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6" r:id="rId1"/>
    <p:sldMasterId id="2147483713" r:id="rId2"/>
  </p:sldMasterIdLst>
  <p:notesMasterIdLst>
    <p:notesMasterId r:id="rId28"/>
  </p:notesMasterIdLst>
  <p:sldIdLst>
    <p:sldId id="256" r:id="rId3"/>
    <p:sldId id="280" r:id="rId4"/>
    <p:sldId id="283" r:id="rId5"/>
    <p:sldId id="258" r:id="rId6"/>
    <p:sldId id="257" r:id="rId7"/>
    <p:sldId id="259" r:id="rId8"/>
    <p:sldId id="260" r:id="rId9"/>
    <p:sldId id="284" r:id="rId10"/>
    <p:sldId id="266" r:id="rId11"/>
    <p:sldId id="286" r:id="rId12"/>
    <p:sldId id="267" r:id="rId13"/>
    <p:sldId id="287" r:id="rId14"/>
    <p:sldId id="273" r:id="rId15"/>
    <p:sldId id="288" r:id="rId16"/>
    <p:sldId id="270" r:id="rId17"/>
    <p:sldId id="271" r:id="rId18"/>
    <p:sldId id="289" r:id="rId19"/>
    <p:sldId id="276" r:id="rId20"/>
    <p:sldId id="275" r:id="rId21"/>
    <p:sldId id="261" r:id="rId22"/>
    <p:sldId id="281" r:id="rId23"/>
    <p:sldId id="262" r:id="rId24"/>
    <p:sldId id="263" r:id="rId25"/>
    <p:sldId id="277"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58"/>
    <p:restoredTop sz="79388"/>
  </p:normalViewPr>
  <p:slideViewPr>
    <p:cSldViewPr snapToGrid="0" snapToObjects="1">
      <p:cViewPr varScale="1">
        <p:scale>
          <a:sx n="100" d="100"/>
          <a:sy n="100" d="100"/>
        </p:scale>
        <p:origin x="21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6FC8FD-1DF2-4039-9F21-206243B11AA8}"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068973D-8236-484B-AE02-B0E7F66C38BB}">
      <dgm:prSet/>
      <dgm:spPr/>
      <dgm:t>
        <a:bodyPr/>
        <a:lstStyle/>
        <a:p>
          <a:r>
            <a:rPr lang="en-US"/>
            <a:t>Lãnh đạo là người không phải chịu khổ (c.17- 21)</a:t>
          </a:r>
        </a:p>
      </dgm:t>
    </dgm:pt>
    <dgm:pt modelId="{504F092C-DCFD-4581-88DE-A9E546698974}" type="parTrans" cxnId="{85999E1D-2318-46A4-AE1D-27C0E177A63A}">
      <dgm:prSet/>
      <dgm:spPr/>
      <dgm:t>
        <a:bodyPr/>
        <a:lstStyle/>
        <a:p>
          <a:endParaRPr lang="en-US"/>
        </a:p>
      </dgm:t>
    </dgm:pt>
    <dgm:pt modelId="{6EA0D762-E8CD-4BF6-B959-818EEE9A62DF}" type="sibTrans" cxnId="{85999E1D-2318-46A4-AE1D-27C0E177A63A}">
      <dgm:prSet/>
      <dgm:spPr/>
      <dgm:t>
        <a:bodyPr/>
        <a:lstStyle/>
        <a:p>
          <a:endParaRPr lang="en-US"/>
        </a:p>
      </dgm:t>
    </dgm:pt>
    <dgm:pt modelId="{FCA231D4-D079-4267-A005-8D77E66CAD65}">
      <dgm:prSet/>
      <dgm:spPr/>
      <dgm:t>
        <a:bodyPr/>
        <a:lstStyle/>
        <a:p>
          <a:r>
            <a:rPr lang="en-US"/>
            <a:t>Lãnh đạo là người có địa vị cao hơn người khác (c. 21)</a:t>
          </a:r>
        </a:p>
      </dgm:t>
    </dgm:pt>
    <dgm:pt modelId="{C82304A0-E5E6-4AE5-8444-67E285A9DCD0}" type="parTrans" cxnId="{6CCA8960-AB43-4AFC-8AB7-4F2691B5FA3F}">
      <dgm:prSet/>
      <dgm:spPr/>
      <dgm:t>
        <a:bodyPr/>
        <a:lstStyle/>
        <a:p>
          <a:endParaRPr lang="en-US"/>
        </a:p>
      </dgm:t>
    </dgm:pt>
    <dgm:pt modelId="{A337D689-CBBE-43DC-8E20-C946D65B74BA}" type="sibTrans" cxnId="{6CCA8960-AB43-4AFC-8AB7-4F2691B5FA3F}">
      <dgm:prSet/>
      <dgm:spPr/>
      <dgm:t>
        <a:bodyPr/>
        <a:lstStyle/>
        <a:p>
          <a:endParaRPr lang="en-US"/>
        </a:p>
      </dgm:t>
    </dgm:pt>
    <dgm:pt modelId="{08BAEB1A-791D-4007-8EDC-CFDE475A8C4B}">
      <dgm:prSet/>
      <dgm:spPr/>
      <dgm:t>
        <a:bodyPr/>
        <a:lstStyle/>
        <a:p>
          <a:r>
            <a:rPr lang="en-US"/>
            <a:t>Làm Lãnh đạo phải có thân thế (c. 20- 21)</a:t>
          </a:r>
        </a:p>
      </dgm:t>
    </dgm:pt>
    <dgm:pt modelId="{84EB620E-317B-41F2-9876-3DE297A51DF5}" type="parTrans" cxnId="{5735A589-39B2-432A-8F4F-D8C7EB698C5E}">
      <dgm:prSet/>
      <dgm:spPr/>
      <dgm:t>
        <a:bodyPr/>
        <a:lstStyle/>
        <a:p>
          <a:endParaRPr lang="en-US"/>
        </a:p>
      </dgm:t>
    </dgm:pt>
    <dgm:pt modelId="{9B9EF3BD-1619-49B7-84E7-E805C958729D}" type="sibTrans" cxnId="{5735A589-39B2-432A-8F4F-D8C7EB698C5E}">
      <dgm:prSet/>
      <dgm:spPr/>
      <dgm:t>
        <a:bodyPr/>
        <a:lstStyle/>
        <a:p>
          <a:endParaRPr lang="en-US"/>
        </a:p>
      </dgm:t>
    </dgm:pt>
    <dgm:pt modelId="{735799FF-E8B8-466C-A682-3E80D9B6A446}">
      <dgm:prSet/>
      <dgm:spPr/>
      <dgm:t>
        <a:bodyPr/>
        <a:lstStyle/>
        <a:p>
          <a:r>
            <a:rPr lang="en-US"/>
            <a:t>Chức Lãnh đạo có thể mua được (c. 22)</a:t>
          </a:r>
        </a:p>
      </dgm:t>
    </dgm:pt>
    <dgm:pt modelId="{D0AD5C38-6453-401C-8E13-A2BB8C733E44}" type="parTrans" cxnId="{2D2EEF3E-E9EF-48BF-9351-B0DBC12001A8}">
      <dgm:prSet/>
      <dgm:spPr/>
      <dgm:t>
        <a:bodyPr/>
        <a:lstStyle/>
        <a:p>
          <a:endParaRPr lang="en-US"/>
        </a:p>
      </dgm:t>
    </dgm:pt>
    <dgm:pt modelId="{CF67CE37-ADBE-48B1-B732-2CF03AE57475}" type="sibTrans" cxnId="{2D2EEF3E-E9EF-48BF-9351-B0DBC12001A8}">
      <dgm:prSet/>
      <dgm:spPr/>
      <dgm:t>
        <a:bodyPr/>
        <a:lstStyle/>
        <a:p>
          <a:endParaRPr lang="en-US"/>
        </a:p>
      </dgm:t>
    </dgm:pt>
    <dgm:pt modelId="{B05F5823-1A68-4732-879B-6CA091A71D9B}">
      <dgm:prSet/>
      <dgm:spPr/>
      <dgm:t>
        <a:bodyPr/>
        <a:lstStyle/>
        <a:p>
          <a:r>
            <a:rPr lang="en-US"/>
            <a:t>Lãnh đạo có quyền lực để cai trị trên người khác (c. 25- 27)</a:t>
          </a:r>
        </a:p>
      </dgm:t>
    </dgm:pt>
    <dgm:pt modelId="{5EBEFF99-34C6-4D04-92CA-5E67D3164A46}" type="parTrans" cxnId="{5DC37A04-52E1-4CF9-89D6-0ABA4FBB3C73}">
      <dgm:prSet/>
      <dgm:spPr/>
      <dgm:t>
        <a:bodyPr/>
        <a:lstStyle/>
        <a:p>
          <a:endParaRPr lang="en-US"/>
        </a:p>
      </dgm:t>
    </dgm:pt>
    <dgm:pt modelId="{EC0C162F-90AF-412C-A86A-E865F52B9CD1}" type="sibTrans" cxnId="{5DC37A04-52E1-4CF9-89D6-0ABA4FBB3C73}">
      <dgm:prSet/>
      <dgm:spPr/>
      <dgm:t>
        <a:bodyPr/>
        <a:lstStyle/>
        <a:p>
          <a:endParaRPr lang="en-US"/>
        </a:p>
      </dgm:t>
    </dgm:pt>
    <dgm:pt modelId="{CC7B590D-037D-485A-8ECF-B374400F3990}" type="pres">
      <dgm:prSet presAssocID="{306FC8FD-1DF2-4039-9F21-206243B11AA8}" presName="root" presStyleCnt="0">
        <dgm:presLayoutVars>
          <dgm:dir/>
          <dgm:resizeHandles val="exact"/>
        </dgm:presLayoutVars>
      </dgm:prSet>
      <dgm:spPr/>
    </dgm:pt>
    <dgm:pt modelId="{96E0A51D-9BCC-4E73-9D63-7896CBE8F16D}" type="pres">
      <dgm:prSet presAssocID="{306FC8FD-1DF2-4039-9F21-206243B11AA8}" presName="container" presStyleCnt="0">
        <dgm:presLayoutVars>
          <dgm:dir/>
          <dgm:resizeHandles val="exact"/>
        </dgm:presLayoutVars>
      </dgm:prSet>
      <dgm:spPr/>
    </dgm:pt>
    <dgm:pt modelId="{70151D0C-7A0A-401C-AE71-900938EF0A5B}" type="pres">
      <dgm:prSet presAssocID="{A068973D-8236-484B-AE02-B0E7F66C38BB}" presName="compNode" presStyleCnt="0"/>
      <dgm:spPr/>
    </dgm:pt>
    <dgm:pt modelId="{EC84DC5C-C306-452D-AA3E-321F95697F6F}" type="pres">
      <dgm:prSet presAssocID="{A068973D-8236-484B-AE02-B0E7F66C38BB}" presName="iconBgRect" presStyleLbl="bgShp" presStyleIdx="0" presStyleCnt="5"/>
      <dgm:spPr/>
    </dgm:pt>
    <dgm:pt modelId="{77F4AC6D-404B-4F41-BDB9-1DAF8E22D08B}" type="pres">
      <dgm:prSet presAssocID="{A068973D-8236-484B-AE02-B0E7F66C38BB}"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3ED1F671-815C-4ED3-9E6C-12EE65FBA615}" type="pres">
      <dgm:prSet presAssocID="{A068973D-8236-484B-AE02-B0E7F66C38BB}" presName="spaceRect" presStyleCnt="0"/>
      <dgm:spPr/>
    </dgm:pt>
    <dgm:pt modelId="{CC9D34FB-BC5B-4383-8602-61C4AAEADF32}" type="pres">
      <dgm:prSet presAssocID="{A068973D-8236-484B-AE02-B0E7F66C38BB}" presName="textRect" presStyleLbl="revTx" presStyleIdx="0" presStyleCnt="5">
        <dgm:presLayoutVars>
          <dgm:chMax val="1"/>
          <dgm:chPref val="1"/>
        </dgm:presLayoutVars>
      </dgm:prSet>
      <dgm:spPr/>
    </dgm:pt>
    <dgm:pt modelId="{4C66BD22-5AF5-4A6B-8284-809467085308}" type="pres">
      <dgm:prSet presAssocID="{6EA0D762-E8CD-4BF6-B959-818EEE9A62DF}" presName="sibTrans" presStyleLbl="sibTrans2D1" presStyleIdx="0" presStyleCnt="0"/>
      <dgm:spPr/>
    </dgm:pt>
    <dgm:pt modelId="{B85F5DDB-E01E-4973-920D-DDE563884D13}" type="pres">
      <dgm:prSet presAssocID="{FCA231D4-D079-4267-A005-8D77E66CAD65}" presName="compNode" presStyleCnt="0"/>
      <dgm:spPr/>
    </dgm:pt>
    <dgm:pt modelId="{F155F29D-574D-4AE7-9874-E7904A446D03}" type="pres">
      <dgm:prSet presAssocID="{FCA231D4-D079-4267-A005-8D77E66CAD65}" presName="iconBgRect" presStyleLbl="bgShp" presStyleIdx="1" presStyleCnt="5"/>
      <dgm:spPr/>
    </dgm:pt>
    <dgm:pt modelId="{060E6A02-74BF-4C2D-9C94-6A1A96A84C5A}" type="pres">
      <dgm:prSet presAssocID="{FCA231D4-D079-4267-A005-8D77E66CAD6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A2A221F4-DDBC-4979-9421-EA779ED573E5}" type="pres">
      <dgm:prSet presAssocID="{FCA231D4-D079-4267-A005-8D77E66CAD65}" presName="spaceRect" presStyleCnt="0"/>
      <dgm:spPr/>
    </dgm:pt>
    <dgm:pt modelId="{3CF1FCF1-4F19-4558-8E18-4673E1B3912C}" type="pres">
      <dgm:prSet presAssocID="{FCA231D4-D079-4267-A005-8D77E66CAD65}" presName="textRect" presStyleLbl="revTx" presStyleIdx="1" presStyleCnt="5">
        <dgm:presLayoutVars>
          <dgm:chMax val="1"/>
          <dgm:chPref val="1"/>
        </dgm:presLayoutVars>
      </dgm:prSet>
      <dgm:spPr/>
    </dgm:pt>
    <dgm:pt modelId="{2C762BE4-FDCA-4389-ACFE-341C5A7A6AC8}" type="pres">
      <dgm:prSet presAssocID="{A337D689-CBBE-43DC-8E20-C946D65B74BA}" presName="sibTrans" presStyleLbl="sibTrans2D1" presStyleIdx="0" presStyleCnt="0"/>
      <dgm:spPr/>
    </dgm:pt>
    <dgm:pt modelId="{A3BEA70E-0945-45DE-BE46-BC2652C6892B}" type="pres">
      <dgm:prSet presAssocID="{08BAEB1A-791D-4007-8EDC-CFDE475A8C4B}" presName="compNode" presStyleCnt="0"/>
      <dgm:spPr/>
    </dgm:pt>
    <dgm:pt modelId="{E88BF5CA-3F76-4268-BDB1-1CEB7A4E623E}" type="pres">
      <dgm:prSet presAssocID="{08BAEB1A-791D-4007-8EDC-CFDE475A8C4B}" presName="iconBgRect" presStyleLbl="bgShp" presStyleIdx="2" presStyleCnt="5"/>
      <dgm:spPr/>
    </dgm:pt>
    <dgm:pt modelId="{00FD753E-BCDC-4B0B-A305-D1C357569F9B}" type="pres">
      <dgm:prSet presAssocID="{08BAEB1A-791D-4007-8EDC-CFDE475A8C4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sion chart"/>
        </a:ext>
      </dgm:extLst>
    </dgm:pt>
    <dgm:pt modelId="{A2284047-5ECA-4B2B-ADFC-3E4EFDFACB49}" type="pres">
      <dgm:prSet presAssocID="{08BAEB1A-791D-4007-8EDC-CFDE475A8C4B}" presName="spaceRect" presStyleCnt="0"/>
      <dgm:spPr/>
    </dgm:pt>
    <dgm:pt modelId="{B98231DF-3503-4463-845A-E332BB823024}" type="pres">
      <dgm:prSet presAssocID="{08BAEB1A-791D-4007-8EDC-CFDE475A8C4B}" presName="textRect" presStyleLbl="revTx" presStyleIdx="2" presStyleCnt="5">
        <dgm:presLayoutVars>
          <dgm:chMax val="1"/>
          <dgm:chPref val="1"/>
        </dgm:presLayoutVars>
      </dgm:prSet>
      <dgm:spPr/>
    </dgm:pt>
    <dgm:pt modelId="{B9940312-ED80-43BC-9BFF-8DE730B58ABF}" type="pres">
      <dgm:prSet presAssocID="{9B9EF3BD-1619-49B7-84E7-E805C958729D}" presName="sibTrans" presStyleLbl="sibTrans2D1" presStyleIdx="0" presStyleCnt="0"/>
      <dgm:spPr/>
    </dgm:pt>
    <dgm:pt modelId="{EFF2F69A-223E-4681-BBCD-2107BEE6D2C9}" type="pres">
      <dgm:prSet presAssocID="{735799FF-E8B8-466C-A682-3E80D9B6A446}" presName="compNode" presStyleCnt="0"/>
      <dgm:spPr/>
    </dgm:pt>
    <dgm:pt modelId="{26A828A1-CF25-45B2-8350-46A5418111FF}" type="pres">
      <dgm:prSet presAssocID="{735799FF-E8B8-466C-A682-3E80D9B6A446}" presName="iconBgRect" presStyleLbl="bgShp" presStyleIdx="3" presStyleCnt="5"/>
      <dgm:spPr/>
    </dgm:pt>
    <dgm:pt modelId="{F307DDE3-EB40-4C60-AB0A-1BFAEE59EC94}" type="pres">
      <dgm:prSet presAssocID="{735799FF-E8B8-466C-A682-3E80D9B6A44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rget Audience"/>
        </a:ext>
      </dgm:extLst>
    </dgm:pt>
    <dgm:pt modelId="{177AF7DA-DBD0-4BCA-A68D-BFC2CB82AEFD}" type="pres">
      <dgm:prSet presAssocID="{735799FF-E8B8-466C-A682-3E80D9B6A446}" presName="spaceRect" presStyleCnt="0"/>
      <dgm:spPr/>
    </dgm:pt>
    <dgm:pt modelId="{B271F8BD-C8D5-4E5C-8089-2EC9B16EDA6C}" type="pres">
      <dgm:prSet presAssocID="{735799FF-E8B8-466C-A682-3E80D9B6A446}" presName="textRect" presStyleLbl="revTx" presStyleIdx="3" presStyleCnt="5">
        <dgm:presLayoutVars>
          <dgm:chMax val="1"/>
          <dgm:chPref val="1"/>
        </dgm:presLayoutVars>
      </dgm:prSet>
      <dgm:spPr/>
    </dgm:pt>
    <dgm:pt modelId="{F6B55C33-FE24-4E6E-8E1B-F3371C85AB79}" type="pres">
      <dgm:prSet presAssocID="{CF67CE37-ADBE-48B1-B732-2CF03AE57475}" presName="sibTrans" presStyleLbl="sibTrans2D1" presStyleIdx="0" presStyleCnt="0"/>
      <dgm:spPr/>
    </dgm:pt>
    <dgm:pt modelId="{DAB9E030-3040-40C5-8B6D-0A8CEB969DFC}" type="pres">
      <dgm:prSet presAssocID="{B05F5823-1A68-4732-879B-6CA091A71D9B}" presName="compNode" presStyleCnt="0"/>
      <dgm:spPr/>
    </dgm:pt>
    <dgm:pt modelId="{F957EA06-75A7-45E3-8E6D-B3A27CD7F113}" type="pres">
      <dgm:prSet presAssocID="{B05F5823-1A68-4732-879B-6CA091A71D9B}" presName="iconBgRect" presStyleLbl="bgShp" presStyleIdx="4" presStyleCnt="5"/>
      <dgm:spPr/>
    </dgm:pt>
    <dgm:pt modelId="{86C1211B-B62F-4EE6-A823-51EB09186008}" type="pres">
      <dgm:prSet presAssocID="{B05F5823-1A68-4732-879B-6CA091A71D9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ragon Dance"/>
        </a:ext>
      </dgm:extLst>
    </dgm:pt>
    <dgm:pt modelId="{5FCC39E6-8E9F-47FC-9B0B-3C37B2F109AA}" type="pres">
      <dgm:prSet presAssocID="{B05F5823-1A68-4732-879B-6CA091A71D9B}" presName="spaceRect" presStyleCnt="0"/>
      <dgm:spPr/>
    </dgm:pt>
    <dgm:pt modelId="{F1975E0A-39EC-4D17-B4C6-3746BAD9C465}" type="pres">
      <dgm:prSet presAssocID="{B05F5823-1A68-4732-879B-6CA091A71D9B}" presName="textRect" presStyleLbl="revTx" presStyleIdx="4" presStyleCnt="5">
        <dgm:presLayoutVars>
          <dgm:chMax val="1"/>
          <dgm:chPref val="1"/>
        </dgm:presLayoutVars>
      </dgm:prSet>
      <dgm:spPr/>
    </dgm:pt>
  </dgm:ptLst>
  <dgm:cxnLst>
    <dgm:cxn modelId="{5DC37A04-52E1-4CF9-89D6-0ABA4FBB3C73}" srcId="{306FC8FD-1DF2-4039-9F21-206243B11AA8}" destId="{B05F5823-1A68-4732-879B-6CA091A71D9B}" srcOrd="4" destOrd="0" parTransId="{5EBEFF99-34C6-4D04-92CA-5E67D3164A46}" sibTransId="{EC0C162F-90AF-412C-A86A-E865F52B9CD1}"/>
    <dgm:cxn modelId="{64371E08-DCCB-4575-9228-53E1C28AC2A7}" type="presOf" srcId="{FCA231D4-D079-4267-A005-8D77E66CAD65}" destId="{3CF1FCF1-4F19-4558-8E18-4673E1B3912C}" srcOrd="0" destOrd="0" presId="urn:microsoft.com/office/officeart/2018/2/layout/IconCircleList"/>
    <dgm:cxn modelId="{85999E1D-2318-46A4-AE1D-27C0E177A63A}" srcId="{306FC8FD-1DF2-4039-9F21-206243B11AA8}" destId="{A068973D-8236-484B-AE02-B0E7F66C38BB}" srcOrd="0" destOrd="0" parTransId="{504F092C-DCFD-4581-88DE-A9E546698974}" sibTransId="{6EA0D762-E8CD-4BF6-B959-818EEE9A62DF}"/>
    <dgm:cxn modelId="{2D2EEF3E-E9EF-48BF-9351-B0DBC12001A8}" srcId="{306FC8FD-1DF2-4039-9F21-206243B11AA8}" destId="{735799FF-E8B8-466C-A682-3E80D9B6A446}" srcOrd="3" destOrd="0" parTransId="{D0AD5C38-6453-401C-8E13-A2BB8C733E44}" sibTransId="{CF67CE37-ADBE-48B1-B732-2CF03AE57475}"/>
    <dgm:cxn modelId="{D5F06B53-A974-4461-A85C-FB132374A605}" type="presOf" srcId="{B05F5823-1A68-4732-879B-6CA091A71D9B}" destId="{F1975E0A-39EC-4D17-B4C6-3746BAD9C465}" srcOrd="0" destOrd="0" presId="urn:microsoft.com/office/officeart/2018/2/layout/IconCircleList"/>
    <dgm:cxn modelId="{6CCA8960-AB43-4AFC-8AB7-4F2691B5FA3F}" srcId="{306FC8FD-1DF2-4039-9F21-206243B11AA8}" destId="{FCA231D4-D079-4267-A005-8D77E66CAD65}" srcOrd="1" destOrd="0" parTransId="{C82304A0-E5E6-4AE5-8444-67E285A9DCD0}" sibTransId="{A337D689-CBBE-43DC-8E20-C946D65B74BA}"/>
    <dgm:cxn modelId="{A8D45C70-77FA-4F97-BC1B-6C66B6F7E4E5}" type="presOf" srcId="{08BAEB1A-791D-4007-8EDC-CFDE475A8C4B}" destId="{B98231DF-3503-4463-845A-E332BB823024}" srcOrd="0" destOrd="0" presId="urn:microsoft.com/office/officeart/2018/2/layout/IconCircleList"/>
    <dgm:cxn modelId="{70060C7A-30DD-42ED-87C0-65B601E0285D}" type="presOf" srcId="{A068973D-8236-484B-AE02-B0E7F66C38BB}" destId="{CC9D34FB-BC5B-4383-8602-61C4AAEADF32}" srcOrd="0" destOrd="0" presId="urn:microsoft.com/office/officeart/2018/2/layout/IconCircleList"/>
    <dgm:cxn modelId="{6A724E89-56AD-4EBC-ACF7-8D70D53D0212}" type="presOf" srcId="{A337D689-CBBE-43DC-8E20-C946D65B74BA}" destId="{2C762BE4-FDCA-4389-ACFE-341C5A7A6AC8}" srcOrd="0" destOrd="0" presId="urn:microsoft.com/office/officeart/2018/2/layout/IconCircleList"/>
    <dgm:cxn modelId="{5735A589-39B2-432A-8F4F-D8C7EB698C5E}" srcId="{306FC8FD-1DF2-4039-9F21-206243B11AA8}" destId="{08BAEB1A-791D-4007-8EDC-CFDE475A8C4B}" srcOrd="2" destOrd="0" parTransId="{84EB620E-317B-41F2-9876-3DE297A51DF5}" sibTransId="{9B9EF3BD-1619-49B7-84E7-E805C958729D}"/>
    <dgm:cxn modelId="{0000B69E-4D0A-4DF5-BCB9-82B4F8E28409}" type="presOf" srcId="{CF67CE37-ADBE-48B1-B732-2CF03AE57475}" destId="{F6B55C33-FE24-4E6E-8E1B-F3371C85AB79}" srcOrd="0" destOrd="0" presId="urn:microsoft.com/office/officeart/2018/2/layout/IconCircleList"/>
    <dgm:cxn modelId="{EEFEACC2-7275-4DE4-BD96-A95EEE8A02EE}" type="presOf" srcId="{9B9EF3BD-1619-49B7-84E7-E805C958729D}" destId="{B9940312-ED80-43BC-9BFF-8DE730B58ABF}" srcOrd="0" destOrd="0" presId="urn:microsoft.com/office/officeart/2018/2/layout/IconCircleList"/>
    <dgm:cxn modelId="{900499DE-3F09-4690-9C06-753179B1C25F}" type="presOf" srcId="{306FC8FD-1DF2-4039-9F21-206243B11AA8}" destId="{CC7B590D-037D-485A-8ECF-B374400F3990}" srcOrd="0" destOrd="0" presId="urn:microsoft.com/office/officeart/2018/2/layout/IconCircleList"/>
    <dgm:cxn modelId="{219E88EC-D029-4AAF-A299-35F8E7055B4B}" type="presOf" srcId="{6EA0D762-E8CD-4BF6-B959-818EEE9A62DF}" destId="{4C66BD22-5AF5-4A6B-8284-809467085308}" srcOrd="0" destOrd="0" presId="urn:microsoft.com/office/officeart/2018/2/layout/IconCircleList"/>
    <dgm:cxn modelId="{B80261FC-4AD3-4429-8EF8-A80AB0679E6C}" type="presOf" srcId="{735799FF-E8B8-466C-A682-3E80D9B6A446}" destId="{B271F8BD-C8D5-4E5C-8089-2EC9B16EDA6C}" srcOrd="0" destOrd="0" presId="urn:microsoft.com/office/officeart/2018/2/layout/IconCircleList"/>
    <dgm:cxn modelId="{CD22D474-5AF7-42C8-A308-BF09BCBEABD5}" type="presParOf" srcId="{CC7B590D-037D-485A-8ECF-B374400F3990}" destId="{96E0A51D-9BCC-4E73-9D63-7896CBE8F16D}" srcOrd="0" destOrd="0" presId="urn:microsoft.com/office/officeart/2018/2/layout/IconCircleList"/>
    <dgm:cxn modelId="{74781E6D-8FFC-4E91-A91E-5ABE1F7B79BF}" type="presParOf" srcId="{96E0A51D-9BCC-4E73-9D63-7896CBE8F16D}" destId="{70151D0C-7A0A-401C-AE71-900938EF0A5B}" srcOrd="0" destOrd="0" presId="urn:microsoft.com/office/officeart/2018/2/layout/IconCircleList"/>
    <dgm:cxn modelId="{20ADF2FD-5AE1-483D-ABBC-9219560579D4}" type="presParOf" srcId="{70151D0C-7A0A-401C-AE71-900938EF0A5B}" destId="{EC84DC5C-C306-452D-AA3E-321F95697F6F}" srcOrd="0" destOrd="0" presId="urn:microsoft.com/office/officeart/2018/2/layout/IconCircleList"/>
    <dgm:cxn modelId="{1A6DCFE6-EA19-4FB7-B7D7-50AFFFFF9EB4}" type="presParOf" srcId="{70151D0C-7A0A-401C-AE71-900938EF0A5B}" destId="{77F4AC6D-404B-4F41-BDB9-1DAF8E22D08B}" srcOrd="1" destOrd="0" presId="urn:microsoft.com/office/officeart/2018/2/layout/IconCircleList"/>
    <dgm:cxn modelId="{E7B6A029-37DB-4ED5-8AE6-524D2B5F6190}" type="presParOf" srcId="{70151D0C-7A0A-401C-AE71-900938EF0A5B}" destId="{3ED1F671-815C-4ED3-9E6C-12EE65FBA615}" srcOrd="2" destOrd="0" presId="urn:microsoft.com/office/officeart/2018/2/layout/IconCircleList"/>
    <dgm:cxn modelId="{20B4972C-9017-443A-8B76-5954C99DE704}" type="presParOf" srcId="{70151D0C-7A0A-401C-AE71-900938EF0A5B}" destId="{CC9D34FB-BC5B-4383-8602-61C4AAEADF32}" srcOrd="3" destOrd="0" presId="urn:microsoft.com/office/officeart/2018/2/layout/IconCircleList"/>
    <dgm:cxn modelId="{001DA601-5328-402B-8E5E-7DC06D80CE99}" type="presParOf" srcId="{96E0A51D-9BCC-4E73-9D63-7896CBE8F16D}" destId="{4C66BD22-5AF5-4A6B-8284-809467085308}" srcOrd="1" destOrd="0" presId="urn:microsoft.com/office/officeart/2018/2/layout/IconCircleList"/>
    <dgm:cxn modelId="{899FE186-BA79-4614-A87E-A72F40E94CBF}" type="presParOf" srcId="{96E0A51D-9BCC-4E73-9D63-7896CBE8F16D}" destId="{B85F5DDB-E01E-4973-920D-DDE563884D13}" srcOrd="2" destOrd="0" presId="urn:microsoft.com/office/officeart/2018/2/layout/IconCircleList"/>
    <dgm:cxn modelId="{E6B42A9D-4608-438D-B48E-4BC215343713}" type="presParOf" srcId="{B85F5DDB-E01E-4973-920D-DDE563884D13}" destId="{F155F29D-574D-4AE7-9874-E7904A446D03}" srcOrd="0" destOrd="0" presId="urn:microsoft.com/office/officeart/2018/2/layout/IconCircleList"/>
    <dgm:cxn modelId="{2858B6D4-2455-4548-9290-7A1CA6CB299F}" type="presParOf" srcId="{B85F5DDB-E01E-4973-920D-DDE563884D13}" destId="{060E6A02-74BF-4C2D-9C94-6A1A96A84C5A}" srcOrd="1" destOrd="0" presId="urn:microsoft.com/office/officeart/2018/2/layout/IconCircleList"/>
    <dgm:cxn modelId="{1A967837-7086-4B06-8E0E-039581347601}" type="presParOf" srcId="{B85F5DDB-E01E-4973-920D-DDE563884D13}" destId="{A2A221F4-DDBC-4979-9421-EA779ED573E5}" srcOrd="2" destOrd="0" presId="urn:microsoft.com/office/officeart/2018/2/layout/IconCircleList"/>
    <dgm:cxn modelId="{83ED74E6-7834-4B4F-8D6A-21D0A6E656AF}" type="presParOf" srcId="{B85F5DDB-E01E-4973-920D-DDE563884D13}" destId="{3CF1FCF1-4F19-4558-8E18-4673E1B3912C}" srcOrd="3" destOrd="0" presId="urn:microsoft.com/office/officeart/2018/2/layout/IconCircleList"/>
    <dgm:cxn modelId="{4A4A880C-D75F-458D-8B02-3ABD8B2898EF}" type="presParOf" srcId="{96E0A51D-9BCC-4E73-9D63-7896CBE8F16D}" destId="{2C762BE4-FDCA-4389-ACFE-341C5A7A6AC8}" srcOrd="3" destOrd="0" presId="urn:microsoft.com/office/officeart/2018/2/layout/IconCircleList"/>
    <dgm:cxn modelId="{968463E8-6405-4A0A-A36E-929F2C1FDE09}" type="presParOf" srcId="{96E0A51D-9BCC-4E73-9D63-7896CBE8F16D}" destId="{A3BEA70E-0945-45DE-BE46-BC2652C6892B}" srcOrd="4" destOrd="0" presId="urn:microsoft.com/office/officeart/2018/2/layout/IconCircleList"/>
    <dgm:cxn modelId="{37F09693-942E-40D1-9584-EB246B743C30}" type="presParOf" srcId="{A3BEA70E-0945-45DE-BE46-BC2652C6892B}" destId="{E88BF5CA-3F76-4268-BDB1-1CEB7A4E623E}" srcOrd="0" destOrd="0" presId="urn:microsoft.com/office/officeart/2018/2/layout/IconCircleList"/>
    <dgm:cxn modelId="{84E7EE7C-F07C-4A00-A059-260957734799}" type="presParOf" srcId="{A3BEA70E-0945-45DE-BE46-BC2652C6892B}" destId="{00FD753E-BCDC-4B0B-A305-D1C357569F9B}" srcOrd="1" destOrd="0" presId="urn:microsoft.com/office/officeart/2018/2/layout/IconCircleList"/>
    <dgm:cxn modelId="{14F0BD9C-C437-4C60-9D00-18A5EDA9367C}" type="presParOf" srcId="{A3BEA70E-0945-45DE-BE46-BC2652C6892B}" destId="{A2284047-5ECA-4B2B-ADFC-3E4EFDFACB49}" srcOrd="2" destOrd="0" presId="urn:microsoft.com/office/officeart/2018/2/layout/IconCircleList"/>
    <dgm:cxn modelId="{A7EA321F-D5AE-494C-8615-002811F666EB}" type="presParOf" srcId="{A3BEA70E-0945-45DE-BE46-BC2652C6892B}" destId="{B98231DF-3503-4463-845A-E332BB823024}" srcOrd="3" destOrd="0" presId="urn:microsoft.com/office/officeart/2018/2/layout/IconCircleList"/>
    <dgm:cxn modelId="{0CFE4629-810B-4A6F-B3BF-02D8795C477D}" type="presParOf" srcId="{96E0A51D-9BCC-4E73-9D63-7896CBE8F16D}" destId="{B9940312-ED80-43BC-9BFF-8DE730B58ABF}" srcOrd="5" destOrd="0" presId="urn:microsoft.com/office/officeart/2018/2/layout/IconCircleList"/>
    <dgm:cxn modelId="{6A826521-3B71-45CD-92F3-564B599626FF}" type="presParOf" srcId="{96E0A51D-9BCC-4E73-9D63-7896CBE8F16D}" destId="{EFF2F69A-223E-4681-BBCD-2107BEE6D2C9}" srcOrd="6" destOrd="0" presId="urn:microsoft.com/office/officeart/2018/2/layout/IconCircleList"/>
    <dgm:cxn modelId="{C6FD1992-AC40-4034-94AD-08B221D6CB1E}" type="presParOf" srcId="{EFF2F69A-223E-4681-BBCD-2107BEE6D2C9}" destId="{26A828A1-CF25-45B2-8350-46A5418111FF}" srcOrd="0" destOrd="0" presId="urn:microsoft.com/office/officeart/2018/2/layout/IconCircleList"/>
    <dgm:cxn modelId="{F21883AE-E43E-4008-A894-0D9865A4847C}" type="presParOf" srcId="{EFF2F69A-223E-4681-BBCD-2107BEE6D2C9}" destId="{F307DDE3-EB40-4C60-AB0A-1BFAEE59EC94}" srcOrd="1" destOrd="0" presId="urn:microsoft.com/office/officeart/2018/2/layout/IconCircleList"/>
    <dgm:cxn modelId="{45E0A6D8-AD02-4C8E-84EE-4658E3E0EE2E}" type="presParOf" srcId="{EFF2F69A-223E-4681-BBCD-2107BEE6D2C9}" destId="{177AF7DA-DBD0-4BCA-A68D-BFC2CB82AEFD}" srcOrd="2" destOrd="0" presId="urn:microsoft.com/office/officeart/2018/2/layout/IconCircleList"/>
    <dgm:cxn modelId="{30BE88B4-CF79-483F-85C5-8576869EC238}" type="presParOf" srcId="{EFF2F69A-223E-4681-BBCD-2107BEE6D2C9}" destId="{B271F8BD-C8D5-4E5C-8089-2EC9B16EDA6C}" srcOrd="3" destOrd="0" presId="urn:microsoft.com/office/officeart/2018/2/layout/IconCircleList"/>
    <dgm:cxn modelId="{649629FC-2487-4C5F-B1EF-70D6FE795DCE}" type="presParOf" srcId="{96E0A51D-9BCC-4E73-9D63-7896CBE8F16D}" destId="{F6B55C33-FE24-4E6E-8E1B-F3371C85AB79}" srcOrd="7" destOrd="0" presId="urn:microsoft.com/office/officeart/2018/2/layout/IconCircleList"/>
    <dgm:cxn modelId="{5FB81FA3-2DA3-41C9-BFB4-34D08D6F63E6}" type="presParOf" srcId="{96E0A51D-9BCC-4E73-9D63-7896CBE8F16D}" destId="{DAB9E030-3040-40C5-8B6D-0A8CEB969DFC}" srcOrd="8" destOrd="0" presId="urn:microsoft.com/office/officeart/2018/2/layout/IconCircleList"/>
    <dgm:cxn modelId="{C68C2814-1088-42D3-B472-AA2112C7D179}" type="presParOf" srcId="{DAB9E030-3040-40C5-8B6D-0A8CEB969DFC}" destId="{F957EA06-75A7-45E3-8E6D-B3A27CD7F113}" srcOrd="0" destOrd="0" presId="urn:microsoft.com/office/officeart/2018/2/layout/IconCircleList"/>
    <dgm:cxn modelId="{5631E426-2EE5-44E4-8E6D-51B15FCE0178}" type="presParOf" srcId="{DAB9E030-3040-40C5-8B6D-0A8CEB969DFC}" destId="{86C1211B-B62F-4EE6-A823-51EB09186008}" srcOrd="1" destOrd="0" presId="urn:microsoft.com/office/officeart/2018/2/layout/IconCircleList"/>
    <dgm:cxn modelId="{48B3264B-25DB-44B6-A1ED-C587824F22AC}" type="presParOf" srcId="{DAB9E030-3040-40C5-8B6D-0A8CEB969DFC}" destId="{5FCC39E6-8E9F-47FC-9B0B-3C37B2F109AA}" srcOrd="2" destOrd="0" presId="urn:microsoft.com/office/officeart/2018/2/layout/IconCircleList"/>
    <dgm:cxn modelId="{86FE8E90-66FE-40FE-B3A3-E85DF9CF43BE}" type="presParOf" srcId="{DAB9E030-3040-40C5-8B6D-0A8CEB969DFC}" destId="{F1975E0A-39EC-4D17-B4C6-3746BAD9C46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6FC8FD-1DF2-4039-9F21-206243B11AA8}"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A068973D-8236-484B-AE02-B0E7F66C38BB}">
      <dgm:prSet custT="1"/>
      <dgm:spPr/>
      <dgm:t>
        <a:bodyPr/>
        <a:lstStyle/>
        <a:p>
          <a:r>
            <a:rPr lang="en-US" sz="3600" dirty="0" err="1"/>
            <a:t>Lãnh</a:t>
          </a:r>
          <a:r>
            <a:rPr lang="en-US" sz="3600" dirty="0"/>
            <a:t> </a:t>
          </a:r>
          <a:r>
            <a:rPr lang="en-US" sz="3600" dirty="0" err="1"/>
            <a:t>đạo</a:t>
          </a:r>
          <a:r>
            <a:rPr lang="en-US" sz="3600" dirty="0"/>
            <a:t> </a:t>
          </a:r>
          <a:r>
            <a:rPr lang="en-US" sz="3600" dirty="0" err="1"/>
            <a:t>có</a:t>
          </a:r>
          <a:r>
            <a:rPr lang="en-US" sz="3600" dirty="0"/>
            <a:t> </a:t>
          </a:r>
          <a:r>
            <a:rPr lang="en-US" sz="3600" dirty="0" err="1"/>
            <a:t>quyền</a:t>
          </a:r>
          <a:r>
            <a:rPr lang="en-US" sz="3600" dirty="0"/>
            <a:t> </a:t>
          </a:r>
          <a:r>
            <a:rPr lang="en-US" sz="3600" dirty="0" err="1"/>
            <a:t>lực</a:t>
          </a:r>
          <a:r>
            <a:rPr lang="en-US" sz="3600" dirty="0"/>
            <a:t> </a:t>
          </a:r>
          <a:r>
            <a:rPr lang="en-US" sz="3600" dirty="0" err="1"/>
            <a:t>để</a:t>
          </a:r>
          <a:r>
            <a:rPr lang="en-US" sz="3600" dirty="0"/>
            <a:t> </a:t>
          </a:r>
          <a:r>
            <a:rPr lang="en-US" sz="3600" dirty="0" err="1"/>
            <a:t>cai</a:t>
          </a:r>
          <a:r>
            <a:rPr lang="en-US" sz="3600" dirty="0"/>
            <a:t> </a:t>
          </a:r>
          <a:r>
            <a:rPr lang="en-US" sz="3600" dirty="0" err="1"/>
            <a:t>trị</a:t>
          </a:r>
          <a:r>
            <a:rPr lang="en-US" sz="3600" dirty="0"/>
            <a:t> </a:t>
          </a:r>
          <a:r>
            <a:rPr lang="en-US" sz="3600" dirty="0" err="1"/>
            <a:t>người</a:t>
          </a:r>
          <a:r>
            <a:rPr lang="en-US" sz="3600" dirty="0"/>
            <a:t> </a:t>
          </a:r>
          <a:r>
            <a:rPr lang="en-US" sz="3600" dirty="0" err="1"/>
            <a:t>khác</a:t>
          </a:r>
          <a:r>
            <a:rPr lang="en-US" sz="3600" dirty="0"/>
            <a:t> (c.25, c.26)</a:t>
          </a:r>
        </a:p>
      </dgm:t>
    </dgm:pt>
    <dgm:pt modelId="{504F092C-DCFD-4581-88DE-A9E546698974}" type="parTrans" cxnId="{85999E1D-2318-46A4-AE1D-27C0E177A63A}">
      <dgm:prSet/>
      <dgm:spPr/>
      <dgm:t>
        <a:bodyPr/>
        <a:lstStyle/>
        <a:p>
          <a:endParaRPr lang="en-US"/>
        </a:p>
      </dgm:t>
    </dgm:pt>
    <dgm:pt modelId="{6EA0D762-E8CD-4BF6-B959-818EEE9A62DF}" type="sibTrans" cxnId="{85999E1D-2318-46A4-AE1D-27C0E177A63A}">
      <dgm:prSet phldrT="01"/>
      <dgm:spPr/>
      <dgm:t>
        <a:bodyPr/>
        <a:lstStyle/>
        <a:p>
          <a:endParaRPr lang="en-US" dirty="0"/>
        </a:p>
      </dgm:t>
    </dgm:pt>
    <dgm:pt modelId="{8317AEFF-02C9-EE40-9BF1-74B22F78C0E4}" type="pres">
      <dgm:prSet presAssocID="{306FC8FD-1DF2-4039-9F21-206243B11AA8}" presName="Name0" presStyleCnt="0">
        <dgm:presLayoutVars>
          <dgm:animLvl val="lvl"/>
          <dgm:resizeHandles val="exact"/>
        </dgm:presLayoutVars>
      </dgm:prSet>
      <dgm:spPr/>
    </dgm:pt>
    <dgm:pt modelId="{CBF9FBB2-37BF-4449-B149-BEFFE66AA1A1}" type="pres">
      <dgm:prSet presAssocID="{A068973D-8236-484B-AE02-B0E7F66C38BB}" presName="compositeNode" presStyleCnt="0">
        <dgm:presLayoutVars>
          <dgm:bulletEnabled val="1"/>
        </dgm:presLayoutVars>
      </dgm:prSet>
      <dgm:spPr/>
    </dgm:pt>
    <dgm:pt modelId="{61DD95DF-DBD0-8548-B875-C3C97A83BD9D}" type="pres">
      <dgm:prSet presAssocID="{A068973D-8236-484B-AE02-B0E7F66C38BB}" presName="bgRect" presStyleLbl="alignNode1" presStyleIdx="0" presStyleCnt="1"/>
      <dgm:spPr/>
    </dgm:pt>
    <dgm:pt modelId="{AB92C6A9-922E-5645-9249-B876BEDABF04}" type="pres">
      <dgm:prSet presAssocID="{6EA0D762-E8CD-4BF6-B959-818EEE9A62DF}" presName="sibTransNodeRect" presStyleLbl="alignNode1" presStyleIdx="0" presStyleCnt="1">
        <dgm:presLayoutVars>
          <dgm:chMax val="0"/>
          <dgm:bulletEnabled val="1"/>
        </dgm:presLayoutVars>
      </dgm:prSet>
      <dgm:spPr/>
    </dgm:pt>
    <dgm:pt modelId="{E6D9B142-2809-9F42-AD21-82710EFED1A5}" type="pres">
      <dgm:prSet presAssocID="{A068973D-8236-484B-AE02-B0E7F66C38BB}" presName="nodeRect" presStyleLbl="alignNode1" presStyleIdx="0" presStyleCnt="1">
        <dgm:presLayoutVars>
          <dgm:bulletEnabled val="1"/>
        </dgm:presLayoutVars>
      </dgm:prSet>
      <dgm:spPr/>
    </dgm:pt>
  </dgm:ptLst>
  <dgm:cxnLst>
    <dgm:cxn modelId="{153EE405-0978-1046-BEE3-C591E06893CC}" type="presOf" srcId="{A068973D-8236-484B-AE02-B0E7F66C38BB}" destId="{61DD95DF-DBD0-8548-B875-C3C97A83BD9D}" srcOrd="0" destOrd="0" presId="urn:microsoft.com/office/officeart/2016/7/layout/LinearBlockProcessNumbered"/>
    <dgm:cxn modelId="{85999E1D-2318-46A4-AE1D-27C0E177A63A}" srcId="{306FC8FD-1DF2-4039-9F21-206243B11AA8}" destId="{A068973D-8236-484B-AE02-B0E7F66C38BB}" srcOrd="0" destOrd="0" parTransId="{504F092C-DCFD-4581-88DE-A9E546698974}" sibTransId="{6EA0D762-E8CD-4BF6-B959-818EEE9A62DF}"/>
    <dgm:cxn modelId="{98DF3522-DEA1-B548-B605-B4965F715449}" type="presOf" srcId="{6EA0D762-E8CD-4BF6-B959-818EEE9A62DF}" destId="{AB92C6A9-922E-5645-9249-B876BEDABF04}" srcOrd="0" destOrd="0" presId="urn:microsoft.com/office/officeart/2016/7/layout/LinearBlockProcessNumbered"/>
    <dgm:cxn modelId="{80B6CDBC-EF34-BE45-8F6D-1408BC21D28A}" type="presOf" srcId="{306FC8FD-1DF2-4039-9F21-206243B11AA8}" destId="{8317AEFF-02C9-EE40-9BF1-74B22F78C0E4}" srcOrd="0" destOrd="0" presId="urn:microsoft.com/office/officeart/2016/7/layout/LinearBlockProcessNumbered"/>
    <dgm:cxn modelId="{263A0CCD-484E-2E49-9D48-E56A4D3242BC}" type="presOf" srcId="{A068973D-8236-484B-AE02-B0E7F66C38BB}" destId="{E6D9B142-2809-9F42-AD21-82710EFED1A5}" srcOrd="1" destOrd="0" presId="urn:microsoft.com/office/officeart/2016/7/layout/LinearBlockProcessNumbered"/>
    <dgm:cxn modelId="{F4087644-223F-D14E-A043-4DE1B929A453}" type="presParOf" srcId="{8317AEFF-02C9-EE40-9BF1-74B22F78C0E4}" destId="{CBF9FBB2-37BF-4449-B149-BEFFE66AA1A1}" srcOrd="0" destOrd="0" presId="urn:microsoft.com/office/officeart/2016/7/layout/LinearBlockProcessNumbered"/>
    <dgm:cxn modelId="{5E365622-AE86-5243-B005-BA5224D90AED}" type="presParOf" srcId="{CBF9FBB2-37BF-4449-B149-BEFFE66AA1A1}" destId="{61DD95DF-DBD0-8548-B875-C3C97A83BD9D}" srcOrd="0" destOrd="0" presId="urn:microsoft.com/office/officeart/2016/7/layout/LinearBlockProcessNumbered"/>
    <dgm:cxn modelId="{D44F9094-81D3-AE4E-8653-EF87E30426F2}" type="presParOf" srcId="{CBF9FBB2-37BF-4449-B149-BEFFE66AA1A1}" destId="{AB92C6A9-922E-5645-9249-B876BEDABF04}" srcOrd="1" destOrd="0" presId="urn:microsoft.com/office/officeart/2016/7/layout/LinearBlockProcessNumbered"/>
    <dgm:cxn modelId="{B81A424F-A9FD-F641-9CDA-8FB1C4ADB2CA}" type="presParOf" srcId="{CBF9FBB2-37BF-4449-B149-BEFFE66AA1A1}" destId="{E6D9B142-2809-9F42-AD21-82710EFED1A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0B42D3-3AB7-453B-9A11-8114F7906EB0}"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A21AC458-ADAA-4501-A2AA-5F220712D03D}">
      <dgm:prSet/>
      <dgm:spPr/>
      <dgm:t>
        <a:bodyPr/>
        <a:lstStyle/>
        <a:p>
          <a:r>
            <a:rPr lang="en-US" dirty="0"/>
            <a:t>5. </a:t>
          </a:r>
          <a:r>
            <a:rPr lang="en-US" dirty="0" err="1"/>
            <a:t>Lãnh</a:t>
          </a:r>
          <a:r>
            <a:rPr lang="en-US" dirty="0"/>
            <a:t> </a:t>
          </a:r>
          <a:r>
            <a:rPr lang="en-US" dirty="0" err="1"/>
            <a:t>đạo</a:t>
          </a:r>
          <a:r>
            <a:rPr lang="en-US" dirty="0"/>
            <a:t> </a:t>
          </a:r>
          <a:r>
            <a:rPr lang="en-US" dirty="0" err="1"/>
            <a:t>có</a:t>
          </a:r>
          <a:r>
            <a:rPr lang="en-US" dirty="0"/>
            <a:t> </a:t>
          </a:r>
          <a:r>
            <a:rPr lang="en-US" dirty="0" err="1"/>
            <a:t>quyền</a:t>
          </a:r>
          <a:r>
            <a:rPr lang="en-US" dirty="0"/>
            <a:t> </a:t>
          </a:r>
          <a:r>
            <a:rPr lang="en-US" dirty="0" err="1"/>
            <a:t>lực</a:t>
          </a:r>
          <a:r>
            <a:rPr lang="en-US" dirty="0"/>
            <a:t> </a:t>
          </a:r>
          <a:r>
            <a:rPr lang="en-US" dirty="0" err="1"/>
            <a:t>để</a:t>
          </a:r>
          <a:r>
            <a:rPr lang="en-US" dirty="0"/>
            <a:t> </a:t>
          </a:r>
          <a:r>
            <a:rPr lang="en-US" dirty="0" err="1"/>
            <a:t>cai</a:t>
          </a:r>
          <a:r>
            <a:rPr lang="en-US" dirty="0"/>
            <a:t> </a:t>
          </a:r>
          <a:r>
            <a:rPr lang="en-US" dirty="0" err="1"/>
            <a:t>trị</a:t>
          </a:r>
          <a:r>
            <a:rPr lang="en-US" dirty="0"/>
            <a:t> </a:t>
          </a:r>
          <a:r>
            <a:rPr lang="en-US" dirty="0" err="1"/>
            <a:t>người</a:t>
          </a:r>
          <a:r>
            <a:rPr lang="en-US" dirty="0"/>
            <a:t> </a:t>
          </a:r>
          <a:r>
            <a:rPr lang="en-US" dirty="0" err="1"/>
            <a:t>khác</a:t>
          </a:r>
          <a:r>
            <a:rPr lang="en-US" dirty="0"/>
            <a:t> (c.25-26)</a:t>
          </a:r>
        </a:p>
      </dgm:t>
    </dgm:pt>
    <dgm:pt modelId="{2B1E0451-A9AB-43ED-B496-B1ADE5246FB8}" type="parTrans" cxnId="{4A61289C-6062-4CF6-A2AD-D5BDF53630E3}">
      <dgm:prSet/>
      <dgm:spPr/>
      <dgm:t>
        <a:bodyPr/>
        <a:lstStyle/>
        <a:p>
          <a:endParaRPr lang="en-US"/>
        </a:p>
      </dgm:t>
    </dgm:pt>
    <dgm:pt modelId="{13C6C349-B648-4E54-93E9-E48D87D2315D}" type="sibTrans" cxnId="{4A61289C-6062-4CF6-A2AD-D5BDF53630E3}">
      <dgm:prSet/>
      <dgm:spPr/>
      <dgm:t>
        <a:bodyPr/>
        <a:lstStyle/>
        <a:p>
          <a:endParaRPr lang="en-US"/>
        </a:p>
      </dgm:t>
    </dgm:pt>
    <dgm:pt modelId="{2441C344-246C-8149-B598-FCB43CD195A6}" type="pres">
      <dgm:prSet presAssocID="{A40B42D3-3AB7-453B-9A11-8114F7906EB0}" presName="linear" presStyleCnt="0">
        <dgm:presLayoutVars>
          <dgm:animLvl val="lvl"/>
          <dgm:resizeHandles val="exact"/>
        </dgm:presLayoutVars>
      </dgm:prSet>
      <dgm:spPr/>
    </dgm:pt>
    <dgm:pt modelId="{2276B2FD-3637-C64B-A0BB-08842CBB54D2}" type="pres">
      <dgm:prSet presAssocID="{A21AC458-ADAA-4501-A2AA-5F220712D03D}" presName="parentText" presStyleLbl="node1" presStyleIdx="0" presStyleCnt="1">
        <dgm:presLayoutVars>
          <dgm:chMax val="0"/>
          <dgm:bulletEnabled val="1"/>
        </dgm:presLayoutVars>
      </dgm:prSet>
      <dgm:spPr/>
    </dgm:pt>
  </dgm:ptLst>
  <dgm:cxnLst>
    <dgm:cxn modelId="{4A61289C-6062-4CF6-A2AD-D5BDF53630E3}" srcId="{A40B42D3-3AB7-453B-9A11-8114F7906EB0}" destId="{A21AC458-ADAA-4501-A2AA-5F220712D03D}" srcOrd="0" destOrd="0" parTransId="{2B1E0451-A9AB-43ED-B496-B1ADE5246FB8}" sibTransId="{13C6C349-B648-4E54-93E9-E48D87D2315D}"/>
    <dgm:cxn modelId="{242034EC-3AA6-0643-80E6-1F574EA5CDE3}" type="presOf" srcId="{A21AC458-ADAA-4501-A2AA-5F220712D03D}" destId="{2276B2FD-3637-C64B-A0BB-08842CBB54D2}" srcOrd="0" destOrd="0" presId="urn:microsoft.com/office/officeart/2005/8/layout/vList2"/>
    <dgm:cxn modelId="{742FF7F9-AD32-514C-990D-210215554D06}" type="presOf" srcId="{A40B42D3-3AB7-453B-9A11-8114F7906EB0}" destId="{2441C344-246C-8149-B598-FCB43CD195A6}" srcOrd="0" destOrd="0" presId="urn:microsoft.com/office/officeart/2005/8/layout/vList2"/>
    <dgm:cxn modelId="{888FD92A-6412-3746-B5C3-C64E2000786D}" type="presParOf" srcId="{2441C344-246C-8149-B598-FCB43CD195A6}" destId="{2276B2FD-3637-C64B-A0BB-08842CBB54D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FC8FD-1DF2-4039-9F21-206243B11AA8}"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A068973D-8236-484B-AE02-B0E7F66C38BB}">
      <dgm:prSet custT="1"/>
      <dgm:spPr/>
      <dgm:t>
        <a:bodyPr/>
        <a:lstStyle/>
        <a:p>
          <a:r>
            <a:rPr lang="en-US" sz="3600" dirty="0" err="1"/>
            <a:t>Lãnh</a:t>
          </a:r>
          <a:r>
            <a:rPr lang="en-US" sz="3600" dirty="0"/>
            <a:t> </a:t>
          </a:r>
          <a:r>
            <a:rPr lang="en-US" sz="3600" dirty="0" err="1"/>
            <a:t>đạo</a:t>
          </a:r>
          <a:r>
            <a:rPr lang="en-US" sz="3600" dirty="0"/>
            <a:t> </a:t>
          </a:r>
          <a:r>
            <a:rPr lang="en-US" sz="3600" dirty="0" err="1"/>
            <a:t>là</a:t>
          </a:r>
          <a:r>
            <a:rPr lang="en-US" sz="3600" dirty="0"/>
            <a:t> </a:t>
          </a:r>
          <a:r>
            <a:rPr lang="en-US" sz="3600" dirty="0" err="1"/>
            <a:t>người</a:t>
          </a:r>
          <a:r>
            <a:rPr lang="en-US" sz="3600" dirty="0"/>
            <a:t> </a:t>
          </a:r>
          <a:r>
            <a:rPr lang="en-US" sz="3600" dirty="0" err="1"/>
            <a:t>không</a:t>
          </a:r>
          <a:r>
            <a:rPr lang="en-US" sz="3600" dirty="0"/>
            <a:t> </a:t>
          </a:r>
          <a:r>
            <a:rPr lang="en-US" sz="3600" dirty="0" err="1"/>
            <a:t>phải</a:t>
          </a:r>
          <a:r>
            <a:rPr lang="en-US" sz="3600" dirty="0"/>
            <a:t> </a:t>
          </a:r>
          <a:r>
            <a:rPr lang="en-US" sz="3600" dirty="0" err="1"/>
            <a:t>chịu</a:t>
          </a:r>
          <a:r>
            <a:rPr lang="en-US" sz="3600" dirty="0"/>
            <a:t> </a:t>
          </a:r>
          <a:r>
            <a:rPr lang="en-US" sz="3600" dirty="0" err="1"/>
            <a:t>khổ</a:t>
          </a:r>
          <a:r>
            <a:rPr lang="en-US" sz="3600" dirty="0"/>
            <a:t> (c.17- 21)</a:t>
          </a:r>
        </a:p>
      </dgm:t>
    </dgm:pt>
    <dgm:pt modelId="{504F092C-DCFD-4581-88DE-A9E546698974}" type="parTrans" cxnId="{85999E1D-2318-46A4-AE1D-27C0E177A63A}">
      <dgm:prSet/>
      <dgm:spPr/>
      <dgm:t>
        <a:bodyPr/>
        <a:lstStyle/>
        <a:p>
          <a:endParaRPr lang="en-US"/>
        </a:p>
      </dgm:t>
    </dgm:pt>
    <dgm:pt modelId="{6EA0D762-E8CD-4BF6-B959-818EEE9A62DF}" type="sibTrans" cxnId="{85999E1D-2318-46A4-AE1D-27C0E177A63A}">
      <dgm:prSet phldrT="01"/>
      <dgm:spPr/>
      <dgm:t>
        <a:bodyPr/>
        <a:lstStyle/>
        <a:p>
          <a:endParaRPr lang="en-US" dirty="0"/>
        </a:p>
      </dgm:t>
    </dgm:pt>
    <dgm:pt modelId="{8317AEFF-02C9-EE40-9BF1-74B22F78C0E4}" type="pres">
      <dgm:prSet presAssocID="{306FC8FD-1DF2-4039-9F21-206243B11AA8}" presName="Name0" presStyleCnt="0">
        <dgm:presLayoutVars>
          <dgm:animLvl val="lvl"/>
          <dgm:resizeHandles val="exact"/>
        </dgm:presLayoutVars>
      </dgm:prSet>
      <dgm:spPr/>
    </dgm:pt>
    <dgm:pt modelId="{CBF9FBB2-37BF-4449-B149-BEFFE66AA1A1}" type="pres">
      <dgm:prSet presAssocID="{A068973D-8236-484B-AE02-B0E7F66C38BB}" presName="compositeNode" presStyleCnt="0">
        <dgm:presLayoutVars>
          <dgm:bulletEnabled val="1"/>
        </dgm:presLayoutVars>
      </dgm:prSet>
      <dgm:spPr/>
    </dgm:pt>
    <dgm:pt modelId="{61DD95DF-DBD0-8548-B875-C3C97A83BD9D}" type="pres">
      <dgm:prSet presAssocID="{A068973D-8236-484B-AE02-B0E7F66C38BB}" presName="bgRect" presStyleLbl="alignNode1" presStyleIdx="0" presStyleCnt="1"/>
      <dgm:spPr/>
    </dgm:pt>
    <dgm:pt modelId="{AB92C6A9-922E-5645-9249-B876BEDABF04}" type="pres">
      <dgm:prSet presAssocID="{6EA0D762-E8CD-4BF6-B959-818EEE9A62DF}" presName="sibTransNodeRect" presStyleLbl="alignNode1" presStyleIdx="0" presStyleCnt="1">
        <dgm:presLayoutVars>
          <dgm:chMax val="0"/>
          <dgm:bulletEnabled val="1"/>
        </dgm:presLayoutVars>
      </dgm:prSet>
      <dgm:spPr/>
    </dgm:pt>
    <dgm:pt modelId="{E6D9B142-2809-9F42-AD21-82710EFED1A5}" type="pres">
      <dgm:prSet presAssocID="{A068973D-8236-484B-AE02-B0E7F66C38BB}" presName="nodeRect" presStyleLbl="alignNode1" presStyleIdx="0" presStyleCnt="1">
        <dgm:presLayoutVars>
          <dgm:bulletEnabled val="1"/>
        </dgm:presLayoutVars>
      </dgm:prSet>
      <dgm:spPr/>
    </dgm:pt>
  </dgm:ptLst>
  <dgm:cxnLst>
    <dgm:cxn modelId="{153EE405-0978-1046-BEE3-C591E06893CC}" type="presOf" srcId="{A068973D-8236-484B-AE02-B0E7F66C38BB}" destId="{61DD95DF-DBD0-8548-B875-C3C97A83BD9D}" srcOrd="0" destOrd="0" presId="urn:microsoft.com/office/officeart/2016/7/layout/LinearBlockProcessNumbered"/>
    <dgm:cxn modelId="{85999E1D-2318-46A4-AE1D-27C0E177A63A}" srcId="{306FC8FD-1DF2-4039-9F21-206243B11AA8}" destId="{A068973D-8236-484B-AE02-B0E7F66C38BB}" srcOrd="0" destOrd="0" parTransId="{504F092C-DCFD-4581-88DE-A9E546698974}" sibTransId="{6EA0D762-E8CD-4BF6-B959-818EEE9A62DF}"/>
    <dgm:cxn modelId="{98DF3522-DEA1-B548-B605-B4965F715449}" type="presOf" srcId="{6EA0D762-E8CD-4BF6-B959-818EEE9A62DF}" destId="{AB92C6A9-922E-5645-9249-B876BEDABF04}" srcOrd="0" destOrd="0" presId="urn:microsoft.com/office/officeart/2016/7/layout/LinearBlockProcessNumbered"/>
    <dgm:cxn modelId="{80B6CDBC-EF34-BE45-8F6D-1408BC21D28A}" type="presOf" srcId="{306FC8FD-1DF2-4039-9F21-206243B11AA8}" destId="{8317AEFF-02C9-EE40-9BF1-74B22F78C0E4}" srcOrd="0" destOrd="0" presId="urn:microsoft.com/office/officeart/2016/7/layout/LinearBlockProcessNumbered"/>
    <dgm:cxn modelId="{263A0CCD-484E-2E49-9D48-E56A4D3242BC}" type="presOf" srcId="{A068973D-8236-484B-AE02-B0E7F66C38BB}" destId="{E6D9B142-2809-9F42-AD21-82710EFED1A5}" srcOrd="1" destOrd="0" presId="urn:microsoft.com/office/officeart/2016/7/layout/LinearBlockProcessNumbered"/>
    <dgm:cxn modelId="{F4087644-223F-D14E-A043-4DE1B929A453}" type="presParOf" srcId="{8317AEFF-02C9-EE40-9BF1-74B22F78C0E4}" destId="{CBF9FBB2-37BF-4449-B149-BEFFE66AA1A1}" srcOrd="0" destOrd="0" presId="urn:microsoft.com/office/officeart/2016/7/layout/LinearBlockProcessNumbered"/>
    <dgm:cxn modelId="{5E365622-AE86-5243-B005-BA5224D90AED}" type="presParOf" srcId="{CBF9FBB2-37BF-4449-B149-BEFFE66AA1A1}" destId="{61DD95DF-DBD0-8548-B875-C3C97A83BD9D}" srcOrd="0" destOrd="0" presId="urn:microsoft.com/office/officeart/2016/7/layout/LinearBlockProcessNumbered"/>
    <dgm:cxn modelId="{D44F9094-81D3-AE4E-8653-EF87E30426F2}" type="presParOf" srcId="{CBF9FBB2-37BF-4449-B149-BEFFE66AA1A1}" destId="{AB92C6A9-922E-5645-9249-B876BEDABF04}" srcOrd="1" destOrd="0" presId="urn:microsoft.com/office/officeart/2016/7/layout/LinearBlockProcessNumbered"/>
    <dgm:cxn modelId="{B81A424F-A9FD-F641-9CDA-8FB1C4ADB2CA}" type="presParOf" srcId="{CBF9FBB2-37BF-4449-B149-BEFFE66AA1A1}" destId="{E6D9B142-2809-9F42-AD21-82710EFED1A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0B42D3-3AB7-453B-9A11-8114F7906EB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A9135D5-8EB6-452B-9701-DEF8D999FA28}">
      <dgm:prSet/>
      <dgm:spPr/>
      <dgm:t>
        <a:bodyPr/>
        <a:lstStyle/>
        <a:p>
          <a:r>
            <a:rPr lang="en-US" dirty="0"/>
            <a:t>1. </a:t>
          </a:r>
          <a:r>
            <a:rPr lang="en-US" dirty="0" err="1"/>
            <a:t>Lãnh</a:t>
          </a:r>
          <a:r>
            <a:rPr lang="en-US" dirty="0"/>
            <a:t> </a:t>
          </a:r>
          <a:r>
            <a:rPr lang="en-US" dirty="0" err="1"/>
            <a:t>đạo</a:t>
          </a:r>
          <a:r>
            <a:rPr lang="en-US" dirty="0"/>
            <a:t> </a:t>
          </a:r>
          <a:r>
            <a:rPr lang="en-US" dirty="0" err="1"/>
            <a:t>là</a:t>
          </a:r>
          <a:r>
            <a:rPr lang="en-US" dirty="0"/>
            <a:t> </a:t>
          </a:r>
          <a:r>
            <a:rPr lang="en-US" dirty="0" err="1"/>
            <a:t>người</a:t>
          </a:r>
          <a:r>
            <a:rPr lang="en-US" dirty="0"/>
            <a:t> </a:t>
          </a:r>
          <a:r>
            <a:rPr lang="en-US" dirty="0" err="1"/>
            <a:t>không</a:t>
          </a:r>
          <a:r>
            <a:rPr lang="en-US" dirty="0"/>
            <a:t> </a:t>
          </a:r>
          <a:r>
            <a:rPr lang="en-US" dirty="0" err="1"/>
            <a:t>phải</a:t>
          </a:r>
          <a:r>
            <a:rPr lang="en-US" dirty="0"/>
            <a:t> </a:t>
          </a:r>
          <a:r>
            <a:rPr lang="en-US" dirty="0" err="1"/>
            <a:t>chịu</a:t>
          </a:r>
          <a:r>
            <a:rPr lang="en-US" dirty="0"/>
            <a:t> </a:t>
          </a:r>
          <a:r>
            <a:rPr lang="en-US" dirty="0" err="1"/>
            <a:t>khổ</a:t>
          </a:r>
          <a:r>
            <a:rPr lang="en-US" dirty="0"/>
            <a:t> (c.17- 21)</a:t>
          </a:r>
        </a:p>
      </dgm:t>
    </dgm:pt>
    <dgm:pt modelId="{8362690B-8038-4D26-B173-F83712F9E61F}" type="parTrans" cxnId="{03E2FE87-1956-4064-B947-8846F1608654}">
      <dgm:prSet/>
      <dgm:spPr/>
      <dgm:t>
        <a:bodyPr/>
        <a:lstStyle/>
        <a:p>
          <a:endParaRPr lang="en-US"/>
        </a:p>
      </dgm:t>
    </dgm:pt>
    <dgm:pt modelId="{A9C4C645-B5C5-48AE-A646-37A273F1D02C}" type="sibTrans" cxnId="{03E2FE87-1956-4064-B947-8846F1608654}">
      <dgm:prSet/>
      <dgm:spPr/>
      <dgm:t>
        <a:bodyPr/>
        <a:lstStyle/>
        <a:p>
          <a:endParaRPr lang="en-US"/>
        </a:p>
      </dgm:t>
    </dgm:pt>
    <dgm:pt modelId="{2907A8BB-2C77-194F-8EF2-AC4F65E11F62}" type="pres">
      <dgm:prSet presAssocID="{A40B42D3-3AB7-453B-9A11-8114F7906EB0}" presName="linear" presStyleCnt="0">
        <dgm:presLayoutVars>
          <dgm:animLvl val="lvl"/>
          <dgm:resizeHandles val="exact"/>
        </dgm:presLayoutVars>
      </dgm:prSet>
      <dgm:spPr/>
    </dgm:pt>
    <dgm:pt modelId="{923C3140-6CE3-2849-BAC4-D8A08368DDF9}" type="pres">
      <dgm:prSet presAssocID="{DA9135D5-8EB6-452B-9701-DEF8D999FA28}" presName="parentText" presStyleLbl="node1" presStyleIdx="0" presStyleCnt="1">
        <dgm:presLayoutVars>
          <dgm:chMax val="0"/>
          <dgm:bulletEnabled val="1"/>
        </dgm:presLayoutVars>
      </dgm:prSet>
      <dgm:spPr/>
    </dgm:pt>
  </dgm:ptLst>
  <dgm:cxnLst>
    <dgm:cxn modelId="{3E676D5C-5E63-A343-BCC7-E8EA8D8EB257}" type="presOf" srcId="{DA9135D5-8EB6-452B-9701-DEF8D999FA28}" destId="{923C3140-6CE3-2849-BAC4-D8A08368DDF9}" srcOrd="0" destOrd="0" presId="urn:microsoft.com/office/officeart/2005/8/layout/vList2"/>
    <dgm:cxn modelId="{05F40877-524B-6E40-8E79-7079BA9D6050}" type="presOf" srcId="{A40B42D3-3AB7-453B-9A11-8114F7906EB0}" destId="{2907A8BB-2C77-194F-8EF2-AC4F65E11F62}" srcOrd="0" destOrd="0" presId="urn:microsoft.com/office/officeart/2005/8/layout/vList2"/>
    <dgm:cxn modelId="{03E2FE87-1956-4064-B947-8846F1608654}" srcId="{A40B42D3-3AB7-453B-9A11-8114F7906EB0}" destId="{DA9135D5-8EB6-452B-9701-DEF8D999FA28}" srcOrd="0" destOrd="0" parTransId="{8362690B-8038-4D26-B173-F83712F9E61F}" sibTransId="{A9C4C645-B5C5-48AE-A646-37A273F1D02C}"/>
    <dgm:cxn modelId="{7B2C2A9F-B2D3-0747-AA8E-11F33E0EA265}" type="presParOf" srcId="{2907A8BB-2C77-194F-8EF2-AC4F65E11F62}" destId="{923C3140-6CE3-2849-BAC4-D8A08368DDF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6FC8FD-1DF2-4039-9F21-206243B11AA8}"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A068973D-8236-484B-AE02-B0E7F66C38BB}">
      <dgm:prSet custT="1"/>
      <dgm:spPr/>
      <dgm:t>
        <a:bodyPr/>
        <a:lstStyle/>
        <a:p>
          <a:r>
            <a:rPr lang="en-US" sz="3600" dirty="0" err="1"/>
            <a:t>Lãnh</a:t>
          </a:r>
          <a:r>
            <a:rPr lang="en-US" sz="3600" dirty="0"/>
            <a:t> </a:t>
          </a:r>
          <a:r>
            <a:rPr lang="en-US" sz="3600" dirty="0" err="1"/>
            <a:t>đạo</a:t>
          </a:r>
          <a:r>
            <a:rPr lang="en-US" sz="3600" dirty="0"/>
            <a:t> </a:t>
          </a:r>
          <a:r>
            <a:rPr lang="en-US" sz="3600" dirty="0" err="1"/>
            <a:t>là</a:t>
          </a:r>
          <a:r>
            <a:rPr lang="en-US" sz="3600" dirty="0"/>
            <a:t> </a:t>
          </a:r>
          <a:r>
            <a:rPr lang="en-US" sz="3600" dirty="0" err="1"/>
            <a:t>người</a:t>
          </a:r>
          <a:r>
            <a:rPr lang="en-US" sz="3600" dirty="0"/>
            <a:t> </a:t>
          </a:r>
          <a:r>
            <a:rPr lang="en-US" sz="3600" dirty="0" err="1"/>
            <a:t>có</a:t>
          </a:r>
          <a:r>
            <a:rPr lang="en-US" sz="3600" dirty="0"/>
            <a:t> </a:t>
          </a:r>
          <a:r>
            <a:rPr lang="en-US" sz="3600" dirty="0" err="1"/>
            <a:t>địa</a:t>
          </a:r>
          <a:r>
            <a:rPr lang="en-US" sz="3600" dirty="0"/>
            <a:t> </a:t>
          </a:r>
          <a:r>
            <a:rPr lang="en-US" sz="3600" dirty="0" err="1"/>
            <a:t>vị</a:t>
          </a:r>
          <a:r>
            <a:rPr lang="en-US" sz="3600" dirty="0"/>
            <a:t> </a:t>
          </a:r>
          <a:r>
            <a:rPr lang="en-US" sz="3600" dirty="0" err="1"/>
            <a:t>cao</a:t>
          </a:r>
          <a:r>
            <a:rPr lang="en-US" sz="3600" dirty="0"/>
            <a:t> </a:t>
          </a:r>
          <a:r>
            <a:rPr lang="en-US" sz="3600" dirty="0" err="1"/>
            <a:t>hơn</a:t>
          </a:r>
          <a:r>
            <a:rPr lang="en-US" sz="3600" dirty="0"/>
            <a:t> </a:t>
          </a:r>
          <a:r>
            <a:rPr lang="en-US" sz="3600" dirty="0" err="1"/>
            <a:t>người</a:t>
          </a:r>
          <a:r>
            <a:rPr lang="en-US" sz="3600" dirty="0"/>
            <a:t> </a:t>
          </a:r>
          <a:r>
            <a:rPr lang="en-US" sz="3600" dirty="0" err="1"/>
            <a:t>khác</a:t>
          </a:r>
          <a:r>
            <a:rPr lang="en-US" sz="3600" dirty="0"/>
            <a:t> (c. 21, c.23)</a:t>
          </a:r>
        </a:p>
      </dgm:t>
    </dgm:pt>
    <dgm:pt modelId="{504F092C-DCFD-4581-88DE-A9E546698974}" type="parTrans" cxnId="{85999E1D-2318-46A4-AE1D-27C0E177A63A}">
      <dgm:prSet/>
      <dgm:spPr/>
      <dgm:t>
        <a:bodyPr/>
        <a:lstStyle/>
        <a:p>
          <a:endParaRPr lang="en-US"/>
        </a:p>
      </dgm:t>
    </dgm:pt>
    <dgm:pt modelId="{6EA0D762-E8CD-4BF6-B959-818EEE9A62DF}" type="sibTrans" cxnId="{85999E1D-2318-46A4-AE1D-27C0E177A63A}">
      <dgm:prSet phldrT="01"/>
      <dgm:spPr/>
      <dgm:t>
        <a:bodyPr/>
        <a:lstStyle/>
        <a:p>
          <a:endParaRPr lang="en-US" dirty="0"/>
        </a:p>
      </dgm:t>
    </dgm:pt>
    <dgm:pt modelId="{8317AEFF-02C9-EE40-9BF1-74B22F78C0E4}" type="pres">
      <dgm:prSet presAssocID="{306FC8FD-1DF2-4039-9F21-206243B11AA8}" presName="Name0" presStyleCnt="0">
        <dgm:presLayoutVars>
          <dgm:animLvl val="lvl"/>
          <dgm:resizeHandles val="exact"/>
        </dgm:presLayoutVars>
      </dgm:prSet>
      <dgm:spPr/>
    </dgm:pt>
    <dgm:pt modelId="{CBF9FBB2-37BF-4449-B149-BEFFE66AA1A1}" type="pres">
      <dgm:prSet presAssocID="{A068973D-8236-484B-AE02-B0E7F66C38BB}" presName="compositeNode" presStyleCnt="0">
        <dgm:presLayoutVars>
          <dgm:bulletEnabled val="1"/>
        </dgm:presLayoutVars>
      </dgm:prSet>
      <dgm:spPr/>
    </dgm:pt>
    <dgm:pt modelId="{61DD95DF-DBD0-8548-B875-C3C97A83BD9D}" type="pres">
      <dgm:prSet presAssocID="{A068973D-8236-484B-AE02-B0E7F66C38BB}" presName="bgRect" presStyleLbl="alignNode1" presStyleIdx="0" presStyleCnt="1"/>
      <dgm:spPr/>
    </dgm:pt>
    <dgm:pt modelId="{AB92C6A9-922E-5645-9249-B876BEDABF04}" type="pres">
      <dgm:prSet presAssocID="{6EA0D762-E8CD-4BF6-B959-818EEE9A62DF}" presName="sibTransNodeRect" presStyleLbl="alignNode1" presStyleIdx="0" presStyleCnt="1">
        <dgm:presLayoutVars>
          <dgm:chMax val="0"/>
          <dgm:bulletEnabled val="1"/>
        </dgm:presLayoutVars>
      </dgm:prSet>
      <dgm:spPr/>
    </dgm:pt>
    <dgm:pt modelId="{E6D9B142-2809-9F42-AD21-82710EFED1A5}" type="pres">
      <dgm:prSet presAssocID="{A068973D-8236-484B-AE02-B0E7F66C38BB}" presName="nodeRect" presStyleLbl="alignNode1" presStyleIdx="0" presStyleCnt="1">
        <dgm:presLayoutVars>
          <dgm:bulletEnabled val="1"/>
        </dgm:presLayoutVars>
      </dgm:prSet>
      <dgm:spPr/>
    </dgm:pt>
  </dgm:ptLst>
  <dgm:cxnLst>
    <dgm:cxn modelId="{153EE405-0978-1046-BEE3-C591E06893CC}" type="presOf" srcId="{A068973D-8236-484B-AE02-B0E7F66C38BB}" destId="{61DD95DF-DBD0-8548-B875-C3C97A83BD9D}" srcOrd="0" destOrd="0" presId="urn:microsoft.com/office/officeart/2016/7/layout/LinearBlockProcessNumbered"/>
    <dgm:cxn modelId="{85999E1D-2318-46A4-AE1D-27C0E177A63A}" srcId="{306FC8FD-1DF2-4039-9F21-206243B11AA8}" destId="{A068973D-8236-484B-AE02-B0E7F66C38BB}" srcOrd="0" destOrd="0" parTransId="{504F092C-DCFD-4581-88DE-A9E546698974}" sibTransId="{6EA0D762-E8CD-4BF6-B959-818EEE9A62DF}"/>
    <dgm:cxn modelId="{98DF3522-DEA1-B548-B605-B4965F715449}" type="presOf" srcId="{6EA0D762-E8CD-4BF6-B959-818EEE9A62DF}" destId="{AB92C6A9-922E-5645-9249-B876BEDABF04}" srcOrd="0" destOrd="0" presId="urn:microsoft.com/office/officeart/2016/7/layout/LinearBlockProcessNumbered"/>
    <dgm:cxn modelId="{80B6CDBC-EF34-BE45-8F6D-1408BC21D28A}" type="presOf" srcId="{306FC8FD-1DF2-4039-9F21-206243B11AA8}" destId="{8317AEFF-02C9-EE40-9BF1-74B22F78C0E4}" srcOrd="0" destOrd="0" presId="urn:microsoft.com/office/officeart/2016/7/layout/LinearBlockProcessNumbered"/>
    <dgm:cxn modelId="{263A0CCD-484E-2E49-9D48-E56A4D3242BC}" type="presOf" srcId="{A068973D-8236-484B-AE02-B0E7F66C38BB}" destId="{E6D9B142-2809-9F42-AD21-82710EFED1A5}" srcOrd="1" destOrd="0" presId="urn:microsoft.com/office/officeart/2016/7/layout/LinearBlockProcessNumbered"/>
    <dgm:cxn modelId="{F4087644-223F-D14E-A043-4DE1B929A453}" type="presParOf" srcId="{8317AEFF-02C9-EE40-9BF1-74B22F78C0E4}" destId="{CBF9FBB2-37BF-4449-B149-BEFFE66AA1A1}" srcOrd="0" destOrd="0" presId="urn:microsoft.com/office/officeart/2016/7/layout/LinearBlockProcessNumbered"/>
    <dgm:cxn modelId="{5E365622-AE86-5243-B005-BA5224D90AED}" type="presParOf" srcId="{CBF9FBB2-37BF-4449-B149-BEFFE66AA1A1}" destId="{61DD95DF-DBD0-8548-B875-C3C97A83BD9D}" srcOrd="0" destOrd="0" presId="urn:microsoft.com/office/officeart/2016/7/layout/LinearBlockProcessNumbered"/>
    <dgm:cxn modelId="{D44F9094-81D3-AE4E-8653-EF87E30426F2}" type="presParOf" srcId="{CBF9FBB2-37BF-4449-B149-BEFFE66AA1A1}" destId="{AB92C6A9-922E-5645-9249-B876BEDABF04}" srcOrd="1" destOrd="0" presId="urn:microsoft.com/office/officeart/2016/7/layout/LinearBlockProcessNumbered"/>
    <dgm:cxn modelId="{B81A424F-A9FD-F641-9CDA-8FB1C4ADB2CA}" type="presParOf" srcId="{CBF9FBB2-37BF-4449-B149-BEFFE66AA1A1}" destId="{E6D9B142-2809-9F42-AD21-82710EFED1A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0B42D3-3AB7-453B-9A11-8114F7906EB0}"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EB32AA51-D5A4-49C1-A89C-AE4E67FF5D2F}">
      <dgm:prSet/>
      <dgm:spPr/>
      <dgm:t>
        <a:bodyPr/>
        <a:lstStyle/>
        <a:p>
          <a:r>
            <a:rPr lang="en-US" dirty="0"/>
            <a:t>2. </a:t>
          </a:r>
          <a:r>
            <a:rPr lang="en-US" dirty="0" err="1"/>
            <a:t>Lãnh</a:t>
          </a:r>
          <a:r>
            <a:rPr lang="en-US" dirty="0"/>
            <a:t> </a:t>
          </a:r>
          <a:r>
            <a:rPr lang="en-US" dirty="0" err="1"/>
            <a:t>đạo</a:t>
          </a:r>
          <a:r>
            <a:rPr lang="en-US" dirty="0"/>
            <a:t> </a:t>
          </a:r>
          <a:r>
            <a:rPr lang="en-US" dirty="0" err="1"/>
            <a:t>là</a:t>
          </a:r>
          <a:r>
            <a:rPr lang="en-US" dirty="0"/>
            <a:t> </a:t>
          </a:r>
          <a:r>
            <a:rPr lang="en-US" dirty="0" err="1"/>
            <a:t>người</a:t>
          </a:r>
          <a:r>
            <a:rPr lang="en-US" dirty="0"/>
            <a:t> </a:t>
          </a:r>
          <a:r>
            <a:rPr lang="en-US" dirty="0" err="1"/>
            <a:t>có</a:t>
          </a:r>
          <a:r>
            <a:rPr lang="en-US" dirty="0"/>
            <a:t> </a:t>
          </a:r>
          <a:r>
            <a:rPr lang="en-US" dirty="0" err="1"/>
            <a:t>địa</a:t>
          </a:r>
          <a:r>
            <a:rPr lang="en-US" dirty="0"/>
            <a:t> </a:t>
          </a:r>
          <a:r>
            <a:rPr lang="en-US" dirty="0" err="1"/>
            <a:t>vị</a:t>
          </a:r>
          <a:r>
            <a:rPr lang="en-US" dirty="0"/>
            <a:t> </a:t>
          </a:r>
          <a:r>
            <a:rPr lang="en-US" dirty="0" err="1"/>
            <a:t>cao</a:t>
          </a:r>
          <a:r>
            <a:rPr lang="en-US" dirty="0"/>
            <a:t> </a:t>
          </a:r>
          <a:r>
            <a:rPr lang="en-US" dirty="0" err="1"/>
            <a:t>hơn</a:t>
          </a:r>
          <a:r>
            <a:rPr lang="en-US" dirty="0"/>
            <a:t> </a:t>
          </a:r>
          <a:r>
            <a:rPr lang="en-US" dirty="0" err="1"/>
            <a:t>người</a:t>
          </a:r>
          <a:r>
            <a:rPr lang="en-US" dirty="0"/>
            <a:t> </a:t>
          </a:r>
          <a:r>
            <a:rPr lang="en-US" dirty="0" err="1"/>
            <a:t>khác</a:t>
          </a:r>
          <a:r>
            <a:rPr lang="en-US" dirty="0"/>
            <a:t> (c. 21)</a:t>
          </a:r>
        </a:p>
      </dgm:t>
    </dgm:pt>
    <dgm:pt modelId="{7BE1195D-8483-4140-8DA6-2347610B71BB}" type="parTrans" cxnId="{94F699D0-86CA-4E9B-9301-07131C8876D2}">
      <dgm:prSet/>
      <dgm:spPr/>
      <dgm:t>
        <a:bodyPr/>
        <a:lstStyle/>
        <a:p>
          <a:endParaRPr lang="en-US"/>
        </a:p>
      </dgm:t>
    </dgm:pt>
    <dgm:pt modelId="{02897DCA-0492-4B2C-B047-7F89FAA62662}" type="sibTrans" cxnId="{94F699D0-86CA-4E9B-9301-07131C8876D2}">
      <dgm:prSet/>
      <dgm:spPr/>
      <dgm:t>
        <a:bodyPr/>
        <a:lstStyle/>
        <a:p>
          <a:endParaRPr lang="en-US"/>
        </a:p>
      </dgm:t>
    </dgm:pt>
    <dgm:pt modelId="{ABEB4CCC-49EE-DB46-B2C9-D3E19D2AAAC6}" type="pres">
      <dgm:prSet presAssocID="{A40B42D3-3AB7-453B-9A11-8114F7906EB0}" presName="linear" presStyleCnt="0">
        <dgm:presLayoutVars>
          <dgm:animLvl val="lvl"/>
          <dgm:resizeHandles val="exact"/>
        </dgm:presLayoutVars>
      </dgm:prSet>
      <dgm:spPr/>
    </dgm:pt>
    <dgm:pt modelId="{31DD95FB-1D5F-344C-A541-97BB1F818707}" type="pres">
      <dgm:prSet presAssocID="{EB32AA51-D5A4-49C1-A89C-AE4E67FF5D2F}" presName="parentText" presStyleLbl="node1" presStyleIdx="0" presStyleCnt="1">
        <dgm:presLayoutVars>
          <dgm:chMax val="0"/>
          <dgm:bulletEnabled val="1"/>
        </dgm:presLayoutVars>
      </dgm:prSet>
      <dgm:spPr/>
    </dgm:pt>
  </dgm:ptLst>
  <dgm:cxnLst>
    <dgm:cxn modelId="{BBC69013-A983-6340-8AD6-1A5D2DCA4A0E}" type="presOf" srcId="{A40B42D3-3AB7-453B-9A11-8114F7906EB0}" destId="{ABEB4CCC-49EE-DB46-B2C9-D3E19D2AAAC6}" srcOrd="0" destOrd="0" presId="urn:microsoft.com/office/officeart/2005/8/layout/vList2"/>
    <dgm:cxn modelId="{9DA0DF3E-E21F-314B-8A7A-F6BEB4AF9BF3}" type="presOf" srcId="{EB32AA51-D5A4-49C1-A89C-AE4E67FF5D2F}" destId="{31DD95FB-1D5F-344C-A541-97BB1F818707}" srcOrd="0" destOrd="0" presId="urn:microsoft.com/office/officeart/2005/8/layout/vList2"/>
    <dgm:cxn modelId="{94F699D0-86CA-4E9B-9301-07131C8876D2}" srcId="{A40B42D3-3AB7-453B-9A11-8114F7906EB0}" destId="{EB32AA51-D5A4-49C1-A89C-AE4E67FF5D2F}" srcOrd="0" destOrd="0" parTransId="{7BE1195D-8483-4140-8DA6-2347610B71BB}" sibTransId="{02897DCA-0492-4B2C-B047-7F89FAA62662}"/>
    <dgm:cxn modelId="{327889F1-D53C-F246-BFD9-1C7DA5261D2E}" type="presParOf" srcId="{ABEB4CCC-49EE-DB46-B2C9-D3E19D2AAAC6}" destId="{31DD95FB-1D5F-344C-A541-97BB1F81870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6FC8FD-1DF2-4039-9F21-206243B11AA8}"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A068973D-8236-484B-AE02-B0E7F66C38BB}">
      <dgm:prSet custT="1"/>
      <dgm:spPr/>
      <dgm:t>
        <a:bodyPr/>
        <a:lstStyle/>
        <a:p>
          <a:r>
            <a:rPr lang="en-US" sz="3600" dirty="0" err="1"/>
            <a:t>Làm</a:t>
          </a:r>
          <a:r>
            <a:rPr lang="en-US" sz="3600" dirty="0"/>
            <a:t> </a:t>
          </a:r>
          <a:r>
            <a:rPr lang="en-US" sz="3600" dirty="0" err="1"/>
            <a:t>Lãnh</a:t>
          </a:r>
          <a:r>
            <a:rPr lang="en-US" sz="3600" dirty="0"/>
            <a:t> </a:t>
          </a:r>
          <a:r>
            <a:rPr lang="en-US" sz="3600" dirty="0" err="1"/>
            <a:t>đạo</a:t>
          </a:r>
          <a:r>
            <a:rPr lang="en-US" sz="3600" dirty="0"/>
            <a:t> </a:t>
          </a:r>
          <a:r>
            <a:rPr lang="en-US" sz="3600" dirty="0" err="1"/>
            <a:t>phải</a:t>
          </a:r>
          <a:r>
            <a:rPr lang="en-US" sz="3600" dirty="0"/>
            <a:t> </a:t>
          </a:r>
          <a:r>
            <a:rPr lang="en-US" sz="3600" dirty="0" err="1"/>
            <a:t>có</a:t>
          </a:r>
          <a:r>
            <a:rPr lang="en-US" sz="3600" dirty="0"/>
            <a:t> </a:t>
          </a:r>
          <a:r>
            <a:rPr lang="en-US" sz="3600" dirty="0" err="1"/>
            <a:t>thân</a:t>
          </a:r>
          <a:r>
            <a:rPr lang="en-US" sz="3600" dirty="0"/>
            <a:t> </a:t>
          </a:r>
          <a:r>
            <a:rPr lang="en-US" sz="3600" dirty="0" err="1"/>
            <a:t>thế</a:t>
          </a:r>
          <a:r>
            <a:rPr lang="en-US" sz="3600" dirty="0"/>
            <a:t> (c.20- 21)</a:t>
          </a:r>
        </a:p>
      </dgm:t>
    </dgm:pt>
    <dgm:pt modelId="{504F092C-DCFD-4581-88DE-A9E546698974}" type="parTrans" cxnId="{85999E1D-2318-46A4-AE1D-27C0E177A63A}">
      <dgm:prSet/>
      <dgm:spPr/>
      <dgm:t>
        <a:bodyPr/>
        <a:lstStyle/>
        <a:p>
          <a:endParaRPr lang="en-US"/>
        </a:p>
      </dgm:t>
    </dgm:pt>
    <dgm:pt modelId="{6EA0D762-E8CD-4BF6-B959-818EEE9A62DF}" type="sibTrans" cxnId="{85999E1D-2318-46A4-AE1D-27C0E177A63A}">
      <dgm:prSet phldrT="01"/>
      <dgm:spPr/>
      <dgm:t>
        <a:bodyPr/>
        <a:lstStyle/>
        <a:p>
          <a:endParaRPr lang="en-US" dirty="0"/>
        </a:p>
      </dgm:t>
    </dgm:pt>
    <dgm:pt modelId="{8317AEFF-02C9-EE40-9BF1-74B22F78C0E4}" type="pres">
      <dgm:prSet presAssocID="{306FC8FD-1DF2-4039-9F21-206243B11AA8}" presName="Name0" presStyleCnt="0">
        <dgm:presLayoutVars>
          <dgm:animLvl val="lvl"/>
          <dgm:resizeHandles val="exact"/>
        </dgm:presLayoutVars>
      </dgm:prSet>
      <dgm:spPr/>
    </dgm:pt>
    <dgm:pt modelId="{CBF9FBB2-37BF-4449-B149-BEFFE66AA1A1}" type="pres">
      <dgm:prSet presAssocID="{A068973D-8236-484B-AE02-B0E7F66C38BB}" presName="compositeNode" presStyleCnt="0">
        <dgm:presLayoutVars>
          <dgm:bulletEnabled val="1"/>
        </dgm:presLayoutVars>
      </dgm:prSet>
      <dgm:spPr/>
    </dgm:pt>
    <dgm:pt modelId="{61DD95DF-DBD0-8548-B875-C3C97A83BD9D}" type="pres">
      <dgm:prSet presAssocID="{A068973D-8236-484B-AE02-B0E7F66C38BB}" presName="bgRect" presStyleLbl="alignNode1" presStyleIdx="0" presStyleCnt="1"/>
      <dgm:spPr/>
    </dgm:pt>
    <dgm:pt modelId="{AB92C6A9-922E-5645-9249-B876BEDABF04}" type="pres">
      <dgm:prSet presAssocID="{6EA0D762-E8CD-4BF6-B959-818EEE9A62DF}" presName="sibTransNodeRect" presStyleLbl="alignNode1" presStyleIdx="0" presStyleCnt="1">
        <dgm:presLayoutVars>
          <dgm:chMax val="0"/>
          <dgm:bulletEnabled val="1"/>
        </dgm:presLayoutVars>
      </dgm:prSet>
      <dgm:spPr/>
    </dgm:pt>
    <dgm:pt modelId="{E6D9B142-2809-9F42-AD21-82710EFED1A5}" type="pres">
      <dgm:prSet presAssocID="{A068973D-8236-484B-AE02-B0E7F66C38BB}" presName="nodeRect" presStyleLbl="alignNode1" presStyleIdx="0" presStyleCnt="1">
        <dgm:presLayoutVars>
          <dgm:bulletEnabled val="1"/>
        </dgm:presLayoutVars>
      </dgm:prSet>
      <dgm:spPr/>
    </dgm:pt>
  </dgm:ptLst>
  <dgm:cxnLst>
    <dgm:cxn modelId="{153EE405-0978-1046-BEE3-C591E06893CC}" type="presOf" srcId="{A068973D-8236-484B-AE02-B0E7F66C38BB}" destId="{61DD95DF-DBD0-8548-B875-C3C97A83BD9D}" srcOrd="0" destOrd="0" presId="urn:microsoft.com/office/officeart/2016/7/layout/LinearBlockProcessNumbered"/>
    <dgm:cxn modelId="{85999E1D-2318-46A4-AE1D-27C0E177A63A}" srcId="{306FC8FD-1DF2-4039-9F21-206243B11AA8}" destId="{A068973D-8236-484B-AE02-B0E7F66C38BB}" srcOrd="0" destOrd="0" parTransId="{504F092C-DCFD-4581-88DE-A9E546698974}" sibTransId="{6EA0D762-E8CD-4BF6-B959-818EEE9A62DF}"/>
    <dgm:cxn modelId="{98DF3522-DEA1-B548-B605-B4965F715449}" type="presOf" srcId="{6EA0D762-E8CD-4BF6-B959-818EEE9A62DF}" destId="{AB92C6A9-922E-5645-9249-B876BEDABF04}" srcOrd="0" destOrd="0" presId="urn:microsoft.com/office/officeart/2016/7/layout/LinearBlockProcessNumbered"/>
    <dgm:cxn modelId="{80B6CDBC-EF34-BE45-8F6D-1408BC21D28A}" type="presOf" srcId="{306FC8FD-1DF2-4039-9F21-206243B11AA8}" destId="{8317AEFF-02C9-EE40-9BF1-74B22F78C0E4}" srcOrd="0" destOrd="0" presId="urn:microsoft.com/office/officeart/2016/7/layout/LinearBlockProcessNumbered"/>
    <dgm:cxn modelId="{263A0CCD-484E-2E49-9D48-E56A4D3242BC}" type="presOf" srcId="{A068973D-8236-484B-AE02-B0E7F66C38BB}" destId="{E6D9B142-2809-9F42-AD21-82710EFED1A5}" srcOrd="1" destOrd="0" presId="urn:microsoft.com/office/officeart/2016/7/layout/LinearBlockProcessNumbered"/>
    <dgm:cxn modelId="{F4087644-223F-D14E-A043-4DE1B929A453}" type="presParOf" srcId="{8317AEFF-02C9-EE40-9BF1-74B22F78C0E4}" destId="{CBF9FBB2-37BF-4449-B149-BEFFE66AA1A1}" srcOrd="0" destOrd="0" presId="urn:microsoft.com/office/officeart/2016/7/layout/LinearBlockProcessNumbered"/>
    <dgm:cxn modelId="{5E365622-AE86-5243-B005-BA5224D90AED}" type="presParOf" srcId="{CBF9FBB2-37BF-4449-B149-BEFFE66AA1A1}" destId="{61DD95DF-DBD0-8548-B875-C3C97A83BD9D}" srcOrd="0" destOrd="0" presId="urn:microsoft.com/office/officeart/2016/7/layout/LinearBlockProcessNumbered"/>
    <dgm:cxn modelId="{D44F9094-81D3-AE4E-8653-EF87E30426F2}" type="presParOf" srcId="{CBF9FBB2-37BF-4449-B149-BEFFE66AA1A1}" destId="{AB92C6A9-922E-5645-9249-B876BEDABF04}" srcOrd="1" destOrd="0" presId="urn:microsoft.com/office/officeart/2016/7/layout/LinearBlockProcessNumbered"/>
    <dgm:cxn modelId="{B81A424F-A9FD-F641-9CDA-8FB1C4ADB2CA}" type="presParOf" srcId="{CBF9FBB2-37BF-4449-B149-BEFFE66AA1A1}" destId="{E6D9B142-2809-9F42-AD21-82710EFED1A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0B42D3-3AB7-453B-9A11-8114F7906EB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D08F610-6F03-4E36-9A5E-BD01A9CA090E}">
      <dgm:prSet/>
      <dgm:spPr/>
      <dgm:t>
        <a:bodyPr/>
        <a:lstStyle/>
        <a:p>
          <a:r>
            <a:rPr lang="en-US" dirty="0"/>
            <a:t>3. </a:t>
          </a:r>
          <a:r>
            <a:rPr lang="en-US" dirty="0" err="1"/>
            <a:t>Làm</a:t>
          </a:r>
          <a:r>
            <a:rPr lang="en-US" dirty="0"/>
            <a:t> </a:t>
          </a:r>
          <a:r>
            <a:rPr lang="en-US" dirty="0" err="1"/>
            <a:t>Lãnh</a:t>
          </a:r>
          <a:r>
            <a:rPr lang="en-US" dirty="0"/>
            <a:t> </a:t>
          </a:r>
          <a:r>
            <a:rPr lang="en-US" dirty="0" err="1"/>
            <a:t>đạo</a:t>
          </a:r>
          <a:r>
            <a:rPr lang="en-US" dirty="0"/>
            <a:t> </a:t>
          </a:r>
          <a:r>
            <a:rPr lang="en-US" dirty="0" err="1"/>
            <a:t>phải</a:t>
          </a:r>
          <a:r>
            <a:rPr lang="en-US" dirty="0"/>
            <a:t> </a:t>
          </a:r>
          <a:r>
            <a:rPr lang="en-US" dirty="0" err="1"/>
            <a:t>có</a:t>
          </a:r>
          <a:r>
            <a:rPr lang="en-US" dirty="0"/>
            <a:t> </a:t>
          </a:r>
          <a:r>
            <a:rPr lang="en-US" dirty="0" err="1"/>
            <a:t>thân</a:t>
          </a:r>
          <a:r>
            <a:rPr lang="en-US" dirty="0"/>
            <a:t> </a:t>
          </a:r>
          <a:r>
            <a:rPr lang="en-US" dirty="0" err="1"/>
            <a:t>thế</a:t>
          </a:r>
          <a:r>
            <a:rPr lang="en-US" dirty="0"/>
            <a:t> (c.20-21)</a:t>
          </a:r>
        </a:p>
      </dgm:t>
    </dgm:pt>
    <dgm:pt modelId="{B37CAA66-F31D-4BDE-968F-E5C718256B81}" type="parTrans" cxnId="{F6746157-2543-4013-887A-9587ACC15986}">
      <dgm:prSet/>
      <dgm:spPr/>
      <dgm:t>
        <a:bodyPr/>
        <a:lstStyle/>
        <a:p>
          <a:endParaRPr lang="en-US"/>
        </a:p>
      </dgm:t>
    </dgm:pt>
    <dgm:pt modelId="{EE515483-E356-4D29-BE32-BF7569262843}" type="sibTrans" cxnId="{F6746157-2543-4013-887A-9587ACC15986}">
      <dgm:prSet/>
      <dgm:spPr/>
      <dgm:t>
        <a:bodyPr/>
        <a:lstStyle/>
        <a:p>
          <a:endParaRPr lang="en-US"/>
        </a:p>
      </dgm:t>
    </dgm:pt>
    <dgm:pt modelId="{C40D5F3A-D71A-8648-92FB-C2A246AD2AC9}" type="pres">
      <dgm:prSet presAssocID="{A40B42D3-3AB7-453B-9A11-8114F7906EB0}" presName="linear" presStyleCnt="0">
        <dgm:presLayoutVars>
          <dgm:animLvl val="lvl"/>
          <dgm:resizeHandles val="exact"/>
        </dgm:presLayoutVars>
      </dgm:prSet>
      <dgm:spPr/>
    </dgm:pt>
    <dgm:pt modelId="{07B7C1EC-3694-AF4A-BF82-AB54DC6BA15B}" type="pres">
      <dgm:prSet presAssocID="{4D08F610-6F03-4E36-9A5E-BD01A9CA090E}" presName="parentText" presStyleLbl="node1" presStyleIdx="0" presStyleCnt="1">
        <dgm:presLayoutVars>
          <dgm:chMax val="0"/>
          <dgm:bulletEnabled val="1"/>
        </dgm:presLayoutVars>
      </dgm:prSet>
      <dgm:spPr/>
    </dgm:pt>
  </dgm:ptLst>
  <dgm:cxnLst>
    <dgm:cxn modelId="{F6746157-2543-4013-887A-9587ACC15986}" srcId="{A40B42D3-3AB7-453B-9A11-8114F7906EB0}" destId="{4D08F610-6F03-4E36-9A5E-BD01A9CA090E}" srcOrd="0" destOrd="0" parTransId="{B37CAA66-F31D-4BDE-968F-E5C718256B81}" sibTransId="{EE515483-E356-4D29-BE32-BF7569262843}"/>
    <dgm:cxn modelId="{C7530E6C-6C26-DB4C-B691-6F099A5D6041}" type="presOf" srcId="{4D08F610-6F03-4E36-9A5E-BD01A9CA090E}" destId="{07B7C1EC-3694-AF4A-BF82-AB54DC6BA15B}" srcOrd="0" destOrd="0" presId="urn:microsoft.com/office/officeart/2005/8/layout/vList2"/>
    <dgm:cxn modelId="{98CF69B6-D180-B844-94AD-093EBC61D60C}" type="presOf" srcId="{A40B42D3-3AB7-453B-9A11-8114F7906EB0}" destId="{C40D5F3A-D71A-8648-92FB-C2A246AD2AC9}" srcOrd="0" destOrd="0" presId="urn:microsoft.com/office/officeart/2005/8/layout/vList2"/>
    <dgm:cxn modelId="{D7D385D5-47EC-1C47-82CA-2D636AAC9E88}" type="presParOf" srcId="{C40D5F3A-D71A-8648-92FB-C2A246AD2AC9}" destId="{07B7C1EC-3694-AF4A-BF82-AB54DC6BA15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6FC8FD-1DF2-4039-9F21-206243B11AA8}" type="doc">
      <dgm:prSet loTypeId="urn:microsoft.com/office/officeart/2016/7/layout/LinearBlockProcessNumbered" loCatId="process" qsTypeId="urn:microsoft.com/office/officeart/2005/8/quickstyle/simple1" qsCatId="simple" csTypeId="urn:microsoft.com/office/officeart/2005/8/colors/accent1_2" csCatId="accent1" phldr="1"/>
      <dgm:spPr/>
      <dgm:t>
        <a:bodyPr/>
        <a:lstStyle/>
        <a:p>
          <a:endParaRPr lang="en-US"/>
        </a:p>
      </dgm:t>
    </dgm:pt>
    <dgm:pt modelId="{A068973D-8236-484B-AE02-B0E7F66C38BB}">
      <dgm:prSet custT="1"/>
      <dgm:spPr/>
      <dgm:t>
        <a:bodyPr/>
        <a:lstStyle/>
        <a:p>
          <a:r>
            <a:rPr lang="en-US" sz="3600" dirty="0" err="1"/>
            <a:t>Chức</a:t>
          </a:r>
          <a:r>
            <a:rPr lang="en-US" sz="3600" dirty="0"/>
            <a:t> </a:t>
          </a:r>
          <a:r>
            <a:rPr lang="en-US" sz="3600" dirty="0" err="1"/>
            <a:t>Lãnh</a:t>
          </a:r>
          <a:r>
            <a:rPr lang="en-US" sz="3600" dirty="0"/>
            <a:t> </a:t>
          </a:r>
          <a:r>
            <a:rPr lang="en-US" sz="3600" dirty="0" err="1"/>
            <a:t>đạo</a:t>
          </a:r>
          <a:r>
            <a:rPr lang="en-US" sz="3600" dirty="0"/>
            <a:t> </a:t>
          </a:r>
          <a:r>
            <a:rPr lang="en-US" sz="3600" dirty="0" err="1"/>
            <a:t>có</a:t>
          </a:r>
          <a:r>
            <a:rPr lang="en-US" sz="3600" dirty="0"/>
            <a:t> </a:t>
          </a:r>
          <a:r>
            <a:rPr lang="en-US" sz="3600" dirty="0" err="1"/>
            <a:t>thể</a:t>
          </a:r>
          <a:r>
            <a:rPr lang="en-US" sz="3600" dirty="0"/>
            <a:t> </a:t>
          </a:r>
          <a:r>
            <a:rPr lang="en-US" sz="3600" dirty="0" err="1"/>
            <a:t>mua</a:t>
          </a:r>
          <a:r>
            <a:rPr lang="en-US" sz="3600" dirty="0"/>
            <a:t> </a:t>
          </a:r>
          <a:r>
            <a:rPr lang="en-US" sz="3600" dirty="0" err="1"/>
            <a:t>được</a:t>
          </a:r>
          <a:r>
            <a:rPr lang="en-US" sz="3600" dirty="0"/>
            <a:t> (c. 22)</a:t>
          </a:r>
        </a:p>
      </dgm:t>
    </dgm:pt>
    <dgm:pt modelId="{504F092C-DCFD-4581-88DE-A9E546698974}" type="parTrans" cxnId="{85999E1D-2318-46A4-AE1D-27C0E177A63A}">
      <dgm:prSet/>
      <dgm:spPr/>
      <dgm:t>
        <a:bodyPr/>
        <a:lstStyle/>
        <a:p>
          <a:endParaRPr lang="en-US"/>
        </a:p>
      </dgm:t>
    </dgm:pt>
    <dgm:pt modelId="{6EA0D762-E8CD-4BF6-B959-818EEE9A62DF}" type="sibTrans" cxnId="{85999E1D-2318-46A4-AE1D-27C0E177A63A}">
      <dgm:prSet phldrT="01"/>
      <dgm:spPr/>
      <dgm:t>
        <a:bodyPr/>
        <a:lstStyle/>
        <a:p>
          <a:endParaRPr lang="en-US" dirty="0"/>
        </a:p>
      </dgm:t>
    </dgm:pt>
    <dgm:pt modelId="{8317AEFF-02C9-EE40-9BF1-74B22F78C0E4}" type="pres">
      <dgm:prSet presAssocID="{306FC8FD-1DF2-4039-9F21-206243B11AA8}" presName="Name0" presStyleCnt="0">
        <dgm:presLayoutVars>
          <dgm:animLvl val="lvl"/>
          <dgm:resizeHandles val="exact"/>
        </dgm:presLayoutVars>
      </dgm:prSet>
      <dgm:spPr/>
    </dgm:pt>
    <dgm:pt modelId="{CBF9FBB2-37BF-4449-B149-BEFFE66AA1A1}" type="pres">
      <dgm:prSet presAssocID="{A068973D-8236-484B-AE02-B0E7F66C38BB}" presName="compositeNode" presStyleCnt="0">
        <dgm:presLayoutVars>
          <dgm:bulletEnabled val="1"/>
        </dgm:presLayoutVars>
      </dgm:prSet>
      <dgm:spPr/>
    </dgm:pt>
    <dgm:pt modelId="{61DD95DF-DBD0-8548-B875-C3C97A83BD9D}" type="pres">
      <dgm:prSet presAssocID="{A068973D-8236-484B-AE02-B0E7F66C38BB}" presName="bgRect" presStyleLbl="alignNode1" presStyleIdx="0" presStyleCnt="1"/>
      <dgm:spPr/>
    </dgm:pt>
    <dgm:pt modelId="{AB92C6A9-922E-5645-9249-B876BEDABF04}" type="pres">
      <dgm:prSet presAssocID="{6EA0D762-E8CD-4BF6-B959-818EEE9A62DF}" presName="sibTransNodeRect" presStyleLbl="alignNode1" presStyleIdx="0" presStyleCnt="1">
        <dgm:presLayoutVars>
          <dgm:chMax val="0"/>
          <dgm:bulletEnabled val="1"/>
        </dgm:presLayoutVars>
      </dgm:prSet>
      <dgm:spPr/>
    </dgm:pt>
    <dgm:pt modelId="{E6D9B142-2809-9F42-AD21-82710EFED1A5}" type="pres">
      <dgm:prSet presAssocID="{A068973D-8236-484B-AE02-B0E7F66C38BB}" presName="nodeRect" presStyleLbl="alignNode1" presStyleIdx="0" presStyleCnt="1">
        <dgm:presLayoutVars>
          <dgm:bulletEnabled val="1"/>
        </dgm:presLayoutVars>
      </dgm:prSet>
      <dgm:spPr/>
    </dgm:pt>
  </dgm:ptLst>
  <dgm:cxnLst>
    <dgm:cxn modelId="{153EE405-0978-1046-BEE3-C591E06893CC}" type="presOf" srcId="{A068973D-8236-484B-AE02-B0E7F66C38BB}" destId="{61DD95DF-DBD0-8548-B875-C3C97A83BD9D}" srcOrd="0" destOrd="0" presId="urn:microsoft.com/office/officeart/2016/7/layout/LinearBlockProcessNumbered"/>
    <dgm:cxn modelId="{85999E1D-2318-46A4-AE1D-27C0E177A63A}" srcId="{306FC8FD-1DF2-4039-9F21-206243B11AA8}" destId="{A068973D-8236-484B-AE02-B0E7F66C38BB}" srcOrd="0" destOrd="0" parTransId="{504F092C-DCFD-4581-88DE-A9E546698974}" sibTransId="{6EA0D762-E8CD-4BF6-B959-818EEE9A62DF}"/>
    <dgm:cxn modelId="{98DF3522-DEA1-B548-B605-B4965F715449}" type="presOf" srcId="{6EA0D762-E8CD-4BF6-B959-818EEE9A62DF}" destId="{AB92C6A9-922E-5645-9249-B876BEDABF04}" srcOrd="0" destOrd="0" presId="urn:microsoft.com/office/officeart/2016/7/layout/LinearBlockProcessNumbered"/>
    <dgm:cxn modelId="{80B6CDBC-EF34-BE45-8F6D-1408BC21D28A}" type="presOf" srcId="{306FC8FD-1DF2-4039-9F21-206243B11AA8}" destId="{8317AEFF-02C9-EE40-9BF1-74B22F78C0E4}" srcOrd="0" destOrd="0" presId="urn:microsoft.com/office/officeart/2016/7/layout/LinearBlockProcessNumbered"/>
    <dgm:cxn modelId="{263A0CCD-484E-2E49-9D48-E56A4D3242BC}" type="presOf" srcId="{A068973D-8236-484B-AE02-B0E7F66C38BB}" destId="{E6D9B142-2809-9F42-AD21-82710EFED1A5}" srcOrd="1" destOrd="0" presId="urn:microsoft.com/office/officeart/2016/7/layout/LinearBlockProcessNumbered"/>
    <dgm:cxn modelId="{F4087644-223F-D14E-A043-4DE1B929A453}" type="presParOf" srcId="{8317AEFF-02C9-EE40-9BF1-74B22F78C0E4}" destId="{CBF9FBB2-37BF-4449-B149-BEFFE66AA1A1}" srcOrd="0" destOrd="0" presId="urn:microsoft.com/office/officeart/2016/7/layout/LinearBlockProcessNumbered"/>
    <dgm:cxn modelId="{5E365622-AE86-5243-B005-BA5224D90AED}" type="presParOf" srcId="{CBF9FBB2-37BF-4449-B149-BEFFE66AA1A1}" destId="{61DD95DF-DBD0-8548-B875-C3C97A83BD9D}" srcOrd="0" destOrd="0" presId="urn:microsoft.com/office/officeart/2016/7/layout/LinearBlockProcessNumbered"/>
    <dgm:cxn modelId="{D44F9094-81D3-AE4E-8653-EF87E30426F2}" type="presParOf" srcId="{CBF9FBB2-37BF-4449-B149-BEFFE66AA1A1}" destId="{AB92C6A9-922E-5645-9249-B876BEDABF04}" srcOrd="1" destOrd="0" presId="urn:microsoft.com/office/officeart/2016/7/layout/LinearBlockProcessNumbered"/>
    <dgm:cxn modelId="{B81A424F-A9FD-F641-9CDA-8FB1C4ADB2CA}" type="presParOf" srcId="{CBF9FBB2-37BF-4449-B149-BEFFE66AA1A1}" destId="{E6D9B142-2809-9F42-AD21-82710EFED1A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40B42D3-3AB7-453B-9A11-8114F7906EB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148ECA5-FDA9-4D46-9733-8A6CEFB9EE56}">
      <dgm:prSet/>
      <dgm:spPr/>
      <dgm:t>
        <a:bodyPr/>
        <a:lstStyle/>
        <a:p>
          <a:r>
            <a:rPr lang="en-US" dirty="0"/>
            <a:t>4. </a:t>
          </a:r>
          <a:r>
            <a:rPr lang="en-US" dirty="0" err="1"/>
            <a:t>Chức</a:t>
          </a:r>
          <a:r>
            <a:rPr lang="en-US" dirty="0"/>
            <a:t> </a:t>
          </a:r>
          <a:r>
            <a:rPr lang="en-US" dirty="0" err="1"/>
            <a:t>Lãnh</a:t>
          </a:r>
          <a:r>
            <a:rPr lang="en-US" dirty="0"/>
            <a:t> </a:t>
          </a:r>
          <a:r>
            <a:rPr lang="en-US" dirty="0" err="1"/>
            <a:t>đạo</a:t>
          </a:r>
          <a:r>
            <a:rPr lang="en-US" dirty="0"/>
            <a:t> </a:t>
          </a:r>
          <a:r>
            <a:rPr lang="en-US" dirty="0" err="1"/>
            <a:t>có</a:t>
          </a:r>
          <a:r>
            <a:rPr lang="en-US" dirty="0"/>
            <a:t> </a:t>
          </a:r>
          <a:r>
            <a:rPr lang="en-US" dirty="0" err="1"/>
            <a:t>thể</a:t>
          </a:r>
          <a:r>
            <a:rPr lang="en-US" dirty="0"/>
            <a:t> </a:t>
          </a:r>
          <a:r>
            <a:rPr lang="en-US" dirty="0" err="1"/>
            <a:t>mua</a:t>
          </a:r>
          <a:r>
            <a:rPr lang="en-US" dirty="0"/>
            <a:t> </a:t>
          </a:r>
          <a:r>
            <a:rPr lang="en-US" dirty="0" err="1"/>
            <a:t>được</a:t>
          </a:r>
          <a:r>
            <a:rPr lang="en-US" dirty="0"/>
            <a:t> (c. 22)</a:t>
          </a:r>
        </a:p>
      </dgm:t>
    </dgm:pt>
    <dgm:pt modelId="{423C05A9-CEBE-4AA4-8C57-4964021216D6}" type="parTrans" cxnId="{FB62290E-0D48-41DE-A3B5-02DBCABA8DEE}">
      <dgm:prSet/>
      <dgm:spPr/>
      <dgm:t>
        <a:bodyPr/>
        <a:lstStyle/>
        <a:p>
          <a:endParaRPr lang="en-US"/>
        </a:p>
      </dgm:t>
    </dgm:pt>
    <dgm:pt modelId="{EA03A65B-EC48-40C9-905A-FFDB72753C1E}" type="sibTrans" cxnId="{FB62290E-0D48-41DE-A3B5-02DBCABA8DEE}">
      <dgm:prSet/>
      <dgm:spPr/>
      <dgm:t>
        <a:bodyPr/>
        <a:lstStyle/>
        <a:p>
          <a:endParaRPr lang="en-US"/>
        </a:p>
      </dgm:t>
    </dgm:pt>
    <dgm:pt modelId="{410FC339-F5C1-DB4A-8CBA-F55996C123E4}" type="pres">
      <dgm:prSet presAssocID="{A40B42D3-3AB7-453B-9A11-8114F7906EB0}" presName="linear" presStyleCnt="0">
        <dgm:presLayoutVars>
          <dgm:animLvl val="lvl"/>
          <dgm:resizeHandles val="exact"/>
        </dgm:presLayoutVars>
      </dgm:prSet>
      <dgm:spPr/>
    </dgm:pt>
    <dgm:pt modelId="{D6807770-918D-8A42-811A-C695C0491953}" type="pres">
      <dgm:prSet presAssocID="{C148ECA5-FDA9-4D46-9733-8A6CEFB9EE56}" presName="parentText" presStyleLbl="node1" presStyleIdx="0" presStyleCnt="1">
        <dgm:presLayoutVars>
          <dgm:chMax val="0"/>
          <dgm:bulletEnabled val="1"/>
        </dgm:presLayoutVars>
      </dgm:prSet>
      <dgm:spPr/>
    </dgm:pt>
  </dgm:ptLst>
  <dgm:cxnLst>
    <dgm:cxn modelId="{FB62290E-0D48-41DE-A3B5-02DBCABA8DEE}" srcId="{A40B42D3-3AB7-453B-9A11-8114F7906EB0}" destId="{C148ECA5-FDA9-4D46-9733-8A6CEFB9EE56}" srcOrd="0" destOrd="0" parTransId="{423C05A9-CEBE-4AA4-8C57-4964021216D6}" sibTransId="{EA03A65B-EC48-40C9-905A-FFDB72753C1E}"/>
    <dgm:cxn modelId="{995E7EB3-70B2-4F44-A7E9-A9C379E77641}" type="presOf" srcId="{C148ECA5-FDA9-4D46-9733-8A6CEFB9EE56}" destId="{D6807770-918D-8A42-811A-C695C0491953}" srcOrd="0" destOrd="0" presId="urn:microsoft.com/office/officeart/2005/8/layout/vList2"/>
    <dgm:cxn modelId="{6538E7FE-1503-AD4F-BD07-CF16F8A96C5C}" type="presOf" srcId="{A40B42D3-3AB7-453B-9A11-8114F7906EB0}" destId="{410FC339-F5C1-DB4A-8CBA-F55996C123E4}" srcOrd="0" destOrd="0" presId="urn:microsoft.com/office/officeart/2005/8/layout/vList2"/>
    <dgm:cxn modelId="{683E78F2-F239-5F41-9A12-95F3479C63BF}" type="presParOf" srcId="{410FC339-F5C1-DB4A-8CBA-F55996C123E4}" destId="{D6807770-918D-8A42-811A-C695C049195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4DC5C-C306-452D-AA3E-321F95697F6F}">
      <dsp:nvSpPr>
        <dsp:cNvPr id="0" name=""/>
        <dsp:cNvSpPr/>
      </dsp:nvSpPr>
      <dsp:spPr>
        <a:xfrm>
          <a:off x="82613" y="203753"/>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F4AC6D-404B-4F41-BDB9-1DAF8E22D08B}">
      <dsp:nvSpPr>
        <dsp:cNvPr id="0" name=""/>
        <dsp:cNvSpPr/>
      </dsp:nvSpPr>
      <dsp:spPr>
        <a:xfrm>
          <a:off x="271034" y="392175"/>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9D34FB-BC5B-4383-8602-61C4AAEADF32}">
      <dsp:nvSpPr>
        <dsp:cNvPr id="0" name=""/>
        <dsp:cNvSpPr/>
      </dsp:nvSpPr>
      <dsp:spPr>
        <a:xfrm>
          <a:off x="1172126" y="203753"/>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Lãnh đạo là người không phải chịu khổ (c.17- 21)</a:t>
          </a:r>
        </a:p>
      </dsp:txBody>
      <dsp:txXfrm>
        <a:off x="1172126" y="203753"/>
        <a:ext cx="2114937" cy="897246"/>
      </dsp:txXfrm>
    </dsp:sp>
    <dsp:sp modelId="{F155F29D-574D-4AE7-9874-E7904A446D03}">
      <dsp:nvSpPr>
        <dsp:cNvPr id="0" name=""/>
        <dsp:cNvSpPr/>
      </dsp:nvSpPr>
      <dsp:spPr>
        <a:xfrm>
          <a:off x="3655575" y="203753"/>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0E6A02-74BF-4C2D-9C94-6A1A96A84C5A}">
      <dsp:nvSpPr>
        <dsp:cNvPr id="0" name=""/>
        <dsp:cNvSpPr/>
      </dsp:nvSpPr>
      <dsp:spPr>
        <a:xfrm>
          <a:off x="3843996" y="392175"/>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F1FCF1-4F19-4558-8E18-4673E1B3912C}">
      <dsp:nvSpPr>
        <dsp:cNvPr id="0" name=""/>
        <dsp:cNvSpPr/>
      </dsp:nvSpPr>
      <dsp:spPr>
        <a:xfrm>
          <a:off x="4745088" y="203753"/>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Lãnh đạo là người có địa vị cao hơn người khác (c. 21)</a:t>
          </a:r>
        </a:p>
      </dsp:txBody>
      <dsp:txXfrm>
        <a:off x="4745088" y="203753"/>
        <a:ext cx="2114937" cy="897246"/>
      </dsp:txXfrm>
    </dsp:sp>
    <dsp:sp modelId="{E88BF5CA-3F76-4268-BDB1-1CEB7A4E623E}">
      <dsp:nvSpPr>
        <dsp:cNvPr id="0" name=""/>
        <dsp:cNvSpPr/>
      </dsp:nvSpPr>
      <dsp:spPr>
        <a:xfrm>
          <a:off x="7228536" y="203753"/>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FD753E-BCDC-4B0B-A305-D1C357569F9B}">
      <dsp:nvSpPr>
        <dsp:cNvPr id="0" name=""/>
        <dsp:cNvSpPr/>
      </dsp:nvSpPr>
      <dsp:spPr>
        <a:xfrm>
          <a:off x="7416958" y="392175"/>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8231DF-3503-4463-845A-E332BB823024}">
      <dsp:nvSpPr>
        <dsp:cNvPr id="0" name=""/>
        <dsp:cNvSpPr/>
      </dsp:nvSpPr>
      <dsp:spPr>
        <a:xfrm>
          <a:off x="8318049" y="203753"/>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Làm Lãnh đạo phải có thân thế (c. 20- 21)</a:t>
          </a:r>
        </a:p>
      </dsp:txBody>
      <dsp:txXfrm>
        <a:off x="8318049" y="203753"/>
        <a:ext cx="2114937" cy="897246"/>
      </dsp:txXfrm>
    </dsp:sp>
    <dsp:sp modelId="{26A828A1-CF25-45B2-8350-46A5418111FF}">
      <dsp:nvSpPr>
        <dsp:cNvPr id="0" name=""/>
        <dsp:cNvSpPr/>
      </dsp:nvSpPr>
      <dsp:spPr>
        <a:xfrm>
          <a:off x="82613" y="155201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7DDE3-EB40-4C60-AB0A-1BFAEE59EC94}">
      <dsp:nvSpPr>
        <dsp:cNvPr id="0" name=""/>
        <dsp:cNvSpPr/>
      </dsp:nvSpPr>
      <dsp:spPr>
        <a:xfrm>
          <a:off x="271034" y="1740433"/>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71F8BD-C8D5-4E5C-8089-2EC9B16EDA6C}">
      <dsp:nvSpPr>
        <dsp:cNvPr id="0" name=""/>
        <dsp:cNvSpPr/>
      </dsp:nvSpPr>
      <dsp:spPr>
        <a:xfrm>
          <a:off x="1172126" y="155201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Chức Lãnh đạo có thể mua được (c. 22)</a:t>
          </a:r>
        </a:p>
      </dsp:txBody>
      <dsp:txXfrm>
        <a:off x="1172126" y="1552012"/>
        <a:ext cx="2114937" cy="897246"/>
      </dsp:txXfrm>
    </dsp:sp>
    <dsp:sp modelId="{F957EA06-75A7-45E3-8E6D-B3A27CD7F113}">
      <dsp:nvSpPr>
        <dsp:cNvPr id="0" name=""/>
        <dsp:cNvSpPr/>
      </dsp:nvSpPr>
      <dsp:spPr>
        <a:xfrm>
          <a:off x="3655575" y="155201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C1211B-B62F-4EE6-A823-51EB09186008}">
      <dsp:nvSpPr>
        <dsp:cNvPr id="0" name=""/>
        <dsp:cNvSpPr/>
      </dsp:nvSpPr>
      <dsp:spPr>
        <a:xfrm>
          <a:off x="3843996" y="1740433"/>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975E0A-39EC-4D17-B4C6-3746BAD9C465}">
      <dsp:nvSpPr>
        <dsp:cNvPr id="0" name=""/>
        <dsp:cNvSpPr/>
      </dsp:nvSpPr>
      <dsp:spPr>
        <a:xfrm>
          <a:off x="4745088" y="155201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90000"/>
            </a:lnSpc>
            <a:spcBef>
              <a:spcPct val="0"/>
            </a:spcBef>
            <a:spcAft>
              <a:spcPct val="35000"/>
            </a:spcAft>
            <a:buNone/>
          </a:pPr>
          <a:r>
            <a:rPr lang="en-US" sz="1700" kern="1200"/>
            <a:t>Lãnh đạo có quyền lực để cai trị trên người khác (c. 25- 27)</a:t>
          </a:r>
        </a:p>
      </dsp:txBody>
      <dsp:txXfrm>
        <a:off x="4745088" y="1552012"/>
        <a:ext cx="2114937" cy="8972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D95DF-DBD0-8548-B875-C3C97A83BD9D}">
      <dsp:nvSpPr>
        <dsp:cNvPr id="0" name=""/>
        <dsp:cNvSpPr/>
      </dsp:nvSpPr>
      <dsp:spPr>
        <a:xfrm>
          <a:off x="0" y="0"/>
          <a:ext cx="10515600" cy="26530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8708" tIns="0" rIns="1038708" bIns="330200" numCol="1" spcCol="1270" anchor="t" anchorCtr="0">
          <a:noAutofit/>
        </a:bodyPr>
        <a:lstStyle/>
        <a:p>
          <a:pPr marL="0" lvl="0" indent="0" algn="l" defTabSz="1600200">
            <a:lnSpc>
              <a:spcPct val="90000"/>
            </a:lnSpc>
            <a:spcBef>
              <a:spcPct val="0"/>
            </a:spcBef>
            <a:spcAft>
              <a:spcPct val="35000"/>
            </a:spcAft>
            <a:buNone/>
          </a:pPr>
          <a:r>
            <a:rPr lang="en-US" sz="3600" kern="1200" dirty="0" err="1"/>
            <a:t>Lãnh</a:t>
          </a:r>
          <a:r>
            <a:rPr lang="en-US" sz="3600" kern="1200" dirty="0"/>
            <a:t> </a:t>
          </a:r>
          <a:r>
            <a:rPr lang="en-US" sz="3600" kern="1200" dirty="0" err="1"/>
            <a:t>đạo</a:t>
          </a:r>
          <a:r>
            <a:rPr lang="en-US" sz="3600" kern="1200" dirty="0"/>
            <a:t> </a:t>
          </a:r>
          <a:r>
            <a:rPr lang="en-US" sz="3600" kern="1200" dirty="0" err="1"/>
            <a:t>có</a:t>
          </a:r>
          <a:r>
            <a:rPr lang="en-US" sz="3600" kern="1200" dirty="0"/>
            <a:t> </a:t>
          </a:r>
          <a:r>
            <a:rPr lang="en-US" sz="3600" kern="1200" dirty="0" err="1"/>
            <a:t>quyền</a:t>
          </a:r>
          <a:r>
            <a:rPr lang="en-US" sz="3600" kern="1200" dirty="0"/>
            <a:t> </a:t>
          </a:r>
          <a:r>
            <a:rPr lang="en-US" sz="3600" kern="1200" dirty="0" err="1"/>
            <a:t>lực</a:t>
          </a:r>
          <a:r>
            <a:rPr lang="en-US" sz="3600" kern="1200" dirty="0"/>
            <a:t> </a:t>
          </a:r>
          <a:r>
            <a:rPr lang="en-US" sz="3600" kern="1200" dirty="0" err="1"/>
            <a:t>để</a:t>
          </a:r>
          <a:r>
            <a:rPr lang="en-US" sz="3600" kern="1200" dirty="0"/>
            <a:t> </a:t>
          </a:r>
          <a:r>
            <a:rPr lang="en-US" sz="3600" kern="1200" dirty="0" err="1"/>
            <a:t>cai</a:t>
          </a:r>
          <a:r>
            <a:rPr lang="en-US" sz="3600" kern="1200" dirty="0"/>
            <a:t> </a:t>
          </a:r>
          <a:r>
            <a:rPr lang="en-US" sz="3600" kern="1200" dirty="0" err="1"/>
            <a:t>trị</a:t>
          </a:r>
          <a:r>
            <a:rPr lang="en-US" sz="3600" kern="1200" dirty="0"/>
            <a:t> </a:t>
          </a:r>
          <a:r>
            <a:rPr lang="en-US" sz="3600" kern="1200" dirty="0" err="1"/>
            <a:t>người</a:t>
          </a:r>
          <a:r>
            <a:rPr lang="en-US" sz="3600" kern="1200" dirty="0"/>
            <a:t> </a:t>
          </a:r>
          <a:r>
            <a:rPr lang="en-US" sz="3600" kern="1200" dirty="0" err="1"/>
            <a:t>khác</a:t>
          </a:r>
          <a:r>
            <a:rPr lang="en-US" sz="3600" kern="1200" dirty="0"/>
            <a:t> (c.25, c.26)</a:t>
          </a:r>
        </a:p>
      </dsp:txBody>
      <dsp:txXfrm>
        <a:off x="0" y="1061204"/>
        <a:ext cx="10515600" cy="1591807"/>
      </dsp:txXfrm>
    </dsp:sp>
    <dsp:sp modelId="{AB92C6A9-922E-5645-9249-B876BEDABF04}">
      <dsp:nvSpPr>
        <dsp:cNvPr id="0" name=""/>
        <dsp:cNvSpPr/>
      </dsp:nvSpPr>
      <dsp:spPr>
        <a:xfrm>
          <a:off x="0" y="0"/>
          <a:ext cx="10515600" cy="1061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38708" tIns="165100" rIns="1038708" bIns="165100" numCol="1" spcCol="1270" anchor="ctr" anchorCtr="0">
          <a:noAutofit/>
        </a:bodyPr>
        <a:lstStyle/>
        <a:p>
          <a:pPr marL="0" lvl="0" indent="0" algn="l" defTabSz="2311400">
            <a:lnSpc>
              <a:spcPct val="90000"/>
            </a:lnSpc>
            <a:spcBef>
              <a:spcPct val="0"/>
            </a:spcBef>
            <a:spcAft>
              <a:spcPct val="35000"/>
            </a:spcAft>
            <a:buNone/>
          </a:pPr>
          <a:endParaRPr lang="en-US" sz="5200" kern="1200" dirty="0"/>
        </a:p>
      </dsp:txBody>
      <dsp:txXfrm>
        <a:off x="0" y="0"/>
        <a:ext cx="10515600" cy="10612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6B2FD-3637-C64B-A0BB-08842CBB54D2}">
      <dsp:nvSpPr>
        <dsp:cNvPr id="0" name=""/>
        <dsp:cNvSpPr/>
      </dsp:nvSpPr>
      <dsp:spPr>
        <a:xfrm>
          <a:off x="0" y="2407"/>
          <a:ext cx="4933950" cy="34257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dirty="0"/>
            <a:t>5. </a:t>
          </a:r>
          <a:r>
            <a:rPr lang="en-US" sz="4800" kern="1200" dirty="0" err="1"/>
            <a:t>Lãnh</a:t>
          </a:r>
          <a:r>
            <a:rPr lang="en-US" sz="4800" kern="1200" dirty="0"/>
            <a:t> </a:t>
          </a:r>
          <a:r>
            <a:rPr lang="en-US" sz="4800" kern="1200" dirty="0" err="1"/>
            <a:t>đạo</a:t>
          </a:r>
          <a:r>
            <a:rPr lang="en-US" sz="4800" kern="1200" dirty="0"/>
            <a:t> </a:t>
          </a:r>
          <a:r>
            <a:rPr lang="en-US" sz="4800" kern="1200" dirty="0" err="1"/>
            <a:t>có</a:t>
          </a:r>
          <a:r>
            <a:rPr lang="en-US" sz="4800" kern="1200" dirty="0"/>
            <a:t> </a:t>
          </a:r>
          <a:r>
            <a:rPr lang="en-US" sz="4800" kern="1200" dirty="0" err="1"/>
            <a:t>quyền</a:t>
          </a:r>
          <a:r>
            <a:rPr lang="en-US" sz="4800" kern="1200" dirty="0"/>
            <a:t> </a:t>
          </a:r>
          <a:r>
            <a:rPr lang="en-US" sz="4800" kern="1200" dirty="0" err="1"/>
            <a:t>lực</a:t>
          </a:r>
          <a:r>
            <a:rPr lang="en-US" sz="4800" kern="1200" dirty="0"/>
            <a:t> </a:t>
          </a:r>
          <a:r>
            <a:rPr lang="en-US" sz="4800" kern="1200" dirty="0" err="1"/>
            <a:t>để</a:t>
          </a:r>
          <a:r>
            <a:rPr lang="en-US" sz="4800" kern="1200" dirty="0"/>
            <a:t> </a:t>
          </a:r>
          <a:r>
            <a:rPr lang="en-US" sz="4800" kern="1200" dirty="0" err="1"/>
            <a:t>cai</a:t>
          </a:r>
          <a:r>
            <a:rPr lang="en-US" sz="4800" kern="1200" dirty="0"/>
            <a:t> </a:t>
          </a:r>
          <a:r>
            <a:rPr lang="en-US" sz="4800" kern="1200" dirty="0" err="1"/>
            <a:t>trị</a:t>
          </a:r>
          <a:r>
            <a:rPr lang="en-US" sz="4800" kern="1200" dirty="0"/>
            <a:t> </a:t>
          </a:r>
          <a:r>
            <a:rPr lang="en-US" sz="4800" kern="1200" dirty="0" err="1"/>
            <a:t>người</a:t>
          </a:r>
          <a:r>
            <a:rPr lang="en-US" sz="4800" kern="1200" dirty="0"/>
            <a:t> </a:t>
          </a:r>
          <a:r>
            <a:rPr lang="en-US" sz="4800" kern="1200" dirty="0" err="1"/>
            <a:t>khác</a:t>
          </a:r>
          <a:r>
            <a:rPr lang="en-US" sz="4800" kern="1200" dirty="0"/>
            <a:t> (c.25-26)</a:t>
          </a:r>
        </a:p>
      </dsp:txBody>
      <dsp:txXfrm>
        <a:off x="167232" y="169639"/>
        <a:ext cx="4599486" cy="3091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D95DF-DBD0-8548-B875-C3C97A83BD9D}">
      <dsp:nvSpPr>
        <dsp:cNvPr id="0" name=""/>
        <dsp:cNvSpPr/>
      </dsp:nvSpPr>
      <dsp:spPr>
        <a:xfrm>
          <a:off x="0" y="0"/>
          <a:ext cx="10515600" cy="26530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8708" tIns="0" rIns="1038708" bIns="330200" numCol="1" spcCol="1270" anchor="t" anchorCtr="0">
          <a:noAutofit/>
        </a:bodyPr>
        <a:lstStyle/>
        <a:p>
          <a:pPr marL="0" lvl="0" indent="0" algn="l" defTabSz="1600200">
            <a:lnSpc>
              <a:spcPct val="90000"/>
            </a:lnSpc>
            <a:spcBef>
              <a:spcPct val="0"/>
            </a:spcBef>
            <a:spcAft>
              <a:spcPct val="35000"/>
            </a:spcAft>
            <a:buNone/>
          </a:pPr>
          <a:r>
            <a:rPr lang="en-US" sz="3600" kern="1200" dirty="0" err="1"/>
            <a:t>Lãnh</a:t>
          </a:r>
          <a:r>
            <a:rPr lang="en-US" sz="3600" kern="1200" dirty="0"/>
            <a:t> </a:t>
          </a:r>
          <a:r>
            <a:rPr lang="en-US" sz="3600" kern="1200" dirty="0" err="1"/>
            <a:t>đạo</a:t>
          </a:r>
          <a:r>
            <a:rPr lang="en-US" sz="3600" kern="1200" dirty="0"/>
            <a:t> </a:t>
          </a:r>
          <a:r>
            <a:rPr lang="en-US" sz="3600" kern="1200" dirty="0" err="1"/>
            <a:t>là</a:t>
          </a:r>
          <a:r>
            <a:rPr lang="en-US" sz="3600" kern="1200" dirty="0"/>
            <a:t> </a:t>
          </a:r>
          <a:r>
            <a:rPr lang="en-US" sz="3600" kern="1200" dirty="0" err="1"/>
            <a:t>người</a:t>
          </a:r>
          <a:r>
            <a:rPr lang="en-US" sz="3600" kern="1200" dirty="0"/>
            <a:t> </a:t>
          </a:r>
          <a:r>
            <a:rPr lang="en-US" sz="3600" kern="1200" dirty="0" err="1"/>
            <a:t>không</a:t>
          </a:r>
          <a:r>
            <a:rPr lang="en-US" sz="3600" kern="1200" dirty="0"/>
            <a:t> </a:t>
          </a:r>
          <a:r>
            <a:rPr lang="en-US" sz="3600" kern="1200" dirty="0" err="1"/>
            <a:t>phải</a:t>
          </a:r>
          <a:r>
            <a:rPr lang="en-US" sz="3600" kern="1200" dirty="0"/>
            <a:t> </a:t>
          </a:r>
          <a:r>
            <a:rPr lang="en-US" sz="3600" kern="1200" dirty="0" err="1"/>
            <a:t>chịu</a:t>
          </a:r>
          <a:r>
            <a:rPr lang="en-US" sz="3600" kern="1200" dirty="0"/>
            <a:t> </a:t>
          </a:r>
          <a:r>
            <a:rPr lang="en-US" sz="3600" kern="1200" dirty="0" err="1"/>
            <a:t>khổ</a:t>
          </a:r>
          <a:r>
            <a:rPr lang="en-US" sz="3600" kern="1200" dirty="0"/>
            <a:t> (c.17- 21)</a:t>
          </a:r>
        </a:p>
      </dsp:txBody>
      <dsp:txXfrm>
        <a:off x="0" y="1061204"/>
        <a:ext cx="10515600" cy="1591807"/>
      </dsp:txXfrm>
    </dsp:sp>
    <dsp:sp modelId="{AB92C6A9-922E-5645-9249-B876BEDABF04}">
      <dsp:nvSpPr>
        <dsp:cNvPr id="0" name=""/>
        <dsp:cNvSpPr/>
      </dsp:nvSpPr>
      <dsp:spPr>
        <a:xfrm>
          <a:off x="0" y="0"/>
          <a:ext cx="10515600" cy="1061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38708" tIns="165100" rIns="1038708" bIns="165100" numCol="1" spcCol="1270" anchor="ctr" anchorCtr="0">
          <a:noAutofit/>
        </a:bodyPr>
        <a:lstStyle/>
        <a:p>
          <a:pPr marL="0" lvl="0" indent="0" algn="l" defTabSz="2311400">
            <a:lnSpc>
              <a:spcPct val="90000"/>
            </a:lnSpc>
            <a:spcBef>
              <a:spcPct val="0"/>
            </a:spcBef>
            <a:spcAft>
              <a:spcPct val="35000"/>
            </a:spcAft>
            <a:buNone/>
          </a:pPr>
          <a:endParaRPr lang="en-US" sz="5200" kern="1200" dirty="0"/>
        </a:p>
      </dsp:txBody>
      <dsp:txXfrm>
        <a:off x="0" y="0"/>
        <a:ext cx="10515600" cy="1061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C3140-6CE3-2849-BAC4-D8A08368DDF9}">
      <dsp:nvSpPr>
        <dsp:cNvPr id="0" name=""/>
        <dsp:cNvSpPr/>
      </dsp:nvSpPr>
      <dsp:spPr>
        <a:xfrm>
          <a:off x="0" y="266620"/>
          <a:ext cx="3798436" cy="2854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1. </a:t>
          </a:r>
          <a:r>
            <a:rPr lang="en-US" sz="4000" kern="1200" dirty="0" err="1"/>
            <a:t>Lãnh</a:t>
          </a:r>
          <a:r>
            <a:rPr lang="en-US" sz="4000" kern="1200" dirty="0"/>
            <a:t> </a:t>
          </a:r>
          <a:r>
            <a:rPr lang="en-US" sz="4000" kern="1200" dirty="0" err="1"/>
            <a:t>đạo</a:t>
          </a:r>
          <a:r>
            <a:rPr lang="en-US" sz="4000" kern="1200" dirty="0"/>
            <a:t> </a:t>
          </a:r>
          <a:r>
            <a:rPr lang="en-US" sz="4000" kern="1200" dirty="0" err="1"/>
            <a:t>là</a:t>
          </a:r>
          <a:r>
            <a:rPr lang="en-US" sz="4000" kern="1200" dirty="0"/>
            <a:t> </a:t>
          </a:r>
          <a:r>
            <a:rPr lang="en-US" sz="4000" kern="1200" dirty="0" err="1"/>
            <a:t>người</a:t>
          </a:r>
          <a:r>
            <a:rPr lang="en-US" sz="4000" kern="1200" dirty="0"/>
            <a:t> </a:t>
          </a:r>
          <a:r>
            <a:rPr lang="en-US" sz="4000" kern="1200" dirty="0" err="1"/>
            <a:t>không</a:t>
          </a:r>
          <a:r>
            <a:rPr lang="en-US" sz="4000" kern="1200" dirty="0"/>
            <a:t> </a:t>
          </a:r>
          <a:r>
            <a:rPr lang="en-US" sz="4000" kern="1200" dirty="0" err="1"/>
            <a:t>phải</a:t>
          </a:r>
          <a:r>
            <a:rPr lang="en-US" sz="4000" kern="1200" dirty="0"/>
            <a:t> </a:t>
          </a:r>
          <a:r>
            <a:rPr lang="en-US" sz="4000" kern="1200" dirty="0" err="1"/>
            <a:t>chịu</a:t>
          </a:r>
          <a:r>
            <a:rPr lang="en-US" sz="4000" kern="1200" dirty="0"/>
            <a:t> </a:t>
          </a:r>
          <a:r>
            <a:rPr lang="en-US" sz="4000" kern="1200" dirty="0" err="1"/>
            <a:t>khổ</a:t>
          </a:r>
          <a:r>
            <a:rPr lang="en-US" sz="4000" kern="1200" dirty="0"/>
            <a:t> (c.17- 21)</a:t>
          </a:r>
        </a:p>
      </dsp:txBody>
      <dsp:txXfrm>
        <a:off x="139360" y="405980"/>
        <a:ext cx="3519716" cy="2576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D95DF-DBD0-8548-B875-C3C97A83BD9D}">
      <dsp:nvSpPr>
        <dsp:cNvPr id="0" name=""/>
        <dsp:cNvSpPr/>
      </dsp:nvSpPr>
      <dsp:spPr>
        <a:xfrm>
          <a:off x="0" y="0"/>
          <a:ext cx="10515600" cy="26530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8708" tIns="0" rIns="1038708" bIns="330200" numCol="1" spcCol="1270" anchor="t" anchorCtr="0">
          <a:noAutofit/>
        </a:bodyPr>
        <a:lstStyle/>
        <a:p>
          <a:pPr marL="0" lvl="0" indent="0" algn="l" defTabSz="1600200">
            <a:lnSpc>
              <a:spcPct val="90000"/>
            </a:lnSpc>
            <a:spcBef>
              <a:spcPct val="0"/>
            </a:spcBef>
            <a:spcAft>
              <a:spcPct val="35000"/>
            </a:spcAft>
            <a:buNone/>
          </a:pPr>
          <a:r>
            <a:rPr lang="en-US" sz="3600" kern="1200" dirty="0" err="1"/>
            <a:t>Lãnh</a:t>
          </a:r>
          <a:r>
            <a:rPr lang="en-US" sz="3600" kern="1200" dirty="0"/>
            <a:t> </a:t>
          </a:r>
          <a:r>
            <a:rPr lang="en-US" sz="3600" kern="1200" dirty="0" err="1"/>
            <a:t>đạo</a:t>
          </a:r>
          <a:r>
            <a:rPr lang="en-US" sz="3600" kern="1200" dirty="0"/>
            <a:t> </a:t>
          </a:r>
          <a:r>
            <a:rPr lang="en-US" sz="3600" kern="1200" dirty="0" err="1"/>
            <a:t>là</a:t>
          </a:r>
          <a:r>
            <a:rPr lang="en-US" sz="3600" kern="1200" dirty="0"/>
            <a:t> </a:t>
          </a:r>
          <a:r>
            <a:rPr lang="en-US" sz="3600" kern="1200" dirty="0" err="1"/>
            <a:t>người</a:t>
          </a:r>
          <a:r>
            <a:rPr lang="en-US" sz="3600" kern="1200" dirty="0"/>
            <a:t> </a:t>
          </a:r>
          <a:r>
            <a:rPr lang="en-US" sz="3600" kern="1200" dirty="0" err="1"/>
            <a:t>có</a:t>
          </a:r>
          <a:r>
            <a:rPr lang="en-US" sz="3600" kern="1200" dirty="0"/>
            <a:t> </a:t>
          </a:r>
          <a:r>
            <a:rPr lang="en-US" sz="3600" kern="1200" dirty="0" err="1"/>
            <a:t>địa</a:t>
          </a:r>
          <a:r>
            <a:rPr lang="en-US" sz="3600" kern="1200" dirty="0"/>
            <a:t> </a:t>
          </a:r>
          <a:r>
            <a:rPr lang="en-US" sz="3600" kern="1200" dirty="0" err="1"/>
            <a:t>vị</a:t>
          </a:r>
          <a:r>
            <a:rPr lang="en-US" sz="3600" kern="1200" dirty="0"/>
            <a:t> </a:t>
          </a:r>
          <a:r>
            <a:rPr lang="en-US" sz="3600" kern="1200" dirty="0" err="1"/>
            <a:t>cao</a:t>
          </a:r>
          <a:r>
            <a:rPr lang="en-US" sz="3600" kern="1200" dirty="0"/>
            <a:t> </a:t>
          </a:r>
          <a:r>
            <a:rPr lang="en-US" sz="3600" kern="1200" dirty="0" err="1"/>
            <a:t>hơn</a:t>
          </a:r>
          <a:r>
            <a:rPr lang="en-US" sz="3600" kern="1200" dirty="0"/>
            <a:t> </a:t>
          </a:r>
          <a:r>
            <a:rPr lang="en-US" sz="3600" kern="1200" dirty="0" err="1"/>
            <a:t>người</a:t>
          </a:r>
          <a:r>
            <a:rPr lang="en-US" sz="3600" kern="1200" dirty="0"/>
            <a:t> </a:t>
          </a:r>
          <a:r>
            <a:rPr lang="en-US" sz="3600" kern="1200" dirty="0" err="1"/>
            <a:t>khác</a:t>
          </a:r>
          <a:r>
            <a:rPr lang="en-US" sz="3600" kern="1200" dirty="0"/>
            <a:t> (c. 21, c.23)</a:t>
          </a:r>
        </a:p>
      </dsp:txBody>
      <dsp:txXfrm>
        <a:off x="0" y="1061204"/>
        <a:ext cx="10515600" cy="1591807"/>
      </dsp:txXfrm>
    </dsp:sp>
    <dsp:sp modelId="{AB92C6A9-922E-5645-9249-B876BEDABF04}">
      <dsp:nvSpPr>
        <dsp:cNvPr id="0" name=""/>
        <dsp:cNvSpPr/>
      </dsp:nvSpPr>
      <dsp:spPr>
        <a:xfrm>
          <a:off x="0" y="0"/>
          <a:ext cx="10515600" cy="1061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38708" tIns="165100" rIns="1038708" bIns="165100" numCol="1" spcCol="1270" anchor="ctr" anchorCtr="0">
          <a:noAutofit/>
        </a:bodyPr>
        <a:lstStyle/>
        <a:p>
          <a:pPr marL="0" lvl="0" indent="0" algn="l" defTabSz="2311400">
            <a:lnSpc>
              <a:spcPct val="90000"/>
            </a:lnSpc>
            <a:spcBef>
              <a:spcPct val="0"/>
            </a:spcBef>
            <a:spcAft>
              <a:spcPct val="35000"/>
            </a:spcAft>
            <a:buNone/>
          </a:pPr>
          <a:endParaRPr lang="en-US" sz="5200" kern="1200" dirty="0"/>
        </a:p>
      </dsp:txBody>
      <dsp:txXfrm>
        <a:off x="0" y="0"/>
        <a:ext cx="10515600" cy="1061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D95FB-1D5F-344C-A541-97BB1F818707}">
      <dsp:nvSpPr>
        <dsp:cNvPr id="0" name=""/>
        <dsp:cNvSpPr/>
      </dsp:nvSpPr>
      <dsp:spPr>
        <a:xfrm>
          <a:off x="0" y="16825"/>
          <a:ext cx="5490073" cy="335439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dirty="0"/>
            <a:t>2. </a:t>
          </a:r>
          <a:r>
            <a:rPr lang="en-US" sz="4700" kern="1200" dirty="0" err="1"/>
            <a:t>Lãnh</a:t>
          </a:r>
          <a:r>
            <a:rPr lang="en-US" sz="4700" kern="1200" dirty="0"/>
            <a:t> </a:t>
          </a:r>
          <a:r>
            <a:rPr lang="en-US" sz="4700" kern="1200" dirty="0" err="1"/>
            <a:t>đạo</a:t>
          </a:r>
          <a:r>
            <a:rPr lang="en-US" sz="4700" kern="1200" dirty="0"/>
            <a:t> </a:t>
          </a:r>
          <a:r>
            <a:rPr lang="en-US" sz="4700" kern="1200" dirty="0" err="1"/>
            <a:t>là</a:t>
          </a:r>
          <a:r>
            <a:rPr lang="en-US" sz="4700" kern="1200" dirty="0"/>
            <a:t> </a:t>
          </a:r>
          <a:r>
            <a:rPr lang="en-US" sz="4700" kern="1200" dirty="0" err="1"/>
            <a:t>người</a:t>
          </a:r>
          <a:r>
            <a:rPr lang="en-US" sz="4700" kern="1200" dirty="0"/>
            <a:t> </a:t>
          </a:r>
          <a:r>
            <a:rPr lang="en-US" sz="4700" kern="1200" dirty="0" err="1"/>
            <a:t>có</a:t>
          </a:r>
          <a:r>
            <a:rPr lang="en-US" sz="4700" kern="1200" dirty="0"/>
            <a:t> </a:t>
          </a:r>
          <a:r>
            <a:rPr lang="en-US" sz="4700" kern="1200" dirty="0" err="1"/>
            <a:t>địa</a:t>
          </a:r>
          <a:r>
            <a:rPr lang="en-US" sz="4700" kern="1200" dirty="0"/>
            <a:t> </a:t>
          </a:r>
          <a:r>
            <a:rPr lang="en-US" sz="4700" kern="1200" dirty="0" err="1"/>
            <a:t>vị</a:t>
          </a:r>
          <a:r>
            <a:rPr lang="en-US" sz="4700" kern="1200" dirty="0"/>
            <a:t> </a:t>
          </a:r>
          <a:r>
            <a:rPr lang="en-US" sz="4700" kern="1200" dirty="0" err="1"/>
            <a:t>cao</a:t>
          </a:r>
          <a:r>
            <a:rPr lang="en-US" sz="4700" kern="1200" dirty="0"/>
            <a:t> </a:t>
          </a:r>
          <a:r>
            <a:rPr lang="en-US" sz="4700" kern="1200" dirty="0" err="1"/>
            <a:t>hơn</a:t>
          </a:r>
          <a:r>
            <a:rPr lang="en-US" sz="4700" kern="1200" dirty="0"/>
            <a:t> </a:t>
          </a:r>
          <a:r>
            <a:rPr lang="en-US" sz="4700" kern="1200" dirty="0" err="1"/>
            <a:t>người</a:t>
          </a:r>
          <a:r>
            <a:rPr lang="en-US" sz="4700" kern="1200" dirty="0"/>
            <a:t> </a:t>
          </a:r>
          <a:r>
            <a:rPr lang="en-US" sz="4700" kern="1200" dirty="0" err="1"/>
            <a:t>khác</a:t>
          </a:r>
          <a:r>
            <a:rPr lang="en-US" sz="4700" kern="1200" dirty="0"/>
            <a:t> (c. 21)</a:t>
          </a:r>
        </a:p>
      </dsp:txBody>
      <dsp:txXfrm>
        <a:off x="163748" y="180573"/>
        <a:ext cx="5162577" cy="3026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D95DF-DBD0-8548-B875-C3C97A83BD9D}">
      <dsp:nvSpPr>
        <dsp:cNvPr id="0" name=""/>
        <dsp:cNvSpPr/>
      </dsp:nvSpPr>
      <dsp:spPr>
        <a:xfrm>
          <a:off x="0" y="0"/>
          <a:ext cx="10515600" cy="26530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8708" tIns="0" rIns="1038708" bIns="330200" numCol="1" spcCol="1270" anchor="t" anchorCtr="0">
          <a:noAutofit/>
        </a:bodyPr>
        <a:lstStyle/>
        <a:p>
          <a:pPr marL="0" lvl="0" indent="0" algn="l" defTabSz="1600200">
            <a:lnSpc>
              <a:spcPct val="90000"/>
            </a:lnSpc>
            <a:spcBef>
              <a:spcPct val="0"/>
            </a:spcBef>
            <a:spcAft>
              <a:spcPct val="35000"/>
            </a:spcAft>
            <a:buNone/>
          </a:pPr>
          <a:r>
            <a:rPr lang="en-US" sz="3600" kern="1200" dirty="0" err="1"/>
            <a:t>Làm</a:t>
          </a:r>
          <a:r>
            <a:rPr lang="en-US" sz="3600" kern="1200" dirty="0"/>
            <a:t> </a:t>
          </a:r>
          <a:r>
            <a:rPr lang="en-US" sz="3600" kern="1200" dirty="0" err="1"/>
            <a:t>Lãnh</a:t>
          </a:r>
          <a:r>
            <a:rPr lang="en-US" sz="3600" kern="1200" dirty="0"/>
            <a:t> </a:t>
          </a:r>
          <a:r>
            <a:rPr lang="en-US" sz="3600" kern="1200" dirty="0" err="1"/>
            <a:t>đạo</a:t>
          </a:r>
          <a:r>
            <a:rPr lang="en-US" sz="3600" kern="1200" dirty="0"/>
            <a:t> </a:t>
          </a:r>
          <a:r>
            <a:rPr lang="en-US" sz="3600" kern="1200" dirty="0" err="1"/>
            <a:t>phải</a:t>
          </a:r>
          <a:r>
            <a:rPr lang="en-US" sz="3600" kern="1200" dirty="0"/>
            <a:t> </a:t>
          </a:r>
          <a:r>
            <a:rPr lang="en-US" sz="3600" kern="1200" dirty="0" err="1"/>
            <a:t>có</a:t>
          </a:r>
          <a:r>
            <a:rPr lang="en-US" sz="3600" kern="1200" dirty="0"/>
            <a:t> </a:t>
          </a:r>
          <a:r>
            <a:rPr lang="en-US" sz="3600" kern="1200" dirty="0" err="1"/>
            <a:t>thân</a:t>
          </a:r>
          <a:r>
            <a:rPr lang="en-US" sz="3600" kern="1200" dirty="0"/>
            <a:t> </a:t>
          </a:r>
          <a:r>
            <a:rPr lang="en-US" sz="3600" kern="1200" dirty="0" err="1"/>
            <a:t>thế</a:t>
          </a:r>
          <a:r>
            <a:rPr lang="en-US" sz="3600" kern="1200" dirty="0"/>
            <a:t> (c.20- 21)</a:t>
          </a:r>
        </a:p>
      </dsp:txBody>
      <dsp:txXfrm>
        <a:off x="0" y="1061204"/>
        <a:ext cx="10515600" cy="1591807"/>
      </dsp:txXfrm>
    </dsp:sp>
    <dsp:sp modelId="{AB92C6A9-922E-5645-9249-B876BEDABF04}">
      <dsp:nvSpPr>
        <dsp:cNvPr id="0" name=""/>
        <dsp:cNvSpPr/>
      </dsp:nvSpPr>
      <dsp:spPr>
        <a:xfrm>
          <a:off x="0" y="0"/>
          <a:ext cx="10515600" cy="1061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38708" tIns="165100" rIns="1038708" bIns="165100" numCol="1" spcCol="1270" anchor="ctr" anchorCtr="0">
          <a:noAutofit/>
        </a:bodyPr>
        <a:lstStyle/>
        <a:p>
          <a:pPr marL="0" lvl="0" indent="0" algn="l" defTabSz="2311400">
            <a:lnSpc>
              <a:spcPct val="90000"/>
            </a:lnSpc>
            <a:spcBef>
              <a:spcPct val="0"/>
            </a:spcBef>
            <a:spcAft>
              <a:spcPct val="35000"/>
            </a:spcAft>
            <a:buNone/>
          </a:pPr>
          <a:endParaRPr lang="en-US" sz="5200" kern="1200" dirty="0"/>
        </a:p>
      </dsp:txBody>
      <dsp:txXfrm>
        <a:off x="0" y="0"/>
        <a:ext cx="10515600" cy="1061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7C1EC-3694-AF4A-BF82-AB54DC6BA15B}">
      <dsp:nvSpPr>
        <dsp:cNvPr id="0" name=""/>
        <dsp:cNvSpPr/>
      </dsp:nvSpPr>
      <dsp:spPr>
        <a:xfrm>
          <a:off x="0" y="88196"/>
          <a:ext cx="3798436" cy="32116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dirty="0"/>
            <a:t>3. </a:t>
          </a:r>
          <a:r>
            <a:rPr lang="en-US" sz="4500" kern="1200" dirty="0" err="1"/>
            <a:t>Làm</a:t>
          </a:r>
          <a:r>
            <a:rPr lang="en-US" sz="4500" kern="1200" dirty="0"/>
            <a:t> </a:t>
          </a:r>
          <a:r>
            <a:rPr lang="en-US" sz="4500" kern="1200" dirty="0" err="1"/>
            <a:t>Lãnh</a:t>
          </a:r>
          <a:r>
            <a:rPr lang="en-US" sz="4500" kern="1200" dirty="0"/>
            <a:t> </a:t>
          </a:r>
          <a:r>
            <a:rPr lang="en-US" sz="4500" kern="1200" dirty="0" err="1"/>
            <a:t>đạo</a:t>
          </a:r>
          <a:r>
            <a:rPr lang="en-US" sz="4500" kern="1200" dirty="0"/>
            <a:t> </a:t>
          </a:r>
          <a:r>
            <a:rPr lang="en-US" sz="4500" kern="1200" dirty="0" err="1"/>
            <a:t>phải</a:t>
          </a:r>
          <a:r>
            <a:rPr lang="en-US" sz="4500" kern="1200" dirty="0"/>
            <a:t> </a:t>
          </a:r>
          <a:r>
            <a:rPr lang="en-US" sz="4500" kern="1200" dirty="0" err="1"/>
            <a:t>có</a:t>
          </a:r>
          <a:r>
            <a:rPr lang="en-US" sz="4500" kern="1200" dirty="0"/>
            <a:t> </a:t>
          </a:r>
          <a:r>
            <a:rPr lang="en-US" sz="4500" kern="1200" dirty="0" err="1"/>
            <a:t>thân</a:t>
          </a:r>
          <a:r>
            <a:rPr lang="en-US" sz="4500" kern="1200" dirty="0"/>
            <a:t> </a:t>
          </a:r>
          <a:r>
            <a:rPr lang="en-US" sz="4500" kern="1200" dirty="0" err="1"/>
            <a:t>thế</a:t>
          </a:r>
          <a:r>
            <a:rPr lang="en-US" sz="4500" kern="1200" dirty="0"/>
            <a:t> (c.20-21)</a:t>
          </a:r>
        </a:p>
      </dsp:txBody>
      <dsp:txXfrm>
        <a:off x="156780" y="244976"/>
        <a:ext cx="3484876" cy="2898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D95DF-DBD0-8548-B875-C3C97A83BD9D}">
      <dsp:nvSpPr>
        <dsp:cNvPr id="0" name=""/>
        <dsp:cNvSpPr/>
      </dsp:nvSpPr>
      <dsp:spPr>
        <a:xfrm>
          <a:off x="0" y="0"/>
          <a:ext cx="10515600" cy="26530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8708" tIns="0" rIns="1038708" bIns="330200" numCol="1" spcCol="1270" anchor="t" anchorCtr="0">
          <a:noAutofit/>
        </a:bodyPr>
        <a:lstStyle/>
        <a:p>
          <a:pPr marL="0" lvl="0" indent="0" algn="l" defTabSz="1600200">
            <a:lnSpc>
              <a:spcPct val="90000"/>
            </a:lnSpc>
            <a:spcBef>
              <a:spcPct val="0"/>
            </a:spcBef>
            <a:spcAft>
              <a:spcPct val="35000"/>
            </a:spcAft>
            <a:buNone/>
          </a:pPr>
          <a:r>
            <a:rPr lang="en-US" sz="3600" kern="1200" dirty="0" err="1"/>
            <a:t>Chức</a:t>
          </a:r>
          <a:r>
            <a:rPr lang="en-US" sz="3600" kern="1200" dirty="0"/>
            <a:t> </a:t>
          </a:r>
          <a:r>
            <a:rPr lang="en-US" sz="3600" kern="1200" dirty="0" err="1"/>
            <a:t>Lãnh</a:t>
          </a:r>
          <a:r>
            <a:rPr lang="en-US" sz="3600" kern="1200" dirty="0"/>
            <a:t> </a:t>
          </a:r>
          <a:r>
            <a:rPr lang="en-US" sz="3600" kern="1200" dirty="0" err="1"/>
            <a:t>đạo</a:t>
          </a:r>
          <a:r>
            <a:rPr lang="en-US" sz="3600" kern="1200" dirty="0"/>
            <a:t> </a:t>
          </a:r>
          <a:r>
            <a:rPr lang="en-US" sz="3600" kern="1200" dirty="0" err="1"/>
            <a:t>có</a:t>
          </a:r>
          <a:r>
            <a:rPr lang="en-US" sz="3600" kern="1200" dirty="0"/>
            <a:t> </a:t>
          </a:r>
          <a:r>
            <a:rPr lang="en-US" sz="3600" kern="1200" dirty="0" err="1"/>
            <a:t>thể</a:t>
          </a:r>
          <a:r>
            <a:rPr lang="en-US" sz="3600" kern="1200" dirty="0"/>
            <a:t> </a:t>
          </a:r>
          <a:r>
            <a:rPr lang="en-US" sz="3600" kern="1200" dirty="0" err="1"/>
            <a:t>mua</a:t>
          </a:r>
          <a:r>
            <a:rPr lang="en-US" sz="3600" kern="1200" dirty="0"/>
            <a:t> </a:t>
          </a:r>
          <a:r>
            <a:rPr lang="en-US" sz="3600" kern="1200" dirty="0" err="1"/>
            <a:t>được</a:t>
          </a:r>
          <a:r>
            <a:rPr lang="en-US" sz="3600" kern="1200" dirty="0"/>
            <a:t> (c. 22)</a:t>
          </a:r>
        </a:p>
      </dsp:txBody>
      <dsp:txXfrm>
        <a:off x="0" y="1061204"/>
        <a:ext cx="10515600" cy="1591807"/>
      </dsp:txXfrm>
    </dsp:sp>
    <dsp:sp modelId="{AB92C6A9-922E-5645-9249-B876BEDABF04}">
      <dsp:nvSpPr>
        <dsp:cNvPr id="0" name=""/>
        <dsp:cNvSpPr/>
      </dsp:nvSpPr>
      <dsp:spPr>
        <a:xfrm>
          <a:off x="0" y="0"/>
          <a:ext cx="10515600" cy="10612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038708" tIns="165100" rIns="1038708" bIns="165100" numCol="1" spcCol="1270" anchor="ctr" anchorCtr="0">
          <a:noAutofit/>
        </a:bodyPr>
        <a:lstStyle/>
        <a:p>
          <a:pPr marL="0" lvl="0" indent="0" algn="l" defTabSz="2311400">
            <a:lnSpc>
              <a:spcPct val="90000"/>
            </a:lnSpc>
            <a:spcBef>
              <a:spcPct val="0"/>
            </a:spcBef>
            <a:spcAft>
              <a:spcPct val="35000"/>
            </a:spcAft>
            <a:buNone/>
          </a:pPr>
          <a:endParaRPr lang="en-US" sz="5200" kern="1200" dirty="0"/>
        </a:p>
      </dsp:txBody>
      <dsp:txXfrm>
        <a:off x="0" y="0"/>
        <a:ext cx="10515600" cy="106120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07770-918D-8A42-811A-C695C0491953}">
      <dsp:nvSpPr>
        <dsp:cNvPr id="0" name=""/>
        <dsp:cNvSpPr/>
      </dsp:nvSpPr>
      <dsp:spPr>
        <a:xfrm>
          <a:off x="0" y="27463"/>
          <a:ext cx="3988697" cy="30689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4. </a:t>
          </a:r>
          <a:r>
            <a:rPr lang="en-US" sz="4300" kern="1200" dirty="0" err="1"/>
            <a:t>Chức</a:t>
          </a:r>
          <a:r>
            <a:rPr lang="en-US" sz="4300" kern="1200" dirty="0"/>
            <a:t> </a:t>
          </a:r>
          <a:r>
            <a:rPr lang="en-US" sz="4300" kern="1200" dirty="0" err="1"/>
            <a:t>Lãnh</a:t>
          </a:r>
          <a:r>
            <a:rPr lang="en-US" sz="4300" kern="1200" dirty="0"/>
            <a:t> </a:t>
          </a:r>
          <a:r>
            <a:rPr lang="en-US" sz="4300" kern="1200" dirty="0" err="1"/>
            <a:t>đạo</a:t>
          </a:r>
          <a:r>
            <a:rPr lang="en-US" sz="4300" kern="1200" dirty="0"/>
            <a:t> </a:t>
          </a:r>
          <a:r>
            <a:rPr lang="en-US" sz="4300" kern="1200" dirty="0" err="1"/>
            <a:t>có</a:t>
          </a:r>
          <a:r>
            <a:rPr lang="en-US" sz="4300" kern="1200" dirty="0"/>
            <a:t> </a:t>
          </a:r>
          <a:r>
            <a:rPr lang="en-US" sz="4300" kern="1200" dirty="0" err="1"/>
            <a:t>thể</a:t>
          </a:r>
          <a:r>
            <a:rPr lang="en-US" sz="4300" kern="1200" dirty="0"/>
            <a:t> </a:t>
          </a:r>
          <a:r>
            <a:rPr lang="en-US" sz="4300" kern="1200" dirty="0" err="1"/>
            <a:t>mua</a:t>
          </a:r>
          <a:r>
            <a:rPr lang="en-US" sz="4300" kern="1200" dirty="0"/>
            <a:t> </a:t>
          </a:r>
          <a:r>
            <a:rPr lang="en-US" sz="4300" kern="1200" dirty="0" err="1"/>
            <a:t>được</a:t>
          </a:r>
          <a:r>
            <a:rPr lang="en-US" sz="4300" kern="1200" dirty="0"/>
            <a:t> (c. 22)</a:t>
          </a:r>
        </a:p>
      </dsp:txBody>
      <dsp:txXfrm>
        <a:off x="149812" y="177275"/>
        <a:ext cx="3689073" cy="276928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D00F6-BD51-964B-92C1-24045F0AD6EB}" type="datetimeFigureOut">
              <a:rPr lang="en-US" smtClean="0"/>
              <a:t>8/10/21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26E9F-6210-104A-A590-14FE7C853FEE}" type="slidenum">
              <a:rPr lang="en-US" smtClean="0"/>
              <a:t>‹#›</a:t>
            </a:fld>
            <a:endParaRPr lang="en-US"/>
          </a:p>
        </p:txBody>
      </p:sp>
    </p:spTree>
    <p:extLst>
      <p:ext uri="{BB962C8B-B14F-4D97-AF65-F5344CB8AC3E}">
        <p14:creationId xmlns:p14="http://schemas.microsoft.com/office/powerpoint/2010/main" val="2895163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etchristian.com/kinhthanh/forward.asp?btt/42/12:26"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vietchristian.com/kinhthanh/forward.asp?btt/40/10:31" TargetMode="External"/><Relationship Id="rId4" Type="http://schemas.openxmlformats.org/officeDocument/2006/relationships/hyperlink" Target="https://vietchristian.com/kinhthanh/forward.asp?btt/40/10:30"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vietchristian.com/kinhthanh/forward.asp?btt/40/10:31" TargetMode="External"/><Relationship Id="rId3" Type="http://schemas.openxmlformats.org/officeDocument/2006/relationships/hyperlink" Target="https://vietchristian.com/kinhthanh/forward.asp?btt/59/4:14" TargetMode="External"/><Relationship Id="rId7" Type="http://schemas.openxmlformats.org/officeDocument/2006/relationships/hyperlink" Target="https://vietchristian.com/kinhthanh/forward.asp?btt/40/10:30"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vietchristian.com/kinhthanh/forward.asp?btt/44/5:4" TargetMode="External"/><Relationship Id="rId5" Type="http://schemas.openxmlformats.org/officeDocument/2006/relationships/hyperlink" Target="https://vietchristian.com/kinhthanh/forward.asp?btt/59/4:16" TargetMode="External"/><Relationship Id="rId4" Type="http://schemas.openxmlformats.org/officeDocument/2006/relationships/hyperlink" Target="https://vietchristian.com/kinhthanh/forward.asp?btt/59/4:15"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ietchristian.com/kinhthanh/forward.asp?btt/39/18:2"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vietchristian.com/kinhthanh/forward.asp?btt/39/18:4" TargetMode="External"/><Relationship Id="rId4" Type="http://schemas.openxmlformats.org/officeDocument/2006/relationships/hyperlink" Target="https://vietchristian.com/kinhthanh/forward.asp?btt/39/18:3"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ietchristian.com/kinhthanh/forward.asp?btt/49/2:5" TargetMode="External"/><Relationship Id="rId7" Type="http://schemas.openxmlformats.org/officeDocument/2006/relationships/hyperlink" Target="https://vietchristian.com/kinhthanh/forward.asp?btt/49/2:9"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vietchristian.com/kinhthanh/forward.asp?btt/49/2:8" TargetMode="External"/><Relationship Id="rId5" Type="http://schemas.openxmlformats.org/officeDocument/2006/relationships/hyperlink" Target="https://vietchristian.com/kinhthanh/forward.asp?btt/49/2:7" TargetMode="External"/><Relationship Id="rId4" Type="http://schemas.openxmlformats.org/officeDocument/2006/relationships/hyperlink" Target="https://vietchristian.com/kinhthanh/forward.asp?btt/49/2: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dirty="0"/>
              <a:t> </a:t>
            </a:r>
            <a:r>
              <a:rPr lang="en-US" dirty="0" err="1"/>
              <a:t>muốn</a:t>
            </a:r>
            <a:r>
              <a:rPr lang="en-US" dirty="0"/>
              <a:t> </a:t>
            </a:r>
            <a:r>
              <a:rPr lang="en-US" dirty="0" err="1"/>
              <a:t>ảnh</a:t>
            </a:r>
            <a:r>
              <a:rPr lang="en-US" dirty="0"/>
              <a:t> </a:t>
            </a:r>
            <a:r>
              <a:rPr lang="en-US" dirty="0" err="1"/>
              <a:t>hưởng</a:t>
            </a:r>
            <a:r>
              <a:rPr lang="en-US" dirty="0"/>
              <a:t> </a:t>
            </a:r>
            <a:r>
              <a:rPr lang="en-US" dirty="0" err="1"/>
              <a:t>đến</a:t>
            </a:r>
            <a:r>
              <a:rPr lang="en-US" dirty="0"/>
              <a:t> </a:t>
            </a:r>
            <a:r>
              <a:rPr lang="en-US" dirty="0" err="1"/>
              <a:t>cuộc</a:t>
            </a:r>
            <a:r>
              <a:rPr lang="en-US" dirty="0"/>
              <a:t> </a:t>
            </a:r>
            <a:r>
              <a:rPr lang="en-US" dirty="0" err="1"/>
              <a:t>đời</a:t>
            </a:r>
            <a:r>
              <a:rPr lang="en-US" dirty="0"/>
              <a:t> </a:t>
            </a:r>
            <a:r>
              <a:rPr lang="en-US" dirty="0" err="1"/>
              <a:t>của</a:t>
            </a:r>
            <a:r>
              <a:rPr lang="en-US" dirty="0"/>
              <a:t> </a:t>
            </a:r>
            <a:r>
              <a:rPr lang="en-US" dirty="0" err="1"/>
              <a:t>những</a:t>
            </a:r>
            <a:r>
              <a:rPr lang="en-US" dirty="0"/>
              <a:t> </a:t>
            </a:r>
            <a:r>
              <a:rPr lang="en-US" dirty="0" err="1"/>
              <a:t>người</a:t>
            </a:r>
            <a:r>
              <a:rPr lang="en-US" dirty="0"/>
              <a:t> </a:t>
            </a:r>
            <a:r>
              <a:rPr lang="en-US" dirty="0" err="1"/>
              <a:t>khác</a:t>
            </a:r>
            <a:r>
              <a:rPr lang="en-US" dirty="0"/>
              <a:t> </a:t>
            </a:r>
            <a:r>
              <a:rPr lang="en-US" dirty="0" err="1"/>
              <a:t>nhất</a:t>
            </a:r>
            <a:r>
              <a:rPr lang="en-US" dirty="0"/>
              <a:t> </a:t>
            </a:r>
            <a:r>
              <a:rPr lang="en-US" dirty="0" err="1"/>
              <a:t>là</a:t>
            </a:r>
            <a:r>
              <a:rPr lang="en-US" dirty="0"/>
              <a:t> </a:t>
            </a:r>
            <a:r>
              <a:rPr lang="en-US" dirty="0" err="1"/>
              <a:t>các</a:t>
            </a:r>
            <a:r>
              <a:rPr lang="en-US" dirty="0"/>
              <a:t> </a:t>
            </a:r>
            <a:r>
              <a:rPr lang="en-US" dirty="0" err="1"/>
              <a:t>em</a:t>
            </a:r>
            <a:r>
              <a:rPr lang="en-US" dirty="0"/>
              <a:t> </a:t>
            </a:r>
            <a:r>
              <a:rPr lang="en-US" dirty="0" err="1"/>
              <a:t>thiếu</a:t>
            </a:r>
            <a:r>
              <a:rPr lang="en-US" dirty="0"/>
              <a:t> </a:t>
            </a:r>
            <a:r>
              <a:rPr lang="en-US" dirty="0" err="1"/>
              <a:t>nhi</a:t>
            </a:r>
            <a:r>
              <a:rPr lang="en-US" dirty="0"/>
              <a:t> </a:t>
            </a:r>
            <a:r>
              <a:rPr lang="en-US" dirty="0" err="1"/>
              <a:t>để</a:t>
            </a:r>
            <a:r>
              <a:rPr lang="en-US" dirty="0"/>
              <a:t> </a:t>
            </a:r>
            <a:r>
              <a:rPr lang="en-US" dirty="0" err="1"/>
              <a:t>chúng</a:t>
            </a:r>
            <a:r>
              <a:rPr lang="en-US" dirty="0"/>
              <a:t> </a:t>
            </a:r>
            <a:r>
              <a:rPr lang="en-US" dirty="0" err="1"/>
              <a:t>nó</a:t>
            </a:r>
            <a:r>
              <a:rPr lang="en-US" dirty="0"/>
              <a:t> </a:t>
            </a:r>
            <a:r>
              <a:rPr lang="en-US" dirty="0" err="1"/>
              <a:t>được</a:t>
            </a:r>
            <a:r>
              <a:rPr lang="en-US" dirty="0"/>
              <a:t> </a:t>
            </a:r>
            <a:r>
              <a:rPr lang="en-US" dirty="0" err="1"/>
              <a:t>cứu</a:t>
            </a:r>
            <a:r>
              <a:rPr lang="en-US" dirty="0"/>
              <a:t>, </a:t>
            </a:r>
            <a:r>
              <a:rPr lang="en-US" dirty="0" err="1"/>
              <a:t>nhưng</a:t>
            </a:r>
            <a:r>
              <a:rPr lang="en-US" dirty="0"/>
              <a:t> </a:t>
            </a:r>
            <a:r>
              <a:rPr lang="en-US" dirty="0" err="1"/>
              <a:t>em</a:t>
            </a:r>
            <a:r>
              <a:rPr lang="en-US" dirty="0"/>
              <a:t> </a:t>
            </a:r>
            <a:r>
              <a:rPr lang="en-US" dirty="0" err="1"/>
              <a:t>còn</a:t>
            </a:r>
            <a:r>
              <a:rPr lang="en-US" dirty="0"/>
              <a:t> </a:t>
            </a:r>
            <a:r>
              <a:rPr lang="en-US" dirty="0" err="1"/>
              <a:t>thiếu</a:t>
            </a:r>
            <a:r>
              <a:rPr lang="en-US" dirty="0"/>
              <a:t> </a:t>
            </a:r>
            <a:r>
              <a:rPr lang="en-US" dirty="0" err="1"/>
              <a:t>niên</a:t>
            </a:r>
            <a:r>
              <a:rPr lang="en-US" dirty="0"/>
              <a:t>, </a:t>
            </a:r>
            <a:r>
              <a:rPr lang="en-US" dirty="0" err="1"/>
              <a:t>không</a:t>
            </a:r>
            <a:r>
              <a:rPr lang="en-US" dirty="0"/>
              <a:t> </a:t>
            </a:r>
            <a:r>
              <a:rPr lang="en-US" dirty="0" err="1"/>
              <a:t>có</a:t>
            </a:r>
            <a:r>
              <a:rPr lang="en-US" dirty="0"/>
              <a:t> </a:t>
            </a:r>
            <a:r>
              <a:rPr lang="en-US" dirty="0" err="1"/>
              <a:t>chổ</a:t>
            </a:r>
            <a:r>
              <a:rPr lang="en-US" dirty="0"/>
              <a:t> </a:t>
            </a:r>
            <a:r>
              <a:rPr lang="en-US" dirty="0" err="1"/>
              <a:t>đứng</a:t>
            </a:r>
            <a:r>
              <a:rPr lang="en-US" dirty="0"/>
              <a:t> </a:t>
            </a:r>
            <a:r>
              <a:rPr lang="en-US" dirty="0" err="1"/>
              <a:t>không</a:t>
            </a:r>
            <a:r>
              <a:rPr lang="en-US" dirty="0"/>
              <a:t> </a:t>
            </a:r>
            <a:r>
              <a:rPr lang="en-US" dirty="0" err="1"/>
              <a:t>có</a:t>
            </a:r>
            <a:r>
              <a:rPr lang="en-US" dirty="0"/>
              <a:t> </a:t>
            </a:r>
            <a:r>
              <a:rPr lang="en-US" dirty="0" err="1"/>
              <a:t>địa</a:t>
            </a:r>
            <a:r>
              <a:rPr lang="en-US" dirty="0"/>
              <a:t> </a:t>
            </a:r>
            <a:r>
              <a:rPr lang="en-US" dirty="0" err="1"/>
              <a:t>vị</a:t>
            </a:r>
            <a:r>
              <a:rPr lang="en-US" dirty="0"/>
              <a:t> </a:t>
            </a:r>
            <a:r>
              <a:rPr lang="en-US" dirty="0" err="1"/>
              <a:t>chức</a:t>
            </a:r>
            <a:r>
              <a:rPr lang="en-US" dirty="0"/>
              <a:t> </a:t>
            </a:r>
            <a:r>
              <a:rPr lang="en-US" dirty="0" err="1"/>
              <a:t>danh</a:t>
            </a:r>
            <a:r>
              <a:rPr lang="en-US" dirty="0"/>
              <a:t> </a:t>
            </a:r>
            <a:r>
              <a:rPr lang="en-US" dirty="0" err="1"/>
              <a:t>nào</a:t>
            </a:r>
            <a:r>
              <a:rPr lang="en-US" dirty="0"/>
              <a:t> </a:t>
            </a:r>
            <a:r>
              <a:rPr lang="en-US" dirty="0" err="1"/>
              <a:t>cả</a:t>
            </a:r>
            <a:r>
              <a:rPr lang="en-US" dirty="0"/>
              <a:t> </a:t>
            </a:r>
            <a:r>
              <a:rPr lang="en-US" dirty="0" err="1"/>
              <a:t>trong</a:t>
            </a:r>
            <a:r>
              <a:rPr lang="en-US" dirty="0"/>
              <a:t> </a:t>
            </a:r>
            <a:r>
              <a:rPr lang="en-US" dirty="0" err="1"/>
              <a:t>Hội</a:t>
            </a:r>
            <a:r>
              <a:rPr lang="en-US" dirty="0"/>
              <a:t> </a:t>
            </a:r>
            <a:r>
              <a:rPr lang="en-US" dirty="0" err="1"/>
              <a:t>thánh</a:t>
            </a:r>
            <a:r>
              <a:rPr lang="en-US" dirty="0"/>
              <a:t>, </a:t>
            </a:r>
            <a:r>
              <a:rPr lang="en-US" dirty="0" err="1"/>
              <a:t>không</a:t>
            </a:r>
            <a:r>
              <a:rPr lang="en-US" dirty="0"/>
              <a:t> ai </a:t>
            </a:r>
            <a:r>
              <a:rPr lang="en-US" dirty="0" err="1"/>
              <a:t>nghe</a:t>
            </a:r>
            <a:r>
              <a:rPr lang="en-US" dirty="0"/>
              <a:t> </a:t>
            </a:r>
            <a:r>
              <a:rPr lang="en-US" dirty="0" err="1"/>
              <a:t>em</a:t>
            </a:r>
            <a:r>
              <a:rPr lang="en-US" dirty="0"/>
              <a:t> </a:t>
            </a:r>
            <a:r>
              <a:rPr lang="en-US" dirty="0" err="1"/>
              <a:t>kể</a:t>
            </a:r>
            <a:r>
              <a:rPr lang="en-US" dirty="0"/>
              <a:t> </a:t>
            </a:r>
            <a:r>
              <a:rPr lang="en-US" dirty="0" err="1"/>
              <a:t>cã</a:t>
            </a:r>
            <a:r>
              <a:rPr lang="en-US" dirty="0"/>
              <a:t> </a:t>
            </a:r>
            <a:r>
              <a:rPr lang="en-US" dirty="0" err="1"/>
              <a:t>thiếu</a:t>
            </a:r>
            <a:r>
              <a:rPr lang="en-US" dirty="0"/>
              <a:t> </a:t>
            </a:r>
            <a:r>
              <a:rPr lang="en-US" dirty="0" err="1"/>
              <a:t>nhi</a:t>
            </a:r>
            <a:r>
              <a:rPr lang="en-US" dirty="0"/>
              <a:t> . </a:t>
            </a:r>
            <a:r>
              <a:rPr lang="en-US" dirty="0" err="1"/>
              <a:t>Em</a:t>
            </a:r>
            <a:r>
              <a:rPr lang="en-US" dirty="0"/>
              <a:t> </a:t>
            </a:r>
            <a:r>
              <a:rPr lang="en-US" dirty="0" err="1"/>
              <a:t>phải</a:t>
            </a:r>
            <a:r>
              <a:rPr lang="en-US" dirty="0"/>
              <a:t> </a:t>
            </a:r>
            <a:r>
              <a:rPr lang="en-US" dirty="0" err="1"/>
              <a:t>làm</a:t>
            </a:r>
            <a:r>
              <a:rPr lang="en-US" dirty="0"/>
              <a:t> </a:t>
            </a:r>
            <a:r>
              <a:rPr lang="en-US" dirty="0" err="1"/>
              <a:t>sao</a:t>
            </a:r>
            <a:r>
              <a:rPr lang="en-US" dirty="0"/>
              <a:t>?</a:t>
            </a:r>
          </a:p>
          <a:p>
            <a:endParaRPr lang="en-US" dirty="0"/>
          </a:p>
          <a:p>
            <a:r>
              <a:rPr lang="en-US" dirty="0" err="1"/>
              <a:t>Lãnh</a:t>
            </a:r>
            <a:r>
              <a:rPr lang="en-US" dirty="0"/>
              <a:t> </a:t>
            </a:r>
            <a:r>
              <a:rPr lang="en-US" dirty="0" err="1"/>
              <a:t>đạo</a:t>
            </a:r>
            <a:r>
              <a:rPr lang="en-US" dirty="0"/>
              <a:t> </a:t>
            </a:r>
            <a:r>
              <a:rPr lang="en-US" dirty="0" err="1"/>
              <a:t>chân</a:t>
            </a:r>
            <a:r>
              <a:rPr lang="en-US" dirty="0"/>
              <a:t> </a:t>
            </a:r>
            <a:r>
              <a:rPr lang="en-US" dirty="0" err="1"/>
              <a:t>chính</a:t>
            </a:r>
            <a:r>
              <a:rPr lang="en-US" dirty="0"/>
              <a:t> </a:t>
            </a:r>
            <a:r>
              <a:rPr lang="en-US" dirty="0" err="1"/>
              <a:t>là</a:t>
            </a:r>
            <a:r>
              <a:rPr lang="en-US" dirty="0"/>
              <a:t> </a:t>
            </a:r>
            <a:r>
              <a:rPr lang="en-US" dirty="0" err="1"/>
              <a:t>người</a:t>
            </a:r>
            <a:r>
              <a:rPr lang="en-US" dirty="0"/>
              <a:t> </a:t>
            </a:r>
            <a:r>
              <a:rPr lang="en-US" dirty="0" err="1"/>
              <a:t>lãnh</a:t>
            </a:r>
            <a:r>
              <a:rPr lang="en-US" dirty="0"/>
              <a:t> </a:t>
            </a:r>
            <a:r>
              <a:rPr lang="en-US" dirty="0" err="1"/>
              <a:t>đạo</a:t>
            </a:r>
            <a:r>
              <a:rPr lang="en-US" dirty="0"/>
              <a:t> </a:t>
            </a:r>
            <a:r>
              <a:rPr lang="en-US" dirty="0" err="1"/>
              <a:t>bởi</a:t>
            </a:r>
            <a:r>
              <a:rPr lang="en-US" dirty="0"/>
              <a:t> </a:t>
            </a:r>
            <a:r>
              <a:rPr lang="en-US" dirty="0" err="1"/>
              <a:t>năng</a:t>
            </a:r>
            <a:r>
              <a:rPr lang="en-US" dirty="0"/>
              <a:t> </a:t>
            </a:r>
            <a:r>
              <a:rPr lang="en-US" dirty="0" err="1"/>
              <a:t>lực</a:t>
            </a:r>
            <a:r>
              <a:rPr lang="en-US" dirty="0"/>
              <a:t> </a:t>
            </a:r>
            <a:r>
              <a:rPr lang="en-US" dirty="0" err="1"/>
              <a:t>thuộc</a:t>
            </a:r>
            <a:r>
              <a:rPr lang="en-US" dirty="0"/>
              <a:t> </a:t>
            </a:r>
            <a:r>
              <a:rPr lang="en-US" dirty="0" err="1"/>
              <a:t>linh</a:t>
            </a:r>
            <a:r>
              <a:rPr lang="en-US" dirty="0"/>
              <a:t> </a:t>
            </a:r>
            <a:r>
              <a:rPr lang="en-US" dirty="0" err="1"/>
              <a:t>bên</a:t>
            </a:r>
            <a:r>
              <a:rPr lang="en-US" dirty="0"/>
              <a:t> </a:t>
            </a:r>
            <a:r>
              <a:rPr lang="en-US" dirty="0" err="1"/>
              <a:t>trong</a:t>
            </a:r>
            <a:r>
              <a:rPr lang="en-US" dirty="0"/>
              <a:t>, </a:t>
            </a:r>
            <a:r>
              <a:rPr lang="en-US" dirty="0" err="1"/>
              <a:t>không</a:t>
            </a:r>
            <a:r>
              <a:rPr lang="en-US" dirty="0"/>
              <a:t> </a:t>
            </a:r>
            <a:r>
              <a:rPr lang="en-US" dirty="0" err="1"/>
              <a:t>phải</a:t>
            </a:r>
            <a:r>
              <a:rPr lang="en-US" dirty="0"/>
              <a:t> </a:t>
            </a:r>
            <a:r>
              <a:rPr lang="en-US" dirty="0" err="1"/>
              <a:t>bên</a:t>
            </a:r>
            <a:r>
              <a:rPr lang="en-US" dirty="0"/>
              <a:t> </a:t>
            </a:r>
            <a:r>
              <a:rPr lang="en-US" dirty="0" err="1"/>
              <a:t>ngoài</a:t>
            </a:r>
            <a:r>
              <a:rPr lang="en-US" dirty="0"/>
              <a:t> (</a:t>
            </a:r>
            <a:r>
              <a:rPr lang="en-US" dirty="0" err="1"/>
              <a:t>loài</a:t>
            </a:r>
            <a:r>
              <a:rPr lang="en-US" dirty="0"/>
              <a:t> </a:t>
            </a:r>
            <a:r>
              <a:rPr lang="en-US" dirty="0" err="1"/>
              <a:t>người</a:t>
            </a:r>
            <a:r>
              <a:rPr lang="en-US" dirty="0"/>
              <a:t> </a:t>
            </a:r>
            <a:r>
              <a:rPr lang="en-US" dirty="0" err="1"/>
              <a:t>xem</a:t>
            </a:r>
            <a:r>
              <a:rPr lang="en-US" dirty="0"/>
              <a:t> </a:t>
            </a:r>
            <a:r>
              <a:rPr lang="en-US" dirty="0" err="1"/>
              <a:t>bề</a:t>
            </a:r>
            <a:r>
              <a:rPr lang="en-US" dirty="0"/>
              <a:t> </a:t>
            </a:r>
            <a:r>
              <a:rPr lang="en-US" dirty="0" err="1"/>
              <a:t>ngoài</a:t>
            </a:r>
            <a:r>
              <a:rPr lang="en-US" dirty="0"/>
              <a:t> </a:t>
            </a:r>
            <a:r>
              <a:rPr lang="en-US" dirty="0" err="1"/>
              <a:t>ngưng</a:t>
            </a:r>
            <a:r>
              <a:rPr lang="en-US" dirty="0"/>
              <a:t> </a:t>
            </a:r>
            <a:r>
              <a:rPr lang="en-US" dirty="0" err="1"/>
              <a:t>Đức</a:t>
            </a:r>
            <a:r>
              <a:rPr lang="en-US" dirty="0"/>
              <a:t> </a:t>
            </a:r>
            <a:r>
              <a:rPr lang="en-US" dirty="0" err="1"/>
              <a:t>Giê</a:t>
            </a:r>
            <a:r>
              <a:rPr lang="en-US" dirty="0"/>
              <a:t> </a:t>
            </a:r>
            <a:r>
              <a:rPr lang="en-US" dirty="0" err="1"/>
              <a:t>hô</a:t>
            </a:r>
            <a:r>
              <a:rPr lang="en-US" dirty="0"/>
              <a:t> </a:t>
            </a:r>
            <a:r>
              <a:rPr lang="en-US" dirty="0" err="1"/>
              <a:t>va</a:t>
            </a:r>
            <a:r>
              <a:rPr lang="en-US" dirty="0"/>
              <a:t> </a:t>
            </a:r>
            <a:r>
              <a:rPr lang="en-US" dirty="0" err="1"/>
              <a:t>thấy</a:t>
            </a:r>
            <a:r>
              <a:rPr lang="en-US" dirty="0"/>
              <a:t> </a:t>
            </a:r>
            <a:r>
              <a:rPr lang="en-US" dirty="0" err="1"/>
              <a:t>ở</a:t>
            </a:r>
            <a:r>
              <a:rPr lang="en-US" dirty="0"/>
              <a:t> </a:t>
            </a:r>
            <a:r>
              <a:rPr lang="en-US" dirty="0" err="1"/>
              <a:t>trong</a:t>
            </a:r>
            <a:r>
              <a:rPr lang="en-US" dirty="0"/>
              <a:t> </a:t>
            </a:r>
            <a:r>
              <a:rPr lang="en-US" dirty="0" err="1"/>
              <a:t>lòng</a:t>
            </a:r>
            <a:r>
              <a:rPr lang="en-US" dirty="0"/>
              <a:t>)</a:t>
            </a:r>
          </a:p>
          <a:p>
            <a:endParaRPr lang="en-US" dirty="0"/>
          </a:p>
          <a:p>
            <a:pPr lvl="1"/>
            <a:r>
              <a:rPr lang="en-US" dirty="0" err="1"/>
              <a:t>Lãnh</a:t>
            </a:r>
            <a:r>
              <a:rPr lang="en-US" dirty="0"/>
              <a:t> </a:t>
            </a:r>
            <a:r>
              <a:rPr lang="en-US" dirty="0" err="1"/>
              <a:t>đạo</a:t>
            </a:r>
            <a:r>
              <a:rPr lang="en-US" dirty="0"/>
              <a:t> </a:t>
            </a:r>
            <a:r>
              <a:rPr lang="en-US" dirty="0" err="1"/>
              <a:t>đem</a:t>
            </a:r>
            <a:r>
              <a:rPr lang="en-US" dirty="0"/>
              <a:t> </a:t>
            </a:r>
            <a:r>
              <a:rPr lang="en-US" dirty="0" err="1"/>
              <a:t>đến</a:t>
            </a:r>
            <a:r>
              <a:rPr lang="en-US" dirty="0"/>
              <a:t> </a:t>
            </a:r>
            <a:r>
              <a:rPr lang="en-US" dirty="0" err="1"/>
              <a:t>sự</a:t>
            </a:r>
            <a:r>
              <a:rPr lang="en-US" dirty="0"/>
              <a:t> </a:t>
            </a:r>
            <a:r>
              <a:rPr lang="en-US" dirty="0" err="1"/>
              <a:t>thay</a:t>
            </a:r>
            <a:r>
              <a:rPr lang="en-US" dirty="0"/>
              <a:t> </a:t>
            </a:r>
            <a:r>
              <a:rPr lang="en-US" dirty="0" err="1"/>
              <a:t>đổi</a:t>
            </a:r>
            <a:r>
              <a:rPr lang="en-US" dirty="0"/>
              <a:t> </a:t>
            </a:r>
            <a:r>
              <a:rPr lang="en-US" dirty="0" err="1"/>
              <a:t>là</a:t>
            </a:r>
            <a:r>
              <a:rPr lang="en-US" dirty="0"/>
              <a:t> </a:t>
            </a:r>
            <a:r>
              <a:rPr lang="en-US" dirty="0" err="1"/>
              <a:t>sự</a:t>
            </a:r>
            <a:r>
              <a:rPr lang="en-US" dirty="0"/>
              <a:t> ban </a:t>
            </a:r>
            <a:r>
              <a:rPr lang="en-US" dirty="0" err="1"/>
              <a:t>cho</a:t>
            </a:r>
            <a:r>
              <a:rPr lang="en-US" dirty="0"/>
              <a:t> </a:t>
            </a:r>
            <a:r>
              <a:rPr lang="en-US" dirty="0" err="1"/>
              <a:t>của</a:t>
            </a:r>
            <a:r>
              <a:rPr lang="en-US" dirty="0"/>
              <a:t> </a:t>
            </a:r>
            <a:r>
              <a:rPr lang="en-US" dirty="0" err="1"/>
              <a:t>Đức</a:t>
            </a:r>
            <a:r>
              <a:rPr lang="en-US" dirty="0"/>
              <a:t> </a:t>
            </a:r>
            <a:r>
              <a:rPr lang="en-US" dirty="0" err="1"/>
              <a:t>Chúa</a:t>
            </a:r>
            <a:r>
              <a:rPr lang="en-US" dirty="0"/>
              <a:t> </a:t>
            </a:r>
            <a:r>
              <a:rPr lang="en-US" dirty="0" err="1"/>
              <a:t>Trời</a:t>
            </a:r>
            <a:r>
              <a:rPr lang="en-US" dirty="0"/>
              <a:t>. Khi </a:t>
            </a:r>
            <a:r>
              <a:rPr lang="en-US" dirty="0" err="1"/>
              <a:t>chúng</a:t>
            </a:r>
            <a:r>
              <a:rPr lang="en-US" dirty="0"/>
              <a:t> ta </a:t>
            </a:r>
            <a:r>
              <a:rPr lang="en-US" dirty="0" err="1"/>
              <a:t>sống</a:t>
            </a:r>
            <a:r>
              <a:rPr lang="en-US" dirty="0"/>
              <a:t> </a:t>
            </a:r>
            <a:r>
              <a:rPr lang="en-US" dirty="0" err="1"/>
              <a:t>đời</a:t>
            </a:r>
            <a:r>
              <a:rPr lang="en-US" dirty="0"/>
              <a:t> </a:t>
            </a:r>
            <a:r>
              <a:rPr lang="en-US" dirty="0" err="1"/>
              <a:t>vâng</a:t>
            </a:r>
            <a:r>
              <a:rPr lang="en-US" dirty="0"/>
              <a:t> </a:t>
            </a:r>
            <a:r>
              <a:rPr lang="en-US" dirty="0" err="1"/>
              <a:t>phục</a:t>
            </a:r>
            <a:r>
              <a:rPr lang="en-US" dirty="0"/>
              <a:t>, </a:t>
            </a:r>
            <a:r>
              <a:rPr lang="en-US" dirty="0" err="1"/>
              <a:t>đến</a:t>
            </a:r>
            <a:r>
              <a:rPr lang="en-US" dirty="0"/>
              <a:t> </a:t>
            </a:r>
            <a:r>
              <a:rPr lang="en-US" dirty="0" err="1"/>
              <a:t>kỳ</a:t>
            </a:r>
            <a:r>
              <a:rPr lang="en-US" dirty="0"/>
              <a:t> </a:t>
            </a:r>
            <a:r>
              <a:rPr lang="en-US" dirty="0" err="1"/>
              <a:t>Chúa</a:t>
            </a:r>
            <a:r>
              <a:rPr lang="en-US" dirty="0"/>
              <a:t> </a:t>
            </a:r>
            <a:r>
              <a:rPr lang="en-US" dirty="0" err="1"/>
              <a:t>sẽ</a:t>
            </a:r>
            <a:r>
              <a:rPr lang="en-US" dirty="0"/>
              <a:t> </a:t>
            </a:r>
            <a:r>
              <a:rPr lang="en-US" dirty="0" err="1"/>
              <a:t>nhắc</a:t>
            </a:r>
            <a:r>
              <a:rPr lang="en-US" dirty="0"/>
              <a:t> </a:t>
            </a:r>
            <a:r>
              <a:rPr lang="en-US" dirty="0" err="1"/>
              <a:t>chúng</a:t>
            </a:r>
            <a:r>
              <a:rPr lang="en-US" dirty="0"/>
              <a:t> ta </a:t>
            </a:r>
            <a:r>
              <a:rPr lang="en-US" dirty="0" err="1"/>
              <a:t>lên</a:t>
            </a:r>
            <a:endParaRPr lang="en-US" dirty="0"/>
          </a:p>
          <a:p>
            <a:pPr lvl="1"/>
            <a:endParaRPr lang="en-US" dirty="0"/>
          </a:p>
          <a:p>
            <a:pPr lvl="1"/>
            <a:r>
              <a:rPr lang="en-US" dirty="0" err="1"/>
              <a:t>Đến</a:t>
            </a:r>
            <a:r>
              <a:rPr lang="en-US" dirty="0"/>
              <a:t> </a:t>
            </a:r>
            <a:r>
              <a:rPr lang="en-US" dirty="0" err="1"/>
              <a:t>kỳ</a:t>
            </a:r>
            <a:r>
              <a:rPr lang="en-US" dirty="0"/>
              <a:t> </a:t>
            </a:r>
            <a:r>
              <a:rPr lang="en-US" dirty="0" err="1"/>
              <a:t>Chúa</a:t>
            </a:r>
            <a:r>
              <a:rPr lang="en-US" dirty="0"/>
              <a:t> </a:t>
            </a:r>
            <a:r>
              <a:rPr lang="en-US" dirty="0" err="1"/>
              <a:t>sẽ</a:t>
            </a:r>
            <a:r>
              <a:rPr lang="en-US" dirty="0"/>
              <a:t> </a:t>
            </a:r>
            <a:r>
              <a:rPr lang="en-US" dirty="0" err="1"/>
              <a:t>dùng</a:t>
            </a:r>
            <a:r>
              <a:rPr lang="en-US" dirty="0"/>
              <a:t> </a:t>
            </a:r>
            <a:r>
              <a:rPr lang="en-US" dirty="0" err="1"/>
              <a:t>chúng</a:t>
            </a:r>
            <a:r>
              <a:rPr lang="en-US" dirty="0"/>
              <a:t> ta </a:t>
            </a:r>
            <a:r>
              <a:rPr lang="en-US" dirty="0" err="1"/>
              <a:t>đem</a:t>
            </a:r>
            <a:r>
              <a:rPr lang="en-US" dirty="0"/>
              <a:t> </a:t>
            </a:r>
            <a:r>
              <a:rPr lang="en-US" dirty="0" err="1"/>
              <a:t>sự</a:t>
            </a:r>
            <a:r>
              <a:rPr lang="en-US" dirty="0"/>
              <a:t> </a:t>
            </a:r>
            <a:r>
              <a:rPr lang="en-US" dirty="0" err="1"/>
              <a:t>giải</a:t>
            </a:r>
            <a:r>
              <a:rPr lang="en-US" dirty="0"/>
              <a:t> </a:t>
            </a:r>
            <a:r>
              <a:rPr lang="en-US" dirty="0" err="1"/>
              <a:t>cứu</a:t>
            </a:r>
            <a:r>
              <a:rPr lang="en-US" dirty="0"/>
              <a:t> </a:t>
            </a:r>
            <a:r>
              <a:rPr lang="en-US" dirty="0" err="1"/>
              <a:t>đến</a:t>
            </a:r>
            <a:r>
              <a:rPr lang="en-US" dirty="0"/>
              <a:t> </a:t>
            </a:r>
            <a:r>
              <a:rPr lang="en-US" dirty="0" err="1"/>
              <a:t>cho</a:t>
            </a:r>
            <a:r>
              <a:rPr lang="en-US" dirty="0"/>
              <a:t> </a:t>
            </a:r>
            <a:r>
              <a:rPr lang="en-US" dirty="0" err="1"/>
              <a:t>muôn</a:t>
            </a:r>
            <a:r>
              <a:rPr lang="en-US" dirty="0"/>
              <a:t> </a:t>
            </a:r>
            <a:r>
              <a:rPr lang="en-US" dirty="0" err="1"/>
              <a:t>người</a:t>
            </a:r>
            <a:r>
              <a:rPr lang="en-US" dirty="0"/>
              <a:t>.</a:t>
            </a:r>
          </a:p>
          <a:p>
            <a:pPr lvl="1"/>
            <a:endParaRPr lang="en-US" dirty="0"/>
          </a:p>
          <a:p>
            <a:pPr lvl="1"/>
            <a:r>
              <a:rPr lang="en-US" dirty="0" err="1"/>
              <a:t>Đến</a:t>
            </a:r>
            <a:r>
              <a:rPr lang="en-US" dirty="0"/>
              <a:t> </a:t>
            </a:r>
            <a:r>
              <a:rPr lang="en-US" dirty="0" err="1"/>
              <a:t>lúc</a:t>
            </a:r>
            <a:r>
              <a:rPr lang="en-US" dirty="0"/>
              <a:t> </a:t>
            </a:r>
            <a:r>
              <a:rPr lang="en-US" dirty="0" err="1"/>
              <a:t>có</a:t>
            </a:r>
            <a:r>
              <a:rPr lang="en-US" dirty="0"/>
              <a:t> </a:t>
            </a:r>
            <a:r>
              <a:rPr lang="en-US" dirty="0" err="1"/>
              <a:t>vị</a:t>
            </a:r>
            <a:r>
              <a:rPr lang="en-US" dirty="0"/>
              <a:t> </a:t>
            </a:r>
            <a:r>
              <a:rPr lang="en-US" dirty="0" err="1"/>
              <a:t>trí</a:t>
            </a:r>
            <a:r>
              <a:rPr lang="en-US" dirty="0"/>
              <a:t> </a:t>
            </a:r>
            <a:r>
              <a:rPr lang="en-US" dirty="0" err="1"/>
              <a:t>để</a:t>
            </a:r>
            <a:r>
              <a:rPr lang="en-US" dirty="0"/>
              <a:t> </a:t>
            </a:r>
            <a:r>
              <a:rPr lang="en-US" dirty="0" err="1"/>
              <a:t>học</a:t>
            </a:r>
            <a:r>
              <a:rPr lang="en-US" dirty="0"/>
              <a:t> </a:t>
            </a:r>
            <a:r>
              <a:rPr lang="en-US" dirty="0" err="1"/>
              <a:t>làm</a:t>
            </a:r>
            <a:r>
              <a:rPr lang="en-US" dirty="0"/>
              <a:t> </a:t>
            </a:r>
            <a:r>
              <a:rPr lang="en-US" dirty="0" err="1"/>
              <a:t>lãnh</a:t>
            </a:r>
            <a:r>
              <a:rPr lang="en-US" dirty="0"/>
              <a:t> </a:t>
            </a:r>
            <a:r>
              <a:rPr lang="en-US" dirty="0" err="1"/>
              <a:t>đạo</a:t>
            </a:r>
            <a:r>
              <a:rPr lang="en-US" dirty="0"/>
              <a:t> </a:t>
            </a:r>
            <a:r>
              <a:rPr lang="en-US" dirty="0" err="1"/>
              <a:t>đã</a:t>
            </a:r>
            <a:r>
              <a:rPr lang="en-US" dirty="0"/>
              <a:t> </a:t>
            </a:r>
            <a:r>
              <a:rPr lang="en-US" dirty="0" err="1"/>
              <a:t>là</a:t>
            </a:r>
            <a:r>
              <a:rPr lang="en-US" dirty="0"/>
              <a:t> </a:t>
            </a:r>
            <a:r>
              <a:rPr lang="en-US" dirty="0" err="1"/>
              <a:t>quá</a:t>
            </a:r>
            <a:r>
              <a:rPr lang="en-US" dirty="0"/>
              <a:t> </a:t>
            </a:r>
            <a:r>
              <a:rPr lang="en-US" dirty="0" err="1"/>
              <a:t>trễ</a:t>
            </a:r>
            <a:r>
              <a:rPr lang="en-US" dirty="0"/>
              <a:t>, </a:t>
            </a:r>
            <a:r>
              <a:rPr lang="en-US" dirty="0" err="1"/>
              <a:t>dễ</a:t>
            </a:r>
            <a:r>
              <a:rPr lang="en-US" dirty="0"/>
              <a:t> </a:t>
            </a:r>
            <a:r>
              <a:rPr lang="en-US" dirty="0" err="1"/>
              <a:t>lầm</a:t>
            </a:r>
            <a:r>
              <a:rPr lang="en-US" dirty="0"/>
              <a:t> </a:t>
            </a:r>
            <a:r>
              <a:rPr lang="en-US" dirty="0" err="1"/>
              <a:t>lẫn</a:t>
            </a:r>
            <a:r>
              <a:rPr lang="en-US" dirty="0"/>
              <a:t> tai </a:t>
            </a:r>
            <a:r>
              <a:rPr lang="en-US" dirty="0" err="1"/>
              <a:t>hại</a:t>
            </a:r>
            <a:endParaRPr lang="en-US" dirty="0"/>
          </a:p>
          <a:p>
            <a:pPr lvl="1"/>
            <a:endParaRPr lang="en-US" dirty="0"/>
          </a:p>
          <a:p>
            <a:pPr lvl="1"/>
            <a:endParaRPr lang="en-US" dirty="0"/>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1</a:t>
            </a:fld>
            <a:endParaRPr lang="en-US"/>
          </a:p>
        </p:txBody>
      </p:sp>
    </p:spTree>
    <p:extLst>
      <p:ext uri="{BB962C8B-B14F-4D97-AF65-F5344CB8AC3E}">
        <p14:creationId xmlns:p14="http://schemas.microsoft.com/office/powerpoint/2010/main" val="182561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Nghịch</a:t>
            </a:r>
            <a:r>
              <a:rPr lang="en-US" dirty="0"/>
              <a:t> </a:t>
            </a:r>
            <a:r>
              <a:rPr lang="en-US" dirty="0" err="1"/>
              <a:t>lý</a:t>
            </a:r>
            <a:r>
              <a:rPr lang="en-US" dirty="0"/>
              <a:t> </a:t>
            </a:r>
            <a:r>
              <a:rPr lang="en-US" dirty="0" err="1"/>
              <a:t>là</a:t>
            </a:r>
            <a:r>
              <a:rPr lang="en-US" dirty="0"/>
              <a:t> </a:t>
            </a:r>
            <a:r>
              <a:rPr lang="en-US" dirty="0" err="1"/>
              <a:t>những</a:t>
            </a:r>
            <a:r>
              <a:rPr lang="en-US" dirty="0"/>
              <a:t> </a:t>
            </a:r>
            <a:r>
              <a:rPr lang="en-US" dirty="0" err="1"/>
              <a:t>nguyên</a:t>
            </a:r>
            <a:r>
              <a:rPr lang="en-US" dirty="0"/>
              <a:t> </a:t>
            </a:r>
            <a:r>
              <a:rPr lang="en-US" dirty="0" err="1"/>
              <a:t>tắc</a:t>
            </a:r>
            <a:r>
              <a:rPr lang="en-US" dirty="0"/>
              <a:t> </a:t>
            </a:r>
            <a:r>
              <a:rPr lang="en-US" dirty="0" err="1"/>
              <a:t>trái</a:t>
            </a:r>
            <a:r>
              <a:rPr lang="en-US" dirty="0"/>
              <a:t> </a:t>
            </a:r>
            <a:r>
              <a:rPr lang="en-US" dirty="0" err="1"/>
              <a:t>với</a:t>
            </a:r>
            <a:r>
              <a:rPr lang="en-US" dirty="0"/>
              <a:t> </a:t>
            </a:r>
            <a:r>
              <a:rPr lang="en-US" dirty="0" err="1"/>
              <a:t>lô-gích</a:t>
            </a:r>
            <a:r>
              <a:rPr lang="en-US" dirty="0"/>
              <a:t>, </a:t>
            </a:r>
            <a:r>
              <a:rPr lang="en-US" dirty="0" err="1"/>
              <a:t>trái</a:t>
            </a:r>
            <a:r>
              <a:rPr lang="en-US" dirty="0"/>
              <a:t> </a:t>
            </a:r>
            <a:r>
              <a:rPr lang="en-US" dirty="0" err="1"/>
              <a:t>với</a:t>
            </a:r>
            <a:r>
              <a:rPr lang="en-US" dirty="0"/>
              <a:t> </a:t>
            </a:r>
            <a:r>
              <a:rPr lang="en-US" dirty="0" err="1"/>
              <a:t>lẽ</a:t>
            </a:r>
            <a:r>
              <a:rPr lang="en-US" dirty="0"/>
              <a:t> </a:t>
            </a:r>
            <a:r>
              <a:rPr lang="en-US" dirty="0" err="1"/>
              <a:t>thường</a:t>
            </a:r>
            <a:r>
              <a:rPr lang="en-US" dirty="0"/>
              <a:t> </a:t>
            </a:r>
            <a:r>
              <a:rPr lang="en-US" dirty="0" err="1"/>
              <a:t>tình</a:t>
            </a:r>
            <a:r>
              <a:rPr lang="en-US" dirty="0"/>
              <a:t> </a:t>
            </a:r>
            <a:r>
              <a:rPr lang="en-US" dirty="0" err="1"/>
              <a:t>của</a:t>
            </a:r>
            <a:r>
              <a:rPr lang="en-US" dirty="0"/>
              <a:t> </a:t>
            </a:r>
            <a:r>
              <a:rPr lang="en-US" dirty="0" err="1"/>
              <a:t>thế</a:t>
            </a:r>
            <a:r>
              <a:rPr lang="en-US" dirty="0"/>
              <a:t> </a:t>
            </a:r>
            <a:r>
              <a:rPr lang="en-US" dirty="0" err="1"/>
              <a:t>gian</a:t>
            </a:r>
            <a:r>
              <a:rPr lang="en-US" dirty="0"/>
              <a:t>.</a:t>
            </a:r>
          </a:p>
          <a:p>
            <a:endParaRPr lang="en-US" dirty="0"/>
          </a:p>
          <a:p>
            <a:r>
              <a:rPr lang="en-US" dirty="0" err="1"/>
              <a:t>Nhưng</a:t>
            </a:r>
            <a:r>
              <a:rPr lang="en-US" dirty="0"/>
              <a:t> </a:t>
            </a:r>
            <a:r>
              <a:rPr lang="en-US" dirty="0" err="1"/>
              <a:t>điều</a:t>
            </a:r>
            <a:r>
              <a:rPr lang="en-US" dirty="0"/>
              <a:t> </a:t>
            </a:r>
            <a:r>
              <a:rPr lang="en-US" dirty="0" err="1"/>
              <a:t>Chúa</a:t>
            </a:r>
            <a:r>
              <a:rPr lang="en-US" dirty="0"/>
              <a:t> </a:t>
            </a:r>
            <a:r>
              <a:rPr lang="en-US" dirty="0" err="1"/>
              <a:t>dạy</a:t>
            </a:r>
            <a:r>
              <a:rPr lang="en-US" dirty="0"/>
              <a:t> </a:t>
            </a:r>
            <a:r>
              <a:rPr lang="en-US" dirty="0" err="1"/>
              <a:t>dỗ</a:t>
            </a:r>
            <a:r>
              <a:rPr lang="en-US" dirty="0"/>
              <a:t> </a:t>
            </a:r>
            <a:r>
              <a:rPr lang="en-US" dirty="0" err="1"/>
              <a:t>là</a:t>
            </a:r>
            <a:r>
              <a:rPr lang="en-US" dirty="0"/>
              <a:t> </a:t>
            </a:r>
            <a:r>
              <a:rPr lang="en-US" dirty="0" err="1"/>
              <a:t>chân</a:t>
            </a:r>
            <a:r>
              <a:rPr lang="en-US" dirty="0"/>
              <a:t> </a:t>
            </a:r>
            <a:r>
              <a:rPr lang="en-US" dirty="0" err="1"/>
              <a:t>lý</a:t>
            </a:r>
            <a:r>
              <a:rPr lang="en-US" dirty="0"/>
              <a:t> </a:t>
            </a:r>
            <a:r>
              <a:rPr lang="en-US" dirty="0" err="1"/>
              <a:t>đời</a:t>
            </a:r>
            <a:r>
              <a:rPr lang="en-US" dirty="0"/>
              <a:t> </a:t>
            </a:r>
            <a:r>
              <a:rPr lang="en-US" dirty="0" err="1"/>
              <a:t>đời</a:t>
            </a:r>
            <a:r>
              <a:rPr lang="en-US" dirty="0"/>
              <a:t> </a:t>
            </a:r>
            <a:r>
              <a:rPr lang="en-US" dirty="0" err="1"/>
              <a:t>có</a:t>
            </a:r>
            <a:r>
              <a:rPr lang="en-US" dirty="0"/>
              <a:t> </a:t>
            </a:r>
            <a:r>
              <a:rPr lang="en-US" dirty="0" err="1"/>
              <a:t>giá</a:t>
            </a:r>
            <a:r>
              <a:rPr lang="en-US" dirty="0"/>
              <a:t> </a:t>
            </a:r>
            <a:r>
              <a:rPr lang="en-US" dirty="0" err="1"/>
              <a:t>trị</a:t>
            </a:r>
            <a:r>
              <a:rPr lang="en-US" dirty="0"/>
              <a:t> </a:t>
            </a:r>
            <a:r>
              <a:rPr lang="en-US" dirty="0" err="1"/>
              <a:t>và</a:t>
            </a:r>
            <a:r>
              <a:rPr lang="en-US" dirty="0"/>
              <a:t> </a:t>
            </a:r>
            <a:r>
              <a:rPr lang="en-US" dirty="0" err="1"/>
              <a:t>phần</a:t>
            </a:r>
            <a:r>
              <a:rPr lang="en-US" dirty="0"/>
              <a:t> </a:t>
            </a:r>
            <a:r>
              <a:rPr lang="en-US" dirty="0" err="1"/>
              <a:t>thưởng</a:t>
            </a:r>
            <a:r>
              <a:rPr lang="en-US" dirty="0"/>
              <a:t> </a:t>
            </a:r>
            <a:r>
              <a:rPr lang="en-US" dirty="0" err="1"/>
              <a:t>từ</a:t>
            </a:r>
            <a:r>
              <a:rPr lang="en-US" dirty="0"/>
              <a:t> </a:t>
            </a:r>
            <a:r>
              <a:rPr lang="en-US" dirty="0" err="1"/>
              <a:t>Thiên</a:t>
            </a:r>
            <a:r>
              <a:rPr lang="en-US" dirty="0"/>
              <a:t> </a:t>
            </a:r>
            <a:r>
              <a:rPr lang="en-US" dirty="0" err="1"/>
              <a:t>Đàng</a:t>
            </a:r>
            <a:r>
              <a:rPr lang="en-US" dirty="0"/>
              <a:t>.</a:t>
            </a:r>
          </a:p>
        </p:txBody>
      </p:sp>
      <p:sp>
        <p:nvSpPr>
          <p:cNvPr id="4" name="Slide Number Placeholder 3"/>
          <p:cNvSpPr>
            <a:spLocks noGrp="1"/>
          </p:cNvSpPr>
          <p:nvPr>
            <p:ph type="sldNum" sz="quarter" idx="5"/>
          </p:nvPr>
        </p:nvSpPr>
        <p:spPr/>
        <p:txBody>
          <a:bodyPr/>
          <a:lstStyle/>
          <a:p>
            <a:fld id="{68926E9F-6210-104A-A590-14FE7C853FEE}" type="slidenum">
              <a:rPr lang="en-US" smtClean="0"/>
              <a:t>20</a:t>
            </a:fld>
            <a:endParaRPr lang="en-US"/>
          </a:p>
        </p:txBody>
      </p:sp>
    </p:spTree>
    <p:extLst>
      <p:ext uri="{BB962C8B-B14F-4D97-AF65-F5344CB8AC3E}">
        <p14:creationId xmlns:p14="http://schemas.microsoft.com/office/powerpoint/2010/main" val="3259908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Loài</a:t>
            </a:r>
            <a:r>
              <a:rPr lang="en-US" dirty="0"/>
              <a:t> </a:t>
            </a:r>
            <a:r>
              <a:rPr lang="en-US" dirty="0" err="1"/>
              <a:t>người</a:t>
            </a:r>
            <a:r>
              <a:rPr lang="en-US" dirty="0"/>
              <a:t> </a:t>
            </a:r>
            <a:r>
              <a:rPr lang="en-US" dirty="0" err="1"/>
              <a:t>xem</a:t>
            </a:r>
            <a:r>
              <a:rPr lang="en-US" dirty="0"/>
              <a:t> </a:t>
            </a:r>
            <a:r>
              <a:rPr lang="en-US" dirty="0" err="1"/>
              <a:t>bề</a:t>
            </a:r>
            <a:r>
              <a:rPr lang="en-US" dirty="0"/>
              <a:t> </a:t>
            </a:r>
            <a:r>
              <a:rPr lang="en-US" dirty="0" err="1"/>
              <a:t>ngoài</a:t>
            </a:r>
            <a:r>
              <a:rPr lang="en-US" dirty="0"/>
              <a:t> </a:t>
            </a:r>
            <a:r>
              <a:rPr lang="en-US" dirty="0" err="1"/>
              <a:t>nhưng</a:t>
            </a:r>
            <a:r>
              <a:rPr lang="en-US" dirty="0"/>
              <a:t> </a:t>
            </a:r>
            <a:r>
              <a:rPr lang="en-US" dirty="0" err="1"/>
              <a:t>Đức</a:t>
            </a:r>
            <a:r>
              <a:rPr lang="en-US" dirty="0"/>
              <a:t> </a:t>
            </a:r>
            <a:r>
              <a:rPr lang="en-US" dirty="0" err="1"/>
              <a:t>Giê-hô-va</a:t>
            </a:r>
            <a:r>
              <a:rPr lang="en-US" dirty="0"/>
              <a:t> </a:t>
            </a:r>
            <a:r>
              <a:rPr lang="en-US" dirty="0" err="1"/>
              <a:t>nhìn</a:t>
            </a:r>
            <a:r>
              <a:rPr lang="en-US" dirty="0"/>
              <a:t> </a:t>
            </a:r>
            <a:r>
              <a:rPr lang="en-US" dirty="0" err="1"/>
              <a:t>thấy</a:t>
            </a:r>
            <a:r>
              <a:rPr lang="en-US" dirty="0"/>
              <a:t> </a:t>
            </a:r>
            <a:r>
              <a:rPr lang="en-US" dirty="0" err="1"/>
              <a:t>trong</a:t>
            </a:r>
            <a:r>
              <a:rPr lang="en-US" dirty="0"/>
              <a:t> </a:t>
            </a:r>
            <a:r>
              <a:rPr lang="en-US" dirty="0" err="1"/>
              <a:t>lòng</a:t>
            </a:r>
            <a:r>
              <a:rPr lang="en-US" dirty="0"/>
              <a:t> (I Sa-mu-</a:t>
            </a:r>
            <a:r>
              <a:rPr lang="en-US" dirty="0" err="1"/>
              <a:t>ên</a:t>
            </a:r>
            <a:r>
              <a:rPr lang="en-US" dirty="0"/>
              <a:t> 16:7).</a:t>
            </a:r>
          </a:p>
          <a:p>
            <a:endParaRPr lang="en-US" dirty="0"/>
          </a:p>
          <a:p>
            <a:r>
              <a:rPr lang="en-US" dirty="0" err="1"/>
              <a:t>Đa-vít</a:t>
            </a:r>
            <a:r>
              <a:rPr lang="en-US" dirty="0"/>
              <a:t> </a:t>
            </a:r>
            <a:r>
              <a:rPr lang="en-US" dirty="0" err="1"/>
              <a:t>là</a:t>
            </a:r>
            <a:r>
              <a:rPr lang="en-US" dirty="0"/>
              <a:t> </a:t>
            </a:r>
            <a:r>
              <a:rPr lang="en-US" dirty="0" err="1"/>
              <a:t>cậu</a:t>
            </a:r>
            <a:r>
              <a:rPr lang="en-US" dirty="0"/>
              <a:t> </a:t>
            </a:r>
            <a:r>
              <a:rPr lang="en-US" dirty="0" err="1"/>
              <a:t>bé</a:t>
            </a:r>
            <a:r>
              <a:rPr lang="en-US" dirty="0"/>
              <a:t> </a:t>
            </a:r>
            <a:r>
              <a:rPr lang="en-US" dirty="0" err="1"/>
              <a:t>chăn</a:t>
            </a:r>
            <a:r>
              <a:rPr lang="en-US" dirty="0"/>
              <a:t> </a:t>
            </a:r>
            <a:r>
              <a:rPr lang="en-US" dirty="0" err="1"/>
              <a:t>chiên</a:t>
            </a:r>
            <a:r>
              <a:rPr lang="en-US" dirty="0"/>
              <a:t>, </a:t>
            </a:r>
            <a:r>
              <a:rPr lang="en-US" dirty="0" err="1"/>
              <a:t>không</a:t>
            </a:r>
            <a:r>
              <a:rPr lang="en-US" dirty="0"/>
              <a:t> </a:t>
            </a:r>
            <a:r>
              <a:rPr lang="en-US" dirty="0" err="1"/>
              <a:t>hùng</a:t>
            </a:r>
            <a:r>
              <a:rPr lang="en-US" dirty="0"/>
              <a:t> </a:t>
            </a:r>
            <a:r>
              <a:rPr lang="en-US" dirty="0" err="1"/>
              <a:t>dũng</a:t>
            </a:r>
            <a:r>
              <a:rPr lang="en-US" dirty="0"/>
              <a:t> </a:t>
            </a:r>
            <a:r>
              <a:rPr lang="en-US" dirty="0" err="1"/>
              <a:t>như</a:t>
            </a:r>
            <a:r>
              <a:rPr lang="en-US" dirty="0"/>
              <a:t> </a:t>
            </a:r>
            <a:r>
              <a:rPr lang="en-US" dirty="0" err="1"/>
              <a:t>các</a:t>
            </a:r>
            <a:r>
              <a:rPr lang="en-US" dirty="0"/>
              <a:t> </a:t>
            </a:r>
            <a:r>
              <a:rPr lang="en-US" dirty="0" err="1"/>
              <a:t>anh</a:t>
            </a:r>
            <a:r>
              <a:rPr lang="en-US" dirty="0"/>
              <a:t> </a:t>
            </a:r>
            <a:r>
              <a:rPr lang="en-US" dirty="0" err="1"/>
              <a:t>mình</a:t>
            </a:r>
            <a:r>
              <a:rPr lang="en-US" dirty="0"/>
              <a:t>, </a:t>
            </a:r>
            <a:r>
              <a:rPr lang="en-US" dirty="0" err="1"/>
              <a:t>không</a:t>
            </a:r>
            <a:r>
              <a:rPr lang="en-US" dirty="0"/>
              <a:t> </a:t>
            </a:r>
            <a:r>
              <a:rPr lang="en-US" dirty="0" err="1"/>
              <a:t>được</a:t>
            </a:r>
            <a:r>
              <a:rPr lang="en-US" dirty="0"/>
              <a:t> </a:t>
            </a:r>
            <a:r>
              <a:rPr lang="en-US" dirty="0" err="1"/>
              <a:t>chú</a:t>
            </a:r>
            <a:r>
              <a:rPr lang="en-US" dirty="0"/>
              <a:t> </a:t>
            </a:r>
            <a:r>
              <a:rPr lang="en-US" dirty="0" err="1"/>
              <a:t>ý</a:t>
            </a:r>
            <a:r>
              <a:rPr lang="en-US" dirty="0"/>
              <a:t> </a:t>
            </a:r>
            <a:r>
              <a:rPr lang="en-US" dirty="0" err="1"/>
              <a:t>khi</a:t>
            </a:r>
            <a:r>
              <a:rPr lang="en-US" dirty="0"/>
              <a:t> </a:t>
            </a:r>
            <a:r>
              <a:rPr lang="en-US" dirty="0" err="1"/>
              <a:t>còn</a:t>
            </a:r>
            <a:r>
              <a:rPr lang="en-US" dirty="0"/>
              <a:t> </a:t>
            </a:r>
            <a:r>
              <a:rPr lang="en-US" dirty="0" err="1"/>
              <a:t>nhỏ</a:t>
            </a:r>
            <a:r>
              <a:rPr lang="en-US" dirty="0"/>
              <a:t> ( I Sa-mu-</a:t>
            </a:r>
            <a:r>
              <a:rPr lang="en-US" dirty="0" err="1"/>
              <a:t>ên</a:t>
            </a:r>
            <a:r>
              <a:rPr lang="en-US" dirty="0"/>
              <a:t> 16:4-13)  </a:t>
            </a:r>
            <a:r>
              <a:rPr lang="en-US" dirty="0" err="1"/>
              <a:t>nhưng</a:t>
            </a:r>
            <a:r>
              <a:rPr lang="en-US" dirty="0"/>
              <a:t> </a:t>
            </a:r>
            <a:r>
              <a:rPr lang="en-US" dirty="0" err="1"/>
              <a:t>gần</a:t>
            </a:r>
            <a:r>
              <a:rPr lang="en-US" dirty="0"/>
              <a:t> </a:t>
            </a:r>
            <a:r>
              <a:rPr lang="en-US" dirty="0" err="1"/>
              <a:t>gũi</a:t>
            </a:r>
            <a:r>
              <a:rPr lang="en-US" dirty="0"/>
              <a:t> </a:t>
            </a:r>
            <a:r>
              <a:rPr lang="en-US" dirty="0" err="1"/>
              <a:t>Chúa</a:t>
            </a:r>
            <a:r>
              <a:rPr lang="en-US" dirty="0"/>
              <a:t> </a:t>
            </a:r>
            <a:r>
              <a:rPr lang="en-US" dirty="0" err="1"/>
              <a:t>rất</a:t>
            </a:r>
            <a:r>
              <a:rPr lang="en-US" dirty="0"/>
              <a:t> </a:t>
            </a:r>
            <a:r>
              <a:rPr lang="en-US" dirty="0" err="1"/>
              <a:t>sâu</a:t>
            </a:r>
            <a:r>
              <a:rPr lang="en-US" dirty="0"/>
              <a:t> </a:t>
            </a:r>
            <a:r>
              <a:rPr lang="en-US" dirty="0" err="1"/>
              <a:t>xa</a:t>
            </a:r>
            <a:r>
              <a:rPr lang="en-US" dirty="0"/>
              <a:t> qua </a:t>
            </a:r>
            <a:r>
              <a:rPr lang="en-US" dirty="0" err="1"/>
              <a:t>sự</a:t>
            </a:r>
            <a:r>
              <a:rPr lang="en-US" dirty="0"/>
              <a:t> </a:t>
            </a:r>
            <a:r>
              <a:rPr lang="en-US" dirty="0" err="1"/>
              <a:t>thờ</a:t>
            </a:r>
            <a:r>
              <a:rPr lang="en-US" dirty="0"/>
              <a:t> </a:t>
            </a:r>
            <a:r>
              <a:rPr lang="en-US" dirty="0" err="1"/>
              <a:t>phượng</a:t>
            </a:r>
            <a:r>
              <a:rPr lang="en-US" dirty="0"/>
              <a:t> (</a:t>
            </a:r>
            <a:r>
              <a:rPr lang="en-US" dirty="0" err="1"/>
              <a:t>Thi</a:t>
            </a:r>
            <a:r>
              <a:rPr lang="en-US" dirty="0"/>
              <a:t> </a:t>
            </a:r>
            <a:r>
              <a:rPr lang="en-US" dirty="0" err="1"/>
              <a:t>thiên</a:t>
            </a:r>
            <a:r>
              <a:rPr lang="en-US" dirty="0"/>
              <a:t> 23), can </a:t>
            </a:r>
            <a:r>
              <a:rPr lang="en-US" dirty="0" err="1"/>
              <a:t>đảm</a:t>
            </a:r>
            <a:r>
              <a:rPr lang="en-US" dirty="0"/>
              <a:t> </a:t>
            </a:r>
            <a:r>
              <a:rPr lang="en-US" dirty="0" err="1"/>
              <a:t>nhờ</a:t>
            </a:r>
            <a:r>
              <a:rPr lang="en-US" dirty="0"/>
              <a:t> </a:t>
            </a:r>
            <a:r>
              <a:rPr lang="en-US" dirty="0" err="1"/>
              <a:t>cậy</a:t>
            </a:r>
            <a:r>
              <a:rPr lang="en-US" dirty="0"/>
              <a:t> </a:t>
            </a:r>
            <a:r>
              <a:rPr lang="en-US" dirty="0" err="1"/>
              <a:t>Chúa</a:t>
            </a:r>
            <a:r>
              <a:rPr lang="en-US" dirty="0"/>
              <a:t> </a:t>
            </a:r>
            <a:r>
              <a:rPr lang="en-US" dirty="0" err="1"/>
              <a:t>trước</a:t>
            </a:r>
            <a:r>
              <a:rPr lang="en-US" dirty="0"/>
              <a:t> </a:t>
            </a:r>
            <a:r>
              <a:rPr lang="en-US" dirty="0" err="1"/>
              <a:t>các</a:t>
            </a:r>
            <a:r>
              <a:rPr lang="en-US" dirty="0"/>
              <a:t> </a:t>
            </a:r>
            <a:r>
              <a:rPr lang="en-US" dirty="0" err="1"/>
              <a:t>kẻ</a:t>
            </a:r>
            <a:r>
              <a:rPr lang="en-US" dirty="0"/>
              <a:t> </a:t>
            </a:r>
            <a:r>
              <a:rPr lang="en-US" dirty="0" err="1"/>
              <a:t>thù</a:t>
            </a:r>
            <a:r>
              <a:rPr lang="en-US" dirty="0"/>
              <a:t> </a:t>
            </a:r>
            <a:r>
              <a:rPr lang="en-US" dirty="0" err="1"/>
              <a:t>mạnh</a:t>
            </a:r>
            <a:r>
              <a:rPr lang="en-US" dirty="0"/>
              <a:t> </a:t>
            </a:r>
            <a:r>
              <a:rPr lang="en-US" dirty="0" err="1"/>
              <a:t>hơn</a:t>
            </a:r>
            <a:r>
              <a:rPr lang="en-US" dirty="0"/>
              <a:t> </a:t>
            </a:r>
            <a:r>
              <a:rPr lang="en-US" dirty="0" err="1"/>
              <a:t>cả</a:t>
            </a:r>
            <a:r>
              <a:rPr lang="en-US" dirty="0"/>
              <a:t> </a:t>
            </a:r>
            <a:r>
              <a:rPr lang="en-US" dirty="0" err="1"/>
              <a:t>nghìn</a:t>
            </a:r>
            <a:r>
              <a:rPr lang="en-US" dirty="0"/>
              <a:t> </a:t>
            </a:r>
            <a:r>
              <a:rPr lang="en-US" dirty="0" err="1"/>
              <a:t>lần</a:t>
            </a:r>
            <a:r>
              <a:rPr lang="en-US" dirty="0"/>
              <a:t> (I Sa-mu-</a:t>
            </a:r>
            <a:r>
              <a:rPr lang="en-US" dirty="0" err="1"/>
              <a:t>ên</a:t>
            </a:r>
            <a:r>
              <a:rPr lang="en-US" dirty="0"/>
              <a:t> 17: 34-37; 45-51)</a:t>
            </a:r>
          </a:p>
        </p:txBody>
      </p:sp>
      <p:sp>
        <p:nvSpPr>
          <p:cNvPr id="4" name="Slide Number Placeholder 3"/>
          <p:cNvSpPr>
            <a:spLocks noGrp="1"/>
          </p:cNvSpPr>
          <p:nvPr>
            <p:ph type="sldNum" sz="quarter" idx="5"/>
          </p:nvPr>
        </p:nvSpPr>
        <p:spPr/>
        <p:txBody>
          <a:bodyPr/>
          <a:lstStyle/>
          <a:p>
            <a:fld id="{68926E9F-6210-104A-A590-14FE7C853FEE}" type="slidenum">
              <a:rPr lang="en-US" smtClean="0"/>
              <a:t>21</a:t>
            </a:fld>
            <a:endParaRPr lang="en-US"/>
          </a:p>
        </p:txBody>
      </p:sp>
    </p:spTree>
    <p:extLst>
      <p:ext uri="{BB962C8B-B14F-4D97-AF65-F5344CB8AC3E}">
        <p14:creationId xmlns:p14="http://schemas.microsoft.com/office/powerpoint/2010/main" val="2465003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FFFF"/>
              </a:solidFill>
            </a:endParaRPr>
          </a:p>
          <a:p>
            <a:r>
              <a:rPr lang="vi-VN" sz="1200" b="0" i="0" kern="1200" dirty="0">
                <a:solidFill>
                  <a:schemeClr val="tx1"/>
                </a:solidFill>
                <a:effectLst/>
                <a:latin typeface="+mn-lt"/>
                <a:ea typeface="+mn-ea"/>
                <a:cs typeface="+mn-cs"/>
              </a:rPr>
              <a:t>Giăng 12: 25-26</a:t>
            </a:r>
          </a:p>
          <a:p>
            <a:r>
              <a:rPr lang="vi-VN" sz="1200" b="1" i="1" kern="1200" dirty="0">
                <a:solidFill>
                  <a:schemeClr val="tx1"/>
                </a:solidFill>
                <a:effectLst/>
                <a:latin typeface="+mn-lt"/>
                <a:ea typeface="+mn-ea"/>
                <a:cs typeface="+mn-cs"/>
              </a:rPr>
              <a:t>Ai yêu sự sống mình thì sẽ mất đi, ai ghét sự sống mình trong đời nầy thì sẽ giữ lại đến sự sống đời đời. </a:t>
            </a:r>
            <a:r>
              <a:rPr lang="vi-VN" sz="1200" b="1" i="1" u="none" strike="noStrike" kern="1200" dirty="0">
                <a:solidFill>
                  <a:schemeClr val="tx1"/>
                </a:solidFill>
                <a:effectLst/>
                <a:latin typeface="+mn-lt"/>
                <a:ea typeface="+mn-ea"/>
                <a:cs typeface="+mn-cs"/>
                <a:hlinkClick r:id="rId3" tooltip="Share Verse"/>
              </a:rPr>
              <a:t>26</a:t>
            </a:r>
            <a:r>
              <a:rPr lang="vi-VN" sz="1200" b="1" i="1" kern="1200" dirty="0">
                <a:solidFill>
                  <a:schemeClr val="tx1"/>
                </a:solidFill>
                <a:effectLst/>
                <a:latin typeface="+mn-lt"/>
                <a:ea typeface="+mn-ea"/>
                <a:cs typeface="+mn-cs"/>
              </a:rPr>
              <a:t> Nếu ai hầu việc ta, thì phải theo ta, và ta ở đâu, thì kẻ hầu việc ta cũng sẽ ở đó; nếu ai hầu việc ta, thì Cha ta ắt tôn quí người. </a:t>
            </a:r>
          </a:p>
          <a:p>
            <a:endParaRPr lang="vi-VN" sz="1200" b="1" i="1"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Mác 10: 29-31 </a:t>
            </a:r>
          </a:p>
          <a:p>
            <a:r>
              <a:rPr lang="vi-VN" sz="1200" b="1" i="0" kern="1200" dirty="0">
                <a:solidFill>
                  <a:schemeClr val="tx1"/>
                </a:solidFill>
                <a:effectLst/>
                <a:latin typeface="+mn-lt"/>
                <a:ea typeface="+mn-ea"/>
                <a:cs typeface="+mn-cs"/>
              </a:rPr>
              <a:t>Đức Chúa Jêsus đáp rằng: Quả thật, ta nói cùng các ngươi chẳng một người nào vì ta và Tin Lành từ bỏ nhà cửa, anh em, chị em, cha mẹ, con cái, đất ruộng, </a:t>
            </a:r>
            <a:r>
              <a:rPr lang="vi-VN" sz="1200" b="1" i="0" u="none" strike="noStrike" kern="1200" dirty="0">
                <a:solidFill>
                  <a:schemeClr val="tx1"/>
                </a:solidFill>
                <a:effectLst/>
                <a:latin typeface="+mn-lt"/>
                <a:ea typeface="+mn-ea"/>
                <a:cs typeface="+mn-cs"/>
                <a:hlinkClick r:id="rId4" tooltip="Share Verse"/>
              </a:rPr>
              <a:t>30</a:t>
            </a:r>
            <a:r>
              <a:rPr lang="vi-VN" sz="1200" b="1" i="0" kern="1200" dirty="0">
                <a:solidFill>
                  <a:schemeClr val="tx1"/>
                </a:solidFill>
                <a:effectLst/>
                <a:latin typeface="+mn-lt"/>
                <a:ea typeface="+mn-ea"/>
                <a:cs typeface="+mn-cs"/>
              </a:rPr>
              <a:t> mà chẳng lãnh được đang bây giờ, trong đời nầy, trăm lần hơn về những nhà cửa, anh em, chị em, mẹ con, đất ruộng, với sự bắt bớ, và sự sống đời đời trong đời sau. </a:t>
            </a:r>
            <a:r>
              <a:rPr lang="vi-VN" sz="1200" b="1" i="0" u="none" strike="noStrike" kern="1200" dirty="0">
                <a:solidFill>
                  <a:schemeClr val="tx1"/>
                </a:solidFill>
                <a:effectLst/>
                <a:latin typeface="+mn-lt"/>
                <a:ea typeface="+mn-ea"/>
                <a:cs typeface="+mn-cs"/>
                <a:hlinkClick r:id="rId5" tooltip="Share Verse"/>
              </a:rPr>
              <a:t>31</a:t>
            </a:r>
            <a:r>
              <a:rPr lang="vi-VN" sz="1200" b="1" i="0" kern="1200" dirty="0">
                <a:solidFill>
                  <a:schemeClr val="tx1"/>
                </a:solidFill>
                <a:effectLst/>
                <a:latin typeface="+mn-lt"/>
                <a:ea typeface="+mn-ea"/>
                <a:cs typeface="+mn-cs"/>
              </a:rPr>
              <a:t> Nhưng có nhiều kẻ đầu sẽ nên rốt; có kẻ rốt sẽ nên đầu</a:t>
            </a:r>
            <a:endParaRPr lang="en-US" b="1" i="1" dirty="0"/>
          </a:p>
        </p:txBody>
      </p:sp>
      <p:sp>
        <p:nvSpPr>
          <p:cNvPr id="4" name="Slide Number Placeholder 3"/>
          <p:cNvSpPr>
            <a:spLocks noGrp="1"/>
          </p:cNvSpPr>
          <p:nvPr>
            <p:ph type="sldNum" sz="quarter" idx="5"/>
          </p:nvPr>
        </p:nvSpPr>
        <p:spPr/>
        <p:txBody>
          <a:bodyPr/>
          <a:lstStyle/>
          <a:p>
            <a:fld id="{68926E9F-6210-104A-A590-14FE7C853FEE}" type="slidenum">
              <a:rPr lang="en-US" smtClean="0"/>
              <a:t>23</a:t>
            </a:fld>
            <a:endParaRPr lang="en-US"/>
          </a:p>
        </p:txBody>
      </p:sp>
    </p:spTree>
    <p:extLst>
      <p:ext uri="{BB962C8B-B14F-4D97-AF65-F5344CB8AC3E}">
        <p14:creationId xmlns:p14="http://schemas.microsoft.com/office/powerpoint/2010/main" val="268338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1" dirty="0" err="1"/>
              <a:t>Chúa</a:t>
            </a:r>
            <a:r>
              <a:rPr lang="en-US" b="1" dirty="0"/>
              <a:t> </a:t>
            </a:r>
            <a:r>
              <a:rPr lang="en-US" b="1" dirty="0" err="1"/>
              <a:t>dạy</a:t>
            </a:r>
            <a:r>
              <a:rPr lang="en-US" b="1" dirty="0"/>
              <a:t> </a:t>
            </a:r>
            <a:r>
              <a:rPr lang="en-US" b="1" dirty="0" err="1"/>
              <a:t>chúng</a:t>
            </a:r>
            <a:r>
              <a:rPr lang="en-US" b="1" dirty="0"/>
              <a:t> ta </a:t>
            </a:r>
            <a:r>
              <a:rPr lang="en-US" b="1" dirty="0" err="1"/>
              <a:t>vâng</a:t>
            </a:r>
            <a:r>
              <a:rPr lang="en-US" b="1" dirty="0"/>
              <a:t> </a:t>
            </a:r>
            <a:r>
              <a:rPr lang="en-US" b="1" dirty="0" err="1"/>
              <a:t>phục</a:t>
            </a:r>
            <a:r>
              <a:rPr lang="en-US" b="1" dirty="0"/>
              <a:t> </a:t>
            </a:r>
            <a:r>
              <a:rPr lang="en-US" b="1" dirty="0" err="1"/>
              <a:t>họ</a:t>
            </a:r>
            <a:r>
              <a:rPr lang="en-US" b="1" dirty="0"/>
              <a:t> </a:t>
            </a:r>
            <a:r>
              <a:rPr lang="en-US" b="1" dirty="0" err="1"/>
              <a:t>theo</a:t>
            </a:r>
            <a:r>
              <a:rPr lang="en-US" b="1" dirty="0"/>
              <a:t> </a:t>
            </a:r>
            <a:r>
              <a:rPr lang="en-US" b="1" dirty="0" err="1"/>
              <a:t>thẩm</a:t>
            </a:r>
            <a:r>
              <a:rPr lang="en-US" b="1" dirty="0"/>
              <a:t> </a:t>
            </a:r>
            <a:r>
              <a:rPr lang="en-US" b="1" dirty="0" err="1"/>
              <a:t>quyền</a:t>
            </a:r>
            <a:r>
              <a:rPr lang="en-US" b="1" dirty="0"/>
              <a:t> </a:t>
            </a:r>
            <a:r>
              <a:rPr lang="en-US" b="1" dirty="0" err="1"/>
              <a:t>Chúa</a:t>
            </a:r>
            <a:r>
              <a:rPr lang="en-US" b="1" dirty="0"/>
              <a:t> </a:t>
            </a:r>
            <a:r>
              <a:rPr lang="en-US" b="1" dirty="0" err="1"/>
              <a:t>cho</a:t>
            </a:r>
            <a:r>
              <a:rPr lang="en-US" b="1" dirty="0"/>
              <a:t> </a:t>
            </a:r>
            <a:r>
              <a:rPr lang="en-US" b="1" dirty="0" err="1"/>
              <a:t>họ</a:t>
            </a:r>
            <a:r>
              <a:rPr lang="en-US" b="1" dirty="0"/>
              <a:t> </a:t>
            </a:r>
            <a:r>
              <a:rPr lang="en-US" b="1" dirty="0" err="1"/>
              <a:t>ở</a:t>
            </a:r>
            <a:r>
              <a:rPr lang="en-US" b="1" dirty="0"/>
              <a:t> </a:t>
            </a:r>
            <a:r>
              <a:rPr lang="en-US" b="1" dirty="0" err="1"/>
              <a:t>Hội</a:t>
            </a:r>
            <a:r>
              <a:rPr lang="en-US" b="1" dirty="0"/>
              <a:t> </a:t>
            </a:r>
            <a:r>
              <a:rPr lang="en-US" b="1" dirty="0" err="1"/>
              <a:t>thánh</a:t>
            </a:r>
            <a:r>
              <a:rPr lang="en-US" b="1" dirty="0"/>
              <a:t> hay </a:t>
            </a:r>
            <a:r>
              <a:rPr lang="en-US" b="1" dirty="0" err="1"/>
              <a:t>thế</a:t>
            </a:r>
            <a:r>
              <a:rPr lang="en-US" b="1" dirty="0"/>
              <a:t> </a:t>
            </a:r>
            <a:r>
              <a:rPr lang="en-US" b="1" dirty="0" err="1"/>
              <a:t>gian</a:t>
            </a:r>
            <a:r>
              <a:rPr lang="en-US" b="1" dirty="0"/>
              <a:t> </a:t>
            </a:r>
            <a:r>
              <a:rPr lang="en-US" b="1" dirty="0" err="1"/>
              <a:t>bên</a:t>
            </a:r>
            <a:r>
              <a:rPr lang="en-US" b="1" dirty="0"/>
              <a:t> </a:t>
            </a:r>
            <a:r>
              <a:rPr lang="en-US" b="1" dirty="0" err="1"/>
              <a:t>ngoài</a:t>
            </a:r>
            <a:r>
              <a:rPr lang="en-US" b="1" dirty="0"/>
              <a:t> (</a:t>
            </a:r>
            <a:r>
              <a:rPr lang="en-US" b="1" dirty="0" err="1"/>
              <a:t>chính</a:t>
            </a:r>
            <a:r>
              <a:rPr lang="en-US" b="1" dirty="0"/>
              <a:t> </a:t>
            </a:r>
            <a:r>
              <a:rPr lang="en-US" b="1" dirty="0" err="1"/>
              <a:t>quyền</a:t>
            </a:r>
            <a:r>
              <a:rPr lang="en-US" b="1" dirty="0"/>
              <a:t>). </a:t>
            </a:r>
            <a:r>
              <a:rPr lang="en-US" b="1" dirty="0" err="1"/>
              <a:t>Và</a:t>
            </a:r>
            <a:r>
              <a:rPr lang="en-US" b="1" dirty="0"/>
              <a:t> </a:t>
            </a:r>
            <a:r>
              <a:rPr lang="en-US" b="1" dirty="0" err="1"/>
              <a:t>không</a:t>
            </a:r>
            <a:r>
              <a:rPr lang="en-US" b="1" dirty="0"/>
              <a:t> </a:t>
            </a:r>
            <a:r>
              <a:rPr lang="en-US" b="1" dirty="0" err="1"/>
              <a:t>quên</a:t>
            </a:r>
            <a:r>
              <a:rPr lang="en-US" b="1" dirty="0"/>
              <a:t> </a:t>
            </a:r>
            <a:r>
              <a:rPr lang="en-US" b="1" dirty="0" err="1"/>
              <a:t>cầu</a:t>
            </a:r>
            <a:r>
              <a:rPr lang="en-US" b="1" dirty="0"/>
              <a:t> </a:t>
            </a:r>
            <a:r>
              <a:rPr lang="en-US" b="1" dirty="0" err="1"/>
              <a:t>nguyện</a:t>
            </a:r>
            <a:r>
              <a:rPr lang="en-US" b="1" dirty="0"/>
              <a:t> </a:t>
            </a:r>
            <a:r>
              <a:rPr lang="en-US" b="1" dirty="0" err="1"/>
              <a:t>cho</a:t>
            </a:r>
            <a:r>
              <a:rPr lang="en-US" b="1" dirty="0"/>
              <a:t> </a:t>
            </a:r>
            <a:r>
              <a:rPr lang="en-US" b="1" dirty="0" err="1"/>
              <a:t>họ</a:t>
            </a:r>
            <a:r>
              <a:rPr lang="en-US" b="1" dirty="0"/>
              <a:t>, </a:t>
            </a:r>
            <a:r>
              <a:rPr lang="en-US" b="1" dirty="0" err="1"/>
              <a:t>để</a:t>
            </a:r>
            <a:r>
              <a:rPr lang="en-US" b="1" dirty="0"/>
              <a:t> </a:t>
            </a:r>
            <a:r>
              <a:rPr lang="en-US" b="1" dirty="0" err="1"/>
              <a:t>ăn</a:t>
            </a:r>
            <a:r>
              <a:rPr lang="en-US" b="1" dirty="0"/>
              <a:t> </a:t>
            </a:r>
            <a:r>
              <a:rPr lang="en-US" b="1" dirty="0" err="1"/>
              <a:t>năn</a:t>
            </a:r>
            <a:r>
              <a:rPr lang="en-US" b="1" dirty="0"/>
              <a:t>, </a:t>
            </a:r>
            <a:r>
              <a:rPr lang="en-US" b="1" dirty="0" err="1"/>
              <a:t>làm</a:t>
            </a:r>
            <a:r>
              <a:rPr lang="en-US" b="1" dirty="0"/>
              <a:t> </a:t>
            </a:r>
            <a:r>
              <a:rPr lang="en-US" b="1" dirty="0" err="1"/>
              <a:t>theo</a:t>
            </a:r>
            <a:r>
              <a:rPr lang="en-US" b="1" dirty="0"/>
              <a:t> </a:t>
            </a:r>
            <a:r>
              <a:rPr lang="en-US" b="1" dirty="0" err="1"/>
              <a:t>điều</a:t>
            </a:r>
            <a:r>
              <a:rPr lang="en-US" b="1" dirty="0"/>
              <a:t> </a:t>
            </a:r>
            <a:r>
              <a:rPr lang="en-US" b="1" dirty="0" err="1"/>
              <a:t>họ</a:t>
            </a:r>
            <a:r>
              <a:rPr lang="en-US" b="1" dirty="0"/>
              <a:t> </a:t>
            </a:r>
            <a:r>
              <a:rPr lang="en-US" b="1" dirty="0" err="1"/>
              <a:t>đã</a:t>
            </a:r>
            <a:r>
              <a:rPr lang="en-US" b="1" dirty="0"/>
              <a:t> </a:t>
            </a:r>
            <a:r>
              <a:rPr lang="en-US" b="1" dirty="0" err="1"/>
              <a:t>học</a:t>
            </a:r>
            <a:r>
              <a:rPr lang="en-US" b="1" dirty="0"/>
              <a:t> </a:t>
            </a:r>
            <a:r>
              <a:rPr lang="en-US" b="1" dirty="0" err="1"/>
              <a:t>và</a:t>
            </a:r>
            <a:r>
              <a:rPr lang="en-US" b="1" dirty="0"/>
              <a:t> </a:t>
            </a:r>
            <a:r>
              <a:rPr lang="en-US" b="1" dirty="0" err="1"/>
              <a:t>dạy</a:t>
            </a:r>
            <a:r>
              <a:rPr lang="en-US" b="1" dirty="0"/>
              <a:t> </a:t>
            </a:r>
            <a:r>
              <a:rPr lang="en-US" b="1" dirty="0" err="1"/>
              <a:t>dỗ</a:t>
            </a:r>
            <a:r>
              <a:rPr lang="en-US" b="1" dirty="0"/>
              <a:t> </a:t>
            </a:r>
            <a:r>
              <a:rPr lang="en-US" b="1" dirty="0" err="1"/>
              <a:t>người</a:t>
            </a:r>
            <a:r>
              <a:rPr lang="en-US" b="1" dirty="0"/>
              <a:t> </a:t>
            </a:r>
            <a:r>
              <a:rPr lang="en-US" b="1" dirty="0" err="1"/>
              <a:t>khác</a:t>
            </a:r>
            <a:r>
              <a:rPr lang="en-US" b="1" dirty="0"/>
              <a:t>.</a:t>
            </a:r>
          </a:p>
          <a:p>
            <a:pPr lvl="1"/>
            <a:endParaRPr lang="en-US" b="1" dirty="0"/>
          </a:p>
          <a:p>
            <a:pPr lvl="1"/>
            <a:r>
              <a:rPr lang="en-US" b="1" dirty="0" err="1"/>
              <a:t>Nhưng</a:t>
            </a:r>
            <a:r>
              <a:rPr lang="en-US" b="1" dirty="0"/>
              <a:t> </a:t>
            </a:r>
            <a:r>
              <a:rPr lang="en-US" b="1" dirty="0" err="1"/>
              <a:t>Chúa</a:t>
            </a:r>
            <a:r>
              <a:rPr lang="en-US" b="1" dirty="0"/>
              <a:t> </a:t>
            </a:r>
            <a:r>
              <a:rPr lang="en-US" b="1" dirty="0" err="1"/>
              <a:t>sẽ</a:t>
            </a:r>
            <a:r>
              <a:rPr lang="en-US" b="1" dirty="0"/>
              <a:t> </a:t>
            </a:r>
            <a:r>
              <a:rPr lang="en-US" b="1" dirty="0" err="1"/>
              <a:t>xử</a:t>
            </a:r>
            <a:r>
              <a:rPr lang="en-US" b="1" dirty="0"/>
              <a:t> </a:t>
            </a:r>
            <a:r>
              <a:rPr lang="en-US" b="1" dirty="0" err="1"/>
              <a:t>đoán</a:t>
            </a:r>
            <a:r>
              <a:rPr lang="en-US" b="1" dirty="0"/>
              <a:t> </a:t>
            </a:r>
            <a:r>
              <a:rPr lang="en-US" b="1" dirty="0" err="1"/>
              <a:t>mọi</a:t>
            </a:r>
            <a:r>
              <a:rPr lang="en-US" b="1" dirty="0"/>
              <a:t> </a:t>
            </a:r>
            <a:r>
              <a:rPr lang="en-US" b="1" dirty="0" err="1"/>
              <a:t>người</a:t>
            </a:r>
            <a:r>
              <a:rPr lang="en-US" b="1" dirty="0"/>
              <a:t> </a:t>
            </a:r>
            <a:r>
              <a:rPr lang="en-US" b="1" dirty="0" err="1"/>
              <a:t>theo</a:t>
            </a:r>
            <a:r>
              <a:rPr lang="en-US" b="1" dirty="0"/>
              <a:t> </a:t>
            </a:r>
            <a:r>
              <a:rPr lang="en-US" b="1" dirty="0" err="1"/>
              <a:t>sự</a:t>
            </a:r>
            <a:r>
              <a:rPr lang="en-US" b="1" dirty="0"/>
              <a:t> </a:t>
            </a:r>
            <a:r>
              <a:rPr lang="en-US" b="1" dirty="0" err="1"/>
              <a:t>công</a:t>
            </a:r>
            <a:r>
              <a:rPr lang="en-US" b="1" dirty="0"/>
              <a:t> </a:t>
            </a:r>
            <a:r>
              <a:rPr lang="en-US" b="1" dirty="0" err="1"/>
              <a:t>bình</a:t>
            </a:r>
            <a:r>
              <a:rPr lang="en-US" b="1" dirty="0"/>
              <a:t> </a:t>
            </a:r>
            <a:r>
              <a:rPr lang="en-US" b="1" dirty="0" err="1"/>
              <a:t>của</a:t>
            </a:r>
            <a:r>
              <a:rPr lang="en-US" b="1" dirty="0"/>
              <a:t> </a:t>
            </a:r>
            <a:r>
              <a:rPr lang="en-US" b="1" dirty="0" err="1"/>
              <a:t>Ngài</a:t>
            </a:r>
            <a:r>
              <a:rPr lang="en-US" b="1" dirty="0"/>
              <a:t>, </a:t>
            </a:r>
            <a:r>
              <a:rPr lang="en-US" b="1" dirty="0" err="1"/>
              <a:t>trong</a:t>
            </a:r>
            <a:r>
              <a:rPr lang="en-US" b="1" dirty="0"/>
              <a:t> </a:t>
            </a:r>
            <a:r>
              <a:rPr lang="en-US" b="1" dirty="0" err="1"/>
              <a:t>đời</a:t>
            </a:r>
            <a:r>
              <a:rPr lang="en-US" b="1" dirty="0"/>
              <a:t> </a:t>
            </a:r>
            <a:r>
              <a:rPr lang="en-US" b="1" dirty="0" err="1"/>
              <a:t>này</a:t>
            </a:r>
            <a:r>
              <a:rPr lang="en-US" b="1" dirty="0"/>
              <a:t> </a:t>
            </a:r>
            <a:r>
              <a:rPr lang="en-US" b="1" dirty="0" err="1"/>
              <a:t>và</a:t>
            </a:r>
            <a:r>
              <a:rPr lang="en-US" b="1" dirty="0"/>
              <a:t> </a:t>
            </a:r>
            <a:r>
              <a:rPr lang="en-US" b="1" dirty="0" err="1"/>
              <a:t>đời</a:t>
            </a:r>
            <a:r>
              <a:rPr lang="en-US" b="1" dirty="0"/>
              <a:t> </a:t>
            </a:r>
            <a:r>
              <a:rPr lang="en-US" b="1" dirty="0" err="1"/>
              <a:t>sau</a:t>
            </a:r>
            <a:r>
              <a:rPr lang="en-US" b="1" dirty="0"/>
              <a:t> </a:t>
            </a:r>
            <a:r>
              <a:rPr lang="en-US" b="1" dirty="0" err="1"/>
              <a:t>khi</a:t>
            </a:r>
            <a:r>
              <a:rPr lang="en-US" b="1" dirty="0"/>
              <a:t> </a:t>
            </a:r>
            <a:r>
              <a:rPr lang="en-US" b="1" dirty="0" err="1"/>
              <a:t>tất</a:t>
            </a:r>
            <a:r>
              <a:rPr lang="en-US" b="1" dirty="0"/>
              <a:t> </a:t>
            </a:r>
            <a:r>
              <a:rPr lang="en-US" b="1" dirty="0" err="1"/>
              <a:t>cã</a:t>
            </a:r>
            <a:r>
              <a:rPr lang="en-US" b="1" dirty="0"/>
              <a:t> </a:t>
            </a:r>
            <a:r>
              <a:rPr lang="en-US" b="1" dirty="0" err="1"/>
              <a:t>ngườ</a:t>
            </a:r>
            <a:r>
              <a:rPr lang="en-US" b="1" dirty="0"/>
              <a:t> </a:t>
            </a:r>
            <a:r>
              <a:rPr lang="en-US" b="1" dirty="0" err="1"/>
              <a:t>công</a:t>
            </a:r>
            <a:r>
              <a:rPr lang="en-US" b="1" dirty="0"/>
              <a:t> </a:t>
            </a:r>
            <a:r>
              <a:rPr lang="en-US" b="1" dirty="0" err="1"/>
              <a:t>bình</a:t>
            </a:r>
            <a:r>
              <a:rPr lang="en-US" b="1" dirty="0"/>
              <a:t> </a:t>
            </a:r>
            <a:r>
              <a:rPr lang="en-US" b="1" dirty="0" err="1"/>
              <a:t>và</a:t>
            </a:r>
            <a:r>
              <a:rPr lang="en-US" b="1" dirty="0"/>
              <a:t> </a:t>
            </a:r>
            <a:r>
              <a:rPr lang="en-US" b="1" dirty="0" err="1"/>
              <a:t>gian</a:t>
            </a:r>
            <a:r>
              <a:rPr lang="en-US" b="1" dirty="0"/>
              <a:t> </a:t>
            </a:r>
            <a:r>
              <a:rPr lang="en-US" b="1" dirty="0" err="1"/>
              <a:t>ác</a:t>
            </a:r>
            <a:r>
              <a:rPr lang="en-US" b="1" dirty="0"/>
              <a:t> </a:t>
            </a:r>
            <a:r>
              <a:rPr lang="en-US" b="1" dirty="0" err="1"/>
              <a:t>đều</a:t>
            </a:r>
            <a:r>
              <a:rPr lang="en-US" b="1" dirty="0"/>
              <a:t> </a:t>
            </a:r>
            <a:r>
              <a:rPr lang="en-US" b="1" dirty="0" err="1"/>
              <a:t>phải</a:t>
            </a:r>
            <a:r>
              <a:rPr lang="en-US" b="1" dirty="0"/>
              <a:t> </a:t>
            </a:r>
            <a:r>
              <a:rPr lang="en-US" b="1" dirty="0" err="1"/>
              <a:t>khai</a:t>
            </a:r>
            <a:r>
              <a:rPr lang="en-US" b="1" dirty="0"/>
              <a:t> </a:t>
            </a:r>
            <a:r>
              <a:rPr lang="en-US" b="1" dirty="0" err="1"/>
              <a:t>trình</a:t>
            </a:r>
            <a:r>
              <a:rPr lang="en-US" b="1" dirty="0"/>
              <a:t> </a:t>
            </a:r>
            <a:r>
              <a:rPr lang="en-US" b="1" dirty="0" err="1"/>
              <a:t>trước</a:t>
            </a:r>
            <a:r>
              <a:rPr lang="en-US" b="1" dirty="0"/>
              <a:t> </a:t>
            </a:r>
            <a:r>
              <a:rPr lang="en-US" b="1" dirty="0" err="1"/>
              <a:t>muôn</a:t>
            </a:r>
            <a:r>
              <a:rPr lang="en-US" b="1" dirty="0"/>
              <a:t> </a:t>
            </a:r>
            <a:r>
              <a:rPr lang="en-US" b="1" dirty="0" err="1"/>
              <a:t>muôn</a:t>
            </a:r>
            <a:r>
              <a:rPr lang="en-US" b="1" dirty="0"/>
              <a:t> </a:t>
            </a:r>
            <a:r>
              <a:rPr lang="en-US" b="1" dirty="0" err="1"/>
              <a:t>dân</a:t>
            </a:r>
            <a:r>
              <a:rPr lang="en-US" b="1" dirty="0"/>
              <a:t> </a:t>
            </a:r>
            <a:r>
              <a:rPr lang="en-US" b="1" dirty="0" err="1"/>
              <a:t>và</a:t>
            </a:r>
            <a:r>
              <a:rPr lang="en-US" b="1" dirty="0"/>
              <a:t> </a:t>
            </a:r>
            <a:r>
              <a:rPr lang="en-US" b="1" dirty="0" err="1"/>
              <a:t>thiên</a:t>
            </a:r>
            <a:r>
              <a:rPr lang="en-US" b="1" dirty="0"/>
              <a:t> </a:t>
            </a:r>
            <a:r>
              <a:rPr lang="en-US" b="1" dirty="0" err="1"/>
              <a:t>sứ</a:t>
            </a:r>
            <a:r>
              <a:rPr lang="en-US" b="1" dirty="0"/>
              <a:t> (II </a:t>
            </a:r>
            <a:r>
              <a:rPr lang="en-US" b="1" dirty="0" err="1"/>
              <a:t>Cô-rinh-tô</a:t>
            </a:r>
            <a:r>
              <a:rPr lang="en-US" b="1" dirty="0"/>
              <a:t> 5:10)</a:t>
            </a:r>
          </a:p>
          <a:p>
            <a:pPr lvl="1"/>
            <a:endParaRPr lang="en-US" b="1" dirty="0"/>
          </a:p>
          <a:p>
            <a:pPr lvl="1"/>
            <a:r>
              <a:rPr lang="en-US" b="1" dirty="0" err="1"/>
              <a:t>Quyền</a:t>
            </a:r>
            <a:r>
              <a:rPr lang="en-US" b="1" dirty="0"/>
              <a:t> </a:t>
            </a:r>
            <a:r>
              <a:rPr lang="en-US" b="1" dirty="0" err="1"/>
              <a:t>lực</a:t>
            </a:r>
            <a:r>
              <a:rPr lang="en-US" b="1" dirty="0"/>
              <a:t>, </a:t>
            </a:r>
            <a:r>
              <a:rPr lang="en-US" b="1" dirty="0" err="1"/>
              <a:t>địa</a:t>
            </a:r>
            <a:r>
              <a:rPr lang="en-US" b="1" dirty="0"/>
              <a:t> </a:t>
            </a:r>
            <a:r>
              <a:rPr lang="en-US" b="1" dirty="0" err="1"/>
              <a:t>vị</a:t>
            </a:r>
            <a:r>
              <a:rPr lang="en-US" b="1" dirty="0"/>
              <a:t>, </a:t>
            </a:r>
            <a:r>
              <a:rPr lang="en-US" b="1" dirty="0" err="1"/>
              <a:t>danh</a:t>
            </a:r>
            <a:r>
              <a:rPr lang="en-US" b="1" dirty="0"/>
              <a:t> </a:t>
            </a:r>
            <a:r>
              <a:rPr lang="en-US" b="1" dirty="0" err="1"/>
              <a:t>vọng</a:t>
            </a:r>
            <a:r>
              <a:rPr lang="en-US" b="1" dirty="0"/>
              <a:t>, </a:t>
            </a:r>
            <a:r>
              <a:rPr lang="en-US" b="1" dirty="0" err="1"/>
              <a:t>giàu</a:t>
            </a:r>
            <a:r>
              <a:rPr lang="en-US" b="1" dirty="0"/>
              <a:t> sang </a:t>
            </a:r>
            <a:r>
              <a:rPr lang="en-US" b="1" dirty="0" err="1"/>
              <a:t>đời</a:t>
            </a:r>
            <a:r>
              <a:rPr lang="en-US" b="1" dirty="0"/>
              <a:t> </a:t>
            </a:r>
            <a:r>
              <a:rPr lang="en-US" b="1" dirty="0" err="1"/>
              <a:t>này</a:t>
            </a:r>
            <a:r>
              <a:rPr lang="en-US" b="1" dirty="0"/>
              <a:t> </a:t>
            </a:r>
            <a:r>
              <a:rPr lang="en-US" b="1" dirty="0" err="1"/>
              <a:t>không</a:t>
            </a:r>
            <a:r>
              <a:rPr lang="en-US" b="1" dirty="0"/>
              <a:t> </a:t>
            </a:r>
            <a:r>
              <a:rPr lang="en-US" b="1" dirty="0" err="1"/>
              <a:t>có</a:t>
            </a:r>
            <a:r>
              <a:rPr lang="en-US" b="1" dirty="0"/>
              <a:t> </a:t>
            </a:r>
            <a:r>
              <a:rPr lang="en-US" b="1" dirty="0" err="1"/>
              <a:t>giá</a:t>
            </a:r>
            <a:r>
              <a:rPr lang="en-US" b="1" dirty="0"/>
              <a:t> </a:t>
            </a:r>
            <a:r>
              <a:rPr lang="en-US" b="1" dirty="0" err="1"/>
              <a:t>trị</a:t>
            </a:r>
            <a:r>
              <a:rPr lang="en-US" b="1" dirty="0"/>
              <a:t> </a:t>
            </a:r>
            <a:r>
              <a:rPr lang="en-US" b="1" dirty="0" err="1"/>
              <a:t>lâu</a:t>
            </a:r>
            <a:r>
              <a:rPr lang="en-US" b="1" dirty="0"/>
              <a:t> </a:t>
            </a:r>
            <a:r>
              <a:rPr lang="en-US" b="1" dirty="0" err="1"/>
              <a:t>dài</a:t>
            </a:r>
            <a:r>
              <a:rPr lang="en-US" b="1" dirty="0"/>
              <a:t> </a:t>
            </a:r>
            <a:r>
              <a:rPr lang="en-US" b="1" dirty="0" err="1"/>
              <a:t>trong</a:t>
            </a:r>
            <a:r>
              <a:rPr lang="en-US" b="1" dirty="0"/>
              <a:t> </a:t>
            </a:r>
            <a:r>
              <a:rPr lang="en-US" b="1" dirty="0" err="1"/>
              <a:t>đời</a:t>
            </a:r>
            <a:r>
              <a:rPr lang="en-US" b="1" dirty="0"/>
              <a:t> </a:t>
            </a:r>
            <a:r>
              <a:rPr lang="en-US" b="1" dirty="0" err="1"/>
              <a:t>này</a:t>
            </a:r>
            <a:r>
              <a:rPr lang="en-US" b="1" dirty="0"/>
              <a:t> </a:t>
            </a:r>
            <a:r>
              <a:rPr lang="en-US" b="1" dirty="0" err="1"/>
              <a:t>và</a:t>
            </a:r>
            <a:r>
              <a:rPr lang="en-US" b="1" dirty="0"/>
              <a:t> </a:t>
            </a:r>
            <a:r>
              <a:rPr lang="en-US" b="1" dirty="0" err="1"/>
              <a:t>không</a:t>
            </a:r>
            <a:r>
              <a:rPr lang="en-US" b="1" dirty="0"/>
              <a:t> </a:t>
            </a:r>
            <a:r>
              <a:rPr lang="en-US" b="1" dirty="0" err="1"/>
              <a:t>có</a:t>
            </a:r>
            <a:r>
              <a:rPr lang="en-US" b="1" dirty="0"/>
              <a:t> </a:t>
            </a:r>
            <a:r>
              <a:rPr lang="en-US" b="1" dirty="0" err="1"/>
              <a:t>trong</a:t>
            </a:r>
            <a:r>
              <a:rPr lang="en-US" b="1" dirty="0"/>
              <a:t> </a:t>
            </a:r>
            <a:r>
              <a:rPr lang="en-US" b="1" dirty="0" err="1"/>
              <a:t>đời</a:t>
            </a:r>
            <a:r>
              <a:rPr lang="en-US" b="1" dirty="0"/>
              <a:t> </a:t>
            </a:r>
            <a:r>
              <a:rPr lang="en-US" b="1" dirty="0" err="1"/>
              <a:t>sau</a:t>
            </a:r>
            <a:r>
              <a:rPr lang="en-US" b="1" dirty="0"/>
              <a:t>, </a:t>
            </a:r>
            <a:r>
              <a:rPr lang="en-US" b="1" dirty="0" err="1"/>
              <a:t>nhưng</a:t>
            </a:r>
            <a:r>
              <a:rPr lang="en-US" b="1" dirty="0"/>
              <a:t> ai </a:t>
            </a:r>
            <a:r>
              <a:rPr lang="en-US" b="1" dirty="0" err="1"/>
              <a:t>trung</a:t>
            </a:r>
            <a:r>
              <a:rPr lang="en-US" b="1" dirty="0"/>
              <a:t> </a:t>
            </a:r>
            <a:r>
              <a:rPr lang="en-US" b="1" dirty="0" err="1"/>
              <a:t>tín</a:t>
            </a:r>
            <a:r>
              <a:rPr lang="en-US" b="1" dirty="0"/>
              <a:t> </a:t>
            </a:r>
            <a:r>
              <a:rPr lang="en-US" b="1" dirty="0" err="1"/>
              <a:t>sẽ</a:t>
            </a:r>
            <a:r>
              <a:rPr lang="en-US" b="1" dirty="0"/>
              <a:t> </a:t>
            </a:r>
            <a:r>
              <a:rPr lang="en-US" b="1" dirty="0" err="1"/>
              <a:t>nhận</a:t>
            </a:r>
            <a:r>
              <a:rPr lang="en-US" b="1" dirty="0"/>
              <a:t> </a:t>
            </a:r>
            <a:r>
              <a:rPr lang="en-US" b="1" dirty="0" err="1"/>
              <a:t>phần</a:t>
            </a:r>
            <a:r>
              <a:rPr lang="en-US" b="1" dirty="0"/>
              <a:t> </a:t>
            </a:r>
            <a:r>
              <a:rPr lang="en-US" b="1" dirty="0" err="1"/>
              <a:t>thưởng</a:t>
            </a:r>
            <a:r>
              <a:rPr lang="en-US" b="1" dirty="0"/>
              <a:t> </a:t>
            </a:r>
            <a:r>
              <a:rPr lang="en-US" b="1" dirty="0" err="1"/>
              <a:t>lớn</a:t>
            </a:r>
            <a:r>
              <a:rPr lang="en-US" b="1" dirty="0"/>
              <a:t>. </a:t>
            </a:r>
            <a:r>
              <a:rPr lang="en-US" b="1" dirty="0" err="1"/>
              <a:t>Lúc</a:t>
            </a:r>
            <a:r>
              <a:rPr lang="en-US" b="1" dirty="0"/>
              <a:t> </a:t>
            </a:r>
            <a:r>
              <a:rPr lang="en-US" b="1" dirty="0" err="1"/>
              <a:t>ấy</a:t>
            </a:r>
            <a:r>
              <a:rPr lang="en-US" b="1" dirty="0"/>
              <a:t>: “</a:t>
            </a:r>
            <a:r>
              <a:rPr lang="en-US" b="1" dirty="0" err="1"/>
              <a:t>Những</a:t>
            </a:r>
            <a:r>
              <a:rPr lang="en-US" b="1" dirty="0"/>
              <a:t> </a:t>
            </a:r>
            <a:r>
              <a:rPr lang="en-US" b="1" dirty="0" err="1"/>
              <a:t>kẻ</a:t>
            </a:r>
            <a:r>
              <a:rPr lang="en-US" b="1" dirty="0"/>
              <a:t> </a:t>
            </a:r>
            <a:r>
              <a:rPr lang="en-US" b="1" dirty="0" err="1"/>
              <a:t>đầu</a:t>
            </a:r>
            <a:r>
              <a:rPr lang="en-US" b="1" dirty="0"/>
              <a:t> </a:t>
            </a:r>
            <a:r>
              <a:rPr lang="en-US" b="1" dirty="0" err="1"/>
              <a:t>sẽ</a:t>
            </a:r>
            <a:r>
              <a:rPr lang="en-US" b="1" dirty="0"/>
              <a:t> </a:t>
            </a:r>
            <a:r>
              <a:rPr lang="en-US" b="1" dirty="0" err="1"/>
              <a:t>trở</a:t>
            </a:r>
            <a:r>
              <a:rPr lang="en-US" b="1" dirty="0"/>
              <a:t> </a:t>
            </a:r>
            <a:r>
              <a:rPr lang="en-US" b="1" dirty="0" err="1"/>
              <a:t>nên</a:t>
            </a:r>
            <a:r>
              <a:rPr lang="en-US" b="1" dirty="0"/>
              <a:t> </a:t>
            </a:r>
            <a:r>
              <a:rPr lang="en-US" b="1" dirty="0" err="1"/>
              <a:t>rốt</a:t>
            </a:r>
            <a:r>
              <a:rPr lang="en-US" b="1" dirty="0"/>
              <a:t>, </a:t>
            </a:r>
            <a:r>
              <a:rPr lang="en-US" b="1" dirty="0" err="1"/>
              <a:t>những</a:t>
            </a:r>
            <a:r>
              <a:rPr lang="en-US" b="1" dirty="0"/>
              <a:t> </a:t>
            </a:r>
            <a:r>
              <a:rPr lang="en-US" b="1" dirty="0" err="1"/>
              <a:t>kẻ</a:t>
            </a:r>
            <a:r>
              <a:rPr lang="en-US" b="1" dirty="0"/>
              <a:t> </a:t>
            </a:r>
            <a:r>
              <a:rPr lang="en-US" b="1" dirty="0" err="1"/>
              <a:t>rốt</a:t>
            </a:r>
            <a:r>
              <a:rPr lang="en-US" b="1" dirty="0"/>
              <a:t> </a:t>
            </a:r>
            <a:r>
              <a:rPr lang="en-US" b="1" dirty="0" err="1"/>
              <a:t>sẽ</a:t>
            </a:r>
            <a:r>
              <a:rPr lang="en-US" b="1" dirty="0"/>
              <a:t> </a:t>
            </a:r>
            <a:r>
              <a:rPr lang="en-US" b="1" dirty="0" err="1"/>
              <a:t>trở</a:t>
            </a:r>
            <a:r>
              <a:rPr lang="en-US" b="1" dirty="0"/>
              <a:t> </a:t>
            </a:r>
            <a:r>
              <a:rPr lang="en-US" b="1" dirty="0" err="1"/>
              <a:t>nên</a:t>
            </a:r>
            <a:r>
              <a:rPr lang="en-US" b="1" dirty="0"/>
              <a:t> </a:t>
            </a:r>
            <a:r>
              <a:rPr lang="en-US" b="1" dirty="0" err="1"/>
              <a:t>đầu</a:t>
            </a:r>
            <a:r>
              <a:rPr lang="en-US" b="1" dirty="0"/>
              <a:t>”</a:t>
            </a:r>
          </a:p>
          <a:p>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24</a:t>
            </a:fld>
            <a:endParaRPr lang="en-US"/>
          </a:p>
        </p:txBody>
      </p:sp>
    </p:spTree>
    <p:extLst>
      <p:ext uri="{BB962C8B-B14F-4D97-AF65-F5344CB8AC3E}">
        <p14:creationId xmlns:p14="http://schemas.microsoft.com/office/powerpoint/2010/main" val="3151985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25</a:t>
            </a:fld>
            <a:endParaRPr lang="en-US"/>
          </a:p>
        </p:txBody>
      </p:sp>
    </p:spTree>
    <p:extLst>
      <p:ext uri="{BB962C8B-B14F-4D97-AF65-F5344CB8AC3E}">
        <p14:creationId xmlns:p14="http://schemas.microsoft.com/office/powerpoint/2010/main" val="419874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Lãnh</a:t>
            </a:r>
            <a:r>
              <a:rPr lang="en-US" dirty="0"/>
              <a:t> </a:t>
            </a:r>
            <a:r>
              <a:rPr lang="en-US" dirty="0" err="1"/>
              <a:t>đạo</a:t>
            </a:r>
            <a:r>
              <a:rPr lang="en-US" dirty="0"/>
              <a:t> </a:t>
            </a:r>
            <a:r>
              <a:rPr lang="en-US" dirty="0" err="1"/>
              <a:t>Cơ</a:t>
            </a:r>
            <a:r>
              <a:rPr lang="en-US" dirty="0"/>
              <a:t> </a:t>
            </a:r>
            <a:r>
              <a:rPr lang="en-US" dirty="0" err="1"/>
              <a:t>Đốc</a:t>
            </a:r>
            <a:r>
              <a:rPr lang="en-US" dirty="0"/>
              <a:t> (</a:t>
            </a:r>
            <a:r>
              <a:rPr lang="en-US" dirty="0" err="1"/>
              <a:t>Lãnh</a:t>
            </a:r>
            <a:r>
              <a:rPr lang="en-US" dirty="0"/>
              <a:t> </a:t>
            </a:r>
            <a:r>
              <a:rPr lang="en-US" dirty="0" err="1"/>
              <a:t>đạo</a:t>
            </a:r>
            <a:r>
              <a:rPr lang="en-US" dirty="0"/>
              <a:t> tin </a:t>
            </a:r>
            <a:r>
              <a:rPr lang="en-US" dirty="0" err="1"/>
              <a:t>theo</a:t>
            </a:r>
            <a:r>
              <a:rPr lang="en-US" dirty="0"/>
              <a:t> </a:t>
            </a:r>
            <a:r>
              <a:rPr lang="en-US" dirty="0" err="1"/>
              <a:t>Chúa</a:t>
            </a:r>
            <a:r>
              <a:rPr lang="en-US" dirty="0"/>
              <a:t> </a:t>
            </a:r>
            <a:r>
              <a:rPr lang="en-US" dirty="0" err="1"/>
              <a:t>Giê</a:t>
            </a:r>
            <a:r>
              <a:rPr lang="en-US" dirty="0"/>
              <a:t>-xu) </a:t>
            </a:r>
          </a:p>
          <a:p>
            <a:endParaRPr lang="en-US" dirty="0"/>
          </a:p>
          <a:p>
            <a:r>
              <a:rPr lang="en-US" dirty="0" err="1"/>
              <a:t>Cơ</a:t>
            </a:r>
            <a:r>
              <a:rPr lang="en-US" dirty="0"/>
              <a:t> </a:t>
            </a:r>
            <a:r>
              <a:rPr lang="en-US" dirty="0" err="1"/>
              <a:t>đốc</a:t>
            </a:r>
            <a:r>
              <a:rPr lang="en-US" dirty="0"/>
              <a:t> </a:t>
            </a:r>
            <a:r>
              <a:rPr lang="en-US" dirty="0" err="1"/>
              <a:t>để</a:t>
            </a:r>
            <a:r>
              <a:rPr lang="en-US" dirty="0"/>
              <a:t> </a:t>
            </a:r>
            <a:r>
              <a:rPr lang="en-US" dirty="0" err="1"/>
              <a:t>phâm</a:t>
            </a:r>
            <a:r>
              <a:rPr lang="en-US" dirty="0"/>
              <a:t> </a:t>
            </a:r>
            <a:r>
              <a:rPr lang="en-US" dirty="0" err="1"/>
              <a:t>biệt</a:t>
            </a:r>
            <a:r>
              <a:rPr lang="en-US" dirty="0"/>
              <a:t> </a:t>
            </a:r>
            <a:r>
              <a:rPr lang="en-US" dirty="0" err="1"/>
              <a:t>với</a:t>
            </a:r>
            <a:r>
              <a:rPr lang="en-US" dirty="0"/>
              <a:t> </a:t>
            </a:r>
            <a:r>
              <a:rPr lang="en-US" dirty="0" err="1"/>
              <a:t>thế</a:t>
            </a:r>
            <a:r>
              <a:rPr lang="en-US" dirty="0"/>
              <a:t> </a:t>
            </a:r>
            <a:r>
              <a:rPr lang="en-US" dirty="0" err="1"/>
              <a:t>gian</a:t>
            </a:r>
            <a:r>
              <a:rPr lang="en-US" dirty="0"/>
              <a:t> (</a:t>
            </a:r>
            <a:r>
              <a:rPr lang="en-US" dirty="0" err="1"/>
              <a:t>người</a:t>
            </a:r>
            <a:r>
              <a:rPr lang="en-US" dirty="0"/>
              <a:t> </a:t>
            </a:r>
            <a:r>
              <a:rPr lang="en-US" dirty="0" err="1"/>
              <a:t>không</a:t>
            </a:r>
            <a:r>
              <a:rPr lang="en-US" dirty="0"/>
              <a:t> tin </a:t>
            </a:r>
            <a:r>
              <a:rPr lang="en-US" dirty="0" err="1"/>
              <a:t>theo</a:t>
            </a:r>
            <a:r>
              <a:rPr lang="en-US" dirty="0"/>
              <a:t> </a:t>
            </a:r>
            <a:r>
              <a:rPr lang="en-US" dirty="0" err="1"/>
              <a:t>Chúa</a:t>
            </a:r>
            <a:r>
              <a:rPr lang="en-US" dirty="0"/>
              <a:t> </a:t>
            </a:r>
            <a:r>
              <a:rPr lang="en-US" dirty="0" err="1"/>
              <a:t>Giê</a:t>
            </a:r>
            <a:r>
              <a:rPr lang="en-US" dirty="0"/>
              <a:t>-xu)</a:t>
            </a:r>
          </a:p>
          <a:p>
            <a:endParaRPr lang="en-US" dirty="0"/>
          </a:p>
          <a:p>
            <a:r>
              <a:rPr lang="en-US" dirty="0" err="1"/>
              <a:t>Chân</a:t>
            </a:r>
            <a:r>
              <a:rPr lang="en-US" dirty="0"/>
              <a:t> </a:t>
            </a:r>
            <a:r>
              <a:rPr lang="en-US" dirty="0" err="1"/>
              <a:t>chính</a:t>
            </a:r>
            <a:r>
              <a:rPr lang="en-US" dirty="0"/>
              <a:t> </a:t>
            </a:r>
            <a:r>
              <a:rPr lang="en-US" dirty="0" err="1"/>
              <a:t>nghĩa</a:t>
            </a:r>
            <a:r>
              <a:rPr lang="en-US" dirty="0"/>
              <a:t> </a:t>
            </a:r>
            <a:r>
              <a:rPr lang="en-US" dirty="0" err="1"/>
              <a:t>là</a:t>
            </a:r>
            <a:r>
              <a:rPr lang="en-US" dirty="0"/>
              <a:t> </a:t>
            </a:r>
            <a:r>
              <a:rPr lang="en-US" dirty="0" err="1"/>
              <a:t>chân</a:t>
            </a:r>
            <a:r>
              <a:rPr lang="en-US" dirty="0"/>
              <a:t> </a:t>
            </a:r>
            <a:r>
              <a:rPr lang="en-US" dirty="0" err="1"/>
              <a:t>thật</a:t>
            </a:r>
            <a:r>
              <a:rPr lang="en-US" dirty="0"/>
              <a:t> </a:t>
            </a:r>
            <a:r>
              <a:rPr lang="en-US" dirty="0" err="1"/>
              <a:t>làm</a:t>
            </a:r>
            <a:r>
              <a:rPr lang="en-US" dirty="0"/>
              <a:t> </a:t>
            </a:r>
            <a:r>
              <a:rPr lang="en-US" dirty="0" err="1"/>
              <a:t>đúng</a:t>
            </a:r>
            <a:r>
              <a:rPr lang="en-US" dirty="0"/>
              <a:t> </a:t>
            </a:r>
            <a:r>
              <a:rPr lang="en-US" dirty="0" err="1"/>
              <a:t>với</a:t>
            </a:r>
            <a:r>
              <a:rPr lang="en-US" dirty="0"/>
              <a:t> </a:t>
            </a:r>
            <a:r>
              <a:rPr lang="en-US" dirty="0" err="1"/>
              <a:t>sự</a:t>
            </a:r>
            <a:r>
              <a:rPr lang="en-US" dirty="0"/>
              <a:t> </a:t>
            </a:r>
            <a:r>
              <a:rPr lang="en-US" dirty="0" err="1"/>
              <a:t>dạy</a:t>
            </a:r>
            <a:r>
              <a:rPr lang="en-US" dirty="0"/>
              <a:t> </a:t>
            </a:r>
            <a:r>
              <a:rPr lang="en-US" dirty="0" err="1"/>
              <a:t>dỗ</a:t>
            </a:r>
            <a:r>
              <a:rPr lang="en-US" dirty="0"/>
              <a:t>, </a:t>
            </a:r>
            <a:r>
              <a:rPr lang="en-US" dirty="0" err="1"/>
              <a:t>trái</a:t>
            </a:r>
            <a:r>
              <a:rPr lang="en-US" dirty="0"/>
              <a:t> </a:t>
            </a:r>
            <a:r>
              <a:rPr lang="en-US" dirty="0" err="1"/>
              <a:t>ngược</a:t>
            </a:r>
            <a:r>
              <a:rPr lang="en-US" dirty="0"/>
              <a:t> </a:t>
            </a:r>
            <a:r>
              <a:rPr lang="en-US" dirty="0" err="1"/>
              <a:t>với</a:t>
            </a:r>
            <a:r>
              <a:rPr lang="en-US" dirty="0"/>
              <a:t> </a:t>
            </a:r>
            <a:r>
              <a:rPr lang="en-US" dirty="0" err="1"/>
              <a:t>không</a:t>
            </a:r>
            <a:r>
              <a:rPr lang="en-US" dirty="0"/>
              <a:t> </a:t>
            </a:r>
            <a:r>
              <a:rPr lang="en-US" dirty="0" err="1"/>
              <a:t>chân</a:t>
            </a:r>
            <a:r>
              <a:rPr lang="en-US" dirty="0"/>
              <a:t> </a:t>
            </a:r>
            <a:r>
              <a:rPr lang="en-US" dirty="0" err="1"/>
              <a:t>chính</a:t>
            </a:r>
            <a:r>
              <a:rPr lang="en-US" dirty="0"/>
              <a:t> </a:t>
            </a:r>
            <a:r>
              <a:rPr lang="en-US" dirty="0" err="1"/>
              <a:t>là</a:t>
            </a:r>
            <a:r>
              <a:rPr lang="en-US" dirty="0"/>
              <a:t> </a:t>
            </a:r>
            <a:r>
              <a:rPr lang="en-US" dirty="0" err="1"/>
              <a:t>kẻ</a:t>
            </a:r>
            <a:r>
              <a:rPr lang="en-US" dirty="0"/>
              <a:t> </a:t>
            </a:r>
            <a:r>
              <a:rPr lang="en-US" dirty="0" err="1"/>
              <a:t>giả</a:t>
            </a:r>
            <a:r>
              <a:rPr lang="en-US" dirty="0"/>
              <a:t> </a:t>
            </a:r>
            <a:r>
              <a:rPr lang="en-US" dirty="0" err="1"/>
              <a:t>hình</a:t>
            </a:r>
            <a:r>
              <a:rPr lang="en-US" dirty="0"/>
              <a:t>, </a:t>
            </a:r>
            <a:r>
              <a:rPr lang="en-US" dirty="0" err="1"/>
              <a:t>học</a:t>
            </a:r>
            <a:r>
              <a:rPr lang="en-US" dirty="0"/>
              <a:t> </a:t>
            </a:r>
            <a:r>
              <a:rPr lang="en-US" dirty="0" err="1"/>
              <a:t>nhưng</a:t>
            </a:r>
            <a:r>
              <a:rPr lang="en-US" dirty="0"/>
              <a:t> </a:t>
            </a:r>
            <a:r>
              <a:rPr lang="en-US" dirty="0" err="1"/>
              <a:t>không</a:t>
            </a:r>
            <a:r>
              <a:rPr lang="en-US" dirty="0"/>
              <a:t> </a:t>
            </a:r>
            <a:r>
              <a:rPr lang="en-US" dirty="0" err="1"/>
              <a:t>sống</a:t>
            </a:r>
            <a:r>
              <a:rPr lang="en-US" dirty="0"/>
              <a:t> </a:t>
            </a:r>
            <a:r>
              <a:rPr lang="en-US" dirty="0" err="1"/>
              <a:t>và</a:t>
            </a:r>
            <a:r>
              <a:rPr lang="en-US" dirty="0"/>
              <a:t> </a:t>
            </a:r>
            <a:r>
              <a:rPr lang="en-US" dirty="0" err="1"/>
              <a:t>làm</a:t>
            </a:r>
            <a:r>
              <a:rPr lang="en-US" dirty="0"/>
              <a:t> </a:t>
            </a:r>
            <a:r>
              <a:rPr lang="en-US" dirty="0" err="1"/>
              <a:t>theo.</a:t>
            </a:r>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2</a:t>
            </a:fld>
            <a:endParaRPr lang="en-US"/>
          </a:p>
        </p:txBody>
      </p:sp>
    </p:spTree>
    <p:extLst>
      <p:ext uri="{BB962C8B-B14F-4D97-AF65-F5344CB8AC3E}">
        <p14:creationId xmlns:p14="http://schemas.microsoft.com/office/powerpoint/2010/main" val="4098306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Đức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Chúa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Jêsus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bèn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cùng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môn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đồ</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rằng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Nếu</a:t>
            </a:r>
            <a:r>
              <a:rPr lang="en-US" sz="1200" b="0" i="0" kern="1200" dirty="0">
                <a:solidFill>
                  <a:schemeClr val="tx1"/>
                </a:solidFill>
                <a:effectLst/>
                <a:latin typeface="+mn-lt"/>
                <a:ea typeface="+mn-ea"/>
                <a:cs typeface="+mn-cs"/>
              </a:rPr>
              <a:t> ai </a:t>
            </a:r>
            <a:r>
              <a:rPr lang="en-US" sz="1200" b="0" i="0" kern="1200" dirty="0" err="1">
                <a:solidFill>
                  <a:schemeClr val="tx1"/>
                </a:solidFill>
                <a:effectLst/>
                <a:latin typeface="+mn-lt"/>
                <a:ea typeface="+mn-ea"/>
                <a:cs typeface="+mn-cs"/>
              </a:rPr>
              <a:t>muốn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ta, </a:t>
            </a:r>
            <a:r>
              <a:rPr lang="en-US" sz="1200" b="0" i="0" kern="1200" dirty="0" err="1">
                <a:solidFill>
                  <a:schemeClr val="tx1"/>
                </a:solidFill>
                <a:effectLst/>
                <a:latin typeface="+mn-lt"/>
                <a:ea typeface="+mn-ea"/>
                <a:cs typeface="+mn-cs"/>
              </a:rPr>
              <a:t>thì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liều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vác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thập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giá</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ta. (Ma-</a:t>
            </a:r>
            <a:r>
              <a:rPr lang="en-US" sz="1200" b="0" i="0" kern="1200" dirty="0" err="1">
                <a:solidFill>
                  <a:schemeClr val="tx1"/>
                </a:solidFill>
                <a:effectLst/>
                <a:latin typeface="+mn-lt"/>
                <a:ea typeface="+mn-ea"/>
                <a:cs typeface="+mn-cs"/>
              </a:rPr>
              <a:t>thi</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ơ</a:t>
            </a:r>
            <a:r>
              <a:rPr lang="en-US" sz="1200" b="0" i="0" kern="1200" dirty="0">
                <a:solidFill>
                  <a:schemeClr val="tx1"/>
                </a:solidFill>
                <a:effectLst/>
                <a:latin typeface="+mn-lt"/>
                <a:ea typeface="+mn-ea"/>
                <a:cs typeface="+mn-cs"/>
              </a:rPr>
              <a:t> 16:24). </a:t>
            </a:r>
            <a:r>
              <a:rPr lang="en-US" sz="1200" b="0" i="0" kern="1200" dirty="0" err="1">
                <a:solidFill>
                  <a:schemeClr val="tx1"/>
                </a:solidFill>
                <a:effectLst/>
                <a:latin typeface="+mn-lt"/>
                <a:ea typeface="+mn-ea"/>
                <a:cs typeface="+mn-cs"/>
              </a:rPr>
              <a:t>Gương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chịu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khổ</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đồ</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Phao-lô</a:t>
            </a:r>
            <a:r>
              <a:rPr lang="en-US" sz="1200" b="0" i="0" kern="1200" dirty="0">
                <a:solidFill>
                  <a:schemeClr val="tx1"/>
                </a:solidFill>
                <a:effectLst/>
                <a:latin typeface="+mn-lt"/>
                <a:ea typeface="+mn-ea"/>
                <a:cs typeface="+mn-cs"/>
              </a:rPr>
              <a:t> (II </a:t>
            </a:r>
            <a:r>
              <a:rPr lang="en-US" sz="1200" b="0" i="0" kern="1200" dirty="0" err="1">
                <a:solidFill>
                  <a:schemeClr val="tx1"/>
                </a:solidFill>
                <a:effectLst/>
                <a:latin typeface="+mn-lt"/>
                <a:ea typeface="+mn-ea"/>
                <a:cs typeface="+mn-cs"/>
              </a:rPr>
              <a:t>Cô-rinh-tô</a:t>
            </a:r>
            <a:r>
              <a:rPr lang="en-US" sz="1200" b="0" i="0" kern="1200" dirty="0">
                <a:solidFill>
                  <a:schemeClr val="tx1"/>
                </a:solidFill>
                <a:effectLst/>
                <a:latin typeface="+mn-lt"/>
                <a:ea typeface="+mn-ea"/>
                <a:cs typeface="+mn-cs"/>
              </a:rPr>
              <a:t> 11: 23b-29).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Tín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đồ</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nghèo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bị</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thường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ghen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ghét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bạc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nhưng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chúng</a:t>
            </a:r>
            <a:r>
              <a:rPr lang="en-US" sz="1200" b="0" i="0" kern="1200" dirty="0">
                <a:solidFill>
                  <a:schemeClr val="tx1"/>
                </a:solidFill>
                <a:effectLst/>
                <a:latin typeface="+mn-lt"/>
                <a:ea typeface="+mn-ea"/>
                <a:cs typeface="+mn-cs"/>
              </a:rPr>
              <a:t> ta </a:t>
            </a:r>
            <a:r>
              <a:rPr lang="en-US" sz="1200" b="0" i="0" kern="1200" dirty="0" err="1">
                <a:solidFill>
                  <a:schemeClr val="tx1"/>
                </a:solidFill>
                <a:effectLst/>
                <a:latin typeface="+mn-lt"/>
                <a:ea typeface="+mn-ea"/>
                <a:cs typeface="+mn-cs"/>
              </a:rPr>
              <a:t>có</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vọng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thế</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xung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quanh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bất</a:t>
            </a:r>
            <a:r>
              <a:rPr lang="en-US" sz="1200" b="0" i="0" kern="1200" dirty="0">
                <a:solidFill>
                  <a:schemeClr val="tx1"/>
                </a:solidFill>
                <a:effectLst/>
                <a:latin typeface="+mn-lt"/>
                <a:ea typeface="+mn-ea"/>
                <a:cs typeface="+mn-cs"/>
              </a:rPr>
              <a:t> an </a:t>
            </a:r>
            <a:r>
              <a:rPr lang="en-US" sz="1200" b="0" i="0" kern="1200" dirty="0" err="1">
                <a:solidFill>
                  <a:schemeClr val="tx1"/>
                </a:solidFill>
                <a:effectLst/>
                <a:latin typeface="+mn-lt"/>
                <a:ea typeface="+mn-ea"/>
                <a:cs typeface="+mn-cs"/>
              </a:rPr>
              <a:t>vì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tôi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lỗi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và</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chết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mất</a:t>
            </a:r>
            <a:r>
              <a:rPr lang="en-US" sz="1200" b="0" i="0" kern="1200" dirty="0">
                <a:solidFill>
                  <a:schemeClr val="tx1"/>
                </a:solidFill>
                <a:effectLst/>
                <a:latin typeface="+mn-lt"/>
                <a:ea typeface="+mn-ea"/>
                <a:cs typeface="+mn-cs"/>
              </a:rPr>
              <a:t>.</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Đầy tớ chẳng lớn hơn chủ mình. Nếu họ đã bắt bớ ta, ắt cũng bắt bớ các ngươi; (Giăng 15:20)</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Nhưng anh em có phần trong sự thương khó của Đấng Christ bao nhiêu, thì hãy vui mừng bấy nhiêu, hầu cho đến ngày vinh hiển của Ngài hiện ra, thì anh em cũng được vui mừng nhảy nhót. </a:t>
            </a:r>
            <a:r>
              <a:rPr lang="vi-VN" sz="1200" b="0" i="0" u="none" strike="noStrike" kern="1200" dirty="0">
                <a:solidFill>
                  <a:schemeClr val="tx1"/>
                </a:solidFill>
                <a:effectLst/>
                <a:latin typeface="+mn-lt"/>
                <a:ea typeface="+mn-ea"/>
                <a:cs typeface="+mn-cs"/>
                <a:hlinkClick r:id="rId3" tooltip="Share Verse"/>
              </a:rPr>
              <a:t>14</a:t>
            </a:r>
            <a:r>
              <a:rPr lang="vi-VN" sz="1200" b="0" i="0" kern="1200" dirty="0">
                <a:solidFill>
                  <a:schemeClr val="tx1"/>
                </a:solidFill>
                <a:effectLst/>
                <a:latin typeface="+mn-lt"/>
                <a:ea typeface="+mn-ea"/>
                <a:cs typeface="+mn-cs"/>
              </a:rPr>
              <a:t> Ví bằng anh em vì cớ danh Đấng Christ chịu sỉ nhục, thì anh em có phước; vì sự vinh hiển và Thánh Linh của Đức Chúa Trời đậu trên anh em. </a:t>
            </a:r>
            <a:r>
              <a:rPr lang="vi-VN" sz="1200" b="0" i="0" u="none" strike="noStrike" kern="1200" dirty="0">
                <a:solidFill>
                  <a:schemeClr val="tx1"/>
                </a:solidFill>
                <a:effectLst/>
                <a:latin typeface="+mn-lt"/>
                <a:ea typeface="+mn-ea"/>
                <a:cs typeface="+mn-cs"/>
                <a:hlinkClick r:id="rId4" tooltip="Share Verse"/>
              </a:rPr>
              <a:t>15</a:t>
            </a:r>
            <a:r>
              <a:rPr lang="vi-VN" sz="1200" b="0" i="0" kern="1200" dirty="0">
                <a:solidFill>
                  <a:schemeClr val="tx1"/>
                </a:solidFill>
                <a:effectLst/>
                <a:latin typeface="+mn-lt"/>
                <a:ea typeface="+mn-ea"/>
                <a:cs typeface="+mn-cs"/>
              </a:rPr>
              <a:t> Trong anh em chớ có ai chịu khổ như kẻ giết người, như kẻ trộm cướp, như kẻ hung ác, như kẻ thày lay việc người khác. </a:t>
            </a:r>
            <a:r>
              <a:rPr lang="vi-VN" sz="1200" b="0" i="0" u="none" strike="noStrike" kern="1200" dirty="0">
                <a:solidFill>
                  <a:schemeClr val="tx1"/>
                </a:solidFill>
                <a:effectLst/>
                <a:latin typeface="+mn-lt"/>
                <a:ea typeface="+mn-ea"/>
                <a:cs typeface="+mn-cs"/>
                <a:hlinkClick r:id="rId5" tooltip="Share Verse"/>
              </a:rPr>
              <a:t>16</a:t>
            </a:r>
            <a:r>
              <a:rPr lang="vi-VN" sz="1200" b="0" i="0" kern="1200" dirty="0">
                <a:solidFill>
                  <a:schemeClr val="tx1"/>
                </a:solidFill>
                <a:effectLst/>
                <a:latin typeface="+mn-lt"/>
                <a:ea typeface="+mn-ea"/>
                <a:cs typeface="+mn-cs"/>
              </a:rPr>
              <a:t> Nhưng nếu có ai vì làm tín đồ Đấng Christ mà chịu khổ, thì đừng hổ thẹn; thà hãy vì danh ấy ngợi khen Đức Chúa Trời là hơn. (I Phi-e-rơ 4:13-16)</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nhưng chúng ta cũng khoe mình trong hoạn nạn nữa, vì biết rằng hoạn nạn sanh sự nhịn nhục, </a:t>
            </a:r>
            <a:r>
              <a:rPr lang="vi-VN" sz="1200" b="0" i="0" u="none" strike="noStrike" kern="1200" dirty="0">
                <a:solidFill>
                  <a:schemeClr val="tx1"/>
                </a:solidFill>
                <a:effectLst/>
                <a:latin typeface="+mn-lt"/>
                <a:ea typeface="+mn-ea"/>
                <a:cs typeface="+mn-cs"/>
                <a:hlinkClick r:id="rId6" tooltip="Share Verse"/>
              </a:rPr>
              <a:t>4</a:t>
            </a:r>
            <a:r>
              <a:rPr lang="vi-VN" sz="1200" b="0" i="0" kern="1200" dirty="0">
                <a:solidFill>
                  <a:schemeClr val="tx1"/>
                </a:solidFill>
                <a:effectLst/>
                <a:latin typeface="+mn-lt"/>
                <a:ea typeface="+mn-ea"/>
                <a:cs typeface="+mn-cs"/>
              </a:rPr>
              <a:t> sự nhịn nhục sanh sự rèn tập, sự rèn tập sanh sự trông cậy. (Rô-ma 5:3-4)</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Đức Chúa Jêsus đáp rằng: Quả thật, ta nói cùng các ngươi chẳng một người nào vì ta và Tin Lành từ bỏ nhà cửa, anh em, chị em, cha mẹ, con cái, đất ruộng, </a:t>
            </a:r>
            <a:r>
              <a:rPr lang="vi-VN" sz="1200" b="0" i="0" u="none" strike="noStrike" kern="1200" dirty="0">
                <a:solidFill>
                  <a:schemeClr val="tx1"/>
                </a:solidFill>
                <a:effectLst/>
                <a:latin typeface="+mn-lt"/>
                <a:ea typeface="+mn-ea"/>
                <a:cs typeface="+mn-cs"/>
                <a:hlinkClick r:id="rId7" tooltip="Share Verse"/>
              </a:rPr>
              <a:t>30</a:t>
            </a:r>
            <a:r>
              <a:rPr lang="vi-VN" sz="1200" b="0" i="0" kern="1200" dirty="0">
                <a:solidFill>
                  <a:schemeClr val="tx1"/>
                </a:solidFill>
                <a:effectLst/>
                <a:latin typeface="+mn-lt"/>
                <a:ea typeface="+mn-ea"/>
                <a:cs typeface="+mn-cs"/>
              </a:rPr>
              <a:t> mà chẳng lãnh được đang bây giờ, trong đời nầy, trăm lần hơn về những nhà cửa, anh em, chị em, mẹ con, đất ruộng, với sự bắt bớ, và sự sống đời đời trong đời sau. </a:t>
            </a:r>
            <a:r>
              <a:rPr lang="vi-VN" sz="1200" b="0" i="0" u="none" strike="noStrike" kern="1200" dirty="0">
                <a:solidFill>
                  <a:schemeClr val="tx1"/>
                </a:solidFill>
                <a:effectLst/>
                <a:latin typeface="+mn-lt"/>
                <a:ea typeface="+mn-ea"/>
                <a:cs typeface="+mn-cs"/>
                <a:hlinkClick r:id="rId8" tooltip="Share Verse"/>
              </a:rPr>
              <a:t>31</a:t>
            </a:r>
            <a:r>
              <a:rPr lang="vi-VN" sz="1200" b="0" i="0" kern="1200" dirty="0">
                <a:solidFill>
                  <a:schemeClr val="tx1"/>
                </a:solidFill>
                <a:effectLst/>
                <a:latin typeface="+mn-lt"/>
                <a:ea typeface="+mn-ea"/>
                <a:cs typeface="+mn-cs"/>
              </a:rPr>
              <a:t> Nhưng có nhiều kẻ đầu sẽ nên rốt; có kẻ rốt sẽ nên đầu.( Mác 10: 29-30)</a:t>
            </a:r>
          </a:p>
          <a:p>
            <a:endParaRPr lang="vi-VN"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Trước tôi trẻ, rày đã già, Nhưng chẳng hề thấy người công bình bị bỏ, Hay là dòng dõi người đi ăn mày. (Thi thiên 37:25)</a:t>
            </a:r>
            <a:br>
              <a:rPr lang="en-US" dirty="0"/>
            </a:br>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9</a:t>
            </a:fld>
            <a:endParaRPr lang="en-US"/>
          </a:p>
        </p:txBody>
      </p:sp>
    </p:spTree>
    <p:extLst>
      <p:ext uri="{BB962C8B-B14F-4D97-AF65-F5344CB8AC3E}">
        <p14:creationId xmlns:p14="http://schemas.microsoft.com/office/powerpoint/2010/main" val="990484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Các môn đồ khác giận hai anh em nhà Xê-bê-đê vì muốn có địa vị cao hơn họ. </a:t>
            </a:r>
            <a:r>
              <a:rPr lang="en-US" dirty="0" err="1"/>
              <a:t>Người</a:t>
            </a:r>
            <a:r>
              <a:rPr lang="en-US" dirty="0"/>
              <a:t> ham </a:t>
            </a:r>
            <a:r>
              <a:rPr lang="en-US" dirty="0" err="1"/>
              <a:t>danh</a:t>
            </a:r>
            <a:r>
              <a:rPr lang="en-US" dirty="0"/>
              <a:t> </a:t>
            </a:r>
            <a:r>
              <a:rPr lang="en-US" dirty="0" err="1"/>
              <a:t>vọng</a:t>
            </a:r>
            <a:r>
              <a:rPr lang="en-US" dirty="0"/>
              <a:t> </a:t>
            </a:r>
            <a:r>
              <a:rPr lang="en-US" dirty="0" err="1"/>
              <a:t>địa</a:t>
            </a:r>
            <a:r>
              <a:rPr lang="en-US" dirty="0"/>
              <a:t> </a:t>
            </a:r>
            <a:r>
              <a:rPr lang="en-US" dirty="0" err="1"/>
              <a:t>vị</a:t>
            </a:r>
            <a:r>
              <a:rPr lang="en-US" dirty="0"/>
              <a:t> </a:t>
            </a:r>
            <a:r>
              <a:rPr lang="en-US" dirty="0" err="1"/>
              <a:t>chỉ</a:t>
            </a:r>
            <a:r>
              <a:rPr lang="en-US" dirty="0"/>
              <a:t> </a:t>
            </a:r>
            <a:r>
              <a:rPr lang="en-US" dirty="0" err="1"/>
              <a:t>đem</a:t>
            </a:r>
            <a:r>
              <a:rPr lang="en-US" dirty="0"/>
              <a:t> </a:t>
            </a:r>
            <a:r>
              <a:rPr lang="en-US" dirty="0" err="1"/>
              <a:t>đến</a:t>
            </a:r>
            <a:r>
              <a:rPr lang="en-US" dirty="0"/>
              <a:t> </a:t>
            </a:r>
            <a:r>
              <a:rPr lang="en-US" dirty="0" err="1"/>
              <a:t>sự</a:t>
            </a:r>
            <a:r>
              <a:rPr lang="en-US" dirty="0"/>
              <a:t> </a:t>
            </a:r>
            <a:r>
              <a:rPr lang="en-US" dirty="0" err="1"/>
              <a:t>ganh</a:t>
            </a:r>
            <a:r>
              <a:rPr lang="en-US" dirty="0"/>
              <a:t> </a:t>
            </a:r>
            <a:r>
              <a:rPr lang="en-US" dirty="0" err="1"/>
              <a:t>tỵ</a:t>
            </a:r>
            <a:r>
              <a:rPr lang="en-US" dirty="0"/>
              <a:t> </a:t>
            </a:r>
            <a:r>
              <a:rPr lang="en-US" dirty="0" err="1"/>
              <a:t>và</a:t>
            </a:r>
            <a:r>
              <a:rPr lang="en-US" dirty="0"/>
              <a:t> chia </a:t>
            </a:r>
            <a:r>
              <a:rPr lang="en-US" dirty="0" err="1"/>
              <a:t>rẽ</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Những bất hoà chia rẽ trong HT là do tranh giành địa vị. </a:t>
            </a:r>
          </a:p>
          <a:p>
            <a:endParaRPr lang="en-US" dirty="0"/>
          </a:p>
          <a:p>
            <a:r>
              <a:rPr lang="en-US" dirty="0" err="1"/>
              <a:t>Chúa</a:t>
            </a:r>
            <a:r>
              <a:rPr lang="en-US" dirty="0"/>
              <a:t> </a:t>
            </a:r>
            <a:r>
              <a:rPr lang="en-US" dirty="0" err="1"/>
              <a:t>quở</a:t>
            </a:r>
            <a:r>
              <a:rPr lang="en-US" dirty="0"/>
              <a:t> </a:t>
            </a:r>
            <a:r>
              <a:rPr lang="en-US" dirty="0" err="1"/>
              <a:t>trách</a:t>
            </a:r>
            <a:r>
              <a:rPr lang="en-US" dirty="0"/>
              <a:t> </a:t>
            </a:r>
            <a:r>
              <a:rPr lang="en-US" dirty="0" err="1"/>
              <a:t>người</a:t>
            </a:r>
            <a:r>
              <a:rPr lang="en-US" dirty="0"/>
              <a:t> </a:t>
            </a:r>
            <a:r>
              <a:rPr lang="en-US" dirty="0" err="1"/>
              <a:t>Pha-ri-si</a:t>
            </a:r>
            <a:r>
              <a:rPr lang="en-US" dirty="0"/>
              <a:t> </a:t>
            </a:r>
            <a:r>
              <a:rPr lang="en-US" dirty="0" err="1"/>
              <a:t>và</a:t>
            </a:r>
            <a:r>
              <a:rPr lang="en-US" dirty="0"/>
              <a:t> </a:t>
            </a:r>
            <a:r>
              <a:rPr lang="en-US" dirty="0" err="1"/>
              <a:t>các</a:t>
            </a:r>
            <a:r>
              <a:rPr lang="en-US" dirty="0"/>
              <a:t> </a:t>
            </a:r>
            <a:r>
              <a:rPr lang="en-US" dirty="0" err="1"/>
              <a:t>thầy</a:t>
            </a:r>
            <a:r>
              <a:rPr lang="en-US" dirty="0"/>
              <a:t> </a:t>
            </a:r>
            <a:r>
              <a:rPr lang="en-US" dirty="0" err="1"/>
              <a:t>thông</a:t>
            </a:r>
            <a:r>
              <a:rPr lang="en-US" dirty="0"/>
              <a:t> </a:t>
            </a:r>
            <a:r>
              <a:rPr lang="en-US" dirty="0" err="1"/>
              <a:t>giáo</a:t>
            </a:r>
            <a:r>
              <a:rPr lang="en-US" dirty="0"/>
              <a:t> </a:t>
            </a:r>
            <a:r>
              <a:rPr lang="en-US" dirty="0" err="1"/>
              <a:t>là</a:t>
            </a:r>
            <a:r>
              <a:rPr lang="en-US" dirty="0"/>
              <a:t> </a:t>
            </a:r>
            <a:r>
              <a:rPr lang="en-US" dirty="0" err="1"/>
              <a:t>kẻ</a:t>
            </a:r>
            <a:r>
              <a:rPr lang="en-US" dirty="0"/>
              <a:t> </a:t>
            </a:r>
            <a:r>
              <a:rPr lang="en-US" dirty="0" err="1"/>
              <a:t>giả</a:t>
            </a:r>
            <a:r>
              <a:rPr lang="en-US" dirty="0"/>
              <a:t> </a:t>
            </a:r>
            <a:r>
              <a:rPr lang="en-US" dirty="0" err="1"/>
              <a:t>hình</a:t>
            </a:r>
            <a:r>
              <a:rPr lang="en-US" dirty="0"/>
              <a:t> (Ma-</a:t>
            </a:r>
            <a:r>
              <a:rPr lang="en-US" dirty="0" err="1"/>
              <a:t>thi</a:t>
            </a:r>
            <a:r>
              <a:rPr lang="en-US" dirty="0"/>
              <a:t>-</a:t>
            </a:r>
            <a:r>
              <a:rPr lang="en-US" dirty="0" err="1"/>
              <a:t>ơ</a:t>
            </a:r>
            <a:r>
              <a:rPr lang="en-US" dirty="0"/>
              <a:t> 23:1-39)</a:t>
            </a:r>
          </a:p>
          <a:p>
            <a:endParaRPr lang="en-US" dirty="0"/>
          </a:p>
          <a:p>
            <a:r>
              <a:rPr lang="vi-VN" sz="1200" b="0" i="0" kern="1200" dirty="0">
                <a:solidFill>
                  <a:schemeClr val="tx1"/>
                </a:solidFill>
                <a:effectLst/>
                <a:latin typeface="+mn-lt"/>
                <a:ea typeface="+mn-ea"/>
                <a:cs typeface="+mn-cs"/>
              </a:rPr>
              <a:t>Trong lúc đó, môn đồ lại gần Đức Chúa Jêsus, mà hỏi rằng: Ai là lớn hơn hết trong nước thiên đàng? </a:t>
            </a:r>
            <a:r>
              <a:rPr lang="vi-VN" sz="1200" b="0" i="0" u="none" strike="noStrike" kern="1200" dirty="0">
                <a:solidFill>
                  <a:schemeClr val="tx1"/>
                </a:solidFill>
                <a:effectLst/>
                <a:latin typeface="+mn-lt"/>
                <a:ea typeface="+mn-ea"/>
                <a:cs typeface="+mn-cs"/>
                <a:hlinkClick r:id="rId3" tooltip="Share Verse"/>
              </a:rPr>
              <a:t>2</a:t>
            </a:r>
            <a:r>
              <a:rPr lang="vi-VN" sz="1200" b="0" i="0" kern="1200" dirty="0">
                <a:solidFill>
                  <a:schemeClr val="tx1"/>
                </a:solidFill>
                <a:effectLst/>
                <a:latin typeface="+mn-lt"/>
                <a:ea typeface="+mn-ea"/>
                <a:cs typeface="+mn-cs"/>
              </a:rPr>
              <a:t> Đức Chúa Jêsus gọi một đứa trẻ đến, để ở giữa môn đồ, </a:t>
            </a:r>
            <a:r>
              <a:rPr lang="vi-VN" sz="1200" b="0" i="0" u="none" strike="noStrike" kern="1200" dirty="0">
                <a:solidFill>
                  <a:schemeClr val="tx1"/>
                </a:solidFill>
                <a:effectLst/>
                <a:latin typeface="+mn-lt"/>
                <a:ea typeface="+mn-ea"/>
                <a:cs typeface="+mn-cs"/>
                <a:hlinkClick r:id="rId4" tooltip="Share Verse"/>
              </a:rPr>
              <a:t>3</a:t>
            </a:r>
            <a:r>
              <a:rPr lang="vi-VN" sz="1200" b="0" i="0" kern="1200" dirty="0">
                <a:solidFill>
                  <a:schemeClr val="tx1"/>
                </a:solidFill>
                <a:effectLst/>
                <a:latin typeface="+mn-lt"/>
                <a:ea typeface="+mn-ea"/>
                <a:cs typeface="+mn-cs"/>
              </a:rPr>
              <a:t> mà phán rằng: quả thật, ta nói cùng các ngươi, nếu các ngươi không đổi lại và nên như đứa trẻ, thì chẳng được vào nước thiên đàng đâu. </a:t>
            </a:r>
            <a:r>
              <a:rPr lang="vi-VN" sz="1200" b="0" i="0" u="none" strike="noStrike" kern="1200" dirty="0">
                <a:solidFill>
                  <a:schemeClr val="tx1"/>
                </a:solidFill>
                <a:effectLst/>
                <a:latin typeface="+mn-lt"/>
                <a:ea typeface="+mn-ea"/>
                <a:cs typeface="+mn-cs"/>
                <a:hlinkClick r:id="rId5" tooltip="Share Verse"/>
              </a:rPr>
              <a:t>4</a:t>
            </a:r>
            <a:r>
              <a:rPr lang="vi-VN" sz="1200" b="0" i="0" kern="1200" dirty="0">
                <a:solidFill>
                  <a:schemeClr val="tx1"/>
                </a:solidFill>
                <a:effectLst/>
                <a:latin typeface="+mn-lt"/>
                <a:ea typeface="+mn-ea"/>
                <a:cs typeface="+mn-cs"/>
              </a:rPr>
              <a:t> Vậy, hễ ai trở nên khiêm nhường như đứa trẻ nầy, sẽ là lớn hơn hết trong nước thiên đàng. (Ma-thi-ơ 18: 1-4)</a:t>
            </a:r>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11</a:t>
            </a:fld>
            <a:endParaRPr lang="en-US"/>
          </a:p>
        </p:txBody>
      </p:sp>
    </p:spTree>
    <p:extLst>
      <p:ext uri="{BB962C8B-B14F-4D97-AF65-F5344CB8AC3E}">
        <p14:creationId xmlns:p14="http://schemas.microsoft.com/office/powerpoint/2010/main" val="2212060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Mẹ</a:t>
            </a:r>
            <a:r>
              <a:rPr lang="en-US" dirty="0"/>
              <a:t> </a:t>
            </a:r>
            <a:r>
              <a:rPr lang="en-US" dirty="0" err="1"/>
              <a:t>của</a:t>
            </a:r>
            <a:r>
              <a:rPr lang="en-US" dirty="0"/>
              <a:t> Gia </a:t>
            </a:r>
            <a:r>
              <a:rPr lang="en-US" dirty="0" err="1"/>
              <a:t>Cơ</a:t>
            </a:r>
            <a:r>
              <a:rPr lang="en-US" dirty="0"/>
              <a:t> </a:t>
            </a:r>
            <a:r>
              <a:rPr lang="en-US" dirty="0" err="1"/>
              <a:t>và</a:t>
            </a:r>
            <a:r>
              <a:rPr lang="en-US" dirty="0"/>
              <a:t> </a:t>
            </a:r>
            <a:r>
              <a:rPr lang="en-US" dirty="0" err="1"/>
              <a:t>Giăng</a:t>
            </a:r>
            <a:r>
              <a:rPr lang="en-US" dirty="0"/>
              <a:t> </a:t>
            </a:r>
            <a:r>
              <a:rPr lang="en-US" dirty="0" err="1"/>
              <a:t>là</a:t>
            </a:r>
            <a:r>
              <a:rPr lang="en-US" dirty="0"/>
              <a:t> </a:t>
            </a:r>
            <a:r>
              <a:rPr lang="en-US" dirty="0" err="1"/>
              <a:t>người</a:t>
            </a:r>
            <a:r>
              <a:rPr lang="en-US" dirty="0"/>
              <a:t> </a:t>
            </a:r>
            <a:r>
              <a:rPr lang="en-US" dirty="0" err="1"/>
              <a:t>bà</a:t>
            </a:r>
            <a:r>
              <a:rPr lang="en-US" dirty="0"/>
              <a:t> con </a:t>
            </a:r>
            <a:r>
              <a:rPr lang="en-US" dirty="0" err="1"/>
              <a:t>với</a:t>
            </a:r>
            <a:r>
              <a:rPr lang="en-US" dirty="0"/>
              <a:t> </a:t>
            </a:r>
            <a:r>
              <a:rPr lang="en-US" dirty="0" err="1"/>
              <a:t>gia</a:t>
            </a:r>
            <a:r>
              <a:rPr lang="en-US" dirty="0"/>
              <a:t> </a:t>
            </a:r>
            <a:r>
              <a:rPr lang="en-US" dirty="0" err="1"/>
              <a:t>đình</a:t>
            </a:r>
            <a:r>
              <a:rPr lang="en-US" dirty="0"/>
              <a:t> </a:t>
            </a:r>
            <a:r>
              <a:rPr lang="en-US" dirty="0" err="1"/>
              <a:t>Chúa</a:t>
            </a:r>
            <a:r>
              <a:rPr lang="en-US" dirty="0"/>
              <a:t> </a:t>
            </a:r>
            <a:r>
              <a:rPr lang="en-US" dirty="0" err="1"/>
              <a:t>Giê</a:t>
            </a:r>
            <a:r>
              <a:rPr lang="en-US" dirty="0"/>
              <a:t>-xu. Gia </a:t>
            </a:r>
            <a:r>
              <a:rPr lang="en-US" dirty="0" err="1"/>
              <a:t>đình</a:t>
            </a:r>
            <a:r>
              <a:rPr lang="en-US" dirty="0"/>
              <a:t> </a:t>
            </a:r>
            <a:r>
              <a:rPr lang="en-US" dirty="0" err="1"/>
              <a:t>Xê-bê-đê</a:t>
            </a:r>
            <a:r>
              <a:rPr lang="en-US" dirty="0"/>
              <a:t> </a:t>
            </a:r>
            <a:r>
              <a:rPr lang="en-US" dirty="0" err="1"/>
              <a:t>giàu</a:t>
            </a:r>
            <a:r>
              <a:rPr lang="en-US" dirty="0"/>
              <a:t> </a:t>
            </a:r>
            <a:r>
              <a:rPr lang="en-US" dirty="0" err="1"/>
              <a:t>có</a:t>
            </a:r>
            <a:r>
              <a:rPr lang="en-US" dirty="0"/>
              <a:t>, </a:t>
            </a:r>
            <a:r>
              <a:rPr lang="en-US" dirty="0" err="1"/>
              <a:t>đóng</a:t>
            </a:r>
            <a:r>
              <a:rPr lang="en-US" dirty="0"/>
              <a:t> </a:t>
            </a:r>
            <a:r>
              <a:rPr lang="en-US" dirty="0" err="1"/>
              <a:t>góp</a:t>
            </a:r>
            <a:r>
              <a:rPr lang="en-US" dirty="0"/>
              <a:t> </a:t>
            </a:r>
            <a:r>
              <a:rPr lang="en-US" dirty="0" err="1"/>
              <a:t>nhiều</a:t>
            </a:r>
            <a:r>
              <a:rPr lang="en-US" dirty="0"/>
              <a:t> </a:t>
            </a:r>
            <a:r>
              <a:rPr lang="en-US" dirty="0" err="1"/>
              <a:t>trong</a:t>
            </a:r>
            <a:r>
              <a:rPr lang="en-US" dirty="0"/>
              <a:t> 3 </a:t>
            </a:r>
            <a:r>
              <a:rPr lang="en-US" dirty="0" err="1"/>
              <a:t>năm</a:t>
            </a:r>
            <a:r>
              <a:rPr lang="en-US" dirty="0"/>
              <a:t> </a:t>
            </a:r>
            <a:r>
              <a:rPr lang="en-US" dirty="0" err="1"/>
              <a:t>chức</a:t>
            </a:r>
            <a:r>
              <a:rPr lang="en-US" dirty="0"/>
              <a:t> </a:t>
            </a:r>
            <a:r>
              <a:rPr lang="en-US" dirty="0" err="1"/>
              <a:t>vụ</a:t>
            </a:r>
            <a:r>
              <a:rPr lang="en-US" dirty="0"/>
              <a:t> </a:t>
            </a:r>
            <a:r>
              <a:rPr lang="en-US" dirty="0" err="1"/>
              <a:t>của</a:t>
            </a:r>
            <a:r>
              <a:rPr lang="en-US" dirty="0"/>
              <a:t> </a:t>
            </a:r>
            <a:r>
              <a:rPr lang="en-US" dirty="0" err="1"/>
              <a:t>Chúa</a:t>
            </a:r>
            <a:r>
              <a:rPr lang="en-US" dirty="0"/>
              <a:t> </a:t>
            </a:r>
            <a:r>
              <a:rPr lang="en-US" dirty="0" err="1"/>
              <a:t>Giê</a:t>
            </a:r>
            <a:r>
              <a:rPr lang="en-US" dirty="0"/>
              <a:t>-xu, </a:t>
            </a:r>
            <a:r>
              <a:rPr lang="en-US" dirty="0" err="1"/>
              <a:t>có</a:t>
            </a:r>
            <a:r>
              <a:rPr lang="en-US" dirty="0"/>
              <a:t> </a:t>
            </a:r>
            <a:r>
              <a:rPr lang="en-US" dirty="0" err="1"/>
              <a:t>hai</a:t>
            </a:r>
            <a:r>
              <a:rPr lang="en-US" dirty="0"/>
              <a:t> </a:t>
            </a:r>
            <a:r>
              <a:rPr lang="en-US" dirty="0" err="1"/>
              <a:t>anh</a:t>
            </a:r>
            <a:r>
              <a:rPr lang="en-US" dirty="0"/>
              <a:t> </a:t>
            </a:r>
            <a:r>
              <a:rPr lang="en-US" dirty="0" err="1"/>
              <a:t>em</a:t>
            </a:r>
            <a:r>
              <a:rPr lang="en-US" dirty="0"/>
              <a:t> </a:t>
            </a:r>
            <a:r>
              <a:rPr lang="en-US" dirty="0" err="1"/>
              <a:t>là</a:t>
            </a:r>
            <a:r>
              <a:rPr lang="en-US" dirty="0"/>
              <a:t> </a:t>
            </a:r>
            <a:r>
              <a:rPr lang="en-US" dirty="0" err="1"/>
              <a:t>môn</a:t>
            </a:r>
            <a:r>
              <a:rPr lang="en-US" dirty="0"/>
              <a:t> </a:t>
            </a:r>
            <a:r>
              <a:rPr lang="en-US" dirty="0" err="1"/>
              <a:t>đồ</a:t>
            </a:r>
            <a:r>
              <a:rPr lang="en-US" dirty="0"/>
              <a:t> </a:t>
            </a:r>
            <a:r>
              <a:rPr lang="en-US" dirty="0" err="1"/>
              <a:t>thân</a:t>
            </a:r>
            <a:r>
              <a:rPr lang="en-US" dirty="0"/>
              <a:t> </a:t>
            </a:r>
            <a:r>
              <a:rPr lang="en-US" dirty="0" err="1"/>
              <a:t>cận</a:t>
            </a:r>
            <a:r>
              <a:rPr lang="en-US" dirty="0"/>
              <a:t> </a:t>
            </a:r>
            <a:r>
              <a:rPr lang="en-US" dirty="0" err="1"/>
              <a:t>nhất</a:t>
            </a:r>
            <a:r>
              <a:rPr lang="en-US" dirty="0"/>
              <a:t> </a:t>
            </a:r>
            <a:r>
              <a:rPr lang="en-US" dirty="0" err="1"/>
              <a:t>với</a:t>
            </a:r>
            <a:r>
              <a:rPr lang="en-US" dirty="0"/>
              <a:t> </a:t>
            </a:r>
            <a:r>
              <a:rPr lang="en-US" dirty="0" err="1"/>
              <a:t>Chúa</a:t>
            </a:r>
            <a:r>
              <a:rPr lang="en-US" dirty="0"/>
              <a:t> </a:t>
            </a:r>
            <a:r>
              <a:rPr lang="en-US" dirty="0" err="1"/>
              <a:t>Giê</a:t>
            </a:r>
            <a:r>
              <a:rPr lang="en-US" dirty="0"/>
              <a:t>-xu. </a:t>
            </a:r>
          </a:p>
          <a:p>
            <a:r>
              <a:rPr lang="en-US" dirty="0" err="1"/>
              <a:t>Tiếng</a:t>
            </a:r>
            <a:r>
              <a:rPr lang="en-US" dirty="0"/>
              <a:t> </a:t>
            </a:r>
            <a:r>
              <a:rPr lang="en-US" dirty="0" err="1"/>
              <a:t>nói</a:t>
            </a:r>
            <a:r>
              <a:rPr lang="en-US" dirty="0"/>
              <a:t> </a:t>
            </a:r>
            <a:r>
              <a:rPr lang="en-US" dirty="0" err="1"/>
              <a:t>bà</a:t>
            </a:r>
            <a:r>
              <a:rPr lang="en-US" dirty="0"/>
              <a:t> </a:t>
            </a:r>
            <a:r>
              <a:rPr lang="en-US" dirty="0" err="1"/>
              <a:t>rất</a:t>
            </a:r>
            <a:r>
              <a:rPr lang="en-US" dirty="0"/>
              <a:t> </a:t>
            </a:r>
            <a:r>
              <a:rPr lang="en-US" dirty="0" err="1"/>
              <a:t>quan</a:t>
            </a:r>
            <a:r>
              <a:rPr lang="en-US" dirty="0"/>
              <a:t> </a:t>
            </a:r>
            <a:r>
              <a:rPr lang="en-US" dirty="0" err="1"/>
              <a:t>trọng</a:t>
            </a:r>
            <a:r>
              <a:rPr lang="en-US" dirty="0"/>
              <a:t> </a:t>
            </a:r>
            <a:r>
              <a:rPr lang="en-US" dirty="0" err="1"/>
              <a:t>trong</a:t>
            </a:r>
            <a:r>
              <a:rPr lang="en-US" dirty="0"/>
              <a:t> </a:t>
            </a:r>
            <a:r>
              <a:rPr lang="en-US" dirty="0" err="1"/>
              <a:t>vòng</a:t>
            </a:r>
            <a:r>
              <a:rPr lang="en-US" dirty="0"/>
              <a:t> </a:t>
            </a:r>
            <a:r>
              <a:rPr lang="en-US" dirty="0" err="1"/>
              <a:t>các</a:t>
            </a:r>
            <a:r>
              <a:rPr lang="en-US" dirty="0"/>
              <a:t> </a:t>
            </a:r>
            <a:r>
              <a:rPr lang="en-US" dirty="0" err="1"/>
              <a:t>môn</a:t>
            </a:r>
            <a:r>
              <a:rPr lang="en-US" dirty="0"/>
              <a:t> </a:t>
            </a:r>
            <a:r>
              <a:rPr lang="en-US" dirty="0" err="1"/>
              <a:t>đồ</a:t>
            </a:r>
            <a:r>
              <a:rPr lang="en-US" dirty="0"/>
              <a:t> </a:t>
            </a:r>
            <a:r>
              <a:rPr lang="en-US" dirty="0" err="1"/>
              <a:t>của</a:t>
            </a:r>
            <a:r>
              <a:rPr lang="en-US" dirty="0"/>
              <a:t> </a:t>
            </a:r>
            <a:r>
              <a:rPr lang="en-US" dirty="0" err="1"/>
              <a:t>Ngài</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Chúa</a:t>
            </a:r>
            <a:r>
              <a:rPr lang="en-US" dirty="0"/>
              <a:t> </a:t>
            </a:r>
            <a:r>
              <a:rPr lang="en-US" dirty="0" err="1"/>
              <a:t>Giê</a:t>
            </a:r>
            <a:r>
              <a:rPr lang="en-US" dirty="0"/>
              <a:t>-xu </a:t>
            </a:r>
            <a:r>
              <a:rPr lang="en-US" dirty="0" err="1"/>
              <a:t>là</a:t>
            </a:r>
            <a:r>
              <a:rPr lang="en-US" dirty="0"/>
              <a:t> </a:t>
            </a:r>
            <a:r>
              <a:rPr lang="en-US" dirty="0" err="1"/>
              <a:t>thợ</a:t>
            </a:r>
            <a:r>
              <a:rPr lang="en-US" dirty="0"/>
              <a:t> </a:t>
            </a:r>
            <a:r>
              <a:rPr lang="en-US" dirty="0" err="1"/>
              <a:t>mộc</a:t>
            </a:r>
            <a:r>
              <a:rPr lang="en-US" dirty="0"/>
              <a:t>, </a:t>
            </a:r>
            <a:r>
              <a:rPr lang="en-US" dirty="0" err="1"/>
              <a:t>tại</a:t>
            </a:r>
            <a:r>
              <a:rPr lang="en-US" dirty="0"/>
              <a:t> </a:t>
            </a:r>
            <a:r>
              <a:rPr lang="en-US" dirty="0" err="1"/>
              <a:t>thành</a:t>
            </a:r>
            <a:r>
              <a:rPr lang="en-US" dirty="0"/>
              <a:t> Na-</a:t>
            </a:r>
            <a:r>
              <a:rPr lang="en-US" dirty="0" err="1"/>
              <a:t>xa</a:t>
            </a:r>
            <a:r>
              <a:rPr lang="en-US" dirty="0"/>
              <a:t>-</a:t>
            </a:r>
            <a:r>
              <a:rPr lang="en-US" dirty="0" err="1"/>
              <a:t>rét</a:t>
            </a:r>
            <a:r>
              <a:rPr lang="en-US" dirty="0"/>
              <a:t>. </a:t>
            </a:r>
            <a:r>
              <a:rPr lang="en-US" dirty="0" err="1"/>
              <a:t>Trước</a:t>
            </a:r>
            <a:r>
              <a:rPr lang="en-US" dirty="0"/>
              <a:t> </a:t>
            </a:r>
            <a:r>
              <a:rPr lang="en-US" dirty="0" err="1"/>
              <a:t>mặt</a:t>
            </a:r>
            <a:r>
              <a:rPr lang="en-US" dirty="0"/>
              <a:t> </a:t>
            </a:r>
            <a:r>
              <a:rPr lang="en-US" dirty="0" err="1"/>
              <a:t>mọi</a:t>
            </a:r>
            <a:r>
              <a:rPr lang="en-US" dirty="0"/>
              <a:t> </a:t>
            </a:r>
            <a:r>
              <a:rPr lang="en-US" dirty="0" err="1"/>
              <a:t>người</a:t>
            </a:r>
            <a:r>
              <a:rPr lang="en-US" dirty="0"/>
              <a:t> </a:t>
            </a:r>
            <a:r>
              <a:rPr lang="en-US" dirty="0" err="1"/>
              <a:t>đương</a:t>
            </a:r>
            <a:r>
              <a:rPr lang="en-US" dirty="0"/>
              <a:t> </a:t>
            </a:r>
            <a:r>
              <a:rPr lang="en-US" dirty="0" err="1"/>
              <a:t>thời</a:t>
            </a:r>
            <a:r>
              <a:rPr lang="en-US" dirty="0"/>
              <a:t> </a:t>
            </a:r>
            <a:r>
              <a:rPr lang="en-US" dirty="0" err="1"/>
              <a:t>Ngài</a:t>
            </a:r>
            <a:r>
              <a:rPr lang="en-US" dirty="0"/>
              <a:t> </a:t>
            </a:r>
            <a:r>
              <a:rPr lang="en-US" dirty="0" err="1"/>
              <a:t>không</a:t>
            </a:r>
            <a:r>
              <a:rPr lang="en-US" dirty="0"/>
              <a:t> </a:t>
            </a:r>
            <a:r>
              <a:rPr lang="en-US" dirty="0" err="1"/>
              <a:t>có</a:t>
            </a:r>
            <a:r>
              <a:rPr lang="en-US" dirty="0"/>
              <a:t> </a:t>
            </a:r>
            <a:r>
              <a:rPr lang="en-US" dirty="0" err="1"/>
              <a:t>thân</a:t>
            </a:r>
            <a:r>
              <a:rPr lang="en-US" dirty="0"/>
              <a:t> </a:t>
            </a:r>
            <a:r>
              <a:rPr lang="en-US" dirty="0" err="1"/>
              <a:t>thế</a:t>
            </a:r>
            <a:r>
              <a:rPr lang="en-US" dirty="0"/>
              <a:t>.</a:t>
            </a:r>
          </a:p>
          <a:p>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13</a:t>
            </a:fld>
            <a:endParaRPr lang="en-US"/>
          </a:p>
        </p:txBody>
      </p:sp>
    </p:spTree>
    <p:extLst>
      <p:ext uri="{BB962C8B-B14F-4D97-AF65-F5344CB8AC3E}">
        <p14:creationId xmlns:p14="http://schemas.microsoft.com/office/powerpoint/2010/main" val="2268320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Gia-</a:t>
            </a:r>
            <a:r>
              <a:rPr lang="en-US" dirty="0" err="1"/>
              <a:t>cơ</a:t>
            </a:r>
            <a:r>
              <a:rPr lang="en-US" dirty="0"/>
              <a:t> </a:t>
            </a:r>
            <a:r>
              <a:rPr lang="en-US" dirty="0" err="1"/>
              <a:t>và</a:t>
            </a:r>
            <a:r>
              <a:rPr lang="en-US" dirty="0"/>
              <a:t> </a:t>
            </a:r>
            <a:r>
              <a:rPr lang="en-US" dirty="0" err="1"/>
              <a:t>Giăng</a:t>
            </a:r>
            <a:r>
              <a:rPr lang="en-US" dirty="0"/>
              <a:t> </a:t>
            </a:r>
            <a:r>
              <a:rPr lang="en-US" dirty="0" err="1"/>
              <a:t>không</a:t>
            </a:r>
            <a:r>
              <a:rPr lang="en-US" dirty="0"/>
              <a:t> </a:t>
            </a:r>
            <a:r>
              <a:rPr lang="en-US" dirty="0" err="1"/>
              <a:t>hiểu</a:t>
            </a:r>
            <a:r>
              <a:rPr lang="en-US" dirty="0"/>
              <a:t> </a:t>
            </a:r>
            <a:r>
              <a:rPr lang="en-US" dirty="0" err="1"/>
              <a:t>về</a:t>
            </a:r>
            <a:r>
              <a:rPr lang="en-US" dirty="0"/>
              <a:t> </a:t>
            </a:r>
            <a:r>
              <a:rPr lang="en-US" dirty="0" err="1"/>
              <a:t>chén</a:t>
            </a:r>
            <a:r>
              <a:rPr lang="en-US" dirty="0"/>
              <a:t> </a:t>
            </a:r>
            <a:r>
              <a:rPr lang="en-US" dirty="0" err="1"/>
              <a:t>chịu</a:t>
            </a:r>
            <a:r>
              <a:rPr lang="en-US" dirty="0"/>
              <a:t> </a:t>
            </a:r>
            <a:r>
              <a:rPr lang="en-US" dirty="0" err="1"/>
              <a:t>khổ</a:t>
            </a:r>
            <a:r>
              <a:rPr lang="en-US" dirty="0"/>
              <a:t> </a:t>
            </a:r>
            <a:r>
              <a:rPr lang="en-US" dirty="0" err="1"/>
              <a:t>của</a:t>
            </a:r>
            <a:r>
              <a:rPr lang="en-US" dirty="0"/>
              <a:t> </a:t>
            </a:r>
            <a:r>
              <a:rPr lang="en-US" dirty="0" err="1"/>
              <a:t>Chúa</a:t>
            </a:r>
            <a:r>
              <a:rPr lang="en-US" dirty="0"/>
              <a:t> </a:t>
            </a:r>
            <a:r>
              <a:rPr lang="en-US" dirty="0" err="1"/>
              <a:t>Giê</a:t>
            </a:r>
            <a:r>
              <a:rPr lang="en-US" dirty="0"/>
              <a:t>-xu </a:t>
            </a:r>
            <a:r>
              <a:rPr lang="en-US" dirty="0" err="1"/>
              <a:t>nói</a:t>
            </a:r>
            <a:r>
              <a:rPr lang="en-US" dirty="0"/>
              <a:t>, </a:t>
            </a:r>
            <a:r>
              <a:rPr lang="en-US" dirty="0" err="1"/>
              <a:t>nhưng</a:t>
            </a:r>
            <a:r>
              <a:rPr lang="en-US" dirty="0"/>
              <a:t> </a:t>
            </a:r>
            <a:r>
              <a:rPr lang="en-US" dirty="0" err="1"/>
              <a:t>họ</a:t>
            </a:r>
            <a:r>
              <a:rPr lang="en-US" dirty="0"/>
              <a:t> </a:t>
            </a:r>
            <a:r>
              <a:rPr lang="en-US" dirty="0" err="1"/>
              <a:t>bằng</a:t>
            </a:r>
            <a:r>
              <a:rPr lang="en-US" dirty="0"/>
              <a:t> </a:t>
            </a:r>
            <a:r>
              <a:rPr lang="en-US" dirty="0" err="1"/>
              <a:t>lòng</a:t>
            </a:r>
            <a:r>
              <a:rPr lang="en-US" dirty="0"/>
              <a:t> </a:t>
            </a:r>
            <a:r>
              <a:rPr lang="en-US" dirty="0" err="1"/>
              <a:t>trả</a:t>
            </a:r>
            <a:r>
              <a:rPr lang="en-US" dirty="0"/>
              <a:t> </a:t>
            </a:r>
            <a:r>
              <a:rPr lang="en-US" dirty="0" err="1"/>
              <a:t>giá</a:t>
            </a:r>
            <a:r>
              <a:rPr lang="en-US" dirty="0"/>
              <a:t> </a:t>
            </a:r>
            <a:r>
              <a:rPr lang="en-US" dirty="0" err="1"/>
              <a:t>để</a:t>
            </a:r>
            <a:r>
              <a:rPr lang="en-US" dirty="0"/>
              <a:t> </a:t>
            </a:r>
            <a:r>
              <a:rPr lang="en-US" dirty="0" err="1"/>
              <a:t>được</a:t>
            </a:r>
            <a:r>
              <a:rPr lang="en-US" dirty="0"/>
              <a:t> </a:t>
            </a:r>
            <a:r>
              <a:rPr lang="en-US" dirty="0" err="1"/>
              <a:t>địa</a:t>
            </a:r>
            <a:r>
              <a:rPr lang="en-US" dirty="0"/>
              <a:t> </a:t>
            </a:r>
            <a:r>
              <a:rPr lang="en-US" dirty="0" err="1"/>
              <a:t>vị</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Chúa</a:t>
            </a:r>
            <a:r>
              <a:rPr lang="en-US" dirty="0"/>
              <a:t> </a:t>
            </a:r>
            <a:r>
              <a:rPr lang="en-US" dirty="0" err="1"/>
              <a:t>nói</a:t>
            </a:r>
            <a:r>
              <a:rPr lang="en-US" dirty="0"/>
              <a:t> </a:t>
            </a:r>
            <a:r>
              <a:rPr lang="en-US" dirty="0" err="1"/>
              <a:t>trước</a:t>
            </a:r>
            <a:r>
              <a:rPr lang="en-US" dirty="0"/>
              <a:t> </a:t>
            </a:r>
            <a:r>
              <a:rPr lang="en-US" dirty="0" err="1"/>
              <a:t>về</a:t>
            </a:r>
            <a:r>
              <a:rPr lang="en-US" dirty="0"/>
              <a:t> </a:t>
            </a:r>
            <a:r>
              <a:rPr lang="en-US" dirty="0" err="1"/>
              <a:t>tử</a:t>
            </a:r>
            <a:r>
              <a:rPr lang="en-US" dirty="0"/>
              <a:t> </a:t>
            </a:r>
            <a:r>
              <a:rPr lang="en-US" dirty="0" err="1"/>
              <a:t>đạo</a:t>
            </a:r>
            <a:r>
              <a:rPr lang="en-US" dirty="0"/>
              <a:t> </a:t>
            </a:r>
            <a:r>
              <a:rPr lang="en-US" dirty="0" err="1"/>
              <a:t>của</a:t>
            </a:r>
            <a:r>
              <a:rPr lang="en-US" dirty="0"/>
              <a:t> Gia </a:t>
            </a:r>
            <a:r>
              <a:rPr lang="en-US" dirty="0" err="1"/>
              <a:t>Cơ</a:t>
            </a:r>
            <a:r>
              <a:rPr lang="en-US" dirty="0"/>
              <a:t> (</a:t>
            </a:r>
            <a:r>
              <a:rPr lang="en-US" dirty="0" err="1"/>
              <a:t>bị</a:t>
            </a:r>
            <a:r>
              <a:rPr lang="en-US" dirty="0"/>
              <a:t> </a:t>
            </a:r>
            <a:r>
              <a:rPr lang="en-US" dirty="0" err="1"/>
              <a:t>chém</a:t>
            </a:r>
            <a:r>
              <a:rPr lang="en-US" dirty="0"/>
              <a:t> </a:t>
            </a:r>
            <a:r>
              <a:rPr lang="en-US" dirty="0" err="1"/>
              <a:t>đầu</a:t>
            </a:r>
            <a:r>
              <a:rPr lang="en-US" dirty="0"/>
              <a:t> </a:t>
            </a:r>
            <a:r>
              <a:rPr lang="en-US" dirty="0" err="1"/>
              <a:t>bởi</a:t>
            </a:r>
            <a:r>
              <a:rPr lang="en-US" dirty="0"/>
              <a:t> </a:t>
            </a:r>
            <a:r>
              <a:rPr lang="en-US" dirty="0" err="1"/>
              <a:t>Vua</a:t>
            </a:r>
            <a:r>
              <a:rPr lang="en-US" dirty="0"/>
              <a:t> </a:t>
            </a:r>
            <a:r>
              <a:rPr lang="en-US" dirty="0" err="1"/>
              <a:t>Hê-rốt</a:t>
            </a:r>
            <a:r>
              <a:rPr lang="en-US" dirty="0"/>
              <a:t>) </a:t>
            </a:r>
            <a:r>
              <a:rPr lang="en-US" dirty="0" err="1"/>
              <a:t>trong</a:t>
            </a:r>
            <a:r>
              <a:rPr lang="en-US" dirty="0"/>
              <a:t> </a:t>
            </a:r>
            <a:r>
              <a:rPr lang="en-US" dirty="0" err="1"/>
              <a:t>những</a:t>
            </a:r>
            <a:r>
              <a:rPr lang="en-US" dirty="0"/>
              <a:t> </a:t>
            </a:r>
            <a:r>
              <a:rPr lang="en-US" dirty="0" err="1"/>
              <a:t>ngày</a:t>
            </a:r>
            <a:r>
              <a:rPr lang="en-US" dirty="0"/>
              <a:t> </a:t>
            </a:r>
            <a:r>
              <a:rPr lang="en-US" dirty="0" err="1"/>
              <a:t>đầu</a:t>
            </a:r>
            <a:r>
              <a:rPr lang="en-US" dirty="0"/>
              <a:t> </a:t>
            </a:r>
            <a:r>
              <a:rPr lang="en-US" dirty="0" err="1"/>
              <a:t>tiên</a:t>
            </a:r>
            <a:r>
              <a:rPr lang="en-US" dirty="0"/>
              <a:t> </a:t>
            </a:r>
            <a:r>
              <a:rPr lang="en-US" dirty="0" err="1"/>
              <a:t>của</a:t>
            </a:r>
            <a:r>
              <a:rPr lang="en-US" dirty="0"/>
              <a:t> </a:t>
            </a:r>
            <a:r>
              <a:rPr lang="en-US" dirty="0" err="1"/>
              <a:t>Hội</a:t>
            </a:r>
            <a:r>
              <a:rPr lang="en-US" dirty="0"/>
              <a:t> </a:t>
            </a:r>
            <a:r>
              <a:rPr lang="en-US" dirty="0" err="1"/>
              <a:t>thánh</a:t>
            </a:r>
            <a:r>
              <a:rPr lang="en-US" dirty="0"/>
              <a:t> </a:t>
            </a:r>
            <a:r>
              <a:rPr lang="en-US" dirty="0" err="1"/>
              <a:t>và</a:t>
            </a:r>
            <a:r>
              <a:rPr lang="en-US" dirty="0"/>
              <a:t> </a:t>
            </a:r>
            <a:r>
              <a:rPr lang="en-US" dirty="0" err="1"/>
              <a:t>sự</a:t>
            </a:r>
            <a:r>
              <a:rPr lang="en-US" dirty="0"/>
              <a:t> </a:t>
            </a:r>
            <a:r>
              <a:rPr lang="en-US" dirty="0" err="1"/>
              <a:t>giam</a:t>
            </a:r>
            <a:r>
              <a:rPr lang="en-US" dirty="0"/>
              <a:t> </a:t>
            </a:r>
            <a:r>
              <a:rPr lang="en-US" dirty="0" err="1"/>
              <a:t>cầm</a:t>
            </a:r>
            <a:r>
              <a:rPr lang="en-US" dirty="0"/>
              <a:t> </a:t>
            </a:r>
            <a:r>
              <a:rPr lang="en-US" dirty="0" err="1"/>
              <a:t>đến</a:t>
            </a:r>
            <a:r>
              <a:rPr lang="en-US" dirty="0"/>
              <a:t> </a:t>
            </a:r>
            <a:r>
              <a:rPr lang="en-US" dirty="0" err="1"/>
              <a:t>chết</a:t>
            </a:r>
            <a:r>
              <a:rPr lang="en-US" dirty="0"/>
              <a:t> </a:t>
            </a:r>
            <a:r>
              <a:rPr lang="en-US" dirty="0" err="1"/>
              <a:t>của</a:t>
            </a:r>
            <a:r>
              <a:rPr lang="en-US" dirty="0"/>
              <a:t> </a:t>
            </a:r>
            <a:r>
              <a:rPr lang="en-US" dirty="0" err="1"/>
              <a:t>Giăng</a:t>
            </a:r>
            <a:r>
              <a:rPr lang="en-US" dirty="0"/>
              <a:t> </a:t>
            </a:r>
            <a:r>
              <a:rPr lang="en-US" dirty="0" err="1"/>
              <a:t>trên</a:t>
            </a:r>
            <a:r>
              <a:rPr lang="en-US" dirty="0"/>
              <a:t> </a:t>
            </a:r>
            <a:r>
              <a:rPr lang="en-US" dirty="0" err="1"/>
              <a:t>đảo</a:t>
            </a:r>
            <a:r>
              <a:rPr lang="en-US" dirty="0"/>
              <a:t> </a:t>
            </a:r>
            <a:r>
              <a:rPr lang="en-US" dirty="0" err="1"/>
              <a:t>Bát-mô</a:t>
            </a:r>
            <a:r>
              <a:rPr lang="en-US" dirty="0"/>
              <a:t>.</a:t>
            </a:r>
          </a:p>
          <a:p>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15</a:t>
            </a:fld>
            <a:endParaRPr lang="en-US"/>
          </a:p>
        </p:txBody>
      </p:sp>
    </p:spTree>
    <p:extLst>
      <p:ext uri="{BB962C8B-B14F-4D97-AF65-F5344CB8AC3E}">
        <p14:creationId xmlns:p14="http://schemas.microsoft.com/office/powerpoint/2010/main" val="1636537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r>
              <a:rPr lang="en-US" dirty="0" err="1"/>
              <a:t>Câu</a:t>
            </a:r>
            <a:r>
              <a:rPr lang="en-US" dirty="0"/>
              <a:t> </a:t>
            </a:r>
            <a:r>
              <a:rPr lang="en-US" dirty="0" err="1"/>
              <a:t>chuyện</a:t>
            </a:r>
            <a:r>
              <a:rPr lang="en-US" dirty="0"/>
              <a:t> </a:t>
            </a:r>
            <a:r>
              <a:rPr lang="en-US" dirty="0" err="1"/>
              <a:t>của</a:t>
            </a:r>
            <a:r>
              <a:rPr lang="en-US" dirty="0"/>
              <a:t> </a:t>
            </a:r>
            <a:r>
              <a:rPr lang="en-US" dirty="0" err="1"/>
              <a:t>thuật</a:t>
            </a:r>
            <a:r>
              <a:rPr lang="en-US" dirty="0"/>
              <a:t> </a:t>
            </a:r>
            <a:r>
              <a:rPr lang="en-US" dirty="0" err="1"/>
              <a:t>sỉ</a:t>
            </a:r>
            <a:r>
              <a:rPr lang="en-US" dirty="0"/>
              <a:t> Si-</a:t>
            </a:r>
            <a:r>
              <a:rPr lang="en-US" dirty="0" err="1"/>
              <a:t>môn</a:t>
            </a:r>
            <a:r>
              <a:rPr lang="en-US" dirty="0"/>
              <a:t> (</a:t>
            </a:r>
            <a:r>
              <a:rPr lang="en-US" dirty="0" err="1"/>
              <a:t>Công</a:t>
            </a:r>
            <a:r>
              <a:rPr lang="en-US" dirty="0"/>
              <a:t> </a:t>
            </a:r>
            <a:r>
              <a:rPr lang="en-US" dirty="0" err="1"/>
              <a:t>vụ</a:t>
            </a:r>
            <a:r>
              <a:rPr lang="en-US" dirty="0"/>
              <a:t> 8: 18-23)</a:t>
            </a:r>
          </a:p>
          <a:p>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16</a:t>
            </a:fld>
            <a:endParaRPr lang="en-US"/>
          </a:p>
        </p:txBody>
      </p:sp>
    </p:spTree>
    <p:extLst>
      <p:ext uri="{BB962C8B-B14F-4D97-AF65-F5344CB8AC3E}">
        <p14:creationId xmlns:p14="http://schemas.microsoft.com/office/powerpoint/2010/main" val="193222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18</a:t>
            </a:fld>
            <a:endParaRPr lang="en-US"/>
          </a:p>
        </p:txBody>
      </p:sp>
    </p:spTree>
    <p:extLst>
      <p:ext uri="{BB962C8B-B14F-4D97-AF65-F5344CB8AC3E}">
        <p14:creationId xmlns:p14="http://schemas.microsoft.com/office/powerpoint/2010/main" val="98889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Đức</a:t>
            </a:r>
            <a:r>
              <a:rPr lang="en-US" dirty="0"/>
              <a:t> </a:t>
            </a:r>
            <a:r>
              <a:rPr lang="en-US" dirty="0" err="1"/>
              <a:t>Chúa</a:t>
            </a:r>
            <a:r>
              <a:rPr lang="en-US" dirty="0"/>
              <a:t> </a:t>
            </a:r>
            <a:r>
              <a:rPr lang="en-US" dirty="0" err="1"/>
              <a:t>Giê</a:t>
            </a:r>
            <a:r>
              <a:rPr lang="en-US" dirty="0"/>
              <a:t>-Xu </a:t>
            </a:r>
            <a:r>
              <a:rPr lang="en-US" dirty="0" err="1"/>
              <a:t>chặn</a:t>
            </a:r>
            <a:r>
              <a:rPr lang="en-US" dirty="0"/>
              <a:t> </a:t>
            </a:r>
            <a:r>
              <a:rPr lang="en-US" dirty="0" err="1"/>
              <a:t>đứng</a:t>
            </a:r>
            <a:r>
              <a:rPr lang="en-US" dirty="0"/>
              <a:t> </a:t>
            </a:r>
            <a:r>
              <a:rPr lang="en-US" dirty="0" err="1"/>
              <a:t>sự</a:t>
            </a:r>
            <a:r>
              <a:rPr lang="en-US" dirty="0"/>
              <a:t> </a:t>
            </a:r>
            <a:r>
              <a:rPr lang="en-US" dirty="0" err="1"/>
              <a:t>lầm</a:t>
            </a:r>
            <a:r>
              <a:rPr lang="en-US" dirty="0"/>
              <a:t> </a:t>
            </a:r>
            <a:r>
              <a:rPr lang="en-US" dirty="0" err="1"/>
              <a:t>lẫn</a:t>
            </a:r>
            <a:r>
              <a:rPr lang="en-US" dirty="0"/>
              <a:t> tai </a:t>
            </a:r>
            <a:r>
              <a:rPr lang="en-US" dirty="0" err="1"/>
              <a:t>hại</a:t>
            </a:r>
            <a:r>
              <a:rPr lang="en-US" dirty="0"/>
              <a:t> </a:t>
            </a:r>
            <a:r>
              <a:rPr lang="en-US" dirty="0" err="1"/>
              <a:t>giữa</a:t>
            </a:r>
            <a:r>
              <a:rPr lang="en-US" dirty="0"/>
              <a:t> </a:t>
            </a:r>
            <a:r>
              <a:rPr lang="en-US" dirty="0" err="1"/>
              <a:t>vòng</a:t>
            </a:r>
            <a:r>
              <a:rPr lang="en-US" dirty="0"/>
              <a:t> </a:t>
            </a:r>
            <a:r>
              <a:rPr lang="en-US" dirty="0" err="1"/>
              <a:t>các</a:t>
            </a:r>
            <a:r>
              <a:rPr lang="en-US" dirty="0"/>
              <a:t> </a:t>
            </a:r>
            <a:r>
              <a:rPr lang="en-US" dirty="0" err="1"/>
              <a:t>môn</a:t>
            </a:r>
            <a:r>
              <a:rPr lang="en-US" dirty="0"/>
              <a:t> </a:t>
            </a:r>
            <a:r>
              <a:rPr lang="en-US" dirty="0" err="1"/>
              <a:t>đồ</a:t>
            </a:r>
            <a:r>
              <a:rPr lang="en-US" dirty="0"/>
              <a:t> </a:t>
            </a:r>
            <a:r>
              <a:rPr lang="en-US" dirty="0" err="1"/>
              <a:t>ưu</a:t>
            </a:r>
            <a:r>
              <a:rPr lang="en-US" dirty="0"/>
              <a:t> </a:t>
            </a:r>
            <a:r>
              <a:rPr lang="en-US" dirty="0" err="1"/>
              <a:t>tú</a:t>
            </a:r>
            <a:r>
              <a:rPr lang="en-US" dirty="0"/>
              <a:t> </a:t>
            </a:r>
            <a:r>
              <a:rPr lang="en-US" dirty="0" err="1"/>
              <a:t>của</a:t>
            </a:r>
            <a:r>
              <a:rPr lang="en-US" dirty="0"/>
              <a:t> </a:t>
            </a:r>
            <a:r>
              <a:rPr lang="en-US" dirty="0" err="1"/>
              <a:t>Ngài</a:t>
            </a:r>
            <a:r>
              <a:rPr lang="en-US" dirty="0"/>
              <a:t>. </a:t>
            </a:r>
            <a:r>
              <a:rPr lang="en-US" dirty="0" err="1"/>
              <a:t>Họ</a:t>
            </a:r>
            <a:r>
              <a:rPr lang="en-US" dirty="0"/>
              <a:t> </a:t>
            </a:r>
            <a:r>
              <a:rPr lang="en-US" dirty="0" err="1"/>
              <a:t>không</a:t>
            </a:r>
            <a:r>
              <a:rPr lang="en-US" dirty="0"/>
              <a:t> </a:t>
            </a:r>
            <a:r>
              <a:rPr lang="en-US" dirty="0" err="1"/>
              <a:t>phải</a:t>
            </a:r>
            <a:r>
              <a:rPr lang="en-US" dirty="0"/>
              <a:t> </a:t>
            </a:r>
            <a:r>
              <a:rPr lang="en-US" dirty="0" err="1"/>
              <a:t>là</a:t>
            </a:r>
            <a:r>
              <a:rPr lang="en-US" dirty="0"/>
              <a:t> </a:t>
            </a:r>
            <a:r>
              <a:rPr lang="en-US" dirty="0" err="1"/>
              <a:t>những</a:t>
            </a:r>
            <a:r>
              <a:rPr lang="en-US" dirty="0"/>
              <a:t> </a:t>
            </a:r>
            <a:r>
              <a:rPr lang="en-US" dirty="0" err="1"/>
              <a:t>lãnh</a:t>
            </a:r>
            <a:r>
              <a:rPr lang="en-US" dirty="0"/>
              <a:t> </a:t>
            </a:r>
            <a:r>
              <a:rPr lang="en-US" dirty="0" err="1"/>
              <a:t>đạo</a:t>
            </a:r>
            <a:r>
              <a:rPr lang="en-US" dirty="0"/>
              <a:t> </a:t>
            </a:r>
            <a:r>
              <a:rPr lang="en-US" dirty="0" err="1"/>
              <a:t>giống</a:t>
            </a:r>
            <a:r>
              <a:rPr lang="en-US" dirty="0"/>
              <a:t> </a:t>
            </a:r>
            <a:r>
              <a:rPr lang="en-US" dirty="0" err="1"/>
              <a:t>như</a:t>
            </a:r>
            <a:r>
              <a:rPr lang="en-US" dirty="0"/>
              <a:t> </a:t>
            </a:r>
            <a:r>
              <a:rPr lang="en-US" dirty="0" err="1"/>
              <a:t>của</a:t>
            </a:r>
            <a:r>
              <a:rPr lang="en-US" dirty="0"/>
              <a:t> </a:t>
            </a:r>
            <a:r>
              <a:rPr lang="en-US" dirty="0" err="1"/>
              <a:t>thế</a:t>
            </a:r>
            <a:r>
              <a:rPr lang="en-US" dirty="0"/>
              <a:t> </a:t>
            </a:r>
            <a:r>
              <a:rPr lang="en-US" dirty="0" err="1"/>
              <a:t>gian</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Nô</a:t>
            </a:r>
            <a:r>
              <a:rPr lang="en-US" dirty="0"/>
              <a:t> </a:t>
            </a:r>
            <a:r>
              <a:rPr lang="en-US" dirty="0" err="1"/>
              <a:t>lệ</a:t>
            </a:r>
            <a:r>
              <a:rPr lang="en-US" dirty="0"/>
              <a:t> </a:t>
            </a:r>
            <a:r>
              <a:rPr lang="en-US" dirty="0" err="1"/>
              <a:t>là</a:t>
            </a:r>
            <a:r>
              <a:rPr lang="en-US" dirty="0"/>
              <a:t> </a:t>
            </a:r>
            <a:r>
              <a:rPr lang="en-US" dirty="0" err="1"/>
              <a:t>người</a:t>
            </a:r>
            <a:r>
              <a:rPr lang="en-US" dirty="0"/>
              <a:t> </a:t>
            </a:r>
            <a:r>
              <a:rPr lang="en-US" dirty="0" err="1"/>
              <a:t>không</a:t>
            </a:r>
            <a:r>
              <a:rPr lang="en-US" dirty="0"/>
              <a:t> </a:t>
            </a:r>
            <a:r>
              <a:rPr lang="en-US" dirty="0" err="1"/>
              <a:t>được</a:t>
            </a:r>
            <a:r>
              <a:rPr lang="en-US" dirty="0"/>
              <a:t> </a:t>
            </a:r>
            <a:r>
              <a:rPr lang="en-US" dirty="0" err="1"/>
              <a:t>kể</a:t>
            </a:r>
            <a:r>
              <a:rPr lang="en-US" dirty="0"/>
              <a:t> </a:t>
            </a:r>
            <a:r>
              <a:rPr lang="en-US" dirty="0" err="1"/>
              <a:t>như</a:t>
            </a:r>
            <a:r>
              <a:rPr lang="en-US" dirty="0"/>
              <a:t> </a:t>
            </a:r>
            <a:r>
              <a:rPr lang="en-US" dirty="0" err="1"/>
              <a:t>một</a:t>
            </a:r>
            <a:r>
              <a:rPr lang="en-US" dirty="0"/>
              <a:t> con </a:t>
            </a:r>
            <a:r>
              <a:rPr lang="en-US" dirty="0" err="1"/>
              <a:t>nguời</a:t>
            </a:r>
            <a:r>
              <a:rPr lang="en-US" dirty="0"/>
              <a:t>, </a:t>
            </a:r>
            <a:r>
              <a:rPr lang="en-US" dirty="0" err="1"/>
              <a:t>họ</a:t>
            </a:r>
            <a:r>
              <a:rPr lang="en-US" dirty="0"/>
              <a:t> </a:t>
            </a:r>
            <a:r>
              <a:rPr lang="en-US" dirty="0" err="1"/>
              <a:t>chỉ</a:t>
            </a:r>
            <a:r>
              <a:rPr lang="en-US" dirty="0"/>
              <a:t> </a:t>
            </a:r>
            <a:r>
              <a:rPr lang="en-US" dirty="0" err="1"/>
              <a:t>là</a:t>
            </a:r>
            <a:r>
              <a:rPr lang="en-US" dirty="0"/>
              <a:t> </a:t>
            </a:r>
            <a:r>
              <a:rPr lang="en-US" dirty="0" err="1"/>
              <a:t>một</a:t>
            </a:r>
            <a:r>
              <a:rPr lang="en-US" dirty="0"/>
              <a:t> </a:t>
            </a:r>
            <a:r>
              <a:rPr lang="en-US" dirty="0" err="1"/>
              <a:t>vật</a:t>
            </a:r>
            <a:r>
              <a:rPr lang="en-US" dirty="0"/>
              <a:t> dung, </a:t>
            </a:r>
            <a:r>
              <a:rPr lang="en-US" dirty="0" err="1"/>
              <a:t>không</a:t>
            </a:r>
            <a:r>
              <a:rPr lang="en-US" dirty="0"/>
              <a:t> </a:t>
            </a:r>
            <a:r>
              <a:rPr lang="en-US" dirty="0" err="1"/>
              <a:t>dùng</a:t>
            </a:r>
            <a:r>
              <a:rPr lang="en-US" dirty="0"/>
              <a:t> </a:t>
            </a:r>
            <a:r>
              <a:rPr lang="en-US" dirty="0" err="1"/>
              <a:t>được</a:t>
            </a:r>
            <a:r>
              <a:rPr lang="en-US" dirty="0"/>
              <a:t> </a:t>
            </a:r>
            <a:r>
              <a:rPr lang="en-US" dirty="0" err="1"/>
              <a:t>thì</a:t>
            </a:r>
            <a:r>
              <a:rPr lang="en-US" dirty="0"/>
              <a:t> </a:t>
            </a:r>
            <a:r>
              <a:rPr lang="en-US" dirty="0" err="1"/>
              <a:t>vứt</a:t>
            </a:r>
            <a:r>
              <a:rPr lang="en-US" dirty="0"/>
              <a:t> </a:t>
            </a:r>
            <a:r>
              <a:rPr lang="en-US" dirty="0" err="1"/>
              <a:t>đi</a:t>
            </a:r>
            <a:r>
              <a:rPr lang="en-US" dirty="0"/>
              <a:t>, </a:t>
            </a:r>
            <a:r>
              <a:rPr lang="en-US" dirty="0" err="1"/>
              <a:t>không</a:t>
            </a:r>
            <a:r>
              <a:rPr lang="en-US" dirty="0"/>
              <a:t> </a:t>
            </a:r>
            <a:r>
              <a:rPr lang="en-US" dirty="0" err="1"/>
              <a:t>có</a:t>
            </a:r>
            <a:r>
              <a:rPr lang="en-US" dirty="0"/>
              <a:t> </a:t>
            </a:r>
            <a:r>
              <a:rPr lang="en-US" dirty="0" err="1"/>
              <a:t>giá</a:t>
            </a:r>
            <a:r>
              <a:rPr lang="en-US" dirty="0"/>
              <a:t> </a:t>
            </a:r>
            <a:r>
              <a:rPr lang="en-US" dirty="0" err="1"/>
              <a:t>trị</a:t>
            </a:r>
            <a:r>
              <a:rPr lang="en-US" dirty="0"/>
              <a:t>. </a:t>
            </a:r>
            <a:r>
              <a:rPr lang="en-US" dirty="0" err="1"/>
              <a:t>Lãnh</a:t>
            </a:r>
            <a:r>
              <a:rPr lang="en-US" dirty="0"/>
              <a:t> </a:t>
            </a:r>
            <a:r>
              <a:rPr lang="en-US" dirty="0" err="1"/>
              <a:t>đạo</a:t>
            </a:r>
            <a:r>
              <a:rPr lang="en-US" dirty="0"/>
              <a:t> </a:t>
            </a:r>
            <a:r>
              <a:rPr lang="en-US" dirty="0" err="1"/>
              <a:t>Cơ</a:t>
            </a:r>
            <a:r>
              <a:rPr lang="en-US" dirty="0"/>
              <a:t> </a:t>
            </a:r>
            <a:r>
              <a:rPr lang="en-US" dirty="0" err="1"/>
              <a:t>đốc</a:t>
            </a:r>
            <a:r>
              <a:rPr lang="en-US" dirty="0"/>
              <a:t> </a:t>
            </a:r>
            <a:r>
              <a:rPr lang="en-US" dirty="0" err="1"/>
              <a:t>có</a:t>
            </a:r>
            <a:r>
              <a:rPr lang="en-US" dirty="0"/>
              <a:t> </a:t>
            </a:r>
            <a:r>
              <a:rPr lang="en-US" dirty="0" err="1"/>
              <a:t>tinh</a:t>
            </a:r>
            <a:r>
              <a:rPr lang="en-US" dirty="0"/>
              <a:t> </a:t>
            </a:r>
            <a:r>
              <a:rPr lang="en-US" dirty="0" err="1"/>
              <a:t>thần</a:t>
            </a:r>
            <a:r>
              <a:rPr lang="en-US" dirty="0"/>
              <a:t> </a:t>
            </a:r>
            <a:r>
              <a:rPr lang="en-US" dirty="0" err="1"/>
              <a:t>như</a:t>
            </a:r>
            <a:r>
              <a:rPr lang="en-US" dirty="0"/>
              <a:t> </a:t>
            </a:r>
            <a:r>
              <a:rPr lang="en-US" dirty="0" err="1"/>
              <a:t>vậy</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Chúng</a:t>
            </a:r>
            <a:r>
              <a:rPr lang="en-US" dirty="0"/>
              <a:t> ta </a:t>
            </a:r>
            <a:r>
              <a:rPr lang="en-US" dirty="0" err="1"/>
              <a:t>nghe</a:t>
            </a:r>
            <a:r>
              <a:rPr lang="en-US" dirty="0"/>
              <a:t>: </a:t>
            </a:r>
            <a:r>
              <a:rPr lang="en-US" dirty="0" err="1"/>
              <a:t>Đầy</a:t>
            </a:r>
            <a:r>
              <a:rPr lang="en-US" dirty="0"/>
              <a:t> </a:t>
            </a:r>
            <a:r>
              <a:rPr lang="en-US" dirty="0" err="1"/>
              <a:t>tớ</a:t>
            </a:r>
            <a:r>
              <a:rPr lang="en-US" dirty="0"/>
              <a:t> </a:t>
            </a:r>
            <a:r>
              <a:rPr lang="en-US" dirty="0" err="1"/>
              <a:t>của</a:t>
            </a:r>
            <a:r>
              <a:rPr lang="en-US" dirty="0"/>
              <a:t> </a:t>
            </a:r>
            <a:r>
              <a:rPr lang="en-US" dirty="0" err="1"/>
              <a:t>nhân</a:t>
            </a:r>
            <a:r>
              <a:rPr lang="en-US" dirty="0"/>
              <a:t> </a:t>
            </a:r>
            <a:r>
              <a:rPr lang="en-US" dirty="0" err="1"/>
              <a:t>dân</a:t>
            </a:r>
            <a:r>
              <a:rPr lang="en-US" dirty="0"/>
              <a:t>? </a:t>
            </a:r>
            <a:r>
              <a:rPr lang="en-US" dirty="0" err="1"/>
              <a:t>đầy</a:t>
            </a:r>
            <a:r>
              <a:rPr lang="en-US" dirty="0"/>
              <a:t> </a:t>
            </a:r>
            <a:r>
              <a:rPr lang="en-US" dirty="0" err="1"/>
              <a:t>tớ</a:t>
            </a:r>
            <a:r>
              <a:rPr lang="en-US" dirty="0"/>
              <a:t> </a:t>
            </a:r>
            <a:r>
              <a:rPr lang="en-US" dirty="0" err="1"/>
              <a:t>Chúa</a:t>
            </a:r>
            <a:r>
              <a:rPr lang="en-US" dirty="0"/>
              <a:t>? </a:t>
            </a:r>
            <a:r>
              <a:rPr lang="en-US" dirty="0" err="1"/>
              <a:t>Thường</a:t>
            </a:r>
            <a:r>
              <a:rPr lang="en-US" dirty="0"/>
              <a:t> </a:t>
            </a:r>
            <a:r>
              <a:rPr lang="en-US" dirty="0" err="1"/>
              <a:t>chỉ</a:t>
            </a:r>
            <a:r>
              <a:rPr lang="en-US" dirty="0"/>
              <a:t> </a:t>
            </a:r>
            <a:r>
              <a:rPr lang="en-US" dirty="0" err="1"/>
              <a:t>là</a:t>
            </a:r>
            <a:r>
              <a:rPr lang="en-US" dirty="0"/>
              <a:t> </a:t>
            </a:r>
            <a:r>
              <a:rPr lang="en-US" dirty="0" err="1"/>
              <a:t>những</a:t>
            </a:r>
            <a:r>
              <a:rPr lang="en-US" dirty="0"/>
              <a:t> </a:t>
            </a:r>
            <a:r>
              <a:rPr lang="en-US" dirty="0" err="1"/>
              <a:t>từ</a:t>
            </a:r>
            <a:r>
              <a:rPr lang="en-US" dirty="0"/>
              <a:t> </a:t>
            </a:r>
            <a:r>
              <a:rPr lang="en-US" dirty="0" err="1"/>
              <a:t>hoa</a:t>
            </a:r>
            <a:r>
              <a:rPr lang="en-US" dirty="0"/>
              <a:t> </a:t>
            </a:r>
            <a:r>
              <a:rPr lang="en-US" dirty="0" err="1"/>
              <a:t>mỹ</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kern="1200" dirty="0">
                <a:solidFill>
                  <a:schemeClr val="tx1"/>
                </a:solidFill>
                <a:effectLst/>
                <a:latin typeface="+mn-lt"/>
                <a:ea typeface="+mn-ea"/>
                <a:cs typeface="+mn-cs"/>
              </a:rPr>
              <a:t> </a:t>
            </a:r>
            <a:r>
              <a:rPr lang="vi-VN" sz="1200" b="0" i="0" u="none" strike="noStrike" kern="1200" dirty="0">
                <a:solidFill>
                  <a:schemeClr val="tx1"/>
                </a:solidFill>
                <a:effectLst/>
                <a:latin typeface="+mn-lt"/>
                <a:ea typeface="+mn-ea"/>
                <a:cs typeface="+mn-cs"/>
                <a:hlinkClick r:id="rId3" tooltip="Share Verse"/>
              </a:rPr>
              <a:t>5</a:t>
            </a:r>
            <a:r>
              <a:rPr lang="vi-VN" sz="1200" b="0" i="0" kern="1200" dirty="0">
                <a:solidFill>
                  <a:schemeClr val="tx1"/>
                </a:solidFill>
                <a:effectLst/>
                <a:latin typeface="+mn-lt"/>
                <a:ea typeface="+mn-ea"/>
                <a:cs typeface="+mn-cs"/>
              </a:rPr>
              <a:t> Hãy có đồng một tâm tình như Đấng Christ đã có, </a:t>
            </a:r>
            <a:r>
              <a:rPr lang="vi-VN" sz="1200" b="0" i="0" u="none" strike="noStrike" kern="1200" dirty="0">
                <a:solidFill>
                  <a:schemeClr val="tx1"/>
                </a:solidFill>
                <a:effectLst/>
                <a:latin typeface="+mn-lt"/>
                <a:ea typeface="+mn-ea"/>
                <a:cs typeface="+mn-cs"/>
                <a:hlinkClick r:id="rId4" tooltip="Share Verse"/>
              </a:rPr>
              <a:t>6</a:t>
            </a:r>
            <a:r>
              <a:rPr lang="vi-VN" sz="1200" b="0" i="0" kern="1200" dirty="0">
                <a:solidFill>
                  <a:schemeClr val="tx1"/>
                </a:solidFill>
                <a:effectLst/>
                <a:latin typeface="+mn-lt"/>
                <a:ea typeface="+mn-ea"/>
                <a:cs typeface="+mn-cs"/>
              </a:rPr>
              <a:t> Ngài vốn có hình Đức Chúa Trời, song chẳng coi sự bình đẳng mình với Đức Chúa Trời là sự nên nắm giữ; </a:t>
            </a:r>
            <a:r>
              <a:rPr lang="vi-VN" sz="1200" b="0" i="0" u="none" strike="noStrike" kern="1200" dirty="0">
                <a:solidFill>
                  <a:schemeClr val="tx1"/>
                </a:solidFill>
                <a:effectLst/>
                <a:latin typeface="+mn-lt"/>
                <a:ea typeface="+mn-ea"/>
                <a:cs typeface="+mn-cs"/>
                <a:hlinkClick r:id="rId5" tooltip="Share Verse"/>
              </a:rPr>
              <a:t>7</a:t>
            </a:r>
            <a:r>
              <a:rPr lang="vi-VN" sz="1200" b="0" i="0" kern="1200" dirty="0">
                <a:solidFill>
                  <a:schemeClr val="tx1"/>
                </a:solidFill>
                <a:effectLst/>
                <a:latin typeface="+mn-lt"/>
                <a:ea typeface="+mn-ea"/>
                <a:cs typeface="+mn-cs"/>
              </a:rPr>
              <a:t> chính Ngài đã tự bỏ mình đi, lấy hình tôi tớ và trở nên giống như loài người; </a:t>
            </a:r>
            <a:r>
              <a:rPr lang="vi-VN" sz="1200" b="0" i="0" u="none" strike="noStrike" kern="1200" dirty="0">
                <a:solidFill>
                  <a:schemeClr val="tx1"/>
                </a:solidFill>
                <a:effectLst/>
                <a:latin typeface="+mn-lt"/>
                <a:ea typeface="+mn-ea"/>
                <a:cs typeface="+mn-cs"/>
                <a:hlinkClick r:id="rId6" tooltip="Share Verse"/>
              </a:rPr>
              <a:t>8</a:t>
            </a:r>
            <a:r>
              <a:rPr lang="vi-VN" sz="1200" b="0" i="0" kern="1200" dirty="0">
                <a:solidFill>
                  <a:schemeClr val="tx1"/>
                </a:solidFill>
                <a:effectLst/>
                <a:latin typeface="+mn-lt"/>
                <a:ea typeface="+mn-ea"/>
                <a:cs typeface="+mn-cs"/>
              </a:rPr>
              <a:t> Ngài đã hiện ra như một người, tự hạ mình xuống, vâng phục cho đến chết, thậm chí chết trên cây thập tự. </a:t>
            </a:r>
            <a:r>
              <a:rPr lang="vi-VN" sz="1200" b="0" i="0" u="none" strike="noStrike" kern="1200" dirty="0">
                <a:solidFill>
                  <a:schemeClr val="tx1"/>
                </a:solidFill>
                <a:effectLst/>
                <a:latin typeface="+mn-lt"/>
                <a:ea typeface="+mn-ea"/>
                <a:cs typeface="+mn-cs"/>
                <a:hlinkClick r:id="rId7" tooltip="Share Verse"/>
              </a:rPr>
              <a:t>9</a:t>
            </a:r>
            <a:r>
              <a:rPr lang="vi-VN" sz="1200" b="0" i="0" kern="1200" dirty="0">
                <a:solidFill>
                  <a:schemeClr val="tx1"/>
                </a:solidFill>
                <a:effectLst/>
                <a:latin typeface="+mn-lt"/>
                <a:ea typeface="+mn-ea"/>
                <a:cs typeface="+mn-cs"/>
              </a:rPr>
              <a:t> Cũng vì đó nên Đức Chúa Trời đã đem Ngài lên rất cao, và ban cho Ngài danh trên hết mọi danh, </a:t>
            </a:r>
            <a:endParaRPr lang="en-US" dirty="0"/>
          </a:p>
          <a:p>
            <a:endParaRPr lang="en-US" dirty="0"/>
          </a:p>
        </p:txBody>
      </p:sp>
      <p:sp>
        <p:nvSpPr>
          <p:cNvPr id="4" name="Slide Number Placeholder 3"/>
          <p:cNvSpPr>
            <a:spLocks noGrp="1"/>
          </p:cNvSpPr>
          <p:nvPr>
            <p:ph type="sldNum" sz="quarter" idx="5"/>
          </p:nvPr>
        </p:nvSpPr>
        <p:spPr/>
        <p:txBody>
          <a:bodyPr/>
          <a:lstStyle/>
          <a:p>
            <a:fld id="{68926E9F-6210-104A-A590-14FE7C853FEE}" type="slidenum">
              <a:rPr lang="en-US" smtClean="0"/>
              <a:t>19</a:t>
            </a:fld>
            <a:endParaRPr lang="en-US"/>
          </a:p>
        </p:txBody>
      </p:sp>
    </p:spTree>
    <p:extLst>
      <p:ext uri="{BB962C8B-B14F-4D97-AF65-F5344CB8AC3E}">
        <p14:creationId xmlns:p14="http://schemas.microsoft.com/office/powerpoint/2010/main" val="3142722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8/10/21</a:t>
            </a:fld>
            <a:endParaRPr lang="en-US"/>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23848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8/10/21</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651277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8/10/21</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4064139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03537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49233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15849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11122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80995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802772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12035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30654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8/10/21</a:t>
            </a:fld>
            <a:endParaRPr lang="en-US"/>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13395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18550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44390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54361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8/10/21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0630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8/10/21</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338779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8/10/21</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97866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8/10/21</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44401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8/10/21</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555834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8/10/21</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03137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8/10/21</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279376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8/10/21</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a:p>
        </p:txBody>
      </p:sp>
    </p:spTree>
    <p:extLst>
      <p:ext uri="{BB962C8B-B14F-4D97-AF65-F5344CB8AC3E}">
        <p14:creationId xmlns:p14="http://schemas.microsoft.com/office/powerpoint/2010/main" val="383004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8/10/21</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dirty="0"/>
          </a:p>
        </p:txBody>
      </p:sp>
    </p:spTree>
    <p:extLst>
      <p:ext uri="{BB962C8B-B14F-4D97-AF65-F5344CB8AC3E}">
        <p14:creationId xmlns:p14="http://schemas.microsoft.com/office/powerpoint/2010/main" val="80798056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5" r:id="rId6"/>
    <p:sldLayoutId id="2147483870" r:id="rId7"/>
    <p:sldLayoutId id="2147483871" r:id="rId8"/>
    <p:sldLayoutId id="2147483872" r:id="rId9"/>
    <p:sldLayoutId id="2147483874" r:id="rId10"/>
    <p:sldLayoutId id="2147483873"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8/10/21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5498628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01" r:id="rId5"/>
    <p:sldLayoutId id="2147483702" r:id="rId6"/>
    <p:sldLayoutId id="2147483708"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hyperlink" Target="https://vietchristian.com/kinhthanh/forward.asp?btt/39/20:2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vietchristian.com/kinhthanh/forward.asp?btt/39/20:24" TargetMode="External"/><Relationship Id="rId4" Type="http://schemas.openxmlformats.org/officeDocument/2006/relationships/hyperlink" Target="https://vietchristian.com/kinhthanh/forward.asp?btt/39/20:23"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hyperlink" Target="https://vietchristian.com/kinhthanh/forward.asp?btt/39/20:2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vietchristian.com/kinhthanh/forward.asp?btt/39/20:28" TargetMode="External"/><Relationship Id="rId5" Type="http://schemas.openxmlformats.org/officeDocument/2006/relationships/hyperlink" Target="https://vietchristian.com/kinhthanh/forward.asp?btt/39/20:27" TargetMode="External"/><Relationship Id="rId4" Type="http://schemas.openxmlformats.org/officeDocument/2006/relationships/hyperlink" Target="https://vietchristian.com/kinhthanh/forward.asp?btt/39/20:26"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vietchristian.com/kinhthanh/forward.asp?btt/39/18:3" TargetMode="External"/><Relationship Id="rId2" Type="http://schemas.openxmlformats.org/officeDocument/2006/relationships/hyperlink" Target="https://vietchristian.com/kinhthanh/forward.asp?btt/39/18:2" TargetMode="External"/><Relationship Id="rId1" Type="http://schemas.openxmlformats.org/officeDocument/2006/relationships/slideLayout" Target="../slideLayouts/slideLayout2.xml"/><Relationship Id="rId4" Type="http://schemas.openxmlformats.org/officeDocument/2006/relationships/hyperlink" Target="https://vietchristian.com/kinhthanh/forward.asp?btt/39/18: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vietchristian.com/kinhthanh/forward.asp?btt/39/20:19" TargetMode="External"/><Relationship Id="rId2" Type="http://schemas.openxmlformats.org/officeDocument/2006/relationships/hyperlink" Target="https://vietchristian.com/kinhthanh/forward.asp?btt/39/20:18" TargetMode="External"/><Relationship Id="rId1" Type="http://schemas.openxmlformats.org/officeDocument/2006/relationships/slideLayout" Target="../slideLayouts/slideLayout2.xml"/><Relationship Id="rId5" Type="http://schemas.openxmlformats.org/officeDocument/2006/relationships/hyperlink" Target="https://vietchristian.com/kinhthanh/forward.asp?btt/39/20:21" TargetMode="External"/><Relationship Id="rId4" Type="http://schemas.openxmlformats.org/officeDocument/2006/relationships/hyperlink" Target="https://vietchristian.com/kinhthanh/forward.asp?btt/39/20:2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vietchristian.com/kinhthanh/forward.asp?btt/39/20:23" TargetMode="External"/><Relationship Id="rId2" Type="http://schemas.openxmlformats.org/officeDocument/2006/relationships/hyperlink" Target="https://vietchristian.com/kinhthanh/forward.asp?btt/39/20:22" TargetMode="External"/><Relationship Id="rId1" Type="http://schemas.openxmlformats.org/officeDocument/2006/relationships/slideLayout" Target="../slideLayouts/slideLayout2.xml"/><Relationship Id="rId4" Type="http://schemas.openxmlformats.org/officeDocument/2006/relationships/hyperlink" Target="https://vietchristian.com/kinhthanh/forward.asp?btt/39/20:2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vietchristian.com/kinhthanh/forward.asp?btt/39/20:26" TargetMode="External"/><Relationship Id="rId2" Type="http://schemas.openxmlformats.org/officeDocument/2006/relationships/hyperlink" Target="https://vietchristian.com/kinhthanh/forward.asp?btt/39/20:25" TargetMode="External"/><Relationship Id="rId1" Type="http://schemas.openxmlformats.org/officeDocument/2006/relationships/slideLayout" Target="../slideLayouts/slideLayout2.xml"/><Relationship Id="rId5" Type="http://schemas.openxmlformats.org/officeDocument/2006/relationships/hyperlink" Target="https://vietchristian.com/kinhthanh/forward.asp?btt/39/20:28" TargetMode="External"/><Relationship Id="rId4" Type="http://schemas.openxmlformats.org/officeDocument/2006/relationships/hyperlink" Target="https://vietchristian.com/kinhthanh/forward.asp?btt/39/20:27"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 name="Picture 3" descr="A light trail of a subway">
            <a:extLst>
              <a:ext uri="{FF2B5EF4-FFF2-40B4-BE49-F238E27FC236}">
                <a16:creationId xmlns:a16="http://schemas.microsoft.com/office/drawing/2014/main" id="{D2556652-6A92-4A47-85D7-6A0ADA338121}"/>
              </a:ext>
            </a:extLst>
          </p:cNvPr>
          <p:cNvPicPr>
            <a:picLocks noChangeAspect="1"/>
          </p:cNvPicPr>
          <p:nvPr/>
        </p:nvPicPr>
        <p:blipFill rotWithShape="1">
          <a:blip r:embed="rId3">
            <a:alphaModFix/>
          </a:blip>
          <a:srcRect t="3630" b="12100"/>
          <a:stretch/>
        </p:blipFill>
        <p:spPr>
          <a:xfrm>
            <a:off x="20" y="-189176"/>
            <a:ext cx="12191980" cy="6857990"/>
          </a:xfrm>
          <a:prstGeom prst="rect">
            <a:avLst/>
          </a:prstGeom>
        </p:spPr>
      </p:pic>
      <p:sp>
        <p:nvSpPr>
          <p:cNvPr id="73" name="Rectangle 72">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52153" y="-1181847"/>
            <a:ext cx="6858000" cy="9221694"/>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001F3C-A308-114C-9D7D-50580846DD1E}"/>
              </a:ext>
            </a:extLst>
          </p:cNvPr>
          <p:cNvSpPr>
            <a:spLocks noGrp="1"/>
          </p:cNvSpPr>
          <p:nvPr>
            <p:ph type="ctrTitle"/>
          </p:nvPr>
        </p:nvSpPr>
        <p:spPr>
          <a:xfrm>
            <a:off x="5659718" y="565846"/>
            <a:ext cx="5770281" cy="3617644"/>
          </a:xfrm>
        </p:spPr>
        <p:txBody>
          <a:bodyPr anchor="b">
            <a:normAutofit/>
          </a:bodyPr>
          <a:lstStyle/>
          <a:p>
            <a:pPr algn="r"/>
            <a:r>
              <a:rPr lang="en-US" dirty="0">
                <a:solidFill>
                  <a:srgbClr val="FFFFFF"/>
                </a:solidFill>
              </a:rPr>
              <a:t>10 </a:t>
            </a:r>
            <a:r>
              <a:rPr lang="en-US" dirty="0" err="1">
                <a:solidFill>
                  <a:srgbClr val="FFFFFF"/>
                </a:solidFill>
              </a:rPr>
              <a:t>Bài</a:t>
            </a:r>
            <a:r>
              <a:rPr lang="en-US" dirty="0">
                <a:solidFill>
                  <a:srgbClr val="FFFFFF"/>
                </a:solidFill>
              </a:rPr>
              <a:t> </a:t>
            </a:r>
            <a:r>
              <a:rPr lang="en-US" dirty="0" err="1">
                <a:solidFill>
                  <a:srgbClr val="FFFFFF"/>
                </a:solidFill>
              </a:rPr>
              <a:t>Học</a:t>
            </a:r>
            <a:r>
              <a:rPr lang="en-US" dirty="0">
                <a:solidFill>
                  <a:srgbClr val="FFFFFF"/>
                </a:solidFill>
              </a:rPr>
              <a:t> </a:t>
            </a:r>
            <a:r>
              <a:rPr lang="en-US" dirty="0" err="1">
                <a:solidFill>
                  <a:srgbClr val="FFFFFF"/>
                </a:solidFill>
              </a:rPr>
              <a:t>của</a:t>
            </a:r>
            <a:r>
              <a:rPr lang="en-US" dirty="0">
                <a:solidFill>
                  <a:srgbClr val="FFFFFF"/>
                </a:solidFill>
              </a:rPr>
              <a:t> </a:t>
            </a:r>
            <a:r>
              <a:rPr lang="en-US" dirty="0" err="1">
                <a:solidFill>
                  <a:srgbClr val="FFFFFF"/>
                </a:solidFill>
              </a:rPr>
              <a:t>một</a:t>
            </a:r>
            <a:r>
              <a:rPr lang="en-US" dirty="0">
                <a:solidFill>
                  <a:srgbClr val="FFFFFF"/>
                </a:solidFill>
              </a:rPr>
              <a:t> </a:t>
            </a:r>
            <a:r>
              <a:rPr lang="en-US" dirty="0" err="1">
                <a:solidFill>
                  <a:srgbClr val="FFFFFF"/>
                </a:solidFill>
              </a:rPr>
              <a:t>Lãnh</a:t>
            </a:r>
            <a:r>
              <a:rPr lang="en-US" dirty="0">
                <a:solidFill>
                  <a:srgbClr val="FFFFFF"/>
                </a:solidFill>
              </a:rPr>
              <a:t> </a:t>
            </a:r>
            <a:r>
              <a:rPr lang="en-US" dirty="0" err="1">
                <a:solidFill>
                  <a:srgbClr val="FFFFFF"/>
                </a:solidFill>
              </a:rPr>
              <a:t>Đạo</a:t>
            </a:r>
            <a:r>
              <a:rPr lang="en-US" dirty="0">
                <a:solidFill>
                  <a:srgbClr val="FFFFFF"/>
                </a:solidFill>
              </a:rPr>
              <a:t> </a:t>
            </a:r>
            <a:r>
              <a:rPr lang="en-US" dirty="0" err="1">
                <a:solidFill>
                  <a:srgbClr val="FFFFFF"/>
                </a:solidFill>
              </a:rPr>
              <a:t>Cơ</a:t>
            </a:r>
            <a:r>
              <a:rPr lang="en-US" dirty="0">
                <a:solidFill>
                  <a:srgbClr val="FFFFFF"/>
                </a:solidFill>
              </a:rPr>
              <a:t> </a:t>
            </a:r>
            <a:r>
              <a:rPr lang="en-US" dirty="0" err="1">
                <a:solidFill>
                  <a:srgbClr val="FFFFFF"/>
                </a:solidFill>
              </a:rPr>
              <a:t>Đốc</a:t>
            </a:r>
            <a:r>
              <a:rPr lang="en-US" dirty="0">
                <a:solidFill>
                  <a:srgbClr val="FFFFFF"/>
                </a:solidFill>
              </a:rPr>
              <a:t> </a:t>
            </a:r>
            <a:r>
              <a:rPr lang="en-US" dirty="0" err="1">
                <a:solidFill>
                  <a:srgbClr val="FFFFFF"/>
                </a:solidFill>
              </a:rPr>
              <a:t>Chân</a:t>
            </a:r>
            <a:r>
              <a:rPr lang="en-US" dirty="0">
                <a:solidFill>
                  <a:srgbClr val="FFFFFF"/>
                </a:solidFill>
              </a:rPr>
              <a:t> </a:t>
            </a:r>
            <a:r>
              <a:rPr lang="en-US" dirty="0" err="1">
                <a:solidFill>
                  <a:srgbClr val="FFFFFF"/>
                </a:solidFill>
              </a:rPr>
              <a:t>Chính</a:t>
            </a:r>
            <a:endParaRPr lang="en-US" dirty="0">
              <a:solidFill>
                <a:srgbClr val="FFFFFF"/>
              </a:solidFill>
            </a:endParaRPr>
          </a:p>
        </p:txBody>
      </p:sp>
      <p:sp>
        <p:nvSpPr>
          <p:cNvPr id="3" name="Subtitle 2">
            <a:extLst>
              <a:ext uri="{FF2B5EF4-FFF2-40B4-BE49-F238E27FC236}">
                <a16:creationId xmlns:a16="http://schemas.microsoft.com/office/drawing/2014/main" id="{2AFC116B-F869-B04B-9F6B-9B327C961066}"/>
              </a:ext>
            </a:extLst>
          </p:cNvPr>
          <p:cNvSpPr>
            <a:spLocks noGrp="1"/>
          </p:cNvSpPr>
          <p:nvPr>
            <p:ph type="subTitle" idx="1"/>
          </p:nvPr>
        </p:nvSpPr>
        <p:spPr>
          <a:xfrm>
            <a:off x="6030310" y="4456143"/>
            <a:ext cx="5565227" cy="1952539"/>
          </a:xfrm>
        </p:spPr>
        <p:txBody>
          <a:bodyPr anchor="t">
            <a:normAutofit/>
          </a:bodyPr>
          <a:lstStyle/>
          <a:p>
            <a:pPr algn="r">
              <a:lnSpc>
                <a:spcPct val="100000"/>
              </a:lnSpc>
            </a:pPr>
            <a:r>
              <a:rPr lang="en-US" sz="1400" dirty="0">
                <a:solidFill>
                  <a:srgbClr val="FFFFFF"/>
                </a:solidFill>
              </a:rPr>
              <a:t> </a:t>
            </a:r>
            <a:r>
              <a:rPr lang="en-US" sz="1400" dirty="0" err="1">
                <a:solidFill>
                  <a:srgbClr val="FFFFFF"/>
                </a:solidFill>
              </a:rPr>
              <a:t>Nguyễn</a:t>
            </a:r>
            <a:r>
              <a:rPr lang="en-US" sz="1400" dirty="0">
                <a:solidFill>
                  <a:srgbClr val="FFFFFF"/>
                </a:solidFill>
              </a:rPr>
              <a:t> </a:t>
            </a:r>
            <a:r>
              <a:rPr lang="en-US" sz="1400" dirty="0" err="1">
                <a:solidFill>
                  <a:srgbClr val="FFFFFF"/>
                </a:solidFill>
              </a:rPr>
              <a:t>Xuân</a:t>
            </a:r>
            <a:r>
              <a:rPr lang="en-US" sz="1400" dirty="0">
                <a:solidFill>
                  <a:srgbClr val="FFFFFF"/>
                </a:solidFill>
              </a:rPr>
              <a:t> Quang</a:t>
            </a:r>
          </a:p>
          <a:p>
            <a:pPr algn="r">
              <a:lnSpc>
                <a:spcPct val="100000"/>
              </a:lnSpc>
            </a:pPr>
            <a:r>
              <a:rPr lang="en-US" sz="1400" dirty="0" err="1">
                <a:solidFill>
                  <a:srgbClr val="FFFFFF"/>
                </a:solidFill>
              </a:rPr>
              <a:t>Giáo</a:t>
            </a:r>
            <a:r>
              <a:rPr lang="en-US" sz="1400" dirty="0">
                <a:solidFill>
                  <a:srgbClr val="FFFFFF"/>
                </a:solidFill>
              </a:rPr>
              <a:t> </a:t>
            </a:r>
            <a:r>
              <a:rPr lang="en-US" sz="1400" dirty="0" err="1">
                <a:solidFill>
                  <a:srgbClr val="FFFFFF"/>
                </a:solidFill>
              </a:rPr>
              <a:t>Sỉ</a:t>
            </a:r>
            <a:endParaRPr lang="en-US" sz="1400" dirty="0">
              <a:solidFill>
                <a:srgbClr val="FFFFFF"/>
              </a:solidFill>
            </a:endParaRPr>
          </a:p>
          <a:p>
            <a:pPr algn="r">
              <a:lnSpc>
                <a:spcPct val="100000"/>
              </a:lnSpc>
            </a:pPr>
            <a:r>
              <a:rPr lang="en-US" sz="1400" dirty="0" err="1">
                <a:solidFill>
                  <a:srgbClr val="FFFFFF"/>
                </a:solidFill>
              </a:rPr>
              <a:t>Giám</a:t>
            </a:r>
            <a:r>
              <a:rPr lang="en-US" sz="1400" dirty="0">
                <a:solidFill>
                  <a:srgbClr val="FFFFFF"/>
                </a:solidFill>
              </a:rPr>
              <a:t> </a:t>
            </a:r>
            <a:r>
              <a:rPr lang="en-US" sz="1400" dirty="0" err="1">
                <a:solidFill>
                  <a:srgbClr val="FFFFFF"/>
                </a:solidFill>
              </a:rPr>
              <a:t>đốc</a:t>
            </a:r>
            <a:r>
              <a:rPr lang="en-US" sz="1400" dirty="0">
                <a:solidFill>
                  <a:srgbClr val="FFFFFF"/>
                </a:solidFill>
              </a:rPr>
              <a:t> </a:t>
            </a:r>
            <a:r>
              <a:rPr lang="en-US" sz="1400" dirty="0" err="1">
                <a:solidFill>
                  <a:srgbClr val="FFFFFF"/>
                </a:solidFill>
              </a:rPr>
              <a:t>Cơ</a:t>
            </a:r>
            <a:r>
              <a:rPr lang="en-US" sz="1400" dirty="0">
                <a:solidFill>
                  <a:srgbClr val="FFFFFF"/>
                </a:solidFill>
              </a:rPr>
              <a:t> Quan Bless Vietnam</a:t>
            </a:r>
          </a:p>
          <a:p>
            <a:pPr algn="r">
              <a:lnSpc>
                <a:spcPct val="100000"/>
              </a:lnSpc>
            </a:pPr>
            <a:r>
              <a:rPr lang="en-US" altLang="en-US" sz="1400" b="1" dirty="0" err="1">
                <a:solidFill>
                  <a:srgbClr val="FFFFFF"/>
                </a:solidFill>
              </a:rPr>
              <a:t>Biên</a:t>
            </a:r>
            <a:r>
              <a:rPr lang="en-US" altLang="en-US" sz="1400" b="1" dirty="0">
                <a:solidFill>
                  <a:srgbClr val="FFFFFF"/>
                </a:solidFill>
              </a:rPr>
              <a:t> </a:t>
            </a:r>
            <a:r>
              <a:rPr lang="en-US" altLang="en-US" sz="1400" b="1" dirty="0" err="1">
                <a:solidFill>
                  <a:srgbClr val="FFFFFF"/>
                </a:solidFill>
              </a:rPr>
              <a:t>soạn</a:t>
            </a:r>
            <a:r>
              <a:rPr lang="en-US" altLang="en-US" sz="1400" b="1" dirty="0">
                <a:solidFill>
                  <a:srgbClr val="FFFFFF"/>
                </a:solidFill>
              </a:rPr>
              <a:t> </a:t>
            </a:r>
            <a:r>
              <a:rPr lang="en-US" altLang="en-US" sz="1400" b="1" dirty="0" err="1">
                <a:solidFill>
                  <a:srgbClr val="FFFFFF"/>
                </a:solidFill>
              </a:rPr>
              <a:t>từ</a:t>
            </a:r>
            <a:r>
              <a:rPr lang="en-US" altLang="en-US" sz="1400" b="1" dirty="0">
                <a:solidFill>
                  <a:srgbClr val="FFFFFF"/>
                </a:solidFill>
              </a:rPr>
              <a:t> </a:t>
            </a:r>
            <a:r>
              <a:rPr lang="en-US" altLang="en-US" sz="1400" b="1" dirty="0" err="1">
                <a:solidFill>
                  <a:srgbClr val="FFFFFF"/>
                </a:solidFill>
              </a:rPr>
              <a:t>tài</a:t>
            </a:r>
            <a:r>
              <a:rPr lang="en-US" altLang="en-US" sz="1400" b="1" dirty="0">
                <a:solidFill>
                  <a:srgbClr val="FFFFFF"/>
                </a:solidFill>
              </a:rPr>
              <a:t> </a:t>
            </a:r>
            <a:r>
              <a:rPr lang="en-US" altLang="en-US" sz="1400" b="1" dirty="0" err="1">
                <a:solidFill>
                  <a:srgbClr val="FFFFFF"/>
                </a:solidFill>
              </a:rPr>
              <a:t>liệu</a:t>
            </a:r>
            <a:r>
              <a:rPr lang="en-US" altLang="en-US" sz="1400" b="1" dirty="0">
                <a:solidFill>
                  <a:srgbClr val="FFFFFF"/>
                </a:solidFill>
              </a:rPr>
              <a:t> </a:t>
            </a:r>
            <a:r>
              <a:rPr lang="en-US" altLang="en-US" sz="1400" b="1" dirty="0" err="1">
                <a:solidFill>
                  <a:srgbClr val="FFFFFF"/>
                </a:solidFill>
              </a:rPr>
              <a:t>của</a:t>
            </a:r>
            <a:r>
              <a:rPr lang="en-US" altLang="en-US" sz="1400" b="1" dirty="0">
                <a:solidFill>
                  <a:srgbClr val="FFFFFF"/>
                </a:solidFill>
              </a:rPr>
              <a:t> Allan Davis</a:t>
            </a:r>
          </a:p>
          <a:p>
            <a:pPr algn="r">
              <a:lnSpc>
                <a:spcPct val="100000"/>
              </a:lnSpc>
            </a:pPr>
            <a:r>
              <a:rPr lang="en-US" altLang="en-US" sz="1400" i="1" dirty="0">
                <a:solidFill>
                  <a:srgbClr val="FFFFFF"/>
                </a:solidFill>
              </a:rPr>
              <a:t>relevant-</a:t>
            </a:r>
            <a:r>
              <a:rPr lang="en-US" altLang="en-US" sz="1400" i="1" dirty="0" err="1">
                <a:solidFill>
                  <a:srgbClr val="FFFFFF"/>
                </a:solidFill>
              </a:rPr>
              <a:t>christianity.com</a:t>
            </a:r>
            <a:r>
              <a:rPr lang="en-US" altLang="en-US" sz="1400" i="1" dirty="0">
                <a:solidFill>
                  <a:srgbClr val="FFFFFF"/>
                </a:solidFill>
              </a:rPr>
              <a:t>/relevant-ministry/Ten%20Lessons.html</a:t>
            </a:r>
            <a:endParaRPr lang="en-US" sz="1400" dirty="0">
              <a:solidFill>
                <a:srgbClr val="FFFFFF"/>
              </a:solidFill>
            </a:endParaRPr>
          </a:p>
        </p:txBody>
      </p:sp>
    </p:spTree>
    <p:extLst>
      <p:ext uri="{BB962C8B-B14F-4D97-AF65-F5344CB8AC3E}">
        <p14:creationId xmlns:p14="http://schemas.microsoft.com/office/powerpoint/2010/main" val="13534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6F97B8F-C372-406F-BC40-FEBF267FD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719" y="2789105"/>
            <a:ext cx="10934171" cy="3456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A6F7768D-2C22-4F7C-8BCA-F460371D5C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7581"/>
            <a:ext cx="12192000" cy="6881046"/>
            <a:chOff x="572" y="-7581"/>
            <a:chExt cx="12192000" cy="6881046"/>
          </a:xfrm>
        </p:grpSpPr>
        <p:cxnSp>
          <p:nvCxnSpPr>
            <p:cNvPr id="105" name="Straight Connector 104">
              <a:extLst>
                <a:ext uri="{FF2B5EF4-FFF2-40B4-BE49-F238E27FC236}">
                  <a16:creationId xmlns:a16="http://schemas.microsoft.com/office/drawing/2014/main" id="{5A282329-4807-44C6-8AF9-463180C741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45884"/>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40F1351-48CB-424C-8A88-1B2306477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96465"/>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40B9EBF-57BE-4E27-B9AF-D0B8E9034D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44509"/>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A53350B-5E17-48A4-8CDE-468FC9D9E4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9" name="Graphic 33">
              <a:extLst>
                <a:ext uri="{FF2B5EF4-FFF2-40B4-BE49-F238E27FC236}">
                  <a16:creationId xmlns:a16="http://schemas.microsoft.com/office/drawing/2014/main" id="{C673EDD6-6393-480B-B1FD-FFCC6ECD0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37174" y="-7581"/>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sp>
          <p:nvSpPr>
            <p:cNvPr id="110" name="Graphic 33">
              <a:extLst>
                <a:ext uri="{FF2B5EF4-FFF2-40B4-BE49-F238E27FC236}">
                  <a16:creationId xmlns:a16="http://schemas.microsoft.com/office/drawing/2014/main" id="{849F7A27-D5D7-4A62-AD00-AD61A14E3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237174" y="6253952"/>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200" y="706524"/>
            <a:ext cx="10676934" cy="1972116"/>
          </a:xfrm>
        </p:spPr>
        <p:txBody>
          <a:bodyPr vert="horz" lIns="91440" tIns="45720" rIns="91440" bIns="45720" rtlCol="0" anchor="ctr">
            <a:normAutofit/>
          </a:bodyPr>
          <a:lstStyle/>
          <a:p>
            <a:r>
              <a:rPr lang="en-US" sz="5200" dirty="0" err="1"/>
              <a:t>Lầm</a:t>
            </a:r>
            <a:r>
              <a:rPr lang="en-US" sz="5200" dirty="0"/>
              <a:t> </a:t>
            </a:r>
            <a:r>
              <a:rPr lang="en-US" sz="5200" dirty="0" err="1"/>
              <a:t>lẫn</a:t>
            </a:r>
            <a:r>
              <a:rPr lang="en-US" sz="5200" dirty="0"/>
              <a:t> Tai </a:t>
            </a:r>
            <a:r>
              <a:rPr lang="en-US" sz="5200" dirty="0" err="1"/>
              <a:t>hại</a:t>
            </a:r>
            <a:r>
              <a:rPr lang="en-US" sz="5200" dirty="0"/>
              <a:t> </a:t>
            </a:r>
            <a:r>
              <a:rPr lang="en-US" sz="5200" dirty="0" err="1"/>
              <a:t>thứ</a:t>
            </a:r>
            <a:r>
              <a:rPr lang="en-US" sz="5200" dirty="0"/>
              <a:t> </a:t>
            </a:r>
            <a:r>
              <a:rPr lang="en-US" sz="5200" dirty="0" err="1"/>
              <a:t>hai</a:t>
            </a:r>
            <a:endParaRPr lang="en-US" sz="5200" dirty="0"/>
          </a:p>
        </p:txBody>
      </p:sp>
      <p:cxnSp>
        <p:nvCxnSpPr>
          <p:cNvPr id="112" name="Straight Connector 111">
            <a:extLst>
              <a:ext uri="{FF2B5EF4-FFF2-40B4-BE49-F238E27FC236}">
                <a16:creationId xmlns:a16="http://schemas.microsoft.com/office/drawing/2014/main" id="{ED77D0F5-35D0-4892-A2EA-D841FF8830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123" y="2794702"/>
            <a:ext cx="1092317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5" name="TextBox 2">
            <a:extLst>
              <a:ext uri="{FF2B5EF4-FFF2-40B4-BE49-F238E27FC236}">
                <a16:creationId xmlns:a16="http://schemas.microsoft.com/office/drawing/2014/main" id="{63879440-113F-4A83-82DD-00290FCA188E}"/>
              </a:ext>
            </a:extLst>
          </p:cNvPr>
          <p:cNvGraphicFramePr/>
          <p:nvPr>
            <p:extLst>
              <p:ext uri="{D42A27DB-BD31-4B8C-83A1-F6EECF244321}">
                <p14:modId xmlns:p14="http://schemas.microsoft.com/office/powerpoint/2010/main" val="3108634288"/>
              </p:ext>
            </p:extLst>
          </p:nvPr>
        </p:nvGraphicFramePr>
        <p:xfrm>
          <a:off x="838200" y="3143922"/>
          <a:ext cx="10515600" cy="265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349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199" y="727323"/>
            <a:ext cx="5490073" cy="1914277"/>
          </a:xfrm>
        </p:spPr>
        <p:txBody>
          <a:bodyPr vert="horz" lIns="91440" tIns="45720" rIns="91440" bIns="45720" rtlCol="0" anchor="b">
            <a:normAutofit/>
          </a:bodyPr>
          <a:lstStyle/>
          <a:p>
            <a:r>
              <a:rPr lang="en-US"/>
              <a:t>5 </a:t>
            </a:r>
            <a:r>
              <a:rPr lang="en-US" err="1"/>
              <a:t>Lầm</a:t>
            </a:r>
            <a:r>
              <a:rPr lang="en-US"/>
              <a:t> </a:t>
            </a:r>
            <a:r>
              <a:rPr lang="en-US" err="1"/>
              <a:t>lẫn</a:t>
            </a:r>
            <a:r>
              <a:rPr lang="en-US"/>
              <a:t> Tai </a:t>
            </a:r>
            <a:r>
              <a:rPr lang="en-US" err="1"/>
              <a:t>hại</a:t>
            </a:r>
            <a:endParaRPr lang="en-US"/>
          </a:p>
        </p:txBody>
      </p:sp>
      <p:grpSp>
        <p:nvGrpSpPr>
          <p:cNvPr id="58" name="Group 57">
            <a:extLst>
              <a:ext uri="{FF2B5EF4-FFF2-40B4-BE49-F238E27FC236}">
                <a16:creationId xmlns:a16="http://schemas.microsoft.com/office/drawing/2014/main" id="{53C7C3B1-A762-4683-8DC0-FDE202C7D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59" name="Straight Connector 58">
              <a:extLst>
                <a:ext uri="{FF2B5EF4-FFF2-40B4-BE49-F238E27FC236}">
                  <a16:creationId xmlns:a16="http://schemas.microsoft.com/office/drawing/2014/main" id="{719ED225-F3C7-4528-920C-245DFBA2EF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990343-EA5D-4B3B-8816-6084C5BE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6B7FCFF-F925-4BD3-9747-281D760205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256022A-471C-402E-8FB7-07349DE5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20" name="Content Placeholder 2">
            <a:extLst>
              <a:ext uri="{FF2B5EF4-FFF2-40B4-BE49-F238E27FC236}">
                <a16:creationId xmlns:a16="http://schemas.microsoft.com/office/drawing/2014/main" id="{0D0757A2-C7EE-49FD-90A1-A0F9EFAABF74}"/>
              </a:ext>
            </a:extLst>
          </p:cNvPr>
          <p:cNvGraphicFramePr>
            <a:graphicFrameLocks noGrp="1"/>
          </p:cNvGraphicFramePr>
          <p:nvPr>
            <p:ph idx="1"/>
            <p:extLst>
              <p:ext uri="{D42A27DB-BD31-4B8C-83A1-F6EECF244321}">
                <p14:modId xmlns:p14="http://schemas.microsoft.com/office/powerpoint/2010/main" val="1761353503"/>
              </p:ext>
            </p:extLst>
          </p:nvPr>
        </p:nvGraphicFramePr>
        <p:xfrm>
          <a:off x="838199" y="2788920"/>
          <a:ext cx="5490073" cy="3388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52FB75F-930C-8E40-B251-8CF8544C4437}"/>
              </a:ext>
            </a:extLst>
          </p:cNvPr>
          <p:cNvSpPr txBox="1"/>
          <p:nvPr/>
        </p:nvSpPr>
        <p:spPr>
          <a:xfrm>
            <a:off x="7439600" y="581265"/>
            <a:ext cx="4119202" cy="5262979"/>
          </a:xfrm>
          <a:prstGeom prst="rect">
            <a:avLst/>
          </a:prstGeom>
          <a:noFill/>
        </p:spPr>
        <p:txBody>
          <a:bodyPr wrap="square" rtlCol="0">
            <a:spAutoFit/>
          </a:bodyPr>
          <a:lstStyle/>
          <a:p>
            <a:r>
              <a:rPr lang="en-US" sz="2800" dirty="0" err="1"/>
              <a:t>Người</a:t>
            </a:r>
            <a:r>
              <a:rPr lang="en-US" sz="2800" dirty="0"/>
              <a:t> </a:t>
            </a:r>
            <a:r>
              <a:rPr lang="en-US" sz="2800" dirty="0" err="1"/>
              <a:t>lãnh</a:t>
            </a:r>
            <a:r>
              <a:rPr lang="en-US" sz="2800" dirty="0"/>
              <a:t> </a:t>
            </a:r>
            <a:r>
              <a:rPr lang="en-US" sz="2800" dirty="0" err="1"/>
              <a:t>đạo</a:t>
            </a:r>
            <a:r>
              <a:rPr lang="en-US" sz="2800" dirty="0"/>
              <a:t> </a:t>
            </a:r>
            <a:r>
              <a:rPr lang="en-US" sz="2800" dirty="0" err="1"/>
              <a:t>Cơ</a:t>
            </a:r>
            <a:r>
              <a:rPr lang="en-US" sz="2800" dirty="0"/>
              <a:t> </a:t>
            </a:r>
            <a:r>
              <a:rPr lang="en-US" sz="2800" dirty="0" err="1"/>
              <a:t>đốc</a:t>
            </a:r>
            <a:r>
              <a:rPr lang="en-US" sz="2800" dirty="0"/>
              <a:t> </a:t>
            </a:r>
            <a:r>
              <a:rPr lang="en-US" sz="2800" dirty="0" err="1"/>
              <a:t>chân</a:t>
            </a:r>
            <a:r>
              <a:rPr lang="en-US" sz="2800" dirty="0"/>
              <a:t> </a:t>
            </a:r>
            <a:r>
              <a:rPr lang="en-US" sz="2800" dirty="0" err="1"/>
              <a:t>chính</a:t>
            </a:r>
            <a:r>
              <a:rPr lang="en-US" sz="2800" dirty="0"/>
              <a:t> </a:t>
            </a:r>
            <a:r>
              <a:rPr lang="en-US" sz="2800" dirty="0" err="1"/>
              <a:t>không</a:t>
            </a:r>
            <a:r>
              <a:rPr lang="en-US" sz="2800" dirty="0"/>
              <a:t> </a:t>
            </a:r>
            <a:r>
              <a:rPr lang="en-US" sz="2800" dirty="0" err="1"/>
              <a:t>tìm</a:t>
            </a:r>
            <a:r>
              <a:rPr lang="en-US" sz="2800" dirty="0"/>
              <a:t> </a:t>
            </a:r>
            <a:r>
              <a:rPr lang="en-US" sz="2800" dirty="0" err="1"/>
              <a:t>địa</a:t>
            </a:r>
            <a:r>
              <a:rPr lang="en-US" sz="2800" dirty="0"/>
              <a:t> </a:t>
            </a:r>
            <a:r>
              <a:rPr lang="en-US" sz="2800" dirty="0" err="1"/>
              <a:t>vị</a:t>
            </a:r>
            <a:r>
              <a:rPr lang="en-US" sz="2800" dirty="0"/>
              <a:t> </a:t>
            </a:r>
            <a:r>
              <a:rPr lang="en-US" sz="2800" dirty="0" err="1"/>
              <a:t>để</a:t>
            </a:r>
            <a:r>
              <a:rPr lang="en-US" sz="2800" dirty="0"/>
              <a:t> </a:t>
            </a:r>
            <a:r>
              <a:rPr lang="en-US" sz="2800" dirty="0" err="1"/>
              <a:t>được</a:t>
            </a:r>
            <a:r>
              <a:rPr lang="en-US" sz="2800" dirty="0"/>
              <a:t> con </a:t>
            </a:r>
            <a:r>
              <a:rPr lang="en-US" sz="2800" dirty="0" err="1"/>
              <a:t>người</a:t>
            </a:r>
            <a:r>
              <a:rPr lang="en-US" sz="2800" dirty="0"/>
              <a:t> </a:t>
            </a:r>
            <a:r>
              <a:rPr lang="en-US" sz="2800" dirty="0" err="1"/>
              <a:t>tôn</a:t>
            </a:r>
            <a:r>
              <a:rPr lang="en-US" sz="2800" dirty="0"/>
              <a:t> </a:t>
            </a:r>
            <a:r>
              <a:rPr lang="en-US" sz="2800" dirty="0" err="1"/>
              <a:t>trọng</a:t>
            </a:r>
            <a:r>
              <a:rPr lang="en-US" sz="2800" dirty="0"/>
              <a:t>, </a:t>
            </a:r>
            <a:r>
              <a:rPr lang="en-US" sz="2800" dirty="0" err="1"/>
              <a:t>nhưng</a:t>
            </a:r>
            <a:r>
              <a:rPr lang="en-US" sz="2800" dirty="0"/>
              <a:t> </a:t>
            </a:r>
            <a:r>
              <a:rPr lang="en-US" sz="2800" dirty="0" err="1"/>
              <a:t>là</a:t>
            </a:r>
            <a:r>
              <a:rPr lang="en-US" sz="2800" dirty="0"/>
              <a:t> </a:t>
            </a:r>
            <a:r>
              <a:rPr lang="en-US" sz="2800" dirty="0" err="1"/>
              <a:t>một</a:t>
            </a:r>
            <a:r>
              <a:rPr lang="en-US" sz="2800" dirty="0"/>
              <a:t> </a:t>
            </a:r>
            <a:r>
              <a:rPr lang="en-US" sz="2800" dirty="0" err="1"/>
              <a:t>người</a:t>
            </a:r>
            <a:r>
              <a:rPr lang="en-US" sz="2800" dirty="0"/>
              <a:t> </a:t>
            </a:r>
            <a:r>
              <a:rPr lang="en-US" sz="2800" dirty="0" err="1"/>
              <a:t>khiêm</a:t>
            </a:r>
            <a:r>
              <a:rPr lang="en-US" sz="2800" dirty="0"/>
              <a:t> </a:t>
            </a:r>
            <a:r>
              <a:rPr lang="en-US" sz="2800" dirty="0" err="1"/>
              <a:t>nhu</a:t>
            </a:r>
            <a:r>
              <a:rPr lang="en-US" sz="2800" dirty="0"/>
              <a:t> </a:t>
            </a:r>
            <a:r>
              <a:rPr lang="en-US" sz="2800" dirty="0" err="1"/>
              <a:t>để</a:t>
            </a:r>
            <a:r>
              <a:rPr lang="en-US" sz="2800" dirty="0"/>
              <a:t> </a:t>
            </a:r>
            <a:r>
              <a:rPr lang="en-US" sz="2800" dirty="0" err="1"/>
              <a:t>được</a:t>
            </a:r>
            <a:r>
              <a:rPr lang="en-US" sz="2800" dirty="0"/>
              <a:t> </a:t>
            </a:r>
            <a:r>
              <a:rPr lang="en-US" sz="2800" dirty="0" err="1"/>
              <a:t>Chúa</a:t>
            </a:r>
            <a:r>
              <a:rPr lang="en-US" sz="2800" dirty="0"/>
              <a:t> </a:t>
            </a:r>
            <a:r>
              <a:rPr lang="en-US" sz="2800" dirty="0" err="1"/>
              <a:t>làm</a:t>
            </a:r>
            <a:r>
              <a:rPr lang="en-US" sz="2800" dirty="0"/>
              <a:t> </a:t>
            </a:r>
            <a:r>
              <a:rPr lang="en-US" sz="2800" dirty="0" err="1"/>
              <a:t>cho</a:t>
            </a:r>
            <a:r>
              <a:rPr lang="en-US" sz="2800" dirty="0"/>
              <a:t> </a:t>
            </a:r>
            <a:r>
              <a:rPr lang="en-US" sz="2800" dirty="0" err="1"/>
              <a:t>được</a:t>
            </a:r>
            <a:r>
              <a:rPr lang="en-US" sz="2800" dirty="0"/>
              <a:t> </a:t>
            </a:r>
            <a:r>
              <a:rPr lang="en-US" sz="2800" dirty="0" err="1"/>
              <a:t>tôn</a:t>
            </a:r>
            <a:r>
              <a:rPr lang="en-US" sz="2800" dirty="0"/>
              <a:t> </a:t>
            </a:r>
            <a:r>
              <a:rPr lang="en-US" sz="2800" dirty="0" err="1"/>
              <a:t>trọng</a:t>
            </a:r>
            <a:r>
              <a:rPr lang="en-US" sz="2800" dirty="0"/>
              <a:t> </a:t>
            </a:r>
            <a:r>
              <a:rPr lang="en-US" sz="2800" dirty="0" err="1"/>
              <a:t>trước</a:t>
            </a:r>
            <a:r>
              <a:rPr lang="en-US" sz="2800" dirty="0"/>
              <a:t> </a:t>
            </a:r>
            <a:r>
              <a:rPr lang="en-US" sz="2800" dirty="0" err="1"/>
              <a:t>mặt</a:t>
            </a:r>
            <a:r>
              <a:rPr lang="en-US" sz="2800" dirty="0"/>
              <a:t> </a:t>
            </a:r>
            <a:r>
              <a:rPr lang="en-US" sz="2800" dirty="0" err="1"/>
              <a:t>mọi</a:t>
            </a:r>
            <a:r>
              <a:rPr lang="en-US" sz="2800" dirty="0"/>
              <a:t> </a:t>
            </a:r>
            <a:r>
              <a:rPr lang="en-US" sz="2800" dirty="0" err="1"/>
              <a:t>người</a:t>
            </a:r>
            <a:r>
              <a:rPr lang="en-US" sz="2800" dirty="0"/>
              <a:t> (Ma-</a:t>
            </a:r>
            <a:r>
              <a:rPr lang="en-US" sz="2800" dirty="0" err="1"/>
              <a:t>thi</a:t>
            </a:r>
            <a:r>
              <a:rPr lang="en-US" sz="2800" dirty="0"/>
              <a:t>-</a:t>
            </a:r>
            <a:r>
              <a:rPr lang="en-US" sz="2800" dirty="0" err="1"/>
              <a:t>ơ</a:t>
            </a:r>
            <a:r>
              <a:rPr lang="en-US" sz="2800" dirty="0"/>
              <a:t> 18:1-4)</a:t>
            </a:r>
            <a:endParaRPr lang="en-US" sz="3200" dirty="0"/>
          </a:p>
          <a:p>
            <a:r>
              <a:rPr lang="en-US" sz="2800" dirty="0" err="1"/>
              <a:t>Tấm</a:t>
            </a:r>
            <a:r>
              <a:rPr lang="en-US" sz="2800" dirty="0"/>
              <a:t> </a:t>
            </a:r>
            <a:r>
              <a:rPr lang="en-US" sz="2800" dirty="0" err="1"/>
              <a:t>lòng</a:t>
            </a:r>
            <a:r>
              <a:rPr lang="en-US" sz="2800" dirty="0"/>
              <a:t> </a:t>
            </a:r>
            <a:r>
              <a:rPr lang="en-US" sz="2800" dirty="0" err="1"/>
              <a:t>trong</a:t>
            </a:r>
            <a:r>
              <a:rPr lang="en-US" sz="2800" dirty="0"/>
              <a:t> </a:t>
            </a:r>
            <a:r>
              <a:rPr lang="en-US" sz="2800" dirty="0" err="1"/>
              <a:t>sạch</a:t>
            </a:r>
            <a:r>
              <a:rPr lang="en-US" sz="2800" dirty="0"/>
              <a:t> </a:t>
            </a:r>
            <a:r>
              <a:rPr lang="en-US" sz="2800" dirty="0" err="1"/>
              <a:t>trông</a:t>
            </a:r>
            <a:r>
              <a:rPr lang="en-US" sz="2800" dirty="0"/>
              <a:t> </a:t>
            </a:r>
            <a:r>
              <a:rPr lang="en-US" sz="2800" dirty="0" err="1"/>
              <a:t>cậy</a:t>
            </a:r>
            <a:r>
              <a:rPr lang="en-US" sz="2800" dirty="0"/>
              <a:t> </a:t>
            </a:r>
            <a:r>
              <a:rPr lang="en-US" sz="2800" dirty="0" err="1"/>
              <a:t>vào</a:t>
            </a:r>
            <a:r>
              <a:rPr lang="en-US" sz="2800" dirty="0"/>
              <a:t> </a:t>
            </a:r>
            <a:r>
              <a:rPr lang="en-US" sz="2800" dirty="0" err="1"/>
              <a:t>Chúa</a:t>
            </a:r>
            <a:r>
              <a:rPr lang="en-US" sz="2800" dirty="0"/>
              <a:t> </a:t>
            </a:r>
            <a:r>
              <a:rPr lang="en-US" sz="2800" dirty="0" err="1"/>
              <a:t>như</a:t>
            </a:r>
            <a:r>
              <a:rPr lang="en-US" sz="2800" dirty="0"/>
              <a:t> con </a:t>
            </a:r>
            <a:r>
              <a:rPr lang="en-US" sz="2800" dirty="0" err="1"/>
              <a:t>trẻ</a:t>
            </a:r>
            <a:r>
              <a:rPr lang="en-US" sz="2800" dirty="0"/>
              <a:t>.</a:t>
            </a:r>
          </a:p>
        </p:txBody>
      </p:sp>
    </p:spTree>
    <p:extLst>
      <p:ext uri="{BB962C8B-B14F-4D97-AF65-F5344CB8AC3E}">
        <p14:creationId xmlns:p14="http://schemas.microsoft.com/office/powerpoint/2010/main" val="200277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6F97B8F-C372-406F-BC40-FEBF267FD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719" y="2789105"/>
            <a:ext cx="10934171" cy="3456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A6F7768D-2C22-4F7C-8BCA-F460371D5C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7581"/>
            <a:ext cx="12192000" cy="6881046"/>
            <a:chOff x="572" y="-7581"/>
            <a:chExt cx="12192000" cy="6881046"/>
          </a:xfrm>
        </p:grpSpPr>
        <p:cxnSp>
          <p:nvCxnSpPr>
            <p:cNvPr id="105" name="Straight Connector 104">
              <a:extLst>
                <a:ext uri="{FF2B5EF4-FFF2-40B4-BE49-F238E27FC236}">
                  <a16:creationId xmlns:a16="http://schemas.microsoft.com/office/drawing/2014/main" id="{5A282329-4807-44C6-8AF9-463180C741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45884"/>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40F1351-48CB-424C-8A88-1B2306477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96465"/>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40B9EBF-57BE-4E27-B9AF-D0B8E9034D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44509"/>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A53350B-5E17-48A4-8CDE-468FC9D9E4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9" name="Graphic 33">
              <a:extLst>
                <a:ext uri="{FF2B5EF4-FFF2-40B4-BE49-F238E27FC236}">
                  <a16:creationId xmlns:a16="http://schemas.microsoft.com/office/drawing/2014/main" id="{C673EDD6-6393-480B-B1FD-FFCC6ECD0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37174" y="-7581"/>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sp>
          <p:nvSpPr>
            <p:cNvPr id="110" name="Graphic 33">
              <a:extLst>
                <a:ext uri="{FF2B5EF4-FFF2-40B4-BE49-F238E27FC236}">
                  <a16:creationId xmlns:a16="http://schemas.microsoft.com/office/drawing/2014/main" id="{849F7A27-D5D7-4A62-AD00-AD61A14E3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237174" y="6253952"/>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200" y="706524"/>
            <a:ext cx="10676934" cy="1972116"/>
          </a:xfrm>
        </p:spPr>
        <p:txBody>
          <a:bodyPr vert="horz" lIns="91440" tIns="45720" rIns="91440" bIns="45720" rtlCol="0" anchor="ctr">
            <a:normAutofit/>
          </a:bodyPr>
          <a:lstStyle/>
          <a:p>
            <a:r>
              <a:rPr lang="en-US" sz="5200" dirty="0" err="1"/>
              <a:t>Lầm</a:t>
            </a:r>
            <a:r>
              <a:rPr lang="en-US" sz="5200" dirty="0"/>
              <a:t> </a:t>
            </a:r>
            <a:r>
              <a:rPr lang="en-US" sz="5200" dirty="0" err="1"/>
              <a:t>lẫn</a:t>
            </a:r>
            <a:r>
              <a:rPr lang="en-US" sz="5200" dirty="0"/>
              <a:t> Tai </a:t>
            </a:r>
            <a:r>
              <a:rPr lang="en-US" sz="5200" dirty="0" err="1"/>
              <a:t>hại</a:t>
            </a:r>
            <a:r>
              <a:rPr lang="en-US" sz="5200" dirty="0"/>
              <a:t> </a:t>
            </a:r>
            <a:r>
              <a:rPr lang="en-US" sz="5200" dirty="0" err="1"/>
              <a:t>thứ</a:t>
            </a:r>
            <a:r>
              <a:rPr lang="en-US" sz="5200" dirty="0"/>
              <a:t> </a:t>
            </a:r>
            <a:r>
              <a:rPr lang="en-US" sz="5200" dirty="0" err="1"/>
              <a:t>ba</a:t>
            </a:r>
            <a:endParaRPr lang="en-US" sz="5200" dirty="0"/>
          </a:p>
        </p:txBody>
      </p:sp>
      <p:cxnSp>
        <p:nvCxnSpPr>
          <p:cNvPr id="112" name="Straight Connector 111">
            <a:extLst>
              <a:ext uri="{FF2B5EF4-FFF2-40B4-BE49-F238E27FC236}">
                <a16:creationId xmlns:a16="http://schemas.microsoft.com/office/drawing/2014/main" id="{ED77D0F5-35D0-4892-A2EA-D841FF8830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123" y="2794702"/>
            <a:ext cx="1092317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5" name="TextBox 2">
            <a:extLst>
              <a:ext uri="{FF2B5EF4-FFF2-40B4-BE49-F238E27FC236}">
                <a16:creationId xmlns:a16="http://schemas.microsoft.com/office/drawing/2014/main" id="{63879440-113F-4A83-82DD-00290FCA188E}"/>
              </a:ext>
            </a:extLst>
          </p:cNvPr>
          <p:cNvGraphicFramePr/>
          <p:nvPr>
            <p:extLst>
              <p:ext uri="{D42A27DB-BD31-4B8C-83A1-F6EECF244321}">
                <p14:modId xmlns:p14="http://schemas.microsoft.com/office/powerpoint/2010/main" val="1310133146"/>
              </p:ext>
            </p:extLst>
          </p:nvPr>
        </p:nvGraphicFramePr>
        <p:xfrm>
          <a:off x="838200" y="3143922"/>
          <a:ext cx="10515600" cy="265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33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200" y="727323"/>
            <a:ext cx="3798436" cy="1914277"/>
          </a:xfrm>
        </p:spPr>
        <p:txBody>
          <a:bodyPr vert="horz" lIns="91440" tIns="45720" rIns="91440" bIns="45720" rtlCol="0" anchor="b">
            <a:normAutofit/>
          </a:bodyPr>
          <a:lstStyle/>
          <a:p>
            <a:r>
              <a:rPr lang="en-US"/>
              <a:t>5 Lầm lẫn Tai hại</a:t>
            </a:r>
          </a:p>
        </p:txBody>
      </p:sp>
      <p:grpSp>
        <p:nvGrpSpPr>
          <p:cNvPr id="58" name="Group 57">
            <a:extLst>
              <a:ext uri="{FF2B5EF4-FFF2-40B4-BE49-F238E27FC236}">
                <a16:creationId xmlns:a16="http://schemas.microsoft.com/office/drawing/2014/main" id="{87CB8D36-9DE0-44D4-B67A-16D4F212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7689" y="-6437"/>
            <a:ext cx="6399627" cy="6864437"/>
            <a:chOff x="5167689" y="-6437"/>
            <a:chExt cx="6399627" cy="6864437"/>
          </a:xfrm>
        </p:grpSpPr>
        <p:cxnSp>
          <p:nvCxnSpPr>
            <p:cNvPr id="59" name="Straight Connector 58">
              <a:extLst>
                <a:ext uri="{FF2B5EF4-FFF2-40B4-BE49-F238E27FC236}">
                  <a16:creationId xmlns:a16="http://schemas.microsoft.com/office/drawing/2014/main" id="{43B47A15-9292-4357-AA25-E187AC166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266E215-42AC-4D6A-A37F-B0C2E2FB9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DC49225-8670-4B30-BEA8-3CDE3C6DD4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581337"/>
              <a:ext cx="63996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12D652B-23A7-429E-A3E1-62ABA17B8B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6276734"/>
              <a:ext cx="63996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20" name="Content Placeholder 2">
            <a:extLst>
              <a:ext uri="{FF2B5EF4-FFF2-40B4-BE49-F238E27FC236}">
                <a16:creationId xmlns:a16="http://schemas.microsoft.com/office/drawing/2014/main" id="{0D0757A2-C7EE-49FD-90A1-A0F9EFAABF74}"/>
              </a:ext>
            </a:extLst>
          </p:cNvPr>
          <p:cNvGraphicFramePr>
            <a:graphicFrameLocks noGrp="1"/>
          </p:cNvGraphicFramePr>
          <p:nvPr>
            <p:ph idx="1"/>
            <p:extLst>
              <p:ext uri="{D42A27DB-BD31-4B8C-83A1-F6EECF244321}">
                <p14:modId xmlns:p14="http://schemas.microsoft.com/office/powerpoint/2010/main" val="767222392"/>
              </p:ext>
            </p:extLst>
          </p:nvPr>
        </p:nvGraphicFramePr>
        <p:xfrm>
          <a:off x="838200" y="2788920"/>
          <a:ext cx="3798436" cy="3388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3D6CB76-FA02-BB43-8F98-912C74A630F5}"/>
              </a:ext>
            </a:extLst>
          </p:cNvPr>
          <p:cNvSpPr txBox="1"/>
          <p:nvPr/>
        </p:nvSpPr>
        <p:spPr>
          <a:xfrm>
            <a:off x="5519795" y="898496"/>
            <a:ext cx="6039006" cy="3600986"/>
          </a:xfrm>
          <a:prstGeom prst="rect">
            <a:avLst/>
          </a:prstGeom>
          <a:noFill/>
        </p:spPr>
        <p:txBody>
          <a:bodyPr wrap="square" rtlCol="0">
            <a:spAutoFit/>
          </a:bodyPr>
          <a:lstStyle/>
          <a:p>
            <a:endParaRPr lang="en-US" dirty="0"/>
          </a:p>
          <a:p>
            <a:endParaRPr lang="en-US" dirty="0"/>
          </a:p>
          <a:p>
            <a:r>
              <a:rPr lang="en-US" sz="3200" dirty="0" err="1"/>
              <a:t>Lãnh</a:t>
            </a:r>
            <a:r>
              <a:rPr lang="en-US" sz="3200" dirty="0"/>
              <a:t> </a:t>
            </a:r>
            <a:r>
              <a:rPr lang="en-US" sz="3200" dirty="0" err="1"/>
              <a:t>đạo</a:t>
            </a:r>
            <a:r>
              <a:rPr lang="en-US" sz="3200" dirty="0"/>
              <a:t> </a:t>
            </a:r>
            <a:r>
              <a:rPr lang="en-US" sz="3200" dirty="0" err="1"/>
              <a:t>Cơ</a:t>
            </a:r>
            <a:r>
              <a:rPr lang="en-US" sz="3200" dirty="0"/>
              <a:t> </a:t>
            </a:r>
            <a:r>
              <a:rPr lang="en-US" sz="3200" dirty="0" err="1"/>
              <a:t>đốc</a:t>
            </a:r>
            <a:r>
              <a:rPr lang="en-US" sz="3200" dirty="0"/>
              <a:t> </a:t>
            </a:r>
            <a:r>
              <a:rPr lang="en-US" sz="3200" dirty="0" err="1"/>
              <a:t>chân</a:t>
            </a:r>
            <a:r>
              <a:rPr lang="en-US" sz="3200" dirty="0"/>
              <a:t> </a:t>
            </a:r>
            <a:r>
              <a:rPr lang="en-US" sz="3200" dirty="0" err="1"/>
              <a:t>chính</a:t>
            </a:r>
            <a:r>
              <a:rPr lang="en-US" sz="3200" dirty="0"/>
              <a:t> </a:t>
            </a:r>
            <a:r>
              <a:rPr lang="en-US" sz="3200" dirty="0" err="1"/>
              <a:t>là</a:t>
            </a:r>
            <a:r>
              <a:rPr lang="en-US" sz="3200" dirty="0"/>
              <a:t> </a:t>
            </a:r>
            <a:r>
              <a:rPr lang="en-US" sz="3200" dirty="0" err="1"/>
              <a:t>người</a:t>
            </a:r>
            <a:r>
              <a:rPr lang="en-US" sz="3200" dirty="0"/>
              <a:t> </a:t>
            </a:r>
            <a:r>
              <a:rPr lang="en-US" sz="3200" dirty="0" err="1"/>
              <a:t>Chúa</a:t>
            </a:r>
            <a:r>
              <a:rPr lang="en-US" sz="3200" dirty="0"/>
              <a:t> </a:t>
            </a:r>
            <a:r>
              <a:rPr lang="en-US" sz="3200" dirty="0" err="1"/>
              <a:t>chọn</a:t>
            </a:r>
            <a:r>
              <a:rPr lang="en-US" sz="3200" dirty="0"/>
              <a:t> </a:t>
            </a:r>
            <a:r>
              <a:rPr lang="en-US" sz="3200" dirty="0" err="1"/>
              <a:t>giữa</a:t>
            </a:r>
            <a:r>
              <a:rPr lang="en-US" sz="3200" dirty="0"/>
              <a:t> </a:t>
            </a:r>
            <a:r>
              <a:rPr lang="en-US" sz="3200" dirty="0" err="1"/>
              <a:t>vòng</a:t>
            </a:r>
            <a:r>
              <a:rPr lang="en-US" sz="3200" dirty="0"/>
              <a:t> </a:t>
            </a:r>
            <a:r>
              <a:rPr lang="en-US" sz="3200" dirty="0" err="1"/>
              <a:t>những</a:t>
            </a:r>
            <a:r>
              <a:rPr lang="en-US" sz="3200" dirty="0"/>
              <a:t> </a:t>
            </a:r>
            <a:r>
              <a:rPr lang="en-US" sz="3200" dirty="0" err="1"/>
              <a:t>người</a:t>
            </a:r>
            <a:r>
              <a:rPr lang="en-US" sz="3200" dirty="0"/>
              <a:t> </a:t>
            </a:r>
            <a:r>
              <a:rPr lang="en-US" sz="3200" dirty="0" err="1"/>
              <a:t>khiêm</a:t>
            </a:r>
            <a:r>
              <a:rPr lang="en-US" sz="3200" dirty="0"/>
              <a:t> </a:t>
            </a:r>
            <a:r>
              <a:rPr lang="en-US" sz="3200" dirty="0" err="1"/>
              <a:t>nhường</a:t>
            </a:r>
            <a:r>
              <a:rPr lang="en-US" sz="3200" dirty="0"/>
              <a:t> </a:t>
            </a:r>
            <a:r>
              <a:rPr lang="en-US" sz="3200" dirty="0" err="1"/>
              <a:t>nhất</a:t>
            </a:r>
            <a:r>
              <a:rPr lang="en-US" sz="3200" dirty="0"/>
              <a:t>, </a:t>
            </a:r>
            <a:r>
              <a:rPr lang="en-US" sz="3200" dirty="0" err="1"/>
              <a:t>bị</a:t>
            </a:r>
            <a:r>
              <a:rPr lang="en-US" sz="3200" dirty="0"/>
              <a:t> </a:t>
            </a:r>
            <a:r>
              <a:rPr lang="en-US" sz="3200" dirty="0" err="1"/>
              <a:t>thế</a:t>
            </a:r>
            <a:r>
              <a:rPr lang="en-US" sz="3200" dirty="0"/>
              <a:t> </a:t>
            </a:r>
            <a:r>
              <a:rPr lang="en-US" sz="3200" dirty="0" err="1"/>
              <a:t>gian</a:t>
            </a:r>
            <a:r>
              <a:rPr lang="en-US" sz="3200" dirty="0"/>
              <a:t> </a:t>
            </a:r>
            <a:r>
              <a:rPr lang="en-US" sz="3200" dirty="0" err="1"/>
              <a:t>khinh</a:t>
            </a:r>
            <a:r>
              <a:rPr lang="en-US" sz="3200" dirty="0"/>
              <a:t> </a:t>
            </a:r>
            <a:r>
              <a:rPr lang="en-US" sz="3200" dirty="0" err="1"/>
              <a:t>thường</a:t>
            </a:r>
            <a:r>
              <a:rPr lang="en-US" sz="3200" dirty="0"/>
              <a:t> (</a:t>
            </a:r>
            <a:r>
              <a:rPr lang="en-US" sz="3200" dirty="0" err="1"/>
              <a:t>Ghê-đê-ôn</a:t>
            </a:r>
            <a:r>
              <a:rPr lang="en-US" sz="3200" dirty="0"/>
              <a:t>, </a:t>
            </a:r>
            <a:r>
              <a:rPr lang="en-US" sz="3200" dirty="0" err="1"/>
              <a:t>Giép</a:t>
            </a:r>
            <a:r>
              <a:rPr lang="en-US" sz="3200" dirty="0"/>
              <a:t> </a:t>
            </a:r>
            <a:r>
              <a:rPr lang="en-US" sz="3200" dirty="0" err="1"/>
              <a:t>Thê</a:t>
            </a:r>
            <a:r>
              <a:rPr lang="en-US" sz="3200" dirty="0"/>
              <a:t>, </a:t>
            </a:r>
            <a:r>
              <a:rPr lang="en-US" sz="3200" dirty="0" err="1"/>
              <a:t>Đa</a:t>
            </a:r>
            <a:r>
              <a:rPr lang="en-US" sz="3200" dirty="0"/>
              <a:t> </a:t>
            </a:r>
            <a:r>
              <a:rPr lang="en-US" sz="3200" dirty="0" err="1"/>
              <a:t>vít</a:t>
            </a:r>
            <a:r>
              <a:rPr lang="en-US" sz="3200" dirty="0"/>
              <a:t>, </a:t>
            </a:r>
            <a:r>
              <a:rPr lang="en-US" sz="3200" dirty="0" err="1"/>
              <a:t>Giê</a:t>
            </a:r>
            <a:r>
              <a:rPr lang="en-US" sz="3200" dirty="0"/>
              <a:t>-</a:t>
            </a:r>
            <a:r>
              <a:rPr lang="en-US" sz="3200" dirty="0" err="1"/>
              <a:t>rê</a:t>
            </a:r>
            <a:r>
              <a:rPr lang="en-US" sz="3200" dirty="0"/>
              <a:t>-mi …)</a:t>
            </a:r>
          </a:p>
        </p:txBody>
      </p:sp>
    </p:spTree>
    <p:extLst>
      <p:ext uri="{BB962C8B-B14F-4D97-AF65-F5344CB8AC3E}">
        <p14:creationId xmlns:p14="http://schemas.microsoft.com/office/powerpoint/2010/main" val="1215900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6F97B8F-C372-406F-BC40-FEBF267FD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719" y="2789105"/>
            <a:ext cx="10934171" cy="3456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A6F7768D-2C22-4F7C-8BCA-F460371D5C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7581"/>
            <a:ext cx="12192000" cy="6881046"/>
            <a:chOff x="572" y="-7581"/>
            <a:chExt cx="12192000" cy="6881046"/>
          </a:xfrm>
        </p:grpSpPr>
        <p:cxnSp>
          <p:nvCxnSpPr>
            <p:cNvPr id="105" name="Straight Connector 104">
              <a:extLst>
                <a:ext uri="{FF2B5EF4-FFF2-40B4-BE49-F238E27FC236}">
                  <a16:creationId xmlns:a16="http://schemas.microsoft.com/office/drawing/2014/main" id="{5A282329-4807-44C6-8AF9-463180C741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45884"/>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40F1351-48CB-424C-8A88-1B2306477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96465"/>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40B9EBF-57BE-4E27-B9AF-D0B8E9034D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44509"/>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A53350B-5E17-48A4-8CDE-468FC9D9E4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9" name="Graphic 33">
              <a:extLst>
                <a:ext uri="{FF2B5EF4-FFF2-40B4-BE49-F238E27FC236}">
                  <a16:creationId xmlns:a16="http://schemas.microsoft.com/office/drawing/2014/main" id="{C673EDD6-6393-480B-B1FD-FFCC6ECD0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37174" y="-7581"/>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sp>
          <p:nvSpPr>
            <p:cNvPr id="110" name="Graphic 33">
              <a:extLst>
                <a:ext uri="{FF2B5EF4-FFF2-40B4-BE49-F238E27FC236}">
                  <a16:creationId xmlns:a16="http://schemas.microsoft.com/office/drawing/2014/main" id="{849F7A27-D5D7-4A62-AD00-AD61A14E3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237174" y="6253952"/>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200" y="706524"/>
            <a:ext cx="10676934" cy="1972116"/>
          </a:xfrm>
        </p:spPr>
        <p:txBody>
          <a:bodyPr vert="horz" lIns="91440" tIns="45720" rIns="91440" bIns="45720" rtlCol="0" anchor="ctr">
            <a:normAutofit/>
          </a:bodyPr>
          <a:lstStyle/>
          <a:p>
            <a:r>
              <a:rPr lang="en-US" sz="5200" dirty="0" err="1"/>
              <a:t>Lầm</a:t>
            </a:r>
            <a:r>
              <a:rPr lang="en-US" sz="5200" dirty="0"/>
              <a:t> </a:t>
            </a:r>
            <a:r>
              <a:rPr lang="en-US" sz="5200" dirty="0" err="1"/>
              <a:t>lẫn</a:t>
            </a:r>
            <a:r>
              <a:rPr lang="en-US" sz="5200" dirty="0"/>
              <a:t> Tai </a:t>
            </a:r>
            <a:r>
              <a:rPr lang="en-US" sz="5200" dirty="0" err="1"/>
              <a:t>hại</a:t>
            </a:r>
            <a:r>
              <a:rPr lang="en-US" sz="5200" dirty="0"/>
              <a:t> </a:t>
            </a:r>
            <a:r>
              <a:rPr lang="en-US" sz="5200" dirty="0" err="1"/>
              <a:t>thứ</a:t>
            </a:r>
            <a:r>
              <a:rPr lang="en-US" sz="5200" dirty="0"/>
              <a:t> </a:t>
            </a:r>
            <a:r>
              <a:rPr lang="en-US" sz="5200" dirty="0" err="1"/>
              <a:t>tư</a:t>
            </a:r>
            <a:endParaRPr lang="en-US" sz="5200" dirty="0"/>
          </a:p>
        </p:txBody>
      </p:sp>
      <p:cxnSp>
        <p:nvCxnSpPr>
          <p:cNvPr id="112" name="Straight Connector 111">
            <a:extLst>
              <a:ext uri="{FF2B5EF4-FFF2-40B4-BE49-F238E27FC236}">
                <a16:creationId xmlns:a16="http://schemas.microsoft.com/office/drawing/2014/main" id="{ED77D0F5-35D0-4892-A2EA-D841FF8830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123" y="2794702"/>
            <a:ext cx="1092317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5" name="TextBox 2">
            <a:extLst>
              <a:ext uri="{FF2B5EF4-FFF2-40B4-BE49-F238E27FC236}">
                <a16:creationId xmlns:a16="http://schemas.microsoft.com/office/drawing/2014/main" id="{63879440-113F-4A83-82DD-00290FCA188E}"/>
              </a:ext>
            </a:extLst>
          </p:cNvPr>
          <p:cNvGraphicFramePr/>
          <p:nvPr>
            <p:extLst>
              <p:ext uri="{D42A27DB-BD31-4B8C-83A1-F6EECF244321}">
                <p14:modId xmlns:p14="http://schemas.microsoft.com/office/powerpoint/2010/main" val="2436551247"/>
              </p:ext>
            </p:extLst>
          </p:nvPr>
        </p:nvGraphicFramePr>
        <p:xfrm>
          <a:off x="838200" y="3143922"/>
          <a:ext cx="10515600" cy="265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622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E94C6EB-0BD0-4926-909B-CE0EFF459E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7" y="-1"/>
            <a:ext cx="12195239" cy="6857996"/>
            <a:chOff x="1667" y="-1"/>
            <a:chExt cx="12195239" cy="6857996"/>
          </a:xfrm>
        </p:grpSpPr>
        <p:cxnSp>
          <p:nvCxnSpPr>
            <p:cNvPr id="13" name="Straight Connector 12">
              <a:extLst>
                <a:ext uri="{FF2B5EF4-FFF2-40B4-BE49-F238E27FC236}">
                  <a16:creationId xmlns:a16="http://schemas.microsoft.com/office/drawing/2014/main" id="{FD8D9AC5-1A8B-4F43-99E1-1D51CFFCF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49B524-B22D-40A1-81F7-459441A7E2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06"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CCE87E-3564-469A-9A46-F794A0F94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C96A98-5EF6-4542-9FA4-86B1D2651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33">
              <a:extLst>
                <a:ext uri="{FF2B5EF4-FFF2-40B4-BE49-F238E27FC236}">
                  <a16:creationId xmlns:a16="http://schemas.microsoft.com/office/drawing/2014/main" id="{3BF088B1-D6D6-4925-9B48-5098FF09D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8" name="Graphic 33">
              <a:extLst>
                <a:ext uri="{FF2B5EF4-FFF2-40B4-BE49-F238E27FC236}">
                  <a16:creationId xmlns:a16="http://schemas.microsoft.com/office/drawing/2014/main" id="{6FA7DFD7-863A-4016-A231-DCB28B20D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2ADCEAB0-7A89-CA46-884F-83D172E64F9F}"/>
              </a:ext>
            </a:extLst>
          </p:cNvPr>
          <p:cNvSpPr>
            <a:spLocks noGrp="1"/>
          </p:cNvSpPr>
          <p:nvPr>
            <p:ph idx="1"/>
          </p:nvPr>
        </p:nvSpPr>
        <p:spPr>
          <a:xfrm>
            <a:off x="838200" y="2434196"/>
            <a:ext cx="10094170" cy="3430575"/>
          </a:xfrm>
        </p:spPr>
        <p:txBody>
          <a:bodyPr>
            <a:normAutofit/>
          </a:bodyPr>
          <a:lstStyle/>
          <a:p>
            <a:pPr marL="0" indent="0">
              <a:buNone/>
            </a:pPr>
            <a:r>
              <a:rPr lang="vi-VN" sz="2400" b="1" dirty="0"/>
              <a:t>Ma-Thi-Ơ 20:22- 24</a:t>
            </a:r>
          </a:p>
          <a:p>
            <a:pPr marL="0" indent="0">
              <a:buNone/>
            </a:pPr>
            <a:r>
              <a:rPr lang="vi-VN" sz="2400" dirty="0">
                <a:hlinkClick r:id="rId3" tooltip="Share Verse"/>
              </a:rPr>
              <a:t>22</a:t>
            </a:r>
            <a:r>
              <a:rPr lang="vi-VN" sz="2400" dirty="0"/>
              <a:t> Đức Chúa Jêsus đáp rằng: Các ngươi không hiểu điều của mình xin. Các ngươi uống được chén mà ta hầu uống không? Hai người thưa rằng: Chúng tôi uống được. </a:t>
            </a:r>
            <a:r>
              <a:rPr lang="vi-VN" sz="2400" dirty="0">
                <a:hlinkClick r:id="rId4" tooltip="Share Verse"/>
              </a:rPr>
              <a:t>23</a:t>
            </a:r>
            <a:r>
              <a:rPr lang="vi-VN" sz="2400" dirty="0"/>
              <a:t> Ngài phán rằng: Thật các ngươi sẽ uống chén ta nhưng mà ngồi bên hữu hay bên tả ta, thì chẳng phải tự ta cho được; ấy là cho những người nào mà Cha ta đã sửa soạn cho. </a:t>
            </a:r>
            <a:r>
              <a:rPr lang="vi-VN" sz="2400" dirty="0">
                <a:hlinkClick r:id="rId5" tooltip="Share Verse"/>
              </a:rPr>
              <a:t>24</a:t>
            </a:r>
            <a:r>
              <a:rPr lang="vi-VN" sz="2400" dirty="0"/>
              <a:t> Mười môn đồ kia nghe sự xin đó, thì giận hai anh em. </a:t>
            </a:r>
            <a:endParaRPr lang="en-US" sz="2400" dirty="0"/>
          </a:p>
        </p:txBody>
      </p:sp>
      <p:sp>
        <p:nvSpPr>
          <p:cNvPr id="19" name="Title 1">
            <a:extLst>
              <a:ext uri="{FF2B5EF4-FFF2-40B4-BE49-F238E27FC236}">
                <a16:creationId xmlns:a16="http://schemas.microsoft.com/office/drawing/2014/main" id="{7A9364EE-DC99-9440-BE11-0118F8CC04CE}"/>
              </a:ext>
            </a:extLst>
          </p:cNvPr>
          <p:cNvSpPr>
            <a:spLocks noGrp="1"/>
          </p:cNvSpPr>
          <p:nvPr>
            <p:ph type="title"/>
          </p:nvPr>
        </p:nvSpPr>
        <p:spPr>
          <a:xfrm>
            <a:off x="838200" y="290436"/>
            <a:ext cx="7602703" cy="1749176"/>
          </a:xfrm>
        </p:spPr>
        <p:txBody>
          <a:bodyPr>
            <a:normAutofit/>
          </a:bodyPr>
          <a:lstStyle/>
          <a:p>
            <a:r>
              <a:rPr lang="en-US" dirty="0" err="1"/>
              <a:t>Sự</a:t>
            </a:r>
            <a:r>
              <a:rPr lang="en-US" dirty="0"/>
              <a:t> </a:t>
            </a:r>
            <a:r>
              <a:rPr lang="en-US" dirty="0" err="1"/>
              <a:t>lầm</a:t>
            </a:r>
            <a:r>
              <a:rPr lang="en-US" dirty="0"/>
              <a:t> </a:t>
            </a:r>
            <a:r>
              <a:rPr lang="en-US" dirty="0" err="1"/>
              <a:t>lẩn</a:t>
            </a:r>
            <a:r>
              <a:rPr lang="en-US" dirty="0"/>
              <a:t> </a:t>
            </a:r>
            <a:r>
              <a:rPr lang="en-US" dirty="0" err="1"/>
              <a:t>về</a:t>
            </a:r>
            <a:r>
              <a:rPr lang="en-US" dirty="0"/>
              <a:t> </a:t>
            </a:r>
            <a:r>
              <a:rPr lang="en-US" dirty="0" err="1"/>
              <a:t>Lãnh</a:t>
            </a:r>
            <a:r>
              <a:rPr lang="en-US" dirty="0"/>
              <a:t> </a:t>
            </a:r>
            <a:r>
              <a:rPr lang="en-US" dirty="0" err="1"/>
              <a:t>đạo</a:t>
            </a:r>
            <a:r>
              <a:rPr lang="en-US" dirty="0"/>
              <a:t> </a:t>
            </a:r>
            <a:r>
              <a:rPr lang="en-US" dirty="0" err="1"/>
              <a:t>Cơ</a:t>
            </a:r>
            <a:r>
              <a:rPr lang="en-US" dirty="0"/>
              <a:t> </a:t>
            </a:r>
            <a:r>
              <a:rPr lang="en-US" dirty="0" err="1"/>
              <a:t>đốc</a:t>
            </a:r>
            <a:endParaRPr lang="en-US" dirty="0"/>
          </a:p>
        </p:txBody>
      </p:sp>
    </p:spTree>
    <p:extLst>
      <p:ext uri="{BB962C8B-B14F-4D97-AF65-F5344CB8AC3E}">
        <p14:creationId xmlns:p14="http://schemas.microsoft.com/office/powerpoint/2010/main" val="839439712"/>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06127CE-6F15-49AE-9751-398F3AC6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200" y="567246"/>
            <a:ext cx="3988697" cy="2461704"/>
          </a:xfrm>
        </p:spPr>
        <p:txBody>
          <a:bodyPr vert="horz" lIns="91440" tIns="45720" rIns="91440" bIns="45720" rtlCol="0" anchor="b">
            <a:normAutofit/>
          </a:bodyPr>
          <a:lstStyle/>
          <a:p>
            <a:r>
              <a:rPr lang="en-US"/>
              <a:t>5 Lầm lẫn Tai hại</a:t>
            </a:r>
          </a:p>
        </p:txBody>
      </p:sp>
      <p:grpSp>
        <p:nvGrpSpPr>
          <p:cNvPr id="58" name="Group 57">
            <a:extLst>
              <a:ext uri="{FF2B5EF4-FFF2-40B4-BE49-F238E27FC236}">
                <a16:creationId xmlns:a16="http://schemas.microsoft.com/office/drawing/2014/main" id="{AF569553-A9EF-4DFD-8655-83E8E371E1A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535" y="-6437"/>
            <a:ext cx="6400800" cy="6864437"/>
            <a:chOff x="5171535" y="-6437"/>
            <a:chExt cx="6400800" cy="6864437"/>
          </a:xfrm>
        </p:grpSpPr>
        <p:cxnSp>
          <p:nvCxnSpPr>
            <p:cNvPr id="59" name="Straight Connector 58">
              <a:extLst>
                <a:ext uri="{FF2B5EF4-FFF2-40B4-BE49-F238E27FC236}">
                  <a16:creationId xmlns:a16="http://schemas.microsoft.com/office/drawing/2014/main" id="{9FDC8AF8-AB6B-4BE2-8799-036A8114C98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40813" y="5761025"/>
              <a:ext cx="0" cy="49653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26BDDD1-4083-41D2-A307-A7F69764CED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8340813" y="567246"/>
              <a:ext cx="0" cy="457515"/>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06FADF5-AAF7-4ECF-B74A-CEFB73843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86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2DAA673-322E-4BDB-9223-AA485CED2F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77ADDAC-AD53-487B-8DD5-601627C575D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67246"/>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E7153BA-1FC2-438B-BFF2-E6B45A21E6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62643"/>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20" name="Content Placeholder 2">
            <a:extLst>
              <a:ext uri="{FF2B5EF4-FFF2-40B4-BE49-F238E27FC236}">
                <a16:creationId xmlns:a16="http://schemas.microsoft.com/office/drawing/2014/main" id="{0D0757A2-C7EE-49FD-90A1-A0F9EFAABF74}"/>
              </a:ext>
            </a:extLst>
          </p:cNvPr>
          <p:cNvGraphicFramePr>
            <a:graphicFrameLocks noGrp="1"/>
          </p:cNvGraphicFramePr>
          <p:nvPr>
            <p:ph idx="1"/>
            <p:extLst>
              <p:ext uri="{D42A27DB-BD31-4B8C-83A1-F6EECF244321}">
                <p14:modId xmlns:p14="http://schemas.microsoft.com/office/powerpoint/2010/main" val="482703275"/>
              </p:ext>
            </p:extLst>
          </p:nvPr>
        </p:nvGraphicFramePr>
        <p:xfrm>
          <a:off x="838200" y="3133725"/>
          <a:ext cx="3988697" cy="312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5EA578F-E6AE-C649-8230-8D7184884C3E}"/>
              </a:ext>
            </a:extLst>
          </p:cNvPr>
          <p:cNvSpPr txBox="1"/>
          <p:nvPr/>
        </p:nvSpPr>
        <p:spPr>
          <a:xfrm>
            <a:off x="5247861" y="1216236"/>
            <a:ext cx="6191686" cy="5940088"/>
          </a:xfrm>
          <a:prstGeom prst="rect">
            <a:avLst/>
          </a:prstGeom>
          <a:noFill/>
        </p:spPr>
        <p:txBody>
          <a:bodyPr wrap="square" rtlCol="0">
            <a:spAutoFit/>
          </a:bodyPr>
          <a:lstStyle/>
          <a:p>
            <a:endParaRPr lang="en-US" dirty="0"/>
          </a:p>
          <a:p>
            <a:endParaRPr lang="en-US" sz="2800" dirty="0"/>
          </a:p>
          <a:p>
            <a:r>
              <a:rPr lang="en-US" sz="2800" dirty="0" err="1"/>
              <a:t>Địa</a:t>
            </a:r>
            <a:r>
              <a:rPr lang="en-US" sz="2800" dirty="0"/>
              <a:t> </a:t>
            </a:r>
            <a:r>
              <a:rPr lang="en-US" sz="2800" dirty="0" err="1"/>
              <a:t>vị</a:t>
            </a:r>
            <a:r>
              <a:rPr lang="en-US" sz="2800" dirty="0"/>
              <a:t> </a:t>
            </a:r>
            <a:r>
              <a:rPr lang="en-US" sz="2800" dirty="0" err="1"/>
              <a:t>và</a:t>
            </a:r>
            <a:r>
              <a:rPr lang="en-US" sz="2800" dirty="0"/>
              <a:t> </a:t>
            </a:r>
            <a:r>
              <a:rPr lang="en-US" sz="2800" dirty="0" err="1"/>
              <a:t>sự</a:t>
            </a:r>
            <a:r>
              <a:rPr lang="en-US" sz="2800" dirty="0"/>
              <a:t> </a:t>
            </a:r>
            <a:r>
              <a:rPr lang="en-US" sz="2800" dirty="0" err="1"/>
              <a:t>tôn</a:t>
            </a:r>
            <a:r>
              <a:rPr lang="en-US" sz="2800" dirty="0"/>
              <a:t> </a:t>
            </a:r>
            <a:r>
              <a:rPr lang="en-US" sz="2800" dirty="0" err="1"/>
              <a:t>trọng</a:t>
            </a:r>
            <a:r>
              <a:rPr lang="en-US" sz="2800" dirty="0"/>
              <a:t> </a:t>
            </a:r>
            <a:r>
              <a:rPr lang="en-US" sz="2800" dirty="0" err="1"/>
              <a:t>là</a:t>
            </a:r>
            <a:r>
              <a:rPr lang="en-US" sz="2800" dirty="0"/>
              <a:t> </a:t>
            </a:r>
            <a:r>
              <a:rPr lang="en-US" sz="2800" dirty="0" err="1"/>
              <a:t>phần</a:t>
            </a:r>
            <a:r>
              <a:rPr lang="en-US" sz="2800" dirty="0"/>
              <a:t> </a:t>
            </a:r>
            <a:r>
              <a:rPr lang="en-US" sz="2800" dirty="0" err="1"/>
              <a:t>thưởng</a:t>
            </a:r>
            <a:r>
              <a:rPr lang="en-US" sz="2800" dirty="0"/>
              <a:t> </a:t>
            </a:r>
            <a:r>
              <a:rPr lang="en-US" sz="2800" dirty="0" err="1"/>
              <a:t>của</a:t>
            </a:r>
            <a:r>
              <a:rPr lang="en-US" sz="2800" dirty="0"/>
              <a:t> </a:t>
            </a:r>
            <a:r>
              <a:rPr lang="en-US" sz="2800" dirty="0" err="1"/>
              <a:t>sự</a:t>
            </a:r>
            <a:r>
              <a:rPr lang="en-US" sz="2800" dirty="0"/>
              <a:t> ban </a:t>
            </a:r>
            <a:r>
              <a:rPr lang="en-US" sz="2800" dirty="0" err="1"/>
              <a:t>cho</a:t>
            </a:r>
            <a:r>
              <a:rPr lang="en-US" sz="2800" dirty="0"/>
              <a:t> </a:t>
            </a:r>
            <a:r>
              <a:rPr lang="en-US" sz="2800" dirty="0" err="1"/>
              <a:t>từ</a:t>
            </a:r>
            <a:r>
              <a:rPr lang="en-US" sz="2800" dirty="0"/>
              <a:t> </a:t>
            </a:r>
            <a:r>
              <a:rPr lang="en-US" sz="2800" dirty="0" err="1"/>
              <a:t>Đức</a:t>
            </a:r>
            <a:r>
              <a:rPr lang="en-US" sz="2800" dirty="0"/>
              <a:t> </a:t>
            </a:r>
            <a:r>
              <a:rPr lang="en-US" sz="2800" dirty="0" err="1"/>
              <a:t>Chúa</a:t>
            </a:r>
            <a:r>
              <a:rPr lang="en-US" sz="2800" dirty="0"/>
              <a:t> Cha.</a:t>
            </a:r>
          </a:p>
          <a:p>
            <a:r>
              <a:rPr lang="en-US" sz="2800" dirty="0"/>
              <a:t>Con </a:t>
            </a:r>
            <a:r>
              <a:rPr lang="en-US" sz="2800" dirty="0" err="1"/>
              <a:t>người</a:t>
            </a:r>
            <a:r>
              <a:rPr lang="en-US" sz="2800" dirty="0"/>
              <a:t> </a:t>
            </a:r>
            <a:r>
              <a:rPr lang="en-US" sz="2800" dirty="0" err="1"/>
              <a:t>không</a:t>
            </a:r>
            <a:r>
              <a:rPr lang="en-US" sz="2800" dirty="0"/>
              <a:t> </a:t>
            </a:r>
            <a:r>
              <a:rPr lang="en-US" sz="2800" dirty="0" err="1"/>
              <a:t>thể</a:t>
            </a:r>
            <a:r>
              <a:rPr lang="en-US" sz="2800" dirty="0"/>
              <a:t> </a:t>
            </a:r>
            <a:r>
              <a:rPr lang="en-US" sz="2800" dirty="0" err="1"/>
              <a:t>mua</a:t>
            </a:r>
            <a:r>
              <a:rPr lang="en-US" sz="2800" dirty="0"/>
              <a:t> </a:t>
            </a:r>
            <a:r>
              <a:rPr lang="en-US" sz="2800" dirty="0" err="1"/>
              <a:t>được</a:t>
            </a:r>
            <a:r>
              <a:rPr lang="en-US" sz="2800" dirty="0"/>
              <a:t> (</a:t>
            </a:r>
            <a:r>
              <a:rPr lang="en-US" sz="2800" dirty="0" err="1"/>
              <a:t>Công</a:t>
            </a:r>
            <a:r>
              <a:rPr lang="en-US" sz="2800" dirty="0"/>
              <a:t> </a:t>
            </a:r>
            <a:r>
              <a:rPr lang="en-US" sz="2800" dirty="0" err="1"/>
              <a:t>vụ</a:t>
            </a:r>
            <a:r>
              <a:rPr lang="en-US" sz="2800" dirty="0"/>
              <a:t> 8:18-23)</a:t>
            </a:r>
          </a:p>
          <a:p>
            <a:endParaRPr lang="en-US" sz="2800" dirty="0"/>
          </a:p>
          <a:p>
            <a:r>
              <a:rPr lang="en-US" sz="2800" dirty="0" err="1"/>
              <a:t>Người</a:t>
            </a:r>
            <a:r>
              <a:rPr lang="en-US" sz="2800" dirty="0"/>
              <a:t> </a:t>
            </a:r>
            <a:r>
              <a:rPr lang="en-US" sz="2800" dirty="0" err="1"/>
              <a:t>lãnh</a:t>
            </a:r>
            <a:r>
              <a:rPr lang="en-US" sz="2800" dirty="0"/>
              <a:t> </a:t>
            </a:r>
            <a:r>
              <a:rPr lang="en-US" sz="2800" dirty="0" err="1"/>
              <a:t>đạo</a:t>
            </a:r>
            <a:r>
              <a:rPr lang="en-US" sz="2800" dirty="0"/>
              <a:t> </a:t>
            </a:r>
            <a:r>
              <a:rPr lang="en-US" sz="2800" dirty="0" err="1"/>
              <a:t>Cơ</a:t>
            </a:r>
            <a:r>
              <a:rPr lang="en-US" sz="2800" dirty="0"/>
              <a:t> </a:t>
            </a:r>
            <a:r>
              <a:rPr lang="en-US" sz="2800" dirty="0" err="1"/>
              <a:t>đốc</a:t>
            </a:r>
            <a:r>
              <a:rPr lang="en-US" sz="2800" dirty="0"/>
              <a:t> </a:t>
            </a:r>
            <a:r>
              <a:rPr lang="en-US" sz="2800" dirty="0" err="1"/>
              <a:t>chân</a:t>
            </a:r>
            <a:r>
              <a:rPr lang="en-US" sz="2800" dirty="0"/>
              <a:t> </a:t>
            </a:r>
            <a:r>
              <a:rPr lang="en-US" sz="2800" dirty="0" err="1"/>
              <a:t>chính</a:t>
            </a:r>
            <a:r>
              <a:rPr lang="en-US" sz="2800" dirty="0"/>
              <a:t> </a:t>
            </a:r>
            <a:r>
              <a:rPr lang="en-US" sz="2800" dirty="0" err="1"/>
              <a:t>chỉ</a:t>
            </a:r>
            <a:r>
              <a:rPr lang="en-US" sz="2800" dirty="0"/>
              <a:t> “</a:t>
            </a:r>
            <a:r>
              <a:rPr lang="en-US" sz="2800" dirty="0" err="1"/>
              <a:t>mua</a:t>
            </a:r>
            <a:r>
              <a:rPr lang="en-US" sz="2800" dirty="0"/>
              <a:t>” </a:t>
            </a:r>
            <a:r>
              <a:rPr lang="en-US" sz="2800" dirty="0" err="1"/>
              <a:t>được</a:t>
            </a:r>
            <a:r>
              <a:rPr lang="en-US" sz="2800" dirty="0"/>
              <a:t> </a:t>
            </a:r>
            <a:r>
              <a:rPr lang="en-US" sz="2800" dirty="0" err="1"/>
              <a:t>bằng</a:t>
            </a:r>
            <a:r>
              <a:rPr lang="en-US" sz="2800" dirty="0"/>
              <a:t> </a:t>
            </a:r>
            <a:r>
              <a:rPr lang="en-US" sz="2800" dirty="0" err="1"/>
              <a:t>sự</a:t>
            </a:r>
            <a:r>
              <a:rPr lang="en-US" sz="2800" dirty="0"/>
              <a:t> </a:t>
            </a:r>
            <a:r>
              <a:rPr lang="en-US" sz="2800" dirty="0" err="1"/>
              <a:t>từ</a:t>
            </a:r>
            <a:r>
              <a:rPr lang="en-US" sz="2800" dirty="0"/>
              <a:t> </a:t>
            </a:r>
            <a:r>
              <a:rPr lang="en-US" sz="2800" dirty="0" err="1"/>
              <a:t>bỏ</a:t>
            </a:r>
            <a:r>
              <a:rPr lang="en-US" sz="2800" dirty="0"/>
              <a:t> </a:t>
            </a:r>
            <a:r>
              <a:rPr lang="en-US" sz="2800" dirty="0" err="1"/>
              <a:t>chính</a:t>
            </a:r>
            <a:r>
              <a:rPr lang="en-US" sz="2800" dirty="0"/>
              <a:t> </a:t>
            </a:r>
            <a:r>
              <a:rPr lang="en-US" sz="2800" dirty="0" err="1"/>
              <a:t>mình</a:t>
            </a:r>
            <a:r>
              <a:rPr lang="en-US" sz="2800" dirty="0"/>
              <a:t>, </a:t>
            </a:r>
            <a:r>
              <a:rPr lang="en-US" sz="2800" dirty="0" err="1"/>
              <a:t>sự</a:t>
            </a:r>
            <a:r>
              <a:rPr lang="en-US" sz="2800" dirty="0"/>
              <a:t> </a:t>
            </a:r>
            <a:r>
              <a:rPr lang="en-US" sz="2800" dirty="0" err="1"/>
              <a:t>ích</a:t>
            </a:r>
            <a:r>
              <a:rPr lang="en-US" sz="2800" dirty="0"/>
              <a:t> </a:t>
            </a:r>
            <a:r>
              <a:rPr lang="en-US" sz="2800" dirty="0" err="1"/>
              <a:t>kỷ</a:t>
            </a:r>
            <a:r>
              <a:rPr lang="en-US" sz="2800" dirty="0"/>
              <a:t> </a:t>
            </a:r>
            <a:r>
              <a:rPr lang="en-US" sz="2800" dirty="0" err="1"/>
              <a:t>lòng</a:t>
            </a:r>
            <a:r>
              <a:rPr lang="en-US" sz="2800" dirty="0"/>
              <a:t> </a:t>
            </a:r>
            <a:r>
              <a:rPr lang="en-US" sz="2800" dirty="0" err="1"/>
              <a:t>kiêu</a:t>
            </a:r>
            <a:r>
              <a:rPr lang="en-US" sz="2800" dirty="0"/>
              <a:t> </a:t>
            </a:r>
            <a:r>
              <a:rPr lang="en-US" sz="2800" dirty="0" err="1"/>
              <a:t>ngạo</a:t>
            </a:r>
            <a:r>
              <a:rPr lang="en-US" sz="2800" dirty="0"/>
              <a:t>, </a:t>
            </a:r>
            <a:r>
              <a:rPr lang="en-US" sz="2800" dirty="0" err="1"/>
              <a:t>sống</a:t>
            </a:r>
            <a:r>
              <a:rPr lang="en-US" sz="2800" dirty="0"/>
              <a:t> </a:t>
            </a:r>
            <a:r>
              <a:rPr lang="en-US" sz="2800" dirty="0" err="1"/>
              <a:t>hy</a:t>
            </a:r>
            <a:r>
              <a:rPr lang="en-US" sz="2800" dirty="0"/>
              <a:t> </a:t>
            </a:r>
            <a:r>
              <a:rPr lang="en-US" sz="2800" dirty="0" err="1"/>
              <a:t>sinh</a:t>
            </a:r>
            <a:r>
              <a:rPr lang="en-US" sz="2800" dirty="0"/>
              <a:t> </a:t>
            </a:r>
            <a:r>
              <a:rPr lang="en-US" sz="2800" dirty="0" err="1"/>
              <a:t>tất</a:t>
            </a:r>
            <a:r>
              <a:rPr lang="en-US" sz="2800" dirty="0"/>
              <a:t> </a:t>
            </a:r>
            <a:r>
              <a:rPr lang="en-US" sz="2800" dirty="0" err="1"/>
              <a:t>cã</a:t>
            </a:r>
            <a:r>
              <a:rPr lang="en-US" sz="2800" dirty="0"/>
              <a:t> </a:t>
            </a:r>
            <a:r>
              <a:rPr lang="en-US" sz="2800" dirty="0" err="1"/>
              <a:t>để</a:t>
            </a:r>
            <a:r>
              <a:rPr lang="en-US" sz="2800" dirty="0"/>
              <a:t> </a:t>
            </a:r>
            <a:r>
              <a:rPr lang="en-US" sz="2800" dirty="0" err="1"/>
              <a:t>đi</a:t>
            </a:r>
            <a:r>
              <a:rPr lang="en-US" sz="2800" dirty="0"/>
              <a:t> </a:t>
            </a:r>
            <a:r>
              <a:rPr lang="en-US" sz="2800" dirty="0" err="1"/>
              <a:t>theo</a:t>
            </a:r>
            <a:r>
              <a:rPr lang="en-US" sz="2800" dirty="0"/>
              <a:t> </a:t>
            </a:r>
            <a:r>
              <a:rPr lang="en-US" sz="2800" dirty="0" err="1"/>
              <a:t>Ngài</a:t>
            </a:r>
            <a:r>
              <a:rPr lang="en-US" sz="2800" dirty="0"/>
              <a:t> (Lu-ca 9: 23-25)</a:t>
            </a:r>
          </a:p>
          <a:p>
            <a:endParaRPr lang="en-US" dirty="0"/>
          </a:p>
          <a:p>
            <a:endParaRPr lang="en-US" dirty="0"/>
          </a:p>
          <a:p>
            <a:endParaRPr lang="en-US" dirty="0"/>
          </a:p>
        </p:txBody>
      </p:sp>
    </p:spTree>
    <p:extLst>
      <p:ext uri="{BB962C8B-B14F-4D97-AF65-F5344CB8AC3E}">
        <p14:creationId xmlns:p14="http://schemas.microsoft.com/office/powerpoint/2010/main" val="394376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6F97B8F-C372-406F-BC40-FEBF267FD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719" y="2789105"/>
            <a:ext cx="10934171" cy="3456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A6F7768D-2C22-4F7C-8BCA-F460371D5C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7581"/>
            <a:ext cx="12192000" cy="6881046"/>
            <a:chOff x="572" y="-7581"/>
            <a:chExt cx="12192000" cy="6881046"/>
          </a:xfrm>
        </p:grpSpPr>
        <p:cxnSp>
          <p:nvCxnSpPr>
            <p:cNvPr id="105" name="Straight Connector 104">
              <a:extLst>
                <a:ext uri="{FF2B5EF4-FFF2-40B4-BE49-F238E27FC236}">
                  <a16:creationId xmlns:a16="http://schemas.microsoft.com/office/drawing/2014/main" id="{5A282329-4807-44C6-8AF9-463180C741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45884"/>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40F1351-48CB-424C-8A88-1B2306477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96465"/>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40B9EBF-57BE-4E27-B9AF-D0B8E9034D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44509"/>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A53350B-5E17-48A4-8CDE-468FC9D9E4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9" name="Graphic 33">
              <a:extLst>
                <a:ext uri="{FF2B5EF4-FFF2-40B4-BE49-F238E27FC236}">
                  <a16:creationId xmlns:a16="http://schemas.microsoft.com/office/drawing/2014/main" id="{C673EDD6-6393-480B-B1FD-FFCC6ECD0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37174" y="-7581"/>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sp>
          <p:nvSpPr>
            <p:cNvPr id="110" name="Graphic 33">
              <a:extLst>
                <a:ext uri="{FF2B5EF4-FFF2-40B4-BE49-F238E27FC236}">
                  <a16:creationId xmlns:a16="http://schemas.microsoft.com/office/drawing/2014/main" id="{849F7A27-D5D7-4A62-AD00-AD61A14E3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237174" y="6253952"/>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200" y="706524"/>
            <a:ext cx="10676934" cy="1972116"/>
          </a:xfrm>
        </p:spPr>
        <p:txBody>
          <a:bodyPr vert="horz" lIns="91440" tIns="45720" rIns="91440" bIns="45720" rtlCol="0" anchor="ctr">
            <a:normAutofit/>
          </a:bodyPr>
          <a:lstStyle/>
          <a:p>
            <a:r>
              <a:rPr lang="en-US" sz="5200" dirty="0" err="1"/>
              <a:t>Lầm</a:t>
            </a:r>
            <a:r>
              <a:rPr lang="en-US" sz="5200" dirty="0"/>
              <a:t> </a:t>
            </a:r>
            <a:r>
              <a:rPr lang="en-US" sz="5200" dirty="0" err="1"/>
              <a:t>lẫn</a:t>
            </a:r>
            <a:r>
              <a:rPr lang="en-US" sz="5200" dirty="0"/>
              <a:t> Tai </a:t>
            </a:r>
            <a:r>
              <a:rPr lang="en-US" sz="5200" dirty="0" err="1"/>
              <a:t>hại</a:t>
            </a:r>
            <a:r>
              <a:rPr lang="en-US" sz="5200" dirty="0"/>
              <a:t> </a:t>
            </a:r>
            <a:r>
              <a:rPr lang="en-US" sz="5200" dirty="0" err="1"/>
              <a:t>thứ</a:t>
            </a:r>
            <a:r>
              <a:rPr lang="en-US" sz="5200" dirty="0"/>
              <a:t> </a:t>
            </a:r>
            <a:r>
              <a:rPr lang="en-US" sz="5200" dirty="0" err="1"/>
              <a:t>năm</a:t>
            </a:r>
            <a:endParaRPr lang="en-US" sz="5200" dirty="0"/>
          </a:p>
        </p:txBody>
      </p:sp>
      <p:cxnSp>
        <p:nvCxnSpPr>
          <p:cNvPr id="112" name="Straight Connector 111">
            <a:extLst>
              <a:ext uri="{FF2B5EF4-FFF2-40B4-BE49-F238E27FC236}">
                <a16:creationId xmlns:a16="http://schemas.microsoft.com/office/drawing/2014/main" id="{ED77D0F5-35D0-4892-A2EA-D841FF8830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123" y="2794702"/>
            <a:ext cx="1092317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5" name="TextBox 2">
            <a:extLst>
              <a:ext uri="{FF2B5EF4-FFF2-40B4-BE49-F238E27FC236}">
                <a16:creationId xmlns:a16="http://schemas.microsoft.com/office/drawing/2014/main" id="{63879440-113F-4A83-82DD-00290FCA188E}"/>
              </a:ext>
            </a:extLst>
          </p:cNvPr>
          <p:cNvGraphicFramePr/>
          <p:nvPr>
            <p:extLst>
              <p:ext uri="{D42A27DB-BD31-4B8C-83A1-F6EECF244321}">
                <p14:modId xmlns:p14="http://schemas.microsoft.com/office/powerpoint/2010/main" val="2672370120"/>
              </p:ext>
            </p:extLst>
          </p:nvPr>
        </p:nvGraphicFramePr>
        <p:xfrm>
          <a:off x="838200" y="3143922"/>
          <a:ext cx="10515600" cy="265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9107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9C061AE-F7F1-B24F-9CF1-4DEBD3BA1C3F}"/>
              </a:ext>
            </a:extLst>
          </p:cNvPr>
          <p:cNvSpPr>
            <a:spLocks noGrp="1"/>
          </p:cNvSpPr>
          <p:nvPr>
            <p:ph type="title"/>
          </p:nvPr>
        </p:nvSpPr>
        <p:spPr>
          <a:xfrm>
            <a:off x="1344" y="0"/>
            <a:ext cx="7602703" cy="1749176"/>
          </a:xfrm>
        </p:spPr>
        <p:txBody>
          <a:bodyPr>
            <a:normAutofit/>
          </a:bodyPr>
          <a:lstStyle/>
          <a:p>
            <a:r>
              <a:rPr lang="en-US" dirty="0" err="1"/>
              <a:t>Sự</a:t>
            </a:r>
            <a:r>
              <a:rPr lang="en-US" dirty="0"/>
              <a:t> </a:t>
            </a:r>
            <a:r>
              <a:rPr lang="en-US" dirty="0" err="1"/>
              <a:t>lầm</a:t>
            </a:r>
            <a:r>
              <a:rPr lang="en-US" dirty="0"/>
              <a:t> </a:t>
            </a:r>
            <a:r>
              <a:rPr lang="en-US" dirty="0" err="1"/>
              <a:t>lẩn</a:t>
            </a:r>
            <a:r>
              <a:rPr lang="en-US" dirty="0"/>
              <a:t> </a:t>
            </a:r>
            <a:r>
              <a:rPr lang="en-US" dirty="0" err="1"/>
              <a:t>về</a:t>
            </a:r>
            <a:r>
              <a:rPr lang="en-US" dirty="0"/>
              <a:t> </a:t>
            </a:r>
            <a:r>
              <a:rPr lang="en-US" dirty="0" err="1"/>
              <a:t>Lãnh</a:t>
            </a:r>
            <a:r>
              <a:rPr lang="en-US" dirty="0"/>
              <a:t> </a:t>
            </a:r>
            <a:r>
              <a:rPr lang="en-US" dirty="0" err="1"/>
              <a:t>đạo</a:t>
            </a:r>
            <a:r>
              <a:rPr lang="en-US" dirty="0"/>
              <a:t> </a:t>
            </a:r>
            <a:r>
              <a:rPr lang="en-US" dirty="0" err="1"/>
              <a:t>Cơ</a:t>
            </a:r>
            <a:r>
              <a:rPr lang="en-US" dirty="0"/>
              <a:t> </a:t>
            </a:r>
            <a:r>
              <a:rPr lang="en-US" dirty="0" err="1"/>
              <a:t>đốc</a:t>
            </a:r>
            <a:endParaRPr lang="en-US" dirty="0"/>
          </a:p>
        </p:txBody>
      </p:sp>
      <p:sp>
        <p:nvSpPr>
          <p:cNvPr id="3" name="Content Placeholder 2">
            <a:extLst>
              <a:ext uri="{FF2B5EF4-FFF2-40B4-BE49-F238E27FC236}">
                <a16:creationId xmlns:a16="http://schemas.microsoft.com/office/drawing/2014/main" id="{2ADCEAB0-7A89-CA46-884F-83D172E64F9F}"/>
              </a:ext>
            </a:extLst>
          </p:cNvPr>
          <p:cNvSpPr>
            <a:spLocks noGrp="1"/>
          </p:cNvSpPr>
          <p:nvPr>
            <p:ph idx="1"/>
          </p:nvPr>
        </p:nvSpPr>
        <p:spPr>
          <a:xfrm>
            <a:off x="869905" y="1749286"/>
            <a:ext cx="6413103" cy="4893547"/>
          </a:xfrm>
        </p:spPr>
        <p:txBody>
          <a:bodyPr>
            <a:noAutofit/>
          </a:bodyPr>
          <a:lstStyle/>
          <a:p>
            <a:pPr marL="0" indent="0">
              <a:lnSpc>
                <a:spcPct val="100000"/>
              </a:lnSpc>
              <a:buNone/>
            </a:pPr>
            <a:r>
              <a:rPr lang="vi-VN" sz="2400" b="1" dirty="0"/>
              <a:t>Ma-Thi-Ơ 20:25- 28</a:t>
            </a:r>
          </a:p>
          <a:p>
            <a:pPr marL="0" indent="0">
              <a:lnSpc>
                <a:spcPct val="100000"/>
              </a:lnSpc>
              <a:buNone/>
            </a:pPr>
            <a:r>
              <a:rPr lang="vi-VN" sz="2400" dirty="0">
                <a:hlinkClick r:id="rId3" tooltip="Share Verse"/>
              </a:rPr>
              <a:t>25</a:t>
            </a:r>
            <a:r>
              <a:rPr lang="vi-VN" sz="2400" dirty="0"/>
              <a:t> Nhưng Đức Chúa Jêsus gọi đến mà phán rằng: Các ngươi biết rằng các vua dân ngoại thì ép dân phải phục mình, còn các quan lớn thì lấy quyền thế mà trị dân. </a:t>
            </a:r>
            <a:r>
              <a:rPr lang="vi-VN" sz="2400" dirty="0">
                <a:hlinkClick r:id="rId4" tooltip="Share Verse"/>
              </a:rPr>
              <a:t>26</a:t>
            </a:r>
            <a:r>
              <a:rPr lang="vi-VN" sz="2400" dirty="0"/>
              <a:t> Trong các ngươi thì không như vậy; trái lại, trong các ngươi, kẻ nào muốn làm lớn, thì sẽ làm đầy tớ các ngươi; </a:t>
            </a:r>
            <a:r>
              <a:rPr lang="vi-VN" sz="2400" dirty="0">
                <a:hlinkClick r:id="rId5" tooltip="Share Verse"/>
              </a:rPr>
              <a:t>27</a:t>
            </a:r>
            <a:r>
              <a:rPr lang="vi-VN" sz="2400" dirty="0"/>
              <a:t> còn kẻ nào muốn làm đầu, thì sẽ làm tôi mọi các ngươi. </a:t>
            </a:r>
            <a:r>
              <a:rPr lang="vi-VN" sz="2400" dirty="0">
                <a:hlinkClick r:id="rId6" tooltip="Share Verse"/>
              </a:rPr>
              <a:t>28</a:t>
            </a:r>
            <a:r>
              <a:rPr lang="vi-VN" sz="2400" dirty="0"/>
              <a:t> Ấy vậy, Con người đã đến, không phải để người ta hầu việc mình, song để mình hầu việc người ta, và phó sự sống mình làm giá chuộc nhiều người.</a:t>
            </a:r>
            <a:endParaRPr lang="en-US" sz="2400" dirty="0"/>
          </a:p>
        </p:txBody>
      </p:sp>
      <p:grpSp>
        <p:nvGrpSpPr>
          <p:cNvPr id="27" name="Group 26">
            <a:extLst>
              <a:ext uri="{FF2B5EF4-FFF2-40B4-BE49-F238E27FC236}">
                <a16:creationId xmlns:a16="http://schemas.microsoft.com/office/drawing/2014/main" id="{84CDC529-641B-41E3-896C-B43B5DBEFE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379" y="-6437"/>
            <a:ext cx="4136937" cy="6864437"/>
            <a:chOff x="7430379" y="-6437"/>
            <a:chExt cx="4136937" cy="6864437"/>
          </a:xfrm>
        </p:grpSpPr>
        <p:sp>
          <p:nvSpPr>
            <p:cNvPr id="28" name="Freeform: Shape 27">
              <a:extLst>
                <a:ext uri="{FF2B5EF4-FFF2-40B4-BE49-F238E27FC236}">
                  <a16:creationId xmlns:a16="http://schemas.microsoft.com/office/drawing/2014/main" id="{6D149F87-1C45-44B2-8D4B-D495F05DF2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7741214" y="1425553"/>
              <a:ext cx="3512149" cy="3952919"/>
            </a:xfrm>
            <a:custGeom>
              <a:avLst/>
              <a:gdLst>
                <a:gd name="connsiteX0" fmla="*/ 1939325 w 3878650"/>
                <a:gd name="connsiteY0" fmla="*/ 4363426 h 4363426"/>
                <a:gd name="connsiteX1" fmla="*/ 0 w 3878650"/>
                <a:gd name="connsiteY1" fmla="*/ 2424101 h 4363426"/>
                <a:gd name="connsiteX2" fmla="*/ 0 w 3878650"/>
                <a:gd name="connsiteY2" fmla="*/ 1734201 h 4363426"/>
                <a:gd name="connsiteX3" fmla="*/ 0 w 3878650"/>
                <a:gd name="connsiteY3" fmla="*/ 0 h 4363426"/>
                <a:gd name="connsiteX4" fmla="*/ 3878650 w 3878650"/>
                <a:gd name="connsiteY4" fmla="*/ 0 h 4363426"/>
                <a:gd name="connsiteX5" fmla="*/ 3878650 w 3878650"/>
                <a:gd name="connsiteY5" fmla="*/ 330044 h 4363426"/>
                <a:gd name="connsiteX6" fmla="*/ 3878650 w 3878650"/>
                <a:gd name="connsiteY6" fmla="*/ 2424101 h 4363426"/>
                <a:gd name="connsiteX7" fmla="*/ 1939325 w 3878650"/>
                <a:gd name="connsiteY7" fmla="*/ 4363426 h 436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650" h="4363426">
                  <a:moveTo>
                    <a:pt x="1939325" y="4363426"/>
                  </a:moveTo>
                  <a:cubicBezTo>
                    <a:pt x="868265" y="4363426"/>
                    <a:pt x="0" y="3495161"/>
                    <a:pt x="0" y="2424101"/>
                  </a:cubicBezTo>
                  <a:lnTo>
                    <a:pt x="0" y="1734201"/>
                  </a:lnTo>
                  <a:lnTo>
                    <a:pt x="0" y="0"/>
                  </a:lnTo>
                  <a:lnTo>
                    <a:pt x="3878650" y="0"/>
                  </a:lnTo>
                  <a:lnTo>
                    <a:pt x="3878650" y="330044"/>
                  </a:lnTo>
                  <a:lnTo>
                    <a:pt x="3878650" y="2424101"/>
                  </a:lnTo>
                  <a:cubicBezTo>
                    <a:pt x="3878650" y="3495161"/>
                    <a:pt x="3010385" y="4363426"/>
                    <a:pt x="1939325" y="4363426"/>
                  </a:cubicBez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9" name="Straight Connector 28">
              <a:extLst>
                <a:ext uri="{FF2B5EF4-FFF2-40B4-BE49-F238E27FC236}">
                  <a16:creationId xmlns:a16="http://schemas.microsoft.com/office/drawing/2014/main" id="{7F0C4227-57D6-49F5-9F99-C043FA774A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9498848" y="581338"/>
              <a:ext cx="0" cy="569539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E3CAA67-33DF-4DEF-970D-E9D322DED7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7430379" y="3428996"/>
              <a:ext cx="307423" cy="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C9533CB-43E6-43B1-AC1C-0D46BD72D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11250011" y="3427776"/>
              <a:ext cx="307423" cy="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02EC05-FE36-4500-9FE7-8F66AD8FE8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999273-8AC9-42C7-A718-903E23486B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48FD3C-C042-47D1-AFA0-A69407BE4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8CF67A-A858-4B50-A061-D2B71B5DBF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555227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2" name="Group 71">
            <a:extLst>
              <a:ext uri="{FF2B5EF4-FFF2-40B4-BE49-F238E27FC236}">
                <a16:creationId xmlns:a16="http://schemas.microsoft.com/office/drawing/2014/main" id="{6EDBC9C2-2A39-44A2-9D95-D1DE9E2B12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0"/>
            <a:ext cx="12192000" cy="6857912"/>
            <a:chOff x="572" y="0"/>
            <a:chExt cx="12192000" cy="6857912"/>
          </a:xfrm>
        </p:grpSpPr>
        <p:cxnSp>
          <p:nvCxnSpPr>
            <p:cNvPr id="73" name="Straight Connector 72">
              <a:extLst>
                <a:ext uri="{FF2B5EF4-FFF2-40B4-BE49-F238E27FC236}">
                  <a16:creationId xmlns:a16="http://schemas.microsoft.com/office/drawing/2014/main" id="{793379BC-3088-4AE8-8EF7-59370D7EB9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41DE74C-25AE-4959-99D5-0A77F1DFC8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D9235EF-4E81-496D-ADA8-13EED901E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7241A77-6415-454C-B86E-F42A280267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200" y="727323"/>
            <a:ext cx="4933950" cy="1596291"/>
          </a:xfrm>
        </p:spPr>
        <p:txBody>
          <a:bodyPr vert="horz" lIns="91440" tIns="45720" rIns="91440" bIns="45720" rtlCol="0">
            <a:normAutofit/>
          </a:bodyPr>
          <a:lstStyle/>
          <a:p>
            <a:r>
              <a:rPr lang="en-US"/>
              <a:t>5 Lầm lẫn Tai hại</a:t>
            </a:r>
          </a:p>
        </p:txBody>
      </p:sp>
      <p:cxnSp>
        <p:nvCxnSpPr>
          <p:cNvPr id="78" name="Straight Connector 77">
            <a:extLst>
              <a:ext uri="{FF2B5EF4-FFF2-40B4-BE49-F238E27FC236}">
                <a16:creationId xmlns:a16="http://schemas.microsoft.com/office/drawing/2014/main" id="{E32B0B7D-C67A-4103-B2F0-ACE40BD56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091410" y="574154"/>
            <a:ext cx="4590" cy="569388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id="{0D0757A2-C7EE-49FD-90A1-A0F9EFAABF74}"/>
              </a:ext>
            </a:extLst>
          </p:cNvPr>
          <p:cNvGraphicFramePr>
            <a:graphicFrameLocks noGrp="1"/>
          </p:cNvGraphicFramePr>
          <p:nvPr>
            <p:ph idx="1"/>
            <p:extLst>
              <p:ext uri="{D42A27DB-BD31-4B8C-83A1-F6EECF244321}">
                <p14:modId xmlns:p14="http://schemas.microsoft.com/office/powerpoint/2010/main" val="568424093"/>
              </p:ext>
            </p:extLst>
          </p:nvPr>
        </p:nvGraphicFramePr>
        <p:xfrm>
          <a:off x="838200" y="2434196"/>
          <a:ext cx="4933950" cy="3430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0D0192F-8736-DA40-B69D-9FE812D27389}"/>
              </a:ext>
            </a:extLst>
          </p:cNvPr>
          <p:cNvSpPr txBox="1"/>
          <p:nvPr/>
        </p:nvSpPr>
        <p:spPr>
          <a:xfrm>
            <a:off x="6150644" y="1074514"/>
            <a:ext cx="5357991" cy="3877985"/>
          </a:xfrm>
          <a:prstGeom prst="rect">
            <a:avLst/>
          </a:prstGeom>
          <a:noFill/>
        </p:spPr>
        <p:txBody>
          <a:bodyPr wrap="square" rtlCol="0">
            <a:spAutoFit/>
          </a:bodyPr>
          <a:lstStyle/>
          <a:p>
            <a:endParaRPr lang="en-US" dirty="0"/>
          </a:p>
          <a:p>
            <a:r>
              <a:rPr lang="en-US" dirty="0"/>
              <a:t>	</a:t>
            </a:r>
          </a:p>
          <a:p>
            <a:r>
              <a:rPr lang="en-US" sz="3200" dirty="0" err="1"/>
              <a:t>Lãnh</a:t>
            </a:r>
            <a:r>
              <a:rPr lang="en-US" sz="3200" dirty="0"/>
              <a:t> </a:t>
            </a:r>
            <a:r>
              <a:rPr lang="en-US" sz="3200" dirty="0" err="1"/>
              <a:t>đạo</a:t>
            </a:r>
            <a:r>
              <a:rPr lang="en-US" sz="3200" dirty="0"/>
              <a:t> </a:t>
            </a:r>
            <a:r>
              <a:rPr lang="en-US" sz="3200" dirty="0" err="1"/>
              <a:t>Cơ</a:t>
            </a:r>
            <a:r>
              <a:rPr lang="en-US" sz="3200" dirty="0"/>
              <a:t> </a:t>
            </a:r>
            <a:r>
              <a:rPr lang="en-US" sz="3200" dirty="0" err="1"/>
              <a:t>đốc</a:t>
            </a:r>
            <a:r>
              <a:rPr lang="en-US" sz="3200" dirty="0"/>
              <a:t> </a:t>
            </a:r>
            <a:r>
              <a:rPr lang="en-US" sz="3200" dirty="0" err="1"/>
              <a:t>chân</a:t>
            </a:r>
            <a:r>
              <a:rPr lang="en-US" sz="3200" dirty="0"/>
              <a:t> </a:t>
            </a:r>
            <a:r>
              <a:rPr lang="en-US" sz="3200" dirty="0" err="1"/>
              <a:t>chính</a:t>
            </a:r>
            <a:r>
              <a:rPr lang="en-US" sz="3200" dirty="0"/>
              <a:t> </a:t>
            </a:r>
            <a:r>
              <a:rPr lang="en-US" sz="3200" dirty="0" err="1"/>
              <a:t>là</a:t>
            </a:r>
            <a:r>
              <a:rPr lang="en-US" sz="3200" dirty="0"/>
              <a:t> </a:t>
            </a:r>
            <a:r>
              <a:rPr lang="en-US" sz="3200" dirty="0" err="1"/>
              <a:t>người</a:t>
            </a:r>
            <a:r>
              <a:rPr lang="en-US" sz="3200" dirty="0"/>
              <a:t> </a:t>
            </a:r>
            <a:r>
              <a:rPr lang="en-US" sz="3200" dirty="0" err="1"/>
              <a:t>phục</a:t>
            </a:r>
            <a:r>
              <a:rPr lang="en-US" sz="3200" dirty="0"/>
              <a:t> </a:t>
            </a:r>
            <a:r>
              <a:rPr lang="en-US" sz="3200" dirty="0" err="1"/>
              <a:t>vụ</a:t>
            </a:r>
            <a:r>
              <a:rPr lang="en-US" sz="3200" dirty="0"/>
              <a:t>, </a:t>
            </a:r>
            <a:r>
              <a:rPr lang="en-US" sz="3200" dirty="0" err="1"/>
              <a:t>kẻ</a:t>
            </a:r>
            <a:r>
              <a:rPr lang="en-US" sz="3200" dirty="0"/>
              <a:t> </a:t>
            </a:r>
            <a:r>
              <a:rPr lang="en-US" sz="3200" dirty="0" err="1"/>
              <a:t>đầy</a:t>
            </a:r>
            <a:r>
              <a:rPr lang="en-US" sz="3200" dirty="0"/>
              <a:t> </a:t>
            </a:r>
            <a:r>
              <a:rPr lang="en-US" sz="3200" dirty="0" err="1"/>
              <a:t>tớ</a:t>
            </a:r>
            <a:r>
              <a:rPr lang="en-US" sz="3200" dirty="0"/>
              <a:t>, </a:t>
            </a:r>
            <a:r>
              <a:rPr lang="en-US" sz="3200" dirty="0" err="1"/>
              <a:t>một</a:t>
            </a:r>
            <a:r>
              <a:rPr lang="en-US" sz="3200" dirty="0"/>
              <a:t> </a:t>
            </a:r>
            <a:r>
              <a:rPr lang="en-US" sz="3200" dirty="0" err="1"/>
              <a:t>tên</a:t>
            </a:r>
            <a:r>
              <a:rPr lang="en-US" sz="3200" dirty="0"/>
              <a:t> </a:t>
            </a:r>
            <a:r>
              <a:rPr lang="en-US" sz="3200" dirty="0" err="1"/>
              <a:t>nô</a:t>
            </a:r>
            <a:r>
              <a:rPr lang="en-US" sz="3200" dirty="0"/>
              <a:t> </a:t>
            </a:r>
            <a:r>
              <a:rPr lang="en-US" sz="3200" dirty="0" err="1"/>
              <a:t>lệ</a:t>
            </a:r>
            <a:r>
              <a:rPr lang="en-US" sz="3200" dirty="0"/>
              <a:t>.</a:t>
            </a:r>
          </a:p>
          <a:p>
            <a:endParaRPr lang="en-US" sz="3200" dirty="0"/>
          </a:p>
          <a:p>
            <a:r>
              <a:rPr lang="en-US" sz="3200" dirty="0" err="1"/>
              <a:t>Gương</a:t>
            </a:r>
            <a:r>
              <a:rPr lang="en-US" sz="3200" dirty="0"/>
              <a:t> </a:t>
            </a:r>
            <a:r>
              <a:rPr lang="en-US" sz="3200" dirty="0" err="1"/>
              <a:t>mẫu</a:t>
            </a:r>
            <a:r>
              <a:rPr lang="en-US" sz="3200" dirty="0"/>
              <a:t> </a:t>
            </a:r>
            <a:r>
              <a:rPr lang="en-US" sz="3200" dirty="0" err="1"/>
              <a:t>của</a:t>
            </a:r>
            <a:r>
              <a:rPr lang="en-US" sz="3200" dirty="0"/>
              <a:t> </a:t>
            </a:r>
            <a:r>
              <a:rPr lang="en-US" sz="3200" dirty="0" err="1"/>
              <a:t>Chúa</a:t>
            </a:r>
            <a:r>
              <a:rPr lang="en-US" sz="3200" dirty="0"/>
              <a:t> </a:t>
            </a:r>
            <a:r>
              <a:rPr lang="en-US" sz="3200" dirty="0" err="1"/>
              <a:t>Giê</a:t>
            </a:r>
            <a:r>
              <a:rPr lang="en-US" sz="3200" dirty="0"/>
              <a:t>-Xu (Phi-</a:t>
            </a:r>
            <a:r>
              <a:rPr lang="en-US" sz="3200" dirty="0" err="1"/>
              <a:t>líp</a:t>
            </a:r>
            <a:r>
              <a:rPr lang="en-US" sz="3200" dirty="0"/>
              <a:t> 2: 5-9) </a:t>
            </a:r>
          </a:p>
          <a:p>
            <a:endParaRPr lang="en-US" dirty="0"/>
          </a:p>
        </p:txBody>
      </p:sp>
    </p:spTree>
    <p:extLst>
      <p:ext uri="{BB962C8B-B14F-4D97-AF65-F5344CB8AC3E}">
        <p14:creationId xmlns:p14="http://schemas.microsoft.com/office/powerpoint/2010/main" val="1406231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ight trail of a subway">
            <a:extLst>
              <a:ext uri="{FF2B5EF4-FFF2-40B4-BE49-F238E27FC236}">
                <a16:creationId xmlns:a16="http://schemas.microsoft.com/office/drawing/2014/main" id="{D2556652-6A92-4A47-85D7-6A0ADA338121}"/>
              </a:ext>
            </a:extLst>
          </p:cNvPr>
          <p:cNvPicPr>
            <a:picLocks noChangeAspect="1"/>
          </p:cNvPicPr>
          <p:nvPr/>
        </p:nvPicPr>
        <p:blipFill rotWithShape="1">
          <a:blip r:embed="rId3">
            <a:alphaModFix amt="40000"/>
          </a:blip>
          <a:srcRect t="3620" r="-1" b="12089"/>
          <a:stretch/>
        </p:blipFill>
        <p:spPr>
          <a:xfrm>
            <a:off x="20" y="10"/>
            <a:ext cx="12188932" cy="6857990"/>
          </a:xfrm>
          <a:prstGeom prst="rect">
            <a:avLst/>
          </a:prstGeom>
          <a:ln w="12700">
            <a:noFill/>
          </a:ln>
        </p:spPr>
      </p:pic>
      <p:grpSp>
        <p:nvGrpSpPr>
          <p:cNvPr id="82" name="Group 81">
            <a:extLst>
              <a:ext uri="{FF2B5EF4-FFF2-40B4-BE49-F238E27FC236}">
                <a16:creationId xmlns:a16="http://schemas.microsoft.com/office/drawing/2014/main" id="{654AC0FE-C43D-49AC-9730-284354DEC8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66" y="87"/>
            <a:ext cx="10933011" cy="6864297"/>
            <a:chOff x="628366" y="87"/>
            <a:chExt cx="10933011" cy="6864297"/>
          </a:xfrm>
        </p:grpSpPr>
        <p:cxnSp>
          <p:nvCxnSpPr>
            <p:cNvPr id="83" name="Straight Connector 82">
              <a:extLst>
                <a:ext uri="{FF2B5EF4-FFF2-40B4-BE49-F238E27FC236}">
                  <a16:creationId xmlns:a16="http://schemas.microsoft.com/office/drawing/2014/main" id="{246F6FE9-8F24-4E96-8FA6-DABE61A20C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0C5E755-8FD9-4EBF-978B-015F9339F3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C7F63B7-3E85-42EC-8447-F6699247EC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6" name="Graphic 11">
              <a:extLst>
                <a:ext uri="{FF2B5EF4-FFF2-40B4-BE49-F238E27FC236}">
                  <a16:creationId xmlns:a16="http://schemas.microsoft.com/office/drawing/2014/main" id="{AFDFA9EA-AAC0-416F-A0E9-ACD410E9D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cxnSp>
          <p:nvCxnSpPr>
            <p:cNvPr id="87" name="Straight Connector 86">
              <a:extLst>
                <a:ext uri="{FF2B5EF4-FFF2-40B4-BE49-F238E27FC236}">
                  <a16:creationId xmlns:a16="http://schemas.microsoft.com/office/drawing/2014/main" id="{C4EF7E7E-9948-4D78-BE70-F624A62D85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975AAAB-9AEC-496F-94E4-CE5330CB49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1507"/>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B5BF383-42C5-4FE4-894A-17B84AF224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E001F3C-A308-114C-9D7D-50580846DD1E}"/>
              </a:ext>
            </a:extLst>
          </p:cNvPr>
          <p:cNvSpPr>
            <a:spLocks noGrp="1"/>
          </p:cNvSpPr>
          <p:nvPr>
            <p:ph type="ctrTitle"/>
          </p:nvPr>
        </p:nvSpPr>
        <p:spPr>
          <a:xfrm>
            <a:off x="3471863" y="3429000"/>
            <a:ext cx="5248275" cy="2387600"/>
          </a:xfrm>
        </p:spPr>
        <p:txBody>
          <a:bodyPr anchor="t">
            <a:normAutofit/>
          </a:bodyPr>
          <a:lstStyle/>
          <a:p>
            <a:pPr algn="ctr">
              <a:lnSpc>
                <a:spcPct val="90000"/>
              </a:lnSpc>
            </a:pPr>
            <a:r>
              <a:rPr lang="en-US" sz="4000">
                <a:solidFill>
                  <a:srgbClr val="FFFFFF"/>
                </a:solidFill>
              </a:rPr>
              <a:t>Bài giới thiệu:</a:t>
            </a:r>
            <a:br>
              <a:rPr lang="en-US" sz="4000">
                <a:solidFill>
                  <a:srgbClr val="FFFFFF"/>
                </a:solidFill>
              </a:rPr>
            </a:br>
            <a:br>
              <a:rPr lang="en-US" sz="4000">
                <a:solidFill>
                  <a:srgbClr val="FFFFFF"/>
                </a:solidFill>
              </a:rPr>
            </a:br>
            <a:r>
              <a:rPr lang="en-US" sz="4000">
                <a:solidFill>
                  <a:srgbClr val="FFFFFF"/>
                </a:solidFill>
              </a:rPr>
              <a:t>  Lãnh Đạo Cơ Đốc Chân Chính</a:t>
            </a:r>
          </a:p>
        </p:txBody>
      </p:sp>
    </p:spTree>
    <p:extLst>
      <p:ext uri="{BB962C8B-B14F-4D97-AF65-F5344CB8AC3E}">
        <p14:creationId xmlns:p14="http://schemas.microsoft.com/office/powerpoint/2010/main" val="269802165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512D9D-4464-624C-9D8B-88FC00C8BB3C}"/>
              </a:ext>
            </a:extLst>
          </p:cNvPr>
          <p:cNvSpPr>
            <a:spLocks noGrp="1"/>
          </p:cNvSpPr>
          <p:nvPr>
            <p:ph type="title"/>
          </p:nvPr>
        </p:nvSpPr>
        <p:spPr>
          <a:xfrm>
            <a:off x="749773" y="-225568"/>
            <a:ext cx="5836754" cy="2711736"/>
          </a:xfrm>
        </p:spPr>
        <p:txBody>
          <a:bodyPr>
            <a:normAutofit/>
          </a:bodyPr>
          <a:lstStyle/>
          <a:p>
            <a:r>
              <a:rPr lang="en-US" dirty="0" err="1"/>
              <a:t>Định</a:t>
            </a:r>
            <a:r>
              <a:rPr lang="en-US" dirty="0"/>
              <a:t> </a:t>
            </a:r>
            <a:r>
              <a:rPr lang="en-US" dirty="0" err="1"/>
              <a:t>nghĩa</a:t>
            </a:r>
            <a:r>
              <a:rPr lang="en-US" dirty="0"/>
              <a:t> </a:t>
            </a:r>
            <a:r>
              <a:rPr lang="en-US" dirty="0" err="1"/>
              <a:t>Lãnh</a:t>
            </a:r>
            <a:r>
              <a:rPr lang="en-US" dirty="0"/>
              <a:t> </a:t>
            </a:r>
            <a:r>
              <a:rPr lang="en-US" dirty="0" err="1"/>
              <a:t>đạo</a:t>
            </a:r>
            <a:r>
              <a:rPr lang="en-US" dirty="0"/>
              <a:t> </a:t>
            </a:r>
            <a:r>
              <a:rPr lang="en-US" dirty="0" err="1"/>
              <a:t>của</a:t>
            </a:r>
            <a:r>
              <a:rPr lang="en-US" dirty="0"/>
              <a:t> </a:t>
            </a:r>
            <a:r>
              <a:rPr lang="en-US" dirty="0" err="1"/>
              <a:t>Chúa</a:t>
            </a:r>
            <a:r>
              <a:rPr lang="en-US" dirty="0"/>
              <a:t> </a:t>
            </a:r>
            <a:r>
              <a:rPr lang="en-US" dirty="0" err="1"/>
              <a:t>Cứu</a:t>
            </a:r>
            <a:r>
              <a:rPr lang="en-US" dirty="0"/>
              <a:t> </a:t>
            </a:r>
            <a:r>
              <a:rPr lang="en-US" dirty="0" err="1"/>
              <a:t>Thế</a:t>
            </a:r>
            <a:endParaRPr lang="en-US" dirty="0"/>
          </a:p>
        </p:txBody>
      </p:sp>
      <p:sp>
        <p:nvSpPr>
          <p:cNvPr id="3" name="Content Placeholder 2">
            <a:extLst>
              <a:ext uri="{FF2B5EF4-FFF2-40B4-BE49-F238E27FC236}">
                <a16:creationId xmlns:a16="http://schemas.microsoft.com/office/drawing/2014/main" id="{E5BC6AC1-4076-2246-8F00-82BCD7DF49A3}"/>
              </a:ext>
            </a:extLst>
          </p:cNvPr>
          <p:cNvSpPr>
            <a:spLocks noGrp="1"/>
          </p:cNvSpPr>
          <p:nvPr>
            <p:ph idx="1"/>
          </p:nvPr>
        </p:nvSpPr>
        <p:spPr>
          <a:xfrm>
            <a:off x="741815" y="2866467"/>
            <a:ext cx="6331000" cy="2861233"/>
          </a:xfrm>
        </p:spPr>
        <p:txBody>
          <a:bodyPr>
            <a:noAutofit/>
          </a:bodyPr>
          <a:lstStyle/>
          <a:p>
            <a:pPr marL="0" indent="0">
              <a:buNone/>
            </a:pPr>
            <a:r>
              <a:rPr lang="en-US" sz="2800" b="1" dirty="0" err="1"/>
              <a:t>Nghịch</a:t>
            </a:r>
            <a:r>
              <a:rPr lang="en-US" sz="2800" b="1" dirty="0"/>
              <a:t> </a:t>
            </a:r>
            <a:r>
              <a:rPr lang="en-US" sz="2800" b="1" dirty="0" err="1"/>
              <a:t>lý</a:t>
            </a:r>
            <a:r>
              <a:rPr lang="en-US" sz="2800" b="1" dirty="0"/>
              <a:t>: </a:t>
            </a:r>
          </a:p>
          <a:p>
            <a:pPr marL="0" indent="0">
              <a:buNone/>
            </a:pPr>
            <a:r>
              <a:rPr lang="en-US" sz="2800" dirty="0"/>
              <a:t>1. </a:t>
            </a:r>
            <a:r>
              <a:rPr lang="en-US" sz="2800" dirty="0" err="1"/>
              <a:t>Làm</a:t>
            </a:r>
            <a:r>
              <a:rPr lang="en-US" sz="2800" dirty="0"/>
              <a:t> </a:t>
            </a:r>
            <a:r>
              <a:rPr lang="en-US" sz="2800" dirty="0" err="1"/>
              <a:t>lớn</a:t>
            </a:r>
            <a:r>
              <a:rPr lang="en-US" sz="2800" dirty="0"/>
              <a:t> </a:t>
            </a:r>
            <a:r>
              <a:rPr lang="en-US" sz="2800" dirty="0" err="1"/>
              <a:t>thì</a:t>
            </a:r>
            <a:r>
              <a:rPr lang="en-US" sz="2800" dirty="0"/>
              <a:t> </a:t>
            </a:r>
            <a:r>
              <a:rPr lang="en-US" sz="2800" dirty="0" err="1"/>
              <a:t>phải</a:t>
            </a:r>
            <a:r>
              <a:rPr lang="en-US" sz="2800" dirty="0"/>
              <a:t> </a:t>
            </a:r>
            <a:r>
              <a:rPr lang="en-US" sz="2800" dirty="0" err="1"/>
              <a:t>làm</a:t>
            </a:r>
            <a:r>
              <a:rPr lang="en-US" sz="2800" dirty="0"/>
              <a:t> </a:t>
            </a:r>
            <a:r>
              <a:rPr lang="en-US" sz="2800" dirty="0" err="1"/>
              <a:t>đầy</a:t>
            </a:r>
            <a:r>
              <a:rPr lang="en-US" sz="2800" dirty="0"/>
              <a:t> </a:t>
            </a:r>
            <a:r>
              <a:rPr lang="en-US" sz="2800" dirty="0" err="1"/>
              <a:t>tớ</a:t>
            </a:r>
            <a:r>
              <a:rPr lang="en-US" sz="2800" dirty="0"/>
              <a:t> (c 26)</a:t>
            </a:r>
          </a:p>
          <a:p>
            <a:pPr marL="0" indent="0">
              <a:buNone/>
            </a:pPr>
            <a:r>
              <a:rPr lang="en-US" sz="2800" dirty="0"/>
              <a:t>2. </a:t>
            </a:r>
            <a:r>
              <a:rPr lang="en-US" sz="2800" dirty="0" err="1"/>
              <a:t>Làm</a:t>
            </a:r>
            <a:r>
              <a:rPr lang="en-US" sz="2800" dirty="0"/>
              <a:t> </a:t>
            </a:r>
            <a:r>
              <a:rPr lang="en-US" sz="2800" dirty="0" err="1"/>
              <a:t>đầu</a:t>
            </a:r>
            <a:r>
              <a:rPr lang="en-US" sz="2800" dirty="0"/>
              <a:t> </a:t>
            </a:r>
            <a:r>
              <a:rPr lang="en-US" sz="2800" dirty="0" err="1"/>
              <a:t>thì</a:t>
            </a:r>
            <a:r>
              <a:rPr lang="en-US" sz="2800" dirty="0"/>
              <a:t> </a:t>
            </a:r>
            <a:r>
              <a:rPr lang="en-US" sz="2800" dirty="0" err="1"/>
              <a:t>phải</a:t>
            </a:r>
            <a:r>
              <a:rPr lang="en-US" sz="2800" dirty="0"/>
              <a:t> </a:t>
            </a:r>
            <a:r>
              <a:rPr lang="en-US" sz="2800" dirty="0" err="1"/>
              <a:t>làm</a:t>
            </a:r>
            <a:r>
              <a:rPr lang="en-US" sz="2800" dirty="0"/>
              <a:t> </a:t>
            </a:r>
            <a:r>
              <a:rPr lang="en-US" sz="2800" dirty="0" err="1"/>
              <a:t>tôi</a:t>
            </a:r>
            <a:r>
              <a:rPr lang="en-US" sz="2800" dirty="0"/>
              <a:t> </a:t>
            </a:r>
            <a:r>
              <a:rPr lang="en-US" sz="2800" dirty="0" err="1"/>
              <a:t>mọi</a:t>
            </a:r>
            <a:r>
              <a:rPr lang="en-US" sz="2800" dirty="0"/>
              <a:t> (c 27)</a:t>
            </a:r>
          </a:p>
          <a:p>
            <a:pPr marL="0" indent="0">
              <a:buNone/>
            </a:pPr>
            <a:r>
              <a:rPr lang="en-US" sz="2800" dirty="0"/>
              <a:t>3. </a:t>
            </a:r>
            <a:r>
              <a:rPr lang="en-US" sz="2800" dirty="0" err="1"/>
              <a:t>Không</a:t>
            </a:r>
            <a:r>
              <a:rPr lang="en-US" sz="2800" dirty="0"/>
              <a:t> </a:t>
            </a:r>
            <a:r>
              <a:rPr lang="en-US" sz="2800" dirty="0" err="1"/>
              <a:t>để</a:t>
            </a:r>
            <a:r>
              <a:rPr lang="en-US" sz="2800" dirty="0"/>
              <a:t> </a:t>
            </a:r>
            <a:r>
              <a:rPr lang="en-US" sz="2800" dirty="0" err="1"/>
              <a:t>được</a:t>
            </a:r>
            <a:r>
              <a:rPr lang="en-US" sz="2800" dirty="0"/>
              <a:t> </a:t>
            </a:r>
            <a:r>
              <a:rPr lang="en-US" sz="2800" dirty="0" err="1"/>
              <a:t>phục</a:t>
            </a:r>
            <a:r>
              <a:rPr lang="en-US" sz="2800" dirty="0"/>
              <a:t> </a:t>
            </a:r>
            <a:r>
              <a:rPr lang="en-US" sz="2800" dirty="0" err="1"/>
              <a:t>vụ</a:t>
            </a:r>
            <a:r>
              <a:rPr lang="en-US" sz="2800" dirty="0"/>
              <a:t> </a:t>
            </a:r>
            <a:r>
              <a:rPr lang="en-US" sz="2800" dirty="0" err="1"/>
              <a:t>nhưng</a:t>
            </a:r>
            <a:r>
              <a:rPr lang="en-US" sz="2800" dirty="0"/>
              <a:t> </a:t>
            </a:r>
            <a:r>
              <a:rPr lang="en-US" sz="2800" dirty="0" err="1"/>
              <a:t>hy</a:t>
            </a:r>
            <a:r>
              <a:rPr lang="en-US" sz="2800" dirty="0"/>
              <a:t> </a:t>
            </a:r>
            <a:r>
              <a:rPr lang="en-US" sz="2800" dirty="0" err="1"/>
              <a:t>sinh</a:t>
            </a:r>
            <a:r>
              <a:rPr lang="en-US" sz="2800" dirty="0"/>
              <a:t> </a:t>
            </a:r>
            <a:r>
              <a:rPr lang="en-US" sz="2800" dirty="0" err="1"/>
              <a:t>cho</a:t>
            </a:r>
            <a:r>
              <a:rPr lang="en-US" sz="2800" dirty="0"/>
              <a:t> “</a:t>
            </a:r>
            <a:r>
              <a:rPr lang="en-US" sz="2800" dirty="0" err="1"/>
              <a:t>người</a:t>
            </a:r>
            <a:r>
              <a:rPr lang="en-US" sz="2800" dirty="0"/>
              <a:t> </a:t>
            </a:r>
            <a:r>
              <a:rPr lang="en-US" sz="2800" dirty="0" err="1"/>
              <a:t>phục</a:t>
            </a:r>
            <a:r>
              <a:rPr lang="en-US" sz="2800" dirty="0"/>
              <a:t> </a:t>
            </a:r>
            <a:r>
              <a:rPr lang="en-US" sz="2800" dirty="0" err="1"/>
              <a:t>vụ</a:t>
            </a:r>
            <a:r>
              <a:rPr lang="en-US" sz="2800" dirty="0"/>
              <a:t>” </a:t>
            </a:r>
            <a:r>
              <a:rPr lang="en-US" sz="2800" dirty="0" err="1"/>
              <a:t>mình</a:t>
            </a:r>
            <a:r>
              <a:rPr lang="en-US" sz="2800" dirty="0"/>
              <a:t> (c 28)</a:t>
            </a:r>
          </a:p>
        </p:txBody>
      </p:sp>
      <p:grpSp>
        <p:nvGrpSpPr>
          <p:cNvPr id="12" name="Group 11">
            <a:extLst>
              <a:ext uri="{FF2B5EF4-FFF2-40B4-BE49-F238E27FC236}">
                <a16:creationId xmlns:a16="http://schemas.microsoft.com/office/drawing/2014/main" id="{B3E72256-336B-4C56-A208-D12E28599B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53" cy="6864437"/>
            <a:chOff x="7433816" y="-6437"/>
            <a:chExt cx="4133553" cy="6864437"/>
          </a:xfrm>
        </p:grpSpPr>
        <p:cxnSp>
          <p:nvCxnSpPr>
            <p:cNvPr id="13" name="Straight Connector 12">
              <a:extLst>
                <a:ext uri="{FF2B5EF4-FFF2-40B4-BE49-F238E27FC236}">
                  <a16:creationId xmlns:a16="http://schemas.microsoft.com/office/drawing/2014/main" id="{6D1A7D90-D071-42CE-8999-521FE5EB0C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3435437"/>
              <a:ext cx="55597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88BA3207-8B24-423E-876F-EED4F64F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990199" y="840583"/>
              <a:ext cx="3021199" cy="5189709"/>
            </a:xfrm>
            <a:custGeom>
              <a:avLst/>
              <a:gdLst>
                <a:gd name="connsiteX0" fmla="*/ 1700213 w 3400426"/>
                <a:gd name="connsiteY0" fmla="*/ 5841130 h 5841130"/>
                <a:gd name="connsiteX1" fmla="*/ 0 w 3400426"/>
                <a:gd name="connsiteY1" fmla="*/ 4140917 h 5841130"/>
                <a:gd name="connsiteX2" fmla="*/ 0 w 3400426"/>
                <a:gd name="connsiteY2" fmla="*/ 3536080 h 5841130"/>
                <a:gd name="connsiteX3" fmla="*/ 0 w 3400426"/>
                <a:gd name="connsiteY3" fmla="*/ 3536080 h 5841130"/>
                <a:gd name="connsiteX4" fmla="*/ 0 w 3400426"/>
                <a:gd name="connsiteY4" fmla="*/ 1700213 h 5841130"/>
                <a:gd name="connsiteX5" fmla="*/ 1700213 w 3400426"/>
                <a:gd name="connsiteY5" fmla="*/ 0 h 5841130"/>
                <a:gd name="connsiteX6" fmla="*/ 3400426 w 3400426"/>
                <a:gd name="connsiteY6" fmla="*/ 1700213 h 5841130"/>
                <a:gd name="connsiteX7" fmla="*/ 3400426 w 3400426"/>
                <a:gd name="connsiteY7" fmla="*/ 2305050 h 5841130"/>
                <a:gd name="connsiteX8" fmla="*/ 3400426 w 3400426"/>
                <a:gd name="connsiteY8" fmla="*/ 2305050 h 5841130"/>
                <a:gd name="connsiteX9" fmla="*/ 3400426 w 3400426"/>
                <a:gd name="connsiteY9" fmla="*/ 4140917 h 5841130"/>
                <a:gd name="connsiteX10" fmla="*/ 1700213 w 3400426"/>
                <a:gd name="connsiteY10" fmla="*/ 5841130 h 5841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00426" h="5841130">
                  <a:moveTo>
                    <a:pt x="1700213" y="5841130"/>
                  </a:moveTo>
                  <a:cubicBezTo>
                    <a:pt x="761211" y="5841130"/>
                    <a:pt x="0" y="5079919"/>
                    <a:pt x="0" y="4140917"/>
                  </a:cubicBezTo>
                  <a:lnTo>
                    <a:pt x="0" y="3536080"/>
                  </a:lnTo>
                  <a:lnTo>
                    <a:pt x="0" y="3536080"/>
                  </a:lnTo>
                  <a:lnTo>
                    <a:pt x="0" y="1700213"/>
                  </a:lnTo>
                  <a:cubicBezTo>
                    <a:pt x="0" y="761211"/>
                    <a:pt x="761211" y="0"/>
                    <a:pt x="1700213" y="0"/>
                  </a:cubicBezTo>
                  <a:cubicBezTo>
                    <a:pt x="2639215" y="0"/>
                    <a:pt x="3400426" y="761211"/>
                    <a:pt x="3400426" y="1700213"/>
                  </a:cubicBezTo>
                  <a:lnTo>
                    <a:pt x="3400426" y="2305050"/>
                  </a:lnTo>
                  <a:lnTo>
                    <a:pt x="3400426" y="2305050"/>
                  </a:lnTo>
                  <a:lnTo>
                    <a:pt x="3400426" y="4140917"/>
                  </a:lnTo>
                  <a:cubicBezTo>
                    <a:pt x="3400426" y="5079919"/>
                    <a:pt x="2639215" y="5841130"/>
                    <a:pt x="1700213" y="5841130"/>
                  </a:cubicBez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id="{E36E21C5-DC18-4475-9613-1AF97FC0CA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498849"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8498F04-5415-4A8B-A069-CF07486ECF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11398" y="3435437"/>
              <a:ext cx="55597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8">
              <a:extLst>
                <a:ext uri="{FF2B5EF4-FFF2-40B4-BE49-F238E27FC236}">
                  <a16:creationId xmlns:a16="http://schemas.microsoft.com/office/drawing/2014/main" id="{7536A5CA-5F9D-44C7-87C6-A12CF740D5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3982" y="0"/>
              <a:ext cx="3021199" cy="1510599"/>
            </a:xfrm>
            <a:custGeom>
              <a:avLst/>
              <a:gdLst>
                <a:gd name="connsiteX0" fmla="*/ 4467225 w 4467225"/>
                <a:gd name="connsiteY0" fmla="*/ 0 h 2233612"/>
                <a:gd name="connsiteX1" fmla="*/ 2233613 w 4467225"/>
                <a:gd name="connsiteY1" fmla="*/ 2233613 h 2233612"/>
                <a:gd name="connsiteX2" fmla="*/ 0 w 4467225"/>
                <a:gd name="connsiteY2" fmla="*/ 0 h 2233612"/>
              </a:gdLst>
              <a:ahLst/>
              <a:cxnLst>
                <a:cxn ang="0">
                  <a:pos x="connsiteX0" y="connsiteY0"/>
                </a:cxn>
                <a:cxn ang="0">
                  <a:pos x="connsiteX1" y="connsiteY1"/>
                </a:cxn>
                <a:cxn ang="0">
                  <a:pos x="connsiteX2" y="connsiteY2"/>
                </a:cxn>
              </a:cxnLst>
              <a:rect l="l" t="t" r="r" b="b"/>
              <a:pathLst>
                <a:path w="4467225" h="2233612">
                  <a:moveTo>
                    <a:pt x="4467225" y="0"/>
                  </a:moveTo>
                  <a:cubicBezTo>
                    <a:pt x="4467225" y="1233583"/>
                    <a:pt x="3467195" y="2233613"/>
                    <a:pt x="2233613" y="2233613"/>
                  </a:cubicBezTo>
                  <a:cubicBezTo>
                    <a:pt x="1000030" y="2233613"/>
                    <a:pt x="0" y="1233583"/>
                    <a:pt x="0" y="0"/>
                  </a:cubicBezTo>
                </a:path>
              </a:pathLst>
            </a:custGeom>
            <a:noFill/>
            <a:ln w="12700" cap="flat">
              <a:solidFill>
                <a:schemeClr val="accent4"/>
              </a:solidFill>
              <a:prstDash val="solid"/>
              <a:miter/>
            </a:ln>
          </p:spPr>
          <p:txBody>
            <a:bodyPr rtlCol="0" anchor="ctr"/>
            <a:lstStyle/>
            <a:p>
              <a:endParaRPr lang="en-US"/>
            </a:p>
          </p:txBody>
        </p:sp>
        <p:sp>
          <p:nvSpPr>
            <p:cNvPr id="18" name="Graphic 8">
              <a:extLst>
                <a:ext uri="{FF2B5EF4-FFF2-40B4-BE49-F238E27FC236}">
                  <a16:creationId xmlns:a16="http://schemas.microsoft.com/office/drawing/2014/main" id="{BE6FB307-61DF-42E4-ACB8-4E47813A81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985885" y="5347397"/>
              <a:ext cx="3021199" cy="1510599"/>
            </a:xfrm>
            <a:custGeom>
              <a:avLst/>
              <a:gdLst>
                <a:gd name="connsiteX0" fmla="*/ 4467225 w 4467225"/>
                <a:gd name="connsiteY0" fmla="*/ 0 h 2233612"/>
                <a:gd name="connsiteX1" fmla="*/ 2233613 w 4467225"/>
                <a:gd name="connsiteY1" fmla="*/ 2233613 h 2233612"/>
                <a:gd name="connsiteX2" fmla="*/ 0 w 4467225"/>
                <a:gd name="connsiteY2" fmla="*/ 0 h 2233612"/>
              </a:gdLst>
              <a:ahLst/>
              <a:cxnLst>
                <a:cxn ang="0">
                  <a:pos x="connsiteX0" y="connsiteY0"/>
                </a:cxn>
                <a:cxn ang="0">
                  <a:pos x="connsiteX1" y="connsiteY1"/>
                </a:cxn>
                <a:cxn ang="0">
                  <a:pos x="connsiteX2" y="connsiteY2"/>
                </a:cxn>
              </a:cxnLst>
              <a:rect l="l" t="t" r="r" b="b"/>
              <a:pathLst>
                <a:path w="4467225" h="2233612">
                  <a:moveTo>
                    <a:pt x="4467225" y="0"/>
                  </a:moveTo>
                  <a:cubicBezTo>
                    <a:pt x="4467225" y="1233583"/>
                    <a:pt x="3467195" y="2233613"/>
                    <a:pt x="2233613" y="2233613"/>
                  </a:cubicBezTo>
                  <a:cubicBezTo>
                    <a:pt x="1000030" y="2233613"/>
                    <a:pt x="0" y="1233583"/>
                    <a:pt x="0" y="0"/>
                  </a:cubicBezTo>
                </a:path>
              </a:pathLst>
            </a:custGeom>
            <a:noFill/>
            <a:ln w="12700" cap="flat">
              <a:solidFill>
                <a:schemeClr val="accent4"/>
              </a:solid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E7C9104A-0B2E-42A7-8F27-CCEFDBA900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7C0EC34-7095-4362-AA58-F5721313738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C19E597-F67B-455A-9D77-8B564DC5DB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FF4279-F451-4DED-87EB-1899D7E4EB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7692972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11" name="Straight Connector 10">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6"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grpSp>
        <p:nvGrpSpPr>
          <p:cNvPr id="18" name="Group 17">
            <a:extLst>
              <a:ext uri="{FF2B5EF4-FFF2-40B4-BE49-F238E27FC236}">
                <a16:creationId xmlns:a16="http://schemas.microsoft.com/office/drawing/2014/main" id="{65E07BDE-E927-4175-820B-81F9854074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19" name="Straight Connector 18">
              <a:extLst>
                <a:ext uri="{FF2B5EF4-FFF2-40B4-BE49-F238E27FC236}">
                  <a16:creationId xmlns:a16="http://schemas.microsoft.com/office/drawing/2014/main" id="{F9103D9E-236B-4AD2-A27C-BF2007A2D9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701FBB-07FC-4733-9104-D2EF1D685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0024222-CC64-47B0-A4BF-B40233E43B4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B03883-6F44-4FEE-BFBE-4D73F19E7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Graphic 33">
              <a:extLst>
                <a:ext uri="{FF2B5EF4-FFF2-40B4-BE49-F238E27FC236}">
                  <a16:creationId xmlns:a16="http://schemas.microsoft.com/office/drawing/2014/main" id="{5A26ABB5-559E-45EC-8DBC-364F029DD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24" name="Graphic 33">
              <a:extLst>
                <a:ext uri="{FF2B5EF4-FFF2-40B4-BE49-F238E27FC236}">
                  <a16:creationId xmlns:a16="http://schemas.microsoft.com/office/drawing/2014/main" id="{339DC07F-79A6-42D3-BDD6-5A262FFC53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useBgFill="1">
        <p:nvSpPr>
          <p:cNvPr id="26" name="Rectangle 25">
            <a:extLst>
              <a:ext uri="{FF2B5EF4-FFF2-40B4-BE49-F238E27FC236}">
                <a16:creationId xmlns:a16="http://schemas.microsoft.com/office/drawing/2014/main" id="{372EA9F9-0F99-4784-8BF9-4EBD02346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055BDD2-D926-41CD-AC8C-E6EB049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38"/>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ACBE68-FD06-3642-B0AD-B87AAE351020}"/>
              </a:ext>
            </a:extLst>
          </p:cNvPr>
          <p:cNvSpPr>
            <a:spLocks noGrp="1"/>
          </p:cNvSpPr>
          <p:nvPr>
            <p:ph type="title"/>
          </p:nvPr>
        </p:nvSpPr>
        <p:spPr>
          <a:xfrm>
            <a:off x="746207" y="85684"/>
            <a:ext cx="6034433" cy="2928626"/>
          </a:xfrm>
        </p:spPr>
        <p:txBody>
          <a:bodyPr vert="horz" lIns="91440" tIns="45720" rIns="91440" bIns="45720" rtlCol="0" anchor="b">
            <a:normAutofit/>
          </a:bodyPr>
          <a:lstStyle/>
          <a:p>
            <a:r>
              <a:rPr lang="en-US" dirty="0" err="1"/>
              <a:t>Kết</a:t>
            </a:r>
            <a:r>
              <a:rPr lang="en-US" dirty="0"/>
              <a:t> </a:t>
            </a:r>
            <a:r>
              <a:rPr lang="en-US" dirty="0" err="1"/>
              <a:t>Luận</a:t>
            </a:r>
            <a:endParaRPr lang="en-US" dirty="0"/>
          </a:p>
        </p:txBody>
      </p:sp>
      <p:sp>
        <p:nvSpPr>
          <p:cNvPr id="3" name="Text Placeholder 2">
            <a:extLst>
              <a:ext uri="{FF2B5EF4-FFF2-40B4-BE49-F238E27FC236}">
                <a16:creationId xmlns:a16="http://schemas.microsoft.com/office/drawing/2014/main" id="{3EA50311-46DE-1E46-BA7C-1898E931551E}"/>
              </a:ext>
            </a:extLst>
          </p:cNvPr>
          <p:cNvSpPr>
            <a:spLocks noGrp="1"/>
          </p:cNvSpPr>
          <p:nvPr>
            <p:ph type="body" idx="1"/>
          </p:nvPr>
        </p:nvSpPr>
        <p:spPr>
          <a:xfrm>
            <a:off x="544968" y="3602037"/>
            <a:ext cx="6795631" cy="2455857"/>
          </a:xfrm>
        </p:spPr>
        <p:txBody>
          <a:bodyPr vert="horz" lIns="91440" tIns="45720" rIns="91440" bIns="45720" rtlCol="0">
            <a:noAutofit/>
          </a:bodyPr>
          <a:lstStyle/>
          <a:p>
            <a:r>
              <a:rPr lang="en-US" sz="3200" dirty="0" err="1"/>
              <a:t>Lãnh</a:t>
            </a:r>
            <a:r>
              <a:rPr lang="en-US" sz="3200" dirty="0"/>
              <a:t> </a:t>
            </a:r>
            <a:r>
              <a:rPr lang="en-US" sz="3200" dirty="0" err="1"/>
              <a:t>đạo</a:t>
            </a:r>
            <a:r>
              <a:rPr lang="en-US" sz="3200" dirty="0"/>
              <a:t> </a:t>
            </a:r>
            <a:r>
              <a:rPr lang="en-US" sz="3200" dirty="0" err="1"/>
              <a:t>bằng</a:t>
            </a:r>
            <a:r>
              <a:rPr lang="en-US" sz="3200" dirty="0"/>
              <a:t> </a:t>
            </a:r>
            <a:r>
              <a:rPr lang="en-US" sz="3200" dirty="0" err="1"/>
              <a:t>sự</a:t>
            </a:r>
            <a:r>
              <a:rPr lang="en-US" sz="3200" dirty="0"/>
              <a:t> </a:t>
            </a:r>
            <a:r>
              <a:rPr lang="en-US" sz="3200" dirty="0" err="1"/>
              <a:t>trưởng</a:t>
            </a:r>
            <a:r>
              <a:rPr lang="en-US" sz="3200" dirty="0"/>
              <a:t> </a:t>
            </a:r>
            <a:r>
              <a:rPr lang="en-US" sz="3200" dirty="0" err="1"/>
              <a:t>thành</a:t>
            </a:r>
            <a:r>
              <a:rPr lang="en-US" sz="3200" dirty="0"/>
              <a:t> </a:t>
            </a:r>
            <a:r>
              <a:rPr lang="en-US" sz="3200" dirty="0" err="1"/>
              <a:t>thuộc</a:t>
            </a:r>
            <a:r>
              <a:rPr lang="en-US" sz="3200" dirty="0"/>
              <a:t> </a:t>
            </a:r>
            <a:r>
              <a:rPr lang="en-US" sz="3200" dirty="0" err="1"/>
              <a:t>linh</a:t>
            </a:r>
            <a:r>
              <a:rPr lang="en-US" sz="3200" dirty="0"/>
              <a:t> </a:t>
            </a:r>
            <a:r>
              <a:rPr lang="en-US" sz="3200" dirty="0" err="1"/>
              <a:t>từ</a:t>
            </a:r>
            <a:r>
              <a:rPr lang="en-US" sz="3200" dirty="0"/>
              <a:t> </a:t>
            </a:r>
            <a:r>
              <a:rPr lang="en-US" sz="3200" dirty="0" err="1"/>
              <a:t>bên</a:t>
            </a:r>
            <a:r>
              <a:rPr lang="en-US" sz="3200" dirty="0"/>
              <a:t> </a:t>
            </a:r>
            <a:r>
              <a:rPr lang="en-US" sz="3200" dirty="0" err="1"/>
              <a:t>trong</a:t>
            </a:r>
            <a:r>
              <a:rPr lang="en-US" sz="3200" dirty="0"/>
              <a:t>.</a:t>
            </a:r>
          </a:p>
          <a:p>
            <a:r>
              <a:rPr lang="en-US" sz="3200" dirty="0" err="1"/>
              <a:t>Hình</a:t>
            </a:r>
            <a:r>
              <a:rPr lang="en-US" sz="3200" dirty="0"/>
              <a:t> </a:t>
            </a:r>
            <a:r>
              <a:rPr lang="en-US" sz="3200" dirty="0" err="1"/>
              <a:t>ảnh</a:t>
            </a:r>
            <a:r>
              <a:rPr lang="en-US" sz="3200" dirty="0"/>
              <a:t> </a:t>
            </a:r>
            <a:r>
              <a:rPr lang="en-US" sz="3200" dirty="0" err="1"/>
              <a:t>cậu</a:t>
            </a:r>
            <a:r>
              <a:rPr lang="en-US" sz="3200" dirty="0"/>
              <a:t> </a:t>
            </a:r>
            <a:r>
              <a:rPr lang="en-US" sz="3200" dirty="0" err="1"/>
              <a:t>bé</a:t>
            </a:r>
            <a:r>
              <a:rPr lang="en-US" sz="3200" dirty="0"/>
              <a:t> </a:t>
            </a:r>
            <a:r>
              <a:rPr lang="en-US" sz="3200" dirty="0" err="1"/>
              <a:t>chăn</a:t>
            </a:r>
            <a:r>
              <a:rPr lang="en-US" sz="3200" dirty="0"/>
              <a:t> </a:t>
            </a:r>
            <a:r>
              <a:rPr lang="en-US" sz="3200" dirty="0" err="1"/>
              <a:t>chiên</a:t>
            </a:r>
            <a:r>
              <a:rPr lang="en-US" sz="3200" dirty="0"/>
              <a:t> </a:t>
            </a:r>
            <a:r>
              <a:rPr lang="en-US" sz="3200" dirty="0" err="1"/>
              <a:t>Đa-Vít</a:t>
            </a:r>
            <a:r>
              <a:rPr lang="en-US" sz="3200" dirty="0"/>
              <a:t> </a:t>
            </a:r>
          </a:p>
          <a:p>
            <a:r>
              <a:rPr lang="en-US" sz="3200" dirty="0"/>
              <a:t>( I Sa-mu-</a:t>
            </a:r>
            <a:r>
              <a:rPr lang="en-US" sz="3200" dirty="0" err="1"/>
              <a:t>ên</a:t>
            </a:r>
            <a:r>
              <a:rPr lang="en-US" sz="3200" dirty="0"/>
              <a:t> 16:7)</a:t>
            </a:r>
          </a:p>
        </p:txBody>
      </p:sp>
      <p:grpSp>
        <p:nvGrpSpPr>
          <p:cNvPr id="30" name="Group 29">
            <a:extLst>
              <a:ext uri="{FF2B5EF4-FFF2-40B4-BE49-F238E27FC236}">
                <a16:creationId xmlns:a16="http://schemas.microsoft.com/office/drawing/2014/main" id="{40D0A8D9-CC62-47CD-9F1B-B05F0CD501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379" y="-6437"/>
            <a:ext cx="4136937" cy="6864437"/>
            <a:chOff x="7430379" y="-6437"/>
            <a:chExt cx="4136937" cy="6864437"/>
          </a:xfrm>
        </p:grpSpPr>
        <p:sp>
          <p:nvSpPr>
            <p:cNvPr id="31" name="Freeform: Shape 30">
              <a:extLst>
                <a:ext uri="{FF2B5EF4-FFF2-40B4-BE49-F238E27FC236}">
                  <a16:creationId xmlns:a16="http://schemas.microsoft.com/office/drawing/2014/main" id="{DB1C30F1-49D0-4EF3-A9F8-4A8D6B23E2F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7741214" y="1425553"/>
              <a:ext cx="3512149" cy="3952919"/>
            </a:xfrm>
            <a:custGeom>
              <a:avLst/>
              <a:gdLst>
                <a:gd name="connsiteX0" fmla="*/ 1939325 w 3878650"/>
                <a:gd name="connsiteY0" fmla="*/ 4363426 h 4363426"/>
                <a:gd name="connsiteX1" fmla="*/ 0 w 3878650"/>
                <a:gd name="connsiteY1" fmla="*/ 2424101 h 4363426"/>
                <a:gd name="connsiteX2" fmla="*/ 0 w 3878650"/>
                <a:gd name="connsiteY2" fmla="*/ 1734201 h 4363426"/>
                <a:gd name="connsiteX3" fmla="*/ 0 w 3878650"/>
                <a:gd name="connsiteY3" fmla="*/ 0 h 4363426"/>
                <a:gd name="connsiteX4" fmla="*/ 3878650 w 3878650"/>
                <a:gd name="connsiteY4" fmla="*/ 0 h 4363426"/>
                <a:gd name="connsiteX5" fmla="*/ 3878650 w 3878650"/>
                <a:gd name="connsiteY5" fmla="*/ 330044 h 4363426"/>
                <a:gd name="connsiteX6" fmla="*/ 3878650 w 3878650"/>
                <a:gd name="connsiteY6" fmla="*/ 2424101 h 4363426"/>
                <a:gd name="connsiteX7" fmla="*/ 1939325 w 3878650"/>
                <a:gd name="connsiteY7" fmla="*/ 4363426 h 436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650" h="4363426">
                  <a:moveTo>
                    <a:pt x="1939325" y="4363426"/>
                  </a:moveTo>
                  <a:cubicBezTo>
                    <a:pt x="868265" y="4363426"/>
                    <a:pt x="0" y="3495161"/>
                    <a:pt x="0" y="2424101"/>
                  </a:cubicBezTo>
                  <a:lnTo>
                    <a:pt x="0" y="1734201"/>
                  </a:lnTo>
                  <a:lnTo>
                    <a:pt x="0" y="0"/>
                  </a:lnTo>
                  <a:lnTo>
                    <a:pt x="3878650" y="0"/>
                  </a:lnTo>
                  <a:lnTo>
                    <a:pt x="3878650" y="330044"/>
                  </a:lnTo>
                  <a:lnTo>
                    <a:pt x="3878650" y="2424101"/>
                  </a:lnTo>
                  <a:cubicBezTo>
                    <a:pt x="3878650" y="3495161"/>
                    <a:pt x="3010385" y="4363426"/>
                    <a:pt x="1939325" y="4363426"/>
                  </a:cubicBez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32" name="Straight Connector 31">
              <a:extLst>
                <a:ext uri="{FF2B5EF4-FFF2-40B4-BE49-F238E27FC236}">
                  <a16:creationId xmlns:a16="http://schemas.microsoft.com/office/drawing/2014/main" id="{D9396F07-C7A3-4214-965B-06034CDA8D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9498848" y="581338"/>
              <a:ext cx="0" cy="569539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76F8A44-A948-4F50-BE39-869346EE16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7430379" y="3428996"/>
              <a:ext cx="307423" cy="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3E52A7-87DE-4D95-B20F-A16D218CFF0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11250011" y="3427776"/>
              <a:ext cx="307423" cy="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DB4006D-C387-4668-904B-4AA1846C16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42000F8-7F4E-45E1-BD3F-C97176ACEA2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BDFD702-E410-4BAA-9925-5F34D660EF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26922BF-85AE-4699-BB12-1B0D4FB53B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82928199"/>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E94C6EB-0BD0-4926-909B-CE0EFF459E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7" y="-1"/>
            <a:ext cx="12195239" cy="6857996"/>
            <a:chOff x="1667" y="-1"/>
            <a:chExt cx="12195239" cy="6857996"/>
          </a:xfrm>
        </p:grpSpPr>
        <p:cxnSp>
          <p:nvCxnSpPr>
            <p:cNvPr id="13" name="Straight Connector 12">
              <a:extLst>
                <a:ext uri="{FF2B5EF4-FFF2-40B4-BE49-F238E27FC236}">
                  <a16:creationId xmlns:a16="http://schemas.microsoft.com/office/drawing/2014/main" id="{FD8D9AC5-1A8B-4F43-99E1-1D51CFFCF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49B524-B22D-40A1-81F7-459441A7E2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06"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CCE87E-3564-469A-9A46-F794A0F94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C96A98-5EF6-4542-9FA4-86B1D2651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33">
              <a:extLst>
                <a:ext uri="{FF2B5EF4-FFF2-40B4-BE49-F238E27FC236}">
                  <a16:creationId xmlns:a16="http://schemas.microsoft.com/office/drawing/2014/main" id="{3BF088B1-D6D6-4925-9B48-5098FF09D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8" name="Graphic 33">
              <a:extLst>
                <a:ext uri="{FF2B5EF4-FFF2-40B4-BE49-F238E27FC236}">
                  <a16:creationId xmlns:a16="http://schemas.microsoft.com/office/drawing/2014/main" id="{6FA7DFD7-863A-4016-A231-DCB28B20D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0836AAFD-5EE1-F444-B6EA-55D54AB75423}"/>
              </a:ext>
            </a:extLst>
          </p:cNvPr>
          <p:cNvSpPr>
            <a:spLocks noGrp="1"/>
          </p:cNvSpPr>
          <p:nvPr>
            <p:ph type="title"/>
          </p:nvPr>
        </p:nvSpPr>
        <p:spPr>
          <a:xfrm>
            <a:off x="838200" y="827727"/>
            <a:ext cx="8648158" cy="1495887"/>
          </a:xfrm>
        </p:spPr>
        <p:txBody>
          <a:bodyPr>
            <a:normAutofit/>
          </a:bodyPr>
          <a:lstStyle/>
          <a:p>
            <a:r>
              <a:rPr lang="en-US" dirty="0"/>
              <a:t>Ma-</a:t>
            </a:r>
            <a:r>
              <a:rPr lang="en-US" dirty="0" err="1"/>
              <a:t>Thi</a:t>
            </a:r>
            <a:r>
              <a:rPr lang="en-US" dirty="0"/>
              <a:t>-</a:t>
            </a:r>
            <a:r>
              <a:rPr lang="en-US" dirty="0" err="1"/>
              <a:t>ơ</a:t>
            </a:r>
            <a:r>
              <a:rPr lang="en-US" dirty="0"/>
              <a:t> 18:1-4</a:t>
            </a:r>
          </a:p>
        </p:txBody>
      </p:sp>
      <p:sp>
        <p:nvSpPr>
          <p:cNvPr id="3" name="Content Placeholder 2">
            <a:extLst>
              <a:ext uri="{FF2B5EF4-FFF2-40B4-BE49-F238E27FC236}">
                <a16:creationId xmlns:a16="http://schemas.microsoft.com/office/drawing/2014/main" id="{0633ADAD-1181-0241-BBAC-93CFFCB9F8E4}"/>
              </a:ext>
            </a:extLst>
          </p:cNvPr>
          <p:cNvSpPr>
            <a:spLocks noGrp="1"/>
          </p:cNvSpPr>
          <p:nvPr>
            <p:ph idx="1"/>
          </p:nvPr>
        </p:nvSpPr>
        <p:spPr>
          <a:xfrm>
            <a:off x="838199" y="2434196"/>
            <a:ext cx="10373139" cy="3430575"/>
          </a:xfrm>
        </p:spPr>
        <p:txBody>
          <a:bodyPr>
            <a:normAutofit/>
          </a:bodyPr>
          <a:lstStyle/>
          <a:p>
            <a:pPr marL="0" indent="0">
              <a:buNone/>
            </a:pPr>
            <a:r>
              <a:rPr lang="vi-VN" sz="2800" dirty="0"/>
              <a:t>Trong lúc đó, môn đồ lại gần Đức Chúa Jêsus, mà hỏi rằng: Ai là lớn hơn hết trong nước thiên đàng? </a:t>
            </a:r>
            <a:r>
              <a:rPr lang="vi-VN" sz="2800" dirty="0">
                <a:hlinkClick r:id="rId2" tooltip="Share Verse"/>
              </a:rPr>
              <a:t>2</a:t>
            </a:r>
            <a:r>
              <a:rPr lang="vi-VN" sz="2800" dirty="0"/>
              <a:t> Đức Chúa Jêsus gọi một đứa trẻ đến, để ở giữa môn đồ, </a:t>
            </a:r>
            <a:r>
              <a:rPr lang="vi-VN" sz="2800" dirty="0">
                <a:hlinkClick r:id="rId3" tooltip="Share Verse"/>
              </a:rPr>
              <a:t>3</a:t>
            </a:r>
            <a:r>
              <a:rPr lang="vi-VN" sz="2800" dirty="0"/>
              <a:t> mà phán rằng: quả thật, ta nói cùng các ngươi, nếu các ngươi không đổi lại và nên như đứa trẻ, thì chẳng được vào nước thiên đàng đâu. </a:t>
            </a:r>
            <a:r>
              <a:rPr lang="vi-VN" sz="2800" dirty="0">
                <a:hlinkClick r:id="rId4" tooltip="Share Verse"/>
              </a:rPr>
              <a:t>4</a:t>
            </a:r>
            <a:r>
              <a:rPr lang="vi-VN" sz="2800" dirty="0"/>
              <a:t> Vậy, hễ ai trở nên khiêm nhường như đứa trẻ nầy, sẽ là lớn hơn hết trong nước thiên đàng. </a:t>
            </a:r>
            <a:endParaRPr lang="en-US" sz="2800" dirty="0"/>
          </a:p>
        </p:txBody>
      </p:sp>
    </p:spTree>
    <p:extLst>
      <p:ext uri="{BB962C8B-B14F-4D97-AF65-F5344CB8AC3E}">
        <p14:creationId xmlns:p14="http://schemas.microsoft.com/office/powerpoint/2010/main" val="64885454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12" name="Straight Connector 11">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7"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useBgFill="1">
        <p:nvSpPr>
          <p:cNvPr id="19" name="Rectangle 18">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An arrow pointing right">
            <a:extLst>
              <a:ext uri="{FF2B5EF4-FFF2-40B4-BE49-F238E27FC236}">
                <a16:creationId xmlns:a16="http://schemas.microsoft.com/office/drawing/2014/main" id="{5EE6D7B9-DFD4-4A1D-868E-5E55140F4E1B}"/>
              </a:ext>
            </a:extLst>
          </p:cNvPr>
          <p:cNvPicPr>
            <a:picLocks noChangeAspect="1"/>
          </p:cNvPicPr>
          <p:nvPr/>
        </p:nvPicPr>
        <p:blipFill rotWithShape="1">
          <a:blip r:embed="rId3">
            <a:alphaModFix/>
          </a:blip>
          <a:srcRect t="15094"/>
          <a:stretch/>
        </p:blipFill>
        <p:spPr>
          <a:xfrm>
            <a:off x="20" y="290436"/>
            <a:ext cx="12191980" cy="6857990"/>
          </a:xfrm>
          <a:prstGeom prst="rect">
            <a:avLst/>
          </a:prstGeom>
        </p:spPr>
      </p:pic>
      <p:sp>
        <p:nvSpPr>
          <p:cNvPr id="21" name="Rectangle 20">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20411-6C8C-2348-8687-154C272BBDC9}"/>
              </a:ext>
            </a:extLst>
          </p:cNvPr>
          <p:cNvSpPr>
            <a:spLocks noGrp="1"/>
          </p:cNvSpPr>
          <p:nvPr>
            <p:ph type="title"/>
          </p:nvPr>
        </p:nvSpPr>
        <p:spPr>
          <a:xfrm>
            <a:off x="489005" y="290436"/>
            <a:ext cx="8731683" cy="1160465"/>
          </a:xfrm>
        </p:spPr>
        <p:txBody>
          <a:bodyPr vert="horz" lIns="91440" tIns="45720" rIns="91440" bIns="45720" rtlCol="0" anchor="b">
            <a:normAutofit/>
          </a:bodyPr>
          <a:lstStyle/>
          <a:p>
            <a:r>
              <a:rPr lang="en-US" dirty="0" err="1">
                <a:solidFill>
                  <a:srgbClr val="FFFFFF"/>
                </a:solidFill>
              </a:rPr>
              <a:t>Lãnh</a:t>
            </a:r>
            <a:r>
              <a:rPr lang="en-US" dirty="0">
                <a:solidFill>
                  <a:srgbClr val="FFFFFF"/>
                </a:solidFill>
              </a:rPr>
              <a:t> </a:t>
            </a:r>
            <a:r>
              <a:rPr lang="en-US" dirty="0" err="1">
                <a:solidFill>
                  <a:srgbClr val="FFFFFF"/>
                </a:solidFill>
              </a:rPr>
              <a:t>đạo</a:t>
            </a:r>
            <a:r>
              <a:rPr lang="en-US" dirty="0">
                <a:solidFill>
                  <a:srgbClr val="FFFFFF"/>
                </a:solidFill>
              </a:rPr>
              <a:t> </a:t>
            </a:r>
            <a:r>
              <a:rPr lang="en-US" dirty="0" err="1">
                <a:solidFill>
                  <a:srgbClr val="FFFFFF"/>
                </a:solidFill>
              </a:rPr>
              <a:t>Cơ</a:t>
            </a:r>
            <a:r>
              <a:rPr lang="en-US" dirty="0">
                <a:solidFill>
                  <a:srgbClr val="FFFFFF"/>
                </a:solidFill>
              </a:rPr>
              <a:t> </a:t>
            </a:r>
            <a:r>
              <a:rPr lang="en-US" dirty="0" err="1">
                <a:solidFill>
                  <a:srgbClr val="FFFFFF"/>
                </a:solidFill>
              </a:rPr>
              <a:t>Đốc</a:t>
            </a:r>
            <a:r>
              <a:rPr lang="en-US" dirty="0">
                <a:solidFill>
                  <a:srgbClr val="FFFFFF"/>
                </a:solidFill>
              </a:rPr>
              <a:t> </a:t>
            </a:r>
            <a:r>
              <a:rPr lang="en-US" dirty="0" err="1">
                <a:solidFill>
                  <a:srgbClr val="FFFFFF"/>
                </a:solidFill>
              </a:rPr>
              <a:t>là</a:t>
            </a:r>
            <a:r>
              <a:rPr lang="en-US" dirty="0">
                <a:solidFill>
                  <a:srgbClr val="FFFFFF"/>
                </a:solidFill>
              </a:rPr>
              <a:t> ai?</a:t>
            </a:r>
          </a:p>
        </p:txBody>
      </p:sp>
      <p:sp>
        <p:nvSpPr>
          <p:cNvPr id="3" name="Text Placeholder 2">
            <a:extLst>
              <a:ext uri="{FF2B5EF4-FFF2-40B4-BE49-F238E27FC236}">
                <a16:creationId xmlns:a16="http://schemas.microsoft.com/office/drawing/2014/main" id="{E7B427EC-4196-0145-A490-18B3B2F2360D}"/>
              </a:ext>
            </a:extLst>
          </p:cNvPr>
          <p:cNvSpPr>
            <a:spLocks noGrp="1"/>
          </p:cNvSpPr>
          <p:nvPr>
            <p:ph type="body" idx="1"/>
          </p:nvPr>
        </p:nvSpPr>
        <p:spPr>
          <a:xfrm>
            <a:off x="4854846" y="1506250"/>
            <a:ext cx="6988802" cy="4181410"/>
          </a:xfrm>
        </p:spPr>
        <p:txBody>
          <a:bodyPr vert="horz" lIns="91440" tIns="45720" rIns="91440" bIns="45720" rtlCol="0" anchor="t">
            <a:noAutofit/>
          </a:bodyPr>
          <a:lstStyle/>
          <a:p>
            <a:pPr>
              <a:lnSpc>
                <a:spcPct val="100000"/>
              </a:lnSpc>
            </a:pPr>
            <a:r>
              <a:rPr lang="en-US" sz="3200" dirty="0" err="1">
                <a:solidFill>
                  <a:srgbClr val="FFFFFF"/>
                </a:solidFill>
              </a:rPr>
              <a:t>Là</a:t>
            </a:r>
            <a:r>
              <a:rPr lang="en-US" sz="3200" dirty="0">
                <a:solidFill>
                  <a:srgbClr val="FFFFFF"/>
                </a:solidFill>
              </a:rPr>
              <a:t> </a:t>
            </a:r>
            <a:r>
              <a:rPr lang="en-US" sz="3200" dirty="0" err="1">
                <a:solidFill>
                  <a:srgbClr val="FFFFFF"/>
                </a:solidFill>
              </a:rPr>
              <a:t>người</a:t>
            </a:r>
            <a:r>
              <a:rPr lang="en-US" sz="3200" dirty="0">
                <a:solidFill>
                  <a:srgbClr val="FFFFFF"/>
                </a:solidFill>
              </a:rPr>
              <a:t> </a:t>
            </a:r>
            <a:r>
              <a:rPr lang="en-US" sz="3200" dirty="0" err="1">
                <a:solidFill>
                  <a:srgbClr val="FFFFFF"/>
                </a:solidFill>
              </a:rPr>
              <a:t>luôn</a:t>
            </a:r>
            <a:r>
              <a:rPr lang="en-US" sz="3200" dirty="0">
                <a:solidFill>
                  <a:srgbClr val="FFFFFF"/>
                </a:solidFill>
              </a:rPr>
              <a:t> </a:t>
            </a:r>
            <a:r>
              <a:rPr lang="en-US" sz="3200" dirty="0" err="1">
                <a:solidFill>
                  <a:srgbClr val="FFFFFF"/>
                </a:solidFill>
              </a:rPr>
              <a:t>lệ</a:t>
            </a:r>
            <a:r>
              <a:rPr lang="en-US" sz="3200" dirty="0">
                <a:solidFill>
                  <a:srgbClr val="FFFFFF"/>
                </a:solidFill>
              </a:rPr>
              <a:t> </a:t>
            </a:r>
            <a:r>
              <a:rPr lang="en-US" sz="3200" dirty="0" err="1">
                <a:solidFill>
                  <a:srgbClr val="FFFFFF"/>
                </a:solidFill>
              </a:rPr>
              <a:t>thuộc</a:t>
            </a:r>
            <a:r>
              <a:rPr lang="en-US" sz="3200" dirty="0">
                <a:solidFill>
                  <a:srgbClr val="FFFFFF"/>
                </a:solidFill>
              </a:rPr>
              <a:t> </a:t>
            </a:r>
            <a:r>
              <a:rPr lang="en-US" sz="3200" dirty="0" err="1">
                <a:solidFill>
                  <a:srgbClr val="FFFFFF"/>
                </a:solidFill>
              </a:rPr>
              <a:t>và</a:t>
            </a:r>
            <a:r>
              <a:rPr lang="en-US" sz="3200" dirty="0">
                <a:solidFill>
                  <a:srgbClr val="FFFFFF"/>
                </a:solidFill>
              </a:rPr>
              <a:t> </a:t>
            </a:r>
            <a:r>
              <a:rPr lang="en-US" sz="3200" dirty="0" err="1">
                <a:solidFill>
                  <a:srgbClr val="FFFFFF"/>
                </a:solidFill>
              </a:rPr>
              <a:t>sống</a:t>
            </a:r>
            <a:r>
              <a:rPr lang="en-US" sz="3200" dirty="0">
                <a:solidFill>
                  <a:srgbClr val="FFFFFF"/>
                </a:solidFill>
              </a:rPr>
              <a:t> </a:t>
            </a:r>
            <a:r>
              <a:rPr lang="en-US" sz="3200" dirty="0" err="1">
                <a:solidFill>
                  <a:srgbClr val="FFFFFF"/>
                </a:solidFill>
              </a:rPr>
              <a:t>theo</a:t>
            </a:r>
            <a:r>
              <a:rPr lang="en-US" sz="3200" dirty="0">
                <a:solidFill>
                  <a:srgbClr val="FFFFFF"/>
                </a:solidFill>
              </a:rPr>
              <a:t> </a:t>
            </a:r>
            <a:r>
              <a:rPr lang="en-US" sz="3200" dirty="0" err="1">
                <a:solidFill>
                  <a:srgbClr val="FFFFFF"/>
                </a:solidFill>
              </a:rPr>
              <a:t>gương</a:t>
            </a:r>
            <a:r>
              <a:rPr lang="en-US" sz="3200" dirty="0">
                <a:solidFill>
                  <a:srgbClr val="FFFFFF"/>
                </a:solidFill>
              </a:rPr>
              <a:t> </a:t>
            </a:r>
            <a:r>
              <a:rPr lang="en-US" sz="3200" dirty="0" err="1">
                <a:solidFill>
                  <a:srgbClr val="FFFFFF"/>
                </a:solidFill>
              </a:rPr>
              <a:t>mẫu</a:t>
            </a:r>
            <a:r>
              <a:rPr lang="en-US" sz="3200" dirty="0">
                <a:solidFill>
                  <a:srgbClr val="FFFFFF"/>
                </a:solidFill>
              </a:rPr>
              <a:t> </a:t>
            </a:r>
            <a:r>
              <a:rPr lang="en-US" sz="3200" dirty="0" err="1">
                <a:solidFill>
                  <a:srgbClr val="FFFFFF"/>
                </a:solidFill>
              </a:rPr>
              <a:t>của</a:t>
            </a:r>
            <a:r>
              <a:rPr lang="en-US" sz="3200" dirty="0">
                <a:solidFill>
                  <a:srgbClr val="FFFFFF"/>
                </a:solidFill>
              </a:rPr>
              <a:t> </a:t>
            </a:r>
            <a:r>
              <a:rPr lang="en-US" sz="3200" dirty="0" err="1">
                <a:solidFill>
                  <a:srgbClr val="FFFFFF"/>
                </a:solidFill>
              </a:rPr>
              <a:t>Chúa</a:t>
            </a:r>
            <a:r>
              <a:rPr lang="en-US" sz="3200" dirty="0">
                <a:solidFill>
                  <a:srgbClr val="FFFFFF"/>
                </a:solidFill>
              </a:rPr>
              <a:t> </a:t>
            </a:r>
            <a:r>
              <a:rPr lang="en-US" sz="3200" dirty="0" err="1">
                <a:solidFill>
                  <a:srgbClr val="FFFFFF"/>
                </a:solidFill>
              </a:rPr>
              <a:t>Cứu</a:t>
            </a:r>
            <a:r>
              <a:rPr lang="en-US" sz="3200" dirty="0">
                <a:solidFill>
                  <a:srgbClr val="FFFFFF"/>
                </a:solidFill>
              </a:rPr>
              <a:t> </a:t>
            </a:r>
            <a:r>
              <a:rPr lang="en-US" sz="3200" dirty="0" err="1">
                <a:solidFill>
                  <a:srgbClr val="FFFFFF"/>
                </a:solidFill>
              </a:rPr>
              <a:t>Thế</a:t>
            </a:r>
            <a:r>
              <a:rPr lang="en-US" sz="3200" dirty="0">
                <a:solidFill>
                  <a:srgbClr val="FFFFFF"/>
                </a:solidFill>
              </a:rPr>
              <a:t> </a:t>
            </a:r>
            <a:r>
              <a:rPr lang="en-US" sz="3200" dirty="0" err="1">
                <a:solidFill>
                  <a:srgbClr val="FFFFFF"/>
                </a:solidFill>
              </a:rPr>
              <a:t>Giê</a:t>
            </a:r>
            <a:r>
              <a:rPr lang="en-US" sz="3200" dirty="0">
                <a:solidFill>
                  <a:srgbClr val="FFFFFF"/>
                </a:solidFill>
              </a:rPr>
              <a:t>-Xu (</a:t>
            </a:r>
            <a:r>
              <a:rPr lang="en-US" sz="3200" dirty="0" err="1">
                <a:solidFill>
                  <a:srgbClr val="FFFFFF"/>
                </a:solidFill>
              </a:rPr>
              <a:t>Giăng</a:t>
            </a:r>
            <a:r>
              <a:rPr lang="en-US" sz="3200" dirty="0">
                <a:solidFill>
                  <a:srgbClr val="FFFFFF"/>
                </a:solidFill>
              </a:rPr>
              <a:t> 12: 25-26)</a:t>
            </a:r>
          </a:p>
          <a:p>
            <a:pPr>
              <a:lnSpc>
                <a:spcPct val="100000"/>
              </a:lnSpc>
            </a:pPr>
            <a:r>
              <a:rPr lang="en-US" sz="3200" dirty="0">
                <a:solidFill>
                  <a:srgbClr val="FFFFFF"/>
                </a:solidFill>
              </a:rPr>
              <a:t>	</a:t>
            </a:r>
            <a:r>
              <a:rPr lang="en-US" sz="3200" dirty="0" err="1">
                <a:solidFill>
                  <a:srgbClr val="FFFFFF"/>
                </a:solidFill>
              </a:rPr>
              <a:t>để</a:t>
            </a:r>
            <a:r>
              <a:rPr lang="en-US" sz="3200" dirty="0">
                <a:solidFill>
                  <a:srgbClr val="FFFFFF"/>
                </a:solidFill>
              </a:rPr>
              <a:t> </a:t>
            </a:r>
            <a:r>
              <a:rPr lang="en-US" sz="3200" dirty="0" err="1">
                <a:solidFill>
                  <a:srgbClr val="FFFFFF"/>
                </a:solidFill>
              </a:rPr>
              <a:t>ảnh</a:t>
            </a:r>
            <a:r>
              <a:rPr lang="en-US" sz="3200" dirty="0">
                <a:solidFill>
                  <a:srgbClr val="FFFFFF"/>
                </a:solidFill>
              </a:rPr>
              <a:t> </a:t>
            </a:r>
            <a:r>
              <a:rPr lang="en-US" sz="3200" dirty="0" err="1">
                <a:solidFill>
                  <a:srgbClr val="FFFFFF"/>
                </a:solidFill>
              </a:rPr>
              <a:t>hưởng</a:t>
            </a:r>
            <a:r>
              <a:rPr lang="en-US" sz="3200" dirty="0">
                <a:solidFill>
                  <a:srgbClr val="FFFFFF"/>
                </a:solidFill>
              </a:rPr>
              <a:t> </a:t>
            </a:r>
            <a:r>
              <a:rPr lang="en-US" sz="3200" dirty="0" err="1">
                <a:solidFill>
                  <a:srgbClr val="FFFFFF"/>
                </a:solidFill>
              </a:rPr>
              <a:t>đến</a:t>
            </a:r>
            <a:r>
              <a:rPr lang="en-US" sz="3200" dirty="0">
                <a:solidFill>
                  <a:srgbClr val="FFFFFF"/>
                </a:solidFill>
              </a:rPr>
              <a:t> </a:t>
            </a:r>
            <a:r>
              <a:rPr lang="en-US" sz="3200" dirty="0" err="1">
                <a:solidFill>
                  <a:srgbClr val="FFFFFF"/>
                </a:solidFill>
              </a:rPr>
              <a:t>sự</a:t>
            </a:r>
            <a:r>
              <a:rPr lang="en-US" sz="3200" dirty="0">
                <a:solidFill>
                  <a:srgbClr val="FFFFFF"/>
                </a:solidFill>
              </a:rPr>
              <a:t> </a:t>
            </a:r>
            <a:r>
              <a:rPr lang="en-US" sz="3200" dirty="0" err="1">
                <a:solidFill>
                  <a:srgbClr val="FFFFFF"/>
                </a:solidFill>
              </a:rPr>
              <a:t>biến</a:t>
            </a:r>
            <a:r>
              <a:rPr lang="en-US" sz="3200" dirty="0">
                <a:solidFill>
                  <a:srgbClr val="FFFFFF"/>
                </a:solidFill>
              </a:rPr>
              <a:t> </a:t>
            </a:r>
            <a:r>
              <a:rPr lang="en-US" sz="3200" dirty="0" err="1">
                <a:solidFill>
                  <a:srgbClr val="FFFFFF"/>
                </a:solidFill>
              </a:rPr>
              <a:t>đổi</a:t>
            </a:r>
            <a:r>
              <a:rPr lang="en-US" sz="3200" dirty="0">
                <a:solidFill>
                  <a:srgbClr val="FFFFFF"/>
                </a:solidFill>
              </a:rPr>
              <a:t> </a:t>
            </a:r>
            <a:r>
              <a:rPr lang="en-US" sz="3200" dirty="0" err="1">
                <a:solidFill>
                  <a:srgbClr val="FFFFFF"/>
                </a:solidFill>
              </a:rPr>
              <a:t>trên</a:t>
            </a:r>
            <a:r>
              <a:rPr lang="en-US" sz="3200" dirty="0">
                <a:solidFill>
                  <a:srgbClr val="FFFFFF"/>
                </a:solidFill>
              </a:rPr>
              <a:t> </a:t>
            </a:r>
            <a:r>
              <a:rPr lang="en-US" sz="3200" dirty="0" err="1">
                <a:solidFill>
                  <a:srgbClr val="FFFFFF"/>
                </a:solidFill>
              </a:rPr>
              <a:t>cuộc</a:t>
            </a:r>
            <a:r>
              <a:rPr lang="en-US" sz="3200" dirty="0">
                <a:solidFill>
                  <a:srgbClr val="FFFFFF"/>
                </a:solidFill>
              </a:rPr>
              <a:t> </a:t>
            </a:r>
            <a:r>
              <a:rPr lang="en-US" sz="3200" dirty="0" err="1">
                <a:solidFill>
                  <a:srgbClr val="FFFFFF"/>
                </a:solidFill>
              </a:rPr>
              <a:t>đời</a:t>
            </a:r>
            <a:r>
              <a:rPr lang="en-US" sz="3200" dirty="0">
                <a:solidFill>
                  <a:srgbClr val="FFFFFF"/>
                </a:solidFill>
              </a:rPr>
              <a:t> </a:t>
            </a:r>
            <a:r>
              <a:rPr lang="en-US" sz="3200" dirty="0" err="1">
                <a:solidFill>
                  <a:srgbClr val="FFFFFF"/>
                </a:solidFill>
              </a:rPr>
              <a:t>của</a:t>
            </a:r>
            <a:r>
              <a:rPr lang="en-US" sz="3200" dirty="0">
                <a:solidFill>
                  <a:srgbClr val="FFFFFF"/>
                </a:solidFill>
              </a:rPr>
              <a:t> </a:t>
            </a:r>
            <a:r>
              <a:rPr lang="en-US" sz="3200" dirty="0" err="1">
                <a:solidFill>
                  <a:srgbClr val="FFFFFF"/>
                </a:solidFill>
              </a:rPr>
              <a:t>nhiều</a:t>
            </a:r>
            <a:r>
              <a:rPr lang="en-US" sz="3200" dirty="0">
                <a:solidFill>
                  <a:srgbClr val="FFFFFF"/>
                </a:solidFill>
              </a:rPr>
              <a:t> </a:t>
            </a:r>
            <a:r>
              <a:rPr lang="en-US" sz="3200" dirty="0" err="1">
                <a:solidFill>
                  <a:srgbClr val="FFFFFF"/>
                </a:solidFill>
              </a:rPr>
              <a:t>người</a:t>
            </a:r>
            <a:r>
              <a:rPr lang="en-US" sz="3200" dirty="0">
                <a:solidFill>
                  <a:srgbClr val="FFFFFF"/>
                </a:solidFill>
              </a:rPr>
              <a:t> </a:t>
            </a:r>
            <a:r>
              <a:rPr lang="en-US" sz="3200" dirty="0" err="1">
                <a:solidFill>
                  <a:srgbClr val="FFFFFF"/>
                </a:solidFill>
              </a:rPr>
              <a:t>và</a:t>
            </a:r>
            <a:endParaRPr lang="en-US" sz="3200" dirty="0">
              <a:solidFill>
                <a:srgbClr val="FFFFFF"/>
              </a:solidFill>
            </a:endParaRPr>
          </a:p>
          <a:p>
            <a:pPr>
              <a:lnSpc>
                <a:spcPct val="100000"/>
              </a:lnSpc>
            </a:pPr>
            <a:r>
              <a:rPr lang="en-US" sz="3200" dirty="0">
                <a:solidFill>
                  <a:srgbClr val="FFFFFF"/>
                </a:solidFill>
              </a:rPr>
              <a:t>	</a:t>
            </a:r>
            <a:r>
              <a:rPr lang="en-US" sz="3200" dirty="0" err="1">
                <a:solidFill>
                  <a:srgbClr val="FFFFFF"/>
                </a:solidFill>
              </a:rPr>
              <a:t>sẽ</a:t>
            </a:r>
            <a:r>
              <a:rPr lang="en-US" sz="3200" dirty="0">
                <a:solidFill>
                  <a:srgbClr val="FFFFFF"/>
                </a:solidFill>
              </a:rPr>
              <a:t> </a:t>
            </a:r>
            <a:r>
              <a:rPr lang="en-US" sz="3200" dirty="0" err="1">
                <a:solidFill>
                  <a:srgbClr val="FFFFFF"/>
                </a:solidFill>
              </a:rPr>
              <a:t>được</a:t>
            </a:r>
            <a:r>
              <a:rPr lang="en-US" sz="3200" dirty="0">
                <a:solidFill>
                  <a:srgbClr val="FFFFFF"/>
                </a:solidFill>
              </a:rPr>
              <a:t> ban </a:t>
            </a:r>
            <a:r>
              <a:rPr lang="en-US" sz="3200" dirty="0" err="1">
                <a:solidFill>
                  <a:srgbClr val="FFFFFF"/>
                </a:solidFill>
              </a:rPr>
              <a:t>thưởng</a:t>
            </a:r>
            <a:r>
              <a:rPr lang="en-US" sz="3200" dirty="0">
                <a:solidFill>
                  <a:srgbClr val="FFFFFF"/>
                </a:solidFill>
              </a:rPr>
              <a:t> </a:t>
            </a:r>
            <a:r>
              <a:rPr lang="en-US" sz="3200" dirty="0" err="1">
                <a:solidFill>
                  <a:srgbClr val="FFFFFF"/>
                </a:solidFill>
              </a:rPr>
              <a:t>dư</a:t>
            </a:r>
            <a:r>
              <a:rPr lang="en-US" sz="3200" dirty="0">
                <a:solidFill>
                  <a:srgbClr val="FFFFFF"/>
                </a:solidFill>
              </a:rPr>
              <a:t> </a:t>
            </a:r>
            <a:r>
              <a:rPr lang="en-US" sz="3200" dirty="0" err="1">
                <a:solidFill>
                  <a:srgbClr val="FFFFFF"/>
                </a:solidFill>
              </a:rPr>
              <a:t>dật</a:t>
            </a:r>
            <a:r>
              <a:rPr lang="en-US" sz="3200" dirty="0">
                <a:solidFill>
                  <a:srgbClr val="FFFFFF"/>
                </a:solidFill>
              </a:rPr>
              <a:t> </a:t>
            </a:r>
            <a:r>
              <a:rPr lang="en-US" sz="3200" dirty="0" err="1">
                <a:solidFill>
                  <a:srgbClr val="FFFFFF"/>
                </a:solidFill>
              </a:rPr>
              <a:t>từ</a:t>
            </a:r>
            <a:r>
              <a:rPr lang="en-US" sz="3200" dirty="0">
                <a:solidFill>
                  <a:srgbClr val="FFFFFF"/>
                </a:solidFill>
              </a:rPr>
              <a:t> </a:t>
            </a:r>
            <a:r>
              <a:rPr lang="en-US" sz="3200" dirty="0" err="1">
                <a:solidFill>
                  <a:srgbClr val="FFFFFF"/>
                </a:solidFill>
              </a:rPr>
              <a:t>Đức</a:t>
            </a:r>
            <a:r>
              <a:rPr lang="en-US" sz="3200" dirty="0">
                <a:solidFill>
                  <a:srgbClr val="FFFFFF"/>
                </a:solidFill>
              </a:rPr>
              <a:t> </a:t>
            </a:r>
            <a:r>
              <a:rPr lang="en-US" sz="3200" dirty="0" err="1">
                <a:solidFill>
                  <a:srgbClr val="FFFFFF"/>
                </a:solidFill>
              </a:rPr>
              <a:t>Chúa</a:t>
            </a:r>
            <a:r>
              <a:rPr lang="en-US" sz="3200" dirty="0">
                <a:solidFill>
                  <a:srgbClr val="FFFFFF"/>
                </a:solidFill>
              </a:rPr>
              <a:t> </a:t>
            </a:r>
            <a:r>
              <a:rPr lang="en-US" sz="3200" dirty="0" err="1">
                <a:solidFill>
                  <a:srgbClr val="FFFFFF"/>
                </a:solidFill>
              </a:rPr>
              <a:t>Trời</a:t>
            </a:r>
            <a:r>
              <a:rPr lang="en-US" sz="3200" dirty="0">
                <a:solidFill>
                  <a:srgbClr val="FFFFFF"/>
                </a:solidFill>
              </a:rPr>
              <a:t> (</a:t>
            </a:r>
            <a:r>
              <a:rPr lang="en-US" sz="3200" dirty="0" err="1">
                <a:solidFill>
                  <a:srgbClr val="FFFFFF"/>
                </a:solidFill>
              </a:rPr>
              <a:t>Mác</a:t>
            </a:r>
            <a:r>
              <a:rPr lang="en-US" sz="3200" dirty="0">
                <a:solidFill>
                  <a:srgbClr val="FFFFFF"/>
                </a:solidFill>
              </a:rPr>
              <a:t> 10:29-31)</a:t>
            </a:r>
          </a:p>
        </p:txBody>
      </p:sp>
    </p:spTree>
    <p:extLst>
      <p:ext uri="{BB962C8B-B14F-4D97-AF65-F5344CB8AC3E}">
        <p14:creationId xmlns:p14="http://schemas.microsoft.com/office/powerpoint/2010/main" val="136442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6EDBC9C2-2A39-44A2-9D95-D1DE9E2B12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0"/>
            <a:ext cx="12192000" cy="6857912"/>
            <a:chOff x="572" y="0"/>
            <a:chExt cx="12192000" cy="6857912"/>
          </a:xfrm>
        </p:grpSpPr>
        <p:cxnSp>
          <p:nvCxnSpPr>
            <p:cNvPr id="17" name="Straight Connector 16">
              <a:extLst>
                <a:ext uri="{FF2B5EF4-FFF2-40B4-BE49-F238E27FC236}">
                  <a16:creationId xmlns:a16="http://schemas.microsoft.com/office/drawing/2014/main" id="{793379BC-3088-4AE8-8EF7-59370D7EB9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41DE74C-25AE-4959-99D5-0A77F1DFC8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9235EF-4E81-496D-ADA8-13EED901E9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7241A77-6415-454C-B86E-F42A280267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8F769534-C285-DF40-B73D-9D5B263C2346}"/>
              </a:ext>
            </a:extLst>
          </p:cNvPr>
          <p:cNvSpPr>
            <a:spLocks noGrp="1"/>
          </p:cNvSpPr>
          <p:nvPr>
            <p:ph type="title"/>
          </p:nvPr>
        </p:nvSpPr>
        <p:spPr>
          <a:xfrm>
            <a:off x="838200" y="727323"/>
            <a:ext cx="4933950" cy="1596291"/>
          </a:xfrm>
        </p:spPr>
        <p:txBody>
          <a:bodyPr>
            <a:normAutofit/>
          </a:bodyPr>
          <a:lstStyle/>
          <a:p>
            <a:r>
              <a:rPr lang="en-US" dirty="0" err="1"/>
              <a:t>Câu</a:t>
            </a:r>
            <a:r>
              <a:rPr lang="en-US" dirty="0"/>
              <a:t> </a:t>
            </a:r>
            <a:r>
              <a:rPr lang="en-US" dirty="0" err="1"/>
              <a:t>hỏi</a:t>
            </a:r>
            <a:r>
              <a:rPr lang="en-US" dirty="0"/>
              <a:t> </a:t>
            </a:r>
            <a:r>
              <a:rPr lang="en-US" dirty="0" err="1"/>
              <a:t>suy</a:t>
            </a:r>
            <a:r>
              <a:rPr lang="en-US" dirty="0"/>
              <a:t> </a:t>
            </a:r>
            <a:r>
              <a:rPr lang="en-US" dirty="0" err="1"/>
              <a:t>nghiệm</a:t>
            </a:r>
            <a:endParaRPr lang="en-US" dirty="0"/>
          </a:p>
        </p:txBody>
      </p:sp>
      <p:sp>
        <p:nvSpPr>
          <p:cNvPr id="5" name="Content Placeholder 4">
            <a:extLst>
              <a:ext uri="{FF2B5EF4-FFF2-40B4-BE49-F238E27FC236}">
                <a16:creationId xmlns:a16="http://schemas.microsoft.com/office/drawing/2014/main" id="{D2A836F9-B4FB-9E4E-B9F9-835A8C1D47B3}"/>
              </a:ext>
            </a:extLst>
          </p:cNvPr>
          <p:cNvSpPr>
            <a:spLocks noGrp="1"/>
          </p:cNvSpPr>
          <p:nvPr>
            <p:ph idx="1"/>
          </p:nvPr>
        </p:nvSpPr>
        <p:spPr>
          <a:xfrm>
            <a:off x="838200" y="2070106"/>
            <a:ext cx="5143500" cy="4197913"/>
          </a:xfrm>
        </p:spPr>
        <p:txBody>
          <a:bodyPr>
            <a:normAutofit fontScale="85000" lnSpcReduction="10000"/>
          </a:bodyPr>
          <a:lstStyle/>
          <a:p>
            <a:pPr marL="0" indent="0">
              <a:buNone/>
            </a:pPr>
            <a:r>
              <a:rPr lang="en-US" sz="3800" b="1" dirty="0" err="1"/>
              <a:t>Hội</a:t>
            </a:r>
            <a:r>
              <a:rPr lang="en-US" sz="3800" b="1" dirty="0"/>
              <a:t> </a:t>
            </a:r>
            <a:r>
              <a:rPr lang="en-US" sz="3800" b="1" dirty="0" err="1"/>
              <a:t>thánh</a:t>
            </a:r>
            <a:r>
              <a:rPr lang="en-US" sz="3800" b="1" dirty="0"/>
              <a:t> </a:t>
            </a:r>
            <a:r>
              <a:rPr lang="en-US" sz="3800" b="1" dirty="0" err="1"/>
              <a:t>vẫn</a:t>
            </a:r>
            <a:r>
              <a:rPr lang="en-US" sz="3800" b="1" dirty="0"/>
              <a:t> </a:t>
            </a:r>
            <a:r>
              <a:rPr lang="en-US" sz="3800" b="1" dirty="0" err="1"/>
              <a:t>có</a:t>
            </a:r>
            <a:r>
              <a:rPr lang="en-US" sz="3800" b="1" dirty="0"/>
              <a:t> </a:t>
            </a:r>
            <a:r>
              <a:rPr lang="en-US" sz="3800" b="1" dirty="0" err="1"/>
              <a:t>những</a:t>
            </a:r>
            <a:r>
              <a:rPr lang="en-US" sz="3800" b="1" dirty="0"/>
              <a:t> </a:t>
            </a:r>
            <a:r>
              <a:rPr lang="en-US" sz="3800" b="1" dirty="0" err="1"/>
              <a:t>lãnh</a:t>
            </a:r>
            <a:r>
              <a:rPr lang="en-US" sz="3800" b="1" dirty="0"/>
              <a:t> </a:t>
            </a:r>
            <a:r>
              <a:rPr lang="en-US" sz="3800" b="1" dirty="0" err="1"/>
              <a:t>đạo</a:t>
            </a:r>
            <a:r>
              <a:rPr lang="en-US" sz="3800" b="1" dirty="0"/>
              <a:t> </a:t>
            </a:r>
            <a:r>
              <a:rPr lang="en-US" sz="3800" b="1" dirty="0" err="1"/>
              <a:t>giống</a:t>
            </a:r>
            <a:r>
              <a:rPr lang="en-US" sz="3800" b="1" dirty="0"/>
              <a:t> </a:t>
            </a:r>
            <a:r>
              <a:rPr lang="en-US" sz="3800" b="1" dirty="0" err="1"/>
              <a:t>như</a:t>
            </a:r>
            <a:r>
              <a:rPr lang="en-US" sz="3800" b="1" dirty="0"/>
              <a:t> </a:t>
            </a:r>
            <a:r>
              <a:rPr lang="en-US" sz="3800" b="1" dirty="0" err="1"/>
              <a:t>lãnh</a:t>
            </a:r>
            <a:r>
              <a:rPr lang="en-US" sz="3800" b="1" dirty="0"/>
              <a:t> </a:t>
            </a:r>
            <a:r>
              <a:rPr lang="en-US" sz="3800" b="1" dirty="0" err="1"/>
              <a:t>đạo</a:t>
            </a:r>
            <a:r>
              <a:rPr lang="en-US" sz="3800" b="1" dirty="0"/>
              <a:t> </a:t>
            </a:r>
            <a:r>
              <a:rPr lang="en-US" sz="3800" b="1" dirty="0" err="1"/>
              <a:t>của</a:t>
            </a:r>
            <a:r>
              <a:rPr lang="en-US" sz="3800" b="1" dirty="0"/>
              <a:t> </a:t>
            </a:r>
            <a:r>
              <a:rPr lang="en-US" sz="3800" b="1" dirty="0" err="1"/>
              <a:t>thế</a:t>
            </a:r>
            <a:r>
              <a:rPr lang="en-US" sz="3800" b="1" dirty="0"/>
              <a:t> </a:t>
            </a:r>
            <a:r>
              <a:rPr lang="en-US" sz="3800" b="1" dirty="0" err="1"/>
              <a:t>gian</a:t>
            </a:r>
            <a:r>
              <a:rPr lang="en-US" sz="3800" b="1" dirty="0"/>
              <a:t>. </a:t>
            </a:r>
            <a:r>
              <a:rPr lang="en-US" sz="3800" b="1" dirty="0" err="1"/>
              <a:t>Chúng</a:t>
            </a:r>
            <a:r>
              <a:rPr lang="en-US" sz="3800" b="1" dirty="0"/>
              <a:t> ta </a:t>
            </a:r>
            <a:r>
              <a:rPr lang="en-US" sz="3800" b="1" dirty="0" err="1"/>
              <a:t>phải</a:t>
            </a:r>
            <a:r>
              <a:rPr lang="en-US" sz="3800" b="1" dirty="0"/>
              <a:t> </a:t>
            </a:r>
            <a:r>
              <a:rPr lang="en-US" sz="3800" b="1" dirty="0" err="1"/>
              <a:t>làm</a:t>
            </a:r>
            <a:r>
              <a:rPr lang="en-US" sz="3800" b="1" dirty="0"/>
              <a:t> </a:t>
            </a:r>
            <a:r>
              <a:rPr lang="en-US" sz="3800" b="1" dirty="0" err="1"/>
              <a:t>sao</a:t>
            </a:r>
            <a:r>
              <a:rPr lang="en-US" sz="3800" b="1" dirty="0"/>
              <a:t>?</a:t>
            </a:r>
          </a:p>
          <a:p>
            <a:pPr marL="0" indent="0">
              <a:buNone/>
            </a:pPr>
            <a:endParaRPr lang="en-US" sz="3200" b="1" dirty="0"/>
          </a:p>
          <a:p>
            <a:pPr marL="0" indent="0">
              <a:buNone/>
            </a:pPr>
            <a:endParaRPr lang="en-US" sz="3200" b="1" dirty="0"/>
          </a:p>
          <a:p>
            <a:pPr marL="0" indent="0">
              <a:buNone/>
            </a:pPr>
            <a:r>
              <a:rPr lang="en-US" sz="3200" dirty="0"/>
              <a:t>E-mail </a:t>
            </a:r>
            <a:r>
              <a:rPr lang="en-US" sz="3200" dirty="0" err="1"/>
              <a:t>về</a:t>
            </a:r>
            <a:r>
              <a:rPr lang="en-US" sz="3200" dirty="0"/>
              <a:t>: </a:t>
            </a:r>
            <a:r>
              <a:rPr lang="en-US" sz="3200" b="1" dirty="0" err="1"/>
              <a:t>awana.vn@gmail.com</a:t>
            </a:r>
            <a:endParaRPr lang="en-US" sz="3200" b="1" dirty="0"/>
          </a:p>
          <a:p>
            <a:pPr lvl="1"/>
            <a:endParaRPr lang="en-US" dirty="0"/>
          </a:p>
          <a:p>
            <a:pPr marL="457200" lvl="1" indent="0">
              <a:buNone/>
            </a:pPr>
            <a:endParaRPr lang="en-US" dirty="0"/>
          </a:p>
        </p:txBody>
      </p:sp>
      <p:cxnSp>
        <p:nvCxnSpPr>
          <p:cNvPr id="22" name="Straight Connector 21">
            <a:extLst>
              <a:ext uri="{FF2B5EF4-FFF2-40B4-BE49-F238E27FC236}">
                <a16:creationId xmlns:a16="http://schemas.microsoft.com/office/drawing/2014/main" id="{E32B0B7D-C67A-4103-B2F0-ACE40BD56D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091410" y="574154"/>
            <a:ext cx="4590" cy="569388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Graphic 8" descr="Checkmark">
            <a:extLst>
              <a:ext uri="{FF2B5EF4-FFF2-40B4-BE49-F238E27FC236}">
                <a16:creationId xmlns:a16="http://schemas.microsoft.com/office/drawing/2014/main" id="{276C7085-641F-40C5-8B8F-F23E4E69E1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29562" y="1161753"/>
            <a:ext cx="4824168" cy="4824168"/>
          </a:xfrm>
          <a:prstGeom prst="rect">
            <a:avLst/>
          </a:prstGeom>
        </p:spPr>
      </p:pic>
    </p:spTree>
    <p:extLst>
      <p:ext uri="{BB962C8B-B14F-4D97-AF65-F5344CB8AC3E}">
        <p14:creationId xmlns:p14="http://schemas.microsoft.com/office/powerpoint/2010/main" val="2436981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AE6FDE22-1F54-452D-A9BA-1BE9FDB534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24727BA-2777-4823-88E1-1B4B61968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AB0E0E5-A956-4B80-A317-E670B96C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ice fields in terraces">
            <a:extLst>
              <a:ext uri="{FF2B5EF4-FFF2-40B4-BE49-F238E27FC236}">
                <a16:creationId xmlns:a16="http://schemas.microsoft.com/office/drawing/2014/main" id="{1A5AA0A4-AD23-4F79-8C61-EDF353497255}"/>
              </a:ext>
            </a:extLst>
          </p:cNvPr>
          <p:cNvPicPr>
            <a:picLocks noChangeAspect="1"/>
          </p:cNvPicPr>
          <p:nvPr/>
        </p:nvPicPr>
        <p:blipFill rotWithShape="1">
          <a:blip r:embed="rId3">
            <a:alphaModFix amt="40000"/>
          </a:blip>
          <a:srcRect t="7198"/>
          <a:stretch/>
        </p:blipFill>
        <p:spPr>
          <a:xfrm>
            <a:off x="-1075" y="1"/>
            <a:ext cx="12191980" cy="6873463"/>
          </a:xfrm>
          <a:prstGeom prst="rect">
            <a:avLst/>
          </a:prstGeom>
          <a:ln w="12700">
            <a:noFill/>
          </a:ln>
        </p:spPr>
      </p:pic>
      <p:grpSp>
        <p:nvGrpSpPr>
          <p:cNvPr id="33" name="Group 32">
            <a:extLst>
              <a:ext uri="{FF2B5EF4-FFF2-40B4-BE49-F238E27FC236}">
                <a16:creationId xmlns:a16="http://schemas.microsoft.com/office/drawing/2014/main" id="{68142369-1172-4897-98AF-7E16842C4A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34" name="Straight Connector 33">
              <a:extLst>
                <a:ext uri="{FF2B5EF4-FFF2-40B4-BE49-F238E27FC236}">
                  <a16:creationId xmlns:a16="http://schemas.microsoft.com/office/drawing/2014/main" id="{6B4EC643-469D-49F7-B2C7-FA3DA6FFAC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C04565-7FC8-416F-9C08-F430D337F81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2BD8DCF-6634-460D-AA2E-1357451FBA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AC9175-245B-4886-A4F2-EEA53C13F5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Graphic 33">
              <a:extLst>
                <a:ext uri="{FF2B5EF4-FFF2-40B4-BE49-F238E27FC236}">
                  <a16:creationId xmlns:a16="http://schemas.microsoft.com/office/drawing/2014/main" id="{BC567658-11B8-4D35-89AE-B73534669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39" name="Graphic 33">
              <a:extLst>
                <a:ext uri="{FF2B5EF4-FFF2-40B4-BE49-F238E27FC236}">
                  <a16:creationId xmlns:a16="http://schemas.microsoft.com/office/drawing/2014/main" id="{B2AAA79A-1602-4193-8170-9C436D9CED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934E361C-1456-ED48-A850-4436B83D5B9E}"/>
              </a:ext>
            </a:extLst>
          </p:cNvPr>
          <p:cNvSpPr>
            <a:spLocks noGrp="1"/>
          </p:cNvSpPr>
          <p:nvPr>
            <p:ph type="title"/>
          </p:nvPr>
        </p:nvSpPr>
        <p:spPr>
          <a:xfrm>
            <a:off x="841248" y="865499"/>
            <a:ext cx="8452034" cy="1477855"/>
          </a:xfrm>
        </p:spPr>
        <p:txBody>
          <a:bodyPr anchor="b">
            <a:normAutofit/>
          </a:bodyPr>
          <a:lstStyle/>
          <a:p>
            <a:r>
              <a:rPr lang="en-US" dirty="0" err="1">
                <a:solidFill>
                  <a:srgbClr val="FFFFFF"/>
                </a:solidFill>
              </a:rPr>
              <a:t>Bắt</a:t>
            </a:r>
            <a:r>
              <a:rPr lang="en-US" dirty="0">
                <a:solidFill>
                  <a:srgbClr val="FFFFFF"/>
                </a:solidFill>
              </a:rPr>
              <a:t> </a:t>
            </a:r>
            <a:r>
              <a:rPr lang="en-US" dirty="0" err="1">
                <a:solidFill>
                  <a:srgbClr val="FFFFFF"/>
                </a:solidFill>
              </a:rPr>
              <a:t>đầu</a:t>
            </a:r>
            <a:r>
              <a:rPr lang="en-US" dirty="0">
                <a:solidFill>
                  <a:srgbClr val="FFFFFF"/>
                </a:solidFill>
              </a:rPr>
              <a:t> </a:t>
            </a:r>
            <a:r>
              <a:rPr lang="en-US" dirty="0" err="1">
                <a:solidFill>
                  <a:srgbClr val="FFFFFF"/>
                </a:solidFill>
              </a:rPr>
              <a:t>sự</a:t>
            </a:r>
            <a:r>
              <a:rPr lang="en-US" dirty="0">
                <a:solidFill>
                  <a:srgbClr val="FFFFFF"/>
                </a:solidFill>
              </a:rPr>
              <a:t> </a:t>
            </a:r>
            <a:r>
              <a:rPr lang="en-US" dirty="0" err="1">
                <a:solidFill>
                  <a:srgbClr val="FFFFFF"/>
                </a:solidFill>
              </a:rPr>
              <a:t>trãi</a:t>
            </a:r>
            <a:r>
              <a:rPr lang="en-US" dirty="0">
                <a:solidFill>
                  <a:srgbClr val="FFFFFF"/>
                </a:solidFill>
              </a:rPr>
              <a:t> </a:t>
            </a:r>
            <a:r>
              <a:rPr lang="en-US" dirty="0" err="1">
                <a:solidFill>
                  <a:srgbClr val="FFFFFF"/>
                </a:solidFill>
              </a:rPr>
              <a:t>nghiệm</a:t>
            </a:r>
            <a:endParaRPr lang="en-US" dirty="0">
              <a:solidFill>
                <a:srgbClr val="FFFFFF"/>
              </a:solidFill>
            </a:endParaRPr>
          </a:p>
        </p:txBody>
      </p:sp>
      <p:sp>
        <p:nvSpPr>
          <p:cNvPr id="3" name="Content Placeholder 2">
            <a:extLst>
              <a:ext uri="{FF2B5EF4-FFF2-40B4-BE49-F238E27FC236}">
                <a16:creationId xmlns:a16="http://schemas.microsoft.com/office/drawing/2014/main" id="{7ABA9DF0-EC45-9040-ADFC-704D129342DC}"/>
              </a:ext>
            </a:extLst>
          </p:cNvPr>
          <p:cNvSpPr>
            <a:spLocks noGrp="1"/>
          </p:cNvSpPr>
          <p:nvPr>
            <p:ph idx="1"/>
          </p:nvPr>
        </p:nvSpPr>
        <p:spPr>
          <a:xfrm>
            <a:off x="841248" y="2912035"/>
            <a:ext cx="10092158" cy="1918725"/>
          </a:xfrm>
        </p:spPr>
        <p:txBody>
          <a:bodyPr>
            <a:normAutofit/>
          </a:bodyPr>
          <a:lstStyle/>
          <a:p>
            <a:pPr marL="0" indent="0">
              <a:buNone/>
            </a:pPr>
            <a:r>
              <a:rPr lang="en-US" sz="2800" dirty="0" err="1">
                <a:solidFill>
                  <a:srgbClr val="FFFFFF"/>
                </a:solidFill>
              </a:rPr>
              <a:t>Lãnh</a:t>
            </a:r>
            <a:r>
              <a:rPr lang="en-US" sz="2800" dirty="0">
                <a:solidFill>
                  <a:srgbClr val="FFFFFF"/>
                </a:solidFill>
              </a:rPr>
              <a:t> </a:t>
            </a:r>
            <a:r>
              <a:rPr lang="en-US" sz="2800" dirty="0" err="1">
                <a:solidFill>
                  <a:srgbClr val="FFFFFF"/>
                </a:solidFill>
              </a:rPr>
              <a:t>đạo</a:t>
            </a:r>
            <a:r>
              <a:rPr lang="en-US" sz="2800" dirty="0">
                <a:solidFill>
                  <a:srgbClr val="FFFFFF"/>
                </a:solidFill>
              </a:rPr>
              <a:t> </a:t>
            </a:r>
            <a:r>
              <a:rPr lang="en-US" sz="2800" dirty="0" err="1">
                <a:solidFill>
                  <a:srgbClr val="FFFFFF"/>
                </a:solidFill>
              </a:rPr>
              <a:t>từ</a:t>
            </a:r>
            <a:r>
              <a:rPr lang="en-US" sz="2800" dirty="0">
                <a:solidFill>
                  <a:srgbClr val="FFFFFF"/>
                </a:solidFill>
              </a:rPr>
              <a:t> </a:t>
            </a:r>
            <a:r>
              <a:rPr lang="en-US" sz="2800" dirty="0" err="1">
                <a:solidFill>
                  <a:srgbClr val="FFFFFF"/>
                </a:solidFill>
              </a:rPr>
              <a:t>bên</a:t>
            </a:r>
            <a:r>
              <a:rPr lang="en-US" sz="2800" dirty="0">
                <a:solidFill>
                  <a:srgbClr val="FFFFFF"/>
                </a:solidFill>
              </a:rPr>
              <a:t> </a:t>
            </a:r>
            <a:r>
              <a:rPr lang="en-US" sz="2800" dirty="0" err="1">
                <a:solidFill>
                  <a:srgbClr val="FFFFFF"/>
                </a:solidFill>
              </a:rPr>
              <a:t>trong</a:t>
            </a:r>
            <a:r>
              <a:rPr lang="en-US" sz="2800" dirty="0">
                <a:solidFill>
                  <a:srgbClr val="FFFFFF"/>
                </a:solidFill>
              </a:rPr>
              <a:t> hay 10 </a:t>
            </a:r>
            <a:r>
              <a:rPr lang="en-US" sz="2800" dirty="0" err="1">
                <a:solidFill>
                  <a:srgbClr val="FFFFFF"/>
                </a:solidFill>
              </a:rPr>
              <a:t>bài</a:t>
            </a:r>
            <a:r>
              <a:rPr lang="en-US" sz="2800" dirty="0">
                <a:solidFill>
                  <a:srgbClr val="FFFFFF"/>
                </a:solidFill>
              </a:rPr>
              <a:t> </a:t>
            </a:r>
            <a:r>
              <a:rPr lang="en-US" sz="2800" dirty="0" err="1">
                <a:solidFill>
                  <a:srgbClr val="FFFFFF"/>
                </a:solidFill>
              </a:rPr>
              <a:t>học</a:t>
            </a:r>
            <a:r>
              <a:rPr lang="en-US" sz="2800" dirty="0">
                <a:solidFill>
                  <a:srgbClr val="FFFFFF"/>
                </a:solidFill>
              </a:rPr>
              <a:t> </a:t>
            </a:r>
            <a:r>
              <a:rPr lang="en-US" sz="2800" dirty="0" err="1">
                <a:solidFill>
                  <a:srgbClr val="FFFFFF"/>
                </a:solidFill>
              </a:rPr>
              <a:t>dành</a:t>
            </a:r>
            <a:r>
              <a:rPr lang="en-US" sz="2800" dirty="0">
                <a:solidFill>
                  <a:srgbClr val="FFFFFF"/>
                </a:solidFill>
              </a:rPr>
              <a:t> </a:t>
            </a:r>
            <a:r>
              <a:rPr lang="en-US" sz="2800" dirty="0" err="1">
                <a:solidFill>
                  <a:srgbClr val="FFFFFF"/>
                </a:solidFill>
              </a:rPr>
              <a:t>cho</a:t>
            </a:r>
            <a:r>
              <a:rPr lang="en-US" sz="2800" dirty="0">
                <a:solidFill>
                  <a:srgbClr val="FFFFFF"/>
                </a:solidFill>
              </a:rPr>
              <a:t> </a:t>
            </a:r>
            <a:r>
              <a:rPr lang="en-US" sz="2800" dirty="0" err="1">
                <a:solidFill>
                  <a:srgbClr val="FFFFFF"/>
                </a:solidFill>
              </a:rPr>
              <a:t>lãnh</a:t>
            </a:r>
            <a:r>
              <a:rPr lang="en-US" sz="2800" dirty="0">
                <a:solidFill>
                  <a:srgbClr val="FFFFFF"/>
                </a:solidFill>
              </a:rPr>
              <a:t> </a:t>
            </a:r>
            <a:r>
              <a:rPr lang="en-US" sz="2800" dirty="0" err="1">
                <a:solidFill>
                  <a:srgbClr val="FFFFFF"/>
                </a:solidFill>
              </a:rPr>
              <a:t>đạo</a:t>
            </a:r>
            <a:r>
              <a:rPr lang="en-US" sz="2800" dirty="0">
                <a:solidFill>
                  <a:srgbClr val="FFFFFF"/>
                </a:solidFill>
              </a:rPr>
              <a:t> </a:t>
            </a:r>
            <a:r>
              <a:rPr lang="en-US" sz="2800" dirty="0" err="1">
                <a:solidFill>
                  <a:srgbClr val="FFFFFF"/>
                </a:solidFill>
              </a:rPr>
              <a:t>Cơ</a:t>
            </a:r>
            <a:r>
              <a:rPr lang="en-US" sz="2800" dirty="0">
                <a:solidFill>
                  <a:srgbClr val="FFFFFF"/>
                </a:solidFill>
              </a:rPr>
              <a:t> </a:t>
            </a:r>
            <a:r>
              <a:rPr lang="en-US" sz="2800" dirty="0" err="1">
                <a:solidFill>
                  <a:srgbClr val="FFFFFF"/>
                </a:solidFill>
              </a:rPr>
              <a:t>đốc</a:t>
            </a:r>
            <a:r>
              <a:rPr lang="en-US" sz="2800" dirty="0">
                <a:solidFill>
                  <a:srgbClr val="FFFFFF"/>
                </a:solidFill>
              </a:rPr>
              <a:t> </a:t>
            </a:r>
            <a:r>
              <a:rPr lang="en-US" sz="2800" dirty="0" err="1">
                <a:solidFill>
                  <a:srgbClr val="FFFFFF"/>
                </a:solidFill>
              </a:rPr>
              <a:t>giúp</a:t>
            </a:r>
            <a:r>
              <a:rPr lang="en-US" sz="2800" dirty="0">
                <a:solidFill>
                  <a:srgbClr val="FFFFFF"/>
                </a:solidFill>
              </a:rPr>
              <a:t> </a:t>
            </a:r>
            <a:r>
              <a:rPr lang="en-US" sz="2800" dirty="0" err="1">
                <a:solidFill>
                  <a:srgbClr val="FFFFFF"/>
                </a:solidFill>
              </a:rPr>
              <a:t>chúng</a:t>
            </a:r>
            <a:r>
              <a:rPr lang="en-US" sz="2800" dirty="0">
                <a:solidFill>
                  <a:srgbClr val="FFFFFF"/>
                </a:solidFill>
              </a:rPr>
              <a:t> ta </a:t>
            </a:r>
            <a:r>
              <a:rPr lang="en-US" sz="2800" dirty="0" err="1">
                <a:solidFill>
                  <a:srgbClr val="FFFFFF"/>
                </a:solidFill>
              </a:rPr>
              <a:t>đi</a:t>
            </a:r>
            <a:r>
              <a:rPr lang="en-US" sz="2800" dirty="0">
                <a:solidFill>
                  <a:srgbClr val="FFFFFF"/>
                </a:solidFill>
              </a:rPr>
              <a:t> </a:t>
            </a:r>
            <a:r>
              <a:rPr lang="en-US" sz="2800" dirty="0" err="1">
                <a:solidFill>
                  <a:srgbClr val="FFFFFF"/>
                </a:solidFill>
              </a:rPr>
              <a:t>sâu</a:t>
            </a:r>
            <a:r>
              <a:rPr lang="en-US" sz="2800" dirty="0">
                <a:solidFill>
                  <a:srgbClr val="FFFFFF"/>
                </a:solidFill>
              </a:rPr>
              <a:t> </a:t>
            </a:r>
            <a:r>
              <a:rPr lang="en-US" sz="2800" dirty="0" err="1">
                <a:solidFill>
                  <a:srgbClr val="FFFFFF"/>
                </a:solidFill>
              </a:rPr>
              <a:t>hơn</a:t>
            </a:r>
            <a:r>
              <a:rPr lang="en-US" sz="2800" dirty="0">
                <a:solidFill>
                  <a:srgbClr val="FFFFFF"/>
                </a:solidFill>
              </a:rPr>
              <a:t> </a:t>
            </a:r>
            <a:r>
              <a:rPr lang="en-US" sz="2800" dirty="0" err="1">
                <a:solidFill>
                  <a:srgbClr val="FFFFFF"/>
                </a:solidFill>
              </a:rPr>
              <a:t>trong</a:t>
            </a:r>
            <a:r>
              <a:rPr lang="en-US" sz="2800" dirty="0">
                <a:solidFill>
                  <a:srgbClr val="FFFFFF"/>
                </a:solidFill>
              </a:rPr>
              <a:t> </a:t>
            </a:r>
            <a:r>
              <a:rPr lang="en-US" sz="2800" dirty="0" err="1">
                <a:solidFill>
                  <a:srgbClr val="FFFFFF"/>
                </a:solidFill>
              </a:rPr>
              <a:t>đời</a:t>
            </a:r>
            <a:r>
              <a:rPr lang="en-US" sz="2800" dirty="0">
                <a:solidFill>
                  <a:srgbClr val="FFFFFF"/>
                </a:solidFill>
              </a:rPr>
              <a:t> </a:t>
            </a:r>
            <a:r>
              <a:rPr lang="en-US" sz="2800" dirty="0" err="1">
                <a:solidFill>
                  <a:srgbClr val="FFFFFF"/>
                </a:solidFill>
              </a:rPr>
              <a:t>sống</a:t>
            </a:r>
            <a:r>
              <a:rPr lang="en-US" sz="2800" dirty="0">
                <a:solidFill>
                  <a:srgbClr val="FFFFFF"/>
                </a:solidFill>
              </a:rPr>
              <a:t> </a:t>
            </a:r>
            <a:r>
              <a:rPr lang="en-US" sz="2800" dirty="0" err="1">
                <a:solidFill>
                  <a:srgbClr val="FFFFFF"/>
                </a:solidFill>
              </a:rPr>
              <a:t>cá</a:t>
            </a:r>
            <a:r>
              <a:rPr lang="en-US" sz="2800" dirty="0">
                <a:solidFill>
                  <a:srgbClr val="FFFFFF"/>
                </a:solidFill>
              </a:rPr>
              <a:t> </a:t>
            </a:r>
            <a:r>
              <a:rPr lang="en-US" sz="2800" dirty="0" err="1">
                <a:solidFill>
                  <a:srgbClr val="FFFFFF"/>
                </a:solidFill>
              </a:rPr>
              <a:t>nhân</a:t>
            </a:r>
            <a:r>
              <a:rPr lang="en-US" sz="2800" dirty="0">
                <a:solidFill>
                  <a:srgbClr val="FFFFFF"/>
                </a:solidFill>
              </a:rPr>
              <a:t> </a:t>
            </a:r>
            <a:r>
              <a:rPr lang="en-US" sz="2800" dirty="0" err="1">
                <a:solidFill>
                  <a:srgbClr val="FFFFFF"/>
                </a:solidFill>
              </a:rPr>
              <a:t>và</a:t>
            </a:r>
            <a:r>
              <a:rPr lang="en-US" sz="2800" dirty="0">
                <a:solidFill>
                  <a:srgbClr val="FFFFFF"/>
                </a:solidFill>
              </a:rPr>
              <a:t> </a:t>
            </a:r>
            <a:r>
              <a:rPr lang="en-US" sz="2800" dirty="0" err="1">
                <a:solidFill>
                  <a:srgbClr val="FFFFFF"/>
                </a:solidFill>
              </a:rPr>
              <a:t>phát</a:t>
            </a:r>
            <a:r>
              <a:rPr lang="en-US" sz="2800" dirty="0">
                <a:solidFill>
                  <a:srgbClr val="FFFFFF"/>
                </a:solidFill>
              </a:rPr>
              <a:t> </a:t>
            </a:r>
            <a:r>
              <a:rPr lang="en-US" sz="2800" dirty="0" err="1">
                <a:solidFill>
                  <a:srgbClr val="FFFFFF"/>
                </a:solidFill>
              </a:rPr>
              <a:t>triển</a:t>
            </a:r>
            <a:r>
              <a:rPr lang="en-US" sz="2800" dirty="0">
                <a:solidFill>
                  <a:srgbClr val="FFFFFF"/>
                </a:solidFill>
              </a:rPr>
              <a:t> </a:t>
            </a:r>
            <a:r>
              <a:rPr lang="en-US" sz="2800" dirty="0" err="1">
                <a:solidFill>
                  <a:srgbClr val="FFFFFF"/>
                </a:solidFill>
              </a:rPr>
              <a:t>các</a:t>
            </a:r>
            <a:r>
              <a:rPr lang="en-US" sz="2800" dirty="0">
                <a:solidFill>
                  <a:srgbClr val="FFFFFF"/>
                </a:solidFill>
              </a:rPr>
              <a:t> </a:t>
            </a:r>
            <a:r>
              <a:rPr lang="en-US" sz="2800" dirty="0" err="1">
                <a:solidFill>
                  <a:srgbClr val="FFFFFF"/>
                </a:solidFill>
              </a:rPr>
              <a:t>kỹ</a:t>
            </a:r>
            <a:r>
              <a:rPr lang="en-US" sz="2800" dirty="0">
                <a:solidFill>
                  <a:srgbClr val="FFFFFF"/>
                </a:solidFill>
              </a:rPr>
              <a:t> </a:t>
            </a:r>
            <a:r>
              <a:rPr lang="en-US" sz="2800" dirty="0" err="1">
                <a:solidFill>
                  <a:srgbClr val="FFFFFF"/>
                </a:solidFill>
              </a:rPr>
              <a:t>năng</a:t>
            </a:r>
            <a:r>
              <a:rPr lang="en-US" sz="2800" dirty="0">
                <a:solidFill>
                  <a:srgbClr val="FFFFFF"/>
                </a:solidFill>
              </a:rPr>
              <a:t> </a:t>
            </a:r>
            <a:r>
              <a:rPr lang="en-US" sz="2800" dirty="0" err="1">
                <a:solidFill>
                  <a:srgbClr val="FFFFFF"/>
                </a:solidFill>
              </a:rPr>
              <a:t>nội</a:t>
            </a:r>
            <a:r>
              <a:rPr lang="en-US" sz="2800" dirty="0">
                <a:solidFill>
                  <a:srgbClr val="FFFFFF"/>
                </a:solidFill>
              </a:rPr>
              <a:t> </a:t>
            </a:r>
            <a:r>
              <a:rPr lang="en-US" sz="2800" dirty="0" err="1">
                <a:solidFill>
                  <a:srgbClr val="FFFFFF"/>
                </a:solidFill>
              </a:rPr>
              <a:t>tại</a:t>
            </a:r>
            <a:r>
              <a:rPr lang="en-US" sz="2800" dirty="0">
                <a:solidFill>
                  <a:srgbClr val="FFFFFF"/>
                </a:solidFill>
              </a:rPr>
              <a:t>.</a:t>
            </a:r>
          </a:p>
        </p:txBody>
      </p:sp>
      <p:sp>
        <p:nvSpPr>
          <p:cNvPr id="4" name="TextBox 3">
            <a:extLst>
              <a:ext uri="{FF2B5EF4-FFF2-40B4-BE49-F238E27FC236}">
                <a16:creationId xmlns:a16="http://schemas.microsoft.com/office/drawing/2014/main" id="{F89FC23E-764E-6747-92E4-702380BBCE04}"/>
              </a:ext>
            </a:extLst>
          </p:cNvPr>
          <p:cNvSpPr txBox="1"/>
          <p:nvPr/>
        </p:nvSpPr>
        <p:spPr>
          <a:xfrm>
            <a:off x="1066800" y="5295900"/>
            <a:ext cx="8445496" cy="523220"/>
          </a:xfrm>
          <a:prstGeom prst="rect">
            <a:avLst/>
          </a:prstGeom>
          <a:noFill/>
        </p:spPr>
        <p:txBody>
          <a:bodyPr wrap="square" rtlCol="0">
            <a:spAutoFit/>
          </a:bodyPr>
          <a:lstStyle/>
          <a:p>
            <a:pPr marL="457200" indent="-457200">
              <a:buFont typeface="Wingdings" pitchFamily="2" charset="2"/>
              <a:buChar char="v"/>
            </a:pPr>
            <a:r>
              <a:rPr lang="en-US" sz="2800" dirty="0" err="1"/>
              <a:t>Mỗi</a:t>
            </a:r>
            <a:r>
              <a:rPr lang="en-US" sz="2800" dirty="0"/>
              <a:t> </a:t>
            </a:r>
            <a:r>
              <a:rPr lang="en-US" sz="2800" dirty="0" err="1"/>
              <a:t>tối</a:t>
            </a:r>
            <a:r>
              <a:rPr lang="en-US" sz="2800" dirty="0"/>
              <a:t> </a:t>
            </a:r>
            <a:r>
              <a:rPr lang="en-US" sz="2800" dirty="0" err="1"/>
              <a:t>thứ</a:t>
            </a:r>
            <a:r>
              <a:rPr lang="en-US" sz="2800" dirty="0"/>
              <a:t> </a:t>
            </a:r>
            <a:r>
              <a:rPr lang="en-US" sz="2800" dirty="0" err="1"/>
              <a:t>tư</a:t>
            </a:r>
            <a:r>
              <a:rPr lang="en-US" sz="2800" dirty="0"/>
              <a:t>, 8:00 </a:t>
            </a:r>
            <a:r>
              <a:rPr lang="en-US" sz="2800" dirty="0" err="1"/>
              <a:t>từ</a:t>
            </a:r>
            <a:r>
              <a:rPr lang="en-US" sz="2800" dirty="0"/>
              <a:t> 28/7/2021 </a:t>
            </a:r>
            <a:r>
              <a:rPr lang="en-US" sz="2800" dirty="0" err="1"/>
              <a:t>đến</a:t>
            </a:r>
            <a:r>
              <a:rPr lang="en-US" sz="2800" dirty="0"/>
              <a:t> 8/9/2021</a:t>
            </a:r>
          </a:p>
        </p:txBody>
      </p:sp>
    </p:spTree>
    <p:extLst>
      <p:ext uri="{BB962C8B-B14F-4D97-AF65-F5344CB8AC3E}">
        <p14:creationId xmlns:p14="http://schemas.microsoft.com/office/powerpoint/2010/main" val="122431227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12" name="Straight Connector 11">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7"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useBgFill="1">
        <p:nvSpPr>
          <p:cNvPr id="19" name="Rectangle 18">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Old street lamp and city skyline at dusk">
            <a:extLst>
              <a:ext uri="{FF2B5EF4-FFF2-40B4-BE49-F238E27FC236}">
                <a16:creationId xmlns:a16="http://schemas.microsoft.com/office/drawing/2014/main" id="{A7E3FC0B-98E5-48FC-A05F-DFE5DB92CA95}"/>
              </a:ext>
            </a:extLst>
          </p:cNvPr>
          <p:cNvPicPr>
            <a:picLocks noChangeAspect="1"/>
          </p:cNvPicPr>
          <p:nvPr/>
        </p:nvPicPr>
        <p:blipFill rotWithShape="1">
          <a:blip r:embed="rId2">
            <a:alphaModFix/>
          </a:blip>
          <a:srcRect t="15710" r="-1" b="-1"/>
          <a:stretch/>
        </p:blipFill>
        <p:spPr>
          <a:xfrm>
            <a:off x="1524" y="10"/>
            <a:ext cx="12188952" cy="6857990"/>
          </a:xfrm>
          <a:prstGeom prst="rect">
            <a:avLst/>
          </a:prstGeom>
        </p:spPr>
      </p:pic>
      <p:sp>
        <p:nvSpPr>
          <p:cNvPr id="21" name="Rectangle 20">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99C835-D230-4340-BFE9-5FD5130ACDB3}"/>
              </a:ext>
            </a:extLst>
          </p:cNvPr>
          <p:cNvSpPr>
            <a:spLocks noGrp="1"/>
          </p:cNvSpPr>
          <p:nvPr>
            <p:ph type="title"/>
          </p:nvPr>
        </p:nvSpPr>
        <p:spPr>
          <a:xfrm>
            <a:off x="5181601" y="2463823"/>
            <a:ext cx="6332532" cy="2222471"/>
          </a:xfrm>
        </p:spPr>
        <p:txBody>
          <a:bodyPr vert="horz" lIns="91440" tIns="45720" rIns="91440" bIns="45720" rtlCol="0" anchor="ctr">
            <a:normAutofit/>
          </a:bodyPr>
          <a:lstStyle/>
          <a:p>
            <a:pPr algn="ctr"/>
            <a:r>
              <a:rPr lang="en-US" dirty="0">
                <a:solidFill>
                  <a:srgbClr val="FFFFFF"/>
                </a:solidFill>
              </a:rPr>
              <a:t>MA-THI-Ơ 20: 17-28 </a:t>
            </a:r>
          </a:p>
        </p:txBody>
      </p:sp>
      <p:sp>
        <p:nvSpPr>
          <p:cNvPr id="3" name="Text Placeholder 2">
            <a:extLst>
              <a:ext uri="{FF2B5EF4-FFF2-40B4-BE49-F238E27FC236}">
                <a16:creationId xmlns:a16="http://schemas.microsoft.com/office/drawing/2014/main" id="{76672490-5471-C24A-B65D-E707C6C8F864}"/>
              </a:ext>
            </a:extLst>
          </p:cNvPr>
          <p:cNvSpPr>
            <a:spLocks noGrp="1"/>
          </p:cNvSpPr>
          <p:nvPr>
            <p:ph type="body" idx="1"/>
          </p:nvPr>
        </p:nvSpPr>
        <p:spPr>
          <a:xfrm>
            <a:off x="5272376" y="1728302"/>
            <a:ext cx="4826498" cy="1327421"/>
          </a:xfrm>
        </p:spPr>
        <p:txBody>
          <a:bodyPr vert="horz" lIns="91440" tIns="45720" rIns="91440" bIns="45720" rtlCol="0" anchor="b">
            <a:normAutofit/>
          </a:bodyPr>
          <a:lstStyle/>
          <a:p>
            <a:r>
              <a:rPr lang="en-US" dirty="0">
                <a:solidFill>
                  <a:srgbClr val="FFFFFF"/>
                </a:solidFill>
              </a:rPr>
              <a:t>KINH THÁNH NỀN TẢNG </a:t>
            </a:r>
          </a:p>
        </p:txBody>
      </p:sp>
    </p:spTree>
    <p:extLst>
      <p:ext uri="{BB962C8B-B14F-4D97-AF65-F5344CB8AC3E}">
        <p14:creationId xmlns:p14="http://schemas.microsoft.com/office/powerpoint/2010/main" val="226069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E94C6EB-0BD0-4926-909B-CE0EFF459E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7" y="-1"/>
            <a:ext cx="12195239" cy="6857996"/>
            <a:chOff x="1667" y="-1"/>
            <a:chExt cx="12195239" cy="6857996"/>
          </a:xfrm>
        </p:grpSpPr>
        <p:cxnSp>
          <p:nvCxnSpPr>
            <p:cNvPr id="13" name="Straight Connector 12">
              <a:extLst>
                <a:ext uri="{FF2B5EF4-FFF2-40B4-BE49-F238E27FC236}">
                  <a16:creationId xmlns:a16="http://schemas.microsoft.com/office/drawing/2014/main" id="{FD8D9AC5-1A8B-4F43-99E1-1D51CFFCF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49B524-B22D-40A1-81F7-459441A7E2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06"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CCE87E-3564-469A-9A46-F794A0F94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C96A98-5EF6-4542-9FA4-86B1D2651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33">
              <a:extLst>
                <a:ext uri="{FF2B5EF4-FFF2-40B4-BE49-F238E27FC236}">
                  <a16:creationId xmlns:a16="http://schemas.microsoft.com/office/drawing/2014/main" id="{3BF088B1-D6D6-4925-9B48-5098FF09D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8" name="Graphic 33">
              <a:extLst>
                <a:ext uri="{FF2B5EF4-FFF2-40B4-BE49-F238E27FC236}">
                  <a16:creationId xmlns:a16="http://schemas.microsoft.com/office/drawing/2014/main" id="{6FA7DFD7-863A-4016-A231-DCB28B20D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2ADCEAB0-7A89-CA46-884F-83D172E64F9F}"/>
              </a:ext>
            </a:extLst>
          </p:cNvPr>
          <p:cNvSpPr>
            <a:spLocks noGrp="1"/>
          </p:cNvSpPr>
          <p:nvPr>
            <p:ph idx="1"/>
          </p:nvPr>
        </p:nvSpPr>
        <p:spPr>
          <a:xfrm>
            <a:off x="844055" y="1161750"/>
            <a:ext cx="10719082" cy="4089575"/>
          </a:xfrm>
        </p:spPr>
        <p:txBody>
          <a:bodyPr>
            <a:noAutofit/>
          </a:bodyPr>
          <a:lstStyle/>
          <a:p>
            <a:pPr marL="0" indent="0">
              <a:buNone/>
            </a:pPr>
            <a:r>
              <a:rPr lang="vi-VN" sz="2400" b="1" dirty="0"/>
              <a:t>Ma-Thi-Ơ 20:17- 21</a:t>
            </a:r>
          </a:p>
          <a:p>
            <a:pPr marL="0" indent="0">
              <a:buNone/>
            </a:pPr>
            <a:r>
              <a:rPr lang="vi-VN" sz="2400" u="sng" dirty="0"/>
              <a:t>17 </a:t>
            </a:r>
            <a:r>
              <a:rPr lang="vi-VN" sz="2400" dirty="0"/>
              <a:t>Trong khi Đức Chúa Jêsus đi lên thành Giê-ru-sa-lem, Ngài đem riêng theo mười hai môn đồ, dọc đường, phán cùng họ rằng: </a:t>
            </a:r>
            <a:r>
              <a:rPr lang="vi-VN" sz="2400" dirty="0">
                <a:hlinkClick r:id="rId2" tooltip="Share Verse"/>
              </a:rPr>
              <a:t>18</a:t>
            </a:r>
            <a:r>
              <a:rPr lang="vi-VN" sz="2400" dirty="0"/>
              <a:t> Nầy, chúng ta đi lên thành Giê-ru-sa-lem, và Con người sẽ bị bắt nộp cho các thầy tế lễ cả và các thầy thông giáo, bọn đó sẽ luận giết Ngài. </a:t>
            </a:r>
            <a:r>
              <a:rPr lang="vi-VN" sz="2400" dirty="0">
                <a:hlinkClick r:id="rId3" tooltip="Share Verse"/>
              </a:rPr>
              <a:t>19</a:t>
            </a:r>
            <a:r>
              <a:rPr lang="vi-VN" sz="2400" dirty="0"/>
              <a:t> Họ sẽ nộp Ngài cho dân ngoại hầu để nhạo báng, đánh đập, và đóng đinh trên cây thập tự; đến ngày thứ ba, Ngài sẽ sống lại. </a:t>
            </a:r>
            <a:r>
              <a:rPr lang="vi-VN" sz="2400" dirty="0">
                <a:hlinkClick r:id="rId4" tooltip="Share Verse"/>
              </a:rPr>
              <a:t>20</a:t>
            </a:r>
            <a:r>
              <a:rPr lang="vi-VN" sz="2400" dirty="0"/>
              <a:t> Bấy giờ, có mẹ của các con trai Xê-bê-đê cùng các con mình đến gần Đức Chúa Jêsus, lạy Ngài đặng hỏi một chuyện. </a:t>
            </a:r>
            <a:r>
              <a:rPr lang="vi-VN" sz="2400" dirty="0">
                <a:hlinkClick r:id="rId5" tooltip="Share Verse"/>
              </a:rPr>
              <a:t>21</a:t>
            </a:r>
            <a:r>
              <a:rPr lang="vi-VN" sz="2400" dirty="0"/>
              <a:t> Ngài phán rằng: Ngươi muốn chi? Thưa rằng: Xin cho hai con trai tôi đây ngồi một đứa bên hữu Ngài, một đứa bên tả, ở trong nước Ngài. </a:t>
            </a:r>
            <a:endParaRPr lang="en-US" sz="2400" dirty="0"/>
          </a:p>
        </p:txBody>
      </p:sp>
    </p:spTree>
    <p:extLst>
      <p:ext uri="{BB962C8B-B14F-4D97-AF65-F5344CB8AC3E}">
        <p14:creationId xmlns:p14="http://schemas.microsoft.com/office/powerpoint/2010/main" val="133251498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4E94C6EB-0BD0-4926-909B-CE0EFF459E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7" y="-1"/>
            <a:ext cx="12195239" cy="6857996"/>
            <a:chOff x="1667" y="-1"/>
            <a:chExt cx="12195239" cy="6857996"/>
          </a:xfrm>
        </p:grpSpPr>
        <p:cxnSp>
          <p:nvCxnSpPr>
            <p:cNvPr id="13" name="Straight Connector 12">
              <a:extLst>
                <a:ext uri="{FF2B5EF4-FFF2-40B4-BE49-F238E27FC236}">
                  <a16:creationId xmlns:a16="http://schemas.microsoft.com/office/drawing/2014/main" id="{FD8D9AC5-1A8B-4F43-99E1-1D51CFFCF10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249B524-B22D-40A1-81F7-459441A7E20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906"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8CCE87E-3564-469A-9A46-F794A0F940E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4C96A98-5EF6-4542-9FA4-86B1D2651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33">
              <a:extLst>
                <a:ext uri="{FF2B5EF4-FFF2-40B4-BE49-F238E27FC236}">
                  <a16:creationId xmlns:a16="http://schemas.microsoft.com/office/drawing/2014/main" id="{3BF088B1-D6D6-4925-9B48-5098FF09D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8" name="Graphic 33">
              <a:extLst>
                <a:ext uri="{FF2B5EF4-FFF2-40B4-BE49-F238E27FC236}">
                  <a16:creationId xmlns:a16="http://schemas.microsoft.com/office/drawing/2014/main" id="{6FA7DFD7-863A-4016-A231-DCB28B20D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3" name="Content Placeholder 2">
            <a:extLst>
              <a:ext uri="{FF2B5EF4-FFF2-40B4-BE49-F238E27FC236}">
                <a16:creationId xmlns:a16="http://schemas.microsoft.com/office/drawing/2014/main" id="{2ADCEAB0-7A89-CA46-884F-83D172E64F9F}"/>
              </a:ext>
            </a:extLst>
          </p:cNvPr>
          <p:cNvSpPr>
            <a:spLocks noGrp="1"/>
          </p:cNvSpPr>
          <p:nvPr>
            <p:ph idx="1"/>
          </p:nvPr>
        </p:nvSpPr>
        <p:spPr>
          <a:xfrm>
            <a:off x="838202" y="1713500"/>
            <a:ext cx="10094170" cy="3430575"/>
          </a:xfrm>
        </p:spPr>
        <p:txBody>
          <a:bodyPr>
            <a:normAutofit/>
          </a:bodyPr>
          <a:lstStyle/>
          <a:p>
            <a:pPr marL="0" indent="0">
              <a:buNone/>
            </a:pPr>
            <a:r>
              <a:rPr lang="vi-VN" sz="2400" b="1" dirty="0"/>
              <a:t>Ma-Thi-Ơ 20:22- 24</a:t>
            </a:r>
          </a:p>
          <a:p>
            <a:pPr marL="0" indent="0">
              <a:buNone/>
            </a:pPr>
            <a:r>
              <a:rPr lang="vi-VN" sz="2400" dirty="0">
                <a:hlinkClick r:id="rId2" tooltip="Share Verse"/>
              </a:rPr>
              <a:t>22</a:t>
            </a:r>
            <a:r>
              <a:rPr lang="vi-VN" sz="2400" dirty="0"/>
              <a:t> Đức Chúa Jêsus đáp rằng: Các ngươi không hiểu điều của mình xin. Các ngươi uống được chén mà ta hầu uống không? Hai người thưa rằng: Chúng tôi uống được. </a:t>
            </a:r>
            <a:r>
              <a:rPr lang="vi-VN" sz="2400" dirty="0">
                <a:hlinkClick r:id="rId3" tooltip="Share Verse"/>
              </a:rPr>
              <a:t>23</a:t>
            </a:r>
            <a:r>
              <a:rPr lang="vi-VN" sz="2400" dirty="0"/>
              <a:t> Ngài phán rằng: Thật các ngươi sẽ uống chén ta nhưng mà ngồi bên hữu hay bên tả ta, thì chẳng phải tự ta cho được; ấy là cho những người nào mà Cha ta đã sửa soạn cho. </a:t>
            </a:r>
            <a:r>
              <a:rPr lang="vi-VN" sz="2400" dirty="0">
                <a:hlinkClick r:id="rId4" tooltip="Share Verse"/>
              </a:rPr>
              <a:t>24</a:t>
            </a:r>
            <a:r>
              <a:rPr lang="vi-VN" sz="2400" dirty="0"/>
              <a:t> Mười môn đồ kia nghe sự xin đó, thì giận hai anh em. </a:t>
            </a:r>
            <a:endParaRPr lang="en-US" sz="2400" dirty="0"/>
          </a:p>
        </p:txBody>
      </p:sp>
    </p:spTree>
    <p:extLst>
      <p:ext uri="{BB962C8B-B14F-4D97-AF65-F5344CB8AC3E}">
        <p14:creationId xmlns:p14="http://schemas.microsoft.com/office/powerpoint/2010/main" val="28797348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F10C978-51B5-420C-9A05-C8F194E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 y="-597"/>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8D34D1C-4E49-4D32-96F1-E49CEBBF8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ADCEAB0-7A89-CA46-884F-83D172E64F9F}"/>
              </a:ext>
            </a:extLst>
          </p:cNvPr>
          <p:cNvSpPr>
            <a:spLocks noGrp="1"/>
          </p:cNvSpPr>
          <p:nvPr>
            <p:ph idx="1"/>
          </p:nvPr>
        </p:nvSpPr>
        <p:spPr>
          <a:xfrm>
            <a:off x="599286" y="955238"/>
            <a:ext cx="6413103" cy="4893547"/>
          </a:xfrm>
        </p:spPr>
        <p:txBody>
          <a:bodyPr>
            <a:noAutofit/>
          </a:bodyPr>
          <a:lstStyle/>
          <a:p>
            <a:pPr marL="0" indent="0">
              <a:lnSpc>
                <a:spcPct val="100000"/>
              </a:lnSpc>
              <a:buNone/>
            </a:pPr>
            <a:r>
              <a:rPr lang="vi-VN" sz="2400" b="1" dirty="0"/>
              <a:t>Ma-Thi-Ơ 20:25- 28</a:t>
            </a:r>
          </a:p>
          <a:p>
            <a:pPr marL="0" indent="0">
              <a:lnSpc>
                <a:spcPct val="100000"/>
              </a:lnSpc>
              <a:buNone/>
            </a:pPr>
            <a:r>
              <a:rPr lang="vi-VN" sz="2400" dirty="0">
                <a:hlinkClick r:id="rId2" tooltip="Share Verse"/>
              </a:rPr>
              <a:t>25</a:t>
            </a:r>
            <a:r>
              <a:rPr lang="vi-VN" sz="2400" dirty="0"/>
              <a:t> Nhưng Đức Chúa Jêsus gọi đến mà phán rằng: Các ngươi biết rằng các vua dân ngoại thì ép dân phải phục mình, còn các quan lớn thì lấy quyền thế mà trị dân. </a:t>
            </a:r>
            <a:r>
              <a:rPr lang="vi-VN" sz="2400" dirty="0">
                <a:hlinkClick r:id="rId3" tooltip="Share Verse"/>
              </a:rPr>
              <a:t>26</a:t>
            </a:r>
            <a:r>
              <a:rPr lang="vi-VN" sz="2400" dirty="0"/>
              <a:t> Trong các ngươi thì không như vậy; trái lại, trong các ngươi, kẻ nào muốn làm lớn, thì sẽ làm đầy tớ các ngươi; </a:t>
            </a:r>
            <a:r>
              <a:rPr lang="vi-VN" sz="2400" dirty="0">
                <a:hlinkClick r:id="rId4" tooltip="Share Verse"/>
              </a:rPr>
              <a:t>27</a:t>
            </a:r>
            <a:r>
              <a:rPr lang="vi-VN" sz="2400" dirty="0"/>
              <a:t> còn kẻ nào muốn làm đầu, thì sẽ làm tôi mọi các ngươi. </a:t>
            </a:r>
            <a:r>
              <a:rPr lang="vi-VN" sz="2400" dirty="0">
                <a:hlinkClick r:id="rId5" tooltip="Share Verse"/>
              </a:rPr>
              <a:t>28</a:t>
            </a:r>
            <a:r>
              <a:rPr lang="vi-VN" sz="2400" dirty="0"/>
              <a:t> Ấy vậy, Con người đã đến, không phải để người ta hầu việc mình, song để mình hầu việc người ta, và phó sự sống mình làm giá chuộc nhiều người.</a:t>
            </a:r>
            <a:endParaRPr lang="en-US" sz="2400" dirty="0"/>
          </a:p>
        </p:txBody>
      </p:sp>
      <p:grpSp>
        <p:nvGrpSpPr>
          <p:cNvPr id="27" name="Group 26">
            <a:extLst>
              <a:ext uri="{FF2B5EF4-FFF2-40B4-BE49-F238E27FC236}">
                <a16:creationId xmlns:a16="http://schemas.microsoft.com/office/drawing/2014/main" id="{84CDC529-641B-41E3-896C-B43B5DBEFE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379" y="-6437"/>
            <a:ext cx="4136937" cy="6864437"/>
            <a:chOff x="7430379" y="-6437"/>
            <a:chExt cx="4136937" cy="6864437"/>
          </a:xfrm>
        </p:grpSpPr>
        <p:sp>
          <p:nvSpPr>
            <p:cNvPr id="28" name="Freeform: Shape 27">
              <a:extLst>
                <a:ext uri="{FF2B5EF4-FFF2-40B4-BE49-F238E27FC236}">
                  <a16:creationId xmlns:a16="http://schemas.microsoft.com/office/drawing/2014/main" id="{6D149F87-1C45-44B2-8D4B-D495F05DF2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7741214" y="1425553"/>
              <a:ext cx="3512149" cy="3952919"/>
            </a:xfrm>
            <a:custGeom>
              <a:avLst/>
              <a:gdLst>
                <a:gd name="connsiteX0" fmla="*/ 1939325 w 3878650"/>
                <a:gd name="connsiteY0" fmla="*/ 4363426 h 4363426"/>
                <a:gd name="connsiteX1" fmla="*/ 0 w 3878650"/>
                <a:gd name="connsiteY1" fmla="*/ 2424101 h 4363426"/>
                <a:gd name="connsiteX2" fmla="*/ 0 w 3878650"/>
                <a:gd name="connsiteY2" fmla="*/ 1734201 h 4363426"/>
                <a:gd name="connsiteX3" fmla="*/ 0 w 3878650"/>
                <a:gd name="connsiteY3" fmla="*/ 0 h 4363426"/>
                <a:gd name="connsiteX4" fmla="*/ 3878650 w 3878650"/>
                <a:gd name="connsiteY4" fmla="*/ 0 h 4363426"/>
                <a:gd name="connsiteX5" fmla="*/ 3878650 w 3878650"/>
                <a:gd name="connsiteY5" fmla="*/ 330044 h 4363426"/>
                <a:gd name="connsiteX6" fmla="*/ 3878650 w 3878650"/>
                <a:gd name="connsiteY6" fmla="*/ 2424101 h 4363426"/>
                <a:gd name="connsiteX7" fmla="*/ 1939325 w 3878650"/>
                <a:gd name="connsiteY7" fmla="*/ 4363426 h 4363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8650" h="4363426">
                  <a:moveTo>
                    <a:pt x="1939325" y="4363426"/>
                  </a:moveTo>
                  <a:cubicBezTo>
                    <a:pt x="868265" y="4363426"/>
                    <a:pt x="0" y="3495161"/>
                    <a:pt x="0" y="2424101"/>
                  </a:cubicBezTo>
                  <a:lnTo>
                    <a:pt x="0" y="1734201"/>
                  </a:lnTo>
                  <a:lnTo>
                    <a:pt x="0" y="0"/>
                  </a:lnTo>
                  <a:lnTo>
                    <a:pt x="3878650" y="0"/>
                  </a:lnTo>
                  <a:lnTo>
                    <a:pt x="3878650" y="330044"/>
                  </a:lnTo>
                  <a:lnTo>
                    <a:pt x="3878650" y="2424101"/>
                  </a:lnTo>
                  <a:cubicBezTo>
                    <a:pt x="3878650" y="3495161"/>
                    <a:pt x="3010385" y="4363426"/>
                    <a:pt x="1939325" y="4363426"/>
                  </a:cubicBezTo>
                  <a:close/>
                </a:path>
              </a:pathLst>
            </a:cu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29" name="Straight Connector 28">
              <a:extLst>
                <a:ext uri="{FF2B5EF4-FFF2-40B4-BE49-F238E27FC236}">
                  <a16:creationId xmlns:a16="http://schemas.microsoft.com/office/drawing/2014/main" id="{7F0C4227-57D6-49F5-9F99-C043FA774A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9498848" y="581338"/>
              <a:ext cx="0" cy="5695396"/>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E3CAA67-33DF-4DEF-970D-E9D322DED7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7430379" y="3428996"/>
              <a:ext cx="307423" cy="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C9533CB-43E6-43B1-AC1C-0D46BD72D8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V="1">
              <a:off x="11250011" y="3427776"/>
              <a:ext cx="307423" cy="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D02EC05-FE36-4500-9FE7-8F66AD8FE8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B999273-8AC9-42C7-A718-903E23486B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48FD3C-C042-47D1-AFA0-A69407BE4F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08CF67A-A858-4B50-A061-D2B71B5DBF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69950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26F97B8F-C372-406F-BC40-FEBF267FD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719" y="2789105"/>
            <a:ext cx="10934171" cy="3456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A6F7768D-2C22-4F7C-8BCA-F460371D5C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7581"/>
            <a:ext cx="12192000" cy="6881046"/>
            <a:chOff x="572" y="-7581"/>
            <a:chExt cx="12192000" cy="6881046"/>
          </a:xfrm>
        </p:grpSpPr>
        <p:cxnSp>
          <p:nvCxnSpPr>
            <p:cNvPr id="86" name="Straight Connector 85">
              <a:extLst>
                <a:ext uri="{FF2B5EF4-FFF2-40B4-BE49-F238E27FC236}">
                  <a16:creationId xmlns:a16="http://schemas.microsoft.com/office/drawing/2014/main" id="{5A282329-4807-44C6-8AF9-463180C741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45884"/>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40F1351-48CB-424C-8A88-1B2306477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96465"/>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40B9EBF-57BE-4E27-B9AF-D0B8E9034D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44509"/>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A53350B-5E17-48A4-8CDE-468FC9D9E4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0" name="Graphic 33">
              <a:extLst>
                <a:ext uri="{FF2B5EF4-FFF2-40B4-BE49-F238E27FC236}">
                  <a16:creationId xmlns:a16="http://schemas.microsoft.com/office/drawing/2014/main" id="{C673EDD6-6393-480B-B1FD-FFCC6ECD0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37174" y="-7581"/>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sp>
          <p:nvSpPr>
            <p:cNvPr id="91" name="Graphic 33">
              <a:extLst>
                <a:ext uri="{FF2B5EF4-FFF2-40B4-BE49-F238E27FC236}">
                  <a16:creationId xmlns:a16="http://schemas.microsoft.com/office/drawing/2014/main" id="{849F7A27-D5D7-4A62-AD00-AD61A14E3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237174" y="6253952"/>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200" y="706524"/>
            <a:ext cx="10676934" cy="1972116"/>
          </a:xfrm>
        </p:spPr>
        <p:txBody>
          <a:bodyPr vert="horz" lIns="91440" tIns="45720" rIns="91440" bIns="45720" rtlCol="0" anchor="ctr">
            <a:normAutofit/>
          </a:bodyPr>
          <a:lstStyle/>
          <a:p>
            <a:r>
              <a:rPr lang="en-US" sz="5200"/>
              <a:t>5 Lầm lẫn Tai hại</a:t>
            </a:r>
          </a:p>
        </p:txBody>
      </p:sp>
      <p:cxnSp>
        <p:nvCxnSpPr>
          <p:cNvPr id="93" name="Straight Connector 92">
            <a:extLst>
              <a:ext uri="{FF2B5EF4-FFF2-40B4-BE49-F238E27FC236}">
                <a16:creationId xmlns:a16="http://schemas.microsoft.com/office/drawing/2014/main" id="{ED77D0F5-35D0-4892-A2EA-D841FF8830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123" y="2794702"/>
            <a:ext cx="1092317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5" name="TextBox 2">
            <a:extLst>
              <a:ext uri="{FF2B5EF4-FFF2-40B4-BE49-F238E27FC236}">
                <a16:creationId xmlns:a16="http://schemas.microsoft.com/office/drawing/2014/main" id="{63879440-113F-4A83-82DD-00290FCA188E}"/>
              </a:ext>
            </a:extLst>
          </p:cNvPr>
          <p:cNvGraphicFramePr/>
          <p:nvPr>
            <p:extLst>
              <p:ext uri="{D42A27DB-BD31-4B8C-83A1-F6EECF244321}">
                <p14:modId xmlns:p14="http://schemas.microsoft.com/office/powerpoint/2010/main" val="2528557842"/>
              </p:ext>
            </p:extLst>
          </p:nvPr>
        </p:nvGraphicFramePr>
        <p:xfrm>
          <a:off x="838200" y="3143922"/>
          <a:ext cx="10515600" cy="265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40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8" name="Rectangle 97">
            <a:extLst>
              <a:ext uri="{FF2B5EF4-FFF2-40B4-BE49-F238E27FC236}">
                <a16:creationId xmlns:a16="http://schemas.microsoft.com/office/drawing/2014/main" id="{B62E0F97-3B68-4A9A-81FD-184E8051D2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A9C0995-256A-4F90-97D6-FB8958A5D4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26F97B8F-C372-406F-BC40-FEBF267FD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719" y="2789105"/>
            <a:ext cx="10934171" cy="3456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a:extLst>
              <a:ext uri="{FF2B5EF4-FFF2-40B4-BE49-F238E27FC236}">
                <a16:creationId xmlns:a16="http://schemas.microsoft.com/office/drawing/2014/main" id="{A6F7768D-2C22-4F7C-8BCA-F460371D5C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7581"/>
            <a:ext cx="12192000" cy="6881046"/>
            <a:chOff x="572" y="-7581"/>
            <a:chExt cx="12192000" cy="6881046"/>
          </a:xfrm>
        </p:grpSpPr>
        <p:cxnSp>
          <p:nvCxnSpPr>
            <p:cNvPr id="105" name="Straight Connector 104">
              <a:extLst>
                <a:ext uri="{FF2B5EF4-FFF2-40B4-BE49-F238E27FC236}">
                  <a16:creationId xmlns:a16="http://schemas.microsoft.com/office/drawing/2014/main" id="{5A282329-4807-44C6-8AF9-463180C741E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45884"/>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D40F1351-48CB-424C-8A88-1B230647707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96465"/>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40B9EBF-57BE-4E27-B9AF-D0B8E9034D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44509"/>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A53350B-5E17-48A4-8CDE-468FC9D9E4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9" name="Graphic 33">
              <a:extLst>
                <a:ext uri="{FF2B5EF4-FFF2-40B4-BE49-F238E27FC236}">
                  <a16:creationId xmlns:a16="http://schemas.microsoft.com/office/drawing/2014/main" id="{C673EDD6-6393-480B-B1FD-FFCC6ECD0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37174" y="-7581"/>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sp>
          <p:nvSpPr>
            <p:cNvPr id="110" name="Graphic 33">
              <a:extLst>
                <a:ext uri="{FF2B5EF4-FFF2-40B4-BE49-F238E27FC236}">
                  <a16:creationId xmlns:a16="http://schemas.microsoft.com/office/drawing/2014/main" id="{849F7A27-D5D7-4A62-AD00-AD61A14E3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237174" y="6253952"/>
              <a:ext cx="3722031" cy="604044"/>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rgbClr val="D8897E"/>
              </a:solid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200" y="706524"/>
            <a:ext cx="10676934" cy="1972116"/>
          </a:xfrm>
        </p:spPr>
        <p:txBody>
          <a:bodyPr vert="horz" lIns="91440" tIns="45720" rIns="91440" bIns="45720" rtlCol="0" anchor="ctr">
            <a:normAutofit/>
          </a:bodyPr>
          <a:lstStyle/>
          <a:p>
            <a:r>
              <a:rPr lang="en-US" sz="5200"/>
              <a:t>Lầm</a:t>
            </a:r>
            <a:r>
              <a:rPr lang="en-US" sz="5200" dirty="0"/>
              <a:t> </a:t>
            </a:r>
            <a:r>
              <a:rPr lang="en-US" sz="5200"/>
              <a:t>lẫn</a:t>
            </a:r>
            <a:r>
              <a:rPr lang="en-US" sz="5200" dirty="0"/>
              <a:t> Tai </a:t>
            </a:r>
            <a:r>
              <a:rPr lang="en-US" sz="5200"/>
              <a:t>hại</a:t>
            </a:r>
            <a:r>
              <a:rPr lang="en-US" sz="5200" dirty="0"/>
              <a:t> </a:t>
            </a:r>
            <a:r>
              <a:rPr lang="en-US" sz="5200"/>
              <a:t>thứ</a:t>
            </a:r>
            <a:r>
              <a:rPr lang="en-US" sz="5200" dirty="0"/>
              <a:t> </a:t>
            </a:r>
            <a:r>
              <a:rPr lang="en-US" sz="5200" dirty="0" err="1"/>
              <a:t>nhất</a:t>
            </a:r>
            <a:endParaRPr lang="en-US" sz="5200" dirty="0"/>
          </a:p>
        </p:txBody>
      </p:sp>
      <p:cxnSp>
        <p:nvCxnSpPr>
          <p:cNvPr id="112" name="Straight Connector 111">
            <a:extLst>
              <a:ext uri="{FF2B5EF4-FFF2-40B4-BE49-F238E27FC236}">
                <a16:creationId xmlns:a16="http://schemas.microsoft.com/office/drawing/2014/main" id="{ED77D0F5-35D0-4892-A2EA-D841FF8830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34123" y="2794702"/>
            <a:ext cx="10923176"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75" name="TextBox 2">
            <a:extLst>
              <a:ext uri="{FF2B5EF4-FFF2-40B4-BE49-F238E27FC236}">
                <a16:creationId xmlns:a16="http://schemas.microsoft.com/office/drawing/2014/main" id="{63879440-113F-4A83-82DD-00290FCA188E}"/>
              </a:ext>
            </a:extLst>
          </p:cNvPr>
          <p:cNvGraphicFramePr/>
          <p:nvPr>
            <p:extLst>
              <p:ext uri="{D42A27DB-BD31-4B8C-83A1-F6EECF244321}">
                <p14:modId xmlns:p14="http://schemas.microsoft.com/office/powerpoint/2010/main" val="1914838205"/>
              </p:ext>
            </p:extLst>
          </p:nvPr>
        </p:nvGraphicFramePr>
        <p:xfrm>
          <a:off x="838200" y="3143922"/>
          <a:ext cx="10515600" cy="2653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902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E270D4-BB44-EC45-A03B-E2C40380C165}"/>
              </a:ext>
            </a:extLst>
          </p:cNvPr>
          <p:cNvSpPr>
            <a:spLocks noGrp="1"/>
          </p:cNvSpPr>
          <p:nvPr>
            <p:ph type="title"/>
          </p:nvPr>
        </p:nvSpPr>
        <p:spPr>
          <a:xfrm>
            <a:off x="838200" y="727323"/>
            <a:ext cx="3798436" cy="1914277"/>
          </a:xfrm>
        </p:spPr>
        <p:txBody>
          <a:bodyPr vert="horz" lIns="91440" tIns="45720" rIns="91440" bIns="45720" rtlCol="0" anchor="b">
            <a:normAutofit/>
          </a:bodyPr>
          <a:lstStyle/>
          <a:p>
            <a:r>
              <a:rPr lang="en-US"/>
              <a:t>5 Lầm lẫn Tai hại</a:t>
            </a:r>
          </a:p>
        </p:txBody>
      </p:sp>
      <p:grpSp>
        <p:nvGrpSpPr>
          <p:cNvPr id="58" name="Group 57">
            <a:extLst>
              <a:ext uri="{FF2B5EF4-FFF2-40B4-BE49-F238E27FC236}">
                <a16:creationId xmlns:a16="http://schemas.microsoft.com/office/drawing/2014/main" id="{87CB8D36-9DE0-44D4-B67A-16D4F21213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67689" y="-6437"/>
            <a:ext cx="6399627" cy="6864437"/>
            <a:chOff x="5167689" y="-6437"/>
            <a:chExt cx="6399627" cy="6864437"/>
          </a:xfrm>
        </p:grpSpPr>
        <p:cxnSp>
          <p:nvCxnSpPr>
            <p:cNvPr id="59" name="Straight Connector 58">
              <a:extLst>
                <a:ext uri="{FF2B5EF4-FFF2-40B4-BE49-F238E27FC236}">
                  <a16:creationId xmlns:a16="http://schemas.microsoft.com/office/drawing/2014/main" id="{43B47A15-9292-4357-AA25-E187AC1662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266E215-42AC-4D6A-A37F-B0C2E2FB9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DC49225-8670-4B30-BEA8-3CDE3C6DD48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581337"/>
              <a:ext cx="63996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12D652B-23A7-429E-A3E1-62ABA17B8B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67689" y="6276734"/>
              <a:ext cx="639962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aphicFrame>
        <p:nvGraphicFramePr>
          <p:cNvPr id="20" name="Content Placeholder 2">
            <a:extLst>
              <a:ext uri="{FF2B5EF4-FFF2-40B4-BE49-F238E27FC236}">
                <a16:creationId xmlns:a16="http://schemas.microsoft.com/office/drawing/2014/main" id="{0D0757A2-C7EE-49FD-90A1-A0F9EFAABF74}"/>
              </a:ext>
            </a:extLst>
          </p:cNvPr>
          <p:cNvGraphicFramePr>
            <a:graphicFrameLocks noGrp="1"/>
          </p:cNvGraphicFramePr>
          <p:nvPr>
            <p:ph idx="1"/>
            <p:extLst>
              <p:ext uri="{D42A27DB-BD31-4B8C-83A1-F6EECF244321}">
                <p14:modId xmlns:p14="http://schemas.microsoft.com/office/powerpoint/2010/main" val="3149196308"/>
              </p:ext>
            </p:extLst>
          </p:nvPr>
        </p:nvGraphicFramePr>
        <p:xfrm>
          <a:off x="838200" y="2788920"/>
          <a:ext cx="3798436" cy="3388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44785ED-93AE-9340-9110-1A9971386204}"/>
              </a:ext>
            </a:extLst>
          </p:cNvPr>
          <p:cNvSpPr txBox="1"/>
          <p:nvPr/>
        </p:nvSpPr>
        <p:spPr>
          <a:xfrm>
            <a:off x="5609492" y="422522"/>
            <a:ext cx="5744308" cy="6247864"/>
          </a:xfrm>
          <a:prstGeom prst="rect">
            <a:avLst/>
          </a:prstGeom>
          <a:noFill/>
        </p:spPr>
        <p:txBody>
          <a:bodyPr wrap="square" rtlCol="0">
            <a:spAutoFit/>
          </a:bodyPr>
          <a:lstStyle/>
          <a:p>
            <a:r>
              <a:rPr lang="en-US" dirty="0"/>
              <a:t>	</a:t>
            </a:r>
          </a:p>
          <a:p>
            <a:r>
              <a:rPr lang="en-US" sz="2800" dirty="0" err="1"/>
              <a:t>Nhưng</a:t>
            </a:r>
            <a:r>
              <a:rPr lang="en-US" sz="2800" dirty="0"/>
              <a:t> </a:t>
            </a:r>
            <a:r>
              <a:rPr lang="en-US" sz="2800" dirty="0" err="1"/>
              <a:t>lãnh</a:t>
            </a:r>
            <a:r>
              <a:rPr lang="en-US" sz="2800" dirty="0"/>
              <a:t> </a:t>
            </a:r>
            <a:r>
              <a:rPr lang="en-US" sz="2800" dirty="0" err="1"/>
              <a:t>đạo</a:t>
            </a:r>
            <a:r>
              <a:rPr lang="en-US" sz="2800" dirty="0"/>
              <a:t> </a:t>
            </a:r>
            <a:r>
              <a:rPr lang="en-US" sz="2800" dirty="0" err="1"/>
              <a:t>Cơ</a:t>
            </a:r>
            <a:r>
              <a:rPr lang="en-US" sz="2800" dirty="0"/>
              <a:t> </a:t>
            </a:r>
            <a:r>
              <a:rPr lang="en-US" sz="2800" dirty="0" err="1"/>
              <a:t>đốc</a:t>
            </a:r>
            <a:r>
              <a:rPr lang="en-US" sz="2800" dirty="0"/>
              <a:t> </a:t>
            </a:r>
            <a:r>
              <a:rPr lang="en-US" sz="2800" dirty="0" err="1"/>
              <a:t>chân</a:t>
            </a:r>
            <a:r>
              <a:rPr lang="en-US" sz="2800" dirty="0"/>
              <a:t> </a:t>
            </a:r>
            <a:r>
              <a:rPr lang="en-US" sz="2800" dirty="0" err="1"/>
              <a:t>chính</a:t>
            </a:r>
            <a:r>
              <a:rPr lang="en-US" sz="2800" dirty="0"/>
              <a:t> </a:t>
            </a:r>
            <a:r>
              <a:rPr lang="en-US" sz="2800" dirty="0" err="1"/>
              <a:t>phải</a:t>
            </a:r>
            <a:r>
              <a:rPr lang="en-US" sz="2800" dirty="0"/>
              <a:t> </a:t>
            </a:r>
            <a:r>
              <a:rPr lang="en-US" sz="2800" dirty="0" err="1"/>
              <a:t>từ</a:t>
            </a:r>
            <a:r>
              <a:rPr lang="en-US" sz="2800" dirty="0"/>
              <a:t> </a:t>
            </a:r>
            <a:r>
              <a:rPr lang="en-US" sz="2800" dirty="0" err="1"/>
              <a:t>bỏ</a:t>
            </a:r>
            <a:r>
              <a:rPr lang="en-US" sz="2800" dirty="0"/>
              <a:t>, </a:t>
            </a:r>
            <a:r>
              <a:rPr lang="en-US" sz="2800" dirty="0" err="1"/>
              <a:t>vác</a:t>
            </a:r>
            <a:r>
              <a:rPr lang="en-US" sz="2800" dirty="0"/>
              <a:t> </a:t>
            </a:r>
            <a:r>
              <a:rPr lang="en-US" sz="2800" dirty="0" err="1"/>
              <a:t>thập</a:t>
            </a:r>
            <a:r>
              <a:rPr lang="en-US" sz="2800" dirty="0"/>
              <a:t> </a:t>
            </a:r>
            <a:r>
              <a:rPr lang="en-US" sz="2800" dirty="0" err="1"/>
              <a:t>giá</a:t>
            </a:r>
            <a:r>
              <a:rPr lang="en-US" sz="2800" dirty="0"/>
              <a:t>, </a:t>
            </a:r>
            <a:r>
              <a:rPr lang="en-US" sz="2800" dirty="0" err="1"/>
              <a:t>chịu</a:t>
            </a:r>
            <a:r>
              <a:rPr lang="en-US" sz="2800" dirty="0"/>
              <a:t> </a:t>
            </a:r>
            <a:r>
              <a:rPr lang="en-US" sz="2800" dirty="0" err="1"/>
              <a:t>khổ</a:t>
            </a:r>
            <a:r>
              <a:rPr lang="en-US" sz="2800" dirty="0"/>
              <a:t> </a:t>
            </a:r>
            <a:r>
              <a:rPr lang="en-US" sz="2800" dirty="0" err="1"/>
              <a:t>và</a:t>
            </a:r>
            <a:r>
              <a:rPr lang="en-US" sz="2800" dirty="0"/>
              <a:t> </a:t>
            </a:r>
            <a:r>
              <a:rPr lang="en-US" sz="2800" dirty="0" err="1"/>
              <a:t>bị</a:t>
            </a:r>
            <a:r>
              <a:rPr lang="en-US" sz="2800" dirty="0"/>
              <a:t> </a:t>
            </a:r>
            <a:r>
              <a:rPr lang="en-US" sz="2800" dirty="0" err="1"/>
              <a:t>ghen</a:t>
            </a:r>
            <a:r>
              <a:rPr lang="en-US" sz="2800" dirty="0"/>
              <a:t> </a:t>
            </a:r>
            <a:r>
              <a:rPr lang="en-US" sz="2800" dirty="0" err="1"/>
              <a:t>ghét</a:t>
            </a:r>
            <a:r>
              <a:rPr lang="en-US" sz="2800" dirty="0"/>
              <a:t> </a:t>
            </a:r>
            <a:r>
              <a:rPr lang="en-US" sz="2800" dirty="0" err="1"/>
              <a:t>bắt</a:t>
            </a:r>
            <a:r>
              <a:rPr lang="en-US" sz="2800" dirty="0"/>
              <a:t> </a:t>
            </a:r>
            <a:r>
              <a:rPr lang="en-US" sz="2800" dirty="0" err="1"/>
              <a:t>bớ</a:t>
            </a:r>
            <a:r>
              <a:rPr lang="en-US" sz="2800" dirty="0"/>
              <a:t> </a:t>
            </a:r>
            <a:r>
              <a:rPr lang="en-US" sz="2800" dirty="0" err="1"/>
              <a:t>như</a:t>
            </a:r>
            <a:r>
              <a:rPr lang="en-US" sz="2800" dirty="0"/>
              <a:t> </a:t>
            </a:r>
            <a:r>
              <a:rPr lang="en-US" sz="2800" dirty="0" err="1"/>
              <a:t>Chúa</a:t>
            </a:r>
            <a:r>
              <a:rPr lang="en-US" sz="2800" dirty="0"/>
              <a:t> </a:t>
            </a:r>
            <a:r>
              <a:rPr lang="en-US" sz="2800" dirty="0" err="1"/>
              <a:t>Giê</a:t>
            </a:r>
            <a:r>
              <a:rPr lang="en-US" sz="2800" dirty="0"/>
              <a:t>-Xu (Ma-</a:t>
            </a:r>
            <a:r>
              <a:rPr lang="en-US" sz="2800" dirty="0" err="1"/>
              <a:t>thi</a:t>
            </a:r>
            <a:r>
              <a:rPr lang="en-US" sz="2800" dirty="0"/>
              <a:t>-</a:t>
            </a:r>
            <a:r>
              <a:rPr lang="en-US" sz="2800" dirty="0" err="1"/>
              <a:t>ơ</a:t>
            </a:r>
            <a:r>
              <a:rPr lang="en-US" sz="2800" dirty="0"/>
              <a:t> 16:24, </a:t>
            </a:r>
            <a:r>
              <a:rPr lang="en-US" sz="2800" dirty="0" err="1"/>
              <a:t>Giăng</a:t>
            </a:r>
            <a:r>
              <a:rPr lang="en-US" sz="2800" dirty="0"/>
              <a:t> 15:20)</a:t>
            </a:r>
          </a:p>
          <a:p>
            <a:endParaRPr lang="en-US" sz="2800" dirty="0"/>
          </a:p>
          <a:p>
            <a:r>
              <a:rPr lang="en-US" sz="2800" dirty="0" err="1"/>
              <a:t>Sự</a:t>
            </a:r>
            <a:r>
              <a:rPr lang="en-US" sz="2800" dirty="0"/>
              <a:t> </a:t>
            </a:r>
            <a:r>
              <a:rPr lang="en-US" sz="2800" dirty="0" err="1"/>
              <a:t>chịu</a:t>
            </a:r>
            <a:r>
              <a:rPr lang="en-US" sz="2800" dirty="0"/>
              <a:t> </a:t>
            </a:r>
            <a:r>
              <a:rPr lang="en-US" sz="2800" dirty="0" err="1"/>
              <a:t>khổ</a:t>
            </a:r>
            <a:r>
              <a:rPr lang="en-US" sz="2800" dirty="0"/>
              <a:t> </a:t>
            </a:r>
            <a:r>
              <a:rPr lang="en-US" sz="2800" dirty="0" err="1"/>
              <a:t>rèn</a:t>
            </a:r>
            <a:r>
              <a:rPr lang="en-US" sz="2800" dirty="0"/>
              <a:t> </a:t>
            </a:r>
            <a:r>
              <a:rPr lang="en-US" sz="2800" dirty="0" err="1"/>
              <a:t>luyện</a:t>
            </a:r>
            <a:r>
              <a:rPr lang="en-US" sz="2800" dirty="0"/>
              <a:t> </a:t>
            </a:r>
            <a:r>
              <a:rPr lang="en-US" sz="2800" dirty="0" err="1"/>
              <a:t>cá</a:t>
            </a:r>
            <a:r>
              <a:rPr lang="en-US" sz="2800" dirty="0"/>
              <a:t> </a:t>
            </a:r>
            <a:r>
              <a:rPr lang="en-US" sz="2800" dirty="0" err="1"/>
              <a:t>tính</a:t>
            </a:r>
            <a:r>
              <a:rPr lang="en-US" sz="2800" dirty="0"/>
              <a:t> </a:t>
            </a:r>
            <a:r>
              <a:rPr lang="en-US" sz="2800" dirty="0" err="1"/>
              <a:t>của</a:t>
            </a:r>
            <a:r>
              <a:rPr lang="en-US" sz="2800" dirty="0"/>
              <a:t> </a:t>
            </a:r>
            <a:r>
              <a:rPr lang="en-US" sz="2800" dirty="0" err="1"/>
              <a:t>lãnh</a:t>
            </a:r>
            <a:r>
              <a:rPr lang="en-US" sz="2800" dirty="0"/>
              <a:t> </a:t>
            </a:r>
            <a:r>
              <a:rPr lang="en-US" sz="2800" dirty="0" err="1"/>
              <a:t>đạo</a:t>
            </a:r>
            <a:r>
              <a:rPr lang="en-US" sz="2800" dirty="0"/>
              <a:t>. (</a:t>
            </a:r>
            <a:r>
              <a:rPr lang="en-US" sz="2800" dirty="0" err="1"/>
              <a:t>Rô</a:t>
            </a:r>
            <a:r>
              <a:rPr lang="en-US" sz="2800" dirty="0"/>
              <a:t>-ma 5:3-4)</a:t>
            </a:r>
          </a:p>
          <a:p>
            <a:endParaRPr lang="en-US" sz="2800" dirty="0"/>
          </a:p>
          <a:p>
            <a:r>
              <a:rPr lang="en-US" sz="2800" dirty="0" err="1"/>
              <a:t>Chẳng</a:t>
            </a:r>
            <a:r>
              <a:rPr lang="en-US" sz="2800" dirty="0"/>
              <a:t> </a:t>
            </a:r>
            <a:r>
              <a:rPr lang="en-US" sz="2800" dirty="0" err="1"/>
              <a:t>có</a:t>
            </a:r>
            <a:r>
              <a:rPr lang="en-US" sz="2800" dirty="0"/>
              <a:t> </a:t>
            </a:r>
            <a:r>
              <a:rPr lang="en-US" sz="2800" dirty="0" err="1"/>
              <a:t>sự</a:t>
            </a:r>
            <a:r>
              <a:rPr lang="en-US" sz="2800" dirty="0"/>
              <a:t> </a:t>
            </a:r>
            <a:r>
              <a:rPr lang="en-US" sz="2800" dirty="0" err="1"/>
              <a:t>khổ</a:t>
            </a:r>
            <a:r>
              <a:rPr lang="en-US" sz="2800" dirty="0"/>
              <a:t> </a:t>
            </a:r>
            <a:r>
              <a:rPr lang="en-US" sz="2800" dirty="0" err="1"/>
              <a:t>nào</a:t>
            </a:r>
            <a:r>
              <a:rPr lang="en-US" sz="2800" dirty="0"/>
              <a:t> </a:t>
            </a:r>
            <a:r>
              <a:rPr lang="en-US" sz="2800" dirty="0" err="1"/>
              <a:t>quá</a:t>
            </a:r>
            <a:r>
              <a:rPr lang="en-US" sz="2800" dirty="0"/>
              <a:t> </a:t>
            </a:r>
            <a:r>
              <a:rPr lang="en-US" sz="2800" dirty="0" err="1"/>
              <a:t>sức</a:t>
            </a:r>
            <a:r>
              <a:rPr lang="en-US" sz="2800" dirty="0"/>
              <a:t> </a:t>
            </a:r>
            <a:r>
              <a:rPr lang="en-US" sz="2800" dirty="0" err="1"/>
              <a:t>cho</a:t>
            </a:r>
            <a:r>
              <a:rPr lang="en-US" sz="2800" dirty="0"/>
              <a:t> con </a:t>
            </a:r>
            <a:r>
              <a:rPr lang="en-US" sz="2800" dirty="0" err="1"/>
              <a:t>cái</a:t>
            </a:r>
            <a:r>
              <a:rPr lang="en-US" sz="2800" dirty="0"/>
              <a:t> </a:t>
            </a:r>
            <a:r>
              <a:rPr lang="en-US" sz="2800" dirty="0" err="1"/>
              <a:t>Chúa</a:t>
            </a:r>
            <a:r>
              <a:rPr lang="en-US" sz="2800" dirty="0"/>
              <a:t>, </a:t>
            </a:r>
            <a:r>
              <a:rPr lang="en-US" sz="2800" dirty="0" err="1"/>
              <a:t>nhưng</a:t>
            </a:r>
            <a:r>
              <a:rPr lang="en-US" sz="2800" dirty="0"/>
              <a:t> </a:t>
            </a:r>
            <a:r>
              <a:rPr lang="en-US" sz="2800" dirty="0" err="1"/>
              <a:t>phước</a:t>
            </a:r>
            <a:r>
              <a:rPr lang="en-US" sz="2800" dirty="0"/>
              <a:t> </a:t>
            </a:r>
            <a:r>
              <a:rPr lang="en-US" sz="2800" dirty="0" err="1"/>
              <a:t>hạnh</a:t>
            </a:r>
            <a:r>
              <a:rPr lang="en-US" sz="2800" dirty="0"/>
              <a:t> </a:t>
            </a:r>
            <a:r>
              <a:rPr lang="en-US" sz="2800" dirty="0" err="1"/>
              <a:t>bội</a:t>
            </a:r>
            <a:r>
              <a:rPr lang="en-US" sz="2800" dirty="0"/>
              <a:t> </a:t>
            </a:r>
            <a:r>
              <a:rPr lang="en-US" sz="2800" dirty="0" err="1"/>
              <a:t>phần</a:t>
            </a:r>
            <a:r>
              <a:rPr lang="en-US" sz="2800" dirty="0"/>
              <a:t> </a:t>
            </a:r>
            <a:r>
              <a:rPr lang="en-US" sz="2800" dirty="0" err="1"/>
              <a:t>đến</a:t>
            </a:r>
            <a:r>
              <a:rPr lang="en-US" sz="2800" dirty="0"/>
              <a:t> </a:t>
            </a:r>
            <a:r>
              <a:rPr lang="en-US" sz="2800" dirty="0" err="1"/>
              <a:t>sau</a:t>
            </a:r>
            <a:r>
              <a:rPr lang="en-US" sz="2800" dirty="0"/>
              <a:t> </a:t>
            </a:r>
            <a:r>
              <a:rPr lang="en-US" sz="2800" dirty="0" err="1"/>
              <a:t>cơn</a:t>
            </a:r>
            <a:r>
              <a:rPr lang="en-US" sz="2800" dirty="0"/>
              <a:t> </a:t>
            </a:r>
            <a:r>
              <a:rPr lang="en-US" sz="2800" dirty="0" err="1"/>
              <a:t>thử</a:t>
            </a:r>
            <a:r>
              <a:rPr lang="en-US" sz="2800" dirty="0"/>
              <a:t> </a:t>
            </a:r>
            <a:r>
              <a:rPr lang="en-US" sz="2800" dirty="0" err="1"/>
              <a:t>thách</a:t>
            </a:r>
            <a:r>
              <a:rPr lang="en-US" sz="2800" dirty="0"/>
              <a:t> (</a:t>
            </a:r>
            <a:r>
              <a:rPr lang="en-US" sz="2800" dirty="0" err="1"/>
              <a:t>Mác</a:t>
            </a:r>
            <a:r>
              <a:rPr lang="en-US" sz="2800" dirty="0"/>
              <a:t> 10:29-30; </a:t>
            </a:r>
            <a:r>
              <a:rPr lang="en-US" sz="2800" dirty="0" err="1"/>
              <a:t>Thi-thiên</a:t>
            </a:r>
            <a:r>
              <a:rPr lang="en-US" sz="2800" dirty="0"/>
              <a:t> 37:25)</a:t>
            </a:r>
          </a:p>
          <a:p>
            <a:endParaRPr lang="en-US" dirty="0"/>
          </a:p>
        </p:txBody>
      </p:sp>
    </p:spTree>
    <p:extLst>
      <p:ext uri="{BB962C8B-B14F-4D97-AF65-F5344CB8AC3E}">
        <p14:creationId xmlns:p14="http://schemas.microsoft.com/office/powerpoint/2010/main" val="463138698"/>
      </p:ext>
    </p:extLst>
  </p:cSld>
  <p:clrMapOvr>
    <a:masterClrMapping/>
  </p:clrMapOvr>
</p:sld>
</file>

<file path=ppt/theme/theme1.xml><?xml version="1.0" encoding="utf-8"?>
<a:theme xmlns:a="http://schemas.openxmlformats.org/drawingml/2006/main" name="ArchVTI">
  <a:themeElements>
    <a:clrScheme name="Custom 42">
      <a:dk1>
        <a:sysClr val="windowText" lastClr="000000"/>
      </a:dk1>
      <a:lt1>
        <a:sysClr val="window" lastClr="FFFFFF"/>
      </a:lt1>
      <a:dk2>
        <a:srgbClr val="642626"/>
      </a:dk2>
      <a:lt2>
        <a:srgbClr val="F3F0E9"/>
      </a:lt2>
      <a:accent1>
        <a:srgbClr val="556D6F"/>
      </a:accent1>
      <a:accent2>
        <a:srgbClr val="C05050"/>
      </a:accent2>
      <a:accent3>
        <a:srgbClr val="BF873A"/>
      </a:accent3>
      <a:accent4>
        <a:srgbClr val="D8897E"/>
      </a:accent4>
      <a:accent5>
        <a:srgbClr val="A4976B"/>
      </a:accent5>
      <a:accent6>
        <a:srgbClr val="D49D8C"/>
      </a:accent6>
      <a:hlink>
        <a:srgbClr val="D13D6E"/>
      </a:hlink>
      <a:folHlink>
        <a:srgbClr val="6C9D92"/>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BrushVTI">
  <a:themeElements>
    <a:clrScheme name="AnalogousFromLightSeedRightStep">
      <a:dk1>
        <a:srgbClr val="000000"/>
      </a:dk1>
      <a:lt1>
        <a:srgbClr val="FFFFFF"/>
      </a:lt1>
      <a:dk2>
        <a:srgbClr val="412524"/>
      </a:dk2>
      <a:lt2>
        <a:srgbClr val="E8E4E2"/>
      </a:lt2>
      <a:accent1>
        <a:srgbClr val="83A6BC"/>
      </a:accent1>
      <a:accent2>
        <a:srgbClr val="7F8BBA"/>
      </a:accent2>
      <a:accent3>
        <a:srgbClr val="A096C6"/>
      </a:accent3>
      <a:accent4>
        <a:srgbClr val="A47FBA"/>
      </a:accent4>
      <a:accent5>
        <a:srgbClr val="C492C2"/>
      </a:accent5>
      <a:accent6>
        <a:srgbClr val="BA7F9E"/>
      </a:accent6>
      <a:hlink>
        <a:srgbClr val="A6775A"/>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2299</TotalTime>
  <Words>3259</Words>
  <Application>Microsoft Macintosh PowerPoint</Application>
  <PresentationFormat>Widescreen</PresentationFormat>
  <Paragraphs>176</Paragraphs>
  <Slides>25</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25</vt:i4>
      </vt:variant>
    </vt:vector>
  </HeadingPairs>
  <TitlesOfParts>
    <vt:vector size="35" baseType="lpstr">
      <vt:lpstr>Arial</vt:lpstr>
      <vt:lpstr>Avenir Next LT Pro</vt:lpstr>
      <vt:lpstr>AvenirNext LT Pro Medium</vt:lpstr>
      <vt:lpstr>Calibri</vt:lpstr>
      <vt:lpstr>Century Gothic</vt:lpstr>
      <vt:lpstr>Elephant</vt:lpstr>
      <vt:lpstr>Footlight MT Light</vt:lpstr>
      <vt:lpstr>Wingdings</vt:lpstr>
      <vt:lpstr>ArchVTI</vt:lpstr>
      <vt:lpstr>BrushVTI</vt:lpstr>
      <vt:lpstr>10 Bài Học của một Lãnh Đạo Cơ Đốc Chân Chính</vt:lpstr>
      <vt:lpstr>Bài giới thiệu:    Lãnh Đạo Cơ Đốc Chân Chính</vt:lpstr>
      <vt:lpstr>MA-THI-Ơ 20: 17-28 </vt:lpstr>
      <vt:lpstr>PowerPoint Presentation</vt:lpstr>
      <vt:lpstr>PowerPoint Presentation</vt:lpstr>
      <vt:lpstr>PowerPoint Presentation</vt:lpstr>
      <vt:lpstr>5 Lầm lẫn Tai hại</vt:lpstr>
      <vt:lpstr>Lầm lẫn Tai hại thứ nhất</vt:lpstr>
      <vt:lpstr>5 Lầm lẫn Tai hại</vt:lpstr>
      <vt:lpstr>Lầm lẫn Tai hại thứ hai</vt:lpstr>
      <vt:lpstr>5 Lầm lẫn Tai hại</vt:lpstr>
      <vt:lpstr>Lầm lẫn Tai hại thứ ba</vt:lpstr>
      <vt:lpstr>5 Lầm lẫn Tai hại</vt:lpstr>
      <vt:lpstr>Lầm lẫn Tai hại thứ tư</vt:lpstr>
      <vt:lpstr>Sự lầm lẩn về Lãnh đạo Cơ đốc</vt:lpstr>
      <vt:lpstr>5 Lầm lẫn Tai hại</vt:lpstr>
      <vt:lpstr>Lầm lẫn Tai hại thứ năm</vt:lpstr>
      <vt:lpstr>Sự lầm lẩn về Lãnh đạo Cơ đốc</vt:lpstr>
      <vt:lpstr>5 Lầm lẫn Tai hại</vt:lpstr>
      <vt:lpstr>Định nghĩa Lãnh đạo của Chúa Cứu Thế</vt:lpstr>
      <vt:lpstr>Kết Luận</vt:lpstr>
      <vt:lpstr>Ma-Thi-ơ 18:1-4</vt:lpstr>
      <vt:lpstr>Lãnh đạo Cơ Đốc là ai?</vt:lpstr>
      <vt:lpstr>Câu hỏi suy nghiệm</vt:lpstr>
      <vt:lpstr>Bắt đầu sự trãi nghiệm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bài học của một lãnh đạo Cơ đốc chân chính</dc:title>
  <dc:subject/>
  <dc:creator>Janice Nguyen</dc:creator>
  <cp:keywords/>
  <dc:description/>
  <cp:lastModifiedBy>Janice Nguyen</cp:lastModifiedBy>
  <cp:revision>66</cp:revision>
  <dcterms:created xsi:type="dcterms:W3CDTF">2021-07-22T19:53:30Z</dcterms:created>
  <dcterms:modified xsi:type="dcterms:W3CDTF">2021-08-10T20:07:20Z</dcterms:modified>
  <cp:category/>
</cp:coreProperties>
</file>