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5" r:id="rId1"/>
  </p:sldMasterIdLst>
  <p:notesMasterIdLst>
    <p:notesMasterId r:id="rId32"/>
  </p:notesMasterIdLst>
  <p:sldIdLst>
    <p:sldId id="256" r:id="rId2"/>
    <p:sldId id="271" r:id="rId3"/>
    <p:sldId id="257" r:id="rId4"/>
    <p:sldId id="272" r:id="rId5"/>
    <p:sldId id="289" r:id="rId6"/>
    <p:sldId id="269" r:id="rId7"/>
    <p:sldId id="263" r:id="rId8"/>
    <p:sldId id="273" r:id="rId9"/>
    <p:sldId id="258" r:id="rId10"/>
    <p:sldId id="259" r:id="rId11"/>
    <p:sldId id="260" r:id="rId12"/>
    <p:sldId id="267" r:id="rId13"/>
    <p:sldId id="274" r:id="rId14"/>
    <p:sldId id="268" r:id="rId15"/>
    <p:sldId id="262" r:id="rId16"/>
    <p:sldId id="261" r:id="rId17"/>
    <p:sldId id="275" r:id="rId18"/>
    <p:sldId id="279" r:id="rId19"/>
    <p:sldId id="278" r:id="rId20"/>
    <p:sldId id="266" r:id="rId21"/>
    <p:sldId id="277" r:id="rId22"/>
    <p:sldId id="276" r:id="rId23"/>
    <p:sldId id="264" r:id="rId24"/>
    <p:sldId id="285" r:id="rId25"/>
    <p:sldId id="280" r:id="rId26"/>
    <p:sldId id="281" r:id="rId27"/>
    <p:sldId id="265" r:id="rId28"/>
    <p:sldId id="282" r:id="rId29"/>
    <p:sldId id="288"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C1"/>
    <a:srgbClr val="00D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9"/>
    <p:restoredTop sz="79271"/>
  </p:normalViewPr>
  <p:slideViewPr>
    <p:cSldViewPr snapToGrid="0" snapToObjects="1">
      <p:cViewPr varScale="1">
        <p:scale>
          <a:sx n="127" d="100"/>
          <a:sy n="127" d="100"/>
        </p:scale>
        <p:origin x="90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D7306-DF3F-C349-8DD7-F7CE23B8D98E}" type="datetimeFigureOut">
              <a:rPr lang="en-US" smtClean="0"/>
              <a:t>8/5/21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33B8C-817E-0142-ACA4-1D2B607E49D4}" type="slidenum">
              <a:rPr lang="en-US" smtClean="0"/>
              <a:t>‹#›</a:t>
            </a:fld>
            <a:endParaRPr lang="en-US"/>
          </a:p>
        </p:txBody>
      </p:sp>
    </p:spTree>
    <p:extLst>
      <p:ext uri="{BB962C8B-B14F-4D97-AF65-F5344CB8AC3E}">
        <p14:creationId xmlns:p14="http://schemas.microsoft.com/office/powerpoint/2010/main" val="223800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ietchristian.com/kinhthanh/forward.asp?btt/18/150:4"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vietchristian.com/kinhthanh/forward.asp?btt/48/5:20" TargetMode="External"/><Relationship Id="rId5" Type="http://schemas.openxmlformats.org/officeDocument/2006/relationships/hyperlink" Target="https://vietchristian.com/kinhthanh/forward.asp?btt/18/150:6" TargetMode="External"/><Relationship Id="rId4" Type="http://schemas.openxmlformats.org/officeDocument/2006/relationships/hyperlink" Target="https://vietchristian.com/kinhthanh/forward.asp?btt/18/150: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vietchristian.com/kinhthanh/forward.asp?btt/49/4:7" TargetMode="External"/><Relationship Id="rId3" Type="http://schemas.openxmlformats.org/officeDocument/2006/relationships/hyperlink" Target="https://vietchristian.com/kinhthanh/forward.asp?btt/18/23:2" TargetMode="External"/><Relationship Id="rId7" Type="http://schemas.openxmlformats.org/officeDocument/2006/relationships/hyperlink" Target="https://vietchristian.com/kinhthanh/forward.asp?btt/18/23:6"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vietchristian.com/kinhthanh/forward.asp?btt/18/23:5" TargetMode="External"/><Relationship Id="rId5" Type="http://schemas.openxmlformats.org/officeDocument/2006/relationships/hyperlink" Target="https://vietchristian.com/kinhthanh/forward.asp?btt/18/23:4" TargetMode="External"/><Relationship Id="rId4" Type="http://schemas.openxmlformats.org/officeDocument/2006/relationships/hyperlink" Target="https://vietchristian.com/kinhthanh/forward.asp?btt/18/23: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vietchristian.com/kinhthanh/forward.asp?btt/39/25:19" TargetMode="External"/><Relationship Id="rId13" Type="http://schemas.openxmlformats.org/officeDocument/2006/relationships/hyperlink" Target="https://vietchristian.com/kinhthanh/forward.asp?btt/39/25:24" TargetMode="External"/><Relationship Id="rId18" Type="http://schemas.openxmlformats.org/officeDocument/2006/relationships/hyperlink" Target="https://vietchristian.com/kinhthanh/forward.asp?btt/39/25:29" TargetMode="External"/><Relationship Id="rId3" Type="http://schemas.openxmlformats.org/officeDocument/2006/relationships/hyperlink" Target="https://vietchristian.com/kinhthanh/forward.asp?btt/39/25:14" TargetMode="External"/><Relationship Id="rId7" Type="http://schemas.openxmlformats.org/officeDocument/2006/relationships/hyperlink" Target="https://vietchristian.com/kinhthanh/forward.asp?btt/39/25:18" TargetMode="External"/><Relationship Id="rId12" Type="http://schemas.openxmlformats.org/officeDocument/2006/relationships/hyperlink" Target="https://vietchristian.com/kinhthanh/forward.asp?btt/39/25:23" TargetMode="External"/><Relationship Id="rId17" Type="http://schemas.openxmlformats.org/officeDocument/2006/relationships/hyperlink" Target="https://vietchristian.com/kinhthanh/forward.asp?btt/39/25:28" TargetMode="External"/><Relationship Id="rId2" Type="http://schemas.openxmlformats.org/officeDocument/2006/relationships/slide" Target="../slides/slide15.xml"/><Relationship Id="rId16" Type="http://schemas.openxmlformats.org/officeDocument/2006/relationships/hyperlink" Target="https://vietchristian.com/kinhthanh/forward.asp?btt/39/25:27" TargetMode="External"/><Relationship Id="rId1" Type="http://schemas.openxmlformats.org/officeDocument/2006/relationships/notesMaster" Target="../notesMasters/notesMaster1.xml"/><Relationship Id="rId6" Type="http://schemas.openxmlformats.org/officeDocument/2006/relationships/hyperlink" Target="https://vietchristian.com/kinhthanh/forward.asp?btt/39/25:17" TargetMode="External"/><Relationship Id="rId11" Type="http://schemas.openxmlformats.org/officeDocument/2006/relationships/hyperlink" Target="https://vietchristian.com/kinhthanh/forward.asp?btt/39/25:22" TargetMode="External"/><Relationship Id="rId5" Type="http://schemas.openxmlformats.org/officeDocument/2006/relationships/hyperlink" Target="https://vietchristian.com/kinhthanh/forward.asp?btt/39/25:16" TargetMode="External"/><Relationship Id="rId15" Type="http://schemas.openxmlformats.org/officeDocument/2006/relationships/hyperlink" Target="https://vietchristian.com/kinhthanh/forward.asp?btt/39/25:26" TargetMode="External"/><Relationship Id="rId10" Type="http://schemas.openxmlformats.org/officeDocument/2006/relationships/hyperlink" Target="https://vietchristian.com/kinhthanh/forward.asp?btt/39/25:21" TargetMode="External"/><Relationship Id="rId19" Type="http://schemas.openxmlformats.org/officeDocument/2006/relationships/hyperlink" Target="https://vietchristian.com/kinhthanh/forward.asp?btt/39/25:30" TargetMode="External"/><Relationship Id="rId4" Type="http://schemas.openxmlformats.org/officeDocument/2006/relationships/hyperlink" Target="https://vietchristian.com/kinhthanh/forward.asp?btt/39/25:15" TargetMode="External"/><Relationship Id="rId9" Type="http://schemas.openxmlformats.org/officeDocument/2006/relationships/hyperlink" Target="https://vietchristian.com/kinhthanh/forward.asp?btt/39/25:20" TargetMode="External"/><Relationship Id="rId14" Type="http://schemas.openxmlformats.org/officeDocument/2006/relationships/hyperlink" Target="https://vietchristian.com/kinhthanh/forward.asp?btt/39/25:25"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vietchristian.com/kinhthanh/forward.asp?btt/41/2:5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vietchristian.com/kinhthanh/forward.asp?btt/40/12:31"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vietchristian.com/kinhthanh/forward.asp?btt/50/3:2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vietchristian.com/kinhthanh/forward.asp?btt/49/2: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vietchristian.com/kinhthanh/forward.asp?btt/5/1: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vietchristian.com/kinhthanh/forward.asp?btt/59/3:1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vietchristian.com/kinhthanh/forward.asp?btt/60/1:6"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vietchristian.com/kinhthanh/forward.asp?btt/60/1:8" TargetMode="External"/><Relationship Id="rId4" Type="http://schemas.openxmlformats.org/officeDocument/2006/relationships/hyperlink" Target="https://vietchristian.com/kinhthanh/forward.asp?btt/60/1:7"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vietchristian.com/kinhthanh/forward.asp?btt/18/19: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vietchristian.com/kinhthanh/forward.asp?btt/19/1: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vietchristian.com/kinhthanh/forward.asp?btt/18/19:1"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vietchristian.com/kinhthanh/forward.asp?btt/19/6:8" TargetMode="External"/><Relationship Id="rId5" Type="http://schemas.openxmlformats.org/officeDocument/2006/relationships/hyperlink" Target="https://vietchristian.com/kinhthanh/forward.asp?btt/19/6:7" TargetMode="External"/><Relationship Id="rId4" Type="http://schemas.openxmlformats.org/officeDocument/2006/relationships/hyperlink" Target="https://vietchristian.com/kinhthanh/forward.asp?btt/18/19:2"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etchristian.com/kinhthanh/forward.asp?btt/51/5:1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1</a:t>
            </a:fld>
            <a:endParaRPr lang="en-US"/>
          </a:p>
        </p:txBody>
      </p:sp>
    </p:spTree>
    <p:extLst>
      <p:ext uri="{BB962C8B-B14F-4D97-AF65-F5344CB8AC3E}">
        <p14:creationId xmlns:p14="http://schemas.microsoft.com/office/powerpoint/2010/main" val="3312912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Thi thiên 150: 3-6 Hãy thổi kèn ngợi khen Ngài, Gảy đàn sắt đàn cầm mà ca tụng Ngài! </a:t>
            </a:r>
            <a:r>
              <a:rPr lang="vi-VN" sz="1200" b="0" i="0" u="none" strike="noStrike" kern="1200" dirty="0">
                <a:solidFill>
                  <a:schemeClr val="tx1"/>
                </a:solidFill>
                <a:effectLst/>
                <a:latin typeface="+mn-lt"/>
                <a:ea typeface="+mn-ea"/>
                <a:cs typeface="+mn-cs"/>
                <a:hlinkClick r:id="rId3" tooltip="Share Verse"/>
              </a:rPr>
              <a:t>4</a:t>
            </a:r>
            <a:r>
              <a:rPr lang="vi-VN" sz="1200" b="0" i="0" kern="1200" dirty="0">
                <a:solidFill>
                  <a:schemeClr val="tx1"/>
                </a:solidFill>
                <a:effectLst/>
                <a:latin typeface="+mn-lt"/>
                <a:ea typeface="+mn-ea"/>
                <a:cs typeface="+mn-cs"/>
              </a:rPr>
              <a:t> Hãy đánh trống cơm và nhảy múa, mà hát ngợi khen Ngài! Hãy gảy nhạc khí bằng dây và thổi sáo, mà ca tụng Ngài! </a:t>
            </a:r>
            <a:r>
              <a:rPr lang="vi-VN" sz="1200" b="0" i="0" u="none" strike="noStrike" kern="1200" dirty="0">
                <a:solidFill>
                  <a:schemeClr val="tx1"/>
                </a:solidFill>
                <a:effectLst/>
                <a:latin typeface="+mn-lt"/>
                <a:ea typeface="+mn-ea"/>
                <a:cs typeface="+mn-cs"/>
                <a:hlinkClick r:id="rId4" tooltip="Share Verse"/>
              </a:rPr>
              <a:t>5</a:t>
            </a:r>
            <a:r>
              <a:rPr lang="vi-VN" sz="1200" b="0" i="0" kern="1200" dirty="0">
                <a:solidFill>
                  <a:schemeClr val="tx1"/>
                </a:solidFill>
                <a:effectLst/>
                <a:latin typeface="+mn-lt"/>
                <a:ea typeface="+mn-ea"/>
                <a:cs typeface="+mn-cs"/>
              </a:rPr>
              <a:t> Hãy dùng chập chỏa dội tiếng, Mã la kêu rền, mà ngợi khen Ngài! </a:t>
            </a:r>
            <a:r>
              <a:rPr lang="vi-VN" sz="1200" b="0" i="0" u="none" strike="noStrike" kern="1200" dirty="0">
                <a:solidFill>
                  <a:schemeClr val="tx1"/>
                </a:solidFill>
                <a:effectLst/>
                <a:latin typeface="+mn-lt"/>
                <a:ea typeface="+mn-ea"/>
                <a:cs typeface="+mn-cs"/>
                <a:hlinkClick r:id="rId5" tooltip="Share Verse"/>
              </a:rPr>
              <a:t>6</a:t>
            </a:r>
            <a:r>
              <a:rPr lang="vi-VN" sz="1200" b="0" i="0" kern="1200" dirty="0">
                <a:solidFill>
                  <a:schemeClr val="tx1"/>
                </a:solidFill>
                <a:effectLst/>
                <a:latin typeface="+mn-lt"/>
                <a:ea typeface="+mn-ea"/>
                <a:cs typeface="+mn-cs"/>
              </a:rPr>
              <a:t> Phàm vật chi thở, hãy ngợi khen Đức Giê-hô-va! Ha-lê-lu-gia!</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Ê-phê-sô 5;19-20 “Hãy lấy ca vịnh, thơ thánh, và bài hát thiêng liêng mà đối đáp cùng nhau, và hết lòng hát mừng ngợi khen Chúa. </a:t>
            </a:r>
            <a:r>
              <a:rPr lang="vi-VN" sz="1200" b="0" i="0" u="none" strike="noStrike" kern="1200" dirty="0">
                <a:solidFill>
                  <a:schemeClr val="tx1"/>
                </a:solidFill>
                <a:effectLst/>
                <a:latin typeface="+mn-lt"/>
                <a:ea typeface="+mn-ea"/>
                <a:cs typeface="+mn-cs"/>
                <a:hlinkClick r:id="rId6" tooltip="Share Verse"/>
              </a:rPr>
              <a:t>20</a:t>
            </a:r>
            <a:r>
              <a:rPr lang="vi-VN" sz="1200" b="0" i="0" kern="1200" dirty="0">
                <a:solidFill>
                  <a:schemeClr val="tx1"/>
                </a:solidFill>
                <a:effectLst/>
                <a:latin typeface="+mn-lt"/>
                <a:ea typeface="+mn-ea"/>
                <a:cs typeface="+mn-cs"/>
              </a:rPr>
              <a:t> Hãy thường thường nhân danh Đức Chúa Jêsus Christ chúng ta, vì mọi sự tạ ơn Đức Chúa Trời, là Cha chúng ta.”</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Rô-ma 12:1-2 “Vậy, hỡi anh em, tôi lấy sự thương xót của Đức Chúa Trời khuyên anh em dâng </a:t>
            </a:r>
            <a:r>
              <a:rPr lang="vi-VN" sz="1200" b="0" i="0" kern="1200" dirty="0">
                <a:solidFill>
                  <a:srgbClr val="FFFF00"/>
                </a:solidFill>
                <a:effectLst/>
                <a:latin typeface="+mn-lt"/>
                <a:ea typeface="+mn-ea"/>
                <a:cs typeface="+mn-cs"/>
              </a:rPr>
              <a:t>thân thể </a:t>
            </a:r>
            <a:r>
              <a:rPr lang="vi-VN" sz="1200" b="0" i="0" kern="1200" dirty="0">
                <a:solidFill>
                  <a:schemeClr val="tx1"/>
                </a:solidFill>
                <a:effectLst/>
                <a:latin typeface="+mn-lt"/>
                <a:ea typeface="+mn-ea"/>
                <a:cs typeface="+mn-cs"/>
              </a:rPr>
              <a:t>mình làm của lễ sống và thánh, đẹp lòng Đức Chúa Trời, ấy là sự thờ phượng phải lẽ của anh em”</a:t>
            </a:r>
          </a:p>
          <a:p>
            <a:endParaRPr lang="vi-VN"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Thi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thiên</a:t>
            </a:r>
            <a:r>
              <a:rPr lang="en-US" sz="1200" b="0" i="0" kern="1200" dirty="0">
                <a:solidFill>
                  <a:schemeClr val="tx1"/>
                </a:solidFill>
                <a:effectLst/>
                <a:latin typeface="+mn-lt"/>
                <a:ea typeface="+mn-ea"/>
                <a:cs typeface="+mn-cs"/>
              </a:rPr>
              <a:t> 103:2   </a:t>
            </a:r>
            <a:r>
              <a:rPr lang="en-US" sz="1200" b="0" i="0" kern="1200" dirty="0" err="1">
                <a:solidFill>
                  <a:schemeClr val="tx1"/>
                </a:solidFill>
                <a:effectLst/>
                <a:latin typeface="+mn-lt"/>
                <a:ea typeface="+mn-ea"/>
                <a:cs typeface="+mn-cs"/>
              </a:rPr>
              <a:t>Hỡi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hồn</a:t>
            </a:r>
            <a:r>
              <a:rPr lang="en-US" sz="1200" b="0" i="0" kern="1200" dirty="0">
                <a:solidFill>
                  <a:schemeClr val="tx1"/>
                </a:solidFill>
                <a:effectLst/>
                <a:latin typeface="+mn-lt"/>
                <a:ea typeface="+mn-ea"/>
                <a:cs typeface="+mn-cs"/>
              </a:rPr>
              <a:t> ta, </a:t>
            </a:r>
            <a:r>
              <a:rPr lang="en-US" sz="1200" b="0" i="0" kern="1200" dirty="0" err="1">
                <a:solidFill>
                  <a:schemeClr val="tx1"/>
                </a:solidFill>
                <a:effectLst/>
                <a:latin typeface="+mn-lt"/>
                <a:ea typeface="+mn-ea"/>
                <a:cs typeface="+mn-cs"/>
              </a:rPr>
              <a:t>hãy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Giê-hô-va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Chớ</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quên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ân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huệ</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của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Ngài</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10</a:t>
            </a:fld>
            <a:endParaRPr lang="en-US"/>
          </a:p>
        </p:txBody>
      </p:sp>
    </p:spTree>
    <p:extLst>
      <p:ext uri="{BB962C8B-B14F-4D97-AF65-F5344CB8AC3E}">
        <p14:creationId xmlns:p14="http://schemas.microsoft.com/office/powerpoint/2010/main" val="567076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11</a:t>
            </a:fld>
            <a:endParaRPr lang="en-US"/>
          </a:p>
        </p:txBody>
      </p:sp>
    </p:spTree>
    <p:extLst>
      <p:ext uri="{BB962C8B-B14F-4D97-AF65-F5344CB8AC3E}">
        <p14:creationId xmlns:p14="http://schemas.microsoft.com/office/powerpoint/2010/main" val="58008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Thi thiên 23 “Đức Giê-hô-va là Đấng chăn giữ tôi: tôi sẽ chẳng thiếu thốn gì. </a:t>
            </a:r>
            <a:r>
              <a:rPr lang="vi-VN" sz="1200" b="0" i="0" u="none" strike="noStrike" kern="1200" dirty="0">
                <a:solidFill>
                  <a:schemeClr val="tx1"/>
                </a:solidFill>
                <a:effectLst/>
                <a:latin typeface="+mn-lt"/>
                <a:ea typeface="+mn-ea"/>
                <a:cs typeface="+mn-cs"/>
                <a:hlinkClick r:id="rId3" tooltip="Share Verse"/>
              </a:rPr>
              <a:t>2</a:t>
            </a:r>
            <a:r>
              <a:rPr lang="vi-VN" sz="1200" b="0" i="0" kern="1200" dirty="0">
                <a:solidFill>
                  <a:schemeClr val="tx1"/>
                </a:solidFill>
                <a:effectLst/>
                <a:latin typeface="+mn-lt"/>
                <a:ea typeface="+mn-ea"/>
                <a:cs typeface="+mn-cs"/>
              </a:rPr>
              <a:t> Ngài khiến tôi an nghỉ nơi đồng cỏ xanh tươi, Dẫn tôi đến mé nước bình tịnh. </a:t>
            </a:r>
            <a:r>
              <a:rPr lang="vi-VN" sz="1200" b="0" i="0" u="none" strike="noStrike" kern="1200" dirty="0">
                <a:solidFill>
                  <a:schemeClr val="tx1"/>
                </a:solidFill>
                <a:effectLst/>
                <a:latin typeface="+mn-lt"/>
                <a:ea typeface="+mn-ea"/>
                <a:cs typeface="+mn-cs"/>
                <a:hlinkClick r:id="rId4" tooltip="Share Verse"/>
              </a:rPr>
              <a:t>3</a:t>
            </a:r>
            <a:r>
              <a:rPr lang="vi-VN" sz="1200" b="0" i="0" kern="1200" dirty="0">
                <a:solidFill>
                  <a:schemeClr val="tx1"/>
                </a:solidFill>
                <a:effectLst/>
                <a:latin typeface="+mn-lt"/>
                <a:ea typeface="+mn-ea"/>
                <a:cs typeface="+mn-cs"/>
              </a:rPr>
              <a:t> Ngài bổ lại linh hồn tôi, Dẫn tôi vào các lối công bình, vì cớ danh Ngài. </a:t>
            </a:r>
            <a:r>
              <a:rPr lang="vi-VN" sz="1200" b="0" i="0" u="none" strike="noStrike" kern="1200" dirty="0">
                <a:solidFill>
                  <a:schemeClr val="tx1"/>
                </a:solidFill>
                <a:effectLst/>
                <a:latin typeface="+mn-lt"/>
                <a:ea typeface="+mn-ea"/>
                <a:cs typeface="+mn-cs"/>
                <a:hlinkClick r:id="rId5" tooltip="Share Verse"/>
              </a:rPr>
              <a:t>4</a:t>
            </a:r>
            <a:r>
              <a:rPr lang="vi-VN" sz="1200" b="0" i="0" kern="1200" dirty="0">
                <a:solidFill>
                  <a:schemeClr val="tx1"/>
                </a:solidFill>
                <a:effectLst/>
                <a:latin typeface="+mn-lt"/>
                <a:ea typeface="+mn-ea"/>
                <a:cs typeface="+mn-cs"/>
              </a:rPr>
              <a:t> Dầu khi tôi đi trong trũng bóng chết, Tôi sẽ chẳng sợ tai họa nào; vì Chúa ở cùng tôi; Cây trượng và cây gậy của Chúa an ủi tôi. </a:t>
            </a:r>
            <a:r>
              <a:rPr lang="vi-VN" sz="1200" b="0" i="0" u="none" strike="noStrike" kern="1200" dirty="0">
                <a:solidFill>
                  <a:schemeClr val="tx1"/>
                </a:solidFill>
                <a:effectLst/>
                <a:latin typeface="+mn-lt"/>
                <a:ea typeface="+mn-ea"/>
                <a:cs typeface="+mn-cs"/>
                <a:hlinkClick r:id="rId6" tooltip="Share Verse"/>
              </a:rPr>
              <a:t>5</a:t>
            </a:r>
            <a:r>
              <a:rPr lang="vi-VN" sz="1200" b="0" i="0" kern="1200" dirty="0">
                <a:solidFill>
                  <a:schemeClr val="tx1"/>
                </a:solidFill>
                <a:effectLst/>
                <a:latin typeface="+mn-lt"/>
                <a:ea typeface="+mn-ea"/>
                <a:cs typeface="+mn-cs"/>
              </a:rPr>
              <a:t> Chúa dọn bàn cho tôi Trước mặt kẻ thù nghịch tôi; Chúa xức dầu cho đầu tôi, Chén tôi đầy tràn. </a:t>
            </a:r>
            <a:r>
              <a:rPr lang="vi-VN" sz="1200" b="0" i="0" u="none" strike="noStrike" kern="1200" dirty="0">
                <a:solidFill>
                  <a:schemeClr val="tx1"/>
                </a:solidFill>
                <a:effectLst/>
                <a:latin typeface="+mn-lt"/>
                <a:ea typeface="+mn-ea"/>
                <a:cs typeface="+mn-cs"/>
                <a:hlinkClick r:id="rId7" tooltip="Share Verse"/>
              </a:rPr>
              <a:t>6</a:t>
            </a:r>
            <a:r>
              <a:rPr lang="vi-VN" sz="1200" b="0" i="0" kern="1200" dirty="0">
                <a:solidFill>
                  <a:schemeClr val="tx1"/>
                </a:solidFill>
                <a:effectLst/>
                <a:latin typeface="+mn-lt"/>
                <a:ea typeface="+mn-ea"/>
                <a:cs typeface="+mn-cs"/>
              </a:rPr>
              <a:t> Quả thật, trọn đời tôi Phước hạnh và sự thương xót sẽ theo tôi; Tôi sẽ ở trong nhà Đức Giê-hô-va Cho đến lâu dài”</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Phi-líp 4:6-7 “Chớ lo phiền chi hết, nhưng trong mọi sự hãy dùng lời cầu nguyện, nài xin, và sự tạ ơn mà trình các sự cầu xin của mình cho Đức Chúa Trời. </a:t>
            </a:r>
            <a:r>
              <a:rPr lang="vi-VN" sz="1200" b="0" i="0" u="none" strike="noStrike" kern="1200" dirty="0">
                <a:solidFill>
                  <a:schemeClr val="tx1"/>
                </a:solidFill>
                <a:effectLst/>
                <a:latin typeface="+mn-lt"/>
                <a:ea typeface="+mn-ea"/>
                <a:cs typeface="+mn-cs"/>
                <a:hlinkClick r:id="rId8" tooltip="Share Verse"/>
              </a:rPr>
              <a:t>7</a:t>
            </a:r>
            <a:r>
              <a:rPr lang="vi-VN" sz="1200" b="0" i="0" kern="1200" dirty="0">
                <a:solidFill>
                  <a:schemeClr val="tx1"/>
                </a:solidFill>
                <a:effectLst/>
                <a:latin typeface="+mn-lt"/>
                <a:ea typeface="+mn-ea"/>
                <a:cs typeface="+mn-cs"/>
              </a:rPr>
              <a:t> Sự bình an của Đức Chúa Trời vượt quá mọi sự hiểu biết, sẽ giữ gìn lòng và ý tưởng anh em trong Đức Chúa Jêsus Christ.”</a:t>
            </a:r>
            <a:br>
              <a:rPr lang="vi-VN" dirty="0"/>
            </a:b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12</a:t>
            </a:fld>
            <a:endParaRPr lang="en-US"/>
          </a:p>
        </p:txBody>
      </p:sp>
    </p:spTree>
    <p:extLst>
      <p:ext uri="{BB962C8B-B14F-4D97-AF65-F5344CB8AC3E}">
        <p14:creationId xmlns:p14="http://schemas.microsoft.com/office/powerpoint/2010/main" val="3342228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13</a:t>
            </a:fld>
            <a:endParaRPr lang="en-US"/>
          </a:p>
        </p:txBody>
      </p:sp>
    </p:spTree>
    <p:extLst>
      <p:ext uri="{BB962C8B-B14F-4D97-AF65-F5344CB8AC3E}">
        <p14:creationId xmlns:p14="http://schemas.microsoft.com/office/powerpoint/2010/main" val="65379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14</a:t>
            </a:fld>
            <a:endParaRPr lang="en-US"/>
          </a:p>
        </p:txBody>
      </p:sp>
    </p:spTree>
    <p:extLst>
      <p:ext uri="{BB962C8B-B14F-4D97-AF65-F5344CB8AC3E}">
        <p14:creationId xmlns:p14="http://schemas.microsoft.com/office/powerpoint/2010/main" val="215839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3" tooltip="Share Verse"/>
              </a:rPr>
              <a:t>14</a:t>
            </a:r>
            <a:r>
              <a:rPr lang="vi-VN" sz="1200" b="0" i="0" kern="1200" dirty="0">
                <a:solidFill>
                  <a:schemeClr val="tx1"/>
                </a:solidFill>
                <a:effectLst/>
                <a:latin typeface="+mn-lt"/>
                <a:ea typeface="+mn-ea"/>
                <a:cs typeface="+mn-cs"/>
              </a:rPr>
              <a:t> Vả, nước thiên đàng sẽ giống như một người kia, khi đi đường xa, gọi các đầy tớ mà giao của cải mình. </a:t>
            </a:r>
            <a:r>
              <a:rPr lang="vi-VN" sz="1200" b="0" i="0" u="none" strike="noStrike" kern="1200" dirty="0">
                <a:solidFill>
                  <a:schemeClr val="tx1"/>
                </a:solidFill>
                <a:effectLst/>
                <a:latin typeface="+mn-lt"/>
                <a:ea typeface="+mn-ea"/>
                <a:cs typeface="+mn-cs"/>
                <a:hlinkClick r:id="rId4" tooltip="Share Verse"/>
              </a:rPr>
              <a:t>15</a:t>
            </a:r>
            <a:r>
              <a:rPr lang="vi-VN" sz="1200" b="0" i="0" kern="1200" dirty="0">
                <a:solidFill>
                  <a:schemeClr val="tx1"/>
                </a:solidFill>
                <a:effectLst/>
                <a:latin typeface="+mn-lt"/>
                <a:ea typeface="+mn-ea"/>
                <a:cs typeface="+mn-cs"/>
              </a:rPr>
              <a:t> Chủ đó cho người nầy năm ta-lâng, người kia hai, người khác một, tùy theo tài mỗi người; đoạn, chủ lên đường. </a:t>
            </a:r>
            <a:r>
              <a:rPr lang="vi-VN" sz="1200" b="0" i="0" u="none" strike="noStrike" kern="1200" dirty="0">
                <a:solidFill>
                  <a:schemeClr val="tx1"/>
                </a:solidFill>
                <a:effectLst/>
                <a:latin typeface="+mn-lt"/>
                <a:ea typeface="+mn-ea"/>
                <a:cs typeface="+mn-cs"/>
                <a:hlinkClick r:id="rId5" tooltip="Share Verse"/>
              </a:rPr>
              <a:t>16</a:t>
            </a:r>
            <a:r>
              <a:rPr lang="vi-VN" sz="1200" b="0" i="0" kern="1200" dirty="0">
                <a:solidFill>
                  <a:schemeClr val="tx1"/>
                </a:solidFill>
                <a:effectLst/>
                <a:latin typeface="+mn-lt"/>
                <a:ea typeface="+mn-ea"/>
                <a:cs typeface="+mn-cs"/>
              </a:rPr>
              <a:t> Tức thì, người đã nhận năm ta-lâng đi làm lợi ra, và được năm ta-lâng khác. </a:t>
            </a:r>
            <a:r>
              <a:rPr lang="vi-VN" sz="1200" b="0" i="0" u="none" strike="noStrike" kern="1200" dirty="0">
                <a:solidFill>
                  <a:schemeClr val="tx1"/>
                </a:solidFill>
                <a:effectLst/>
                <a:latin typeface="+mn-lt"/>
                <a:ea typeface="+mn-ea"/>
                <a:cs typeface="+mn-cs"/>
                <a:hlinkClick r:id="rId6" tooltip="Share Verse"/>
              </a:rPr>
              <a:t>17</a:t>
            </a:r>
            <a:r>
              <a:rPr lang="vi-VN" sz="1200" b="0" i="0" kern="1200" dirty="0">
                <a:solidFill>
                  <a:schemeClr val="tx1"/>
                </a:solidFill>
                <a:effectLst/>
                <a:latin typeface="+mn-lt"/>
                <a:ea typeface="+mn-ea"/>
                <a:cs typeface="+mn-cs"/>
              </a:rPr>
              <a:t> Người đã nhận hai ta-lâng cũng vậy, làm lợi ra được hai ta-lâng nữa. </a:t>
            </a:r>
            <a:r>
              <a:rPr lang="vi-VN" sz="1200" b="0" i="0" u="none" strike="noStrike" kern="1200" dirty="0">
                <a:solidFill>
                  <a:schemeClr val="tx1"/>
                </a:solidFill>
                <a:effectLst/>
                <a:latin typeface="+mn-lt"/>
                <a:ea typeface="+mn-ea"/>
                <a:cs typeface="+mn-cs"/>
                <a:hlinkClick r:id="rId7" tooltip="Share Verse"/>
              </a:rPr>
              <a:t>18</a:t>
            </a:r>
            <a:r>
              <a:rPr lang="vi-VN" sz="1200" b="0" i="0" kern="1200" dirty="0">
                <a:solidFill>
                  <a:schemeClr val="tx1"/>
                </a:solidFill>
                <a:effectLst/>
                <a:latin typeface="+mn-lt"/>
                <a:ea typeface="+mn-ea"/>
                <a:cs typeface="+mn-cs"/>
              </a:rPr>
              <a:t> Song người chỉ nhận một thì đi đào lỗ dưới đất mà giấu tiền của chủ. </a:t>
            </a:r>
            <a:r>
              <a:rPr lang="vi-VN" sz="1200" b="0" i="0" u="none" strike="noStrike" kern="1200" dirty="0">
                <a:solidFill>
                  <a:schemeClr val="tx1"/>
                </a:solidFill>
                <a:effectLst/>
                <a:latin typeface="+mn-lt"/>
                <a:ea typeface="+mn-ea"/>
                <a:cs typeface="+mn-cs"/>
                <a:hlinkClick r:id="rId8" tooltip="Share Verse"/>
              </a:rPr>
              <a:t>19</a:t>
            </a:r>
            <a:r>
              <a:rPr lang="vi-VN" sz="1200" b="0" i="0" kern="1200" dirty="0">
                <a:solidFill>
                  <a:schemeClr val="tx1"/>
                </a:solidFill>
                <a:effectLst/>
                <a:latin typeface="+mn-lt"/>
                <a:ea typeface="+mn-ea"/>
                <a:cs typeface="+mn-cs"/>
              </a:rPr>
              <a:t> Cách lâu ngày, chủ của những đầy tớ ấy trở về khiến họ tính sổ. </a:t>
            </a:r>
            <a:r>
              <a:rPr lang="vi-VN" sz="1200" b="0" i="0" u="none" strike="noStrike" kern="1200" dirty="0">
                <a:solidFill>
                  <a:schemeClr val="tx1"/>
                </a:solidFill>
                <a:effectLst/>
                <a:latin typeface="+mn-lt"/>
                <a:ea typeface="+mn-ea"/>
                <a:cs typeface="+mn-cs"/>
                <a:hlinkClick r:id="rId9" tooltip="Share Verse"/>
              </a:rPr>
              <a:t>20</a:t>
            </a:r>
            <a:r>
              <a:rPr lang="vi-VN" sz="1200" b="0" i="0" kern="1200" dirty="0">
                <a:solidFill>
                  <a:schemeClr val="tx1"/>
                </a:solidFill>
                <a:effectLst/>
                <a:latin typeface="+mn-lt"/>
                <a:ea typeface="+mn-ea"/>
                <a:cs typeface="+mn-cs"/>
              </a:rPr>
              <a:t> Người đã nhận năm ta-lâng bèn đến, đem năm ta-lâng khác nữa, và thưa rằng: Lạy chúa, chúa đã cho tôi năm ta-lâng; đây nầy, tôi làm lợi ra được năm ta-lâng nữa. </a:t>
            </a:r>
            <a:r>
              <a:rPr lang="vi-VN" sz="1200" b="0" i="0" u="none" strike="noStrike" kern="1200" dirty="0">
                <a:solidFill>
                  <a:schemeClr val="tx1"/>
                </a:solidFill>
                <a:effectLst/>
                <a:latin typeface="+mn-lt"/>
                <a:ea typeface="+mn-ea"/>
                <a:cs typeface="+mn-cs"/>
                <a:hlinkClick r:id="rId10" tooltip="Share Verse"/>
              </a:rPr>
              <a:t>21</a:t>
            </a:r>
            <a:r>
              <a:rPr lang="vi-VN" sz="1200" b="0" i="0" kern="1200" dirty="0">
                <a:solidFill>
                  <a:schemeClr val="tx1"/>
                </a:solidFill>
                <a:effectLst/>
                <a:latin typeface="+mn-lt"/>
                <a:ea typeface="+mn-ea"/>
                <a:cs typeface="+mn-cs"/>
              </a:rPr>
              <a:t> Chủ nói với người rằng: Hỡi đầy tớ ngay lành trung tín kia, được lắm; ngươi đã trung tín trong việc nhỏ, ta sẽ lập ngươi coi sóc nhiều; hãy đến hưởng sự vui mừng của chúa ngươi. </a:t>
            </a:r>
            <a:r>
              <a:rPr lang="vi-VN" sz="1200" b="0" i="0" u="none" strike="noStrike" kern="1200" dirty="0">
                <a:solidFill>
                  <a:schemeClr val="tx1"/>
                </a:solidFill>
                <a:effectLst/>
                <a:latin typeface="+mn-lt"/>
                <a:ea typeface="+mn-ea"/>
                <a:cs typeface="+mn-cs"/>
                <a:hlinkClick r:id="rId11" tooltip="Share Verse"/>
              </a:rPr>
              <a:t>22</a:t>
            </a:r>
            <a:r>
              <a:rPr lang="vi-VN" sz="1200" b="0" i="0" kern="1200" dirty="0">
                <a:solidFill>
                  <a:schemeClr val="tx1"/>
                </a:solidFill>
                <a:effectLst/>
                <a:latin typeface="+mn-lt"/>
                <a:ea typeface="+mn-ea"/>
                <a:cs typeface="+mn-cs"/>
              </a:rPr>
              <a:t> Người đã nhận hai ta-lâng cũng đến mà thưa rằng: Lạy chúa, chúa đã cho tôi hai ta-lâng; đây nầy, tôi đã làm lợi ra được hai ta-lâng nữa. </a:t>
            </a:r>
            <a:r>
              <a:rPr lang="vi-VN" sz="1200" b="0" i="0" u="none" strike="noStrike" kern="1200" dirty="0">
                <a:solidFill>
                  <a:schemeClr val="tx1"/>
                </a:solidFill>
                <a:effectLst/>
                <a:latin typeface="+mn-lt"/>
                <a:ea typeface="+mn-ea"/>
                <a:cs typeface="+mn-cs"/>
                <a:hlinkClick r:id="rId12" tooltip="Share Verse"/>
              </a:rPr>
              <a:t>23</a:t>
            </a:r>
            <a:r>
              <a:rPr lang="vi-VN" sz="1200" b="0" i="0" kern="1200" dirty="0">
                <a:solidFill>
                  <a:schemeClr val="tx1"/>
                </a:solidFill>
                <a:effectLst/>
                <a:latin typeface="+mn-lt"/>
                <a:ea typeface="+mn-ea"/>
                <a:cs typeface="+mn-cs"/>
              </a:rPr>
              <a:t> Chủ đáp rằng: Hỡi đầy tớ ngay lành trung tín kia, được lắm; ngươi đã trung tín trong việc nhỏ, ta sẽ lập ngươi coi sóc nhiều; hãy đến hưởng sự vui mừng của chúa ngươi. </a:t>
            </a:r>
            <a:r>
              <a:rPr lang="vi-VN" sz="1200" b="0" i="0" u="none" strike="noStrike" kern="1200" dirty="0">
                <a:solidFill>
                  <a:schemeClr val="tx1"/>
                </a:solidFill>
                <a:effectLst/>
                <a:latin typeface="+mn-lt"/>
                <a:ea typeface="+mn-ea"/>
                <a:cs typeface="+mn-cs"/>
                <a:hlinkClick r:id="rId13" tooltip="Share Verse"/>
              </a:rPr>
              <a:t>24</a:t>
            </a:r>
            <a:r>
              <a:rPr lang="vi-VN" sz="1200" b="0" i="0" kern="1200" dirty="0">
                <a:solidFill>
                  <a:schemeClr val="tx1"/>
                </a:solidFill>
                <a:effectLst/>
                <a:latin typeface="+mn-lt"/>
                <a:ea typeface="+mn-ea"/>
                <a:cs typeface="+mn-cs"/>
              </a:rPr>
              <a:t> Người chỉ nhận một ta-lâng cũng đến mà thưa rằng: Lạy chúa, tôi biết chúa là người nghiêm nhặt, gặt trong chỗ mình không gieo, lượm lặt trong chỗ mình không rải ra, </a:t>
            </a:r>
            <a:r>
              <a:rPr lang="vi-VN" sz="1200" b="0" i="0" u="none" strike="noStrike" kern="1200" dirty="0">
                <a:solidFill>
                  <a:schemeClr val="tx1"/>
                </a:solidFill>
                <a:effectLst/>
                <a:latin typeface="+mn-lt"/>
                <a:ea typeface="+mn-ea"/>
                <a:cs typeface="+mn-cs"/>
                <a:hlinkClick r:id="rId14" tooltip="Share Verse"/>
              </a:rPr>
              <a:t>25</a:t>
            </a:r>
            <a:r>
              <a:rPr lang="vi-VN" sz="1200" b="0" i="0" kern="1200" dirty="0">
                <a:solidFill>
                  <a:schemeClr val="tx1"/>
                </a:solidFill>
                <a:effectLst/>
                <a:latin typeface="+mn-lt"/>
                <a:ea typeface="+mn-ea"/>
                <a:cs typeface="+mn-cs"/>
              </a:rPr>
              <a:t> nên tôi sợ mà đi giấu ta-lâng của chúa ở dưới đất; đây nầy, vật của chúa xin trả cho chúa. </a:t>
            </a:r>
            <a:r>
              <a:rPr lang="vi-VN" sz="1200" b="0" i="0" u="none" strike="noStrike" kern="1200" dirty="0">
                <a:solidFill>
                  <a:schemeClr val="tx1"/>
                </a:solidFill>
                <a:effectLst/>
                <a:latin typeface="+mn-lt"/>
                <a:ea typeface="+mn-ea"/>
                <a:cs typeface="+mn-cs"/>
                <a:hlinkClick r:id="rId15" tooltip="Share Verse"/>
              </a:rPr>
              <a:t>26</a:t>
            </a:r>
            <a:r>
              <a:rPr lang="vi-VN" sz="1200" b="0" i="0" kern="1200" dirty="0">
                <a:solidFill>
                  <a:schemeClr val="tx1"/>
                </a:solidFill>
                <a:effectLst/>
                <a:latin typeface="+mn-lt"/>
                <a:ea typeface="+mn-ea"/>
                <a:cs typeface="+mn-cs"/>
              </a:rPr>
              <a:t> Song chủ đáp rằng: Hỡi đầy tớ dữ và biếng nhác kia, ngươi biết ta gặt trong chỗ ta không gieo, và lượm lặt trong chỗ ta không rải ra; </a:t>
            </a:r>
            <a:r>
              <a:rPr lang="vi-VN" sz="1200" b="0" i="0" u="none" strike="noStrike" kern="1200" dirty="0">
                <a:solidFill>
                  <a:schemeClr val="tx1"/>
                </a:solidFill>
                <a:effectLst/>
                <a:latin typeface="+mn-lt"/>
                <a:ea typeface="+mn-ea"/>
                <a:cs typeface="+mn-cs"/>
                <a:hlinkClick r:id="rId16" tooltip="Share Verse"/>
              </a:rPr>
              <a:t>27</a:t>
            </a:r>
            <a:r>
              <a:rPr lang="vi-VN" sz="1200" b="0" i="0" kern="1200" dirty="0">
                <a:solidFill>
                  <a:schemeClr val="tx1"/>
                </a:solidFill>
                <a:effectLst/>
                <a:latin typeface="+mn-lt"/>
                <a:ea typeface="+mn-ea"/>
                <a:cs typeface="+mn-cs"/>
              </a:rPr>
              <a:t> vậy thì ngươi phải đưa bạc của ta lại cho người buôn bạc, rồi khi ta trở về, sẽ lấy vốn và lời. </a:t>
            </a:r>
            <a:r>
              <a:rPr lang="vi-VN" sz="1200" b="0" i="0" u="none" strike="noStrike" kern="1200" dirty="0">
                <a:solidFill>
                  <a:schemeClr val="tx1"/>
                </a:solidFill>
                <a:effectLst/>
                <a:latin typeface="+mn-lt"/>
                <a:ea typeface="+mn-ea"/>
                <a:cs typeface="+mn-cs"/>
                <a:hlinkClick r:id="rId17" tooltip="Share Verse"/>
              </a:rPr>
              <a:t>28</a:t>
            </a:r>
            <a:r>
              <a:rPr lang="vi-VN" sz="1200" b="0" i="0" kern="1200" dirty="0">
                <a:solidFill>
                  <a:schemeClr val="tx1"/>
                </a:solidFill>
                <a:effectLst/>
                <a:latin typeface="+mn-lt"/>
                <a:ea typeface="+mn-ea"/>
                <a:cs typeface="+mn-cs"/>
              </a:rPr>
              <a:t> Vậy, các ngươi hãy lấy ta-lâng của người nầy mà cho kẻ có mười ta-lâng. </a:t>
            </a:r>
            <a:r>
              <a:rPr lang="vi-VN" sz="1200" b="0" i="0" u="none" strike="noStrike" kern="1200" dirty="0">
                <a:solidFill>
                  <a:schemeClr val="tx1"/>
                </a:solidFill>
                <a:effectLst/>
                <a:latin typeface="+mn-lt"/>
                <a:ea typeface="+mn-ea"/>
                <a:cs typeface="+mn-cs"/>
                <a:hlinkClick r:id="rId18" tooltip="Share Verse"/>
              </a:rPr>
              <a:t>29</a:t>
            </a:r>
            <a:r>
              <a:rPr lang="vi-VN" sz="1200" b="0" i="0" kern="1200" dirty="0">
                <a:solidFill>
                  <a:schemeClr val="tx1"/>
                </a:solidFill>
                <a:effectLst/>
                <a:latin typeface="+mn-lt"/>
                <a:ea typeface="+mn-ea"/>
                <a:cs typeface="+mn-cs"/>
              </a:rPr>
              <a:t> Vì sẽ cho thêm kẻ nào đã có, thì họ sẽ dư dật; nhưng kẻ nào không có, thì cũng cất luôn điều họ đã có nữa. </a:t>
            </a:r>
            <a:r>
              <a:rPr lang="vi-VN" sz="1200" b="0" i="0" u="none" strike="noStrike" kern="1200" dirty="0">
                <a:solidFill>
                  <a:schemeClr val="tx1"/>
                </a:solidFill>
                <a:effectLst/>
                <a:latin typeface="+mn-lt"/>
                <a:ea typeface="+mn-ea"/>
                <a:cs typeface="+mn-cs"/>
                <a:hlinkClick r:id="rId19" tooltip="Share Verse"/>
              </a:rPr>
              <a:t>30</a:t>
            </a:r>
            <a:r>
              <a:rPr lang="vi-VN" sz="1200" b="0" i="0" kern="1200" dirty="0">
                <a:solidFill>
                  <a:schemeClr val="tx1"/>
                </a:solidFill>
                <a:effectLst/>
                <a:latin typeface="+mn-lt"/>
                <a:ea typeface="+mn-ea"/>
                <a:cs typeface="+mn-cs"/>
              </a:rPr>
              <a:t> Còn tên đầy tớ vô ích đó, hãy quăng nó ra ngoài là chỗ tối tăm, ở đó sẽ có khóc lóc và nghiến răng.</a:t>
            </a: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15</a:t>
            </a:fld>
            <a:endParaRPr lang="en-US"/>
          </a:p>
        </p:txBody>
      </p:sp>
    </p:spTree>
    <p:extLst>
      <p:ext uri="{BB962C8B-B14F-4D97-AF65-F5344CB8AC3E}">
        <p14:creationId xmlns:p14="http://schemas.microsoft.com/office/powerpoint/2010/main" val="739331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.Lu-ca 2: </a:t>
            </a:r>
            <a:r>
              <a:rPr lang="vi-VN" sz="1200" b="0" i="0" u="none" strike="noStrike" kern="1200" dirty="0">
                <a:solidFill>
                  <a:schemeClr val="tx1"/>
                </a:solidFill>
                <a:effectLst/>
                <a:latin typeface="+mn-lt"/>
                <a:ea typeface="+mn-ea"/>
                <a:cs typeface="+mn-cs"/>
                <a:hlinkClick r:id="rId3" tooltip="Share Verse"/>
              </a:rPr>
              <a:t>52</a:t>
            </a:r>
            <a:r>
              <a:rPr lang="vi-VN" sz="1200" b="0" i="0" kern="1200" dirty="0">
                <a:solidFill>
                  <a:schemeClr val="tx1"/>
                </a:solidFill>
                <a:effectLst/>
                <a:latin typeface="+mn-lt"/>
                <a:ea typeface="+mn-ea"/>
                <a:cs typeface="+mn-cs"/>
              </a:rPr>
              <a:t> Đức Chúa Jêsus khôn ngoan càng thêm, thân hình càng lớn, càng được đẹp lòng Đức Chúa Trời và người ta.</a:t>
            </a:r>
            <a:br>
              <a:rPr lang="vi-VN" dirty="0"/>
            </a:br>
            <a:endParaRPr lang="vi-VN" dirty="0"/>
          </a:p>
          <a:p>
            <a:r>
              <a:rPr lang="vi-VN" sz="1200" b="0" i="0" kern="1200" dirty="0">
                <a:solidFill>
                  <a:schemeClr val="tx1"/>
                </a:solidFill>
                <a:effectLst/>
                <a:latin typeface="+mn-lt"/>
                <a:ea typeface="+mn-ea"/>
                <a:cs typeface="+mn-cs"/>
              </a:rPr>
              <a:t>Mác 12: 30-31 “Ngươi phải hết lòng, hết linh hồn, hết trí khôn, hết sức mà kính mến Chúa là Đức Chúa Trời ngươi. </a:t>
            </a:r>
            <a:r>
              <a:rPr lang="vi-VN" sz="1200" b="0" i="0" u="none" strike="noStrike" kern="1200" dirty="0">
                <a:solidFill>
                  <a:schemeClr val="tx1"/>
                </a:solidFill>
                <a:effectLst/>
                <a:latin typeface="+mn-lt"/>
                <a:ea typeface="+mn-ea"/>
                <a:cs typeface="+mn-cs"/>
                <a:hlinkClick r:id="rId4" tooltip="Share Verse"/>
              </a:rPr>
              <a:t>31</a:t>
            </a:r>
            <a:r>
              <a:rPr lang="vi-VN" sz="1200" b="0" i="0" kern="1200" dirty="0">
                <a:solidFill>
                  <a:schemeClr val="tx1"/>
                </a:solidFill>
                <a:effectLst/>
                <a:latin typeface="+mn-lt"/>
                <a:ea typeface="+mn-ea"/>
                <a:cs typeface="+mn-cs"/>
              </a:rPr>
              <a:t> Nầy là điều thứ hai: Ngươi phải yêu kẻ lân cận như mình. Chẳng có điều răn nào lớn hơn hai điều đó. ”</a:t>
            </a:r>
            <a:endParaRPr lang="vi-VN" dirty="0"/>
          </a:p>
        </p:txBody>
      </p:sp>
      <p:sp>
        <p:nvSpPr>
          <p:cNvPr id="4" name="Slide Number Placeholder 3"/>
          <p:cNvSpPr>
            <a:spLocks noGrp="1"/>
          </p:cNvSpPr>
          <p:nvPr>
            <p:ph type="sldNum" sz="quarter" idx="5"/>
          </p:nvPr>
        </p:nvSpPr>
        <p:spPr/>
        <p:txBody>
          <a:bodyPr/>
          <a:lstStyle/>
          <a:p>
            <a:fld id="{91233B8C-817E-0142-ACA4-1D2B607E49D4}" type="slidenum">
              <a:rPr lang="en-US" smtClean="0"/>
              <a:t>16</a:t>
            </a:fld>
            <a:endParaRPr lang="en-US"/>
          </a:p>
        </p:txBody>
      </p:sp>
    </p:spTree>
    <p:extLst>
      <p:ext uri="{BB962C8B-B14F-4D97-AF65-F5344CB8AC3E}">
        <p14:creationId xmlns:p14="http://schemas.microsoft.com/office/powerpoint/2010/main" val="3795331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II Ti-mô-thê 2:15 “Hãy chuyên tâm cho được đẹp lòng Đức Chúa Trời như người làm công không chỗ trách được, lấy lòng ngay thẳng giảng dạy lời của lẽ thật”</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Ê-phê-sô 6: 7 “Hãy đem lòng yêu mến hầu việc chủ, cũng như hầu việc Chúa, chẳng phải như hầu việc người ta”</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Cô-lô-se 3:22-23 “Hỡi kẻ làm tôi tớ, trong mọi sự phải vâng phục kẻ làm chủ mình về phần xác, không những hầu việc trước mắt họ, như mình tìm cách cho đẹp lòng người ta, nhưng vì kính sợ Chúa, hãy lấy lòng thật thà mà hầu việc. </a:t>
            </a:r>
            <a:r>
              <a:rPr lang="vi-VN" sz="1200" b="0" i="0" u="none" strike="noStrike" kern="1200" dirty="0">
                <a:solidFill>
                  <a:schemeClr val="tx1"/>
                </a:solidFill>
                <a:effectLst/>
                <a:latin typeface="+mn-lt"/>
                <a:ea typeface="+mn-ea"/>
                <a:cs typeface="+mn-cs"/>
                <a:hlinkClick r:id="rId3" tooltip="Share Verse"/>
              </a:rPr>
              <a:t>23</a:t>
            </a:r>
            <a:r>
              <a:rPr lang="vi-VN" sz="1200" b="0" i="0" kern="1200" dirty="0">
                <a:solidFill>
                  <a:schemeClr val="tx1"/>
                </a:solidFill>
                <a:effectLst/>
                <a:latin typeface="+mn-lt"/>
                <a:ea typeface="+mn-ea"/>
                <a:cs typeface="+mn-cs"/>
              </a:rPr>
              <a:t> Hễ làm việc gì, hãy hết lòng mà làm, như làm cho Chúa, chớ không phải làm cho người ta”</a:t>
            </a:r>
          </a:p>
          <a:p>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1233B8C-817E-0142-ACA4-1D2B607E49D4}" type="slidenum">
              <a:rPr lang="en-US" smtClean="0"/>
              <a:t>17</a:t>
            </a:fld>
            <a:endParaRPr lang="en-US"/>
          </a:p>
        </p:txBody>
      </p:sp>
    </p:spTree>
    <p:extLst>
      <p:ext uri="{BB962C8B-B14F-4D97-AF65-F5344CB8AC3E}">
        <p14:creationId xmlns:p14="http://schemas.microsoft.com/office/powerpoint/2010/main" val="2246462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(Phi-líp 2:3-4) “Chớ làm sự chi vì lòng tranh cạnh hoặc vì hư vinh, nhưng hãy khiêm nhường, coi người khác như tôn trọng hơn mình. </a:t>
            </a:r>
            <a:r>
              <a:rPr lang="vi-VN" sz="1200" b="0" i="0" u="none" strike="noStrike" kern="1200" dirty="0">
                <a:solidFill>
                  <a:schemeClr val="tx1"/>
                </a:solidFill>
                <a:effectLst/>
                <a:latin typeface="+mn-lt"/>
                <a:ea typeface="+mn-ea"/>
                <a:cs typeface="+mn-cs"/>
                <a:hlinkClick r:id="rId3" tooltip="Share Verse"/>
              </a:rPr>
              <a:t>4</a:t>
            </a:r>
            <a:r>
              <a:rPr lang="vi-VN" sz="1200" b="0" i="0" kern="1200" dirty="0">
                <a:solidFill>
                  <a:schemeClr val="tx1"/>
                </a:solidFill>
                <a:effectLst/>
                <a:latin typeface="+mn-lt"/>
                <a:ea typeface="+mn-ea"/>
                <a:cs typeface="+mn-cs"/>
              </a:rPr>
              <a:t> Mỗi người trong anh em chớ chăm về lợi riêng mình, nhưng phải chăm về lợi kẻ khác nữa.”</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(Rô-ma 13:1) Mọi người phải vâng phục các đấng cầm quyền trên mình; vì chẳng có quyền nào mà không đến bởi Đức Chúa Trời, các quyền đều bởi Đức Chúa Trời chỉ định. </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Dạy thiếu nhi vâng lời giáo viên thì chúng ta cũng vậy</a:t>
            </a:r>
          </a:p>
        </p:txBody>
      </p:sp>
      <p:sp>
        <p:nvSpPr>
          <p:cNvPr id="4" name="Slide Number Placeholder 3"/>
          <p:cNvSpPr>
            <a:spLocks noGrp="1"/>
          </p:cNvSpPr>
          <p:nvPr>
            <p:ph type="sldNum" sz="quarter" idx="5"/>
          </p:nvPr>
        </p:nvSpPr>
        <p:spPr/>
        <p:txBody>
          <a:bodyPr/>
          <a:lstStyle/>
          <a:p>
            <a:fld id="{91233B8C-817E-0142-ACA4-1D2B607E49D4}" type="slidenum">
              <a:rPr lang="en-US" smtClean="0"/>
              <a:t>18</a:t>
            </a:fld>
            <a:endParaRPr lang="en-US"/>
          </a:p>
        </p:txBody>
      </p:sp>
    </p:spTree>
    <p:extLst>
      <p:ext uri="{BB962C8B-B14F-4D97-AF65-F5344CB8AC3E}">
        <p14:creationId xmlns:p14="http://schemas.microsoft.com/office/powerpoint/2010/main" val="1030722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19</a:t>
            </a:fld>
            <a:endParaRPr lang="en-US"/>
          </a:p>
        </p:txBody>
      </p:sp>
    </p:spTree>
    <p:extLst>
      <p:ext uri="{BB962C8B-B14F-4D97-AF65-F5344CB8AC3E}">
        <p14:creationId xmlns:p14="http://schemas.microsoft.com/office/powerpoint/2010/main" val="6377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Giăng</a:t>
            </a:r>
            <a:r>
              <a:rPr lang="en-US" dirty="0"/>
              <a:t> 1:12</a:t>
            </a:r>
          </a:p>
        </p:txBody>
      </p:sp>
      <p:sp>
        <p:nvSpPr>
          <p:cNvPr id="4" name="Slide Number Placeholder 3"/>
          <p:cNvSpPr>
            <a:spLocks noGrp="1"/>
          </p:cNvSpPr>
          <p:nvPr>
            <p:ph type="sldNum" sz="quarter" idx="5"/>
          </p:nvPr>
        </p:nvSpPr>
        <p:spPr/>
        <p:txBody>
          <a:bodyPr/>
          <a:lstStyle/>
          <a:p>
            <a:fld id="{91233B8C-817E-0142-ACA4-1D2B607E49D4}" type="slidenum">
              <a:rPr lang="en-US" smtClean="0"/>
              <a:t>2</a:t>
            </a:fld>
            <a:endParaRPr lang="en-US"/>
          </a:p>
        </p:txBody>
      </p:sp>
    </p:spTree>
    <p:extLst>
      <p:ext uri="{BB962C8B-B14F-4D97-AF65-F5344CB8AC3E}">
        <p14:creationId xmlns:p14="http://schemas.microsoft.com/office/powerpoint/2010/main" val="127638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Dù đống ý hay không đồng ý, thuận hay nghịch, lắng nghe luôn luôn là một hành động khôn ngoan đòi hỏi nhiều tự chủ</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Không quên cảm ơn Chúa trong mọi việc mình làm. Không khoe khoang bản thân như thể chính chúng ta xứng đáng được như thế.</a:t>
            </a: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20</a:t>
            </a:fld>
            <a:endParaRPr lang="en-US"/>
          </a:p>
        </p:txBody>
      </p:sp>
    </p:spTree>
    <p:extLst>
      <p:ext uri="{BB962C8B-B14F-4D97-AF65-F5344CB8AC3E}">
        <p14:creationId xmlns:p14="http://schemas.microsoft.com/office/powerpoint/2010/main" val="785822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Chớ vội xét đoán anh em mình. Luôn đặt hoàn cảnh mình vào vị trí người khác, để thông cảm tại sao họ làm như vậy. </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Tha thứ kẻ làm hại mình là một kỷ luật không phải tự nhiên. Chúa đẹp lòng để giúp sức cho chúng ta.</a:t>
            </a: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21</a:t>
            </a:fld>
            <a:endParaRPr lang="en-US"/>
          </a:p>
        </p:txBody>
      </p:sp>
    </p:spTree>
    <p:extLst>
      <p:ext uri="{BB962C8B-B14F-4D97-AF65-F5344CB8AC3E}">
        <p14:creationId xmlns:p14="http://schemas.microsoft.com/office/powerpoint/2010/main" val="3002191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Dũng cảm như một chiến sỉ chống lại tội ác, mưu chước ma quỹ. Chúng ta không chống tội nhân nhưng chống tội lỗi.</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Công vụ 5:28 “Phi-e-rơ và các sứ đồ trả lời rằng: Thà phải vâng lời Đức Chúa Trời còn hơn là vâng lời người ta.”</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Giô-suê 1:9 “ </a:t>
            </a:r>
            <a:r>
              <a:rPr lang="vi-VN" sz="1200" b="0" i="0" u="none" strike="noStrike" kern="1200" dirty="0">
                <a:solidFill>
                  <a:schemeClr val="tx1"/>
                </a:solidFill>
                <a:effectLst/>
                <a:latin typeface="+mn-lt"/>
                <a:ea typeface="+mn-ea"/>
                <a:cs typeface="+mn-cs"/>
                <a:hlinkClick r:id="rId3" tooltip="Share Verse"/>
              </a:rPr>
              <a:t>9</a:t>
            </a:r>
            <a:r>
              <a:rPr lang="vi-VN" sz="1200" b="0" i="0" kern="1200" dirty="0">
                <a:solidFill>
                  <a:schemeClr val="tx1"/>
                </a:solidFill>
                <a:effectLst/>
                <a:latin typeface="+mn-lt"/>
                <a:ea typeface="+mn-ea"/>
                <a:cs typeface="+mn-cs"/>
              </a:rPr>
              <a:t> Ta há không có phán dặn ngươi sao? Hãy vững lòng bền chí, chớ run sợ, chớ kinh khủng; vì Giê-hô-va Đức Chúa Trời ngươi vẫn ở cùng ngươi trong mọi nơi ngươi đi. ”</a:t>
            </a: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22</a:t>
            </a:fld>
            <a:endParaRPr lang="en-US"/>
          </a:p>
        </p:txBody>
      </p:sp>
    </p:spTree>
    <p:extLst>
      <p:ext uri="{BB962C8B-B14F-4D97-AF65-F5344CB8AC3E}">
        <p14:creationId xmlns:p14="http://schemas.microsoft.com/office/powerpoint/2010/main" val="2979121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 </a:t>
            </a:r>
            <a:endParaRPr lang="en-US" dirty="0"/>
          </a:p>
          <a:p>
            <a:r>
              <a:rPr lang="vi-VN" sz="1200" b="0" i="0" kern="1200" dirty="0">
                <a:solidFill>
                  <a:schemeClr val="tx1"/>
                </a:solidFill>
                <a:effectLst/>
                <a:latin typeface="+mn-lt"/>
                <a:ea typeface="+mn-ea"/>
                <a:cs typeface="+mn-cs"/>
              </a:rPr>
              <a:t>I Phi-e-rơ 3: 14b-15. “Chớ sợ điều họ sợ và đừng rối trí; </a:t>
            </a:r>
            <a:r>
              <a:rPr lang="vi-VN" sz="1200" b="0" i="0" u="none" strike="noStrike" kern="1200" dirty="0">
                <a:solidFill>
                  <a:schemeClr val="tx1"/>
                </a:solidFill>
                <a:effectLst/>
                <a:latin typeface="+mn-lt"/>
                <a:ea typeface="+mn-ea"/>
                <a:cs typeface="+mn-cs"/>
                <a:hlinkClick r:id="rId3" tooltip="Share Verse"/>
              </a:rPr>
              <a:t>15</a:t>
            </a:r>
            <a:r>
              <a:rPr lang="vi-VN" sz="1200" b="0" i="0" kern="1200" dirty="0">
                <a:solidFill>
                  <a:schemeClr val="tx1"/>
                </a:solidFill>
                <a:effectLst/>
                <a:latin typeface="+mn-lt"/>
                <a:ea typeface="+mn-ea"/>
                <a:cs typeface="+mn-cs"/>
              </a:rPr>
              <a:t> nhưng hãy tôn Đấng Christ, là Chúa, làm thánh trong lòng mình. Hãy thường thường sẵn sàng để trả lời mọi kẻ hỏi lẽ về sự trông cậy trong anh em, song phải hiền hòa và kính sợ, ”</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Ga-la-ti 6:1 “Hỡi anh em, ví bằng có người nào tình cờ phạm lỗi gì, anh em là kẻ có Đức Thánh Linh, hãy lấy lòng mềm mại mà sửa họ lại; chính mình anh em lại phải giữ, e cũng bị dỗ dành chăng”</a:t>
            </a: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23</a:t>
            </a:fld>
            <a:endParaRPr lang="en-US"/>
          </a:p>
        </p:txBody>
      </p:sp>
    </p:spTree>
    <p:extLst>
      <p:ext uri="{BB962C8B-B14F-4D97-AF65-F5344CB8AC3E}">
        <p14:creationId xmlns:p14="http://schemas.microsoft.com/office/powerpoint/2010/main" val="26397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Ê-sai 1: 17 “Hãy học làm lành, tìm kiếm sự công bình; hãy đỡ đần kẻ bị hà hiếp, làm công bình cho kẻ mồ côi, binh vực lẽ của người góa bụa.”</a:t>
            </a: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24</a:t>
            </a:fld>
            <a:endParaRPr lang="en-US"/>
          </a:p>
        </p:txBody>
      </p:sp>
    </p:spTree>
    <p:extLst>
      <p:ext uri="{BB962C8B-B14F-4D97-AF65-F5344CB8AC3E}">
        <p14:creationId xmlns:p14="http://schemas.microsoft.com/office/powerpoint/2010/main" val="2903820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 Con người học hỏi không có điểm dừng</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II Phi-e-rơ 1: 5-8 “Vậy nên, về phần anh em, phải gắng hết sức thêm cho đức tin mình sự nhân đức, thêm cho nhân đức sự học thức, </a:t>
            </a:r>
            <a:r>
              <a:rPr lang="vi-VN" sz="1200" b="0" i="0" u="none" strike="noStrike" kern="1200" dirty="0">
                <a:solidFill>
                  <a:schemeClr val="tx1"/>
                </a:solidFill>
                <a:effectLst/>
                <a:latin typeface="+mn-lt"/>
                <a:ea typeface="+mn-ea"/>
                <a:cs typeface="+mn-cs"/>
                <a:hlinkClick r:id="rId3" tooltip="Share Verse"/>
              </a:rPr>
              <a:t>6</a:t>
            </a:r>
            <a:r>
              <a:rPr lang="vi-VN" sz="1200" b="0" i="0" kern="1200" dirty="0">
                <a:solidFill>
                  <a:schemeClr val="tx1"/>
                </a:solidFill>
                <a:effectLst/>
                <a:latin typeface="+mn-lt"/>
                <a:ea typeface="+mn-ea"/>
                <a:cs typeface="+mn-cs"/>
              </a:rPr>
              <a:t> thêm cho học thức sự tiết độ, thêm cho tiết độ sự nhịn nhục, thêm cho nhịn nhục sự tin kính, </a:t>
            </a:r>
            <a:r>
              <a:rPr lang="vi-VN" sz="1200" b="0" i="0" u="none" strike="noStrike" kern="1200" dirty="0">
                <a:solidFill>
                  <a:schemeClr val="tx1"/>
                </a:solidFill>
                <a:effectLst/>
                <a:latin typeface="+mn-lt"/>
                <a:ea typeface="+mn-ea"/>
                <a:cs typeface="+mn-cs"/>
                <a:hlinkClick r:id="rId4" tooltip="Share Verse"/>
              </a:rPr>
              <a:t>7</a:t>
            </a:r>
            <a:r>
              <a:rPr lang="vi-VN" sz="1200" b="0" i="0" kern="1200" dirty="0">
                <a:solidFill>
                  <a:schemeClr val="tx1"/>
                </a:solidFill>
                <a:effectLst/>
                <a:latin typeface="+mn-lt"/>
                <a:ea typeface="+mn-ea"/>
                <a:cs typeface="+mn-cs"/>
              </a:rPr>
              <a:t> thêm cho tin kính tình yêu thương anh em, thêm cho tình yêu thương anh em lòng yêu mến. </a:t>
            </a:r>
            <a:r>
              <a:rPr lang="vi-VN" sz="1200" b="0" i="0" u="none" strike="noStrike" kern="1200" dirty="0">
                <a:solidFill>
                  <a:schemeClr val="tx1"/>
                </a:solidFill>
                <a:effectLst/>
                <a:latin typeface="+mn-lt"/>
                <a:ea typeface="+mn-ea"/>
                <a:cs typeface="+mn-cs"/>
                <a:hlinkClick r:id="rId5" tooltip="Share Verse"/>
              </a:rPr>
              <a:t>8</a:t>
            </a:r>
            <a:r>
              <a:rPr lang="vi-VN" sz="1200" b="0" i="0" kern="1200" dirty="0">
                <a:solidFill>
                  <a:schemeClr val="tx1"/>
                </a:solidFill>
                <a:effectLst/>
                <a:latin typeface="+mn-lt"/>
                <a:ea typeface="+mn-ea"/>
                <a:cs typeface="+mn-cs"/>
              </a:rPr>
              <a:t> Vì nếu các điều đó có đủ trong anh em và đầy dẫy nữa, thì ắt chẳng để cho anh em ở dưng hoặc không kết quả trong sự nhận biết Đức Chúa Jêsus Christ chúng ta đâu”</a:t>
            </a:r>
          </a:p>
        </p:txBody>
      </p:sp>
      <p:sp>
        <p:nvSpPr>
          <p:cNvPr id="4" name="Slide Number Placeholder 3"/>
          <p:cNvSpPr>
            <a:spLocks noGrp="1"/>
          </p:cNvSpPr>
          <p:nvPr>
            <p:ph type="sldNum" sz="quarter" idx="5"/>
          </p:nvPr>
        </p:nvSpPr>
        <p:spPr/>
        <p:txBody>
          <a:bodyPr/>
          <a:lstStyle/>
          <a:p>
            <a:fld id="{91233B8C-817E-0142-ACA4-1D2B607E49D4}" type="slidenum">
              <a:rPr lang="en-US" smtClean="0"/>
              <a:t>25</a:t>
            </a:fld>
            <a:endParaRPr lang="en-US"/>
          </a:p>
        </p:txBody>
      </p:sp>
    </p:spTree>
    <p:extLst>
      <p:ext uri="{BB962C8B-B14F-4D97-AF65-F5344CB8AC3E}">
        <p14:creationId xmlns:p14="http://schemas.microsoft.com/office/powerpoint/2010/main" val="3066360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a:t>
            </a:r>
          </a:p>
          <a:p>
            <a:r>
              <a:rPr lang="en-US" sz="1200" b="0" i="0" kern="1200" dirty="0" err="1">
                <a:solidFill>
                  <a:schemeClr val="tx1"/>
                </a:solidFill>
                <a:effectLst/>
                <a:latin typeface="+mn-lt"/>
                <a:ea typeface="+mn-ea"/>
                <a:cs typeface="+mn-cs"/>
              </a:rPr>
              <a:t>Thi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Thiên</a:t>
            </a:r>
            <a:r>
              <a:rPr lang="en-US" sz="1200" b="0" i="0" kern="1200" dirty="0">
                <a:solidFill>
                  <a:schemeClr val="tx1"/>
                </a:solidFill>
                <a:effectLst/>
                <a:latin typeface="+mn-lt"/>
                <a:ea typeface="+mn-ea"/>
                <a:cs typeface="+mn-cs"/>
              </a:rPr>
              <a:t> 19: 7-8 “</a:t>
            </a:r>
            <a:r>
              <a:rPr lang="en-US" sz="1200" b="0" i="0" kern="1200" dirty="0" err="1">
                <a:solidFill>
                  <a:schemeClr val="tx1"/>
                </a:solidFill>
                <a:effectLst/>
                <a:latin typeface="+mn-lt"/>
                <a:ea typeface="+mn-ea"/>
                <a:cs typeface="+mn-cs"/>
              </a:rPr>
              <a:t>Luật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pháp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của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Giê-hô-va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trọn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vẹn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bổ</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hồn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lại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chứng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cớ</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Giê-hô-va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chắc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chắn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làm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kẻ</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dại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nên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khôn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ngoan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Share Verse"/>
              </a:rPr>
              <a:t>8</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Giềng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mối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của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Giê-hô-va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ngay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thẳng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làm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lòng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mừng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Điều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răn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của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Giê-hô-va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sạch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làm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mắt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sáng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sủa</a:t>
            </a:r>
            <a:r>
              <a:rPr lang="en-US" sz="1200" b="0" i="0" kern="1200" dirty="0">
                <a:solidFill>
                  <a:schemeClr val="tx1"/>
                </a:solidFill>
                <a:effectLst/>
                <a:latin typeface="+mn-lt"/>
                <a:ea typeface="+mn-ea"/>
                <a:cs typeface="+mn-cs"/>
              </a:rPr>
              <a:t>.”</a:t>
            </a:r>
            <a:endParaRPr lang="vi-VN" sz="1200" b="0" i="0" kern="1200" dirty="0">
              <a:solidFill>
                <a:schemeClr val="tx1"/>
              </a:solidFill>
              <a:effectLst/>
              <a:latin typeface="+mn-lt"/>
              <a:ea typeface="+mn-ea"/>
              <a:cs typeface="+mn-cs"/>
            </a:endParaRP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Phi-líp 3:8 “Tôi cũng coi hết thảy mọi sự như là sự lỗ, vì sự nhận biết Đức Chúa Jêsus Christ là quí hơn hết, Ngài là Chúa tôi, và tôi vì Ngài mà liều bỏ mọi điều lợi đó. Thật, tôi xem những điều đó như rơm rác, hầu cho được Đấng Christ”</a:t>
            </a: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26</a:t>
            </a:fld>
            <a:endParaRPr lang="en-US"/>
          </a:p>
        </p:txBody>
      </p:sp>
    </p:spTree>
    <p:extLst>
      <p:ext uri="{BB962C8B-B14F-4D97-AF65-F5344CB8AC3E}">
        <p14:creationId xmlns:p14="http://schemas.microsoft.com/office/powerpoint/2010/main" val="2043338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Bất cứ nơi nào lúc nào nếu có cơ hội. Nhưng phải với sự soi sáng phân minh của Đức Thánh Linh trên các mạng xã hội, youtube, tin tức</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Châm Ngôn 1: 4 “Hầu cho người ngu dốt được sự khôn khéo, Gã trai trẻ được sự tri thức và sự dẽ dặt. </a:t>
            </a:r>
            <a:r>
              <a:rPr lang="vi-VN" sz="1200" b="0" i="0" u="none" strike="noStrike" kern="1200" dirty="0">
                <a:solidFill>
                  <a:schemeClr val="tx1"/>
                </a:solidFill>
                <a:effectLst/>
                <a:latin typeface="+mn-lt"/>
                <a:ea typeface="+mn-ea"/>
                <a:cs typeface="+mn-cs"/>
                <a:hlinkClick r:id="rId3" tooltip="Share Verse"/>
              </a:rPr>
              <a:t>5</a:t>
            </a:r>
            <a:r>
              <a:rPr lang="vi-VN" sz="1200" b="0" i="0" kern="1200" dirty="0">
                <a:solidFill>
                  <a:schemeClr val="tx1"/>
                </a:solidFill>
                <a:effectLst/>
                <a:latin typeface="+mn-lt"/>
                <a:ea typeface="+mn-ea"/>
                <a:cs typeface="+mn-cs"/>
              </a:rPr>
              <a:t> Kẻ khôn sẽ nghe và thêm lên sự học vấn, Người thông sáng sẽ được rộng mưu trí”</a:t>
            </a:r>
          </a:p>
        </p:txBody>
      </p:sp>
      <p:sp>
        <p:nvSpPr>
          <p:cNvPr id="4" name="Slide Number Placeholder 3"/>
          <p:cNvSpPr>
            <a:spLocks noGrp="1"/>
          </p:cNvSpPr>
          <p:nvPr>
            <p:ph type="sldNum" sz="quarter" idx="5"/>
          </p:nvPr>
        </p:nvSpPr>
        <p:spPr/>
        <p:txBody>
          <a:bodyPr/>
          <a:lstStyle/>
          <a:p>
            <a:fld id="{91233B8C-817E-0142-ACA4-1D2B607E49D4}" type="slidenum">
              <a:rPr lang="en-US" smtClean="0"/>
              <a:t>27</a:t>
            </a:fld>
            <a:endParaRPr lang="en-US"/>
          </a:p>
        </p:txBody>
      </p:sp>
    </p:spTree>
    <p:extLst>
      <p:ext uri="{BB962C8B-B14F-4D97-AF65-F5344CB8AC3E}">
        <p14:creationId xmlns:p14="http://schemas.microsoft.com/office/powerpoint/2010/main" val="3749476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Sự kỳ diệu của tạo vật, con người, sự lạ lùng của vũ trụ. Sự khám phá của khoa học. Sự mầu nhiệm của thế giới hiện hữu.</a:t>
            </a:r>
          </a:p>
          <a:p>
            <a:endParaRPr lang="en-US" sz="1200" b="0" i="0" u="none" strike="noStrike" kern="1200" dirty="0">
              <a:solidFill>
                <a:schemeClr val="tx1"/>
              </a:solidFill>
              <a:effectLst/>
              <a:latin typeface="+mn-lt"/>
              <a:ea typeface="+mn-ea"/>
              <a:cs typeface="+mn-cs"/>
              <a:hlinkClick r:id="rId3" tooltip="Share Verse"/>
            </a:endParaRPr>
          </a:p>
          <a:p>
            <a:r>
              <a:rPr lang="en-US" sz="1200" b="0" i="0" u="none" strike="noStrike" kern="1200" dirty="0">
                <a:solidFill>
                  <a:schemeClr val="tx1"/>
                </a:solidFill>
                <a:effectLst/>
                <a:latin typeface="+mn-lt"/>
                <a:ea typeface="+mn-ea"/>
                <a:cs typeface="+mn-cs"/>
                <a:hlinkClick r:id="rId3" tooltip="Share Verse"/>
              </a:rPr>
              <a:t>Thi thieen 19:1</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từng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trời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rao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truyền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hiển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của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Chúa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Trời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Bầu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trời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tỏ</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công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việc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Ngài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làm</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Share Verse"/>
              </a:rPr>
              <a:t>2</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nầy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kia, </a:t>
            </a:r>
            <a:r>
              <a:rPr lang="en-US" sz="1200" b="0" i="0" kern="1200" dirty="0" err="1">
                <a:solidFill>
                  <a:schemeClr val="tx1"/>
                </a:solidFill>
                <a:effectLst/>
                <a:latin typeface="+mn-lt"/>
                <a:ea typeface="+mn-ea"/>
                <a:cs typeface="+mn-cs"/>
              </a:rPr>
              <a:t>Đêm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nầy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tỏ</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sự</a:t>
            </a:r>
            <a:r>
              <a:rPr lang="en-US" sz="1200" b="0" i="0" kern="1200" dirty="0">
                <a:solidFill>
                  <a:schemeClr val="tx1"/>
                </a:solidFill>
                <a:effectLst/>
                <a:latin typeface="+mn-lt"/>
                <a:ea typeface="+mn-ea"/>
                <a:cs typeface="+mn-cs"/>
              </a:rPr>
              <a:t> tri </a:t>
            </a:r>
            <a:r>
              <a:rPr lang="en-US" sz="1200" b="0" i="0" kern="1200" dirty="0" err="1">
                <a:solidFill>
                  <a:schemeClr val="tx1"/>
                </a:solidFill>
                <a:effectLst/>
                <a:latin typeface="+mn-lt"/>
                <a:ea typeface="+mn-ea"/>
                <a:cs typeface="+mn-cs"/>
              </a:rPr>
              <a:t>thức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đêm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nọ</a:t>
            </a:r>
            <a:r>
              <a:rPr lang="en-US" sz="1200" b="0" i="0" kern="1200" dirty="0">
                <a:solidFill>
                  <a:schemeClr val="tx1"/>
                </a:solidFill>
                <a:effectLst/>
                <a:latin typeface="+mn-lt"/>
                <a:ea typeface="+mn-ea"/>
                <a:cs typeface="+mn-cs"/>
              </a:rPr>
              <a:t>.</a:t>
            </a:r>
            <a:endParaRPr lang="vi-VN" sz="1200" b="0" i="0" kern="1200" dirty="0">
              <a:solidFill>
                <a:schemeClr val="tx1"/>
              </a:solidFill>
              <a:effectLst/>
              <a:latin typeface="+mn-lt"/>
              <a:ea typeface="+mn-ea"/>
              <a:cs typeface="+mn-cs"/>
            </a:endParaRPr>
          </a:p>
          <a:p>
            <a:endParaRPr lang="vi-VN" sz="1200" b="0" i="0" kern="1200" dirty="0">
              <a:solidFill>
                <a:schemeClr val="tx1"/>
              </a:solidFill>
              <a:effectLst/>
              <a:latin typeface="+mn-lt"/>
              <a:ea typeface="+mn-ea"/>
              <a:cs typeface="+mn-cs"/>
            </a:endParaRP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Châm Ngôn 6:6-8 “Hỡi kẻ biếng nhác, hãy đi đến loài kiến; Khá xem xét cách ăn ở nó mà học khôn ngoan. </a:t>
            </a:r>
            <a:r>
              <a:rPr lang="vi-VN" sz="1200" b="0" i="0" u="none" strike="noStrike" kern="1200" dirty="0">
                <a:solidFill>
                  <a:schemeClr val="tx1"/>
                </a:solidFill>
                <a:effectLst/>
                <a:latin typeface="+mn-lt"/>
                <a:ea typeface="+mn-ea"/>
                <a:cs typeface="+mn-cs"/>
                <a:hlinkClick r:id="rId5" tooltip="Share Verse"/>
              </a:rPr>
              <a:t>7</a:t>
            </a:r>
            <a:r>
              <a:rPr lang="vi-VN" sz="1200" b="0" i="0" kern="1200" dirty="0">
                <a:solidFill>
                  <a:schemeClr val="tx1"/>
                </a:solidFill>
                <a:effectLst/>
                <a:latin typeface="+mn-lt"/>
                <a:ea typeface="+mn-ea"/>
                <a:cs typeface="+mn-cs"/>
              </a:rPr>
              <a:t> Tuy nó không có hoặc quan tướng, Hoặc quan cai đốc, hay là quan trấn, </a:t>
            </a:r>
            <a:r>
              <a:rPr lang="vi-VN" sz="1200" b="0" i="0" u="none" strike="noStrike" kern="1200" dirty="0">
                <a:solidFill>
                  <a:schemeClr val="tx1"/>
                </a:solidFill>
                <a:effectLst/>
                <a:latin typeface="+mn-lt"/>
                <a:ea typeface="+mn-ea"/>
                <a:cs typeface="+mn-cs"/>
                <a:hlinkClick r:id="rId6" tooltip="Share Verse"/>
              </a:rPr>
              <a:t>8</a:t>
            </a:r>
            <a:r>
              <a:rPr lang="vi-VN" sz="1200" b="0" i="0" kern="1200" dirty="0">
                <a:solidFill>
                  <a:schemeClr val="tx1"/>
                </a:solidFill>
                <a:effectLst/>
                <a:latin typeface="+mn-lt"/>
                <a:ea typeface="+mn-ea"/>
                <a:cs typeface="+mn-cs"/>
              </a:rPr>
              <a:t> Thì nó cũng biết sắm sửa lương phạn mình trong lúc mùa hè, Và thâu trữ vật thực nó trong khi mùa gặt”</a:t>
            </a:r>
          </a:p>
        </p:txBody>
      </p:sp>
      <p:sp>
        <p:nvSpPr>
          <p:cNvPr id="4" name="Slide Number Placeholder 3"/>
          <p:cNvSpPr>
            <a:spLocks noGrp="1"/>
          </p:cNvSpPr>
          <p:nvPr>
            <p:ph type="sldNum" sz="quarter" idx="5"/>
          </p:nvPr>
        </p:nvSpPr>
        <p:spPr/>
        <p:txBody>
          <a:bodyPr/>
          <a:lstStyle/>
          <a:p>
            <a:fld id="{91233B8C-817E-0142-ACA4-1D2B607E49D4}" type="slidenum">
              <a:rPr lang="en-US" smtClean="0"/>
              <a:t>28</a:t>
            </a:fld>
            <a:endParaRPr lang="en-US"/>
          </a:p>
        </p:txBody>
      </p:sp>
    </p:spTree>
    <p:extLst>
      <p:ext uri="{BB962C8B-B14F-4D97-AF65-F5344CB8AC3E}">
        <p14:creationId xmlns:p14="http://schemas.microsoft.com/office/powerpoint/2010/main" val="1482142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29</a:t>
            </a:fld>
            <a:endParaRPr lang="en-US"/>
          </a:p>
        </p:txBody>
      </p:sp>
    </p:spTree>
    <p:extLst>
      <p:ext uri="{BB962C8B-B14F-4D97-AF65-F5344CB8AC3E}">
        <p14:creationId xmlns:p14="http://schemas.microsoft.com/office/powerpoint/2010/main" val="44344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Tín</a:t>
            </a:r>
            <a:r>
              <a:rPr lang="en-US" dirty="0"/>
              <a:t> </a:t>
            </a:r>
            <a:r>
              <a:rPr lang="en-US" dirty="0" err="1"/>
              <a:t>đồ</a:t>
            </a:r>
            <a:r>
              <a:rPr lang="en-US" dirty="0"/>
              <a:t> </a:t>
            </a:r>
            <a:r>
              <a:rPr lang="en-US" dirty="0" err="1"/>
              <a:t>đạo</a:t>
            </a:r>
            <a:r>
              <a:rPr lang="en-US" dirty="0"/>
              <a:t> </a:t>
            </a:r>
            <a:r>
              <a:rPr lang="en-US" dirty="0" err="1"/>
              <a:t>dòng</a:t>
            </a:r>
            <a:r>
              <a:rPr lang="en-US" dirty="0"/>
              <a:t>, </a:t>
            </a:r>
            <a:r>
              <a:rPr lang="en-US" dirty="0" err="1"/>
              <a:t>giữ</a:t>
            </a:r>
            <a:r>
              <a:rPr lang="en-US" dirty="0"/>
              <a:t> </a:t>
            </a:r>
            <a:r>
              <a:rPr lang="en-US" dirty="0" err="1"/>
              <a:t>các</a:t>
            </a:r>
            <a:r>
              <a:rPr lang="en-US" dirty="0"/>
              <a:t> </a:t>
            </a:r>
            <a:r>
              <a:rPr lang="en-US" dirty="0" err="1"/>
              <a:t>lễ</a:t>
            </a:r>
            <a:r>
              <a:rPr lang="en-US" dirty="0"/>
              <a:t> </a:t>
            </a:r>
            <a:r>
              <a:rPr lang="en-US" dirty="0" err="1"/>
              <a:t>nghi</a:t>
            </a:r>
            <a:r>
              <a:rPr lang="en-US" dirty="0"/>
              <a:t>, tin </a:t>
            </a:r>
            <a:r>
              <a:rPr lang="en-US" dirty="0" err="1"/>
              <a:t>Chúa</a:t>
            </a:r>
            <a:r>
              <a:rPr lang="en-US" dirty="0"/>
              <a:t> </a:t>
            </a:r>
            <a:r>
              <a:rPr lang="en-US" dirty="0" err="1"/>
              <a:t>để</a:t>
            </a:r>
            <a:r>
              <a:rPr lang="en-US" dirty="0"/>
              <a:t> </a:t>
            </a:r>
            <a:r>
              <a:rPr lang="en-US" dirty="0" err="1"/>
              <a:t>được</a:t>
            </a:r>
            <a:r>
              <a:rPr lang="en-US" dirty="0"/>
              <a:t> </a:t>
            </a:r>
            <a:r>
              <a:rPr lang="en-US" dirty="0" err="1"/>
              <a:t>phước</a:t>
            </a:r>
            <a:r>
              <a:rPr lang="en-US" dirty="0"/>
              <a:t> hay </a:t>
            </a:r>
            <a:r>
              <a:rPr lang="en-US" dirty="0" err="1"/>
              <a:t>để</a:t>
            </a:r>
            <a:r>
              <a:rPr lang="en-US" dirty="0"/>
              <a:t> </a:t>
            </a:r>
            <a:r>
              <a:rPr lang="en-US" dirty="0" err="1"/>
              <a:t>lên</a:t>
            </a:r>
            <a:r>
              <a:rPr lang="en-US" dirty="0"/>
              <a:t> </a:t>
            </a:r>
            <a:r>
              <a:rPr lang="en-US" dirty="0" err="1"/>
              <a:t>thiên</a:t>
            </a:r>
            <a:r>
              <a:rPr lang="en-US" dirty="0"/>
              <a:t> </a:t>
            </a:r>
            <a:r>
              <a:rPr lang="en-US" dirty="0" err="1"/>
              <a:t>đàng</a:t>
            </a:r>
            <a:r>
              <a:rPr lang="en-US" dirty="0"/>
              <a:t>, </a:t>
            </a:r>
            <a:r>
              <a:rPr lang="en-US" dirty="0" err="1"/>
              <a:t>tín</a:t>
            </a:r>
            <a:r>
              <a:rPr lang="en-US" dirty="0"/>
              <a:t> </a:t>
            </a:r>
            <a:r>
              <a:rPr lang="en-US" dirty="0" err="1"/>
              <a:t>đồ</a:t>
            </a:r>
            <a:r>
              <a:rPr lang="en-US" dirty="0"/>
              <a:t> </a:t>
            </a:r>
            <a:r>
              <a:rPr lang="en-US" dirty="0" err="1"/>
              <a:t>làm</a:t>
            </a:r>
            <a:r>
              <a:rPr lang="en-US" dirty="0"/>
              <a:t> </a:t>
            </a:r>
            <a:r>
              <a:rPr lang="en-US" dirty="0" err="1"/>
              <a:t>các</a:t>
            </a:r>
            <a:r>
              <a:rPr lang="en-US" dirty="0"/>
              <a:t> </a:t>
            </a:r>
            <a:r>
              <a:rPr lang="en-US" dirty="0" err="1"/>
              <a:t>việc</a:t>
            </a:r>
            <a:r>
              <a:rPr lang="en-US" dirty="0"/>
              <a:t> </a:t>
            </a:r>
            <a:r>
              <a:rPr lang="en-US" dirty="0" err="1"/>
              <a:t>từ</a:t>
            </a:r>
            <a:r>
              <a:rPr lang="en-US" dirty="0"/>
              <a:t> </a:t>
            </a:r>
            <a:r>
              <a:rPr lang="en-US" dirty="0" err="1"/>
              <a:t>thiện</a:t>
            </a:r>
            <a:r>
              <a:rPr lang="en-US" dirty="0"/>
              <a:t> </a:t>
            </a:r>
            <a:r>
              <a:rPr lang="en-US" dirty="0" err="1"/>
              <a:t>cũng</a:t>
            </a:r>
            <a:r>
              <a:rPr lang="en-US" dirty="0"/>
              <a:t> </a:t>
            </a:r>
            <a:r>
              <a:rPr lang="en-US" dirty="0" err="1"/>
              <a:t>không</a:t>
            </a:r>
            <a:r>
              <a:rPr lang="en-US" dirty="0"/>
              <a:t> </a:t>
            </a:r>
            <a:r>
              <a:rPr lang="en-US" dirty="0" err="1"/>
              <a:t>thể</a:t>
            </a:r>
            <a:r>
              <a:rPr lang="en-US" dirty="0"/>
              <a:t> </a:t>
            </a:r>
            <a:r>
              <a:rPr lang="en-US" dirty="0" err="1"/>
              <a:t>vào</a:t>
            </a:r>
            <a:r>
              <a:rPr lang="en-US" dirty="0"/>
              <a:t> </a:t>
            </a:r>
            <a:r>
              <a:rPr lang="en-US" dirty="0" err="1"/>
              <a:t>được</a:t>
            </a:r>
            <a:r>
              <a:rPr lang="en-US" dirty="0"/>
              <a:t> </a:t>
            </a:r>
            <a:r>
              <a:rPr lang="en-US" dirty="0" err="1"/>
              <a:t>nước</a:t>
            </a:r>
            <a:r>
              <a:rPr lang="en-US" dirty="0"/>
              <a:t> </a:t>
            </a:r>
            <a:r>
              <a:rPr lang="en-US" dirty="0" err="1"/>
              <a:t>Trời</a:t>
            </a:r>
            <a:r>
              <a:rPr lang="en-US" dirty="0"/>
              <a:t> </a:t>
            </a:r>
            <a:r>
              <a:rPr lang="en-US" dirty="0" err="1"/>
              <a:t>nếu</a:t>
            </a:r>
            <a:r>
              <a:rPr lang="en-US" dirty="0"/>
              <a:t> </a:t>
            </a:r>
            <a:r>
              <a:rPr lang="en-US" dirty="0" err="1"/>
              <a:t>không</a:t>
            </a:r>
            <a:r>
              <a:rPr lang="en-US" dirty="0"/>
              <a:t> tin </a:t>
            </a:r>
            <a:r>
              <a:rPr lang="en-US" dirty="0" err="1"/>
              <a:t>chắc</a:t>
            </a:r>
            <a:r>
              <a:rPr lang="en-US" dirty="0"/>
              <a:t> 4 </a:t>
            </a:r>
            <a:r>
              <a:rPr lang="en-US" dirty="0" err="1"/>
              <a:t>điều</a:t>
            </a:r>
            <a:r>
              <a:rPr lang="en-US" dirty="0"/>
              <a:t> </a:t>
            </a:r>
            <a:r>
              <a:rPr lang="en-US" dirty="0" err="1"/>
              <a:t>sau</a:t>
            </a:r>
            <a:r>
              <a:rPr lang="en-US" dirty="0"/>
              <a:t>: </a:t>
            </a:r>
            <a:r>
              <a:rPr lang="en-US" dirty="0" err="1"/>
              <a:t>Tôi</a:t>
            </a:r>
            <a:r>
              <a:rPr lang="en-US" dirty="0"/>
              <a:t> </a:t>
            </a:r>
            <a:r>
              <a:rPr lang="en-US" dirty="0" err="1"/>
              <a:t>là</a:t>
            </a:r>
            <a:r>
              <a:rPr lang="en-US" dirty="0"/>
              <a:t> </a:t>
            </a:r>
            <a:r>
              <a:rPr lang="en-US" dirty="0" err="1"/>
              <a:t>người</a:t>
            </a:r>
            <a:r>
              <a:rPr lang="en-US" dirty="0"/>
              <a:t> </a:t>
            </a:r>
            <a:r>
              <a:rPr lang="en-US" dirty="0" err="1"/>
              <a:t>có</a:t>
            </a:r>
            <a:r>
              <a:rPr lang="en-US" dirty="0"/>
              <a:t> </a:t>
            </a:r>
            <a:r>
              <a:rPr lang="en-US" dirty="0" err="1"/>
              <a:t>tội</a:t>
            </a:r>
            <a:r>
              <a:rPr lang="en-US" dirty="0"/>
              <a:t>, </a:t>
            </a:r>
            <a:r>
              <a:rPr lang="en-US" dirty="0" err="1"/>
              <a:t>Đức</a:t>
            </a:r>
            <a:r>
              <a:rPr lang="en-US" dirty="0"/>
              <a:t> </a:t>
            </a:r>
            <a:r>
              <a:rPr lang="en-US" dirty="0" err="1"/>
              <a:t>Chúa</a:t>
            </a:r>
            <a:r>
              <a:rPr lang="en-US" dirty="0"/>
              <a:t> </a:t>
            </a:r>
            <a:r>
              <a:rPr lang="en-US" dirty="0" err="1"/>
              <a:t>Tròi</a:t>
            </a:r>
            <a:r>
              <a:rPr lang="en-US" dirty="0"/>
              <a:t> </a:t>
            </a:r>
            <a:r>
              <a:rPr lang="en-US" dirty="0" err="1"/>
              <a:t>là</a:t>
            </a:r>
            <a:r>
              <a:rPr lang="en-US" dirty="0"/>
              <a:t> </a:t>
            </a:r>
            <a:r>
              <a:rPr lang="en-US" dirty="0" err="1"/>
              <a:t>Đấng</a:t>
            </a:r>
            <a:r>
              <a:rPr lang="en-US" dirty="0"/>
              <a:t> </a:t>
            </a:r>
            <a:r>
              <a:rPr lang="en-US" dirty="0" err="1"/>
              <a:t>tạo</a:t>
            </a:r>
            <a:r>
              <a:rPr lang="en-US" dirty="0"/>
              <a:t> dung </a:t>
            </a:r>
            <a:r>
              <a:rPr lang="en-US" dirty="0" err="1"/>
              <a:t>trời</a:t>
            </a:r>
            <a:r>
              <a:rPr lang="en-US" dirty="0"/>
              <a:t> </a:t>
            </a:r>
            <a:r>
              <a:rPr lang="en-US" dirty="0" err="1"/>
              <a:t>đất</a:t>
            </a:r>
            <a:r>
              <a:rPr lang="en-US" dirty="0"/>
              <a:t> </a:t>
            </a:r>
            <a:r>
              <a:rPr lang="en-US" dirty="0" err="1"/>
              <a:t>yêu</a:t>
            </a:r>
            <a:r>
              <a:rPr lang="en-US" dirty="0"/>
              <a:t> </a:t>
            </a:r>
            <a:r>
              <a:rPr lang="en-US" dirty="0" err="1"/>
              <a:t>thương</a:t>
            </a:r>
            <a:r>
              <a:rPr lang="en-US" dirty="0"/>
              <a:t> con </a:t>
            </a:r>
            <a:r>
              <a:rPr lang="en-US" dirty="0" err="1"/>
              <a:t>người</a:t>
            </a:r>
            <a:r>
              <a:rPr lang="en-US" dirty="0"/>
              <a:t> </a:t>
            </a:r>
            <a:r>
              <a:rPr lang="en-US" dirty="0" err="1"/>
              <a:t>đang</a:t>
            </a:r>
            <a:r>
              <a:rPr lang="en-US" dirty="0"/>
              <a:t> </a:t>
            </a:r>
            <a:r>
              <a:rPr lang="en-US" dirty="0" err="1"/>
              <a:t>hư</a:t>
            </a:r>
            <a:r>
              <a:rPr lang="en-US" dirty="0"/>
              <a:t> </a:t>
            </a:r>
            <a:r>
              <a:rPr lang="en-US" dirty="0" err="1"/>
              <a:t>mất</a:t>
            </a:r>
            <a:r>
              <a:rPr lang="en-US" dirty="0"/>
              <a:t>, </a:t>
            </a:r>
            <a:r>
              <a:rPr lang="en-US" dirty="0" err="1"/>
              <a:t>Chúa</a:t>
            </a:r>
            <a:r>
              <a:rPr lang="en-US" dirty="0"/>
              <a:t> </a:t>
            </a:r>
            <a:r>
              <a:rPr lang="en-US" dirty="0" err="1"/>
              <a:t>Giê</a:t>
            </a:r>
            <a:r>
              <a:rPr lang="en-US" dirty="0"/>
              <a:t>-xu con </a:t>
            </a:r>
            <a:r>
              <a:rPr lang="en-US" dirty="0" err="1"/>
              <a:t>Đức</a:t>
            </a:r>
            <a:r>
              <a:rPr lang="en-US" dirty="0"/>
              <a:t> </a:t>
            </a:r>
            <a:r>
              <a:rPr lang="en-US" dirty="0" err="1"/>
              <a:t>Chúa</a:t>
            </a:r>
            <a:r>
              <a:rPr lang="en-US" dirty="0"/>
              <a:t> </a:t>
            </a:r>
            <a:r>
              <a:rPr lang="en-US" dirty="0" err="1"/>
              <a:t>Trời</a:t>
            </a:r>
            <a:r>
              <a:rPr lang="en-US" dirty="0"/>
              <a:t> </a:t>
            </a:r>
            <a:r>
              <a:rPr lang="en-US" dirty="0" err="1"/>
              <a:t>đã</a:t>
            </a:r>
            <a:r>
              <a:rPr lang="en-US" dirty="0"/>
              <a:t> </a:t>
            </a:r>
            <a:r>
              <a:rPr lang="en-US" dirty="0" err="1"/>
              <a:t>đến</a:t>
            </a:r>
            <a:r>
              <a:rPr lang="en-US" dirty="0"/>
              <a:t> </a:t>
            </a:r>
            <a:r>
              <a:rPr lang="en-US" dirty="0" err="1"/>
              <a:t>trần</a:t>
            </a:r>
            <a:r>
              <a:rPr lang="en-US" dirty="0"/>
              <a:t> </a:t>
            </a:r>
            <a:r>
              <a:rPr lang="en-US" dirty="0" err="1"/>
              <a:t>gian</a:t>
            </a:r>
            <a:r>
              <a:rPr lang="en-US" dirty="0"/>
              <a:t> </a:t>
            </a:r>
            <a:r>
              <a:rPr lang="en-US" dirty="0" err="1"/>
              <a:t>làm</a:t>
            </a:r>
            <a:r>
              <a:rPr lang="en-US" dirty="0"/>
              <a:t> </a:t>
            </a:r>
            <a:r>
              <a:rPr lang="en-US" dirty="0" err="1"/>
              <a:t>người</a:t>
            </a:r>
            <a:r>
              <a:rPr lang="en-US" dirty="0"/>
              <a:t> </a:t>
            </a:r>
            <a:r>
              <a:rPr lang="en-US" dirty="0" err="1"/>
              <a:t>chịu</a:t>
            </a:r>
            <a:r>
              <a:rPr lang="en-US" dirty="0"/>
              <a:t> </a:t>
            </a:r>
            <a:r>
              <a:rPr lang="en-US" dirty="0" err="1"/>
              <a:t>chết</a:t>
            </a:r>
            <a:r>
              <a:rPr lang="en-US" dirty="0"/>
              <a:t> </a:t>
            </a:r>
            <a:r>
              <a:rPr lang="en-US" dirty="0" err="1"/>
              <a:t>trên</a:t>
            </a:r>
            <a:r>
              <a:rPr lang="en-US" dirty="0"/>
              <a:t> </a:t>
            </a:r>
            <a:r>
              <a:rPr lang="en-US" dirty="0" err="1"/>
              <a:t>thập</a:t>
            </a:r>
            <a:r>
              <a:rPr lang="en-US" dirty="0"/>
              <a:t> </a:t>
            </a:r>
            <a:r>
              <a:rPr lang="en-US" dirty="0" err="1"/>
              <a:t>tự</a:t>
            </a:r>
            <a:r>
              <a:rPr lang="en-US" dirty="0"/>
              <a:t> </a:t>
            </a:r>
            <a:r>
              <a:rPr lang="en-US" dirty="0" err="1"/>
              <a:t>giá</a:t>
            </a:r>
            <a:r>
              <a:rPr lang="en-US" dirty="0"/>
              <a:t> </a:t>
            </a:r>
            <a:r>
              <a:rPr lang="en-US" dirty="0" err="1"/>
              <a:t>để</a:t>
            </a:r>
            <a:r>
              <a:rPr lang="en-US" dirty="0"/>
              <a:t> </a:t>
            </a:r>
            <a:r>
              <a:rPr lang="en-US" dirty="0" err="1"/>
              <a:t>gánh</a:t>
            </a:r>
            <a:r>
              <a:rPr lang="en-US" dirty="0"/>
              <a:t> </a:t>
            </a:r>
            <a:r>
              <a:rPr lang="en-US" dirty="0" err="1"/>
              <a:t>tội</a:t>
            </a:r>
            <a:r>
              <a:rPr lang="en-US" dirty="0"/>
              <a:t> </a:t>
            </a:r>
            <a:r>
              <a:rPr lang="en-US" dirty="0" err="1"/>
              <a:t>lỗi</a:t>
            </a:r>
            <a:r>
              <a:rPr lang="en-US" dirty="0"/>
              <a:t> </a:t>
            </a:r>
            <a:r>
              <a:rPr lang="en-US" dirty="0" err="1"/>
              <a:t>nhân</a:t>
            </a:r>
            <a:r>
              <a:rPr lang="en-US" dirty="0"/>
              <a:t> </a:t>
            </a:r>
            <a:r>
              <a:rPr lang="en-US" dirty="0" err="1"/>
              <a:t>loại</a:t>
            </a:r>
            <a:r>
              <a:rPr lang="en-US" dirty="0"/>
              <a:t> </a:t>
            </a:r>
            <a:r>
              <a:rPr lang="en-US" dirty="0" err="1"/>
              <a:t>và</a:t>
            </a:r>
            <a:r>
              <a:rPr lang="en-US" dirty="0"/>
              <a:t> </a:t>
            </a:r>
            <a:r>
              <a:rPr lang="en-US" dirty="0" err="1"/>
              <a:t>Ngài</a:t>
            </a:r>
            <a:r>
              <a:rPr lang="en-US" dirty="0"/>
              <a:t> </a:t>
            </a:r>
            <a:r>
              <a:rPr lang="en-US" dirty="0" err="1"/>
              <a:t>đã</a:t>
            </a:r>
            <a:r>
              <a:rPr lang="en-US" dirty="0"/>
              <a:t> song </a:t>
            </a:r>
            <a:r>
              <a:rPr lang="en-US" dirty="0" err="1"/>
              <a:t>lại</a:t>
            </a:r>
            <a:r>
              <a:rPr lang="en-US" dirty="0"/>
              <a:t> </a:t>
            </a:r>
            <a:r>
              <a:rPr lang="en-US" dirty="0" err="1"/>
              <a:t>để</a:t>
            </a:r>
            <a:r>
              <a:rPr lang="en-US" dirty="0"/>
              <a:t> </a:t>
            </a:r>
            <a:r>
              <a:rPr lang="en-US" dirty="0" err="1"/>
              <a:t>cho</a:t>
            </a:r>
            <a:r>
              <a:rPr lang="en-US" dirty="0"/>
              <a:t> </a:t>
            </a:r>
            <a:r>
              <a:rPr lang="en-US" dirty="0" err="1"/>
              <a:t>chúng</a:t>
            </a:r>
            <a:r>
              <a:rPr lang="en-US" dirty="0"/>
              <a:t> ta </a:t>
            </a:r>
            <a:r>
              <a:rPr lang="en-US" dirty="0" err="1"/>
              <a:t>một</a:t>
            </a:r>
            <a:r>
              <a:rPr lang="en-US" dirty="0"/>
              <a:t> con </a:t>
            </a:r>
            <a:r>
              <a:rPr lang="en-US" dirty="0" err="1"/>
              <a:t>người</a:t>
            </a:r>
            <a:r>
              <a:rPr lang="en-US" dirty="0"/>
              <a:t> </a:t>
            </a:r>
            <a:r>
              <a:rPr lang="en-US" dirty="0" err="1"/>
              <a:t>mới</a:t>
            </a:r>
            <a:r>
              <a:rPr lang="en-US" dirty="0"/>
              <a:t>. </a:t>
            </a:r>
            <a:r>
              <a:rPr lang="en-US" dirty="0" err="1"/>
              <a:t>Chúng</a:t>
            </a:r>
            <a:r>
              <a:rPr lang="en-US" dirty="0"/>
              <a:t> ta tin </a:t>
            </a:r>
            <a:r>
              <a:rPr lang="en-US" dirty="0" err="1"/>
              <a:t>và</a:t>
            </a:r>
            <a:r>
              <a:rPr lang="en-US" dirty="0"/>
              <a:t> </a:t>
            </a:r>
            <a:r>
              <a:rPr lang="en-US" dirty="0" err="1"/>
              <a:t>được</a:t>
            </a:r>
            <a:r>
              <a:rPr lang="en-US" dirty="0"/>
              <a:t> </a:t>
            </a:r>
            <a:r>
              <a:rPr lang="en-US" dirty="0" err="1"/>
              <a:t>cứu</a:t>
            </a:r>
            <a:r>
              <a:rPr lang="en-US" dirty="0"/>
              <a:t> </a:t>
            </a:r>
            <a:r>
              <a:rPr lang="en-US" dirty="0" err="1"/>
              <a:t>bởi</a:t>
            </a:r>
            <a:r>
              <a:rPr lang="en-US" dirty="0"/>
              <a:t> </a:t>
            </a:r>
            <a:r>
              <a:rPr lang="en-US" dirty="0" err="1"/>
              <a:t>ân</a:t>
            </a:r>
            <a:r>
              <a:rPr lang="en-US" dirty="0"/>
              <a:t> </a:t>
            </a:r>
            <a:r>
              <a:rPr lang="en-US" dirty="0" err="1"/>
              <a:t>điển</a:t>
            </a:r>
            <a:r>
              <a:rPr lang="en-US" dirty="0"/>
              <a:t>.</a:t>
            </a:r>
          </a:p>
          <a:p>
            <a:endParaRPr lang="en-US" dirty="0"/>
          </a:p>
          <a:p>
            <a:r>
              <a:rPr lang="en-US" dirty="0" err="1"/>
              <a:t>Được</a:t>
            </a:r>
            <a:r>
              <a:rPr lang="en-US" dirty="0"/>
              <a:t> </a:t>
            </a:r>
            <a:r>
              <a:rPr lang="en-US" dirty="0" err="1"/>
              <a:t>biến</a:t>
            </a:r>
            <a:r>
              <a:rPr lang="en-US" dirty="0"/>
              <a:t> </a:t>
            </a:r>
            <a:r>
              <a:rPr lang="en-US" dirty="0" err="1"/>
              <a:t>đổi</a:t>
            </a:r>
            <a:r>
              <a:rPr lang="en-US" dirty="0"/>
              <a:t> </a:t>
            </a:r>
            <a:r>
              <a:rPr lang="en-US" dirty="0" err="1"/>
              <a:t>bởi</a:t>
            </a:r>
            <a:r>
              <a:rPr lang="en-US" dirty="0"/>
              <a:t> </a:t>
            </a:r>
            <a:r>
              <a:rPr lang="en-US" dirty="0" err="1"/>
              <a:t>quyền</a:t>
            </a:r>
            <a:r>
              <a:rPr lang="en-US" dirty="0"/>
              <a:t> </a:t>
            </a:r>
            <a:r>
              <a:rPr lang="en-US" dirty="0" err="1"/>
              <a:t>năng</a:t>
            </a:r>
            <a:r>
              <a:rPr lang="en-US" dirty="0"/>
              <a:t> </a:t>
            </a:r>
            <a:r>
              <a:rPr lang="en-US" dirty="0" err="1"/>
              <a:t>của</a:t>
            </a:r>
            <a:r>
              <a:rPr lang="en-US" dirty="0"/>
              <a:t> </a:t>
            </a:r>
            <a:r>
              <a:rPr lang="en-US" dirty="0" err="1"/>
              <a:t>Đức</a:t>
            </a:r>
            <a:r>
              <a:rPr lang="en-US" dirty="0"/>
              <a:t> </a:t>
            </a:r>
            <a:r>
              <a:rPr lang="en-US" dirty="0" err="1"/>
              <a:t>Thánh</a:t>
            </a:r>
            <a:r>
              <a:rPr lang="en-US" dirty="0"/>
              <a:t> </a:t>
            </a:r>
            <a:r>
              <a:rPr lang="en-US" dirty="0" err="1"/>
              <a:t>LInhi</a:t>
            </a:r>
            <a:r>
              <a:rPr lang="en-US" dirty="0"/>
              <a:t> </a:t>
            </a:r>
            <a:r>
              <a:rPr lang="en-US" dirty="0" err="1"/>
              <a:t>Giăng</a:t>
            </a:r>
            <a:r>
              <a:rPr lang="en-US" dirty="0"/>
              <a:t> 1:12</a:t>
            </a:r>
          </a:p>
          <a:p>
            <a:endParaRPr lang="en-US" dirty="0"/>
          </a:p>
          <a:p>
            <a:r>
              <a:rPr lang="en-US" dirty="0" err="1"/>
              <a:t>Ê-phê-sô</a:t>
            </a:r>
            <a:r>
              <a:rPr lang="en-US" dirty="0"/>
              <a:t> 2:8 “</a:t>
            </a:r>
            <a:r>
              <a:rPr lang="vi-VN" sz="1200" b="0" i="0" kern="1200" dirty="0">
                <a:solidFill>
                  <a:schemeClr val="tx1"/>
                </a:solidFill>
                <a:effectLst/>
                <a:latin typeface="+mn-lt"/>
                <a:ea typeface="+mn-ea"/>
                <a:cs typeface="+mn-cs"/>
              </a:rPr>
              <a:t>Vả, ấy là nhờ ân điển, bởi đức tin, mà anh em được cứu, điều đó không phải đến từ anh em, bèn là sự ban cho của Đức Chúa Trời”</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Rô-ma 10:9 “Vậy nếu miệng ngươi xưng Đức Chúa Jêsus ra và lòng ngươi tin rằng Đức Chúa Trời đã khiến Ngài từ kẻ chết sống lại, thì ngươi sẽ được cứu;”</a:t>
            </a:r>
            <a:br>
              <a:rPr lang="vi-VN" dirty="0"/>
            </a:b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3</a:t>
            </a:fld>
            <a:endParaRPr lang="en-US"/>
          </a:p>
        </p:txBody>
      </p:sp>
    </p:spTree>
    <p:extLst>
      <p:ext uri="{BB962C8B-B14F-4D97-AF65-F5344CB8AC3E}">
        <p14:creationId xmlns:p14="http://schemas.microsoft.com/office/powerpoint/2010/main" val="834996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30</a:t>
            </a:fld>
            <a:endParaRPr lang="en-US"/>
          </a:p>
        </p:txBody>
      </p:sp>
    </p:spTree>
    <p:extLst>
      <p:ext uri="{BB962C8B-B14F-4D97-AF65-F5344CB8AC3E}">
        <p14:creationId xmlns:p14="http://schemas.microsoft.com/office/powerpoint/2010/main" val="315198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Gia –</a:t>
            </a:r>
            <a:r>
              <a:rPr lang="en-US" sz="1200" b="0" i="0" kern="1200" dirty="0" err="1">
                <a:solidFill>
                  <a:schemeClr val="tx1"/>
                </a:solidFill>
                <a:effectLst/>
                <a:latin typeface="+mn-lt"/>
                <a:ea typeface="+mn-ea"/>
                <a:cs typeface="+mn-cs"/>
              </a:rPr>
              <a:t>cơ</a:t>
            </a:r>
            <a:r>
              <a:rPr lang="en-US" sz="1200" b="0" i="0" kern="1200" dirty="0">
                <a:solidFill>
                  <a:schemeClr val="tx1"/>
                </a:solidFill>
                <a:effectLst/>
                <a:latin typeface="+mn-lt"/>
                <a:ea typeface="+mn-ea"/>
                <a:cs typeface="+mn-cs"/>
              </a:rPr>
              <a:t> 4:8 “</a:t>
            </a:r>
            <a:r>
              <a:rPr lang="en-US" sz="1200" b="0" i="0" kern="1200" dirty="0" err="1">
                <a:solidFill>
                  <a:schemeClr val="tx1"/>
                </a:solidFill>
                <a:effectLst/>
                <a:latin typeface="+mn-lt"/>
                <a:ea typeface="+mn-ea"/>
                <a:cs typeface="+mn-cs"/>
              </a:rPr>
              <a:t>Hãy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đến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gần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Chúa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Trời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Ngài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đến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gần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em</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4</a:t>
            </a:fld>
            <a:endParaRPr lang="en-US"/>
          </a:p>
        </p:txBody>
      </p:sp>
    </p:spTree>
    <p:extLst>
      <p:ext uri="{BB962C8B-B14F-4D97-AF65-F5344CB8AC3E}">
        <p14:creationId xmlns:p14="http://schemas.microsoft.com/office/powerpoint/2010/main" val="177693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Giữ</a:t>
            </a:r>
            <a:r>
              <a:rPr lang="en-US" dirty="0"/>
              <a:t> </a:t>
            </a:r>
            <a:r>
              <a:rPr lang="en-US" dirty="0" err="1"/>
              <a:t>sự</a:t>
            </a:r>
            <a:r>
              <a:rPr lang="en-US" dirty="0"/>
              <a:t> </a:t>
            </a:r>
            <a:r>
              <a:rPr lang="en-US" dirty="0" err="1"/>
              <a:t>tương</a:t>
            </a:r>
            <a:r>
              <a:rPr lang="en-US" dirty="0"/>
              <a:t> </a:t>
            </a:r>
            <a:r>
              <a:rPr lang="en-US" dirty="0" err="1"/>
              <a:t>giao</a:t>
            </a:r>
            <a:r>
              <a:rPr lang="en-US" dirty="0"/>
              <a:t> </a:t>
            </a:r>
            <a:r>
              <a:rPr lang="en-US" dirty="0" err="1"/>
              <a:t>trong</a:t>
            </a:r>
            <a:r>
              <a:rPr lang="en-US" dirty="0"/>
              <a:t> </a:t>
            </a:r>
            <a:r>
              <a:rPr lang="en-US" dirty="0" err="1"/>
              <a:t>sự</a:t>
            </a:r>
            <a:r>
              <a:rPr lang="en-US" dirty="0"/>
              <a:t> </a:t>
            </a:r>
            <a:r>
              <a:rPr lang="en-US" dirty="0" err="1"/>
              <a:t>cầu</a:t>
            </a:r>
            <a:r>
              <a:rPr lang="en-US" dirty="0"/>
              <a:t> </a:t>
            </a:r>
            <a:r>
              <a:rPr lang="en-US" dirty="0" err="1"/>
              <a:t>nguyện</a:t>
            </a:r>
            <a:r>
              <a:rPr lang="en-US" dirty="0"/>
              <a:t>  I </a:t>
            </a:r>
            <a:r>
              <a:rPr lang="en-US" dirty="0" err="1"/>
              <a:t>Tê-sa-lô-nica</a:t>
            </a:r>
            <a:r>
              <a:rPr lang="en-US" dirty="0"/>
              <a:t> 5: 16-17 “</a:t>
            </a:r>
            <a:r>
              <a:rPr lang="en-US" sz="1200" b="0" i="0" kern="1200" dirty="0" err="1">
                <a:solidFill>
                  <a:schemeClr val="tx1"/>
                </a:solidFill>
                <a:effectLst/>
                <a:latin typeface="+mn-lt"/>
                <a:ea typeface="+mn-ea"/>
                <a:cs typeface="+mn-cs"/>
              </a:rPr>
              <a:t>Hãy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mừng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mãi</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Share Verse"/>
              </a:rPr>
              <a:t>17</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cầu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nguyện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không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thôi</a:t>
            </a:r>
            <a:r>
              <a:rPr lang="en-US" sz="1200" b="0" i="0" kern="1200" dirty="0">
                <a:solidFill>
                  <a:schemeClr val="tx1"/>
                </a:solidFill>
                <a:effectLst/>
                <a:latin typeface="+mn-lt"/>
                <a:ea typeface="+mn-ea"/>
                <a:cs typeface="+mn-cs"/>
              </a:rPr>
              <a:t>”</a:t>
            </a:r>
            <a:endParaRPr lang="en-US" dirty="0"/>
          </a:p>
          <a:p>
            <a:endParaRPr lang="en-US" dirty="0"/>
          </a:p>
          <a:p>
            <a:r>
              <a:rPr lang="en-US" dirty="0" err="1"/>
              <a:t>Giữ</a:t>
            </a:r>
            <a:r>
              <a:rPr lang="en-US" dirty="0"/>
              <a:t> </a:t>
            </a:r>
            <a:r>
              <a:rPr lang="en-US" dirty="0" err="1"/>
              <a:t>sự</a:t>
            </a:r>
            <a:r>
              <a:rPr lang="en-US" dirty="0"/>
              <a:t> </a:t>
            </a:r>
            <a:r>
              <a:rPr lang="en-US" dirty="0" err="1"/>
              <a:t>tương</a:t>
            </a:r>
            <a:r>
              <a:rPr lang="en-US" dirty="0"/>
              <a:t> </a:t>
            </a:r>
            <a:r>
              <a:rPr lang="en-US" dirty="0" err="1"/>
              <a:t>giao</a:t>
            </a:r>
            <a:r>
              <a:rPr lang="en-US" dirty="0"/>
              <a:t> </a:t>
            </a:r>
            <a:r>
              <a:rPr lang="en-US" dirty="0" err="1"/>
              <a:t>trong</a:t>
            </a:r>
            <a:r>
              <a:rPr lang="en-US" dirty="0"/>
              <a:t> </a:t>
            </a:r>
            <a:r>
              <a:rPr lang="en-US" dirty="0" err="1"/>
              <a:t>suy</a:t>
            </a:r>
            <a:r>
              <a:rPr lang="en-US" dirty="0"/>
              <a:t> </a:t>
            </a:r>
            <a:r>
              <a:rPr lang="en-US" dirty="0" err="1"/>
              <a:t>gẫm</a:t>
            </a:r>
            <a:r>
              <a:rPr lang="en-US" dirty="0"/>
              <a:t> </a:t>
            </a:r>
            <a:r>
              <a:rPr lang="en-US" dirty="0" err="1"/>
              <a:t>Lời</a:t>
            </a:r>
            <a:r>
              <a:rPr lang="en-US" dirty="0"/>
              <a:t> </a:t>
            </a:r>
            <a:r>
              <a:rPr lang="en-US" dirty="0" err="1"/>
              <a:t>Chúa</a:t>
            </a:r>
            <a:r>
              <a:rPr lang="en-US" dirty="0"/>
              <a:t> </a:t>
            </a:r>
            <a:r>
              <a:rPr lang="en-US" dirty="0" err="1"/>
              <a:t>Giô-suê</a:t>
            </a:r>
            <a:r>
              <a:rPr lang="en-US" dirty="0"/>
              <a:t> 1:8 “</a:t>
            </a:r>
            <a:r>
              <a:rPr lang="vi-VN" sz="1200" b="0" i="0" kern="1200" dirty="0">
                <a:solidFill>
                  <a:schemeClr val="tx1"/>
                </a:solidFill>
                <a:effectLst/>
                <a:latin typeface="+mn-lt"/>
                <a:ea typeface="+mn-ea"/>
                <a:cs typeface="+mn-cs"/>
              </a:rPr>
              <a:t>Quyển sách luật pháp này chớ xa miệng ngươi, hãy suy gẫm ngày và đêm, hầu cho cẩn thận làm theo mọi điều đã chép ở trong; vì như vậy ngươi mới được may mắn trong con đường mình, và mới được phước”</a:t>
            </a:r>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5</a:t>
            </a:fld>
            <a:endParaRPr lang="en-US"/>
          </a:p>
        </p:txBody>
      </p:sp>
    </p:spTree>
    <p:extLst>
      <p:ext uri="{BB962C8B-B14F-4D97-AF65-F5344CB8AC3E}">
        <p14:creationId xmlns:p14="http://schemas.microsoft.com/office/powerpoint/2010/main" val="354370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Chúa gọi chúng ta là bạn hữu Ngài.</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Đem Ngài vào trong các câu chuyện, trên mạng xã hội của chúng ta </a:t>
            </a:r>
          </a:p>
          <a:p>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1233B8C-817E-0142-ACA4-1D2B607E49D4}" type="slidenum">
              <a:rPr lang="en-US" smtClean="0"/>
              <a:t>6</a:t>
            </a:fld>
            <a:endParaRPr lang="en-US"/>
          </a:p>
        </p:txBody>
      </p:sp>
    </p:spTree>
    <p:extLst>
      <p:ext uri="{BB962C8B-B14F-4D97-AF65-F5344CB8AC3E}">
        <p14:creationId xmlns:p14="http://schemas.microsoft.com/office/powerpoint/2010/main" val="92853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t>Ga-lati 2:20 </a:t>
            </a:r>
            <a:r>
              <a:rPr lang="vi-VN" sz="1200" i="1" dirty="0"/>
              <a:t>“Tôi đã bị đóng đinh vào thập tự giá với Đấng Christ, mà tôi sống, không phải là tôi sống nữa, nhưng Đấng Christ sống trong tôi; nay tôi còn sống trong xác thịt, ấy là tôi sống trong đức tin của Con Đức Chúa Trời, là Đấng đã yêu tôi, và đã phó chính mình Ngài vì tôi”</a:t>
            </a:r>
            <a:endParaRPr lang="vi-VN" sz="1200" b="0" i="0" kern="1200" dirty="0">
              <a:solidFill>
                <a:schemeClr val="tx1"/>
              </a:solidFill>
              <a:effectLst/>
              <a:latin typeface="+mn-lt"/>
              <a:ea typeface="+mn-ea"/>
              <a:cs typeface="+mn-cs"/>
            </a:endParaRP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Sự phục vụ Chúa đem đạo vào đời bằng mọi nghề nghiệp để toả sáng. Ko chỉ có con đường hầu việc Chúa trọn thời gian tại nhà thờ</a:t>
            </a:r>
          </a:p>
          <a:p>
            <a:endParaRPr lang="vi-VN" sz="1200" b="0" i="0" kern="1200" dirty="0">
              <a:solidFill>
                <a:schemeClr val="tx1"/>
              </a:solidFill>
              <a:effectLst/>
              <a:latin typeface="+mn-lt"/>
              <a:ea typeface="+mn-ea"/>
              <a:cs typeface="+mn-cs"/>
            </a:endParaRPr>
          </a:p>
          <a:p>
            <a:endParaRPr lang="vi-VN" sz="1200" b="0" i="0" kern="1200" dirty="0">
              <a:solidFill>
                <a:schemeClr val="tx1"/>
              </a:solidFill>
              <a:effectLst/>
              <a:latin typeface="+mn-lt"/>
              <a:ea typeface="+mn-ea"/>
              <a:cs typeface="+mn-cs"/>
            </a:endParaRPr>
          </a:p>
          <a:p>
            <a:endParaRPr lang="vi-VN"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7</a:t>
            </a:fld>
            <a:endParaRPr lang="en-US"/>
          </a:p>
        </p:txBody>
      </p:sp>
    </p:spTree>
    <p:extLst>
      <p:ext uri="{BB962C8B-B14F-4D97-AF65-F5344CB8AC3E}">
        <p14:creationId xmlns:p14="http://schemas.microsoft.com/office/powerpoint/2010/main" val="188257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solidFill>
                  <a:schemeClr val="tx2"/>
                </a:solidFill>
              </a:rPr>
              <a:t>Có</a:t>
            </a:r>
            <a:r>
              <a:rPr lang="en-US" altLang="en-US" sz="1200" dirty="0">
                <a:solidFill>
                  <a:schemeClr val="tx2"/>
                </a:solidFill>
              </a:rPr>
              <a:t> </a:t>
            </a:r>
            <a:r>
              <a:rPr lang="en-US" altLang="en-US" sz="1200" dirty="0" err="1">
                <a:solidFill>
                  <a:schemeClr val="tx2"/>
                </a:solidFill>
              </a:rPr>
              <a:t>động</a:t>
            </a:r>
            <a:r>
              <a:rPr lang="en-US" altLang="en-US" sz="1200" dirty="0">
                <a:solidFill>
                  <a:schemeClr val="tx2"/>
                </a:solidFill>
              </a:rPr>
              <a:t> </a:t>
            </a:r>
            <a:r>
              <a:rPr lang="en-US" altLang="en-US" sz="1200" dirty="0" err="1">
                <a:solidFill>
                  <a:schemeClr val="tx2"/>
                </a:solidFill>
              </a:rPr>
              <a:t>cơ</a:t>
            </a:r>
            <a:r>
              <a:rPr lang="en-US" altLang="en-US" sz="1200" dirty="0">
                <a:solidFill>
                  <a:schemeClr val="tx2"/>
                </a:solidFill>
              </a:rPr>
              <a:t> </a:t>
            </a:r>
            <a:r>
              <a:rPr lang="en-US" altLang="en-US" sz="1200" dirty="0" err="1">
                <a:solidFill>
                  <a:schemeClr val="tx2"/>
                </a:solidFill>
              </a:rPr>
              <a:t>thuộc</a:t>
            </a:r>
            <a:r>
              <a:rPr lang="en-US" altLang="en-US" sz="1200" dirty="0">
                <a:solidFill>
                  <a:schemeClr val="tx2"/>
                </a:solidFill>
              </a:rPr>
              <a:t> </a:t>
            </a:r>
            <a:r>
              <a:rPr lang="en-US" altLang="en-US" sz="1200" dirty="0" err="1">
                <a:solidFill>
                  <a:schemeClr val="tx2"/>
                </a:solidFill>
              </a:rPr>
              <a:t>linh</a:t>
            </a:r>
            <a:endParaRPr lang="en-US" alt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solidFill>
                  <a:schemeClr val="tx2"/>
                </a:solidFill>
              </a:rPr>
              <a:t>Động</a:t>
            </a:r>
            <a:r>
              <a:rPr lang="en-US" altLang="en-US" sz="1200" dirty="0">
                <a:solidFill>
                  <a:schemeClr val="tx2"/>
                </a:solidFill>
              </a:rPr>
              <a:t> </a:t>
            </a:r>
            <a:r>
              <a:rPr lang="en-US" altLang="en-US" sz="1200" dirty="0" err="1">
                <a:solidFill>
                  <a:schemeClr val="tx2"/>
                </a:solidFill>
              </a:rPr>
              <a:t>cơ</a:t>
            </a:r>
            <a:r>
              <a:rPr lang="en-US" altLang="en-US" sz="1200" dirty="0">
                <a:solidFill>
                  <a:schemeClr val="tx2"/>
                </a:solidFill>
              </a:rPr>
              <a:t> </a:t>
            </a:r>
            <a:r>
              <a:rPr lang="en-US" altLang="en-US" sz="1200" dirty="0" err="1">
                <a:solidFill>
                  <a:schemeClr val="tx2"/>
                </a:solidFill>
              </a:rPr>
              <a:t>để</a:t>
            </a:r>
            <a:r>
              <a:rPr lang="en-US" altLang="en-US" sz="1200" dirty="0">
                <a:solidFill>
                  <a:schemeClr val="tx2"/>
                </a:solidFill>
              </a:rPr>
              <a:t> </a:t>
            </a:r>
            <a:r>
              <a:rPr lang="en-US" altLang="en-US" sz="1200" dirty="0" err="1">
                <a:solidFill>
                  <a:schemeClr val="tx2"/>
                </a:solidFill>
              </a:rPr>
              <a:t>sống</a:t>
            </a:r>
            <a:r>
              <a:rPr lang="en-US" altLang="en-US" sz="1200" dirty="0">
                <a:solidFill>
                  <a:schemeClr val="tx2"/>
                </a:solidFill>
              </a:rPr>
              <a:t> </a:t>
            </a:r>
            <a:r>
              <a:rPr lang="en-US" altLang="en-US" sz="1200" dirty="0" err="1">
                <a:solidFill>
                  <a:schemeClr val="tx2"/>
                </a:solidFill>
              </a:rPr>
              <a:t>và</a:t>
            </a:r>
            <a:r>
              <a:rPr lang="en-US" altLang="en-US" sz="1200" dirty="0">
                <a:solidFill>
                  <a:schemeClr val="tx2"/>
                </a:solidFill>
              </a:rPr>
              <a:t> </a:t>
            </a:r>
            <a:r>
              <a:rPr lang="en-US" altLang="en-US" sz="1200" dirty="0" err="1">
                <a:solidFill>
                  <a:schemeClr val="tx2"/>
                </a:solidFill>
              </a:rPr>
              <a:t>phuc</a:t>
            </a:r>
            <a:r>
              <a:rPr lang="en-US" altLang="en-US" sz="1200" dirty="0">
                <a:solidFill>
                  <a:schemeClr val="tx2"/>
                </a:solidFill>
              </a:rPr>
              <a:t> </a:t>
            </a:r>
            <a:r>
              <a:rPr lang="en-US" altLang="en-US" sz="1200" dirty="0" err="1">
                <a:solidFill>
                  <a:schemeClr val="tx2"/>
                </a:solidFill>
              </a:rPr>
              <a:t>vụ</a:t>
            </a:r>
            <a:r>
              <a:rPr lang="en-US" altLang="en-US" sz="1200" dirty="0">
                <a:solidFill>
                  <a:schemeClr val="tx2"/>
                </a:solidFill>
              </a:rPr>
              <a:t> </a:t>
            </a:r>
            <a:r>
              <a:rPr lang="en-US" altLang="en-US" sz="1200" dirty="0" err="1">
                <a:solidFill>
                  <a:schemeClr val="tx2"/>
                </a:solidFill>
              </a:rPr>
              <a:t>không</a:t>
            </a:r>
            <a:r>
              <a:rPr lang="en-US" altLang="en-US" sz="1200" dirty="0">
                <a:solidFill>
                  <a:schemeClr val="tx2"/>
                </a:solidFill>
              </a:rPr>
              <a:t> </a:t>
            </a:r>
            <a:r>
              <a:rPr lang="en-US" altLang="en-US" sz="1200" dirty="0" err="1">
                <a:solidFill>
                  <a:schemeClr val="tx2"/>
                </a:solidFill>
              </a:rPr>
              <a:t>vì</a:t>
            </a:r>
            <a:r>
              <a:rPr lang="en-US" altLang="en-US" sz="1200" dirty="0">
                <a:solidFill>
                  <a:schemeClr val="tx2"/>
                </a:solidFill>
              </a:rPr>
              <a:t> </a:t>
            </a:r>
            <a:r>
              <a:rPr lang="en-US" altLang="en-US" sz="1200" dirty="0" err="1">
                <a:solidFill>
                  <a:schemeClr val="tx2"/>
                </a:solidFill>
              </a:rPr>
              <a:t>vật</a:t>
            </a:r>
            <a:r>
              <a:rPr lang="en-US" altLang="en-US" sz="1200" dirty="0">
                <a:solidFill>
                  <a:schemeClr val="tx2"/>
                </a:solidFill>
              </a:rPr>
              <a:t> </a:t>
            </a:r>
            <a:r>
              <a:rPr lang="en-US" altLang="en-US" sz="1200" dirty="0" err="1">
                <a:solidFill>
                  <a:schemeClr val="tx2"/>
                </a:solidFill>
              </a:rPr>
              <a:t>chất</a:t>
            </a:r>
            <a:r>
              <a:rPr lang="en-US" altLang="en-US" sz="1200" dirty="0">
                <a:solidFill>
                  <a:schemeClr val="tx2"/>
                </a:solidFill>
              </a:rPr>
              <a:t> </a:t>
            </a:r>
            <a:r>
              <a:rPr lang="en-US" altLang="en-US" sz="1200" dirty="0" err="1">
                <a:solidFill>
                  <a:schemeClr val="tx2"/>
                </a:solidFill>
              </a:rPr>
              <a:t>đời</a:t>
            </a:r>
            <a:r>
              <a:rPr lang="en-US" altLang="en-US" sz="1200" dirty="0">
                <a:solidFill>
                  <a:schemeClr val="tx2"/>
                </a:solidFill>
              </a:rPr>
              <a:t> </a:t>
            </a:r>
            <a:r>
              <a:rPr lang="en-US" altLang="en-US" sz="1200" dirty="0" err="1">
                <a:solidFill>
                  <a:schemeClr val="tx2"/>
                </a:solidFill>
              </a:rPr>
              <a:t>này</a:t>
            </a:r>
            <a:r>
              <a:rPr lang="en-US" altLang="en-US" sz="1200" dirty="0">
                <a:solidFill>
                  <a:schemeClr val="tx2"/>
                </a:solidFill>
              </a:rPr>
              <a:t>, </a:t>
            </a:r>
            <a:r>
              <a:rPr lang="en-US" altLang="en-US" sz="1200" dirty="0" err="1">
                <a:solidFill>
                  <a:schemeClr val="tx2"/>
                </a:solidFill>
              </a:rPr>
              <a:t>nhưng</a:t>
            </a:r>
            <a:r>
              <a:rPr lang="en-US" altLang="en-US" sz="1200" dirty="0">
                <a:solidFill>
                  <a:schemeClr val="tx2"/>
                </a:solidFill>
              </a:rPr>
              <a:t>  </a:t>
            </a:r>
            <a:r>
              <a:rPr lang="en-US" altLang="en-US" sz="1200" dirty="0" err="1">
                <a:solidFill>
                  <a:schemeClr val="tx2"/>
                </a:solidFill>
              </a:rPr>
              <a:t>nhắm</a:t>
            </a:r>
            <a:r>
              <a:rPr lang="en-US" altLang="en-US" sz="1200" dirty="0">
                <a:solidFill>
                  <a:schemeClr val="tx2"/>
                </a:solidFill>
              </a:rPr>
              <a:t> </a:t>
            </a:r>
            <a:r>
              <a:rPr lang="en-US" altLang="en-US" sz="1200" dirty="0" err="1">
                <a:solidFill>
                  <a:schemeClr val="tx2"/>
                </a:solidFill>
              </a:rPr>
              <a:t>vào</a:t>
            </a:r>
            <a:r>
              <a:rPr lang="en-US" altLang="en-US" sz="1200" dirty="0">
                <a:solidFill>
                  <a:schemeClr val="tx2"/>
                </a:solidFill>
              </a:rPr>
              <a:t> </a:t>
            </a:r>
            <a:r>
              <a:rPr lang="en-US" altLang="en-US" sz="1200" dirty="0" err="1">
                <a:solidFill>
                  <a:schemeClr val="tx2"/>
                </a:solidFill>
              </a:rPr>
              <a:t>giá</a:t>
            </a:r>
            <a:r>
              <a:rPr lang="en-US" altLang="en-US" sz="1200" dirty="0">
                <a:solidFill>
                  <a:schemeClr val="tx2"/>
                </a:solidFill>
              </a:rPr>
              <a:t> </a:t>
            </a:r>
            <a:r>
              <a:rPr lang="en-US" altLang="en-US" sz="1200" dirty="0" err="1">
                <a:solidFill>
                  <a:schemeClr val="tx2"/>
                </a:solidFill>
              </a:rPr>
              <a:t>trị</a:t>
            </a:r>
            <a:r>
              <a:rPr lang="en-US" altLang="en-US" sz="1200" dirty="0">
                <a:solidFill>
                  <a:schemeClr val="tx2"/>
                </a:solidFill>
              </a:rPr>
              <a:t> </a:t>
            </a:r>
            <a:r>
              <a:rPr lang="en-US" altLang="en-US" sz="1200" dirty="0" err="1">
                <a:solidFill>
                  <a:schemeClr val="tx2"/>
                </a:solidFill>
              </a:rPr>
              <a:t>vĩnh</a:t>
            </a:r>
            <a:r>
              <a:rPr lang="en-US" altLang="en-US" sz="1200" dirty="0">
                <a:solidFill>
                  <a:schemeClr val="tx2"/>
                </a:solidFill>
              </a:rPr>
              <a:t> </a:t>
            </a:r>
            <a:r>
              <a:rPr lang="en-US" altLang="en-US" sz="1200" dirty="0" err="1">
                <a:solidFill>
                  <a:schemeClr val="tx2"/>
                </a:solidFill>
              </a:rPr>
              <a:t>cữu</a:t>
            </a:r>
            <a:r>
              <a:rPr lang="en-US" altLang="en-US" sz="1200" dirty="0">
                <a:solidFill>
                  <a:schemeClr val="tx2"/>
                </a:solidFill>
              </a:rPr>
              <a:t> </a:t>
            </a:r>
            <a:r>
              <a:rPr lang="en-US" altLang="en-US" sz="1200" dirty="0" err="1">
                <a:solidFill>
                  <a:schemeClr val="tx2"/>
                </a:solidFill>
              </a:rPr>
              <a:t>ở</a:t>
            </a:r>
            <a:r>
              <a:rPr lang="en-US" altLang="en-US" sz="1200" dirty="0">
                <a:solidFill>
                  <a:schemeClr val="tx2"/>
                </a:solidFill>
              </a:rPr>
              <a:t> </a:t>
            </a:r>
            <a:r>
              <a:rPr lang="en-US" altLang="en-US" sz="1200" dirty="0" err="1">
                <a:solidFill>
                  <a:schemeClr val="tx2"/>
                </a:solidFill>
              </a:rPr>
              <a:t>đời</a:t>
            </a:r>
            <a:r>
              <a:rPr lang="en-US" altLang="en-US" sz="1200" dirty="0">
                <a:solidFill>
                  <a:schemeClr val="tx2"/>
                </a:solidFill>
              </a:rPr>
              <a:t> </a:t>
            </a:r>
            <a:r>
              <a:rPr lang="en-US" altLang="en-US" sz="1200" dirty="0" err="1">
                <a:solidFill>
                  <a:schemeClr val="tx2"/>
                </a:solidFill>
              </a:rPr>
              <a:t>sau</a:t>
            </a:r>
            <a:r>
              <a:rPr lang="en-US" altLang="en-US" sz="1200" dirty="0">
                <a:solidFill>
                  <a:schemeClr val="tx2"/>
                </a:solidFill>
              </a:rPr>
              <a:t> (</a:t>
            </a:r>
            <a:r>
              <a:rPr lang="en-US" altLang="en-US" sz="1200" dirty="0" err="1">
                <a:solidFill>
                  <a:schemeClr val="tx2"/>
                </a:solidFill>
              </a:rPr>
              <a:t>Cô</a:t>
            </a:r>
            <a:r>
              <a:rPr lang="en-US" altLang="en-US" sz="1200" dirty="0">
                <a:solidFill>
                  <a:schemeClr val="tx2"/>
                </a:solidFill>
              </a:rPr>
              <a:t>-</a:t>
            </a:r>
            <a:r>
              <a:rPr lang="en-US" altLang="en-US" sz="1200" dirty="0" err="1">
                <a:solidFill>
                  <a:schemeClr val="tx2"/>
                </a:solidFill>
              </a:rPr>
              <a:t>lô</a:t>
            </a:r>
            <a:r>
              <a:rPr lang="en-US" altLang="en-US" sz="1200" dirty="0">
                <a:solidFill>
                  <a:schemeClr val="tx2"/>
                </a:solidFill>
              </a:rPr>
              <a:t>-se 3:1-2)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Có những giá trị vĩnh cữu ở đời sau như: Tình yêu thương, Sự thờ phượng, sự dâng hiến, việc lành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91233B8C-817E-0142-ACA4-1D2B607E49D4}" type="slidenum">
              <a:rPr lang="en-US" smtClean="0"/>
              <a:t>8</a:t>
            </a:fld>
            <a:endParaRPr lang="en-US"/>
          </a:p>
        </p:txBody>
      </p:sp>
    </p:spTree>
    <p:extLst>
      <p:ext uri="{BB962C8B-B14F-4D97-AF65-F5344CB8AC3E}">
        <p14:creationId xmlns:p14="http://schemas.microsoft.com/office/powerpoint/2010/main" val="370466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Sự</a:t>
            </a:r>
            <a:r>
              <a:rPr lang="en-US" dirty="0"/>
              <a:t> song </a:t>
            </a:r>
            <a:r>
              <a:rPr lang="en-US" dirty="0" err="1"/>
              <a:t>có</a:t>
            </a:r>
            <a:r>
              <a:rPr lang="en-US" dirty="0"/>
              <a:t> </a:t>
            </a:r>
            <a:r>
              <a:rPr lang="en-US" dirty="0" err="1"/>
              <a:t>trong</a:t>
            </a:r>
            <a:r>
              <a:rPr lang="en-US" dirty="0"/>
              <a:t> </a:t>
            </a:r>
            <a:r>
              <a:rPr lang="en-US" dirty="0" err="1"/>
              <a:t>Đấng</a:t>
            </a:r>
            <a:r>
              <a:rPr lang="en-US" dirty="0"/>
              <a:t> Christ </a:t>
            </a:r>
            <a:r>
              <a:rPr lang="en-US" dirty="0" err="1"/>
              <a:t>nhưng</a:t>
            </a:r>
            <a:r>
              <a:rPr lang="en-US" dirty="0"/>
              <a:t> </a:t>
            </a:r>
            <a:r>
              <a:rPr lang="en-US" dirty="0" err="1"/>
              <a:t>chúng</a:t>
            </a:r>
            <a:r>
              <a:rPr lang="en-US" dirty="0"/>
              <a:t> ta khao </a:t>
            </a:r>
            <a:r>
              <a:rPr lang="en-US" dirty="0" err="1"/>
              <a:t>khát</a:t>
            </a:r>
            <a:r>
              <a:rPr lang="en-US" dirty="0"/>
              <a:t> </a:t>
            </a:r>
            <a:r>
              <a:rPr lang="en-US" dirty="0" err="1"/>
              <a:t>được</a:t>
            </a:r>
            <a:r>
              <a:rPr lang="en-US" dirty="0"/>
              <a:t> </a:t>
            </a:r>
            <a:r>
              <a:rPr lang="en-US" dirty="0" err="1"/>
              <a:t>ở</a:t>
            </a:r>
            <a:r>
              <a:rPr lang="en-US" dirty="0"/>
              <a:t> </a:t>
            </a:r>
            <a:r>
              <a:rPr lang="en-US" dirty="0" err="1"/>
              <a:t>trong</a:t>
            </a:r>
            <a:r>
              <a:rPr lang="en-US" dirty="0"/>
              <a:t> </a:t>
            </a:r>
            <a:r>
              <a:rPr lang="en-US" dirty="0" err="1"/>
              <a:t>Ngài</a:t>
            </a:r>
            <a:r>
              <a:rPr lang="en-US" dirty="0"/>
              <a:t>. </a:t>
            </a:r>
            <a:r>
              <a:rPr lang="en-US" dirty="0" err="1"/>
              <a:t>Không</a:t>
            </a:r>
            <a:r>
              <a:rPr lang="en-US" dirty="0"/>
              <a:t> </a:t>
            </a:r>
            <a:r>
              <a:rPr lang="en-US" dirty="0" err="1"/>
              <a:t>thể</a:t>
            </a:r>
            <a:r>
              <a:rPr lang="en-US" dirty="0"/>
              <a:t> </a:t>
            </a:r>
            <a:r>
              <a:rPr lang="en-US" dirty="0" err="1"/>
              <a:t>có</a:t>
            </a:r>
            <a:r>
              <a:rPr lang="en-US" dirty="0"/>
              <a:t> </a:t>
            </a:r>
            <a:r>
              <a:rPr lang="en-US" dirty="0" err="1"/>
              <a:t>đời</a:t>
            </a:r>
            <a:r>
              <a:rPr lang="en-US" dirty="0"/>
              <a:t> song </a:t>
            </a:r>
            <a:r>
              <a:rPr lang="en-US" dirty="0" err="1"/>
              <a:t>đắc</a:t>
            </a:r>
            <a:r>
              <a:rPr lang="en-US" dirty="0"/>
              <a:t> </a:t>
            </a:r>
            <a:r>
              <a:rPr lang="en-US" dirty="0" err="1"/>
              <a:t>thắng</a:t>
            </a:r>
            <a:r>
              <a:rPr lang="en-US" dirty="0"/>
              <a:t> </a:t>
            </a:r>
            <a:r>
              <a:rPr lang="en-US" dirty="0" err="1"/>
              <a:t>nếu</a:t>
            </a:r>
            <a:r>
              <a:rPr lang="en-US" dirty="0"/>
              <a:t> </a:t>
            </a:r>
            <a:r>
              <a:rPr lang="en-US" dirty="0" err="1"/>
              <a:t>không</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quyền</a:t>
            </a:r>
            <a:r>
              <a:rPr lang="en-US" dirty="0"/>
              <a:t> </a:t>
            </a:r>
            <a:r>
              <a:rPr lang="en-US" dirty="0" err="1"/>
              <a:t>năng</a:t>
            </a:r>
            <a:r>
              <a:rPr lang="en-US" dirty="0"/>
              <a:t> </a:t>
            </a:r>
            <a:r>
              <a:rPr lang="en-US" dirty="0" err="1"/>
              <a:t>của</a:t>
            </a:r>
            <a:r>
              <a:rPr lang="en-US" dirty="0"/>
              <a:t> </a:t>
            </a:r>
            <a:r>
              <a:rPr lang="en-US" dirty="0" err="1"/>
              <a:t>Chúa</a:t>
            </a:r>
            <a:r>
              <a:rPr lang="en-US" dirty="0"/>
              <a:t> </a:t>
            </a:r>
            <a:r>
              <a:rPr lang="en-US" dirty="0" err="1"/>
              <a:t>Giê</a:t>
            </a:r>
            <a:r>
              <a:rPr lang="en-US" dirty="0"/>
              <a:t>-xu</a:t>
            </a:r>
          </a:p>
        </p:txBody>
      </p:sp>
      <p:sp>
        <p:nvSpPr>
          <p:cNvPr id="4" name="Slide Number Placeholder 3"/>
          <p:cNvSpPr>
            <a:spLocks noGrp="1"/>
          </p:cNvSpPr>
          <p:nvPr>
            <p:ph type="sldNum" sz="quarter" idx="5"/>
          </p:nvPr>
        </p:nvSpPr>
        <p:spPr/>
        <p:txBody>
          <a:bodyPr/>
          <a:lstStyle/>
          <a:p>
            <a:fld id="{91233B8C-817E-0142-ACA4-1D2B607E49D4}" type="slidenum">
              <a:rPr lang="en-US" smtClean="0"/>
              <a:t>9</a:t>
            </a:fld>
            <a:endParaRPr lang="en-US"/>
          </a:p>
        </p:txBody>
      </p:sp>
    </p:spTree>
    <p:extLst>
      <p:ext uri="{BB962C8B-B14F-4D97-AF65-F5344CB8AC3E}">
        <p14:creationId xmlns:p14="http://schemas.microsoft.com/office/powerpoint/2010/main" val="23257729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8/5/21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576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BB1C6-BF8F-4481-8AB2-603A1C8A906A}" type="datetimeFigureOut">
              <a:rPr lang="en-US" smtClean="0"/>
              <a:t>8/5/21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36982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8/5/21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8329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8/5/21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97762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F7F47CF-67C9-420C-80A5-E2069FF0C2DF}" type="datetimeFigureOut">
              <a:rPr lang="en-US" smtClean="0"/>
              <a:t>8/5/21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5605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8/5/21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642475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8/5/21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820457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649AC-CB8F-4FF1-9A34-5861C74DD0A7}" type="datetimeFigureOut">
              <a:rPr lang="en-US" smtClean="0"/>
              <a:t>8/5/21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857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8/5/21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562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8/5/21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217342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8/5/21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8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35BB1C6-BF8F-4481-8AB2-603A1C8A906A}" type="datetimeFigureOut">
              <a:rPr lang="en-US" smtClean="0"/>
              <a:t>8/5/21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2471512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hyperlink" Target="https://vietchristian.com/kinhthanh/forward.asp?btt/42/4:24" TargetMode="External"/><Relationship Id="rId3" Type="http://schemas.openxmlformats.org/officeDocument/2006/relationships/image" Target="../media/image4.png"/><Relationship Id="rId7" Type="http://schemas.openxmlformats.org/officeDocument/2006/relationships/hyperlink" Target="https://vietchristian.com/kinhthanh/forward.asp?btt/42/4:2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s://vietchristian.com/kinhthanh/forward.asp?btt/8/15:2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s://vietchristian.com/kinhthanh/forward.asp?btt/39/11:3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vietchristian.com/kinhthanh/forward.asp?btt/49/4:5"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hyperlink" Target="https://vietchristian.com/kinhthanh/forward.asp?btt/42/3: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vietchristian.com/kinhthanh/forward.asp?btt/54/1:7"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vietchristian.com/kinhthanh/forward.asp?btt/53/4:13"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vietchristian.com/kinhthanh/forward.asp?btt/45/15:4" TargetMode="External"/><Relationship Id="rId3" Type="http://schemas.openxmlformats.org/officeDocument/2006/relationships/image" Target="../media/image4.png"/><Relationship Id="rId7" Type="http://schemas.openxmlformats.org/officeDocument/2006/relationships/hyperlink" Target="https://vietchristian.com/kinhthanh/forward.asp?btt/45/15:3"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mailto:awana.vn@gmail.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notesSlide" Target="../notesSlides/notesSlide6.xml"/><Relationship Id="rId9" Type="http://schemas.openxmlformats.org/officeDocument/2006/relationships/hyperlink" Target="https://vietchristian.com/kinhthanh/forward.asp?btt/42/15:15"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hyperlink" Target="https://vietchristian.com/kinhthanh/forward.asp?btt/50/3: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7F37F-521B-694D-BFE6-E36965CB109A}"/>
              </a:ext>
            </a:extLst>
          </p:cNvPr>
          <p:cNvSpPr>
            <a:spLocks noGrp="1"/>
          </p:cNvSpPr>
          <p:nvPr>
            <p:ph type="ctrTitle"/>
          </p:nvPr>
        </p:nvSpPr>
        <p:spPr>
          <a:xfrm>
            <a:off x="6556100" y="1360493"/>
            <a:ext cx="4972511" cy="3106732"/>
          </a:xfrm>
        </p:spPr>
        <p:txBody>
          <a:bodyPr anchor="b">
            <a:normAutofit/>
          </a:bodyPr>
          <a:lstStyle/>
          <a:p>
            <a:r>
              <a:rPr lang="en-US" sz="6100"/>
              <a:t>Bài 1: ĐỜI SỐNG cá nhân của LÃNH ĐẠO</a:t>
            </a:r>
          </a:p>
        </p:txBody>
      </p:sp>
      <p:sp>
        <p:nvSpPr>
          <p:cNvPr id="29" name="Freeform: Shape 28">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Music">
            <a:extLst>
              <a:ext uri="{FF2B5EF4-FFF2-40B4-BE49-F238E27FC236}">
                <a16:creationId xmlns:a16="http://schemas.microsoft.com/office/drawing/2014/main" id="{C9F8F912-7153-4CBA-8A41-676379220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388" y="1554207"/>
            <a:ext cx="3749586" cy="3749586"/>
          </a:xfrm>
          <a:prstGeom prst="rect">
            <a:avLst/>
          </a:prstGeom>
        </p:spPr>
      </p:pic>
    </p:spTree>
    <p:extLst>
      <p:ext uri="{BB962C8B-B14F-4D97-AF65-F5344CB8AC3E}">
        <p14:creationId xmlns:p14="http://schemas.microsoft.com/office/powerpoint/2010/main" val="114408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2" name="Group 101">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3" name="Oval 102">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04" name="Oval 103">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06" name="Rectangle 105">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7650472" y="1346945"/>
            <a:ext cx="3779974" cy="4026275"/>
          </a:xfrm>
        </p:spPr>
        <p:txBody>
          <a:bodyPr vert="horz" lIns="91440" tIns="45720" rIns="91440" bIns="45720" rtlCol="0" anchor="ctr">
            <a:normAutofit fontScale="92500"/>
          </a:bodyPr>
          <a:lstStyle/>
          <a:p>
            <a:r>
              <a:rPr lang="en-US" sz="2400" b="1" dirty="0" err="1">
                <a:solidFill>
                  <a:schemeClr val="tx2"/>
                </a:solidFill>
              </a:rPr>
              <a:t>Thờ</a:t>
            </a:r>
            <a:r>
              <a:rPr lang="en-US" sz="2400" b="1" dirty="0">
                <a:solidFill>
                  <a:schemeClr val="tx2"/>
                </a:solidFill>
              </a:rPr>
              <a:t> </a:t>
            </a:r>
            <a:r>
              <a:rPr lang="en-US" sz="2400" b="1" dirty="0" err="1">
                <a:solidFill>
                  <a:schemeClr val="tx2"/>
                </a:solidFill>
              </a:rPr>
              <a:t>phượng</a:t>
            </a:r>
            <a:r>
              <a:rPr lang="en-US" sz="2400" b="1" dirty="0">
                <a:solidFill>
                  <a:schemeClr val="tx2"/>
                </a:solidFill>
              </a:rPr>
              <a:t> </a:t>
            </a:r>
            <a:r>
              <a:rPr lang="en-US" sz="2400" b="1" dirty="0" err="1">
                <a:solidFill>
                  <a:schemeClr val="tx2"/>
                </a:solidFill>
              </a:rPr>
              <a:t>Chúa</a:t>
            </a:r>
            <a:r>
              <a:rPr lang="en-US" sz="2400" b="1" dirty="0">
                <a:solidFill>
                  <a:schemeClr val="tx2"/>
                </a:solidFill>
              </a:rPr>
              <a:t> </a:t>
            </a:r>
            <a:r>
              <a:rPr lang="en-US" sz="2400" b="1" dirty="0" err="1">
                <a:solidFill>
                  <a:schemeClr val="tx2"/>
                </a:solidFill>
              </a:rPr>
              <a:t>với</a:t>
            </a:r>
            <a:r>
              <a:rPr lang="en-US" sz="2400" b="1" dirty="0">
                <a:solidFill>
                  <a:schemeClr val="tx2"/>
                </a:solidFill>
              </a:rPr>
              <a:t> </a:t>
            </a:r>
            <a:r>
              <a:rPr lang="en-US" sz="2400" b="1" dirty="0" err="1">
                <a:solidFill>
                  <a:schemeClr val="tx2"/>
                </a:solidFill>
              </a:rPr>
              <a:t>tâm</a:t>
            </a:r>
            <a:r>
              <a:rPr lang="en-US" sz="2400" b="1" dirty="0">
                <a:solidFill>
                  <a:schemeClr val="tx2"/>
                </a:solidFill>
              </a:rPr>
              <a:t> </a:t>
            </a:r>
            <a:r>
              <a:rPr lang="en-US" sz="2400" b="1" dirty="0" err="1">
                <a:solidFill>
                  <a:schemeClr val="tx2"/>
                </a:solidFill>
              </a:rPr>
              <a:t>thần</a:t>
            </a:r>
            <a:r>
              <a:rPr lang="en-US" sz="2400" b="1" dirty="0">
                <a:solidFill>
                  <a:schemeClr val="tx2"/>
                </a:solidFill>
              </a:rPr>
              <a:t> </a:t>
            </a:r>
            <a:r>
              <a:rPr lang="en-US" sz="2400" b="1" dirty="0" err="1">
                <a:solidFill>
                  <a:schemeClr val="tx2"/>
                </a:solidFill>
              </a:rPr>
              <a:t>và</a:t>
            </a:r>
            <a:r>
              <a:rPr lang="en-US" sz="2400" b="1" dirty="0">
                <a:solidFill>
                  <a:schemeClr val="tx2"/>
                </a:solidFill>
              </a:rPr>
              <a:t> </a:t>
            </a:r>
            <a:r>
              <a:rPr lang="en-US" sz="2400" b="1" dirty="0" err="1">
                <a:solidFill>
                  <a:schemeClr val="tx2"/>
                </a:solidFill>
              </a:rPr>
              <a:t>lẽ</a:t>
            </a:r>
            <a:r>
              <a:rPr lang="en-US" sz="2400" b="1" dirty="0">
                <a:solidFill>
                  <a:schemeClr val="tx2"/>
                </a:solidFill>
              </a:rPr>
              <a:t> </a:t>
            </a:r>
            <a:r>
              <a:rPr lang="en-US" sz="2400" b="1" dirty="0" err="1">
                <a:solidFill>
                  <a:schemeClr val="tx2"/>
                </a:solidFill>
              </a:rPr>
              <a:t>thật</a:t>
            </a:r>
            <a:endParaRPr lang="en-US" sz="2400" b="1" dirty="0">
              <a:solidFill>
                <a:schemeClr val="tx2"/>
              </a:solidFill>
            </a:endParaRPr>
          </a:p>
          <a:p>
            <a:r>
              <a:rPr lang="en-US" sz="2400" i="1" dirty="0" err="1">
                <a:solidFill>
                  <a:schemeClr val="tx2"/>
                </a:solidFill>
              </a:rPr>
              <a:t>Giăng</a:t>
            </a:r>
            <a:r>
              <a:rPr lang="en-US" sz="2400" i="1" dirty="0">
                <a:solidFill>
                  <a:schemeClr val="tx2"/>
                </a:solidFill>
              </a:rPr>
              <a:t> 4: </a:t>
            </a:r>
            <a:r>
              <a:rPr lang="en-US" sz="2400" i="1" dirty="0">
                <a:solidFill>
                  <a:schemeClr val="tx2"/>
                </a:solidFill>
                <a:hlinkClick r:id="rId7" tooltip="Share Verse"/>
              </a:rPr>
              <a:t>23</a:t>
            </a:r>
            <a:r>
              <a:rPr lang="en-US" sz="2400" i="1" dirty="0">
                <a:solidFill>
                  <a:schemeClr val="tx2"/>
                </a:solidFill>
              </a:rPr>
              <a:t> </a:t>
            </a:r>
            <a:r>
              <a:rPr lang="en-US" sz="2400" i="1" dirty="0" err="1">
                <a:solidFill>
                  <a:schemeClr val="tx2"/>
                </a:solidFill>
              </a:rPr>
              <a:t>Nhưng</a:t>
            </a:r>
            <a:r>
              <a:rPr lang="en-US" sz="2400" i="1" dirty="0">
                <a:solidFill>
                  <a:schemeClr val="tx2"/>
                </a:solidFill>
              </a:rPr>
              <a:t> </a:t>
            </a:r>
            <a:r>
              <a:rPr lang="en-US" sz="2400" i="1" dirty="0" err="1">
                <a:solidFill>
                  <a:schemeClr val="tx2"/>
                </a:solidFill>
              </a:rPr>
              <a:t>giờ</a:t>
            </a:r>
            <a:r>
              <a:rPr lang="en-US" sz="2400" i="1" dirty="0">
                <a:solidFill>
                  <a:schemeClr val="tx2"/>
                </a:solidFill>
              </a:rPr>
              <a:t> </a:t>
            </a:r>
            <a:r>
              <a:rPr lang="en-US" sz="2400" i="1" dirty="0" err="1">
                <a:solidFill>
                  <a:schemeClr val="tx2"/>
                </a:solidFill>
              </a:rPr>
              <a:t>hầu</a:t>
            </a:r>
            <a:r>
              <a:rPr lang="en-US" sz="2400" i="1" dirty="0">
                <a:solidFill>
                  <a:schemeClr val="tx2"/>
                </a:solidFill>
              </a:rPr>
              <a:t> </a:t>
            </a:r>
            <a:r>
              <a:rPr lang="en-US" sz="2400" i="1" dirty="0" err="1">
                <a:solidFill>
                  <a:schemeClr val="tx2"/>
                </a:solidFill>
              </a:rPr>
              <a:t>đến</a:t>
            </a:r>
            <a:r>
              <a:rPr lang="en-US" sz="2400" i="1" dirty="0">
                <a:solidFill>
                  <a:schemeClr val="tx2"/>
                </a:solidFill>
              </a:rPr>
              <a:t>, </a:t>
            </a:r>
            <a:r>
              <a:rPr lang="en-US" sz="2400" i="1" dirty="0" err="1">
                <a:solidFill>
                  <a:schemeClr val="tx2"/>
                </a:solidFill>
              </a:rPr>
              <a:t>và</a:t>
            </a:r>
            <a:r>
              <a:rPr lang="en-US" sz="2400" i="1" dirty="0">
                <a:solidFill>
                  <a:schemeClr val="tx2"/>
                </a:solidFill>
              </a:rPr>
              <a:t> </a:t>
            </a:r>
            <a:r>
              <a:rPr lang="en-US" sz="2400" i="1" dirty="0" err="1">
                <a:solidFill>
                  <a:schemeClr val="tx2"/>
                </a:solidFill>
              </a:rPr>
              <a:t>đã</a:t>
            </a:r>
            <a:r>
              <a:rPr lang="en-US" sz="2400" i="1" dirty="0">
                <a:solidFill>
                  <a:schemeClr val="tx2"/>
                </a:solidFill>
              </a:rPr>
              <a:t> </a:t>
            </a:r>
            <a:r>
              <a:rPr lang="en-US" sz="2400" i="1" dirty="0" err="1">
                <a:solidFill>
                  <a:schemeClr val="tx2"/>
                </a:solidFill>
              </a:rPr>
              <a:t>đến</a:t>
            </a:r>
            <a:r>
              <a:rPr lang="en-US" sz="2400" i="1" dirty="0">
                <a:solidFill>
                  <a:schemeClr val="tx2"/>
                </a:solidFill>
              </a:rPr>
              <a:t> </a:t>
            </a:r>
            <a:r>
              <a:rPr lang="en-US" sz="2400" i="1" dirty="0" err="1">
                <a:solidFill>
                  <a:schemeClr val="tx2"/>
                </a:solidFill>
              </a:rPr>
              <a:t>rồi</a:t>
            </a:r>
            <a:r>
              <a:rPr lang="en-US" sz="2400" i="1" dirty="0">
                <a:solidFill>
                  <a:schemeClr val="tx2"/>
                </a:solidFill>
              </a:rPr>
              <a:t>, </a:t>
            </a:r>
            <a:r>
              <a:rPr lang="en-US" sz="2400" i="1" dirty="0" err="1">
                <a:solidFill>
                  <a:schemeClr val="tx2"/>
                </a:solidFill>
              </a:rPr>
              <a:t>khi</a:t>
            </a:r>
            <a:r>
              <a:rPr lang="en-US" sz="2400" i="1" dirty="0">
                <a:solidFill>
                  <a:schemeClr val="tx2"/>
                </a:solidFill>
              </a:rPr>
              <a:t> </a:t>
            </a:r>
            <a:r>
              <a:rPr lang="en-US" sz="2400" i="1" dirty="0" err="1">
                <a:solidFill>
                  <a:schemeClr val="tx2"/>
                </a:solidFill>
              </a:rPr>
              <a:t>những</a:t>
            </a:r>
            <a:r>
              <a:rPr lang="en-US" sz="2400" i="1" dirty="0">
                <a:solidFill>
                  <a:schemeClr val="tx2"/>
                </a:solidFill>
              </a:rPr>
              <a:t> </a:t>
            </a:r>
            <a:r>
              <a:rPr lang="en-US" sz="2400" i="1" dirty="0" err="1">
                <a:solidFill>
                  <a:schemeClr val="tx2"/>
                </a:solidFill>
              </a:rPr>
              <a:t>kẻ</a:t>
            </a:r>
            <a:r>
              <a:rPr lang="en-US" sz="2400" i="1" dirty="0">
                <a:solidFill>
                  <a:schemeClr val="tx2"/>
                </a:solidFill>
              </a:rPr>
              <a:t> </a:t>
            </a:r>
            <a:r>
              <a:rPr lang="en-US" sz="2400" i="1" dirty="0" err="1">
                <a:solidFill>
                  <a:schemeClr val="tx2"/>
                </a:solidFill>
              </a:rPr>
              <a:t>thờ</a:t>
            </a:r>
            <a:r>
              <a:rPr lang="en-US" sz="2400" i="1" dirty="0">
                <a:solidFill>
                  <a:schemeClr val="tx2"/>
                </a:solidFill>
              </a:rPr>
              <a:t> </a:t>
            </a:r>
            <a:r>
              <a:rPr lang="en-US" sz="2400" i="1" dirty="0" err="1">
                <a:solidFill>
                  <a:schemeClr val="tx2"/>
                </a:solidFill>
              </a:rPr>
              <a:t>phượng</a:t>
            </a:r>
            <a:r>
              <a:rPr lang="en-US" sz="2400" i="1" dirty="0">
                <a:solidFill>
                  <a:schemeClr val="tx2"/>
                </a:solidFill>
              </a:rPr>
              <a:t> </a:t>
            </a:r>
            <a:r>
              <a:rPr lang="en-US" sz="2400" i="1" dirty="0" err="1">
                <a:solidFill>
                  <a:schemeClr val="tx2"/>
                </a:solidFill>
              </a:rPr>
              <a:t>thật</a:t>
            </a:r>
            <a:r>
              <a:rPr lang="en-US" sz="2400" i="1" dirty="0">
                <a:solidFill>
                  <a:schemeClr val="tx2"/>
                </a:solidFill>
              </a:rPr>
              <a:t> </a:t>
            </a:r>
            <a:r>
              <a:rPr lang="en-US" sz="2400" i="1" dirty="0" err="1">
                <a:solidFill>
                  <a:schemeClr val="tx2"/>
                </a:solidFill>
              </a:rPr>
              <a:t>lấy</a:t>
            </a:r>
            <a:r>
              <a:rPr lang="en-US" sz="2400" i="1" dirty="0">
                <a:solidFill>
                  <a:schemeClr val="tx2"/>
                </a:solidFill>
              </a:rPr>
              <a:t> </a:t>
            </a:r>
            <a:r>
              <a:rPr lang="en-US" sz="2400" i="1" dirty="0" err="1">
                <a:solidFill>
                  <a:schemeClr val="tx2"/>
                </a:solidFill>
              </a:rPr>
              <a:t>tâm</a:t>
            </a:r>
            <a:r>
              <a:rPr lang="en-US" sz="2400" i="1" dirty="0">
                <a:solidFill>
                  <a:schemeClr val="tx2"/>
                </a:solidFill>
              </a:rPr>
              <a:t> </a:t>
            </a:r>
            <a:r>
              <a:rPr lang="en-US" sz="2400" i="1" dirty="0" err="1">
                <a:solidFill>
                  <a:schemeClr val="tx2"/>
                </a:solidFill>
              </a:rPr>
              <a:t>thần</a:t>
            </a:r>
            <a:r>
              <a:rPr lang="en-US" sz="2400" i="1" dirty="0">
                <a:solidFill>
                  <a:schemeClr val="tx2"/>
                </a:solidFill>
              </a:rPr>
              <a:t> </a:t>
            </a:r>
            <a:r>
              <a:rPr lang="en-US" sz="2400" i="1" dirty="0" err="1">
                <a:solidFill>
                  <a:schemeClr val="tx2"/>
                </a:solidFill>
              </a:rPr>
              <a:t>và</a:t>
            </a:r>
            <a:r>
              <a:rPr lang="en-US" sz="2400" i="1" dirty="0">
                <a:solidFill>
                  <a:schemeClr val="tx2"/>
                </a:solidFill>
              </a:rPr>
              <a:t> </a:t>
            </a:r>
            <a:r>
              <a:rPr lang="en-US" sz="2400" i="1" dirty="0" err="1">
                <a:solidFill>
                  <a:schemeClr val="tx2"/>
                </a:solidFill>
              </a:rPr>
              <a:t>lẽ</a:t>
            </a:r>
            <a:r>
              <a:rPr lang="en-US" sz="2400" i="1" dirty="0">
                <a:solidFill>
                  <a:schemeClr val="tx2"/>
                </a:solidFill>
              </a:rPr>
              <a:t> </a:t>
            </a:r>
            <a:r>
              <a:rPr lang="en-US" sz="2400" i="1" dirty="0" err="1">
                <a:solidFill>
                  <a:schemeClr val="tx2"/>
                </a:solidFill>
              </a:rPr>
              <a:t>thật</a:t>
            </a:r>
            <a:r>
              <a:rPr lang="en-US" sz="2400" i="1" dirty="0">
                <a:solidFill>
                  <a:schemeClr val="tx2"/>
                </a:solidFill>
              </a:rPr>
              <a:t> </a:t>
            </a:r>
            <a:r>
              <a:rPr lang="en-US" sz="2400" i="1" dirty="0" err="1">
                <a:solidFill>
                  <a:schemeClr val="tx2"/>
                </a:solidFill>
              </a:rPr>
              <a:t>mà</a:t>
            </a:r>
            <a:r>
              <a:rPr lang="en-US" sz="2400" i="1" dirty="0">
                <a:solidFill>
                  <a:schemeClr val="tx2"/>
                </a:solidFill>
              </a:rPr>
              <a:t> </a:t>
            </a:r>
            <a:r>
              <a:rPr lang="en-US" sz="2400" i="1" dirty="0" err="1">
                <a:solidFill>
                  <a:schemeClr val="tx2"/>
                </a:solidFill>
              </a:rPr>
              <a:t>thờ</a:t>
            </a:r>
            <a:r>
              <a:rPr lang="en-US" sz="2400" i="1" dirty="0">
                <a:solidFill>
                  <a:schemeClr val="tx2"/>
                </a:solidFill>
              </a:rPr>
              <a:t> </a:t>
            </a:r>
            <a:r>
              <a:rPr lang="en-US" sz="2400" i="1" dirty="0" err="1">
                <a:solidFill>
                  <a:schemeClr val="tx2"/>
                </a:solidFill>
              </a:rPr>
              <a:t>phượng</a:t>
            </a:r>
            <a:r>
              <a:rPr lang="en-US" sz="2400" i="1" dirty="0">
                <a:solidFill>
                  <a:schemeClr val="tx2"/>
                </a:solidFill>
              </a:rPr>
              <a:t> Cha: </a:t>
            </a:r>
            <a:r>
              <a:rPr lang="en-US" sz="2400" i="1" dirty="0" err="1">
                <a:solidFill>
                  <a:schemeClr val="tx2"/>
                </a:solidFill>
              </a:rPr>
              <a:t>ấy</a:t>
            </a:r>
            <a:r>
              <a:rPr lang="en-US" sz="2400" i="1" dirty="0">
                <a:solidFill>
                  <a:schemeClr val="tx2"/>
                </a:solidFill>
              </a:rPr>
              <a:t> </a:t>
            </a:r>
            <a:r>
              <a:rPr lang="en-US" sz="2400" i="1" dirty="0" err="1">
                <a:solidFill>
                  <a:schemeClr val="tx2"/>
                </a:solidFill>
              </a:rPr>
              <a:t>đó</a:t>
            </a:r>
            <a:r>
              <a:rPr lang="en-US" sz="2400" i="1" dirty="0">
                <a:solidFill>
                  <a:schemeClr val="tx2"/>
                </a:solidFill>
              </a:rPr>
              <a:t> </a:t>
            </a:r>
            <a:r>
              <a:rPr lang="en-US" sz="2400" i="1" dirty="0" err="1">
                <a:solidFill>
                  <a:schemeClr val="tx2"/>
                </a:solidFill>
              </a:rPr>
              <a:t>là</a:t>
            </a:r>
            <a:r>
              <a:rPr lang="en-US" sz="2400" i="1" dirty="0">
                <a:solidFill>
                  <a:schemeClr val="tx2"/>
                </a:solidFill>
              </a:rPr>
              <a:t> </a:t>
            </a:r>
            <a:r>
              <a:rPr lang="en-US" sz="2400" i="1" dirty="0" err="1">
                <a:solidFill>
                  <a:schemeClr val="tx2"/>
                </a:solidFill>
              </a:rPr>
              <a:t>những</a:t>
            </a:r>
            <a:r>
              <a:rPr lang="en-US" sz="2400" i="1" dirty="0">
                <a:solidFill>
                  <a:schemeClr val="tx2"/>
                </a:solidFill>
              </a:rPr>
              <a:t> </a:t>
            </a:r>
            <a:r>
              <a:rPr lang="en-US" sz="2400" i="1" dirty="0" err="1">
                <a:solidFill>
                  <a:schemeClr val="tx2"/>
                </a:solidFill>
              </a:rPr>
              <a:t>kẻ</a:t>
            </a:r>
            <a:r>
              <a:rPr lang="en-US" sz="2400" i="1" dirty="0">
                <a:solidFill>
                  <a:schemeClr val="tx2"/>
                </a:solidFill>
              </a:rPr>
              <a:t> </a:t>
            </a:r>
            <a:r>
              <a:rPr lang="en-US" sz="2400" i="1" dirty="0" err="1">
                <a:solidFill>
                  <a:schemeClr val="tx2"/>
                </a:solidFill>
              </a:rPr>
              <a:t>thờ</a:t>
            </a:r>
            <a:r>
              <a:rPr lang="en-US" sz="2400" i="1" dirty="0">
                <a:solidFill>
                  <a:schemeClr val="tx2"/>
                </a:solidFill>
              </a:rPr>
              <a:t> </a:t>
            </a:r>
            <a:r>
              <a:rPr lang="en-US" sz="2400" i="1" dirty="0" err="1">
                <a:solidFill>
                  <a:schemeClr val="tx2"/>
                </a:solidFill>
              </a:rPr>
              <a:t>phượng</a:t>
            </a:r>
            <a:r>
              <a:rPr lang="en-US" sz="2400" i="1" dirty="0">
                <a:solidFill>
                  <a:schemeClr val="tx2"/>
                </a:solidFill>
              </a:rPr>
              <a:t> </a:t>
            </a:r>
            <a:r>
              <a:rPr lang="en-US" sz="2400" i="1" dirty="0" err="1">
                <a:solidFill>
                  <a:schemeClr val="tx2"/>
                </a:solidFill>
              </a:rPr>
              <a:t>mà</a:t>
            </a:r>
            <a:r>
              <a:rPr lang="en-US" sz="2400" i="1" dirty="0">
                <a:solidFill>
                  <a:schemeClr val="tx2"/>
                </a:solidFill>
              </a:rPr>
              <a:t> Cha </a:t>
            </a:r>
            <a:r>
              <a:rPr lang="en-US" sz="2400" i="1" dirty="0" err="1">
                <a:solidFill>
                  <a:schemeClr val="tx2"/>
                </a:solidFill>
              </a:rPr>
              <a:t>ưa</a:t>
            </a:r>
            <a:r>
              <a:rPr lang="en-US" sz="2400" i="1" dirty="0">
                <a:solidFill>
                  <a:schemeClr val="tx2"/>
                </a:solidFill>
              </a:rPr>
              <a:t> </a:t>
            </a:r>
            <a:r>
              <a:rPr lang="en-US" sz="2400" i="1" dirty="0" err="1">
                <a:solidFill>
                  <a:schemeClr val="tx2"/>
                </a:solidFill>
              </a:rPr>
              <a:t>thích</a:t>
            </a:r>
            <a:r>
              <a:rPr lang="en-US" sz="2400" i="1" dirty="0">
                <a:solidFill>
                  <a:schemeClr val="tx2"/>
                </a:solidFill>
              </a:rPr>
              <a:t> </a:t>
            </a:r>
            <a:r>
              <a:rPr lang="en-US" sz="2400" i="1" dirty="0" err="1">
                <a:solidFill>
                  <a:schemeClr val="tx2"/>
                </a:solidFill>
              </a:rPr>
              <a:t>vậy</a:t>
            </a:r>
            <a:r>
              <a:rPr lang="en-US" sz="2400" i="1" dirty="0">
                <a:solidFill>
                  <a:schemeClr val="tx2"/>
                </a:solidFill>
              </a:rPr>
              <a:t>. </a:t>
            </a:r>
            <a:r>
              <a:rPr lang="en-US" sz="2400" i="1" dirty="0">
                <a:solidFill>
                  <a:schemeClr val="tx2"/>
                </a:solidFill>
                <a:hlinkClick r:id="rId8" tooltip="Share Verse"/>
              </a:rPr>
              <a:t>24</a:t>
            </a:r>
            <a:r>
              <a:rPr lang="en-US" sz="2400" i="1" dirty="0">
                <a:solidFill>
                  <a:schemeClr val="tx2"/>
                </a:solidFill>
              </a:rPr>
              <a:t> </a:t>
            </a:r>
            <a:r>
              <a:rPr lang="en-US" sz="2400" i="1" dirty="0" err="1">
                <a:solidFill>
                  <a:schemeClr val="tx2"/>
                </a:solidFill>
              </a:rPr>
              <a:t>Đức</a:t>
            </a:r>
            <a:r>
              <a:rPr lang="en-US" sz="2400" i="1" dirty="0">
                <a:solidFill>
                  <a:schemeClr val="tx2"/>
                </a:solidFill>
              </a:rPr>
              <a:t> </a:t>
            </a:r>
            <a:r>
              <a:rPr lang="en-US" sz="2400" i="1" dirty="0" err="1">
                <a:solidFill>
                  <a:schemeClr val="tx2"/>
                </a:solidFill>
              </a:rPr>
              <a:t>Chúa</a:t>
            </a:r>
            <a:r>
              <a:rPr lang="en-US" sz="2400" i="1" dirty="0">
                <a:solidFill>
                  <a:schemeClr val="tx2"/>
                </a:solidFill>
              </a:rPr>
              <a:t> </a:t>
            </a:r>
            <a:r>
              <a:rPr lang="en-US" sz="2400" i="1" dirty="0" err="1">
                <a:solidFill>
                  <a:schemeClr val="tx2"/>
                </a:solidFill>
              </a:rPr>
              <a:t>Trời</a:t>
            </a:r>
            <a:r>
              <a:rPr lang="en-US" sz="2400" i="1" dirty="0">
                <a:solidFill>
                  <a:schemeClr val="tx2"/>
                </a:solidFill>
              </a:rPr>
              <a:t> </a:t>
            </a:r>
            <a:r>
              <a:rPr lang="en-US" sz="2400" i="1" dirty="0" err="1">
                <a:solidFill>
                  <a:schemeClr val="tx2"/>
                </a:solidFill>
              </a:rPr>
              <a:t>là</a:t>
            </a:r>
            <a:r>
              <a:rPr lang="en-US" sz="2400" i="1" dirty="0">
                <a:solidFill>
                  <a:schemeClr val="tx2"/>
                </a:solidFill>
              </a:rPr>
              <a:t> </a:t>
            </a:r>
            <a:r>
              <a:rPr lang="en-US" sz="2400" i="1" dirty="0" err="1">
                <a:solidFill>
                  <a:schemeClr val="tx2"/>
                </a:solidFill>
              </a:rPr>
              <a:t>thần</a:t>
            </a:r>
            <a:r>
              <a:rPr lang="en-US" sz="2400" i="1" dirty="0">
                <a:solidFill>
                  <a:schemeClr val="tx2"/>
                </a:solidFill>
              </a:rPr>
              <a:t>, </a:t>
            </a:r>
            <a:r>
              <a:rPr lang="en-US" sz="2400" i="1" dirty="0" err="1">
                <a:solidFill>
                  <a:schemeClr val="tx2"/>
                </a:solidFill>
              </a:rPr>
              <a:t>nên</a:t>
            </a:r>
            <a:r>
              <a:rPr lang="en-US" sz="2400" i="1" dirty="0">
                <a:solidFill>
                  <a:schemeClr val="tx2"/>
                </a:solidFill>
              </a:rPr>
              <a:t> ai </a:t>
            </a:r>
            <a:r>
              <a:rPr lang="en-US" sz="2400" i="1" dirty="0" err="1">
                <a:solidFill>
                  <a:schemeClr val="tx2"/>
                </a:solidFill>
              </a:rPr>
              <a:t>thờ</a:t>
            </a:r>
            <a:r>
              <a:rPr lang="en-US" sz="2400" i="1" dirty="0">
                <a:solidFill>
                  <a:schemeClr val="tx2"/>
                </a:solidFill>
              </a:rPr>
              <a:t> </a:t>
            </a:r>
            <a:r>
              <a:rPr lang="en-US" sz="2400" i="1" dirty="0" err="1">
                <a:solidFill>
                  <a:schemeClr val="tx2"/>
                </a:solidFill>
              </a:rPr>
              <a:t>lạy</a:t>
            </a:r>
            <a:r>
              <a:rPr lang="en-US" sz="2400" i="1" dirty="0">
                <a:solidFill>
                  <a:schemeClr val="tx2"/>
                </a:solidFill>
              </a:rPr>
              <a:t> </a:t>
            </a:r>
            <a:r>
              <a:rPr lang="en-US" sz="2400" i="1" dirty="0" err="1">
                <a:solidFill>
                  <a:schemeClr val="tx2"/>
                </a:solidFill>
              </a:rPr>
              <a:t>Ngài</a:t>
            </a:r>
            <a:r>
              <a:rPr lang="en-US" sz="2400" i="1" dirty="0">
                <a:solidFill>
                  <a:schemeClr val="tx2"/>
                </a:solidFill>
              </a:rPr>
              <a:t> </a:t>
            </a:r>
            <a:r>
              <a:rPr lang="en-US" sz="2400" i="1" dirty="0" err="1">
                <a:solidFill>
                  <a:schemeClr val="tx2"/>
                </a:solidFill>
              </a:rPr>
              <a:t>thì</a:t>
            </a:r>
            <a:r>
              <a:rPr lang="en-US" sz="2400" i="1" dirty="0">
                <a:solidFill>
                  <a:schemeClr val="tx2"/>
                </a:solidFill>
              </a:rPr>
              <a:t> </a:t>
            </a:r>
            <a:r>
              <a:rPr lang="en-US" sz="2400" i="1" dirty="0" err="1">
                <a:solidFill>
                  <a:schemeClr val="tx2"/>
                </a:solidFill>
              </a:rPr>
              <a:t>phải</a:t>
            </a:r>
            <a:r>
              <a:rPr lang="en-US" sz="2400" i="1" dirty="0">
                <a:solidFill>
                  <a:schemeClr val="tx2"/>
                </a:solidFill>
              </a:rPr>
              <a:t> </a:t>
            </a:r>
            <a:r>
              <a:rPr lang="en-US" sz="2400" i="1" dirty="0" err="1">
                <a:solidFill>
                  <a:schemeClr val="tx2"/>
                </a:solidFill>
              </a:rPr>
              <a:t>lấy</a:t>
            </a:r>
            <a:r>
              <a:rPr lang="en-US" sz="2400" i="1" dirty="0">
                <a:solidFill>
                  <a:schemeClr val="tx2"/>
                </a:solidFill>
              </a:rPr>
              <a:t> </a:t>
            </a:r>
            <a:r>
              <a:rPr lang="en-US" sz="2400" i="1" dirty="0" err="1">
                <a:solidFill>
                  <a:schemeClr val="tx2"/>
                </a:solidFill>
              </a:rPr>
              <a:t>tâm</a:t>
            </a:r>
            <a:r>
              <a:rPr lang="en-US" sz="2400" i="1" dirty="0">
                <a:solidFill>
                  <a:schemeClr val="tx2"/>
                </a:solidFill>
              </a:rPr>
              <a:t> </a:t>
            </a:r>
            <a:r>
              <a:rPr lang="en-US" sz="2400" i="1" dirty="0" err="1">
                <a:solidFill>
                  <a:schemeClr val="tx2"/>
                </a:solidFill>
              </a:rPr>
              <a:t>thần</a:t>
            </a:r>
            <a:r>
              <a:rPr lang="en-US" sz="2400" i="1" dirty="0">
                <a:solidFill>
                  <a:schemeClr val="tx2"/>
                </a:solidFill>
              </a:rPr>
              <a:t> </a:t>
            </a:r>
            <a:r>
              <a:rPr lang="en-US" sz="2400" i="1" dirty="0" err="1">
                <a:solidFill>
                  <a:schemeClr val="tx2"/>
                </a:solidFill>
              </a:rPr>
              <a:t>và</a:t>
            </a:r>
            <a:r>
              <a:rPr lang="en-US" sz="2400" i="1" dirty="0">
                <a:solidFill>
                  <a:schemeClr val="tx2"/>
                </a:solidFill>
              </a:rPr>
              <a:t> </a:t>
            </a:r>
            <a:r>
              <a:rPr lang="en-US" sz="2400" i="1" dirty="0" err="1">
                <a:solidFill>
                  <a:schemeClr val="tx2"/>
                </a:solidFill>
              </a:rPr>
              <a:t>lẽ</a:t>
            </a:r>
            <a:r>
              <a:rPr lang="en-US" sz="2400" i="1" dirty="0">
                <a:solidFill>
                  <a:schemeClr val="tx2"/>
                </a:solidFill>
              </a:rPr>
              <a:t> </a:t>
            </a:r>
            <a:r>
              <a:rPr lang="en-US" sz="2400" i="1" dirty="0" err="1">
                <a:solidFill>
                  <a:schemeClr val="tx2"/>
                </a:solidFill>
              </a:rPr>
              <a:t>thật</a:t>
            </a:r>
            <a:r>
              <a:rPr lang="en-US" sz="2400" i="1" dirty="0">
                <a:solidFill>
                  <a:schemeClr val="tx2"/>
                </a:solidFill>
              </a:rPr>
              <a:t> </a:t>
            </a:r>
            <a:r>
              <a:rPr lang="en-US" sz="2400" i="1" dirty="0" err="1">
                <a:solidFill>
                  <a:schemeClr val="tx2"/>
                </a:solidFill>
              </a:rPr>
              <a:t>mà</a:t>
            </a:r>
            <a:r>
              <a:rPr lang="en-US" sz="2400" i="1" dirty="0">
                <a:solidFill>
                  <a:schemeClr val="tx2"/>
                </a:solidFill>
              </a:rPr>
              <a:t> </a:t>
            </a:r>
            <a:r>
              <a:rPr lang="en-US" sz="2400" i="1" dirty="0" err="1">
                <a:solidFill>
                  <a:schemeClr val="tx2"/>
                </a:solidFill>
              </a:rPr>
              <a:t>thờ</a:t>
            </a:r>
            <a:r>
              <a:rPr lang="en-US" sz="2400" i="1" dirty="0">
                <a:solidFill>
                  <a:schemeClr val="tx2"/>
                </a:solidFill>
              </a:rPr>
              <a:t> </a:t>
            </a:r>
            <a:r>
              <a:rPr lang="en-US" sz="2400" i="1" dirty="0" err="1">
                <a:solidFill>
                  <a:schemeClr val="tx2"/>
                </a:solidFill>
              </a:rPr>
              <a:t>l</a:t>
            </a:r>
            <a:r>
              <a:rPr lang="en-US" sz="1500" i="1" dirty="0" err="1">
                <a:solidFill>
                  <a:schemeClr val="tx2"/>
                </a:solidFill>
              </a:rPr>
              <a:t>ạy</a:t>
            </a:r>
            <a:endParaRPr lang="en-US" sz="1500" i="1" dirty="0">
              <a:solidFill>
                <a:schemeClr val="tx2"/>
              </a:solidFill>
            </a:endParaRPr>
          </a:p>
        </p:txBody>
      </p:sp>
      <p:grpSp>
        <p:nvGrpSpPr>
          <p:cNvPr id="108" name="Group 107">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109" name="Oval 108">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0" name="Oval 109">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br>
              <a:rPr lang="en-US" sz="6000">
                <a:solidFill>
                  <a:srgbClr val="FFFFFF"/>
                </a:solidFill>
              </a:rPr>
            </a:br>
            <a:r>
              <a:rPr lang="en-US" sz="6000">
                <a:solidFill>
                  <a:srgbClr val="FFFFFF"/>
                </a:solidFill>
              </a:rPr>
              <a:t>Con người thờ phượng:</a:t>
            </a:r>
            <a:br>
              <a:rPr lang="en-US" sz="6000">
                <a:solidFill>
                  <a:srgbClr val="FFFFFF"/>
                </a:solidFill>
              </a:rPr>
            </a:br>
            <a:br>
              <a:rPr lang="en-US" altLang="en-US" sz="6000">
                <a:solidFill>
                  <a:srgbClr val="FFFFFF"/>
                </a:solidFill>
              </a:rPr>
            </a:br>
            <a:endParaRPr lang="en-US" sz="6000">
              <a:solidFill>
                <a:srgbClr val="FFFFFF"/>
              </a:solidFill>
            </a:endParaRPr>
          </a:p>
        </p:txBody>
      </p:sp>
      <p:sp>
        <p:nvSpPr>
          <p:cNvPr id="112" name="Rectangle 111">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83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2" name="Group 101">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3" name="Oval 102">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04" name="Oval 103">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06" name="Rectangle 105">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7937524" y="2064730"/>
            <a:ext cx="3492922" cy="2728536"/>
          </a:xfrm>
        </p:spPr>
        <p:txBody>
          <a:bodyPr vert="horz" lIns="91440" tIns="45720" rIns="91440" bIns="45720" rtlCol="0" anchor="ctr">
            <a:noAutofit/>
          </a:bodyPr>
          <a:lstStyle/>
          <a:p>
            <a:r>
              <a:rPr lang="en-US" sz="2400" i="1" dirty="0">
                <a:solidFill>
                  <a:schemeClr val="tx2"/>
                </a:solidFill>
              </a:rPr>
              <a:t>“Sa-mu-</a:t>
            </a:r>
            <a:r>
              <a:rPr lang="en-US" sz="2400" i="1" dirty="0" err="1">
                <a:solidFill>
                  <a:schemeClr val="tx2"/>
                </a:solidFill>
              </a:rPr>
              <a:t>ên</a:t>
            </a:r>
            <a:r>
              <a:rPr lang="en-US" sz="2400" i="1" dirty="0">
                <a:solidFill>
                  <a:schemeClr val="tx2"/>
                </a:solidFill>
              </a:rPr>
              <a:t> </a:t>
            </a:r>
            <a:r>
              <a:rPr lang="en-US" sz="2400" i="1" dirty="0" err="1">
                <a:solidFill>
                  <a:schemeClr val="tx2"/>
                </a:solidFill>
              </a:rPr>
              <a:t>nói</a:t>
            </a:r>
            <a:r>
              <a:rPr lang="en-US" sz="2400" i="1" dirty="0">
                <a:solidFill>
                  <a:schemeClr val="tx2"/>
                </a:solidFill>
              </a:rPr>
              <a:t>: </a:t>
            </a:r>
            <a:r>
              <a:rPr lang="en-US" sz="2400" i="1" dirty="0" err="1">
                <a:solidFill>
                  <a:schemeClr val="tx2"/>
                </a:solidFill>
              </a:rPr>
              <a:t>Đức</a:t>
            </a:r>
            <a:r>
              <a:rPr lang="en-US" sz="2400" i="1" dirty="0">
                <a:solidFill>
                  <a:schemeClr val="tx2"/>
                </a:solidFill>
              </a:rPr>
              <a:t> </a:t>
            </a:r>
            <a:r>
              <a:rPr lang="en-US" sz="2400" i="1" dirty="0" err="1">
                <a:solidFill>
                  <a:schemeClr val="tx2"/>
                </a:solidFill>
              </a:rPr>
              <a:t>Giê-hô-va</a:t>
            </a:r>
            <a:r>
              <a:rPr lang="en-US" sz="2400" i="1" dirty="0">
                <a:solidFill>
                  <a:schemeClr val="tx2"/>
                </a:solidFill>
              </a:rPr>
              <a:t> </a:t>
            </a:r>
            <a:r>
              <a:rPr lang="en-US" sz="2400" i="1" dirty="0" err="1">
                <a:solidFill>
                  <a:schemeClr val="tx2"/>
                </a:solidFill>
              </a:rPr>
              <a:t>há</a:t>
            </a:r>
            <a:r>
              <a:rPr lang="en-US" sz="2400" i="1" dirty="0">
                <a:solidFill>
                  <a:schemeClr val="tx2"/>
                </a:solidFill>
              </a:rPr>
              <a:t> </a:t>
            </a:r>
            <a:r>
              <a:rPr lang="en-US" sz="2400" i="1" dirty="0" err="1">
                <a:solidFill>
                  <a:schemeClr val="tx2"/>
                </a:solidFill>
              </a:rPr>
              <a:t>đẹp</a:t>
            </a:r>
            <a:r>
              <a:rPr lang="en-US" sz="2400" i="1" dirty="0">
                <a:solidFill>
                  <a:schemeClr val="tx2"/>
                </a:solidFill>
              </a:rPr>
              <a:t> </a:t>
            </a:r>
            <a:r>
              <a:rPr lang="en-US" sz="2400" i="1" dirty="0" err="1">
                <a:solidFill>
                  <a:schemeClr val="tx2"/>
                </a:solidFill>
              </a:rPr>
              <a:t>lòng</a:t>
            </a:r>
            <a:r>
              <a:rPr lang="en-US" sz="2400" i="1" dirty="0">
                <a:solidFill>
                  <a:schemeClr val="tx2"/>
                </a:solidFill>
              </a:rPr>
              <a:t> </a:t>
            </a:r>
            <a:r>
              <a:rPr lang="en-US" sz="2400" i="1" dirty="0" err="1">
                <a:solidFill>
                  <a:schemeClr val="tx2"/>
                </a:solidFill>
              </a:rPr>
              <a:t>của</a:t>
            </a:r>
            <a:r>
              <a:rPr lang="en-US" sz="2400" i="1" dirty="0">
                <a:solidFill>
                  <a:schemeClr val="tx2"/>
                </a:solidFill>
              </a:rPr>
              <a:t> </a:t>
            </a:r>
            <a:r>
              <a:rPr lang="en-US" sz="2400" i="1" dirty="0" err="1">
                <a:solidFill>
                  <a:schemeClr val="tx2"/>
                </a:solidFill>
              </a:rPr>
              <a:t>lễ</a:t>
            </a:r>
            <a:r>
              <a:rPr lang="en-US" sz="2400" i="1" dirty="0">
                <a:solidFill>
                  <a:schemeClr val="tx2"/>
                </a:solidFill>
              </a:rPr>
              <a:t> </a:t>
            </a:r>
            <a:r>
              <a:rPr lang="en-US" sz="2400" i="1" dirty="0" err="1">
                <a:solidFill>
                  <a:schemeClr val="tx2"/>
                </a:solidFill>
              </a:rPr>
              <a:t>thiêu</a:t>
            </a:r>
            <a:r>
              <a:rPr lang="en-US" sz="2400" i="1" dirty="0">
                <a:solidFill>
                  <a:schemeClr val="tx2"/>
                </a:solidFill>
              </a:rPr>
              <a:t> </a:t>
            </a:r>
            <a:r>
              <a:rPr lang="en-US" sz="2400" i="1" dirty="0" err="1">
                <a:solidFill>
                  <a:schemeClr val="tx2"/>
                </a:solidFill>
              </a:rPr>
              <a:t>và</a:t>
            </a:r>
            <a:r>
              <a:rPr lang="en-US" sz="2400" i="1" dirty="0">
                <a:solidFill>
                  <a:schemeClr val="tx2"/>
                </a:solidFill>
              </a:rPr>
              <a:t> </a:t>
            </a:r>
            <a:r>
              <a:rPr lang="en-US" sz="2400" i="1" dirty="0" err="1">
                <a:solidFill>
                  <a:schemeClr val="tx2"/>
                </a:solidFill>
              </a:rPr>
              <a:t>của</a:t>
            </a:r>
            <a:r>
              <a:rPr lang="en-US" sz="2400" i="1" dirty="0">
                <a:solidFill>
                  <a:schemeClr val="tx2"/>
                </a:solidFill>
              </a:rPr>
              <a:t> </a:t>
            </a:r>
            <a:r>
              <a:rPr lang="en-US" sz="2400" i="1" dirty="0" err="1">
                <a:solidFill>
                  <a:schemeClr val="tx2"/>
                </a:solidFill>
              </a:rPr>
              <a:t>lễ</a:t>
            </a:r>
            <a:r>
              <a:rPr lang="en-US" sz="2400" i="1" dirty="0">
                <a:solidFill>
                  <a:schemeClr val="tx2"/>
                </a:solidFill>
              </a:rPr>
              <a:t> </a:t>
            </a:r>
            <a:r>
              <a:rPr lang="en-US" sz="2400" i="1" dirty="0" err="1">
                <a:solidFill>
                  <a:schemeClr val="tx2"/>
                </a:solidFill>
              </a:rPr>
              <a:t>thù</a:t>
            </a:r>
            <a:r>
              <a:rPr lang="en-US" sz="2400" i="1" dirty="0">
                <a:solidFill>
                  <a:schemeClr val="tx2"/>
                </a:solidFill>
              </a:rPr>
              <a:t> </a:t>
            </a:r>
            <a:r>
              <a:rPr lang="en-US" sz="2400" i="1" dirty="0" err="1">
                <a:solidFill>
                  <a:schemeClr val="tx2"/>
                </a:solidFill>
              </a:rPr>
              <a:t>ân</a:t>
            </a:r>
            <a:r>
              <a:rPr lang="en-US" sz="2400" i="1" dirty="0">
                <a:solidFill>
                  <a:schemeClr val="tx2"/>
                </a:solidFill>
              </a:rPr>
              <a:t> </a:t>
            </a:r>
            <a:r>
              <a:rPr lang="en-US" sz="2400" i="1" dirty="0" err="1">
                <a:solidFill>
                  <a:schemeClr val="tx2"/>
                </a:solidFill>
              </a:rPr>
              <a:t>bằng</a:t>
            </a:r>
            <a:r>
              <a:rPr lang="en-US" sz="2400" i="1" dirty="0">
                <a:solidFill>
                  <a:schemeClr val="tx2"/>
                </a:solidFill>
              </a:rPr>
              <a:t> </a:t>
            </a:r>
            <a:r>
              <a:rPr lang="en-US" sz="2400" i="1" dirty="0" err="1">
                <a:solidFill>
                  <a:schemeClr val="tx2"/>
                </a:solidFill>
              </a:rPr>
              <a:t>sự</a:t>
            </a:r>
            <a:r>
              <a:rPr lang="en-US" sz="2400" i="1" dirty="0">
                <a:solidFill>
                  <a:schemeClr val="tx2"/>
                </a:solidFill>
              </a:rPr>
              <a:t> </a:t>
            </a:r>
            <a:r>
              <a:rPr lang="en-US" sz="2400" i="1" dirty="0" err="1">
                <a:solidFill>
                  <a:schemeClr val="tx2"/>
                </a:solidFill>
              </a:rPr>
              <a:t>vâng</a:t>
            </a:r>
            <a:r>
              <a:rPr lang="en-US" sz="2400" i="1" dirty="0">
                <a:solidFill>
                  <a:schemeClr val="tx2"/>
                </a:solidFill>
              </a:rPr>
              <a:t> </a:t>
            </a:r>
            <a:r>
              <a:rPr lang="en-US" sz="2400" i="1" dirty="0" err="1">
                <a:solidFill>
                  <a:schemeClr val="tx2"/>
                </a:solidFill>
              </a:rPr>
              <a:t>theo</a:t>
            </a:r>
            <a:r>
              <a:rPr lang="en-US" sz="2400" i="1" dirty="0">
                <a:solidFill>
                  <a:schemeClr val="tx2"/>
                </a:solidFill>
              </a:rPr>
              <a:t> </a:t>
            </a:r>
            <a:r>
              <a:rPr lang="en-US" sz="2400" i="1" dirty="0" err="1">
                <a:solidFill>
                  <a:schemeClr val="tx2"/>
                </a:solidFill>
              </a:rPr>
              <a:t>lời</a:t>
            </a:r>
            <a:r>
              <a:rPr lang="en-US" sz="2400" i="1" dirty="0">
                <a:solidFill>
                  <a:schemeClr val="tx2"/>
                </a:solidFill>
              </a:rPr>
              <a:t> </a:t>
            </a:r>
            <a:r>
              <a:rPr lang="en-US" sz="2400" i="1" dirty="0" err="1">
                <a:solidFill>
                  <a:schemeClr val="tx2"/>
                </a:solidFill>
              </a:rPr>
              <a:t>phán</a:t>
            </a:r>
            <a:r>
              <a:rPr lang="en-US" sz="2400" i="1" dirty="0">
                <a:solidFill>
                  <a:schemeClr val="tx2"/>
                </a:solidFill>
              </a:rPr>
              <a:t> </a:t>
            </a:r>
            <a:r>
              <a:rPr lang="en-US" sz="2400" i="1" dirty="0" err="1">
                <a:solidFill>
                  <a:schemeClr val="tx2"/>
                </a:solidFill>
              </a:rPr>
              <a:t>của</a:t>
            </a:r>
            <a:r>
              <a:rPr lang="en-US" sz="2400" i="1" dirty="0">
                <a:solidFill>
                  <a:schemeClr val="tx2"/>
                </a:solidFill>
              </a:rPr>
              <a:t> </a:t>
            </a:r>
            <a:r>
              <a:rPr lang="en-US" sz="2400" i="1" dirty="0" err="1">
                <a:solidFill>
                  <a:schemeClr val="tx2"/>
                </a:solidFill>
              </a:rPr>
              <a:t>Ngài</a:t>
            </a:r>
            <a:r>
              <a:rPr lang="en-US" sz="2400" i="1" dirty="0">
                <a:solidFill>
                  <a:schemeClr val="tx2"/>
                </a:solidFill>
              </a:rPr>
              <a:t> </a:t>
            </a:r>
            <a:r>
              <a:rPr lang="en-US" sz="2400" i="1" dirty="0" err="1">
                <a:solidFill>
                  <a:schemeClr val="tx2"/>
                </a:solidFill>
              </a:rPr>
              <a:t>ư</a:t>
            </a:r>
            <a:r>
              <a:rPr lang="en-US" sz="2400" i="1" dirty="0">
                <a:solidFill>
                  <a:schemeClr val="tx2"/>
                </a:solidFill>
              </a:rPr>
              <a:t>? </a:t>
            </a:r>
            <a:r>
              <a:rPr lang="en-US" sz="2400" i="1" dirty="0" err="1">
                <a:solidFill>
                  <a:schemeClr val="tx2"/>
                </a:solidFill>
              </a:rPr>
              <a:t>Vả</a:t>
            </a:r>
            <a:r>
              <a:rPr lang="en-US" sz="2400" i="1" dirty="0">
                <a:solidFill>
                  <a:schemeClr val="tx2"/>
                </a:solidFill>
              </a:rPr>
              <a:t>, </a:t>
            </a:r>
            <a:r>
              <a:rPr lang="en-US" sz="2400" i="1" dirty="0" err="1">
                <a:solidFill>
                  <a:schemeClr val="tx2"/>
                </a:solidFill>
              </a:rPr>
              <a:t>sự</a:t>
            </a:r>
            <a:r>
              <a:rPr lang="en-US" sz="2400" i="1" dirty="0">
                <a:solidFill>
                  <a:schemeClr val="tx2"/>
                </a:solidFill>
              </a:rPr>
              <a:t> </a:t>
            </a:r>
            <a:r>
              <a:rPr lang="en-US" sz="2400" i="1" dirty="0" err="1">
                <a:solidFill>
                  <a:schemeClr val="tx2"/>
                </a:solidFill>
              </a:rPr>
              <a:t>vâng</a:t>
            </a:r>
            <a:r>
              <a:rPr lang="en-US" sz="2400" i="1" dirty="0">
                <a:solidFill>
                  <a:schemeClr val="tx2"/>
                </a:solidFill>
              </a:rPr>
              <a:t> </a:t>
            </a:r>
            <a:r>
              <a:rPr lang="en-US" sz="2400" i="1" dirty="0" err="1">
                <a:solidFill>
                  <a:schemeClr val="tx2"/>
                </a:solidFill>
              </a:rPr>
              <a:t>lời</a:t>
            </a:r>
            <a:r>
              <a:rPr lang="en-US" sz="2400" i="1" dirty="0">
                <a:solidFill>
                  <a:schemeClr val="tx2"/>
                </a:solidFill>
              </a:rPr>
              <a:t> </a:t>
            </a:r>
            <a:r>
              <a:rPr lang="en-US" sz="2400" i="1" dirty="0" err="1">
                <a:solidFill>
                  <a:schemeClr val="tx2"/>
                </a:solidFill>
              </a:rPr>
              <a:t>tốt</a:t>
            </a:r>
            <a:r>
              <a:rPr lang="en-US" sz="2400" i="1" dirty="0">
                <a:solidFill>
                  <a:schemeClr val="tx2"/>
                </a:solidFill>
              </a:rPr>
              <a:t> </a:t>
            </a:r>
            <a:r>
              <a:rPr lang="en-US" sz="2400" i="1" dirty="0" err="1">
                <a:solidFill>
                  <a:schemeClr val="tx2"/>
                </a:solidFill>
              </a:rPr>
              <a:t>hơn</a:t>
            </a:r>
            <a:r>
              <a:rPr lang="en-US" sz="2400" i="1" dirty="0">
                <a:solidFill>
                  <a:schemeClr val="tx2"/>
                </a:solidFill>
              </a:rPr>
              <a:t> </a:t>
            </a:r>
            <a:r>
              <a:rPr lang="en-US" sz="2400" i="1" dirty="0" err="1">
                <a:solidFill>
                  <a:schemeClr val="tx2"/>
                </a:solidFill>
              </a:rPr>
              <a:t>của</a:t>
            </a:r>
            <a:r>
              <a:rPr lang="en-US" sz="2400" i="1" dirty="0">
                <a:solidFill>
                  <a:schemeClr val="tx2"/>
                </a:solidFill>
              </a:rPr>
              <a:t> </a:t>
            </a:r>
            <a:r>
              <a:rPr lang="en-US" sz="2400" i="1" dirty="0" err="1">
                <a:solidFill>
                  <a:schemeClr val="tx2"/>
                </a:solidFill>
              </a:rPr>
              <a:t>tế</a:t>
            </a:r>
            <a:r>
              <a:rPr lang="en-US" sz="2400" i="1" dirty="0">
                <a:solidFill>
                  <a:schemeClr val="tx2"/>
                </a:solidFill>
              </a:rPr>
              <a:t> </a:t>
            </a:r>
            <a:r>
              <a:rPr lang="en-US" sz="2400" i="1" dirty="0" err="1">
                <a:solidFill>
                  <a:schemeClr val="tx2"/>
                </a:solidFill>
              </a:rPr>
              <a:t>lễ</a:t>
            </a:r>
            <a:r>
              <a:rPr lang="en-US" sz="2400" i="1" dirty="0">
                <a:solidFill>
                  <a:schemeClr val="tx2"/>
                </a:solidFill>
              </a:rPr>
              <a:t>; </a:t>
            </a:r>
            <a:r>
              <a:rPr lang="en-US" sz="2400" i="1" dirty="0" err="1">
                <a:solidFill>
                  <a:schemeClr val="tx2"/>
                </a:solidFill>
              </a:rPr>
              <a:t>sự</a:t>
            </a:r>
            <a:r>
              <a:rPr lang="en-US" sz="2400" i="1" dirty="0">
                <a:solidFill>
                  <a:schemeClr val="tx2"/>
                </a:solidFill>
              </a:rPr>
              <a:t> </a:t>
            </a:r>
            <a:r>
              <a:rPr lang="en-US" sz="2400" i="1" dirty="0" err="1">
                <a:solidFill>
                  <a:schemeClr val="tx2"/>
                </a:solidFill>
              </a:rPr>
              <a:t>nghe</a:t>
            </a:r>
            <a:r>
              <a:rPr lang="en-US" sz="2400" i="1" dirty="0">
                <a:solidFill>
                  <a:schemeClr val="tx2"/>
                </a:solidFill>
              </a:rPr>
              <a:t> </a:t>
            </a:r>
            <a:r>
              <a:rPr lang="en-US" sz="2400" i="1" dirty="0" err="1">
                <a:solidFill>
                  <a:schemeClr val="tx2"/>
                </a:solidFill>
              </a:rPr>
              <a:t>theo</a:t>
            </a:r>
            <a:r>
              <a:rPr lang="en-US" sz="2400" i="1" dirty="0">
                <a:solidFill>
                  <a:schemeClr val="tx2"/>
                </a:solidFill>
              </a:rPr>
              <a:t> </a:t>
            </a:r>
            <a:r>
              <a:rPr lang="en-US" sz="2400" i="1" dirty="0" err="1">
                <a:solidFill>
                  <a:schemeClr val="tx2"/>
                </a:solidFill>
              </a:rPr>
              <a:t>tốt</a:t>
            </a:r>
            <a:r>
              <a:rPr lang="en-US" sz="2400" i="1" dirty="0">
                <a:solidFill>
                  <a:schemeClr val="tx2"/>
                </a:solidFill>
              </a:rPr>
              <a:t> </a:t>
            </a:r>
            <a:r>
              <a:rPr lang="en-US" sz="2400" i="1" dirty="0" err="1">
                <a:solidFill>
                  <a:schemeClr val="tx2"/>
                </a:solidFill>
              </a:rPr>
              <a:t>hơn</a:t>
            </a:r>
            <a:r>
              <a:rPr lang="en-US" sz="2400" i="1" dirty="0">
                <a:solidFill>
                  <a:schemeClr val="tx2"/>
                </a:solidFill>
              </a:rPr>
              <a:t> </a:t>
            </a:r>
            <a:r>
              <a:rPr lang="en-US" sz="2400" i="1" dirty="0" err="1">
                <a:solidFill>
                  <a:schemeClr val="tx2"/>
                </a:solidFill>
              </a:rPr>
              <a:t>mỡ</a:t>
            </a:r>
            <a:r>
              <a:rPr lang="en-US" sz="2400" i="1" dirty="0">
                <a:solidFill>
                  <a:schemeClr val="tx2"/>
                </a:solidFill>
              </a:rPr>
              <a:t> </a:t>
            </a:r>
            <a:r>
              <a:rPr lang="en-US" sz="2400" i="1" dirty="0" err="1">
                <a:solidFill>
                  <a:schemeClr val="tx2"/>
                </a:solidFill>
              </a:rPr>
              <a:t>chiên</a:t>
            </a:r>
            <a:r>
              <a:rPr lang="en-US" sz="2400" i="1" dirty="0">
                <a:solidFill>
                  <a:schemeClr val="tx2"/>
                </a:solidFill>
              </a:rPr>
              <a:t> </a:t>
            </a:r>
            <a:r>
              <a:rPr lang="en-US" sz="2400" i="1" dirty="0" err="1">
                <a:solidFill>
                  <a:schemeClr val="tx2"/>
                </a:solidFill>
              </a:rPr>
              <a:t>đực</a:t>
            </a:r>
            <a:r>
              <a:rPr lang="en-US" sz="2400" i="1" dirty="0">
                <a:solidFill>
                  <a:schemeClr val="tx2"/>
                </a:solidFill>
              </a:rPr>
              <a:t>; </a:t>
            </a:r>
            <a:r>
              <a:rPr lang="en-US" sz="2400" i="1" dirty="0">
                <a:solidFill>
                  <a:schemeClr val="tx2"/>
                </a:solidFill>
                <a:hlinkClick r:id="rId7" tooltip="Share Verse"/>
              </a:rPr>
              <a:t>23</a:t>
            </a:r>
            <a:r>
              <a:rPr lang="en-US" sz="2400" i="1" dirty="0">
                <a:solidFill>
                  <a:schemeClr val="tx2"/>
                </a:solidFill>
              </a:rPr>
              <a:t> </a:t>
            </a:r>
            <a:r>
              <a:rPr lang="en-US" sz="2400" i="1" dirty="0" err="1">
                <a:solidFill>
                  <a:schemeClr val="tx2"/>
                </a:solidFill>
              </a:rPr>
              <a:t>sự</a:t>
            </a:r>
            <a:r>
              <a:rPr lang="en-US" sz="2400" i="1" dirty="0">
                <a:solidFill>
                  <a:schemeClr val="tx2"/>
                </a:solidFill>
              </a:rPr>
              <a:t> </a:t>
            </a:r>
            <a:r>
              <a:rPr lang="en-US" sz="2400" i="1" dirty="0" err="1">
                <a:solidFill>
                  <a:schemeClr val="tx2"/>
                </a:solidFill>
              </a:rPr>
              <a:t>bội</a:t>
            </a:r>
            <a:r>
              <a:rPr lang="en-US" sz="2400" i="1" dirty="0">
                <a:solidFill>
                  <a:schemeClr val="tx2"/>
                </a:solidFill>
              </a:rPr>
              <a:t> </a:t>
            </a:r>
            <a:r>
              <a:rPr lang="en-US" sz="2400" i="1" dirty="0" err="1">
                <a:solidFill>
                  <a:schemeClr val="tx2"/>
                </a:solidFill>
              </a:rPr>
              <a:t>nghịch</a:t>
            </a:r>
            <a:r>
              <a:rPr lang="en-US" sz="2400" i="1" dirty="0">
                <a:solidFill>
                  <a:schemeClr val="tx2"/>
                </a:solidFill>
              </a:rPr>
              <a:t> </a:t>
            </a:r>
            <a:r>
              <a:rPr lang="en-US" sz="2400" i="1" dirty="0" err="1">
                <a:solidFill>
                  <a:schemeClr val="tx2"/>
                </a:solidFill>
              </a:rPr>
              <a:t>cũng</a:t>
            </a:r>
            <a:r>
              <a:rPr lang="en-US" sz="2400" i="1" dirty="0">
                <a:solidFill>
                  <a:schemeClr val="tx2"/>
                </a:solidFill>
              </a:rPr>
              <a:t> </a:t>
            </a:r>
            <a:r>
              <a:rPr lang="en-US" sz="2400" i="1" dirty="0" err="1">
                <a:solidFill>
                  <a:schemeClr val="tx2"/>
                </a:solidFill>
              </a:rPr>
              <a:t>đáng</a:t>
            </a:r>
            <a:r>
              <a:rPr lang="en-US" sz="2400" i="1" dirty="0">
                <a:solidFill>
                  <a:schemeClr val="tx2"/>
                </a:solidFill>
              </a:rPr>
              <a:t> </a:t>
            </a:r>
            <a:r>
              <a:rPr lang="en-US" sz="2400" i="1" dirty="0" err="1">
                <a:solidFill>
                  <a:schemeClr val="tx2"/>
                </a:solidFill>
              </a:rPr>
              <a:t>tội</a:t>
            </a:r>
            <a:r>
              <a:rPr lang="en-US" sz="2400" i="1" dirty="0">
                <a:solidFill>
                  <a:schemeClr val="tx2"/>
                </a:solidFill>
              </a:rPr>
              <a:t> </a:t>
            </a:r>
            <a:r>
              <a:rPr lang="en-US" sz="2400" i="1" dirty="0" err="1">
                <a:solidFill>
                  <a:schemeClr val="tx2"/>
                </a:solidFill>
              </a:rPr>
              <a:t>bằng</a:t>
            </a:r>
            <a:r>
              <a:rPr lang="en-US" sz="2400" i="1" dirty="0">
                <a:solidFill>
                  <a:schemeClr val="tx2"/>
                </a:solidFill>
              </a:rPr>
              <a:t> </a:t>
            </a:r>
            <a:r>
              <a:rPr lang="en-US" sz="2400" i="1" dirty="0" err="1">
                <a:solidFill>
                  <a:schemeClr val="tx2"/>
                </a:solidFill>
              </a:rPr>
              <a:t>sự</a:t>
            </a:r>
            <a:r>
              <a:rPr lang="en-US" sz="2400" i="1" dirty="0">
                <a:solidFill>
                  <a:schemeClr val="tx2"/>
                </a:solidFill>
              </a:rPr>
              <a:t> </a:t>
            </a:r>
            <a:r>
              <a:rPr lang="en-US" sz="2400" i="1" dirty="0" err="1">
                <a:solidFill>
                  <a:schemeClr val="tx2"/>
                </a:solidFill>
              </a:rPr>
              <a:t>tà</a:t>
            </a:r>
            <a:r>
              <a:rPr lang="en-US" sz="2400" i="1" dirty="0">
                <a:solidFill>
                  <a:schemeClr val="tx2"/>
                </a:solidFill>
              </a:rPr>
              <a:t> </a:t>
            </a:r>
            <a:r>
              <a:rPr lang="en-US" sz="2400" i="1" dirty="0" err="1">
                <a:solidFill>
                  <a:schemeClr val="tx2"/>
                </a:solidFill>
              </a:rPr>
              <a:t>thuật</a:t>
            </a:r>
            <a:r>
              <a:rPr lang="en-US" sz="2400" i="1" dirty="0">
                <a:solidFill>
                  <a:schemeClr val="tx2"/>
                </a:solidFill>
              </a:rPr>
              <a:t>; </a:t>
            </a:r>
            <a:r>
              <a:rPr lang="en-US" sz="2400" i="1" dirty="0" err="1">
                <a:solidFill>
                  <a:schemeClr val="tx2"/>
                </a:solidFill>
              </a:rPr>
              <a:t>sự</a:t>
            </a:r>
            <a:r>
              <a:rPr lang="en-US" sz="2400" i="1" dirty="0">
                <a:solidFill>
                  <a:schemeClr val="tx2"/>
                </a:solidFill>
              </a:rPr>
              <a:t> </a:t>
            </a:r>
            <a:r>
              <a:rPr lang="en-US" sz="2400" i="1" dirty="0" err="1">
                <a:solidFill>
                  <a:schemeClr val="tx2"/>
                </a:solidFill>
              </a:rPr>
              <a:t>cố</a:t>
            </a:r>
            <a:r>
              <a:rPr lang="en-US" sz="2400" i="1" dirty="0">
                <a:solidFill>
                  <a:schemeClr val="tx2"/>
                </a:solidFill>
              </a:rPr>
              <a:t> </a:t>
            </a:r>
            <a:r>
              <a:rPr lang="en-US" sz="2400" i="1" dirty="0" err="1">
                <a:solidFill>
                  <a:schemeClr val="tx2"/>
                </a:solidFill>
              </a:rPr>
              <a:t>chấp</a:t>
            </a:r>
            <a:r>
              <a:rPr lang="en-US" sz="2400" i="1" dirty="0">
                <a:solidFill>
                  <a:schemeClr val="tx2"/>
                </a:solidFill>
              </a:rPr>
              <a:t> </a:t>
            </a:r>
            <a:r>
              <a:rPr lang="en-US" sz="2400" i="1" dirty="0" err="1">
                <a:solidFill>
                  <a:schemeClr val="tx2"/>
                </a:solidFill>
              </a:rPr>
              <a:t>giống</a:t>
            </a:r>
            <a:r>
              <a:rPr lang="en-US" sz="2400" i="1" dirty="0">
                <a:solidFill>
                  <a:schemeClr val="tx2"/>
                </a:solidFill>
              </a:rPr>
              <a:t> </a:t>
            </a:r>
            <a:r>
              <a:rPr lang="en-US" sz="2400" i="1" dirty="0" err="1">
                <a:solidFill>
                  <a:schemeClr val="tx2"/>
                </a:solidFill>
              </a:rPr>
              <a:t>như</a:t>
            </a:r>
            <a:r>
              <a:rPr lang="en-US" sz="2400" i="1" dirty="0">
                <a:solidFill>
                  <a:schemeClr val="tx2"/>
                </a:solidFill>
              </a:rPr>
              <a:t> </a:t>
            </a:r>
            <a:r>
              <a:rPr lang="en-US" sz="2400" i="1" dirty="0" err="1">
                <a:solidFill>
                  <a:schemeClr val="tx2"/>
                </a:solidFill>
              </a:rPr>
              <a:t>tội</a:t>
            </a:r>
            <a:r>
              <a:rPr lang="en-US" sz="2400" i="1" dirty="0">
                <a:solidFill>
                  <a:schemeClr val="tx2"/>
                </a:solidFill>
              </a:rPr>
              <a:t> </a:t>
            </a:r>
            <a:r>
              <a:rPr lang="en-US" sz="2400" i="1" dirty="0" err="1">
                <a:solidFill>
                  <a:schemeClr val="tx2"/>
                </a:solidFill>
              </a:rPr>
              <a:t>trọng</a:t>
            </a:r>
            <a:r>
              <a:rPr lang="en-US" sz="2400" i="1" dirty="0">
                <a:solidFill>
                  <a:schemeClr val="tx2"/>
                </a:solidFill>
              </a:rPr>
              <a:t> </a:t>
            </a:r>
            <a:r>
              <a:rPr lang="en-US" sz="2400" i="1" dirty="0" err="1">
                <a:solidFill>
                  <a:schemeClr val="tx2"/>
                </a:solidFill>
              </a:rPr>
              <a:t>cúng</a:t>
            </a:r>
            <a:r>
              <a:rPr lang="en-US" sz="2400" i="1" dirty="0">
                <a:solidFill>
                  <a:schemeClr val="tx2"/>
                </a:solidFill>
              </a:rPr>
              <a:t> </a:t>
            </a:r>
            <a:r>
              <a:rPr lang="en-US" sz="2400" i="1" dirty="0" err="1">
                <a:solidFill>
                  <a:schemeClr val="tx2"/>
                </a:solidFill>
              </a:rPr>
              <a:t>lạy</a:t>
            </a:r>
            <a:r>
              <a:rPr lang="en-US" sz="2400" i="1" dirty="0">
                <a:solidFill>
                  <a:schemeClr val="tx2"/>
                </a:solidFill>
              </a:rPr>
              <a:t> </a:t>
            </a:r>
            <a:r>
              <a:rPr lang="en-US" sz="2400" i="1" dirty="0" err="1">
                <a:solidFill>
                  <a:schemeClr val="tx2"/>
                </a:solidFill>
              </a:rPr>
              <a:t>hình</a:t>
            </a:r>
            <a:r>
              <a:rPr lang="en-US" sz="2400" i="1" dirty="0">
                <a:solidFill>
                  <a:schemeClr val="tx2"/>
                </a:solidFill>
              </a:rPr>
              <a:t> </a:t>
            </a:r>
            <a:r>
              <a:rPr lang="en-US" sz="2400" i="1" dirty="0" err="1">
                <a:solidFill>
                  <a:schemeClr val="tx2"/>
                </a:solidFill>
              </a:rPr>
              <a:t>tượng</a:t>
            </a:r>
            <a:r>
              <a:rPr lang="en-US" sz="2400" i="1" dirty="0">
                <a:solidFill>
                  <a:schemeClr val="tx2"/>
                </a:solidFill>
              </a:rPr>
              <a:t>.” (</a:t>
            </a:r>
            <a:r>
              <a:rPr lang="en-US" sz="2400" i="1" dirty="0" err="1">
                <a:solidFill>
                  <a:schemeClr val="tx2"/>
                </a:solidFill>
              </a:rPr>
              <a:t>Giăng</a:t>
            </a:r>
            <a:r>
              <a:rPr lang="en-US" sz="2400" i="1" dirty="0">
                <a:solidFill>
                  <a:schemeClr val="tx2"/>
                </a:solidFill>
              </a:rPr>
              <a:t> 15:10)</a:t>
            </a:r>
          </a:p>
        </p:txBody>
      </p:sp>
      <p:grpSp>
        <p:nvGrpSpPr>
          <p:cNvPr id="108" name="Group 107">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109" name="Oval 108">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0" name="Oval 109">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r>
              <a:rPr lang="en-US" altLang="en-US" sz="6000">
                <a:solidFill>
                  <a:srgbClr val="FFFFFF"/>
                </a:solidFill>
              </a:rPr>
              <a:t>Con người  Vâng phục</a:t>
            </a:r>
            <a:br>
              <a:rPr lang="en-US" altLang="en-US" sz="6000">
                <a:solidFill>
                  <a:srgbClr val="FFFFFF"/>
                </a:solidFill>
              </a:rPr>
            </a:br>
            <a:endParaRPr lang="en-US" sz="6000">
              <a:solidFill>
                <a:srgbClr val="FFFFFF"/>
              </a:solidFill>
            </a:endParaRPr>
          </a:p>
        </p:txBody>
      </p:sp>
      <p:sp>
        <p:nvSpPr>
          <p:cNvPr id="112" name="Rectangle 111">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892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2" name="Group 101">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3" name="Oval 102">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04" name="Oval 103">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06" name="Rectangle 105">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7937524" y="2064730"/>
            <a:ext cx="3333642" cy="2728536"/>
          </a:xfrm>
        </p:spPr>
        <p:txBody>
          <a:bodyPr vert="horz" lIns="91440" tIns="45720" rIns="91440" bIns="45720" rtlCol="0" anchor="ctr">
            <a:noAutofit/>
          </a:bodyPr>
          <a:lstStyle/>
          <a:p>
            <a:r>
              <a:rPr lang="en-US" sz="2400" dirty="0">
                <a:solidFill>
                  <a:schemeClr val="tx2"/>
                </a:solidFill>
              </a:rPr>
              <a:t>Khao </a:t>
            </a:r>
            <a:r>
              <a:rPr lang="en-US" sz="2400" dirty="0" err="1">
                <a:solidFill>
                  <a:schemeClr val="tx2"/>
                </a:solidFill>
              </a:rPr>
              <a:t>khát</a:t>
            </a:r>
            <a:r>
              <a:rPr lang="en-US" sz="2400" dirty="0">
                <a:solidFill>
                  <a:schemeClr val="tx2"/>
                </a:solidFill>
              </a:rPr>
              <a:t> </a:t>
            </a:r>
            <a:r>
              <a:rPr lang="en-US" sz="2400" dirty="0" err="1">
                <a:solidFill>
                  <a:schemeClr val="tx2"/>
                </a:solidFill>
              </a:rPr>
              <a:t>phản</a:t>
            </a:r>
            <a:r>
              <a:rPr lang="en-US" sz="2400" dirty="0">
                <a:solidFill>
                  <a:schemeClr val="tx2"/>
                </a:solidFill>
              </a:rPr>
              <a:t> </a:t>
            </a:r>
            <a:r>
              <a:rPr lang="en-US" sz="2400" dirty="0" err="1">
                <a:solidFill>
                  <a:schemeClr val="tx2"/>
                </a:solidFill>
              </a:rPr>
              <a:t>ảnh</a:t>
            </a:r>
            <a:r>
              <a:rPr lang="en-US" sz="2400" dirty="0">
                <a:solidFill>
                  <a:schemeClr val="tx2"/>
                </a:solidFill>
              </a:rPr>
              <a:t> </a:t>
            </a:r>
            <a:r>
              <a:rPr lang="en-US" sz="2400" dirty="0" err="1">
                <a:solidFill>
                  <a:schemeClr val="tx2"/>
                </a:solidFill>
              </a:rPr>
              <a:t>bản</a:t>
            </a:r>
            <a:r>
              <a:rPr lang="en-US" sz="2400" dirty="0">
                <a:solidFill>
                  <a:schemeClr val="tx2"/>
                </a:solidFill>
              </a:rPr>
              <a:t> </a:t>
            </a:r>
            <a:r>
              <a:rPr lang="en-US" sz="2400" dirty="0" err="1">
                <a:solidFill>
                  <a:schemeClr val="tx2"/>
                </a:solidFill>
              </a:rPr>
              <a:t>tính</a:t>
            </a:r>
            <a:r>
              <a:rPr lang="en-US" sz="2400" dirty="0">
                <a:solidFill>
                  <a:schemeClr val="tx2"/>
                </a:solidFill>
              </a:rPr>
              <a:t> </a:t>
            </a:r>
            <a:r>
              <a:rPr lang="en-US" sz="2400" dirty="0" err="1">
                <a:solidFill>
                  <a:schemeClr val="tx2"/>
                </a:solidFill>
              </a:rPr>
              <a:t>của</a:t>
            </a:r>
            <a:r>
              <a:rPr lang="en-US" sz="2400" dirty="0">
                <a:solidFill>
                  <a:schemeClr val="tx2"/>
                </a:solidFill>
              </a:rPr>
              <a:t> </a:t>
            </a:r>
            <a:r>
              <a:rPr lang="en-US" sz="2400" dirty="0" err="1">
                <a:solidFill>
                  <a:schemeClr val="tx2"/>
                </a:solidFill>
              </a:rPr>
              <a:t>Chúa</a:t>
            </a:r>
            <a:r>
              <a:rPr lang="en-US" sz="2400" dirty="0">
                <a:solidFill>
                  <a:schemeClr val="tx2"/>
                </a:solidFill>
              </a:rPr>
              <a:t> </a:t>
            </a:r>
            <a:r>
              <a:rPr lang="en-US" sz="2400" dirty="0" err="1">
                <a:solidFill>
                  <a:schemeClr val="tx2"/>
                </a:solidFill>
              </a:rPr>
              <a:t>Giê</a:t>
            </a:r>
            <a:r>
              <a:rPr lang="en-US" sz="2400" dirty="0">
                <a:solidFill>
                  <a:schemeClr val="tx2"/>
                </a:solidFill>
              </a:rPr>
              <a:t>-xu :</a:t>
            </a:r>
          </a:p>
          <a:p>
            <a:r>
              <a:rPr lang="en-US" sz="2400" dirty="0">
                <a:solidFill>
                  <a:schemeClr val="tx2"/>
                </a:solidFill>
              </a:rPr>
              <a:t>“Ta </a:t>
            </a:r>
            <a:r>
              <a:rPr lang="en-US" sz="2400" dirty="0" err="1">
                <a:solidFill>
                  <a:schemeClr val="tx2"/>
                </a:solidFill>
              </a:rPr>
              <a:t>có</a:t>
            </a:r>
            <a:r>
              <a:rPr lang="en-US" sz="2400" dirty="0">
                <a:solidFill>
                  <a:schemeClr val="tx2"/>
                </a:solidFill>
              </a:rPr>
              <a:t> </a:t>
            </a:r>
            <a:r>
              <a:rPr lang="en-US" sz="2400" dirty="0" err="1">
                <a:solidFill>
                  <a:schemeClr val="tx2"/>
                </a:solidFill>
              </a:rPr>
              <a:t>lòng</a:t>
            </a:r>
            <a:r>
              <a:rPr lang="en-US" sz="2400" dirty="0">
                <a:solidFill>
                  <a:schemeClr val="tx2"/>
                </a:solidFill>
              </a:rPr>
              <a:t> </a:t>
            </a:r>
            <a:r>
              <a:rPr lang="en-US" sz="2400" dirty="0" err="1">
                <a:solidFill>
                  <a:schemeClr val="tx2"/>
                </a:solidFill>
              </a:rPr>
              <a:t>nhu</a:t>
            </a:r>
            <a:r>
              <a:rPr lang="en-US" sz="2400" dirty="0">
                <a:solidFill>
                  <a:schemeClr val="tx2"/>
                </a:solidFill>
              </a:rPr>
              <a:t> </a:t>
            </a:r>
            <a:r>
              <a:rPr lang="en-US" sz="2400" dirty="0" err="1">
                <a:solidFill>
                  <a:schemeClr val="tx2"/>
                </a:solidFill>
              </a:rPr>
              <a:t>mì</a:t>
            </a:r>
            <a:r>
              <a:rPr lang="en-US" sz="2400" dirty="0">
                <a:solidFill>
                  <a:schemeClr val="tx2"/>
                </a:solidFill>
              </a:rPr>
              <a:t>, </a:t>
            </a:r>
            <a:r>
              <a:rPr lang="en-US" sz="2400" dirty="0" err="1">
                <a:solidFill>
                  <a:schemeClr val="tx2"/>
                </a:solidFill>
              </a:rPr>
              <a:t>khiêm</a:t>
            </a:r>
            <a:r>
              <a:rPr lang="en-US" sz="2400" dirty="0">
                <a:solidFill>
                  <a:schemeClr val="tx2"/>
                </a:solidFill>
              </a:rPr>
              <a:t> </a:t>
            </a:r>
            <a:r>
              <a:rPr lang="en-US" sz="2400" dirty="0" err="1">
                <a:solidFill>
                  <a:schemeClr val="tx2"/>
                </a:solidFill>
              </a:rPr>
              <a:t>nhường</a:t>
            </a:r>
            <a:r>
              <a:rPr lang="en-US" sz="2400" dirty="0">
                <a:solidFill>
                  <a:schemeClr val="tx2"/>
                </a:solidFill>
              </a:rPr>
              <a:t>; </a:t>
            </a:r>
            <a:r>
              <a:rPr lang="en-US" sz="2400" dirty="0" err="1">
                <a:solidFill>
                  <a:schemeClr val="tx2"/>
                </a:solidFill>
              </a:rPr>
              <a:t>nên</a:t>
            </a:r>
            <a:r>
              <a:rPr lang="en-US" sz="2400" dirty="0">
                <a:solidFill>
                  <a:schemeClr val="tx2"/>
                </a:solidFill>
              </a:rPr>
              <a:t> </a:t>
            </a:r>
            <a:r>
              <a:rPr lang="en-US" sz="2400" dirty="0" err="1">
                <a:solidFill>
                  <a:schemeClr val="tx2"/>
                </a:solidFill>
              </a:rPr>
              <a:t>hãy</a:t>
            </a:r>
            <a:r>
              <a:rPr lang="en-US" sz="2400" dirty="0">
                <a:solidFill>
                  <a:schemeClr val="tx2"/>
                </a:solidFill>
              </a:rPr>
              <a:t> </a:t>
            </a:r>
            <a:r>
              <a:rPr lang="en-US" sz="2400" dirty="0" err="1">
                <a:solidFill>
                  <a:schemeClr val="tx2"/>
                </a:solidFill>
              </a:rPr>
              <a:t>gánh</a:t>
            </a:r>
            <a:r>
              <a:rPr lang="en-US" sz="2400" dirty="0">
                <a:solidFill>
                  <a:schemeClr val="tx2"/>
                </a:solidFill>
              </a:rPr>
              <a:t> </a:t>
            </a:r>
            <a:r>
              <a:rPr lang="en-US" sz="2400" dirty="0" err="1">
                <a:solidFill>
                  <a:schemeClr val="tx2"/>
                </a:solidFill>
              </a:rPr>
              <a:t>lấy</a:t>
            </a:r>
            <a:r>
              <a:rPr lang="en-US" sz="2400" dirty="0">
                <a:solidFill>
                  <a:schemeClr val="tx2"/>
                </a:solidFill>
              </a:rPr>
              <a:t> </a:t>
            </a:r>
            <a:r>
              <a:rPr lang="en-US" sz="2400" dirty="0" err="1">
                <a:solidFill>
                  <a:schemeClr val="tx2"/>
                </a:solidFill>
              </a:rPr>
              <a:t>ách</a:t>
            </a:r>
            <a:r>
              <a:rPr lang="en-US" sz="2400" dirty="0">
                <a:solidFill>
                  <a:schemeClr val="tx2"/>
                </a:solidFill>
              </a:rPr>
              <a:t> </a:t>
            </a:r>
            <a:r>
              <a:rPr lang="en-US" sz="2400" dirty="0" err="1">
                <a:solidFill>
                  <a:schemeClr val="tx2"/>
                </a:solidFill>
              </a:rPr>
              <a:t>của</a:t>
            </a:r>
            <a:r>
              <a:rPr lang="en-US" sz="2400" dirty="0">
                <a:solidFill>
                  <a:schemeClr val="tx2"/>
                </a:solidFill>
              </a:rPr>
              <a:t> ta, </a:t>
            </a:r>
            <a:r>
              <a:rPr lang="en-US" sz="2400" dirty="0" err="1">
                <a:solidFill>
                  <a:schemeClr val="tx2"/>
                </a:solidFill>
              </a:rPr>
              <a:t>và</a:t>
            </a:r>
            <a:r>
              <a:rPr lang="en-US" sz="2400" dirty="0">
                <a:solidFill>
                  <a:schemeClr val="tx2"/>
                </a:solidFill>
              </a:rPr>
              <a:t> </a:t>
            </a:r>
            <a:r>
              <a:rPr lang="en-US" sz="2400" dirty="0" err="1">
                <a:solidFill>
                  <a:schemeClr val="tx2"/>
                </a:solidFill>
              </a:rPr>
              <a:t>học</a:t>
            </a:r>
            <a:r>
              <a:rPr lang="en-US" sz="2400" dirty="0">
                <a:solidFill>
                  <a:schemeClr val="tx2"/>
                </a:solidFill>
              </a:rPr>
              <a:t> </a:t>
            </a:r>
            <a:r>
              <a:rPr lang="en-US" sz="2400" dirty="0" err="1">
                <a:solidFill>
                  <a:schemeClr val="tx2"/>
                </a:solidFill>
              </a:rPr>
              <a:t>theo</a:t>
            </a:r>
            <a:r>
              <a:rPr lang="en-US" sz="2400" dirty="0">
                <a:solidFill>
                  <a:schemeClr val="tx2"/>
                </a:solidFill>
              </a:rPr>
              <a:t> ta; </a:t>
            </a:r>
            <a:r>
              <a:rPr lang="en-US" sz="2400" dirty="0" err="1">
                <a:solidFill>
                  <a:schemeClr val="tx2"/>
                </a:solidFill>
              </a:rPr>
              <a:t>thì</a:t>
            </a:r>
            <a:r>
              <a:rPr lang="en-US" sz="2400" dirty="0">
                <a:solidFill>
                  <a:schemeClr val="tx2"/>
                </a:solidFill>
              </a:rPr>
              <a:t> </a:t>
            </a:r>
            <a:r>
              <a:rPr lang="en-US" sz="2400" dirty="0" err="1">
                <a:solidFill>
                  <a:schemeClr val="tx2"/>
                </a:solidFill>
              </a:rPr>
              <a:t>linh</a:t>
            </a:r>
            <a:r>
              <a:rPr lang="en-US" sz="2400" dirty="0">
                <a:solidFill>
                  <a:schemeClr val="tx2"/>
                </a:solidFill>
              </a:rPr>
              <a:t> </a:t>
            </a:r>
            <a:r>
              <a:rPr lang="en-US" sz="2400" dirty="0" err="1">
                <a:solidFill>
                  <a:schemeClr val="tx2"/>
                </a:solidFill>
              </a:rPr>
              <a:t>hồn</a:t>
            </a:r>
            <a:r>
              <a:rPr lang="en-US" sz="2400" dirty="0">
                <a:solidFill>
                  <a:schemeClr val="tx2"/>
                </a:solidFill>
              </a:rPr>
              <a:t> </a:t>
            </a:r>
            <a:r>
              <a:rPr lang="en-US" sz="2400" dirty="0" err="1">
                <a:solidFill>
                  <a:schemeClr val="tx2"/>
                </a:solidFill>
              </a:rPr>
              <a:t>các</a:t>
            </a:r>
            <a:r>
              <a:rPr lang="en-US" sz="2400" dirty="0">
                <a:solidFill>
                  <a:schemeClr val="tx2"/>
                </a:solidFill>
              </a:rPr>
              <a:t> </a:t>
            </a:r>
            <a:r>
              <a:rPr lang="en-US" sz="2400" dirty="0" err="1">
                <a:solidFill>
                  <a:schemeClr val="tx2"/>
                </a:solidFill>
              </a:rPr>
              <a:t>ngươi</a:t>
            </a:r>
            <a:r>
              <a:rPr lang="en-US" sz="2400" dirty="0">
                <a:solidFill>
                  <a:schemeClr val="tx2"/>
                </a:solidFill>
              </a:rPr>
              <a:t> </a:t>
            </a:r>
            <a:r>
              <a:rPr lang="en-US" sz="2400" dirty="0" err="1">
                <a:solidFill>
                  <a:schemeClr val="tx2"/>
                </a:solidFill>
              </a:rPr>
              <a:t>sẽ</a:t>
            </a:r>
            <a:r>
              <a:rPr lang="en-US" sz="2400" dirty="0">
                <a:solidFill>
                  <a:schemeClr val="tx2"/>
                </a:solidFill>
              </a:rPr>
              <a:t> </a:t>
            </a:r>
            <a:r>
              <a:rPr lang="en-US" sz="2400" dirty="0" err="1">
                <a:solidFill>
                  <a:schemeClr val="tx2"/>
                </a:solidFill>
              </a:rPr>
              <a:t>được</a:t>
            </a:r>
            <a:r>
              <a:rPr lang="en-US" sz="2400" dirty="0">
                <a:solidFill>
                  <a:schemeClr val="tx2"/>
                </a:solidFill>
              </a:rPr>
              <a:t> </a:t>
            </a:r>
            <a:r>
              <a:rPr lang="en-US" sz="2400" dirty="0" err="1">
                <a:solidFill>
                  <a:schemeClr val="tx2"/>
                </a:solidFill>
              </a:rPr>
              <a:t>yên</a:t>
            </a:r>
            <a:r>
              <a:rPr lang="en-US" sz="2400" dirty="0">
                <a:solidFill>
                  <a:schemeClr val="tx2"/>
                </a:solidFill>
              </a:rPr>
              <a:t> </a:t>
            </a:r>
            <a:r>
              <a:rPr lang="en-US" sz="2400" dirty="0" err="1">
                <a:solidFill>
                  <a:schemeClr val="tx2"/>
                </a:solidFill>
              </a:rPr>
              <a:t>nghỉ</a:t>
            </a:r>
            <a:r>
              <a:rPr lang="en-US" sz="2400" dirty="0">
                <a:solidFill>
                  <a:schemeClr val="tx2"/>
                </a:solidFill>
              </a:rPr>
              <a:t>. </a:t>
            </a:r>
            <a:r>
              <a:rPr lang="en-US" sz="2400" dirty="0">
                <a:solidFill>
                  <a:schemeClr val="tx2"/>
                </a:solidFill>
                <a:hlinkClick r:id="rId7" tooltip="Share Verse"/>
              </a:rPr>
              <a:t>30</a:t>
            </a:r>
            <a:r>
              <a:rPr lang="en-US" sz="2400" dirty="0">
                <a:solidFill>
                  <a:schemeClr val="tx2"/>
                </a:solidFill>
              </a:rPr>
              <a:t> </a:t>
            </a:r>
            <a:r>
              <a:rPr lang="en-US" sz="2400" dirty="0" err="1">
                <a:solidFill>
                  <a:schemeClr val="tx2"/>
                </a:solidFill>
              </a:rPr>
              <a:t>Vì</a:t>
            </a:r>
            <a:r>
              <a:rPr lang="en-US" sz="2400" dirty="0">
                <a:solidFill>
                  <a:schemeClr val="tx2"/>
                </a:solidFill>
              </a:rPr>
              <a:t> </a:t>
            </a:r>
            <a:r>
              <a:rPr lang="en-US" sz="2400" dirty="0" err="1">
                <a:solidFill>
                  <a:schemeClr val="tx2"/>
                </a:solidFill>
              </a:rPr>
              <a:t>ách</a:t>
            </a:r>
            <a:r>
              <a:rPr lang="en-US" sz="2400" dirty="0">
                <a:solidFill>
                  <a:schemeClr val="tx2"/>
                </a:solidFill>
              </a:rPr>
              <a:t> ta </a:t>
            </a:r>
            <a:r>
              <a:rPr lang="en-US" sz="2400" dirty="0" err="1">
                <a:solidFill>
                  <a:schemeClr val="tx2"/>
                </a:solidFill>
              </a:rPr>
              <a:t>dễ</a:t>
            </a:r>
            <a:r>
              <a:rPr lang="en-US" sz="2400" dirty="0">
                <a:solidFill>
                  <a:schemeClr val="tx2"/>
                </a:solidFill>
              </a:rPr>
              <a:t> </a:t>
            </a:r>
            <a:r>
              <a:rPr lang="en-US" sz="2400" dirty="0" err="1">
                <a:solidFill>
                  <a:schemeClr val="tx2"/>
                </a:solidFill>
              </a:rPr>
              <a:t>chịu</a:t>
            </a:r>
            <a:r>
              <a:rPr lang="en-US" sz="2400" dirty="0">
                <a:solidFill>
                  <a:schemeClr val="tx2"/>
                </a:solidFill>
              </a:rPr>
              <a:t> </a:t>
            </a:r>
            <a:r>
              <a:rPr lang="en-US" sz="2400" dirty="0" err="1">
                <a:solidFill>
                  <a:schemeClr val="tx2"/>
                </a:solidFill>
              </a:rPr>
              <a:t>và</a:t>
            </a:r>
            <a:r>
              <a:rPr lang="en-US" sz="2400" dirty="0">
                <a:solidFill>
                  <a:schemeClr val="tx2"/>
                </a:solidFill>
              </a:rPr>
              <a:t> </a:t>
            </a:r>
            <a:r>
              <a:rPr lang="en-US" sz="2400" dirty="0" err="1">
                <a:solidFill>
                  <a:schemeClr val="tx2"/>
                </a:solidFill>
              </a:rPr>
              <a:t>gánh</a:t>
            </a:r>
            <a:r>
              <a:rPr lang="en-US" sz="2400" dirty="0">
                <a:solidFill>
                  <a:schemeClr val="tx2"/>
                </a:solidFill>
              </a:rPr>
              <a:t> ta </a:t>
            </a:r>
            <a:r>
              <a:rPr lang="en-US" sz="2400" dirty="0" err="1">
                <a:solidFill>
                  <a:schemeClr val="tx2"/>
                </a:solidFill>
              </a:rPr>
              <a:t>nhẹ</a:t>
            </a:r>
            <a:r>
              <a:rPr lang="en-US" sz="2400" dirty="0">
                <a:solidFill>
                  <a:schemeClr val="tx2"/>
                </a:solidFill>
              </a:rPr>
              <a:t> </a:t>
            </a:r>
            <a:r>
              <a:rPr lang="en-US" sz="2400" dirty="0" err="1">
                <a:solidFill>
                  <a:schemeClr val="tx2"/>
                </a:solidFill>
              </a:rPr>
              <a:t>nhàng</a:t>
            </a:r>
            <a:r>
              <a:rPr lang="en-US" sz="2400" dirty="0">
                <a:solidFill>
                  <a:schemeClr val="tx2"/>
                </a:solidFill>
              </a:rPr>
              <a:t>.” (Ma-</a:t>
            </a:r>
            <a:r>
              <a:rPr lang="en-US" sz="2400" dirty="0" err="1">
                <a:solidFill>
                  <a:schemeClr val="tx2"/>
                </a:solidFill>
              </a:rPr>
              <a:t>thi</a:t>
            </a:r>
            <a:r>
              <a:rPr lang="en-US" sz="2400" dirty="0">
                <a:solidFill>
                  <a:schemeClr val="tx2"/>
                </a:solidFill>
              </a:rPr>
              <a:t>-</a:t>
            </a:r>
            <a:r>
              <a:rPr lang="en-US" sz="2400" dirty="0" err="1">
                <a:solidFill>
                  <a:schemeClr val="tx2"/>
                </a:solidFill>
              </a:rPr>
              <a:t>ơ</a:t>
            </a:r>
            <a:r>
              <a:rPr lang="en-US" sz="2400" dirty="0">
                <a:solidFill>
                  <a:schemeClr val="tx2"/>
                </a:solidFill>
              </a:rPr>
              <a:t> 11:28)</a:t>
            </a:r>
          </a:p>
        </p:txBody>
      </p:sp>
      <p:grpSp>
        <p:nvGrpSpPr>
          <p:cNvPr id="108" name="Group 107">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109" name="Oval 108">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0" name="Oval 109">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919235" y="1484778"/>
            <a:ext cx="4404666" cy="4056327"/>
          </a:xfrm>
        </p:spPr>
        <p:txBody>
          <a:bodyPr vert="horz" lIns="91440" tIns="45720" rIns="91440" bIns="45720" rtlCol="0" anchor="ctr">
            <a:normAutofit/>
          </a:bodyPr>
          <a:lstStyle/>
          <a:p>
            <a:pPr algn="ctr"/>
            <a:r>
              <a:rPr lang="en-US" altLang="en-US" sz="6000" dirty="0">
                <a:solidFill>
                  <a:srgbClr val="FFFFFF"/>
                </a:solidFill>
              </a:rPr>
              <a:t>Con </a:t>
            </a:r>
            <a:r>
              <a:rPr lang="en-US" altLang="en-US" sz="6000" dirty="0" err="1">
                <a:solidFill>
                  <a:srgbClr val="FFFFFF"/>
                </a:solidFill>
              </a:rPr>
              <a:t>người</a:t>
            </a:r>
            <a:r>
              <a:rPr lang="en-US" altLang="en-US" sz="6000" dirty="0">
                <a:solidFill>
                  <a:srgbClr val="FFFFFF"/>
                </a:solidFill>
              </a:rPr>
              <a:t> </a:t>
            </a:r>
            <a:r>
              <a:rPr lang="en-US" altLang="en-US" sz="6000" dirty="0" err="1">
                <a:solidFill>
                  <a:srgbClr val="FFFFFF"/>
                </a:solidFill>
              </a:rPr>
              <a:t>yên</a:t>
            </a:r>
            <a:r>
              <a:rPr lang="en-US" altLang="en-US" sz="6000" dirty="0">
                <a:solidFill>
                  <a:srgbClr val="FFFFFF"/>
                </a:solidFill>
              </a:rPr>
              <a:t> </a:t>
            </a:r>
            <a:r>
              <a:rPr lang="en-US" altLang="en-US" sz="6000" dirty="0" err="1">
                <a:solidFill>
                  <a:srgbClr val="FFFFFF"/>
                </a:solidFill>
              </a:rPr>
              <a:t>nghỉ</a:t>
            </a:r>
            <a:br>
              <a:rPr lang="en-US" altLang="en-US" sz="6000" dirty="0">
                <a:solidFill>
                  <a:srgbClr val="FFFFFF"/>
                </a:solidFill>
              </a:rPr>
            </a:br>
            <a:endParaRPr lang="en-US" sz="6000" dirty="0">
              <a:solidFill>
                <a:srgbClr val="FFFFFF"/>
              </a:solidFill>
            </a:endParaRPr>
          </a:p>
        </p:txBody>
      </p:sp>
      <p:sp>
        <p:nvSpPr>
          <p:cNvPr id="112" name="Rectangle 111">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731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3B0E-F3E5-A14F-81DF-DE0384AAA198}"/>
              </a:ext>
            </a:extLst>
          </p:cNvPr>
          <p:cNvSpPr>
            <a:spLocks noGrp="1"/>
          </p:cNvSpPr>
          <p:nvPr>
            <p:ph type="title"/>
          </p:nvPr>
        </p:nvSpPr>
        <p:spPr/>
        <p:txBody>
          <a:bodyPr/>
          <a:lstStyle/>
          <a:p>
            <a:r>
              <a:rPr lang="en-US" dirty="0" err="1"/>
              <a:t>một</a:t>
            </a:r>
            <a:r>
              <a:rPr lang="en-US" dirty="0"/>
              <a:t> </a:t>
            </a:r>
            <a:r>
              <a:rPr lang="en-US" dirty="0" err="1"/>
              <a:t>Tín</a:t>
            </a:r>
            <a:r>
              <a:rPr lang="en-US" dirty="0"/>
              <a:t> </a:t>
            </a:r>
            <a:r>
              <a:rPr lang="en-US" dirty="0" err="1"/>
              <a:t>đồ</a:t>
            </a:r>
            <a:r>
              <a:rPr lang="en-US" dirty="0"/>
              <a:t> </a:t>
            </a:r>
            <a:r>
              <a:rPr lang="en-US" dirty="0" err="1"/>
              <a:t>gương</a:t>
            </a:r>
            <a:r>
              <a:rPr lang="en-US" dirty="0"/>
              <a:t> </a:t>
            </a:r>
            <a:r>
              <a:rPr lang="en-US" dirty="0" err="1"/>
              <a:t>mẫu</a:t>
            </a:r>
            <a:endParaRPr lang="en-US" dirty="0"/>
          </a:p>
        </p:txBody>
      </p:sp>
      <p:sp>
        <p:nvSpPr>
          <p:cNvPr id="3" name="Text Placeholder 2">
            <a:extLst>
              <a:ext uri="{FF2B5EF4-FFF2-40B4-BE49-F238E27FC236}">
                <a16:creationId xmlns:a16="http://schemas.microsoft.com/office/drawing/2014/main" id="{E3E2021D-414B-6844-9757-16C53D48DC72}"/>
              </a:ext>
            </a:extLst>
          </p:cNvPr>
          <p:cNvSpPr>
            <a:spLocks noGrp="1"/>
          </p:cNvSpPr>
          <p:nvPr>
            <p:ph type="body" idx="1"/>
          </p:nvPr>
        </p:nvSpPr>
        <p:spPr/>
        <p:txBody>
          <a:bodyPr/>
          <a:lstStyle/>
          <a:p>
            <a:r>
              <a:rPr lang="vi-VN" sz="2800" i="1" dirty="0"/>
              <a:t>I Cô-rinh-tô 11:1 “Hãy bắt chước tôi, cũng như chính mình tôi bắt chước Đấng Christ vậy</a:t>
            </a:r>
            <a:r>
              <a:rPr lang="vi-VN" dirty="0"/>
              <a:t>.”</a:t>
            </a:r>
            <a:endParaRPr lang="en-US" dirty="0"/>
          </a:p>
        </p:txBody>
      </p:sp>
    </p:spTree>
    <p:extLst>
      <p:ext uri="{BB962C8B-B14F-4D97-AF65-F5344CB8AC3E}">
        <p14:creationId xmlns:p14="http://schemas.microsoft.com/office/powerpoint/2010/main" val="10087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80">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2" name="Oval 81">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83" name="Oval 82">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85" name="Rectangle 84">
            <a:extLst>
              <a:ext uri="{FF2B5EF4-FFF2-40B4-BE49-F238E27FC236}">
                <a16:creationId xmlns:a16="http://schemas.microsoft.com/office/drawing/2014/main" id="{76C0DFDE-6363-4485-AAF5-8514D9C53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Rectangle 86">
            <a:extLst>
              <a:ext uri="{FF2B5EF4-FFF2-40B4-BE49-F238E27FC236}">
                <a16:creationId xmlns:a16="http://schemas.microsoft.com/office/drawing/2014/main" id="{397ED09B-959B-46A7-9205-3318FE5C8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16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643467" y="643466"/>
            <a:ext cx="6537918" cy="5571065"/>
          </a:xfrm>
        </p:spPr>
        <p:txBody>
          <a:bodyPr vert="horz" lIns="91440" tIns="45720" rIns="91440" bIns="45720" rtlCol="0" anchor="ctr">
            <a:normAutofit/>
          </a:bodyPr>
          <a:lstStyle/>
          <a:p>
            <a:pPr algn="r"/>
            <a:r>
              <a:rPr lang="en-US" altLang="en-US" sz="9600">
                <a:solidFill>
                  <a:srgbClr val="FFFFFF"/>
                </a:solidFill>
              </a:rPr>
              <a:t>Kỷ luật BẢN THÂN</a:t>
            </a:r>
            <a:br>
              <a:rPr lang="en-US" altLang="en-US" sz="9600">
                <a:solidFill>
                  <a:srgbClr val="FFFFFF"/>
                </a:solidFill>
              </a:rPr>
            </a:br>
            <a:endParaRPr lang="en-US" sz="9600">
              <a:solidFill>
                <a:srgbClr val="FFFFFF"/>
              </a:solidFill>
            </a:endParaRPr>
          </a:p>
        </p:txBody>
      </p:sp>
      <p:sp useBgFill="1">
        <p:nvSpPr>
          <p:cNvPr id="89" name="Rectangle 88">
            <a:extLst>
              <a:ext uri="{FF2B5EF4-FFF2-40B4-BE49-F238E27FC236}">
                <a16:creationId xmlns:a16="http://schemas.microsoft.com/office/drawing/2014/main" id="{66040056-521D-4899-85D7-161D0E847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383" y="0"/>
            <a:ext cx="45225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7964424" y="643467"/>
            <a:ext cx="3584110" cy="5571064"/>
          </a:xfrm>
        </p:spPr>
        <p:txBody>
          <a:bodyPr vert="horz" lIns="91440" tIns="45720" rIns="91440" bIns="45720" rtlCol="0" anchor="ctr">
            <a:normAutofit/>
          </a:bodyPr>
          <a:lstStyle/>
          <a:p>
            <a:r>
              <a:rPr lang="en-US" sz="2200"/>
              <a:t>“song tôi đãi thân thể mình cách nghiêm khắc, bắt nó phải phục, e rằng sau khi tôi đã giảng dạy kẻ khác, mà chính mình phải bị bỏ chăng.” (I Cô-rinh-tô 9:27)</a:t>
            </a:r>
          </a:p>
        </p:txBody>
      </p:sp>
    </p:spTree>
    <p:extLst>
      <p:ext uri="{BB962C8B-B14F-4D97-AF65-F5344CB8AC3E}">
        <p14:creationId xmlns:p14="http://schemas.microsoft.com/office/powerpoint/2010/main" val="1614315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Rectangle 114">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Rectangle 116">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9" name="Group 118">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20" name="Oval 119">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21" name="Oval 120">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23" name="Rectangle 122">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5" name="Group 124">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126" name="Oval 125">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7" name="Oval 126">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r>
              <a:rPr lang="en-US" altLang="en-US" sz="6000">
                <a:solidFill>
                  <a:srgbClr val="FFFFFF"/>
                </a:solidFill>
              </a:rPr>
              <a:t>Con người trách nhiệm</a:t>
            </a:r>
            <a:br>
              <a:rPr lang="en-US" altLang="en-US" sz="6000">
                <a:solidFill>
                  <a:srgbClr val="FFFFFF"/>
                </a:solidFill>
              </a:rPr>
            </a:br>
            <a:endParaRPr lang="en-US" sz="6000">
              <a:solidFill>
                <a:srgbClr val="FFFFFF"/>
              </a:solidFill>
            </a:endParaRPr>
          </a:p>
        </p:txBody>
      </p:sp>
      <p:sp>
        <p:nvSpPr>
          <p:cNvPr id="129" name="Rectangle 128">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802AE64F-1955-574E-88AB-F940C54B792D}"/>
              </a:ext>
            </a:extLst>
          </p:cNvPr>
          <p:cNvSpPr txBox="1"/>
          <p:nvPr/>
        </p:nvSpPr>
        <p:spPr>
          <a:xfrm>
            <a:off x="7714864" y="680662"/>
            <a:ext cx="4084883" cy="5201424"/>
          </a:xfrm>
          <a:prstGeom prst="rect">
            <a:avLst/>
          </a:prstGeom>
          <a:noFill/>
        </p:spPr>
        <p:txBody>
          <a:bodyPr wrap="square" rtlCol="0">
            <a:spAutoFit/>
          </a:bodyPr>
          <a:lstStyle/>
          <a:p>
            <a:r>
              <a:rPr lang="en-US" sz="2800" dirty="0" err="1"/>
              <a:t>Câu</a:t>
            </a:r>
            <a:r>
              <a:rPr lang="en-US" sz="2800" dirty="0"/>
              <a:t> </a:t>
            </a:r>
            <a:r>
              <a:rPr lang="en-US" sz="2800" dirty="0" err="1"/>
              <a:t>chuyện</a:t>
            </a:r>
            <a:r>
              <a:rPr lang="en-US" sz="2800" dirty="0"/>
              <a:t> </a:t>
            </a:r>
            <a:r>
              <a:rPr lang="en-US" sz="2800" dirty="0" err="1"/>
              <a:t>chủ</a:t>
            </a:r>
            <a:r>
              <a:rPr lang="en-US" sz="2800" dirty="0"/>
              <a:t> </a:t>
            </a:r>
            <a:r>
              <a:rPr lang="en-US" sz="2800" dirty="0" err="1"/>
              <a:t>giao</a:t>
            </a:r>
            <a:r>
              <a:rPr lang="en-US" sz="2800" dirty="0"/>
              <a:t>  ta-</a:t>
            </a:r>
            <a:r>
              <a:rPr lang="en-US" sz="2800" dirty="0" err="1"/>
              <a:t>lâng</a:t>
            </a:r>
            <a:endParaRPr lang="en-US" sz="2800" dirty="0"/>
          </a:p>
          <a:p>
            <a:r>
              <a:rPr lang="en-US" sz="2800" dirty="0"/>
              <a:t>Ma-</a:t>
            </a:r>
            <a:r>
              <a:rPr lang="en-US" sz="2800" dirty="0" err="1"/>
              <a:t>Thi</a:t>
            </a:r>
            <a:r>
              <a:rPr lang="en-US" sz="2800" dirty="0"/>
              <a:t>-</a:t>
            </a:r>
            <a:r>
              <a:rPr lang="en-US" sz="2800" dirty="0" err="1"/>
              <a:t>Ơ</a:t>
            </a:r>
            <a:r>
              <a:rPr lang="en-US" sz="2800" dirty="0"/>
              <a:t> 25:14-30</a:t>
            </a:r>
          </a:p>
          <a:p>
            <a:endParaRPr lang="en-US" sz="2800" dirty="0"/>
          </a:p>
          <a:p>
            <a:r>
              <a:rPr lang="vi-VN" sz="2000" i="1" dirty="0"/>
              <a:t>21 Chủ nói với người rằng: Hỡi đầy tớ ngay lành trung tín kia, được lắm; ngươi đã trung tín trong việc nhỏ, ta sẽ lập ngươi coi sóc nhiều; hãy đến hưởng sự vui mừng của chúa ngươi.</a:t>
            </a:r>
          </a:p>
          <a:p>
            <a:r>
              <a:rPr lang="vi-VN" sz="2000" i="1" dirty="0"/>
              <a:t>22 …..</a:t>
            </a:r>
          </a:p>
          <a:p>
            <a:r>
              <a:rPr lang="vi-VN" sz="2000" i="1" dirty="0"/>
              <a:t>23 Chủ nói với người rằng: Hỡi đầy tớ ngay lành trung tín kia, được lắm; ngươi đã trung tín trong việc nhỏ, ta sẽ lập ngươi coi sóc nhiều; hãy đến hưởng sự vui mừng của chúa ngươi.</a:t>
            </a:r>
            <a:endParaRPr lang="en-US" sz="2000" i="1" dirty="0"/>
          </a:p>
        </p:txBody>
      </p:sp>
    </p:spTree>
    <p:extLst>
      <p:ext uri="{BB962C8B-B14F-4D97-AF65-F5344CB8AC3E}">
        <p14:creationId xmlns:p14="http://schemas.microsoft.com/office/powerpoint/2010/main" val="1830415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r>
              <a:rPr lang="en-US" altLang="en-US" sz="8800" dirty="0" err="1">
                <a:blipFill dpi="0" rotWithShape="1">
                  <a:blip r:embed="rId5"/>
                  <a:srcRect/>
                  <a:tile tx="6350" ty="-127000" sx="65000" sy="64000" flip="none" algn="tl"/>
                </a:blipFill>
              </a:rPr>
              <a:t>Trách</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nhiệm</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với</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bản</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thân</a:t>
            </a:r>
            <a:br>
              <a:rPr lang="en-US" altLang="en-US" sz="8800" dirty="0">
                <a:blipFill dpi="0" rotWithShape="1">
                  <a:blip r:embed="rId5"/>
                  <a:srcRect/>
                  <a:tile tx="6350" ty="-127000" sx="65000" sy="64000" flip="none" algn="tl"/>
                </a:blipFill>
              </a:rPr>
            </a:br>
            <a:endParaRPr lang="en-US" sz="8800" dirty="0">
              <a:blipFill dpi="0" rotWithShape="1">
                <a:blip r:embed="rId5"/>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8048625" y="1708175"/>
            <a:ext cx="3222542" cy="3414023"/>
          </a:xfrm>
        </p:spPr>
        <p:txBody>
          <a:bodyPr vert="horz" lIns="91440" tIns="45720" rIns="91440" bIns="45720" rtlCol="0" anchor="ctr">
            <a:noAutofit/>
          </a:bodyPr>
          <a:lstStyle/>
          <a:p>
            <a:r>
              <a:rPr lang="vi-VN" sz="3200" dirty="0"/>
              <a:t>Có đời sống quân bình: </a:t>
            </a:r>
          </a:p>
          <a:p>
            <a:pPr marL="457200" indent="-457200">
              <a:buFont typeface="Wingdings" pitchFamily="2" charset="2"/>
              <a:buChar char="v"/>
            </a:pPr>
            <a:r>
              <a:rPr lang="en-US" sz="3200" dirty="0">
                <a:solidFill>
                  <a:srgbClr val="000000"/>
                </a:solidFill>
              </a:rPr>
              <a:t>	</a:t>
            </a:r>
            <a:r>
              <a:rPr lang="en-US" sz="3200" dirty="0" err="1">
                <a:solidFill>
                  <a:srgbClr val="000000"/>
                </a:solidFill>
              </a:rPr>
              <a:t>Sức</a:t>
            </a:r>
            <a:r>
              <a:rPr lang="en-US" sz="3200" dirty="0">
                <a:solidFill>
                  <a:srgbClr val="000000"/>
                </a:solidFill>
              </a:rPr>
              <a:t> </a:t>
            </a:r>
            <a:r>
              <a:rPr lang="en-US" sz="3200" dirty="0" err="1">
                <a:solidFill>
                  <a:srgbClr val="000000"/>
                </a:solidFill>
              </a:rPr>
              <a:t>khoẻ</a:t>
            </a:r>
            <a:endParaRPr lang="en-US" sz="3200" dirty="0">
              <a:solidFill>
                <a:srgbClr val="000000"/>
              </a:solidFill>
            </a:endParaRPr>
          </a:p>
          <a:p>
            <a:pPr marL="457200" indent="-457200">
              <a:buFont typeface="Wingdings" pitchFamily="2" charset="2"/>
              <a:buChar char="v"/>
            </a:pPr>
            <a:r>
              <a:rPr lang="en-US" sz="3200" dirty="0">
                <a:solidFill>
                  <a:srgbClr val="000000"/>
                </a:solidFill>
              </a:rPr>
              <a:t>	</a:t>
            </a:r>
            <a:r>
              <a:rPr lang="en-US" sz="3200" dirty="0" err="1">
                <a:solidFill>
                  <a:srgbClr val="000000"/>
                </a:solidFill>
              </a:rPr>
              <a:t>Cảm</a:t>
            </a:r>
            <a:r>
              <a:rPr lang="en-US" sz="3200" dirty="0">
                <a:solidFill>
                  <a:srgbClr val="000000"/>
                </a:solidFill>
              </a:rPr>
              <a:t> </a:t>
            </a:r>
            <a:r>
              <a:rPr lang="en-US" sz="3200" dirty="0" err="1">
                <a:solidFill>
                  <a:srgbClr val="000000"/>
                </a:solidFill>
              </a:rPr>
              <a:t>xúc</a:t>
            </a:r>
            <a:endParaRPr lang="en-US" sz="3200" dirty="0">
              <a:solidFill>
                <a:srgbClr val="000000"/>
              </a:solidFill>
            </a:endParaRPr>
          </a:p>
          <a:p>
            <a:pPr marL="457200" indent="-457200">
              <a:buFont typeface="Wingdings" pitchFamily="2" charset="2"/>
              <a:buChar char="v"/>
            </a:pPr>
            <a:r>
              <a:rPr lang="en-US" sz="3200" dirty="0">
                <a:solidFill>
                  <a:srgbClr val="000000"/>
                </a:solidFill>
              </a:rPr>
              <a:t>	</a:t>
            </a:r>
            <a:r>
              <a:rPr lang="en-US" sz="3200" dirty="0" err="1">
                <a:solidFill>
                  <a:srgbClr val="000000"/>
                </a:solidFill>
              </a:rPr>
              <a:t>Tâm</a:t>
            </a:r>
            <a:r>
              <a:rPr lang="en-US" sz="3200" dirty="0">
                <a:solidFill>
                  <a:srgbClr val="000000"/>
                </a:solidFill>
              </a:rPr>
              <a:t> </a:t>
            </a:r>
            <a:r>
              <a:rPr lang="en-US" sz="3200" dirty="0" err="1">
                <a:solidFill>
                  <a:srgbClr val="000000"/>
                </a:solidFill>
              </a:rPr>
              <a:t>trí</a:t>
            </a:r>
            <a:endParaRPr lang="en-US" sz="3200" dirty="0">
              <a:solidFill>
                <a:srgbClr val="000000"/>
              </a:solidFill>
            </a:endParaRPr>
          </a:p>
          <a:p>
            <a:pPr marL="457200" indent="-457200">
              <a:buFont typeface="Wingdings" pitchFamily="2" charset="2"/>
              <a:buChar char="v"/>
            </a:pPr>
            <a:r>
              <a:rPr lang="en-US" sz="3200" dirty="0">
                <a:solidFill>
                  <a:srgbClr val="000000"/>
                </a:solidFill>
              </a:rPr>
              <a:t>	Quan </a:t>
            </a:r>
            <a:r>
              <a:rPr lang="en-US" sz="3200" dirty="0" err="1">
                <a:solidFill>
                  <a:srgbClr val="000000"/>
                </a:solidFill>
              </a:rPr>
              <a:t>hệ</a:t>
            </a:r>
            <a:r>
              <a:rPr lang="en-US" sz="3200" dirty="0">
                <a:solidFill>
                  <a:srgbClr val="000000"/>
                </a:solidFill>
              </a:rPr>
              <a:t> </a:t>
            </a:r>
            <a:r>
              <a:rPr lang="en-US" sz="3200" dirty="0" err="1">
                <a:solidFill>
                  <a:srgbClr val="000000"/>
                </a:solidFill>
              </a:rPr>
              <a:t>gia</a:t>
            </a:r>
            <a:r>
              <a:rPr lang="en-US" sz="3200" dirty="0">
                <a:solidFill>
                  <a:srgbClr val="000000"/>
                </a:solidFill>
              </a:rPr>
              <a:t> </a:t>
            </a:r>
            <a:r>
              <a:rPr lang="en-US" sz="3200" dirty="0" err="1">
                <a:solidFill>
                  <a:srgbClr val="000000"/>
                </a:solidFill>
              </a:rPr>
              <a:t>đình</a:t>
            </a:r>
            <a:r>
              <a:rPr lang="en-US" sz="3200" dirty="0">
                <a:solidFill>
                  <a:srgbClr val="000000"/>
                </a:solidFill>
              </a:rPr>
              <a:t>, </a:t>
            </a:r>
            <a:r>
              <a:rPr lang="en-US" sz="3200" dirty="0" err="1">
                <a:solidFill>
                  <a:srgbClr val="000000"/>
                </a:solidFill>
              </a:rPr>
              <a:t>và</a:t>
            </a:r>
            <a:r>
              <a:rPr lang="en-US" sz="3200" dirty="0">
                <a:solidFill>
                  <a:srgbClr val="000000"/>
                </a:solidFill>
              </a:rPr>
              <a:t> </a:t>
            </a:r>
            <a:r>
              <a:rPr lang="en-US" sz="3200" dirty="0" err="1">
                <a:solidFill>
                  <a:srgbClr val="000000"/>
                </a:solidFill>
              </a:rPr>
              <a:t>xã</a:t>
            </a:r>
            <a:r>
              <a:rPr lang="en-US" sz="3200" dirty="0">
                <a:solidFill>
                  <a:srgbClr val="000000"/>
                </a:solidFill>
              </a:rPr>
              <a:t> </a:t>
            </a:r>
            <a:r>
              <a:rPr lang="en-US" sz="3200" dirty="0" err="1">
                <a:solidFill>
                  <a:srgbClr val="000000"/>
                </a:solidFill>
              </a:rPr>
              <a:t>hội</a:t>
            </a:r>
            <a:endParaRPr lang="en-US" sz="3200" dirty="0">
              <a:solidFill>
                <a:srgbClr val="000000"/>
              </a:solidFill>
            </a:endParaRP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8253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trách</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nhiệm</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với</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công</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việc</a:t>
            </a:r>
            <a:br>
              <a:rPr lang="en-US" altLang="en-US" sz="8800" dirty="0">
                <a:blipFill dpi="0" rotWithShape="1">
                  <a:blip r:embed="rId5"/>
                  <a:srcRect/>
                  <a:tile tx="6350" ty="-127000" sx="65000" sy="64000" flip="none" algn="tl"/>
                </a:blipFill>
              </a:rPr>
            </a:br>
            <a:endParaRPr lang="en-US" sz="8800" dirty="0">
              <a:blipFill dpi="0" rotWithShape="1">
                <a:blip r:embed="rId5"/>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8000920" y="1672688"/>
            <a:ext cx="3280557" cy="3443988"/>
          </a:xfrm>
        </p:spPr>
        <p:txBody>
          <a:bodyPr vert="horz" lIns="91440" tIns="45720" rIns="91440" bIns="45720" rtlCol="0" anchor="ctr">
            <a:noAutofit/>
          </a:bodyPr>
          <a:lstStyle/>
          <a:p>
            <a:r>
              <a:rPr lang="en-US" sz="3200" dirty="0" err="1">
                <a:solidFill>
                  <a:srgbClr val="000000"/>
                </a:solidFill>
              </a:rPr>
              <a:t>Chuyên</a:t>
            </a:r>
            <a:r>
              <a:rPr lang="en-US" sz="3200" dirty="0">
                <a:solidFill>
                  <a:srgbClr val="000000"/>
                </a:solidFill>
              </a:rPr>
              <a:t> </a:t>
            </a:r>
            <a:r>
              <a:rPr lang="en-US" sz="3200" dirty="0" err="1">
                <a:solidFill>
                  <a:srgbClr val="000000"/>
                </a:solidFill>
              </a:rPr>
              <a:t>tâm</a:t>
            </a:r>
            <a:r>
              <a:rPr lang="en-US" sz="3200" dirty="0">
                <a:solidFill>
                  <a:srgbClr val="000000"/>
                </a:solidFill>
              </a:rPr>
              <a:t> </a:t>
            </a:r>
            <a:r>
              <a:rPr lang="en-US" sz="3200" dirty="0" err="1">
                <a:solidFill>
                  <a:srgbClr val="000000"/>
                </a:solidFill>
              </a:rPr>
              <a:t>trong</a:t>
            </a:r>
            <a:r>
              <a:rPr lang="en-US" sz="3200" dirty="0">
                <a:solidFill>
                  <a:srgbClr val="000000"/>
                </a:solidFill>
              </a:rPr>
              <a:t> </a:t>
            </a:r>
            <a:r>
              <a:rPr lang="en-US" sz="3200" dirty="0" err="1">
                <a:solidFill>
                  <a:srgbClr val="000000"/>
                </a:solidFill>
              </a:rPr>
              <a:t>mọi</a:t>
            </a:r>
            <a:r>
              <a:rPr lang="en-US" sz="3200" dirty="0">
                <a:solidFill>
                  <a:srgbClr val="000000"/>
                </a:solidFill>
              </a:rPr>
              <a:t> </a:t>
            </a:r>
            <a:r>
              <a:rPr lang="en-US" sz="3200" dirty="0" err="1">
                <a:solidFill>
                  <a:srgbClr val="000000"/>
                </a:solidFill>
              </a:rPr>
              <a:t>công</a:t>
            </a:r>
            <a:r>
              <a:rPr lang="en-US" sz="3200" dirty="0">
                <a:solidFill>
                  <a:srgbClr val="000000"/>
                </a:solidFill>
              </a:rPr>
              <a:t> </a:t>
            </a:r>
            <a:r>
              <a:rPr lang="en-US" sz="3200" dirty="0" err="1">
                <a:solidFill>
                  <a:srgbClr val="000000"/>
                </a:solidFill>
              </a:rPr>
              <a:t>việc</a:t>
            </a:r>
            <a:endParaRPr lang="en-US" sz="3200" dirty="0">
              <a:solidFill>
                <a:srgbClr val="000000"/>
              </a:solidFill>
            </a:endParaRPr>
          </a:p>
          <a:p>
            <a:endParaRPr lang="en-US" sz="3200" dirty="0">
              <a:solidFill>
                <a:srgbClr val="000000"/>
              </a:solidFill>
            </a:endParaRP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79936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trách</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nhiệm</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với</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tập</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thể</a:t>
            </a:r>
            <a:br>
              <a:rPr lang="en-US" altLang="en-US" sz="8800" dirty="0">
                <a:blipFill dpi="0" rotWithShape="1">
                  <a:blip r:embed="rId5"/>
                  <a:srcRect/>
                  <a:tile tx="6350" ty="-127000" sx="65000" sy="64000" flip="none" algn="tl"/>
                </a:blipFill>
              </a:rPr>
            </a:br>
            <a:endParaRPr lang="en-US" sz="8800" dirty="0">
              <a:blipFill dpi="0" rotWithShape="1">
                <a:blip r:embed="rId5"/>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8000920" y="1672688"/>
            <a:ext cx="3280557" cy="3443988"/>
          </a:xfrm>
        </p:spPr>
        <p:txBody>
          <a:bodyPr vert="horz" lIns="91440" tIns="45720" rIns="91440" bIns="45720" rtlCol="0" anchor="ctr">
            <a:noAutofit/>
          </a:bodyPr>
          <a:lstStyle/>
          <a:p>
            <a:r>
              <a:rPr lang="en-US" sz="3200" dirty="0" err="1">
                <a:solidFill>
                  <a:srgbClr val="000000"/>
                </a:solidFill>
              </a:rPr>
              <a:t>Không</a:t>
            </a:r>
            <a:r>
              <a:rPr lang="en-US" sz="3200" dirty="0">
                <a:solidFill>
                  <a:srgbClr val="000000"/>
                </a:solidFill>
              </a:rPr>
              <a:t> </a:t>
            </a:r>
            <a:r>
              <a:rPr lang="en-US" sz="3200" dirty="0" err="1">
                <a:solidFill>
                  <a:srgbClr val="000000"/>
                </a:solidFill>
              </a:rPr>
              <a:t>chăm</a:t>
            </a:r>
            <a:r>
              <a:rPr lang="en-US" sz="3200" dirty="0">
                <a:solidFill>
                  <a:srgbClr val="000000"/>
                </a:solidFill>
              </a:rPr>
              <a:t> </a:t>
            </a:r>
            <a:r>
              <a:rPr lang="en-US" sz="3200" dirty="0" err="1">
                <a:solidFill>
                  <a:srgbClr val="000000"/>
                </a:solidFill>
              </a:rPr>
              <a:t>về</a:t>
            </a:r>
            <a:r>
              <a:rPr lang="en-US" sz="3200" dirty="0">
                <a:solidFill>
                  <a:srgbClr val="000000"/>
                </a:solidFill>
              </a:rPr>
              <a:t>  </a:t>
            </a:r>
            <a:r>
              <a:rPr lang="en-US" sz="3200" dirty="0" err="1">
                <a:solidFill>
                  <a:srgbClr val="000000"/>
                </a:solidFill>
              </a:rPr>
              <a:t>quyền</a:t>
            </a:r>
            <a:r>
              <a:rPr lang="en-US" sz="3200" dirty="0">
                <a:solidFill>
                  <a:srgbClr val="000000"/>
                </a:solidFill>
              </a:rPr>
              <a:t> </a:t>
            </a:r>
            <a:r>
              <a:rPr lang="en-US" sz="3200" dirty="0" err="1">
                <a:solidFill>
                  <a:srgbClr val="000000"/>
                </a:solidFill>
              </a:rPr>
              <a:t>lợi</a:t>
            </a:r>
            <a:r>
              <a:rPr lang="en-US" sz="3200" dirty="0">
                <a:solidFill>
                  <a:srgbClr val="000000"/>
                </a:solidFill>
              </a:rPr>
              <a:t> </a:t>
            </a:r>
            <a:r>
              <a:rPr lang="en-US" sz="3200" dirty="0" err="1">
                <a:solidFill>
                  <a:srgbClr val="000000"/>
                </a:solidFill>
              </a:rPr>
              <a:t>mình</a:t>
            </a:r>
            <a:endParaRPr lang="en-US" sz="3200" dirty="0">
              <a:solidFill>
                <a:srgbClr val="000000"/>
              </a:solidFill>
            </a:endParaRPr>
          </a:p>
          <a:p>
            <a:endParaRPr lang="en-US" sz="3200" dirty="0">
              <a:solidFill>
                <a:srgbClr val="000000"/>
              </a:solidFill>
            </a:endParaRPr>
          </a:p>
          <a:p>
            <a:r>
              <a:rPr lang="en-US" sz="3200" dirty="0" err="1">
                <a:solidFill>
                  <a:srgbClr val="000000"/>
                </a:solidFill>
              </a:rPr>
              <a:t>Gương</a:t>
            </a:r>
            <a:r>
              <a:rPr lang="en-US" sz="3200" dirty="0">
                <a:solidFill>
                  <a:srgbClr val="000000"/>
                </a:solidFill>
              </a:rPr>
              <a:t> </a:t>
            </a:r>
            <a:r>
              <a:rPr lang="en-US" sz="3200" dirty="0" err="1">
                <a:solidFill>
                  <a:srgbClr val="000000"/>
                </a:solidFill>
              </a:rPr>
              <a:t>mẫu</a:t>
            </a:r>
            <a:r>
              <a:rPr lang="en-US" sz="3200" dirty="0">
                <a:solidFill>
                  <a:srgbClr val="000000"/>
                </a:solidFill>
              </a:rPr>
              <a:t> </a:t>
            </a:r>
            <a:r>
              <a:rPr lang="en-US" sz="3200" dirty="0" err="1">
                <a:solidFill>
                  <a:srgbClr val="000000"/>
                </a:solidFill>
              </a:rPr>
              <a:t>trong</a:t>
            </a:r>
            <a:r>
              <a:rPr lang="en-US" sz="3200" dirty="0">
                <a:solidFill>
                  <a:srgbClr val="000000"/>
                </a:solidFill>
              </a:rPr>
              <a:t> </a:t>
            </a:r>
            <a:r>
              <a:rPr lang="en-US" sz="3200" dirty="0" err="1">
                <a:solidFill>
                  <a:srgbClr val="000000"/>
                </a:solidFill>
              </a:rPr>
              <a:t>sự</a:t>
            </a:r>
            <a:r>
              <a:rPr lang="en-US" sz="3200" dirty="0">
                <a:solidFill>
                  <a:srgbClr val="000000"/>
                </a:solidFill>
              </a:rPr>
              <a:t> </a:t>
            </a:r>
            <a:r>
              <a:rPr lang="en-US" sz="3200" dirty="0" err="1">
                <a:solidFill>
                  <a:srgbClr val="000000"/>
                </a:solidFill>
              </a:rPr>
              <a:t>vâng</a:t>
            </a:r>
            <a:r>
              <a:rPr lang="en-US" sz="3200" dirty="0">
                <a:solidFill>
                  <a:srgbClr val="000000"/>
                </a:solidFill>
              </a:rPr>
              <a:t> </a:t>
            </a:r>
            <a:r>
              <a:rPr lang="en-US" sz="3200" dirty="0" err="1">
                <a:solidFill>
                  <a:srgbClr val="000000"/>
                </a:solidFill>
              </a:rPr>
              <a:t>phục</a:t>
            </a:r>
            <a:r>
              <a:rPr lang="en-US" sz="3200" dirty="0">
                <a:solidFill>
                  <a:srgbClr val="000000"/>
                </a:solidFill>
              </a:rPr>
              <a:t> </a:t>
            </a:r>
            <a:r>
              <a:rPr lang="en-US" sz="3200" dirty="0" err="1">
                <a:solidFill>
                  <a:srgbClr val="000000"/>
                </a:solidFill>
              </a:rPr>
              <a:t>Lãnh</a:t>
            </a:r>
            <a:r>
              <a:rPr lang="en-US" sz="3200" dirty="0">
                <a:solidFill>
                  <a:srgbClr val="000000"/>
                </a:solidFill>
              </a:rPr>
              <a:t> </a:t>
            </a:r>
            <a:r>
              <a:rPr lang="en-US" sz="3200" dirty="0" err="1">
                <a:solidFill>
                  <a:srgbClr val="000000"/>
                </a:solidFill>
              </a:rPr>
              <a:t>đạo</a:t>
            </a:r>
            <a:endParaRPr lang="en-US" sz="3200" dirty="0">
              <a:solidFill>
                <a:srgbClr val="000000"/>
              </a:solidFill>
            </a:endParaRPr>
          </a:p>
          <a:p>
            <a:endParaRPr lang="en-US" sz="3200" dirty="0">
              <a:solidFill>
                <a:srgbClr val="000000"/>
              </a:solidFill>
            </a:endParaRP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36887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2" name="Group 101">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3" name="Oval 102">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04" name="Oval 103">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06" name="Rectangle 105">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r>
              <a:rPr lang="en-US" altLang="en-US" sz="8900" dirty="0">
                <a:solidFill>
                  <a:srgbClr val="FFFFFF"/>
                </a:solidFill>
              </a:rPr>
              <a:t>Con </a:t>
            </a:r>
            <a:r>
              <a:rPr lang="en-US" altLang="en-US" sz="8900" dirty="0" err="1">
                <a:solidFill>
                  <a:srgbClr val="FFFFFF"/>
                </a:solidFill>
              </a:rPr>
              <a:t>người</a:t>
            </a:r>
            <a:r>
              <a:rPr lang="en-US" altLang="en-US" sz="8900" dirty="0">
                <a:solidFill>
                  <a:srgbClr val="FFFFFF"/>
                </a:solidFill>
              </a:rPr>
              <a:t> </a:t>
            </a:r>
            <a:r>
              <a:rPr lang="en-US" altLang="en-US" sz="8900" dirty="0" err="1">
                <a:solidFill>
                  <a:srgbClr val="FFFFFF"/>
                </a:solidFill>
              </a:rPr>
              <a:t>nhu</a:t>
            </a:r>
            <a:r>
              <a:rPr lang="en-US" altLang="en-US" sz="8900" dirty="0">
                <a:solidFill>
                  <a:srgbClr val="FFFFFF"/>
                </a:solidFill>
              </a:rPr>
              <a:t> </a:t>
            </a:r>
            <a:r>
              <a:rPr lang="en-US" altLang="en-US" sz="8900" dirty="0" err="1">
                <a:solidFill>
                  <a:srgbClr val="FFFFFF"/>
                </a:solidFill>
              </a:rPr>
              <a:t>mỳ</a:t>
            </a:r>
            <a:br>
              <a:rPr lang="en-US" altLang="en-US" sz="8900" dirty="0">
                <a:solidFill>
                  <a:srgbClr val="FFFFFF"/>
                </a:solidFill>
              </a:rPr>
            </a:br>
            <a:endParaRPr lang="en-US" sz="8900" dirty="0">
              <a:solidFill>
                <a:srgbClr val="FFFFFF"/>
              </a:solidFill>
            </a:endParaRPr>
          </a:p>
        </p:txBody>
      </p:sp>
      <p:cxnSp>
        <p:nvCxnSpPr>
          <p:cNvPr id="108" name="Straight Connector 107">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1759E3-16FA-9F47-B658-A4E2018B6E6F}"/>
              </a:ext>
            </a:extLst>
          </p:cNvPr>
          <p:cNvSpPr txBox="1"/>
          <p:nvPr/>
        </p:nvSpPr>
        <p:spPr>
          <a:xfrm>
            <a:off x="2240783" y="4649147"/>
            <a:ext cx="7300342" cy="1200329"/>
          </a:xfrm>
          <a:prstGeom prst="rect">
            <a:avLst/>
          </a:prstGeom>
          <a:noFill/>
        </p:spPr>
        <p:txBody>
          <a:bodyPr wrap="square" rtlCol="0">
            <a:spAutoFit/>
          </a:bodyPr>
          <a:lstStyle/>
          <a:p>
            <a:r>
              <a:rPr lang="vi-VN" sz="2400" i="1" dirty="0">
                <a:solidFill>
                  <a:schemeClr val="bg1"/>
                </a:solidFill>
              </a:rPr>
              <a:t>Phi-Líp 4:4-5 “Hãy vui mừng trong Chúa luôn luôn. Tôi lại còn nói nữa: hãy vui mừng đi. </a:t>
            </a:r>
            <a:r>
              <a:rPr lang="vi-VN" sz="2400" i="1" dirty="0">
                <a:solidFill>
                  <a:schemeClr val="bg1"/>
                </a:solidFill>
                <a:hlinkClick r:id="rId7" tooltip="Share Verse">
                  <a:extLst>
                    <a:ext uri="{A12FA001-AC4F-418D-AE19-62706E023703}">
                      <ahyp:hlinkClr xmlns:ahyp="http://schemas.microsoft.com/office/drawing/2018/hyperlinkcolor" val="tx"/>
                    </a:ext>
                  </a:extLst>
                </a:hlinkClick>
              </a:rPr>
              <a:t>5</a:t>
            </a:r>
            <a:r>
              <a:rPr lang="vi-VN" sz="2400" i="1" dirty="0">
                <a:solidFill>
                  <a:schemeClr val="bg1"/>
                </a:solidFill>
              </a:rPr>
              <a:t> Hãy cho mọi người đều biết nết nhu mì của anh em. Chúa đã gần rồi.” </a:t>
            </a:r>
            <a:endParaRPr lang="en-US" sz="2400" i="1" dirty="0">
              <a:solidFill>
                <a:schemeClr val="bg1"/>
              </a:solidFill>
            </a:endParaRPr>
          </a:p>
        </p:txBody>
      </p:sp>
    </p:spTree>
    <p:extLst>
      <p:ext uri="{BB962C8B-B14F-4D97-AF65-F5344CB8AC3E}">
        <p14:creationId xmlns:p14="http://schemas.microsoft.com/office/powerpoint/2010/main" val="349675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3B0E-F3E5-A14F-81DF-DE0384AAA198}"/>
              </a:ext>
            </a:extLst>
          </p:cNvPr>
          <p:cNvSpPr>
            <a:spLocks noGrp="1"/>
          </p:cNvSpPr>
          <p:nvPr>
            <p:ph type="title"/>
          </p:nvPr>
        </p:nvSpPr>
        <p:spPr/>
        <p:txBody>
          <a:bodyPr/>
          <a:lstStyle/>
          <a:p>
            <a:r>
              <a:rPr lang="en-US" dirty="0" err="1"/>
              <a:t>một</a:t>
            </a:r>
            <a:r>
              <a:rPr lang="en-US" dirty="0"/>
              <a:t> </a:t>
            </a:r>
            <a:r>
              <a:rPr lang="en-US" dirty="0" err="1"/>
              <a:t>Tín</a:t>
            </a:r>
            <a:r>
              <a:rPr lang="en-US" dirty="0"/>
              <a:t> </a:t>
            </a:r>
            <a:r>
              <a:rPr lang="en-US" dirty="0" err="1"/>
              <a:t>đồ</a:t>
            </a:r>
            <a:r>
              <a:rPr lang="en-US" dirty="0"/>
              <a:t> </a:t>
            </a:r>
            <a:r>
              <a:rPr lang="en-US" dirty="0" err="1"/>
              <a:t>thật</a:t>
            </a:r>
            <a:endParaRPr lang="en-US" dirty="0"/>
          </a:p>
        </p:txBody>
      </p:sp>
      <p:sp>
        <p:nvSpPr>
          <p:cNvPr id="3" name="Text Placeholder 2">
            <a:extLst>
              <a:ext uri="{FF2B5EF4-FFF2-40B4-BE49-F238E27FC236}">
                <a16:creationId xmlns:a16="http://schemas.microsoft.com/office/drawing/2014/main" id="{E3E2021D-414B-6844-9757-16C53D48DC72}"/>
              </a:ext>
            </a:extLst>
          </p:cNvPr>
          <p:cNvSpPr>
            <a:spLocks noGrp="1"/>
          </p:cNvSpPr>
          <p:nvPr>
            <p:ph type="body" idx="1"/>
          </p:nvPr>
        </p:nvSpPr>
        <p:spPr>
          <a:xfrm>
            <a:off x="1003610" y="5020056"/>
            <a:ext cx="10214724" cy="1837944"/>
          </a:xfrm>
        </p:spPr>
        <p:txBody>
          <a:bodyPr>
            <a:noAutofit/>
          </a:bodyPr>
          <a:lstStyle/>
          <a:p>
            <a:r>
              <a:rPr lang="en-US" sz="2400" dirty="0" err="1"/>
              <a:t>Tín</a:t>
            </a:r>
            <a:r>
              <a:rPr lang="en-US" sz="2400" dirty="0"/>
              <a:t> </a:t>
            </a:r>
            <a:r>
              <a:rPr lang="en-US" sz="2400" dirty="0" err="1"/>
              <a:t>đồ</a:t>
            </a:r>
            <a:r>
              <a:rPr lang="en-US" sz="2400" dirty="0"/>
              <a:t> tin </a:t>
            </a:r>
            <a:r>
              <a:rPr lang="en-US" sz="2400" dirty="0" err="1"/>
              <a:t>Chúa</a:t>
            </a:r>
            <a:r>
              <a:rPr lang="en-US" sz="2400" dirty="0"/>
              <a:t> </a:t>
            </a:r>
            <a:r>
              <a:rPr lang="en-US" sz="2400" dirty="0" err="1"/>
              <a:t>theo</a:t>
            </a:r>
            <a:r>
              <a:rPr lang="en-US" sz="2400" dirty="0"/>
              <a:t> </a:t>
            </a:r>
            <a:r>
              <a:rPr lang="en-US" sz="2400" dirty="0" err="1"/>
              <a:t>đúng</a:t>
            </a:r>
            <a:r>
              <a:rPr lang="en-US" sz="2400" dirty="0"/>
              <a:t> </a:t>
            </a:r>
            <a:r>
              <a:rPr lang="en-US" sz="2400" dirty="0" err="1"/>
              <a:t>phúc</a:t>
            </a:r>
            <a:r>
              <a:rPr lang="en-US" sz="2400" dirty="0"/>
              <a:t> </a:t>
            </a:r>
            <a:r>
              <a:rPr lang="en-US" sz="2400" dirty="0" err="1"/>
              <a:t>âm</a:t>
            </a:r>
            <a:r>
              <a:rPr lang="en-US" sz="2400" dirty="0"/>
              <a:t>, </a:t>
            </a:r>
            <a:r>
              <a:rPr lang="en-US" sz="2400" dirty="0" err="1"/>
              <a:t>được</a:t>
            </a:r>
            <a:r>
              <a:rPr lang="en-US" sz="2400" dirty="0"/>
              <a:t> </a:t>
            </a:r>
            <a:r>
              <a:rPr lang="en-US" sz="2400" dirty="0" err="1"/>
              <a:t>sanh</a:t>
            </a:r>
            <a:r>
              <a:rPr lang="en-US" sz="2400" dirty="0"/>
              <a:t> </a:t>
            </a:r>
            <a:r>
              <a:rPr lang="en-US" sz="2400" dirty="0" err="1"/>
              <a:t>lại</a:t>
            </a:r>
            <a:r>
              <a:rPr lang="en-US" sz="2400" dirty="0"/>
              <a:t> </a:t>
            </a:r>
            <a:r>
              <a:rPr lang="en-US" sz="2400" dirty="0" err="1"/>
              <a:t>bởi</a:t>
            </a:r>
            <a:r>
              <a:rPr lang="en-US" sz="2400" dirty="0"/>
              <a:t> </a:t>
            </a:r>
            <a:r>
              <a:rPr lang="en-US" sz="2400" dirty="0" err="1"/>
              <a:t>Đức</a:t>
            </a:r>
            <a:r>
              <a:rPr lang="en-US" sz="2400" dirty="0"/>
              <a:t> </a:t>
            </a:r>
            <a:r>
              <a:rPr lang="en-US" sz="2400" dirty="0" err="1"/>
              <a:t>Thánh</a:t>
            </a:r>
            <a:r>
              <a:rPr lang="en-US" sz="2400" dirty="0"/>
              <a:t> Linh </a:t>
            </a:r>
          </a:p>
          <a:p>
            <a:r>
              <a:rPr lang="en-US" sz="2400" dirty="0"/>
              <a:t>(</a:t>
            </a:r>
            <a:r>
              <a:rPr lang="en-US" sz="2400" dirty="0" err="1"/>
              <a:t>Giăng</a:t>
            </a:r>
            <a:r>
              <a:rPr lang="en-US" sz="2400" dirty="0"/>
              <a:t> 3:5-6) </a:t>
            </a:r>
            <a:r>
              <a:rPr lang="vi-VN" sz="2400" i="1" dirty="0"/>
              <a:t>Đức Chúa Jêsus đáp rằng: Quả thật, quả thật, ta nói cùng ngươi, nếu một người chẳng nhờ nước và Thánh Linh mà sanh, thì không được vào nước Đức Chúa Trời. </a:t>
            </a:r>
            <a:r>
              <a:rPr lang="vi-VN" sz="2400" i="1" dirty="0">
                <a:hlinkClick r:id="rId3" tooltip="Share Verse"/>
              </a:rPr>
              <a:t>6</a:t>
            </a:r>
            <a:r>
              <a:rPr lang="vi-VN" sz="2400" i="1" dirty="0"/>
              <a:t> Hễ chi sanh bởi xác thịt là xác thịt; hễ chi sanh bởi Thánh Linh là thần. </a:t>
            </a:r>
            <a:endParaRPr lang="en-US" sz="2400" i="1" dirty="0"/>
          </a:p>
        </p:txBody>
      </p:sp>
    </p:spTree>
    <p:extLst>
      <p:ext uri="{BB962C8B-B14F-4D97-AF65-F5344CB8AC3E}">
        <p14:creationId xmlns:p14="http://schemas.microsoft.com/office/powerpoint/2010/main" val="304744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r>
              <a:rPr lang="en-US" altLang="en-US" sz="8800" dirty="0" err="1">
                <a:blipFill dpi="0" rotWithShape="1">
                  <a:blip r:embed="rId5"/>
                  <a:srcRect/>
                  <a:tile tx="6350" ty="-127000" sx="65000" sy="64000" flip="none" algn="tl"/>
                </a:blipFill>
              </a:rPr>
              <a:t>Khiêm</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nhu</a:t>
            </a:r>
            <a:br>
              <a:rPr lang="en-US" altLang="en-US" sz="8800" dirty="0">
                <a:blipFill dpi="0" rotWithShape="1">
                  <a:blip r:embed="rId5"/>
                  <a:srcRect/>
                  <a:tile tx="6350" ty="-127000" sx="65000" sy="64000" flip="none" algn="tl"/>
                </a:blipFill>
              </a:rPr>
            </a:br>
            <a:endParaRPr lang="en-US" sz="8800" dirty="0">
              <a:blipFill dpi="0" rotWithShape="1">
                <a:blip r:embed="rId5"/>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7926683" y="1346946"/>
            <a:ext cx="3386371" cy="4493827"/>
          </a:xfrm>
        </p:spPr>
        <p:txBody>
          <a:bodyPr vert="horz" lIns="91440" tIns="45720" rIns="91440" bIns="45720" rtlCol="0" anchor="ctr">
            <a:noAutofit/>
          </a:bodyPr>
          <a:lstStyle/>
          <a:p>
            <a:pPr marL="457200" indent="-457200">
              <a:buFont typeface="Wingdings" pitchFamily="2" charset="2"/>
              <a:buChar char="ü"/>
            </a:pPr>
            <a:r>
              <a:rPr lang="en-US" sz="3200" dirty="0" err="1">
                <a:solidFill>
                  <a:srgbClr val="000000"/>
                </a:solidFill>
              </a:rPr>
              <a:t>Tôn</a:t>
            </a:r>
            <a:r>
              <a:rPr lang="en-US" sz="3200" dirty="0">
                <a:solidFill>
                  <a:srgbClr val="000000"/>
                </a:solidFill>
              </a:rPr>
              <a:t> </a:t>
            </a:r>
            <a:r>
              <a:rPr lang="en-US" sz="3200" dirty="0" err="1">
                <a:solidFill>
                  <a:srgbClr val="000000"/>
                </a:solidFill>
              </a:rPr>
              <a:t>trọng</a:t>
            </a:r>
            <a:r>
              <a:rPr lang="en-US" sz="3200" dirty="0">
                <a:solidFill>
                  <a:srgbClr val="000000"/>
                </a:solidFill>
              </a:rPr>
              <a:t> </a:t>
            </a:r>
            <a:r>
              <a:rPr lang="en-US" sz="3200" dirty="0" err="1">
                <a:solidFill>
                  <a:srgbClr val="000000"/>
                </a:solidFill>
              </a:rPr>
              <a:t>ý</a:t>
            </a:r>
            <a:r>
              <a:rPr lang="en-US" sz="3200" dirty="0">
                <a:solidFill>
                  <a:srgbClr val="000000"/>
                </a:solidFill>
              </a:rPr>
              <a:t> </a:t>
            </a:r>
            <a:r>
              <a:rPr lang="en-US" sz="3200" dirty="0" err="1">
                <a:solidFill>
                  <a:srgbClr val="000000"/>
                </a:solidFill>
              </a:rPr>
              <a:t>kiến</a:t>
            </a:r>
            <a:r>
              <a:rPr lang="en-US" sz="3200" dirty="0">
                <a:solidFill>
                  <a:srgbClr val="000000"/>
                </a:solidFill>
              </a:rPr>
              <a:t> </a:t>
            </a:r>
            <a:r>
              <a:rPr lang="en-US" sz="3200" dirty="0" err="1">
                <a:solidFill>
                  <a:srgbClr val="000000"/>
                </a:solidFill>
              </a:rPr>
              <a:t>người</a:t>
            </a:r>
            <a:r>
              <a:rPr lang="en-US" sz="3200" dirty="0">
                <a:solidFill>
                  <a:srgbClr val="000000"/>
                </a:solidFill>
              </a:rPr>
              <a:t> </a:t>
            </a:r>
            <a:r>
              <a:rPr lang="en-US" sz="3200" dirty="0" err="1">
                <a:solidFill>
                  <a:srgbClr val="000000"/>
                </a:solidFill>
              </a:rPr>
              <a:t>khác</a:t>
            </a:r>
            <a:endParaRPr lang="en-US" sz="3200" dirty="0">
              <a:solidFill>
                <a:srgbClr val="000000"/>
              </a:solidFill>
            </a:endParaRPr>
          </a:p>
          <a:p>
            <a:pPr marL="457200" indent="-457200">
              <a:buFont typeface="Wingdings" pitchFamily="2" charset="2"/>
              <a:buChar char="ü"/>
            </a:pPr>
            <a:r>
              <a:rPr lang="en-US" sz="3200" dirty="0" err="1">
                <a:solidFill>
                  <a:srgbClr val="000000"/>
                </a:solidFill>
              </a:rPr>
              <a:t>Khiêm</a:t>
            </a:r>
            <a:r>
              <a:rPr lang="en-US" sz="3200" dirty="0">
                <a:solidFill>
                  <a:srgbClr val="000000"/>
                </a:solidFill>
              </a:rPr>
              <a:t> </a:t>
            </a:r>
            <a:r>
              <a:rPr lang="en-US" sz="3200" dirty="0" err="1">
                <a:solidFill>
                  <a:srgbClr val="000000"/>
                </a:solidFill>
              </a:rPr>
              <a:t>nhường</a:t>
            </a:r>
            <a:r>
              <a:rPr lang="en-US" sz="3200" dirty="0">
                <a:solidFill>
                  <a:srgbClr val="000000"/>
                </a:solidFill>
              </a:rPr>
              <a:t> </a:t>
            </a:r>
            <a:r>
              <a:rPr lang="en-US" sz="3200" dirty="0" err="1">
                <a:solidFill>
                  <a:srgbClr val="000000"/>
                </a:solidFill>
              </a:rPr>
              <a:t>trước</a:t>
            </a:r>
            <a:r>
              <a:rPr lang="en-US" sz="3200" dirty="0">
                <a:solidFill>
                  <a:srgbClr val="000000"/>
                </a:solidFill>
              </a:rPr>
              <a:t> </a:t>
            </a:r>
            <a:r>
              <a:rPr lang="en-US" sz="3200" dirty="0" err="1">
                <a:solidFill>
                  <a:srgbClr val="000000"/>
                </a:solidFill>
              </a:rPr>
              <a:t>mặt</a:t>
            </a:r>
            <a:r>
              <a:rPr lang="en-US" sz="3200" dirty="0">
                <a:solidFill>
                  <a:srgbClr val="000000"/>
                </a:solidFill>
              </a:rPr>
              <a:t> </a:t>
            </a:r>
            <a:r>
              <a:rPr lang="en-US" sz="3200" dirty="0" err="1">
                <a:solidFill>
                  <a:srgbClr val="000000"/>
                </a:solidFill>
              </a:rPr>
              <a:t>Chúa</a:t>
            </a:r>
            <a:r>
              <a:rPr lang="en-US" sz="3200" dirty="0">
                <a:solidFill>
                  <a:srgbClr val="000000"/>
                </a:solidFill>
              </a:rPr>
              <a:t> </a:t>
            </a:r>
            <a:r>
              <a:rPr lang="en-US" sz="3200" dirty="0" err="1">
                <a:solidFill>
                  <a:srgbClr val="000000"/>
                </a:solidFill>
              </a:rPr>
              <a:t>và</a:t>
            </a:r>
            <a:r>
              <a:rPr lang="en-US" sz="3200" dirty="0">
                <a:solidFill>
                  <a:srgbClr val="000000"/>
                </a:solidFill>
              </a:rPr>
              <a:t> </a:t>
            </a:r>
            <a:r>
              <a:rPr lang="en-US" sz="3200" dirty="0" err="1">
                <a:solidFill>
                  <a:srgbClr val="000000"/>
                </a:solidFill>
              </a:rPr>
              <a:t>mọi</a:t>
            </a:r>
            <a:r>
              <a:rPr lang="en-US" sz="3200" dirty="0">
                <a:solidFill>
                  <a:srgbClr val="000000"/>
                </a:solidFill>
              </a:rPr>
              <a:t> </a:t>
            </a:r>
            <a:r>
              <a:rPr lang="en-US" sz="3200" dirty="0" err="1">
                <a:solidFill>
                  <a:srgbClr val="000000"/>
                </a:solidFill>
              </a:rPr>
              <a:t>người</a:t>
            </a:r>
            <a:endParaRPr lang="en-US" sz="3200" dirty="0">
              <a:solidFill>
                <a:srgbClr val="000000"/>
              </a:solidFill>
            </a:endParaRPr>
          </a:p>
          <a:p>
            <a:endParaRPr lang="en-US" sz="3200" dirty="0">
              <a:solidFill>
                <a:srgbClr val="000000"/>
              </a:solidFill>
            </a:endParaRPr>
          </a:p>
          <a:p>
            <a:endParaRPr lang="en-US" sz="3200" dirty="0">
              <a:solidFill>
                <a:srgbClr val="000000"/>
              </a:solidFill>
            </a:endParaRP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9439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r>
              <a:rPr lang="en-US" altLang="en-US" sz="8800" dirty="0">
                <a:blipFill dpi="0" rotWithShape="1">
                  <a:blip r:embed="rId5"/>
                  <a:srcRect/>
                  <a:tile tx="6350" ty="-127000" sx="65000" sy="64000" flip="none" algn="tl"/>
                </a:blipFill>
              </a:rPr>
              <a:t>Bao Dung</a:t>
            </a:r>
            <a:br>
              <a:rPr lang="en-US" altLang="en-US" sz="8800" dirty="0">
                <a:blipFill dpi="0" rotWithShape="1">
                  <a:blip r:embed="rId5"/>
                  <a:srcRect/>
                  <a:tile tx="6350" ty="-127000" sx="65000" sy="64000" flip="none" algn="tl"/>
                </a:blipFill>
              </a:rPr>
            </a:br>
            <a:endParaRPr lang="en-US" sz="8800" dirty="0">
              <a:blipFill dpi="0" rotWithShape="1">
                <a:blip r:embed="rId5"/>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8015010" y="1886221"/>
            <a:ext cx="3298044" cy="3954552"/>
          </a:xfrm>
        </p:spPr>
        <p:txBody>
          <a:bodyPr vert="horz" lIns="91440" tIns="45720" rIns="91440" bIns="45720" rtlCol="0" anchor="ctr">
            <a:noAutofit/>
          </a:bodyPr>
          <a:lstStyle/>
          <a:p>
            <a:pPr marL="457200" indent="-457200">
              <a:buFont typeface="Wingdings" pitchFamily="2" charset="2"/>
              <a:buChar char="ü"/>
            </a:pPr>
            <a:r>
              <a:rPr lang="en-US" sz="3200" dirty="0" err="1">
                <a:solidFill>
                  <a:srgbClr val="000000"/>
                </a:solidFill>
              </a:rPr>
              <a:t>Học</a:t>
            </a:r>
            <a:r>
              <a:rPr lang="en-US" sz="3200" dirty="0">
                <a:solidFill>
                  <a:srgbClr val="000000"/>
                </a:solidFill>
              </a:rPr>
              <a:t> </a:t>
            </a:r>
            <a:r>
              <a:rPr lang="en-US" sz="3200" dirty="0" err="1">
                <a:solidFill>
                  <a:srgbClr val="000000"/>
                </a:solidFill>
              </a:rPr>
              <a:t>cách</a:t>
            </a:r>
            <a:r>
              <a:rPr lang="en-US" sz="3200" dirty="0">
                <a:solidFill>
                  <a:srgbClr val="000000"/>
                </a:solidFill>
              </a:rPr>
              <a:t> </a:t>
            </a:r>
            <a:r>
              <a:rPr lang="en-US" sz="3200" dirty="0" err="1">
                <a:solidFill>
                  <a:srgbClr val="000000"/>
                </a:solidFill>
              </a:rPr>
              <a:t>cảm</a:t>
            </a:r>
            <a:r>
              <a:rPr lang="en-US" sz="3200" dirty="0">
                <a:solidFill>
                  <a:srgbClr val="000000"/>
                </a:solidFill>
              </a:rPr>
              <a:t> </a:t>
            </a:r>
            <a:r>
              <a:rPr lang="en-US" sz="3200" dirty="0" err="1">
                <a:solidFill>
                  <a:srgbClr val="000000"/>
                </a:solidFill>
              </a:rPr>
              <a:t>thông</a:t>
            </a:r>
            <a:r>
              <a:rPr lang="en-US" sz="3200" dirty="0">
                <a:solidFill>
                  <a:srgbClr val="000000"/>
                </a:solidFill>
              </a:rPr>
              <a:t> </a:t>
            </a:r>
            <a:r>
              <a:rPr lang="en-US" sz="3200" dirty="0" err="1">
                <a:solidFill>
                  <a:srgbClr val="000000"/>
                </a:solidFill>
              </a:rPr>
              <a:t>hoàn</a:t>
            </a:r>
            <a:r>
              <a:rPr lang="en-US" sz="3200" dirty="0">
                <a:solidFill>
                  <a:srgbClr val="000000"/>
                </a:solidFill>
              </a:rPr>
              <a:t> </a:t>
            </a:r>
            <a:r>
              <a:rPr lang="en-US" sz="3200" dirty="0" err="1">
                <a:solidFill>
                  <a:srgbClr val="000000"/>
                </a:solidFill>
              </a:rPr>
              <a:t>cảnh</a:t>
            </a:r>
            <a:r>
              <a:rPr lang="en-US" sz="3200" dirty="0">
                <a:solidFill>
                  <a:srgbClr val="000000"/>
                </a:solidFill>
              </a:rPr>
              <a:t> </a:t>
            </a:r>
            <a:r>
              <a:rPr lang="en-US" sz="3200" dirty="0" err="1">
                <a:solidFill>
                  <a:srgbClr val="000000"/>
                </a:solidFill>
              </a:rPr>
              <a:t>người</a:t>
            </a:r>
            <a:r>
              <a:rPr lang="en-US" sz="3200" dirty="0">
                <a:solidFill>
                  <a:srgbClr val="000000"/>
                </a:solidFill>
              </a:rPr>
              <a:t> </a:t>
            </a:r>
            <a:r>
              <a:rPr lang="en-US" sz="3200" dirty="0" err="1">
                <a:solidFill>
                  <a:srgbClr val="000000"/>
                </a:solidFill>
              </a:rPr>
              <a:t>khác</a:t>
            </a:r>
            <a:endParaRPr lang="en-US" sz="3200" dirty="0">
              <a:solidFill>
                <a:srgbClr val="000000"/>
              </a:solidFill>
            </a:endParaRPr>
          </a:p>
          <a:p>
            <a:pPr marL="457200" indent="-457200">
              <a:buFont typeface="Wingdings" pitchFamily="2" charset="2"/>
              <a:buChar char="ü"/>
            </a:pPr>
            <a:r>
              <a:rPr lang="en-US" sz="3200" dirty="0" err="1">
                <a:solidFill>
                  <a:srgbClr val="000000"/>
                </a:solidFill>
              </a:rPr>
              <a:t>Sẳn</a:t>
            </a:r>
            <a:r>
              <a:rPr lang="en-US" sz="3200" dirty="0">
                <a:solidFill>
                  <a:srgbClr val="000000"/>
                </a:solidFill>
              </a:rPr>
              <a:t> </a:t>
            </a:r>
            <a:r>
              <a:rPr lang="en-US" sz="3200" dirty="0" err="1">
                <a:solidFill>
                  <a:srgbClr val="000000"/>
                </a:solidFill>
              </a:rPr>
              <a:t>sàng</a:t>
            </a:r>
            <a:r>
              <a:rPr lang="en-US" sz="3200" dirty="0">
                <a:solidFill>
                  <a:srgbClr val="000000"/>
                </a:solidFill>
              </a:rPr>
              <a:t> </a:t>
            </a:r>
            <a:r>
              <a:rPr lang="en-US" sz="3200" dirty="0" err="1">
                <a:solidFill>
                  <a:srgbClr val="000000"/>
                </a:solidFill>
              </a:rPr>
              <a:t>tha</a:t>
            </a:r>
            <a:r>
              <a:rPr lang="en-US" sz="3200" dirty="0">
                <a:solidFill>
                  <a:srgbClr val="000000"/>
                </a:solidFill>
              </a:rPr>
              <a:t> </a:t>
            </a:r>
            <a:r>
              <a:rPr lang="en-US" sz="3200" dirty="0" err="1">
                <a:solidFill>
                  <a:srgbClr val="000000"/>
                </a:solidFill>
              </a:rPr>
              <a:t>thứ</a:t>
            </a:r>
            <a:r>
              <a:rPr lang="en-US" sz="3200" dirty="0">
                <a:solidFill>
                  <a:srgbClr val="000000"/>
                </a:solidFill>
              </a:rPr>
              <a:t> </a:t>
            </a:r>
            <a:r>
              <a:rPr lang="en-US" sz="3200" dirty="0" err="1">
                <a:solidFill>
                  <a:srgbClr val="000000"/>
                </a:solidFill>
              </a:rPr>
              <a:t>cho</a:t>
            </a:r>
            <a:r>
              <a:rPr lang="en-US" sz="3200" dirty="0">
                <a:solidFill>
                  <a:srgbClr val="000000"/>
                </a:solidFill>
              </a:rPr>
              <a:t> </a:t>
            </a:r>
            <a:r>
              <a:rPr lang="en-US" sz="3200" dirty="0" err="1">
                <a:solidFill>
                  <a:srgbClr val="000000"/>
                </a:solidFill>
              </a:rPr>
              <a:t>kẻ</a:t>
            </a:r>
            <a:r>
              <a:rPr lang="en-US" sz="3200" dirty="0">
                <a:solidFill>
                  <a:srgbClr val="000000"/>
                </a:solidFill>
              </a:rPr>
              <a:t> </a:t>
            </a:r>
            <a:r>
              <a:rPr lang="en-US" sz="3200" dirty="0" err="1">
                <a:solidFill>
                  <a:srgbClr val="000000"/>
                </a:solidFill>
              </a:rPr>
              <a:t>nghịch</a:t>
            </a:r>
            <a:r>
              <a:rPr lang="en-US" sz="3200" dirty="0">
                <a:solidFill>
                  <a:srgbClr val="000000"/>
                </a:solidFill>
              </a:rPr>
              <a:t> </a:t>
            </a:r>
            <a:r>
              <a:rPr lang="en-US" sz="3200" dirty="0" err="1">
                <a:solidFill>
                  <a:srgbClr val="000000"/>
                </a:solidFill>
              </a:rPr>
              <a:t>cùng</a:t>
            </a:r>
            <a:r>
              <a:rPr lang="en-US" sz="3200" dirty="0">
                <a:solidFill>
                  <a:srgbClr val="000000"/>
                </a:solidFill>
              </a:rPr>
              <a:t> </a:t>
            </a:r>
            <a:r>
              <a:rPr lang="en-US" sz="3200" dirty="0" err="1">
                <a:solidFill>
                  <a:srgbClr val="000000"/>
                </a:solidFill>
              </a:rPr>
              <a:t>mình</a:t>
            </a:r>
            <a:endParaRPr lang="en-US" sz="3200" dirty="0">
              <a:solidFill>
                <a:srgbClr val="000000"/>
              </a:solidFill>
            </a:endParaRPr>
          </a:p>
          <a:p>
            <a:endParaRPr lang="en-US" sz="3200" dirty="0">
              <a:solidFill>
                <a:srgbClr val="000000"/>
              </a:solidFill>
            </a:endParaRPr>
          </a:p>
          <a:p>
            <a:endParaRPr lang="en-US" sz="3200" dirty="0">
              <a:solidFill>
                <a:srgbClr val="000000"/>
              </a:solidFill>
            </a:endParaRP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477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2" name="Group 101">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3" name="Oval 102">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04" name="Oval 103">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06" name="Rectangle 105">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r>
              <a:rPr lang="en-US" altLang="en-US" sz="8900" dirty="0">
                <a:solidFill>
                  <a:srgbClr val="FFFFFF"/>
                </a:solidFill>
              </a:rPr>
              <a:t>Con </a:t>
            </a:r>
            <a:r>
              <a:rPr lang="en-US" altLang="en-US" sz="8900" dirty="0" err="1">
                <a:solidFill>
                  <a:srgbClr val="FFFFFF"/>
                </a:solidFill>
              </a:rPr>
              <a:t>người</a:t>
            </a:r>
            <a:r>
              <a:rPr lang="en-US" altLang="en-US" sz="8900" dirty="0">
                <a:solidFill>
                  <a:srgbClr val="FFFFFF"/>
                </a:solidFill>
              </a:rPr>
              <a:t> </a:t>
            </a:r>
            <a:r>
              <a:rPr lang="en-US" altLang="en-US" sz="8900" dirty="0" err="1">
                <a:solidFill>
                  <a:srgbClr val="FFFFFF"/>
                </a:solidFill>
              </a:rPr>
              <a:t>dũng</a:t>
            </a:r>
            <a:r>
              <a:rPr lang="en-US" altLang="en-US" sz="8900" dirty="0">
                <a:solidFill>
                  <a:srgbClr val="FFFFFF"/>
                </a:solidFill>
              </a:rPr>
              <a:t> </a:t>
            </a:r>
            <a:r>
              <a:rPr lang="en-US" altLang="en-US" sz="8900" dirty="0" err="1">
                <a:solidFill>
                  <a:srgbClr val="FFFFFF"/>
                </a:solidFill>
              </a:rPr>
              <a:t>cảm</a:t>
            </a:r>
            <a:br>
              <a:rPr lang="en-US" altLang="en-US" sz="8900" dirty="0">
                <a:solidFill>
                  <a:srgbClr val="FFFFFF"/>
                </a:solidFill>
              </a:rPr>
            </a:br>
            <a:endParaRPr lang="en-US" sz="8900" dirty="0">
              <a:solidFill>
                <a:srgbClr val="FFFFFF"/>
              </a:solidFill>
            </a:endParaRPr>
          </a:p>
        </p:txBody>
      </p:sp>
      <p:cxnSp>
        <p:nvCxnSpPr>
          <p:cNvPr id="108" name="Straight Connector 107">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7218012-332B-AC4E-924A-6D1C1D950A93}"/>
              </a:ext>
            </a:extLst>
          </p:cNvPr>
          <p:cNvSpPr txBox="1"/>
          <p:nvPr/>
        </p:nvSpPr>
        <p:spPr>
          <a:xfrm>
            <a:off x="2195779" y="4891647"/>
            <a:ext cx="7345346" cy="1569660"/>
          </a:xfrm>
          <a:prstGeom prst="rect">
            <a:avLst/>
          </a:prstGeom>
          <a:noFill/>
        </p:spPr>
        <p:txBody>
          <a:bodyPr wrap="square" rtlCol="0">
            <a:spAutoFit/>
          </a:bodyPr>
          <a:lstStyle/>
          <a:p>
            <a:r>
              <a:rPr lang="vi-VN" sz="2400" dirty="0">
                <a:solidFill>
                  <a:schemeClr val="bg1"/>
                </a:solidFill>
              </a:rPr>
              <a:t>II Ti-mô-thê 1: </a:t>
            </a:r>
            <a:r>
              <a:rPr lang="vi-VN" sz="2400" dirty="0">
                <a:solidFill>
                  <a:schemeClr val="bg1"/>
                </a:solidFill>
                <a:hlinkClick r:id="rId7" tooltip="Share Verse">
                  <a:extLst>
                    <a:ext uri="{A12FA001-AC4F-418D-AE19-62706E023703}">
                      <ahyp:hlinkClr xmlns:ahyp="http://schemas.microsoft.com/office/drawing/2018/hyperlinkcolor" val="tx"/>
                    </a:ext>
                  </a:extLst>
                </a:hlinkClick>
              </a:rPr>
              <a:t>7</a:t>
            </a:r>
            <a:r>
              <a:rPr lang="vi-VN" sz="2400" dirty="0">
                <a:solidFill>
                  <a:schemeClr val="bg1"/>
                </a:solidFill>
              </a:rPr>
              <a:t> ”Vì Đức Chúa Trời chẳng ban cho chúng ta tâm thần nhút nhát, bèn là tâm thần mạnh mẽ, có tình thương yêu và dè giữ”</a:t>
            </a:r>
          </a:p>
          <a:p>
            <a:endParaRPr lang="en-US" sz="2400" dirty="0">
              <a:solidFill>
                <a:schemeClr val="bg1"/>
              </a:solidFill>
            </a:endParaRPr>
          </a:p>
        </p:txBody>
      </p:sp>
    </p:spTree>
    <p:extLst>
      <p:ext uri="{BB962C8B-B14F-4D97-AF65-F5344CB8AC3E}">
        <p14:creationId xmlns:p14="http://schemas.microsoft.com/office/powerpoint/2010/main" val="277135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r>
              <a:rPr lang="en-US" altLang="en-US" sz="8800" dirty="0">
                <a:blipFill dpi="0" rotWithShape="1">
                  <a:blip r:embed="rId5"/>
                  <a:srcRect/>
                  <a:tile tx="6350" ty="-127000" sx="65000" sy="64000" flip="none" algn="tl"/>
                </a:blipFill>
              </a:rPr>
              <a:t>can </a:t>
            </a:r>
            <a:r>
              <a:rPr lang="en-US" altLang="en-US" sz="8800" dirty="0" err="1">
                <a:blipFill dpi="0" rotWithShape="1">
                  <a:blip r:embed="rId5"/>
                  <a:srcRect/>
                  <a:tile tx="6350" ty="-127000" sx="65000" sy="64000" flip="none" algn="tl"/>
                </a:blipFill>
              </a:rPr>
              <a:t>đảm</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bảo</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vệ</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lẽ</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thật</a:t>
            </a:r>
            <a:br>
              <a:rPr lang="en-US" altLang="en-US" sz="8800" dirty="0">
                <a:blipFill dpi="0" rotWithShape="1">
                  <a:blip r:embed="rId5"/>
                  <a:srcRect/>
                  <a:tile tx="6350" ty="-127000" sx="65000" sy="64000" flip="none" algn="tl"/>
                </a:blipFill>
              </a:rPr>
            </a:br>
            <a:endParaRPr lang="en-US" sz="8800" dirty="0">
              <a:blipFill dpi="0" rotWithShape="1">
                <a:blip r:embed="rId5"/>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8091947" y="1678210"/>
            <a:ext cx="3048493" cy="3443988"/>
          </a:xfrm>
        </p:spPr>
        <p:txBody>
          <a:bodyPr vert="horz" lIns="91440" tIns="45720" rIns="91440" bIns="45720" rtlCol="0" anchor="ctr">
            <a:normAutofit fontScale="92500"/>
          </a:bodyPr>
          <a:lstStyle/>
          <a:p>
            <a:endParaRPr lang="en-US" dirty="0">
              <a:solidFill>
                <a:srgbClr val="000000"/>
              </a:solidFill>
            </a:endParaRPr>
          </a:p>
          <a:p>
            <a:r>
              <a:rPr lang="en-US" sz="3200" dirty="0">
                <a:solidFill>
                  <a:srgbClr val="000000"/>
                </a:solidFill>
              </a:rPr>
              <a:t>Can </a:t>
            </a:r>
            <a:r>
              <a:rPr lang="en-US" sz="3200" dirty="0" err="1">
                <a:solidFill>
                  <a:srgbClr val="000000"/>
                </a:solidFill>
              </a:rPr>
              <a:t>đảm</a:t>
            </a:r>
            <a:r>
              <a:rPr lang="en-US" sz="3200" dirty="0">
                <a:solidFill>
                  <a:srgbClr val="000000"/>
                </a:solidFill>
              </a:rPr>
              <a:t> - </a:t>
            </a:r>
            <a:r>
              <a:rPr lang="en-US" sz="3200" dirty="0" err="1">
                <a:solidFill>
                  <a:srgbClr val="000000"/>
                </a:solidFill>
              </a:rPr>
              <a:t>sự</a:t>
            </a:r>
            <a:r>
              <a:rPr lang="en-US" sz="3200" dirty="0">
                <a:solidFill>
                  <a:srgbClr val="000000"/>
                </a:solidFill>
              </a:rPr>
              <a:t> </a:t>
            </a:r>
            <a:r>
              <a:rPr lang="en-US" sz="3200" dirty="0" err="1">
                <a:solidFill>
                  <a:srgbClr val="000000"/>
                </a:solidFill>
              </a:rPr>
              <a:t>tự</a:t>
            </a:r>
            <a:r>
              <a:rPr lang="en-US" sz="3200" dirty="0">
                <a:solidFill>
                  <a:srgbClr val="000000"/>
                </a:solidFill>
              </a:rPr>
              <a:t> tin </a:t>
            </a:r>
            <a:r>
              <a:rPr lang="en-US" sz="3200" dirty="0" err="1">
                <a:solidFill>
                  <a:srgbClr val="000000"/>
                </a:solidFill>
              </a:rPr>
              <a:t>đặt</a:t>
            </a:r>
            <a:r>
              <a:rPr lang="en-US" sz="3200" dirty="0">
                <a:solidFill>
                  <a:srgbClr val="000000"/>
                </a:solidFill>
              </a:rPr>
              <a:t> </a:t>
            </a:r>
            <a:r>
              <a:rPr lang="en-US" sz="3200" dirty="0" err="1">
                <a:solidFill>
                  <a:srgbClr val="000000"/>
                </a:solidFill>
              </a:rPr>
              <a:t>nơi</a:t>
            </a:r>
            <a:r>
              <a:rPr lang="en-US" sz="3200" dirty="0">
                <a:solidFill>
                  <a:srgbClr val="000000"/>
                </a:solidFill>
              </a:rPr>
              <a:t> </a:t>
            </a:r>
            <a:r>
              <a:rPr lang="en-US" sz="3200" dirty="0" err="1">
                <a:solidFill>
                  <a:srgbClr val="000000"/>
                </a:solidFill>
              </a:rPr>
              <a:t>Chúa</a:t>
            </a:r>
            <a:endParaRPr lang="en-US" sz="3200" dirty="0">
              <a:solidFill>
                <a:srgbClr val="000000"/>
              </a:solidFill>
            </a:endParaRPr>
          </a:p>
          <a:p>
            <a:endParaRPr lang="en-US" sz="3200" dirty="0">
              <a:solidFill>
                <a:srgbClr val="000000"/>
              </a:solidFill>
            </a:endParaRPr>
          </a:p>
          <a:p>
            <a:r>
              <a:rPr lang="en-US" sz="3200" dirty="0" err="1">
                <a:solidFill>
                  <a:srgbClr val="000000"/>
                </a:solidFill>
              </a:rPr>
              <a:t>Đứng</a:t>
            </a:r>
            <a:r>
              <a:rPr lang="en-US" sz="3200" dirty="0">
                <a:solidFill>
                  <a:srgbClr val="000000"/>
                </a:solidFill>
              </a:rPr>
              <a:t> </a:t>
            </a:r>
            <a:r>
              <a:rPr lang="en-US" sz="3200" dirty="0" err="1">
                <a:solidFill>
                  <a:srgbClr val="000000"/>
                </a:solidFill>
              </a:rPr>
              <a:t>với</a:t>
            </a:r>
            <a:r>
              <a:rPr lang="en-US" sz="3200" dirty="0">
                <a:solidFill>
                  <a:srgbClr val="000000"/>
                </a:solidFill>
              </a:rPr>
              <a:t> </a:t>
            </a:r>
            <a:r>
              <a:rPr lang="en-US" sz="3200" dirty="0" err="1">
                <a:solidFill>
                  <a:srgbClr val="000000"/>
                </a:solidFill>
              </a:rPr>
              <a:t>sự</a:t>
            </a:r>
            <a:r>
              <a:rPr lang="en-US" sz="3200" dirty="0">
                <a:solidFill>
                  <a:srgbClr val="000000"/>
                </a:solidFill>
              </a:rPr>
              <a:t> </a:t>
            </a:r>
            <a:r>
              <a:rPr lang="en-US" sz="3200" dirty="0" err="1">
                <a:solidFill>
                  <a:srgbClr val="000000"/>
                </a:solidFill>
              </a:rPr>
              <a:t>thật</a:t>
            </a:r>
            <a:r>
              <a:rPr lang="en-US" sz="3200" dirty="0">
                <a:solidFill>
                  <a:srgbClr val="000000"/>
                </a:solidFill>
              </a:rPr>
              <a:t>. </a:t>
            </a:r>
            <a:r>
              <a:rPr lang="en-US" sz="3200" dirty="0" err="1">
                <a:solidFill>
                  <a:srgbClr val="000000"/>
                </a:solidFill>
              </a:rPr>
              <a:t>Thẳng</a:t>
            </a:r>
            <a:r>
              <a:rPr lang="en-US" sz="3200" dirty="0">
                <a:solidFill>
                  <a:srgbClr val="000000"/>
                </a:solidFill>
              </a:rPr>
              <a:t> </a:t>
            </a:r>
            <a:r>
              <a:rPr lang="en-US" sz="3200" dirty="0" err="1">
                <a:solidFill>
                  <a:srgbClr val="000000"/>
                </a:solidFill>
              </a:rPr>
              <a:t>thắn</a:t>
            </a:r>
            <a:r>
              <a:rPr lang="en-US" sz="3200" dirty="0">
                <a:solidFill>
                  <a:srgbClr val="000000"/>
                </a:solidFill>
              </a:rPr>
              <a:t> </a:t>
            </a:r>
            <a:r>
              <a:rPr lang="en-US" sz="3200" dirty="0" err="1">
                <a:solidFill>
                  <a:srgbClr val="000000"/>
                </a:solidFill>
              </a:rPr>
              <a:t>với</a:t>
            </a:r>
            <a:r>
              <a:rPr lang="en-US" sz="3200" dirty="0">
                <a:solidFill>
                  <a:srgbClr val="000000"/>
                </a:solidFill>
              </a:rPr>
              <a:t> </a:t>
            </a:r>
            <a:r>
              <a:rPr lang="en-US" sz="3200" dirty="0" err="1">
                <a:solidFill>
                  <a:srgbClr val="000000"/>
                </a:solidFill>
              </a:rPr>
              <a:t>tội</a:t>
            </a:r>
            <a:r>
              <a:rPr lang="en-US" sz="3200" dirty="0">
                <a:solidFill>
                  <a:srgbClr val="000000"/>
                </a:solidFill>
              </a:rPr>
              <a:t> </a:t>
            </a:r>
            <a:r>
              <a:rPr lang="en-US" sz="3200" dirty="0" err="1">
                <a:solidFill>
                  <a:srgbClr val="000000"/>
                </a:solidFill>
              </a:rPr>
              <a:t>lỗi</a:t>
            </a:r>
            <a:r>
              <a:rPr lang="en-US" sz="3200" dirty="0">
                <a:solidFill>
                  <a:srgbClr val="000000"/>
                </a:solidFill>
              </a:rPr>
              <a:t>.</a:t>
            </a:r>
          </a:p>
          <a:p>
            <a:endParaRPr lang="en-US" sz="3200" dirty="0">
              <a:solidFill>
                <a:srgbClr val="000000"/>
              </a:solidFill>
            </a:endParaRP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02604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r>
              <a:rPr lang="en-US" altLang="en-US" sz="8800" dirty="0">
                <a:blipFill dpi="0" rotWithShape="1">
                  <a:blip r:embed="rId5"/>
                  <a:srcRect/>
                  <a:tile tx="6350" ty="-127000" sx="65000" sy="64000" flip="none" algn="tl"/>
                </a:blipFill>
              </a:rPr>
              <a:t>can </a:t>
            </a:r>
            <a:r>
              <a:rPr lang="en-US" altLang="en-US" sz="8800" dirty="0" err="1">
                <a:blipFill dpi="0" rotWithShape="1">
                  <a:blip r:embed="rId5"/>
                  <a:srcRect/>
                  <a:tile tx="6350" ty="-127000" sx="65000" sy="64000" flip="none" algn="tl"/>
                </a:blipFill>
              </a:rPr>
              <a:t>đảm</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bảo</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vệ</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kẻ</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bị</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hà</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hiếp</a:t>
            </a:r>
            <a:br>
              <a:rPr lang="en-US" altLang="en-US" sz="8800" dirty="0">
                <a:blipFill dpi="0" rotWithShape="1">
                  <a:blip r:embed="rId5"/>
                  <a:srcRect/>
                  <a:tile tx="6350" ty="-127000" sx="65000" sy="64000" flip="none" algn="tl"/>
                </a:blipFill>
              </a:rPr>
            </a:br>
            <a:endParaRPr lang="en-US" sz="8800" dirty="0">
              <a:blipFill dpi="0" rotWithShape="1">
                <a:blip r:embed="rId5"/>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8091947" y="1678210"/>
            <a:ext cx="3048493" cy="3443988"/>
          </a:xfrm>
        </p:spPr>
        <p:txBody>
          <a:bodyPr vert="horz" lIns="91440" tIns="45720" rIns="91440" bIns="45720" rtlCol="0" anchor="ctr">
            <a:normAutofit/>
          </a:bodyPr>
          <a:lstStyle/>
          <a:p>
            <a:endParaRPr lang="en-US" dirty="0">
              <a:solidFill>
                <a:srgbClr val="000000"/>
              </a:solidFill>
            </a:endParaRPr>
          </a:p>
          <a:p>
            <a:r>
              <a:rPr lang="en-US" sz="3200" dirty="0" err="1">
                <a:solidFill>
                  <a:srgbClr val="000000"/>
                </a:solidFill>
              </a:rPr>
              <a:t>Đứng</a:t>
            </a:r>
            <a:r>
              <a:rPr lang="en-US" sz="3200" dirty="0">
                <a:solidFill>
                  <a:srgbClr val="000000"/>
                </a:solidFill>
              </a:rPr>
              <a:t> </a:t>
            </a:r>
            <a:r>
              <a:rPr lang="en-US" sz="3200" dirty="0" err="1">
                <a:solidFill>
                  <a:srgbClr val="000000"/>
                </a:solidFill>
              </a:rPr>
              <a:t>với</a:t>
            </a:r>
            <a:r>
              <a:rPr lang="en-US" sz="3200" dirty="0">
                <a:solidFill>
                  <a:srgbClr val="000000"/>
                </a:solidFill>
              </a:rPr>
              <a:t> </a:t>
            </a:r>
            <a:r>
              <a:rPr lang="en-US" sz="3200" dirty="0" err="1">
                <a:solidFill>
                  <a:srgbClr val="000000"/>
                </a:solidFill>
              </a:rPr>
              <a:t>sự</a:t>
            </a:r>
            <a:r>
              <a:rPr lang="en-US" sz="3200" dirty="0">
                <a:solidFill>
                  <a:srgbClr val="000000"/>
                </a:solidFill>
              </a:rPr>
              <a:t> </a:t>
            </a:r>
            <a:r>
              <a:rPr lang="en-US" sz="3200" dirty="0" err="1">
                <a:solidFill>
                  <a:srgbClr val="000000"/>
                </a:solidFill>
              </a:rPr>
              <a:t>công</a:t>
            </a:r>
            <a:r>
              <a:rPr lang="en-US" sz="3200" dirty="0">
                <a:solidFill>
                  <a:srgbClr val="000000"/>
                </a:solidFill>
              </a:rPr>
              <a:t> </a:t>
            </a:r>
            <a:r>
              <a:rPr lang="en-US" sz="3200" dirty="0" err="1">
                <a:solidFill>
                  <a:srgbClr val="000000"/>
                </a:solidFill>
              </a:rPr>
              <a:t>bình</a:t>
            </a:r>
            <a:r>
              <a:rPr lang="en-US" sz="3200" dirty="0">
                <a:solidFill>
                  <a:srgbClr val="000000"/>
                </a:solidFill>
              </a:rPr>
              <a:t>. </a:t>
            </a:r>
          </a:p>
          <a:p>
            <a:r>
              <a:rPr lang="en-US" sz="3200" dirty="0" err="1">
                <a:solidFill>
                  <a:srgbClr val="000000"/>
                </a:solidFill>
              </a:rPr>
              <a:t>Thẳng</a:t>
            </a:r>
            <a:r>
              <a:rPr lang="en-US" sz="3200" dirty="0">
                <a:solidFill>
                  <a:srgbClr val="000000"/>
                </a:solidFill>
              </a:rPr>
              <a:t> </a:t>
            </a:r>
            <a:r>
              <a:rPr lang="en-US" sz="3200" dirty="0" err="1">
                <a:solidFill>
                  <a:srgbClr val="000000"/>
                </a:solidFill>
              </a:rPr>
              <a:t>thắn</a:t>
            </a:r>
            <a:r>
              <a:rPr lang="en-US" sz="3200" dirty="0">
                <a:solidFill>
                  <a:srgbClr val="000000"/>
                </a:solidFill>
              </a:rPr>
              <a:t> </a:t>
            </a:r>
            <a:r>
              <a:rPr lang="en-US" sz="3200" dirty="0" err="1">
                <a:solidFill>
                  <a:srgbClr val="000000"/>
                </a:solidFill>
              </a:rPr>
              <a:t>với</a:t>
            </a:r>
            <a:r>
              <a:rPr lang="en-US" sz="3200" dirty="0">
                <a:solidFill>
                  <a:srgbClr val="000000"/>
                </a:solidFill>
              </a:rPr>
              <a:t> </a:t>
            </a:r>
            <a:r>
              <a:rPr lang="en-US" sz="3200" dirty="0" err="1">
                <a:solidFill>
                  <a:srgbClr val="000000"/>
                </a:solidFill>
              </a:rPr>
              <a:t>điều</a:t>
            </a:r>
            <a:r>
              <a:rPr lang="en-US" sz="3200" dirty="0">
                <a:solidFill>
                  <a:srgbClr val="000000"/>
                </a:solidFill>
              </a:rPr>
              <a:t> </a:t>
            </a:r>
            <a:r>
              <a:rPr lang="en-US" sz="3200" dirty="0" err="1">
                <a:solidFill>
                  <a:srgbClr val="000000"/>
                </a:solidFill>
              </a:rPr>
              <a:t>ác</a:t>
            </a:r>
            <a:r>
              <a:rPr lang="en-US" sz="3200" dirty="0">
                <a:solidFill>
                  <a:srgbClr val="000000"/>
                </a:solidFill>
              </a:rPr>
              <a:t>.</a:t>
            </a:r>
          </a:p>
          <a:p>
            <a:endParaRPr lang="en-US" sz="3200" dirty="0">
              <a:solidFill>
                <a:srgbClr val="000000"/>
              </a:solidFill>
            </a:endParaRP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83171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2" name="Group 101">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3" name="Oval 102">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04" name="Oval 103">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06" name="Rectangle 105">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r>
              <a:rPr lang="en-US" altLang="en-US" sz="8900" dirty="0">
                <a:solidFill>
                  <a:srgbClr val="FFFFFF"/>
                </a:solidFill>
              </a:rPr>
              <a:t>Con </a:t>
            </a:r>
            <a:r>
              <a:rPr lang="en-US" altLang="en-US" sz="8900" dirty="0" err="1">
                <a:solidFill>
                  <a:srgbClr val="FFFFFF"/>
                </a:solidFill>
              </a:rPr>
              <a:t>người</a:t>
            </a:r>
            <a:r>
              <a:rPr lang="en-US" altLang="en-US" sz="8900" dirty="0">
                <a:solidFill>
                  <a:srgbClr val="FFFFFF"/>
                </a:solidFill>
              </a:rPr>
              <a:t> </a:t>
            </a:r>
            <a:r>
              <a:rPr lang="en-US" altLang="en-US" sz="8900" dirty="0" err="1">
                <a:solidFill>
                  <a:srgbClr val="FFFFFF"/>
                </a:solidFill>
              </a:rPr>
              <a:t>học</a:t>
            </a:r>
            <a:r>
              <a:rPr lang="en-US" altLang="en-US" sz="8900" dirty="0">
                <a:solidFill>
                  <a:srgbClr val="FFFFFF"/>
                </a:solidFill>
              </a:rPr>
              <a:t> </a:t>
            </a:r>
            <a:r>
              <a:rPr lang="en-US" altLang="en-US" sz="8900" dirty="0" err="1">
                <a:solidFill>
                  <a:srgbClr val="FFFFFF"/>
                </a:solidFill>
              </a:rPr>
              <a:t>hỏi</a:t>
            </a:r>
            <a:br>
              <a:rPr lang="en-US" altLang="en-US" sz="8900" dirty="0">
                <a:solidFill>
                  <a:srgbClr val="FFFFFF"/>
                </a:solidFill>
              </a:rPr>
            </a:br>
            <a:endParaRPr lang="en-US" sz="8900" dirty="0">
              <a:solidFill>
                <a:srgbClr val="FFFFFF"/>
              </a:solidFill>
            </a:endParaRPr>
          </a:p>
        </p:txBody>
      </p:sp>
      <p:cxnSp>
        <p:nvCxnSpPr>
          <p:cNvPr id="108" name="Straight Connector 107">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024886-1695-B449-BBC4-C785632D96EF}"/>
              </a:ext>
            </a:extLst>
          </p:cNvPr>
          <p:cNvSpPr txBox="1"/>
          <p:nvPr/>
        </p:nvSpPr>
        <p:spPr>
          <a:xfrm>
            <a:off x="1311282" y="4778718"/>
            <a:ext cx="9566387" cy="830997"/>
          </a:xfrm>
          <a:prstGeom prst="rect">
            <a:avLst/>
          </a:prstGeom>
          <a:noFill/>
        </p:spPr>
        <p:txBody>
          <a:bodyPr wrap="square" rtlCol="0">
            <a:spAutoFit/>
          </a:bodyPr>
          <a:lstStyle/>
          <a:p>
            <a:r>
              <a:rPr lang="vi-VN" sz="2400" i="1" dirty="0">
                <a:solidFill>
                  <a:schemeClr val="bg1"/>
                </a:solidFill>
              </a:rPr>
              <a:t>I Ti-mô-thê 4:</a:t>
            </a:r>
            <a:r>
              <a:rPr lang="vi-VN" sz="2400" i="1" dirty="0">
                <a:solidFill>
                  <a:schemeClr val="bg1"/>
                </a:solidFill>
                <a:hlinkClick r:id="rId7" tooltip="Share Verse">
                  <a:extLst>
                    <a:ext uri="{A12FA001-AC4F-418D-AE19-62706E023703}">
                      <ahyp:hlinkClr xmlns:ahyp="http://schemas.microsoft.com/office/drawing/2018/hyperlinkcolor" val="tx"/>
                    </a:ext>
                  </a:extLst>
                </a:hlinkClick>
              </a:rPr>
              <a:t>13</a:t>
            </a:r>
            <a:r>
              <a:rPr lang="vi-VN" sz="2400" i="1" dirty="0">
                <a:solidFill>
                  <a:schemeClr val="bg1"/>
                </a:solidFill>
              </a:rPr>
              <a:t> ”Hãy chăm chỉ đọc sách, khuyên bảo, dạy dỗ, cho đến chừng ta đến.”</a:t>
            </a:r>
            <a:endParaRPr lang="en-US" sz="2400" i="1" dirty="0">
              <a:solidFill>
                <a:schemeClr val="bg1"/>
              </a:solidFill>
            </a:endParaRPr>
          </a:p>
        </p:txBody>
      </p:sp>
    </p:spTree>
    <p:extLst>
      <p:ext uri="{BB962C8B-B14F-4D97-AF65-F5344CB8AC3E}">
        <p14:creationId xmlns:p14="http://schemas.microsoft.com/office/powerpoint/2010/main" val="196271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học</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với</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chúa</a:t>
            </a:r>
            <a:br>
              <a:rPr lang="en-US" altLang="en-US" sz="8800" dirty="0">
                <a:blipFill dpi="0" rotWithShape="1">
                  <a:blip r:embed="rId5"/>
                  <a:srcRect/>
                  <a:tile tx="6350" ty="-127000" sx="65000" sy="64000" flip="none" algn="tl"/>
                </a:blipFill>
              </a:rPr>
            </a:br>
            <a:endParaRPr lang="en-US" sz="8800" dirty="0">
              <a:blipFill dpi="0" rotWithShape="1">
                <a:blip r:embed="rId5"/>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8074768" y="879505"/>
            <a:ext cx="3048493" cy="4432340"/>
          </a:xfrm>
        </p:spPr>
        <p:txBody>
          <a:bodyPr vert="horz" lIns="91440" tIns="45720" rIns="91440" bIns="45720" rtlCol="0" anchor="ctr">
            <a:normAutofit/>
          </a:bodyPr>
          <a:lstStyle/>
          <a:p>
            <a:endParaRPr lang="en-US" dirty="0">
              <a:solidFill>
                <a:srgbClr val="000000"/>
              </a:solidFill>
            </a:endParaRPr>
          </a:p>
          <a:p>
            <a:pPr marL="457200" indent="-457200">
              <a:buFont typeface="Wingdings" pitchFamily="2" charset="2"/>
              <a:buChar char="v"/>
            </a:pPr>
            <a:r>
              <a:rPr lang="en-US" sz="3200" dirty="0">
                <a:solidFill>
                  <a:srgbClr val="000000"/>
                </a:solidFill>
              </a:rPr>
              <a:t>Khao </a:t>
            </a:r>
            <a:r>
              <a:rPr lang="en-US" sz="3200" dirty="0" err="1">
                <a:solidFill>
                  <a:srgbClr val="000000"/>
                </a:solidFill>
              </a:rPr>
              <a:t>khát</a:t>
            </a:r>
            <a:r>
              <a:rPr lang="en-US" sz="3200" dirty="0">
                <a:solidFill>
                  <a:srgbClr val="000000"/>
                </a:solidFill>
              </a:rPr>
              <a:t> </a:t>
            </a:r>
            <a:r>
              <a:rPr lang="en-US" sz="3200" dirty="0" err="1">
                <a:solidFill>
                  <a:srgbClr val="000000"/>
                </a:solidFill>
              </a:rPr>
              <a:t>tăng</a:t>
            </a:r>
            <a:r>
              <a:rPr lang="en-US" sz="3200" dirty="0">
                <a:solidFill>
                  <a:srgbClr val="000000"/>
                </a:solidFill>
              </a:rPr>
              <a:t> </a:t>
            </a:r>
            <a:r>
              <a:rPr lang="en-US" sz="3200" dirty="0" err="1">
                <a:solidFill>
                  <a:srgbClr val="000000"/>
                </a:solidFill>
              </a:rPr>
              <a:t>trưởng</a:t>
            </a:r>
            <a:r>
              <a:rPr lang="en-US" sz="3200" dirty="0">
                <a:solidFill>
                  <a:srgbClr val="000000"/>
                </a:solidFill>
              </a:rPr>
              <a:t> </a:t>
            </a:r>
            <a:r>
              <a:rPr lang="en-US" sz="3200" dirty="0" err="1">
                <a:solidFill>
                  <a:srgbClr val="000000"/>
                </a:solidFill>
              </a:rPr>
              <a:t>tâm</a:t>
            </a:r>
            <a:r>
              <a:rPr lang="en-US" sz="3200" dirty="0">
                <a:solidFill>
                  <a:srgbClr val="000000"/>
                </a:solidFill>
              </a:rPr>
              <a:t> </a:t>
            </a:r>
            <a:r>
              <a:rPr lang="en-US" sz="3200" dirty="0" err="1">
                <a:solidFill>
                  <a:srgbClr val="000000"/>
                </a:solidFill>
              </a:rPr>
              <a:t>linh,tâm</a:t>
            </a:r>
            <a:r>
              <a:rPr lang="en-US" sz="3200" dirty="0">
                <a:solidFill>
                  <a:srgbClr val="000000"/>
                </a:solidFill>
              </a:rPr>
              <a:t> </a:t>
            </a:r>
            <a:r>
              <a:rPr lang="en-US" sz="3200" dirty="0" err="1">
                <a:solidFill>
                  <a:srgbClr val="000000"/>
                </a:solidFill>
              </a:rPr>
              <a:t>trí</a:t>
            </a:r>
            <a:r>
              <a:rPr lang="en-US" sz="3200" dirty="0">
                <a:solidFill>
                  <a:srgbClr val="000000"/>
                </a:solidFill>
              </a:rPr>
              <a:t> </a:t>
            </a:r>
            <a:r>
              <a:rPr lang="en-US" sz="3200" dirty="0" err="1">
                <a:solidFill>
                  <a:srgbClr val="000000"/>
                </a:solidFill>
              </a:rPr>
              <a:t>và</a:t>
            </a:r>
            <a:r>
              <a:rPr lang="en-US" sz="3200" dirty="0">
                <a:solidFill>
                  <a:srgbClr val="000000"/>
                </a:solidFill>
              </a:rPr>
              <a:t> </a:t>
            </a:r>
            <a:r>
              <a:rPr lang="en-US" sz="3200" dirty="0" err="1">
                <a:solidFill>
                  <a:srgbClr val="000000"/>
                </a:solidFill>
              </a:rPr>
              <a:t>sự</a:t>
            </a:r>
            <a:r>
              <a:rPr lang="en-US" sz="3200" dirty="0">
                <a:solidFill>
                  <a:srgbClr val="000000"/>
                </a:solidFill>
              </a:rPr>
              <a:t> </a:t>
            </a:r>
            <a:r>
              <a:rPr lang="en-US" sz="3200" dirty="0" err="1">
                <a:solidFill>
                  <a:srgbClr val="000000"/>
                </a:solidFill>
              </a:rPr>
              <a:t>trãi</a:t>
            </a:r>
            <a:r>
              <a:rPr lang="en-US" sz="3200" dirty="0">
                <a:solidFill>
                  <a:srgbClr val="000000"/>
                </a:solidFill>
              </a:rPr>
              <a:t> </a:t>
            </a:r>
            <a:r>
              <a:rPr lang="en-US" sz="3200" dirty="0" err="1">
                <a:solidFill>
                  <a:srgbClr val="000000"/>
                </a:solidFill>
              </a:rPr>
              <a:t>nghiệm</a:t>
            </a:r>
            <a:r>
              <a:rPr lang="en-US" sz="3200" dirty="0">
                <a:solidFill>
                  <a:srgbClr val="000000"/>
                </a:solidFill>
              </a:rPr>
              <a:t> </a:t>
            </a:r>
            <a:r>
              <a:rPr lang="en-US" sz="3200" dirty="0" err="1">
                <a:solidFill>
                  <a:srgbClr val="000000"/>
                </a:solidFill>
              </a:rPr>
              <a:t>với</a:t>
            </a:r>
            <a:r>
              <a:rPr lang="en-US" sz="3200" dirty="0">
                <a:solidFill>
                  <a:srgbClr val="000000"/>
                </a:solidFill>
              </a:rPr>
              <a:t> </a:t>
            </a:r>
            <a:r>
              <a:rPr lang="en-US" sz="3200" dirty="0" err="1">
                <a:solidFill>
                  <a:srgbClr val="000000"/>
                </a:solidFill>
              </a:rPr>
              <a:t>Chúa</a:t>
            </a:r>
            <a:endParaRPr lang="en-US" sz="3200" dirty="0">
              <a:solidFill>
                <a:srgbClr val="000000"/>
              </a:solidFill>
            </a:endParaRP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0230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học</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với</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người</a:t>
            </a:r>
            <a:br>
              <a:rPr lang="en-US" altLang="en-US" sz="8800" dirty="0">
                <a:blipFill dpi="0" rotWithShape="1">
                  <a:blip r:embed="rId5"/>
                  <a:srcRect/>
                  <a:tile tx="6350" ty="-127000" sx="65000" sy="64000" flip="none" algn="tl"/>
                </a:blipFill>
              </a:rPr>
            </a:br>
            <a:endParaRPr lang="en-US" sz="8800" dirty="0">
              <a:blipFill dpi="0" rotWithShape="1">
                <a:blip r:embed="rId5"/>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8074768" y="879505"/>
            <a:ext cx="3048493" cy="4432340"/>
          </a:xfrm>
        </p:spPr>
        <p:txBody>
          <a:bodyPr vert="horz" lIns="91440" tIns="45720" rIns="91440" bIns="45720" rtlCol="0" anchor="ctr">
            <a:normAutofit/>
          </a:bodyPr>
          <a:lstStyle/>
          <a:p>
            <a:endParaRPr lang="en-US" dirty="0">
              <a:solidFill>
                <a:srgbClr val="000000"/>
              </a:solidFill>
            </a:endParaRPr>
          </a:p>
          <a:p>
            <a:pPr marL="457200" indent="-457200">
              <a:buFont typeface="Wingdings" pitchFamily="2" charset="2"/>
              <a:buChar char="v"/>
            </a:pPr>
            <a:r>
              <a:rPr lang="en-US" sz="3200" dirty="0">
                <a:solidFill>
                  <a:srgbClr val="000000"/>
                </a:solidFill>
              </a:rPr>
              <a:t>Quan </a:t>
            </a:r>
            <a:r>
              <a:rPr lang="en-US" sz="3200" dirty="0" err="1">
                <a:solidFill>
                  <a:srgbClr val="000000"/>
                </a:solidFill>
              </a:rPr>
              <a:t>sát</a:t>
            </a:r>
            <a:r>
              <a:rPr lang="en-US" sz="3200" dirty="0">
                <a:solidFill>
                  <a:srgbClr val="000000"/>
                </a:solidFill>
              </a:rPr>
              <a:t> </a:t>
            </a:r>
            <a:r>
              <a:rPr lang="en-US" sz="3200" dirty="0" err="1">
                <a:solidFill>
                  <a:srgbClr val="000000"/>
                </a:solidFill>
              </a:rPr>
              <a:t>và</a:t>
            </a:r>
            <a:r>
              <a:rPr lang="en-US" sz="3200" dirty="0">
                <a:solidFill>
                  <a:srgbClr val="000000"/>
                </a:solidFill>
              </a:rPr>
              <a:t> </a:t>
            </a:r>
            <a:r>
              <a:rPr lang="en-US" sz="3200" dirty="0" err="1">
                <a:solidFill>
                  <a:srgbClr val="000000"/>
                </a:solidFill>
              </a:rPr>
              <a:t>học</a:t>
            </a:r>
            <a:r>
              <a:rPr lang="en-US" sz="3200" dirty="0">
                <a:solidFill>
                  <a:srgbClr val="000000"/>
                </a:solidFill>
              </a:rPr>
              <a:t> </a:t>
            </a:r>
            <a:r>
              <a:rPr lang="en-US" sz="3200" dirty="0" err="1">
                <a:solidFill>
                  <a:srgbClr val="000000"/>
                </a:solidFill>
              </a:rPr>
              <a:t>hõi</a:t>
            </a:r>
            <a:r>
              <a:rPr lang="en-US" sz="3200" dirty="0">
                <a:solidFill>
                  <a:srgbClr val="000000"/>
                </a:solidFill>
              </a:rPr>
              <a:t> </a:t>
            </a:r>
            <a:r>
              <a:rPr lang="en-US" sz="3200" dirty="0" err="1">
                <a:solidFill>
                  <a:srgbClr val="000000"/>
                </a:solidFill>
              </a:rPr>
              <a:t>kinh</a:t>
            </a:r>
            <a:r>
              <a:rPr lang="en-US" sz="3200" dirty="0">
                <a:solidFill>
                  <a:srgbClr val="000000"/>
                </a:solidFill>
              </a:rPr>
              <a:t> </a:t>
            </a:r>
            <a:r>
              <a:rPr lang="en-US" sz="3200" dirty="0" err="1">
                <a:solidFill>
                  <a:srgbClr val="000000"/>
                </a:solidFill>
              </a:rPr>
              <a:t>nghiệm</a:t>
            </a:r>
            <a:r>
              <a:rPr lang="en-US" sz="3200" dirty="0">
                <a:solidFill>
                  <a:srgbClr val="000000"/>
                </a:solidFill>
              </a:rPr>
              <a:t> </a:t>
            </a:r>
            <a:r>
              <a:rPr lang="en-US" sz="3200" dirty="0" err="1">
                <a:solidFill>
                  <a:srgbClr val="000000"/>
                </a:solidFill>
              </a:rPr>
              <a:t>từ</a:t>
            </a:r>
            <a:r>
              <a:rPr lang="en-US" sz="3200" dirty="0">
                <a:solidFill>
                  <a:srgbClr val="000000"/>
                </a:solidFill>
              </a:rPr>
              <a:t> </a:t>
            </a:r>
            <a:r>
              <a:rPr lang="en-US" sz="3200" dirty="0" err="1">
                <a:solidFill>
                  <a:srgbClr val="000000"/>
                </a:solidFill>
              </a:rPr>
              <a:t>người</a:t>
            </a:r>
            <a:r>
              <a:rPr lang="en-US" sz="3200" dirty="0">
                <a:solidFill>
                  <a:srgbClr val="000000"/>
                </a:solidFill>
              </a:rPr>
              <a:t> </a:t>
            </a:r>
            <a:r>
              <a:rPr lang="en-US" sz="3200" dirty="0" err="1">
                <a:solidFill>
                  <a:srgbClr val="000000"/>
                </a:solidFill>
              </a:rPr>
              <a:t>khác</a:t>
            </a:r>
            <a:endParaRPr lang="en-US" sz="3200" dirty="0">
              <a:solidFill>
                <a:srgbClr val="000000"/>
              </a:solidFill>
            </a:endParaRPr>
          </a:p>
          <a:p>
            <a:pPr marL="457200" indent="-457200">
              <a:buFont typeface="Wingdings" pitchFamily="2" charset="2"/>
              <a:buChar char="v"/>
            </a:pPr>
            <a:r>
              <a:rPr lang="en-US" sz="3200" dirty="0" err="1">
                <a:solidFill>
                  <a:srgbClr val="000000"/>
                </a:solidFill>
              </a:rPr>
              <a:t>Học</a:t>
            </a:r>
            <a:r>
              <a:rPr lang="en-US" sz="3200" dirty="0">
                <a:solidFill>
                  <a:srgbClr val="000000"/>
                </a:solidFill>
              </a:rPr>
              <a:t> </a:t>
            </a:r>
            <a:r>
              <a:rPr lang="en-US" sz="3200" dirty="0" err="1">
                <a:solidFill>
                  <a:srgbClr val="000000"/>
                </a:solidFill>
              </a:rPr>
              <a:t>tập</a:t>
            </a:r>
            <a:r>
              <a:rPr lang="en-US" sz="3200" dirty="0">
                <a:solidFill>
                  <a:srgbClr val="000000"/>
                </a:solidFill>
              </a:rPr>
              <a:t> </a:t>
            </a:r>
            <a:r>
              <a:rPr lang="en-US" sz="3200" dirty="0" err="1">
                <a:solidFill>
                  <a:srgbClr val="000000"/>
                </a:solidFill>
              </a:rPr>
              <a:t>nơi</a:t>
            </a:r>
            <a:r>
              <a:rPr lang="en-US" sz="3200" dirty="0">
                <a:solidFill>
                  <a:srgbClr val="000000"/>
                </a:solidFill>
              </a:rPr>
              <a:t> </a:t>
            </a:r>
            <a:r>
              <a:rPr lang="en-US" sz="3200" dirty="0" err="1">
                <a:solidFill>
                  <a:srgbClr val="000000"/>
                </a:solidFill>
              </a:rPr>
              <a:t>trường</a:t>
            </a:r>
            <a:r>
              <a:rPr lang="en-US" sz="3200" dirty="0">
                <a:solidFill>
                  <a:srgbClr val="000000"/>
                </a:solidFill>
              </a:rPr>
              <a:t> </a:t>
            </a:r>
            <a:r>
              <a:rPr lang="en-US" sz="3200" dirty="0" err="1">
                <a:solidFill>
                  <a:srgbClr val="000000"/>
                </a:solidFill>
              </a:rPr>
              <a:t>lớp</a:t>
            </a:r>
            <a:endParaRPr lang="en-US" sz="3200" dirty="0">
              <a:solidFill>
                <a:srgbClr val="000000"/>
              </a:solidFill>
            </a:endParaRP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51861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học</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hõi</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Nơi</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thiên</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nhiên</a:t>
            </a:r>
            <a:br>
              <a:rPr lang="en-US" altLang="en-US" sz="8800" dirty="0">
                <a:blipFill dpi="0" rotWithShape="1">
                  <a:blip r:embed="rId5"/>
                  <a:srcRect/>
                  <a:tile tx="6350" ty="-127000" sx="65000" sy="64000" flip="none" algn="tl"/>
                </a:blipFill>
              </a:rPr>
            </a:br>
            <a:endParaRPr lang="en-US" sz="8800" dirty="0">
              <a:blipFill dpi="0" rotWithShape="1">
                <a:blip r:embed="rId5"/>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8074768" y="879505"/>
            <a:ext cx="3048493" cy="4432340"/>
          </a:xfrm>
        </p:spPr>
        <p:txBody>
          <a:bodyPr vert="horz" lIns="91440" tIns="45720" rIns="91440" bIns="45720" rtlCol="0" anchor="ctr">
            <a:normAutofit/>
          </a:bodyPr>
          <a:lstStyle/>
          <a:p>
            <a:endParaRPr lang="en-US" dirty="0">
              <a:solidFill>
                <a:srgbClr val="000000"/>
              </a:solidFill>
            </a:endParaRPr>
          </a:p>
          <a:p>
            <a:pPr marL="457200" indent="-457200">
              <a:buFont typeface="Wingdings" pitchFamily="2" charset="2"/>
              <a:buChar char="v"/>
            </a:pPr>
            <a:r>
              <a:rPr lang="en-US" sz="3200" dirty="0" err="1">
                <a:solidFill>
                  <a:srgbClr val="000000"/>
                </a:solidFill>
              </a:rPr>
              <a:t>Không</a:t>
            </a:r>
            <a:r>
              <a:rPr lang="en-US" sz="3200" dirty="0">
                <a:solidFill>
                  <a:srgbClr val="000000"/>
                </a:solidFill>
              </a:rPr>
              <a:t> </a:t>
            </a:r>
            <a:r>
              <a:rPr lang="en-US" sz="3200" dirty="0" err="1">
                <a:solidFill>
                  <a:srgbClr val="000000"/>
                </a:solidFill>
              </a:rPr>
              <a:t>ngừng</a:t>
            </a:r>
            <a:r>
              <a:rPr lang="en-US" sz="3200" dirty="0">
                <a:solidFill>
                  <a:srgbClr val="000000"/>
                </a:solidFill>
              </a:rPr>
              <a:t> </a:t>
            </a:r>
            <a:r>
              <a:rPr lang="en-US" sz="3200" dirty="0" err="1">
                <a:solidFill>
                  <a:srgbClr val="000000"/>
                </a:solidFill>
              </a:rPr>
              <a:t>tăng</a:t>
            </a:r>
            <a:r>
              <a:rPr lang="en-US" sz="3200" dirty="0">
                <a:solidFill>
                  <a:srgbClr val="000000"/>
                </a:solidFill>
              </a:rPr>
              <a:t> </a:t>
            </a:r>
            <a:r>
              <a:rPr lang="en-US" sz="3200" dirty="0" err="1">
                <a:solidFill>
                  <a:srgbClr val="000000"/>
                </a:solidFill>
              </a:rPr>
              <a:t>thêm</a:t>
            </a:r>
            <a:r>
              <a:rPr lang="en-US" sz="3200" dirty="0">
                <a:solidFill>
                  <a:srgbClr val="000000"/>
                </a:solidFill>
              </a:rPr>
              <a:t> </a:t>
            </a:r>
            <a:r>
              <a:rPr lang="en-US" sz="3200" dirty="0" err="1">
                <a:solidFill>
                  <a:srgbClr val="000000"/>
                </a:solidFill>
              </a:rPr>
              <a:t>kiến</a:t>
            </a:r>
            <a:r>
              <a:rPr lang="en-US" sz="3200" dirty="0">
                <a:solidFill>
                  <a:srgbClr val="000000"/>
                </a:solidFill>
              </a:rPr>
              <a:t> </a:t>
            </a:r>
            <a:r>
              <a:rPr lang="en-US" sz="3200" dirty="0" err="1">
                <a:solidFill>
                  <a:srgbClr val="000000"/>
                </a:solidFill>
              </a:rPr>
              <a:t>thức</a:t>
            </a:r>
            <a:r>
              <a:rPr lang="en-US" sz="3200" dirty="0">
                <a:solidFill>
                  <a:srgbClr val="000000"/>
                </a:solidFill>
              </a:rPr>
              <a:t>, </a:t>
            </a:r>
            <a:r>
              <a:rPr lang="en-US" sz="3200" dirty="0" err="1">
                <a:solidFill>
                  <a:srgbClr val="000000"/>
                </a:solidFill>
              </a:rPr>
              <a:t>năng</a:t>
            </a:r>
            <a:r>
              <a:rPr lang="en-US" sz="3200" dirty="0">
                <a:solidFill>
                  <a:srgbClr val="000000"/>
                </a:solidFill>
              </a:rPr>
              <a:t> </a:t>
            </a:r>
            <a:r>
              <a:rPr lang="en-US" sz="3200" dirty="0" err="1">
                <a:solidFill>
                  <a:srgbClr val="000000"/>
                </a:solidFill>
              </a:rPr>
              <a:t>khiếu</a:t>
            </a:r>
            <a:r>
              <a:rPr lang="en-US" sz="3200" dirty="0">
                <a:solidFill>
                  <a:srgbClr val="000000"/>
                </a:solidFill>
              </a:rPr>
              <a:t> </a:t>
            </a:r>
            <a:r>
              <a:rPr lang="en-US" sz="3200" dirty="0" err="1">
                <a:solidFill>
                  <a:srgbClr val="000000"/>
                </a:solidFill>
              </a:rPr>
              <a:t>và</a:t>
            </a:r>
            <a:r>
              <a:rPr lang="en-US" sz="3200" dirty="0">
                <a:solidFill>
                  <a:srgbClr val="000000"/>
                </a:solidFill>
              </a:rPr>
              <a:t> </a:t>
            </a:r>
            <a:r>
              <a:rPr lang="en-US" sz="3200" dirty="0" err="1">
                <a:solidFill>
                  <a:srgbClr val="000000"/>
                </a:solidFill>
              </a:rPr>
              <a:t>sự</a:t>
            </a:r>
            <a:r>
              <a:rPr lang="en-US" sz="3200" dirty="0">
                <a:solidFill>
                  <a:srgbClr val="000000"/>
                </a:solidFill>
              </a:rPr>
              <a:t> </a:t>
            </a:r>
            <a:r>
              <a:rPr lang="en-US" sz="3200" dirty="0" err="1">
                <a:solidFill>
                  <a:srgbClr val="000000"/>
                </a:solidFill>
              </a:rPr>
              <a:t>khôn</a:t>
            </a:r>
            <a:r>
              <a:rPr lang="en-US" sz="3200" dirty="0">
                <a:solidFill>
                  <a:srgbClr val="000000"/>
                </a:solidFill>
              </a:rPr>
              <a:t> </a:t>
            </a:r>
            <a:r>
              <a:rPr lang="en-US" sz="3200" dirty="0" err="1">
                <a:solidFill>
                  <a:srgbClr val="000000"/>
                </a:solidFill>
              </a:rPr>
              <a:t>ngoan</a:t>
            </a:r>
            <a:endParaRPr lang="en-US" sz="3200" dirty="0">
              <a:solidFill>
                <a:srgbClr val="000000"/>
              </a:solidFill>
            </a:endParaRP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26225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E560426-573F-B44E-9609-F6AFA23ACAEA}"/>
              </a:ext>
            </a:extLst>
          </p:cNvPr>
          <p:cNvSpPr/>
          <p:nvPr/>
        </p:nvSpPr>
        <p:spPr>
          <a:xfrm>
            <a:off x="669077" y="512956"/>
            <a:ext cx="3490332" cy="5653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5AB01E6D-5244-1D47-BFEE-8A081A1F1510}"/>
              </a:ext>
            </a:extLst>
          </p:cNvPr>
          <p:cNvSpPr/>
          <p:nvPr/>
        </p:nvSpPr>
        <p:spPr>
          <a:xfrm>
            <a:off x="4386148" y="512957"/>
            <a:ext cx="3598122" cy="5653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A6A7F1A3-E646-D649-BD6D-3CBBEB6C0EE9}"/>
              </a:ext>
            </a:extLst>
          </p:cNvPr>
          <p:cNvSpPr/>
          <p:nvPr/>
        </p:nvSpPr>
        <p:spPr>
          <a:xfrm>
            <a:off x="8211009" y="602165"/>
            <a:ext cx="3598122" cy="5564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0B2E7AC9-026C-A744-B14F-2DA247740DB1}"/>
              </a:ext>
            </a:extLst>
          </p:cNvPr>
          <p:cNvSpPr/>
          <p:nvPr/>
        </p:nvSpPr>
        <p:spPr>
          <a:xfrm>
            <a:off x="1276819" y="1914513"/>
            <a:ext cx="2163333" cy="12489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58C1"/>
                </a:solidFill>
              </a:rPr>
              <a:t>Người</a:t>
            </a:r>
            <a:r>
              <a:rPr lang="en-US" b="1" dirty="0">
                <a:solidFill>
                  <a:srgbClr val="0058C1"/>
                </a:solidFill>
              </a:rPr>
              <a:t> Tin </a:t>
            </a:r>
            <a:r>
              <a:rPr lang="en-US" b="1" dirty="0" err="1">
                <a:solidFill>
                  <a:srgbClr val="0058C1"/>
                </a:solidFill>
              </a:rPr>
              <a:t>Chúa</a:t>
            </a:r>
            <a:r>
              <a:rPr lang="en-US" b="1" dirty="0">
                <a:solidFill>
                  <a:srgbClr val="0058C1"/>
                </a:solidFill>
              </a:rPr>
              <a:t> </a:t>
            </a:r>
            <a:r>
              <a:rPr lang="en-US" b="1" dirty="0" err="1">
                <a:solidFill>
                  <a:srgbClr val="0058C1"/>
                </a:solidFill>
              </a:rPr>
              <a:t>Thật</a:t>
            </a:r>
            <a:endParaRPr lang="en-US" b="1" dirty="0">
              <a:solidFill>
                <a:srgbClr val="0058C1"/>
              </a:solidFill>
            </a:endParaRPr>
          </a:p>
        </p:txBody>
      </p:sp>
      <p:sp>
        <p:nvSpPr>
          <p:cNvPr id="6" name="Rounded Rectangle 5">
            <a:extLst>
              <a:ext uri="{FF2B5EF4-FFF2-40B4-BE49-F238E27FC236}">
                <a16:creationId xmlns:a16="http://schemas.microsoft.com/office/drawing/2014/main" id="{EFFBBF60-9002-1A4B-A282-20B6D6F0CE1C}"/>
              </a:ext>
            </a:extLst>
          </p:cNvPr>
          <p:cNvSpPr/>
          <p:nvPr/>
        </p:nvSpPr>
        <p:spPr>
          <a:xfrm>
            <a:off x="1221064" y="3384394"/>
            <a:ext cx="2274845" cy="11011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58C1"/>
                </a:solidFill>
              </a:rPr>
              <a:t>Người</a:t>
            </a:r>
            <a:r>
              <a:rPr lang="en-US" b="1" dirty="0">
                <a:solidFill>
                  <a:srgbClr val="0058C1"/>
                </a:solidFill>
              </a:rPr>
              <a:t> </a:t>
            </a:r>
            <a:r>
              <a:rPr lang="en-US" b="1" dirty="0" err="1">
                <a:solidFill>
                  <a:srgbClr val="0058C1"/>
                </a:solidFill>
              </a:rPr>
              <a:t>gắn</a:t>
            </a:r>
            <a:r>
              <a:rPr lang="en-US" b="1" dirty="0">
                <a:solidFill>
                  <a:srgbClr val="0058C1"/>
                </a:solidFill>
              </a:rPr>
              <a:t> </a:t>
            </a:r>
            <a:r>
              <a:rPr lang="en-US" b="1" dirty="0" err="1">
                <a:solidFill>
                  <a:srgbClr val="0058C1"/>
                </a:solidFill>
              </a:rPr>
              <a:t>bó</a:t>
            </a:r>
            <a:r>
              <a:rPr lang="en-US" b="1" dirty="0">
                <a:solidFill>
                  <a:srgbClr val="0058C1"/>
                </a:solidFill>
              </a:rPr>
              <a:t> </a:t>
            </a:r>
            <a:r>
              <a:rPr lang="en-US" b="1" dirty="0" err="1">
                <a:solidFill>
                  <a:srgbClr val="0058C1"/>
                </a:solidFill>
              </a:rPr>
              <a:t>với</a:t>
            </a:r>
            <a:r>
              <a:rPr lang="en-US" b="1" dirty="0">
                <a:solidFill>
                  <a:srgbClr val="0058C1"/>
                </a:solidFill>
              </a:rPr>
              <a:t> </a:t>
            </a:r>
            <a:r>
              <a:rPr lang="en-US" b="1" dirty="0" err="1">
                <a:solidFill>
                  <a:srgbClr val="0058C1"/>
                </a:solidFill>
              </a:rPr>
              <a:t>Chúa</a:t>
            </a:r>
            <a:endParaRPr lang="en-US" b="1" dirty="0">
              <a:solidFill>
                <a:srgbClr val="0058C1"/>
              </a:solidFill>
            </a:endParaRPr>
          </a:p>
        </p:txBody>
      </p:sp>
      <p:sp>
        <p:nvSpPr>
          <p:cNvPr id="7" name="Rounded Rectangle 6">
            <a:extLst>
              <a:ext uri="{FF2B5EF4-FFF2-40B4-BE49-F238E27FC236}">
                <a16:creationId xmlns:a16="http://schemas.microsoft.com/office/drawing/2014/main" id="{E8B0ABFA-18F7-CE4B-93E7-35825098E724}"/>
              </a:ext>
            </a:extLst>
          </p:cNvPr>
          <p:cNvSpPr/>
          <p:nvPr/>
        </p:nvSpPr>
        <p:spPr>
          <a:xfrm>
            <a:off x="1263818" y="4691877"/>
            <a:ext cx="2274844" cy="11011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58C1"/>
                </a:solidFill>
              </a:rPr>
              <a:t>Người</a:t>
            </a:r>
            <a:r>
              <a:rPr lang="en-US" b="1" dirty="0">
                <a:solidFill>
                  <a:srgbClr val="0058C1"/>
                </a:solidFill>
              </a:rPr>
              <a:t> </a:t>
            </a:r>
            <a:r>
              <a:rPr lang="en-US" b="1" dirty="0" err="1">
                <a:solidFill>
                  <a:srgbClr val="0058C1"/>
                </a:solidFill>
              </a:rPr>
              <a:t>Sống</a:t>
            </a:r>
            <a:r>
              <a:rPr lang="en-US" b="1" dirty="0">
                <a:solidFill>
                  <a:srgbClr val="0058C1"/>
                </a:solidFill>
              </a:rPr>
              <a:t> </a:t>
            </a:r>
            <a:r>
              <a:rPr lang="en-US" b="1" dirty="0" err="1">
                <a:solidFill>
                  <a:srgbClr val="0058C1"/>
                </a:solidFill>
              </a:rPr>
              <a:t>Đúng</a:t>
            </a:r>
            <a:r>
              <a:rPr lang="en-US" b="1" dirty="0">
                <a:solidFill>
                  <a:srgbClr val="0058C1"/>
                </a:solidFill>
              </a:rPr>
              <a:t> </a:t>
            </a:r>
            <a:r>
              <a:rPr lang="en-US" b="1" dirty="0" err="1">
                <a:solidFill>
                  <a:srgbClr val="0058C1"/>
                </a:solidFill>
              </a:rPr>
              <a:t>Mục</a:t>
            </a:r>
            <a:r>
              <a:rPr lang="en-US" b="1" dirty="0">
                <a:solidFill>
                  <a:srgbClr val="0058C1"/>
                </a:solidFill>
              </a:rPr>
              <a:t> </a:t>
            </a:r>
            <a:r>
              <a:rPr lang="en-US" b="1" dirty="0" err="1">
                <a:solidFill>
                  <a:srgbClr val="0058C1"/>
                </a:solidFill>
              </a:rPr>
              <a:t>Đích</a:t>
            </a:r>
            <a:endParaRPr lang="en-US" b="1" dirty="0">
              <a:solidFill>
                <a:srgbClr val="0058C1"/>
              </a:solidFill>
            </a:endParaRPr>
          </a:p>
        </p:txBody>
      </p:sp>
      <p:sp>
        <p:nvSpPr>
          <p:cNvPr id="8" name="Rounded Rectangle 7">
            <a:extLst>
              <a:ext uri="{FF2B5EF4-FFF2-40B4-BE49-F238E27FC236}">
                <a16:creationId xmlns:a16="http://schemas.microsoft.com/office/drawing/2014/main" id="{A3230A6B-27B2-874A-970C-DA7725A51418}"/>
              </a:ext>
            </a:extLst>
          </p:cNvPr>
          <p:cNvSpPr/>
          <p:nvPr/>
        </p:nvSpPr>
        <p:spPr>
          <a:xfrm>
            <a:off x="5118419" y="1914513"/>
            <a:ext cx="2196788" cy="11666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58C1"/>
                </a:solidFill>
              </a:rPr>
              <a:t>Người</a:t>
            </a:r>
            <a:r>
              <a:rPr lang="en-US" b="1" dirty="0">
                <a:solidFill>
                  <a:srgbClr val="0058C1"/>
                </a:solidFill>
              </a:rPr>
              <a:t> </a:t>
            </a:r>
            <a:r>
              <a:rPr lang="en-US" b="1" dirty="0" err="1">
                <a:solidFill>
                  <a:srgbClr val="0058C1"/>
                </a:solidFill>
              </a:rPr>
              <a:t>Thờ</a:t>
            </a:r>
            <a:r>
              <a:rPr lang="en-US" b="1" dirty="0">
                <a:solidFill>
                  <a:srgbClr val="0058C1"/>
                </a:solidFill>
              </a:rPr>
              <a:t> </a:t>
            </a:r>
            <a:r>
              <a:rPr lang="en-US" b="1" dirty="0" err="1">
                <a:solidFill>
                  <a:srgbClr val="0058C1"/>
                </a:solidFill>
              </a:rPr>
              <a:t>Phượng</a:t>
            </a:r>
            <a:endParaRPr lang="en-US" b="1" dirty="0">
              <a:solidFill>
                <a:srgbClr val="0058C1"/>
              </a:solidFill>
            </a:endParaRPr>
          </a:p>
        </p:txBody>
      </p:sp>
      <p:sp>
        <p:nvSpPr>
          <p:cNvPr id="9" name="Rounded Rectangle 8">
            <a:extLst>
              <a:ext uri="{FF2B5EF4-FFF2-40B4-BE49-F238E27FC236}">
                <a16:creationId xmlns:a16="http://schemas.microsoft.com/office/drawing/2014/main" id="{A388F6A6-7AEB-584E-9D4C-4B443E4F103C}"/>
              </a:ext>
            </a:extLst>
          </p:cNvPr>
          <p:cNvSpPr/>
          <p:nvPr/>
        </p:nvSpPr>
        <p:spPr>
          <a:xfrm>
            <a:off x="5118419" y="3277404"/>
            <a:ext cx="2263690" cy="115972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58C1"/>
                </a:solidFill>
              </a:rPr>
              <a:t>Người</a:t>
            </a:r>
            <a:r>
              <a:rPr lang="en-US" b="1" dirty="0">
                <a:solidFill>
                  <a:srgbClr val="0058C1"/>
                </a:solidFill>
              </a:rPr>
              <a:t> </a:t>
            </a:r>
            <a:r>
              <a:rPr lang="en-US" b="1" dirty="0" err="1">
                <a:solidFill>
                  <a:srgbClr val="0058C1"/>
                </a:solidFill>
              </a:rPr>
              <a:t>Vâng</a:t>
            </a:r>
            <a:r>
              <a:rPr lang="en-US" b="1" dirty="0">
                <a:solidFill>
                  <a:srgbClr val="0058C1"/>
                </a:solidFill>
              </a:rPr>
              <a:t> </a:t>
            </a:r>
            <a:r>
              <a:rPr lang="en-US" b="1" dirty="0" err="1">
                <a:solidFill>
                  <a:srgbClr val="0058C1"/>
                </a:solidFill>
              </a:rPr>
              <a:t>Phục</a:t>
            </a:r>
            <a:endParaRPr lang="en-US" b="1" dirty="0">
              <a:solidFill>
                <a:srgbClr val="0058C1"/>
              </a:solidFill>
            </a:endParaRPr>
          </a:p>
        </p:txBody>
      </p:sp>
      <p:sp>
        <p:nvSpPr>
          <p:cNvPr id="10" name="Rounded Rectangle 9">
            <a:extLst>
              <a:ext uri="{FF2B5EF4-FFF2-40B4-BE49-F238E27FC236}">
                <a16:creationId xmlns:a16="http://schemas.microsoft.com/office/drawing/2014/main" id="{7C8628AA-66E2-AF44-8BC7-F2A377EA33A5}"/>
              </a:ext>
            </a:extLst>
          </p:cNvPr>
          <p:cNvSpPr/>
          <p:nvPr/>
        </p:nvSpPr>
        <p:spPr>
          <a:xfrm>
            <a:off x="5118418" y="4633330"/>
            <a:ext cx="2263691" cy="115972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58C1"/>
                </a:solidFill>
              </a:rPr>
              <a:t>Người</a:t>
            </a:r>
            <a:r>
              <a:rPr lang="en-US" b="1" dirty="0">
                <a:solidFill>
                  <a:srgbClr val="0058C1"/>
                </a:solidFill>
              </a:rPr>
              <a:t> </a:t>
            </a:r>
            <a:r>
              <a:rPr lang="en-US" b="1" dirty="0" err="1">
                <a:solidFill>
                  <a:srgbClr val="0058C1"/>
                </a:solidFill>
              </a:rPr>
              <a:t>Yên</a:t>
            </a:r>
            <a:r>
              <a:rPr lang="en-US" b="1" dirty="0">
                <a:solidFill>
                  <a:srgbClr val="0058C1"/>
                </a:solidFill>
              </a:rPr>
              <a:t> </a:t>
            </a:r>
            <a:r>
              <a:rPr lang="en-US" b="1" dirty="0" err="1">
                <a:solidFill>
                  <a:srgbClr val="0058C1"/>
                </a:solidFill>
              </a:rPr>
              <a:t>Nghỉ</a:t>
            </a:r>
            <a:endParaRPr lang="en-US" b="1" dirty="0">
              <a:solidFill>
                <a:srgbClr val="0058C1"/>
              </a:solidFill>
            </a:endParaRPr>
          </a:p>
        </p:txBody>
      </p:sp>
      <p:sp>
        <p:nvSpPr>
          <p:cNvPr id="11" name="Rounded Rectangle 10">
            <a:extLst>
              <a:ext uri="{FF2B5EF4-FFF2-40B4-BE49-F238E27FC236}">
                <a16:creationId xmlns:a16="http://schemas.microsoft.com/office/drawing/2014/main" id="{98C4E6B3-04AE-DC45-A29B-67D17B96EE01}"/>
              </a:ext>
            </a:extLst>
          </p:cNvPr>
          <p:cNvSpPr/>
          <p:nvPr/>
        </p:nvSpPr>
        <p:spPr>
          <a:xfrm>
            <a:off x="8740690" y="2767237"/>
            <a:ext cx="2609385" cy="10203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58C1"/>
                </a:solidFill>
              </a:rPr>
              <a:t>Người</a:t>
            </a:r>
            <a:r>
              <a:rPr lang="en-US" b="1" dirty="0">
                <a:solidFill>
                  <a:srgbClr val="0058C1"/>
                </a:solidFill>
              </a:rPr>
              <a:t> </a:t>
            </a:r>
            <a:r>
              <a:rPr lang="en-US" b="1" dirty="0" err="1">
                <a:solidFill>
                  <a:srgbClr val="0058C1"/>
                </a:solidFill>
              </a:rPr>
              <a:t>Nhu</a:t>
            </a:r>
            <a:r>
              <a:rPr lang="en-US" b="1" dirty="0">
                <a:solidFill>
                  <a:srgbClr val="0058C1"/>
                </a:solidFill>
              </a:rPr>
              <a:t> </a:t>
            </a:r>
            <a:r>
              <a:rPr lang="en-US" b="1" dirty="0" err="1">
                <a:solidFill>
                  <a:srgbClr val="0058C1"/>
                </a:solidFill>
              </a:rPr>
              <a:t>Mỳ</a:t>
            </a:r>
            <a:endParaRPr lang="en-US" b="1" dirty="0">
              <a:solidFill>
                <a:srgbClr val="0058C1"/>
              </a:solidFill>
            </a:endParaRPr>
          </a:p>
        </p:txBody>
      </p:sp>
      <p:sp>
        <p:nvSpPr>
          <p:cNvPr id="12" name="Rounded Rectangle 11">
            <a:extLst>
              <a:ext uri="{FF2B5EF4-FFF2-40B4-BE49-F238E27FC236}">
                <a16:creationId xmlns:a16="http://schemas.microsoft.com/office/drawing/2014/main" id="{D4523EAB-62A8-9D4B-9C14-6CDB58BC8A13}"/>
              </a:ext>
            </a:extLst>
          </p:cNvPr>
          <p:cNvSpPr/>
          <p:nvPr/>
        </p:nvSpPr>
        <p:spPr>
          <a:xfrm>
            <a:off x="8740690" y="3851689"/>
            <a:ext cx="2609385" cy="10203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58C1"/>
                </a:solidFill>
              </a:rPr>
              <a:t>Người</a:t>
            </a:r>
            <a:r>
              <a:rPr lang="en-US" b="1" dirty="0">
                <a:solidFill>
                  <a:srgbClr val="0058C1"/>
                </a:solidFill>
              </a:rPr>
              <a:t> </a:t>
            </a:r>
            <a:r>
              <a:rPr lang="en-US" b="1" dirty="0" err="1">
                <a:solidFill>
                  <a:srgbClr val="0058C1"/>
                </a:solidFill>
              </a:rPr>
              <a:t>Dũng</a:t>
            </a:r>
            <a:r>
              <a:rPr lang="en-US" b="1" dirty="0">
                <a:solidFill>
                  <a:srgbClr val="0058C1"/>
                </a:solidFill>
              </a:rPr>
              <a:t> </a:t>
            </a:r>
            <a:r>
              <a:rPr lang="en-US" b="1" dirty="0" err="1">
                <a:solidFill>
                  <a:srgbClr val="0058C1"/>
                </a:solidFill>
              </a:rPr>
              <a:t>Cãm</a:t>
            </a:r>
            <a:endParaRPr lang="en-US" b="1" dirty="0">
              <a:solidFill>
                <a:srgbClr val="0058C1"/>
              </a:solidFill>
            </a:endParaRPr>
          </a:p>
        </p:txBody>
      </p:sp>
      <p:sp>
        <p:nvSpPr>
          <p:cNvPr id="13" name="Rounded Rectangle 12">
            <a:extLst>
              <a:ext uri="{FF2B5EF4-FFF2-40B4-BE49-F238E27FC236}">
                <a16:creationId xmlns:a16="http://schemas.microsoft.com/office/drawing/2014/main" id="{F4C517B2-9788-AA48-AEC5-43CC8B71C409}"/>
              </a:ext>
            </a:extLst>
          </p:cNvPr>
          <p:cNvSpPr/>
          <p:nvPr/>
        </p:nvSpPr>
        <p:spPr>
          <a:xfrm>
            <a:off x="8740690" y="4936820"/>
            <a:ext cx="2689310" cy="9422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58C1"/>
                </a:solidFill>
              </a:rPr>
              <a:t>Người</a:t>
            </a:r>
            <a:r>
              <a:rPr lang="en-US" b="1" dirty="0">
                <a:solidFill>
                  <a:srgbClr val="0058C1"/>
                </a:solidFill>
              </a:rPr>
              <a:t> </a:t>
            </a:r>
            <a:r>
              <a:rPr lang="en-US" b="1" dirty="0" err="1">
                <a:solidFill>
                  <a:srgbClr val="0058C1"/>
                </a:solidFill>
              </a:rPr>
              <a:t>Học</a:t>
            </a:r>
            <a:r>
              <a:rPr lang="en-US" b="1" dirty="0">
                <a:solidFill>
                  <a:srgbClr val="0058C1"/>
                </a:solidFill>
              </a:rPr>
              <a:t> </a:t>
            </a:r>
            <a:r>
              <a:rPr lang="en-US" b="1" dirty="0" err="1">
                <a:solidFill>
                  <a:srgbClr val="0058C1"/>
                </a:solidFill>
              </a:rPr>
              <a:t>Hỏi</a:t>
            </a:r>
            <a:endParaRPr lang="en-US" b="1" dirty="0">
              <a:solidFill>
                <a:srgbClr val="0058C1"/>
              </a:solidFill>
            </a:endParaRPr>
          </a:p>
        </p:txBody>
      </p:sp>
      <p:sp>
        <p:nvSpPr>
          <p:cNvPr id="14" name="Rounded Rectangle 13">
            <a:extLst>
              <a:ext uri="{FF2B5EF4-FFF2-40B4-BE49-F238E27FC236}">
                <a16:creationId xmlns:a16="http://schemas.microsoft.com/office/drawing/2014/main" id="{73495200-9CDE-6E46-99DE-2AF3C2C08897}"/>
              </a:ext>
            </a:extLst>
          </p:cNvPr>
          <p:cNvSpPr/>
          <p:nvPr/>
        </p:nvSpPr>
        <p:spPr>
          <a:xfrm>
            <a:off x="8705377" y="1682446"/>
            <a:ext cx="2609385" cy="10203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58C1"/>
                </a:solidFill>
              </a:rPr>
              <a:t>Người</a:t>
            </a:r>
            <a:r>
              <a:rPr lang="en-US" b="1" dirty="0">
                <a:solidFill>
                  <a:srgbClr val="0058C1"/>
                </a:solidFill>
              </a:rPr>
              <a:t> </a:t>
            </a:r>
            <a:r>
              <a:rPr lang="en-US" b="1" dirty="0" err="1">
                <a:solidFill>
                  <a:srgbClr val="0058C1"/>
                </a:solidFill>
              </a:rPr>
              <a:t>Trách</a:t>
            </a:r>
            <a:r>
              <a:rPr lang="en-US" b="1" dirty="0">
                <a:solidFill>
                  <a:srgbClr val="0058C1"/>
                </a:solidFill>
              </a:rPr>
              <a:t> </a:t>
            </a:r>
            <a:r>
              <a:rPr lang="en-US" b="1" dirty="0" err="1">
                <a:solidFill>
                  <a:srgbClr val="0058C1"/>
                </a:solidFill>
              </a:rPr>
              <a:t>Nhiệm</a:t>
            </a:r>
            <a:endParaRPr lang="en-US" b="1" dirty="0">
              <a:solidFill>
                <a:srgbClr val="0058C1"/>
              </a:solidFill>
            </a:endParaRPr>
          </a:p>
        </p:txBody>
      </p:sp>
      <p:sp>
        <p:nvSpPr>
          <p:cNvPr id="15" name="Rounded Rectangle 14">
            <a:extLst>
              <a:ext uri="{FF2B5EF4-FFF2-40B4-BE49-F238E27FC236}">
                <a16:creationId xmlns:a16="http://schemas.microsoft.com/office/drawing/2014/main" id="{67C20A83-6D13-1446-AE49-37D16B785984}"/>
              </a:ext>
            </a:extLst>
          </p:cNvPr>
          <p:cNvSpPr/>
          <p:nvPr/>
        </p:nvSpPr>
        <p:spPr>
          <a:xfrm>
            <a:off x="1007328" y="801139"/>
            <a:ext cx="2784088" cy="626217"/>
          </a:xfrm>
          <a:prstGeom prst="roundRect">
            <a:avLst/>
          </a:prstGeom>
          <a:solidFill>
            <a:srgbClr val="00DB61"/>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err="1">
                <a:solidFill>
                  <a:srgbClr val="FFFF00"/>
                </a:solidFill>
              </a:rPr>
              <a:t>Tín</a:t>
            </a:r>
            <a:r>
              <a:rPr lang="en-US" sz="2400" b="1" dirty="0">
                <a:solidFill>
                  <a:srgbClr val="FFFF00"/>
                </a:solidFill>
              </a:rPr>
              <a:t> </a:t>
            </a:r>
            <a:r>
              <a:rPr lang="en-US" sz="2400" b="1" dirty="0" err="1">
                <a:solidFill>
                  <a:srgbClr val="FFFF00"/>
                </a:solidFill>
              </a:rPr>
              <a:t>Đồ</a:t>
            </a:r>
            <a:r>
              <a:rPr lang="en-US" sz="2400" b="1" dirty="0">
                <a:solidFill>
                  <a:srgbClr val="FFFF00"/>
                </a:solidFill>
              </a:rPr>
              <a:t> </a:t>
            </a:r>
            <a:r>
              <a:rPr lang="en-US" sz="2400" b="1" dirty="0" err="1">
                <a:solidFill>
                  <a:srgbClr val="FFFF00"/>
                </a:solidFill>
              </a:rPr>
              <a:t>Thật</a:t>
            </a:r>
            <a:endParaRPr lang="en-US" sz="2400" b="1" dirty="0">
              <a:solidFill>
                <a:srgbClr val="FFFF00"/>
              </a:solidFill>
            </a:endParaRPr>
          </a:p>
        </p:txBody>
      </p:sp>
      <p:sp>
        <p:nvSpPr>
          <p:cNvPr id="16" name="Rounded Rectangle 15">
            <a:extLst>
              <a:ext uri="{FF2B5EF4-FFF2-40B4-BE49-F238E27FC236}">
                <a16:creationId xmlns:a16="http://schemas.microsoft.com/office/drawing/2014/main" id="{F0EFDB74-3AF9-1B48-B72A-7E003EC3FA8E}"/>
              </a:ext>
            </a:extLst>
          </p:cNvPr>
          <p:cNvSpPr/>
          <p:nvPr/>
        </p:nvSpPr>
        <p:spPr>
          <a:xfrm>
            <a:off x="4683512" y="842074"/>
            <a:ext cx="3055434" cy="626217"/>
          </a:xfrm>
          <a:prstGeom prst="roundRect">
            <a:avLst/>
          </a:prstGeom>
          <a:solidFill>
            <a:srgbClr val="00DB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Tín</a:t>
            </a:r>
            <a:r>
              <a:rPr lang="en-US" sz="2400" b="1" dirty="0"/>
              <a:t> </a:t>
            </a:r>
            <a:r>
              <a:rPr lang="en-US" sz="2400" b="1" dirty="0" err="1">
                <a:solidFill>
                  <a:srgbClr val="FFFF00"/>
                </a:solidFill>
              </a:rPr>
              <a:t>Đồ</a:t>
            </a:r>
            <a:r>
              <a:rPr lang="en-US" sz="2400" b="1" dirty="0">
                <a:solidFill>
                  <a:srgbClr val="FFFF00"/>
                </a:solidFill>
              </a:rPr>
              <a:t> </a:t>
            </a:r>
            <a:r>
              <a:rPr lang="en-US" sz="2400" b="1" dirty="0" err="1">
                <a:solidFill>
                  <a:srgbClr val="FFFF00"/>
                </a:solidFill>
              </a:rPr>
              <a:t>Thuộc</a:t>
            </a:r>
            <a:r>
              <a:rPr lang="en-US" sz="2400" b="1" dirty="0">
                <a:solidFill>
                  <a:srgbClr val="FFFF00"/>
                </a:solidFill>
              </a:rPr>
              <a:t> Linh</a:t>
            </a:r>
          </a:p>
        </p:txBody>
      </p:sp>
      <p:sp>
        <p:nvSpPr>
          <p:cNvPr id="17" name="Rounded Rectangle 16">
            <a:extLst>
              <a:ext uri="{FF2B5EF4-FFF2-40B4-BE49-F238E27FC236}">
                <a16:creationId xmlns:a16="http://schemas.microsoft.com/office/drawing/2014/main" id="{D685170E-8020-EB4A-998E-C451CA33D47D}"/>
              </a:ext>
            </a:extLst>
          </p:cNvPr>
          <p:cNvSpPr/>
          <p:nvPr/>
        </p:nvSpPr>
        <p:spPr>
          <a:xfrm>
            <a:off x="8408019" y="843089"/>
            <a:ext cx="3114903" cy="626217"/>
          </a:xfrm>
          <a:prstGeom prst="roundRect">
            <a:avLst/>
          </a:prstGeom>
          <a:solidFill>
            <a:srgbClr val="00DB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Tín</a:t>
            </a:r>
            <a:r>
              <a:rPr lang="en-US" sz="2400" b="1" dirty="0">
                <a:solidFill>
                  <a:srgbClr val="FFFF00"/>
                </a:solidFill>
              </a:rPr>
              <a:t> </a:t>
            </a:r>
            <a:r>
              <a:rPr lang="en-US" sz="2400" b="1" dirty="0" err="1">
                <a:solidFill>
                  <a:srgbClr val="FFFF00"/>
                </a:solidFill>
              </a:rPr>
              <a:t>Đồ</a:t>
            </a:r>
            <a:r>
              <a:rPr lang="en-US" sz="2400" b="1" dirty="0">
                <a:solidFill>
                  <a:srgbClr val="FFFF00"/>
                </a:solidFill>
              </a:rPr>
              <a:t> </a:t>
            </a:r>
            <a:r>
              <a:rPr lang="en-US" sz="2400" b="1" dirty="0" err="1">
                <a:solidFill>
                  <a:srgbClr val="FFFF00"/>
                </a:solidFill>
              </a:rPr>
              <a:t>Gương</a:t>
            </a:r>
            <a:r>
              <a:rPr lang="en-US" sz="2400" b="1" dirty="0">
                <a:solidFill>
                  <a:srgbClr val="FFFF00"/>
                </a:solidFill>
              </a:rPr>
              <a:t> </a:t>
            </a:r>
            <a:r>
              <a:rPr lang="en-US" sz="2400" b="1" dirty="0" err="1">
                <a:solidFill>
                  <a:srgbClr val="FFFF00"/>
                </a:solidFill>
              </a:rPr>
              <a:t>Mẫu</a:t>
            </a:r>
            <a:endParaRPr lang="en-US" sz="2400" b="1" dirty="0">
              <a:solidFill>
                <a:srgbClr val="FFFF00"/>
              </a:solidFill>
            </a:endParaRPr>
          </a:p>
        </p:txBody>
      </p:sp>
    </p:spTree>
    <p:extLst>
      <p:ext uri="{BB962C8B-B14F-4D97-AF65-F5344CB8AC3E}">
        <p14:creationId xmlns:p14="http://schemas.microsoft.com/office/powerpoint/2010/main" val="269098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7772400" y="1524635"/>
            <a:ext cx="4070215" cy="4326673"/>
          </a:xfrm>
        </p:spPr>
        <p:txBody>
          <a:bodyPr vert="horz" lIns="91440" tIns="45720" rIns="91440" bIns="45720" rtlCol="0" anchor="ctr">
            <a:noAutofit/>
          </a:bodyPr>
          <a:lstStyle/>
          <a:p>
            <a:r>
              <a:rPr lang="en-US" altLang="en-US" sz="3200" dirty="0" err="1">
                <a:solidFill>
                  <a:schemeClr val="tx2"/>
                </a:solidFill>
              </a:rPr>
              <a:t>Nhận</a:t>
            </a:r>
            <a:r>
              <a:rPr lang="en-US" altLang="en-US" sz="3200" dirty="0">
                <a:solidFill>
                  <a:schemeClr val="tx2"/>
                </a:solidFill>
              </a:rPr>
              <a:t> </a:t>
            </a:r>
            <a:r>
              <a:rPr lang="en-US" altLang="en-US" sz="3200" dirty="0" err="1">
                <a:solidFill>
                  <a:schemeClr val="tx2"/>
                </a:solidFill>
              </a:rPr>
              <a:t>lãnh</a:t>
            </a:r>
            <a:r>
              <a:rPr lang="en-US" altLang="en-US" sz="3200" dirty="0">
                <a:solidFill>
                  <a:schemeClr val="tx2"/>
                </a:solidFill>
              </a:rPr>
              <a:t> </a:t>
            </a:r>
            <a:r>
              <a:rPr lang="en-US" altLang="en-US" sz="3200" dirty="0" err="1">
                <a:solidFill>
                  <a:schemeClr val="tx2"/>
                </a:solidFill>
              </a:rPr>
              <a:t>ơn</a:t>
            </a:r>
            <a:r>
              <a:rPr lang="en-US" altLang="en-US" sz="3200" dirty="0">
                <a:solidFill>
                  <a:schemeClr val="tx2"/>
                </a:solidFill>
              </a:rPr>
              <a:t> </a:t>
            </a:r>
            <a:r>
              <a:rPr lang="en-US" altLang="en-US" sz="3200" dirty="0" err="1">
                <a:solidFill>
                  <a:schemeClr val="tx2"/>
                </a:solidFill>
              </a:rPr>
              <a:t>cứu</a:t>
            </a:r>
            <a:r>
              <a:rPr lang="en-US" altLang="en-US" sz="3200" dirty="0">
                <a:solidFill>
                  <a:schemeClr val="tx2"/>
                </a:solidFill>
              </a:rPr>
              <a:t> </a:t>
            </a:r>
            <a:r>
              <a:rPr lang="en-US" altLang="en-US" sz="3200" dirty="0" err="1">
                <a:solidFill>
                  <a:schemeClr val="tx2"/>
                </a:solidFill>
              </a:rPr>
              <a:t>rỗi</a:t>
            </a:r>
            <a:r>
              <a:rPr lang="en-US" altLang="en-US" sz="3200" dirty="0">
                <a:solidFill>
                  <a:schemeClr val="tx2"/>
                </a:solidFill>
              </a:rPr>
              <a:t> </a:t>
            </a:r>
            <a:r>
              <a:rPr lang="en-US" altLang="en-US" sz="3200" dirty="0" err="1">
                <a:solidFill>
                  <a:schemeClr val="tx2"/>
                </a:solidFill>
              </a:rPr>
              <a:t>đúng</a:t>
            </a:r>
            <a:r>
              <a:rPr lang="en-US" altLang="en-US" sz="3200" dirty="0">
                <a:solidFill>
                  <a:schemeClr val="tx2"/>
                </a:solidFill>
              </a:rPr>
              <a:t> </a:t>
            </a:r>
            <a:r>
              <a:rPr lang="en-US" altLang="en-US" sz="3200" dirty="0" err="1">
                <a:solidFill>
                  <a:schemeClr val="tx2"/>
                </a:solidFill>
              </a:rPr>
              <a:t>theo</a:t>
            </a:r>
            <a:r>
              <a:rPr lang="en-US" altLang="en-US" sz="3200" dirty="0">
                <a:solidFill>
                  <a:schemeClr val="tx2"/>
                </a:solidFill>
              </a:rPr>
              <a:t> </a:t>
            </a:r>
            <a:r>
              <a:rPr lang="en-US" altLang="en-US" sz="3200" dirty="0" err="1">
                <a:solidFill>
                  <a:schemeClr val="tx2"/>
                </a:solidFill>
              </a:rPr>
              <a:t>phúc</a:t>
            </a:r>
            <a:r>
              <a:rPr lang="en-US" altLang="en-US" sz="3200" dirty="0">
                <a:solidFill>
                  <a:schemeClr val="tx2"/>
                </a:solidFill>
              </a:rPr>
              <a:t> </a:t>
            </a:r>
            <a:r>
              <a:rPr lang="en-US" altLang="en-US" sz="3200" dirty="0" err="1">
                <a:solidFill>
                  <a:schemeClr val="tx2"/>
                </a:solidFill>
              </a:rPr>
              <a:t>âm</a:t>
            </a:r>
            <a:endParaRPr lang="en-US" altLang="en-US" sz="3200" dirty="0">
              <a:solidFill>
                <a:schemeClr val="tx2"/>
              </a:solidFill>
            </a:endParaRPr>
          </a:p>
          <a:p>
            <a:r>
              <a:rPr lang="en-US" i="1" dirty="0">
                <a:latin typeface="Verdana" panose="020B0604030504040204" pitchFamily="34" charset="0"/>
                <a:ea typeface="Verdana" panose="020B0604030504040204" pitchFamily="34" charset="0"/>
                <a:cs typeface="Verdana" panose="020B0604030504040204" pitchFamily="34" charset="0"/>
              </a:rPr>
              <a:t>“</a:t>
            </a:r>
            <a:r>
              <a:rPr lang="vi-VN" i="1" dirty="0">
                <a:latin typeface="Verdana" panose="020B0604030504040204" pitchFamily="34" charset="0"/>
                <a:ea typeface="Verdana" panose="020B0604030504040204" pitchFamily="34" charset="0"/>
                <a:cs typeface="Verdana" panose="020B0604030504040204" pitchFamily="34" charset="0"/>
              </a:rPr>
              <a:t>và nhờ đạo ấy, anh em được cứu rỗi, miễn là anh em giữ lấy y như tôi đã giảng cho; bằng không, thì anh em dầu có tin cũng vô ích. </a:t>
            </a:r>
            <a:r>
              <a:rPr lang="vi-VN" i="1" dirty="0">
                <a:latin typeface="Verdana" panose="020B0604030504040204" pitchFamily="34" charset="0"/>
                <a:ea typeface="Verdana" panose="020B0604030504040204" pitchFamily="34" charset="0"/>
                <a:cs typeface="Verdana" panose="020B0604030504040204" pitchFamily="34" charset="0"/>
                <a:hlinkClick r:id="rId7" tooltip="Share Verse"/>
              </a:rPr>
              <a:t>3</a:t>
            </a:r>
            <a:r>
              <a:rPr lang="vi-VN" i="1" dirty="0">
                <a:latin typeface="Verdana" panose="020B0604030504040204" pitchFamily="34" charset="0"/>
                <a:ea typeface="Verdana" panose="020B0604030504040204" pitchFamily="34" charset="0"/>
                <a:cs typeface="Verdana" panose="020B0604030504040204" pitchFamily="34" charset="0"/>
              </a:rPr>
              <a:t> Vả trước hết tôi đã dạy dỗ anh em điều mà chính tôi đã nhận lãnh,</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Đấng</a:t>
            </a:r>
            <a:r>
              <a:rPr lang="en-US" i="1" dirty="0">
                <a:latin typeface="Verdana" panose="020B0604030504040204" pitchFamily="34" charset="0"/>
                <a:ea typeface="Verdana" panose="020B0604030504040204" pitchFamily="34" charset="0"/>
                <a:cs typeface="Verdana" panose="020B0604030504040204" pitchFamily="34" charset="0"/>
              </a:rPr>
              <a:t> Christ </a:t>
            </a:r>
            <a:r>
              <a:rPr lang="en-US" i="1" dirty="0" err="1">
                <a:latin typeface="Verdana" panose="020B0604030504040204" pitchFamily="34" charset="0"/>
                <a:ea typeface="Verdana" panose="020B0604030504040204" pitchFamily="34" charset="0"/>
                <a:cs typeface="Verdana" panose="020B0604030504040204" pitchFamily="34" charset="0"/>
              </a:rPr>
              <a:t>chịu</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chết</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vì</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tội</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chúng</a:t>
            </a:r>
            <a:r>
              <a:rPr lang="en-US" i="1" dirty="0">
                <a:latin typeface="Verdana" panose="020B0604030504040204" pitchFamily="34" charset="0"/>
                <a:ea typeface="Verdana" panose="020B0604030504040204" pitchFamily="34" charset="0"/>
                <a:cs typeface="Verdana" panose="020B0604030504040204" pitchFamily="34" charset="0"/>
              </a:rPr>
              <a:t> ta </a:t>
            </a:r>
            <a:r>
              <a:rPr lang="en-US" i="1" dirty="0" err="1">
                <a:latin typeface="Verdana" panose="020B0604030504040204" pitchFamily="34" charset="0"/>
                <a:ea typeface="Verdana" panose="020B0604030504040204" pitchFamily="34" charset="0"/>
                <a:cs typeface="Verdana" panose="020B0604030504040204" pitchFamily="34" charset="0"/>
              </a:rPr>
              <a:t>theo</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lời</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Kinh</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Thánh</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a:latin typeface="Verdana" panose="020B0604030504040204" pitchFamily="34" charset="0"/>
                <a:ea typeface="Verdana" panose="020B0604030504040204" pitchFamily="34" charset="0"/>
                <a:cs typeface="Verdana" panose="020B0604030504040204" pitchFamily="34" charset="0"/>
                <a:hlinkClick r:id="rId8" tooltip="Share Verse"/>
              </a:rPr>
              <a:t>4</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Ngài</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đã</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bị</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chôn</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đến</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ngày</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thứ</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ba</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Ngài</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sống</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lại</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theo</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lời</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Kinh</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Thánh</a:t>
            </a:r>
            <a:r>
              <a:rPr lang="en-US" i="1" dirty="0">
                <a:latin typeface="Verdana" panose="020B0604030504040204" pitchFamily="34" charset="0"/>
                <a:ea typeface="Verdana" panose="020B0604030504040204" pitchFamily="34" charset="0"/>
                <a:cs typeface="Verdana" panose="020B0604030504040204" pitchFamily="34" charset="0"/>
              </a:rPr>
              <a:t>” </a:t>
            </a:r>
            <a:r>
              <a:rPr lang="en-US" altLang="en-US" i="1" dirty="0">
                <a:solidFill>
                  <a:schemeClr val="tx2"/>
                </a:solidFill>
                <a:latin typeface="Verdana" panose="020B0604030504040204" pitchFamily="34" charset="0"/>
                <a:ea typeface="Verdana" panose="020B0604030504040204" pitchFamily="34" charset="0"/>
                <a:cs typeface="Verdana" panose="020B0604030504040204" pitchFamily="34" charset="0"/>
              </a:rPr>
              <a:t>(I </a:t>
            </a:r>
            <a:r>
              <a:rPr lang="en-US" altLang="en-US" i="1" dirty="0" err="1">
                <a:solidFill>
                  <a:schemeClr val="tx2"/>
                </a:solidFill>
                <a:latin typeface="Verdana" panose="020B0604030504040204" pitchFamily="34" charset="0"/>
                <a:ea typeface="Verdana" panose="020B0604030504040204" pitchFamily="34" charset="0"/>
                <a:cs typeface="Verdana" panose="020B0604030504040204" pitchFamily="34" charset="0"/>
              </a:rPr>
              <a:t>Cô-rinh-tô</a:t>
            </a:r>
            <a:r>
              <a:rPr lang="en-US" altLang="en-US" i="1" dirty="0">
                <a:solidFill>
                  <a:schemeClr val="tx2"/>
                </a:solidFill>
                <a:latin typeface="Verdana" panose="020B0604030504040204" pitchFamily="34" charset="0"/>
                <a:ea typeface="Verdana" panose="020B0604030504040204" pitchFamily="34" charset="0"/>
                <a:cs typeface="Verdana" panose="020B0604030504040204" pitchFamily="34" charset="0"/>
              </a:rPr>
              <a:t> 15:2-4) </a:t>
            </a:r>
            <a:endParaRPr lang="en-US" i="1" dirty="0">
              <a:latin typeface="Verdana" panose="020B0604030504040204" pitchFamily="34" charset="0"/>
              <a:ea typeface="Verdana" panose="020B0604030504040204" pitchFamily="34" charset="0"/>
              <a:cs typeface="Verdana" panose="020B0604030504040204" pitchFamily="34" charset="0"/>
            </a:endParaRPr>
          </a:p>
          <a:p>
            <a:endParaRPr lang="en-US" altLang="en-US" sz="3200" dirty="0">
              <a:solidFill>
                <a:schemeClr val="tx2"/>
              </a:solidFill>
            </a:endParaRPr>
          </a:p>
        </p:txBody>
      </p:sp>
      <p:grpSp>
        <p:nvGrpSpPr>
          <p:cNvPr id="20" name="Group 1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601438" y="1600198"/>
            <a:ext cx="4606394" cy="4224216"/>
          </a:xfrm>
        </p:spPr>
        <p:txBody>
          <a:bodyPr vert="horz" lIns="91440" tIns="45720" rIns="91440" bIns="45720" rtlCol="0" anchor="ctr">
            <a:normAutofit/>
          </a:bodyPr>
          <a:lstStyle/>
          <a:p>
            <a:pPr algn="ctr"/>
            <a:r>
              <a:rPr lang="en-US" altLang="en-US" sz="6000" dirty="0">
                <a:solidFill>
                  <a:srgbClr val="FFFFFF"/>
                </a:solidFill>
              </a:rPr>
              <a:t>  TÍN ĐỒ Tin </a:t>
            </a:r>
            <a:r>
              <a:rPr lang="en-US" altLang="en-US" sz="6000" dirty="0" err="1">
                <a:solidFill>
                  <a:srgbClr val="FFFFFF"/>
                </a:solidFill>
              </a:rPr>
              <a:t>chúa</a:t>
            </a:r>
            <a:r>
              <a:rPr lang="en-US" altLang="en-US" sz="6000" dirty="0">
                <a:solidFill>
                  <a:srgbClr val="FFFFFF"/>
                </a:solidFill>
              </a:rPr>
              <a:t> </a:t>
            </a:r>
            <a:r>
              <a:rPr lang="en-US" altLang="en-US" sz="6000" dirty="0" err="1">
                <a:solidFill>
                  <a:srgbClr val="FFFFFF"/>
                </a:solidFill>
              </a:rPr>
              <a:t>thật</a:t>
            </a:r>
            <a:br>
              <a:rPr lang="en-US" altLang="en-US" sz="6000" dirty="0">
                <a:solidFill>
                  <a:srgbClr val="FFFFFF"/>
                </a:solidFill>
              </a:rPr>
            </a:br>
            <a:endParaRPr lang="en-US" sz="6000" dirty="0">
              <a:solidFill>
                <a:srgbClr val="FFFFFF"/>
              </a:solidFill>
            </a:endParaRP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151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769534-C285-DF40-B73D-9D5B263C2346}"/>
              </a:ext>
            </a:extLst>
          </p:cNvPr>
          <p:cNvSpPr>
            <a:spLocks noGrp="1"/>
          </p:cNvSpPr>
          <p:nvPr>
            <p:ph type="title"/>
          </p:nvPr>
        </p:nvSpPr>
        <p:spPr>
          <a:xfrm>
            <a:off x="1069848" y="798394"/>
            <a:ext cx="4730451" cy="1637730"/>
          </a:xfrm>
        </p:spPr>
        <p:txBody>
          <a:bodyPr>
            <a:normAutofit/>
          </a:bodyPr>
          <a:lstStyle/>
          <a:p>
            <a:r>
              <a:rPr lang="en-US" sz="4400"/>
              <a:t>Câu hỏi suy nghiệm</a:t>
            </a:r>
          </a:p>
        </p:txBody>
      </p:sp>
      <p:sp>
        <p:nvSpPr>
          <p:cNvPr id="5" name="Content Placeholder 4">
            <a:extLst>
              <a:ext uri="{FF2B5EF4-FFF2-40B4-BE49-F238E27FC236}">
                <a16:creationId xmlns:a16="http://schemas.microsoft.com/office/drawing/2014/main" id="{D2A836F9-B4FB-9E4E-B9F9-835A8C1D47B3}"/>
              </a:ext>
            </a:extLst>
          </p:cNvPr>
          <p:cNvSpPr>
            <a:spLocks noGrp="1"/>
          </p:cNvSpPr>
          <p:nvPr>
            <p:ph idx="1"/>
          </p:nvPr>
        </p:nvSpPr>
        <p:spPr>
          <a:xfrm>
            <a:off x="1069848" y="2578608"/>
            <a:ext cx="4730451" cy="3593592"/>
          </a:xfrm>
        </p:spPr>
        <p:txBody>
          <a:bodyPr>
            <a:normAutofit/>
          </a:bodyPr>
          <a:lstStyle/>
          <a:p>
            <a:pPr marL="0" indent="0">
              <a:buNone/>
            </a:pPr>
            <a:r>
              <a:rPr lang="en-US" sz="1800" b="1" dirty="0" err="1"/>
              <a:t>Trong</a:t>
            </a:r>
            <a:r>
              <a:rPr lang="en-US" sz="1800" b="1" dirty="0"/>
              <a:t> 3 </a:t>
            </a:r>
            <a:r>
              <a:rPr lang="en-US" sz="1800" b="1" dirty="0" err="1"/>
              <a:t>lãnh</a:t>
            </a:r>
            <a:r>
              <a:rPr lang="en-US" sz="1800" b="1" dirty="0"/>
              <a:t> </a:t>
            </a:r>
            <a:r>
              <a:rPr lang="en-US" sz="1800" b="1" dirty="0" err="1"/>
              <a:t>vực</a:t>
            </a:r>
            <a:r>
              <a:rPr lang="en-US" sz="1800" b="1" dirty="0"/>
              <a:t>: </a:t>
            </a:r>
            <a:r>
              <a:rPr lang="en-US" sz="1800" b="1" dirty="0" err="1"/>
              <a:t>Tín</a:t>
            </a:r>
            <a:r>
              <a:rPr lang="en-US" sz="1800" b="1" dirty="0"/>
              <a:t> </a:t>
            </a:r>
            <a:r>
              <a:rPr lang="en-US" sz="1800" b="1" dirty="0" err="1"/>
              <a:t>đồ</a:t>
            </a:r>
            <a:r>
              <a:rPr lang="en-US" sz="1800" b="1" dirty="0"/>
              <a:t> </a:t>
            </a:r>
            <a:r>
              <a:rPr lang="en-US" sz="1800" b="1" dirty="0" err="1"/>
              <a:t>thật</a:t>
            </a:r>
            <a:r>
              <a:rPr lang="en-US" sz="1800" b="1" dirty="0"/>
              <a:t>, </a:t>
            </a:r>
            <a:r>
              <a:rPr lang="en-US" sz="1800" b="1" dirty="0" err="1"/>
              <a:t>Tín</a:t>
            </a:r>
            <a:r>
              <a:rPr lang="en-US" sz="1800" b="1" dirty="0"/>
              <a:t> </a:t>
            </a:r>
            <a:r>
              <a:rPr lang="en-US" sz="1800" b="1" dirty="0" err="1"/>
              <a:t>đồ</a:t>
            </a:r>
            <a:r>
              <a:rPr lang="en-US" sz="1800" b="1" dirty="0"/>
              <a:t> </a:t>
            </a:r>
            <a:r>
              <a:rPr lang="en-US" sz="1800" b="1" dirty="0" err="1"/>
              <a:t>thuộc</a:t>
            </a:r>
            <a:r>
              <a:rPr lang="en-US" sz="1800" b="1" dirty="0"/>
              <a:t> </a:t>
            </a:r>
            <a:r>
              <a:rPr lang="en-US" sz="1800" b="1" dirty="0" err="1"/>
              <a:t>linh</a:t>
            </a:r>
            <a:r>
              <a:rPr lang="en-US" sz="1800" b="1" dirty="0"/>
              <a:t>, </a:t>
            </a:r>
            <a:r>
              <a:rPr lang="en-US" sz="1800" b="1" dirty="0" err="1"/>
              <a:t>tín</a:t>
            </a:r>
            <a:r>
              <a:rPr lang="en-US" sz="1800" b="1" dirty="0"/>
              <a:t> </a:t>
            </a:r>
            <a:r>
              <a:rPr lang="en-US" sz="1800" b="1" dirty="0" err="1"/>
              <a:t>đồ</a:t>
            </a:r>
            <a:r>
              <a:rPr lang="en-US" sz="1800" b="1" dirty="0"/>
              <a:t> </a:t>
            </a:r>
            <a:r>
              <a:rPr lang="en-US" sz="1800" b="1" dirty="0" err="1"/>
              <a:t>gương</a:t>
            </a:r>
            <a:r>
              <a:rPr lang="en-US" sz="1800" b="1" dirty="0"/>
              <a:t> </a:t>
            </a:r>
            <a:r>
              <a:rPr lang="en-US" sz="1800" b="1" dirty="0" err="1"/>
              <a:t>mẫu</a:t>
            </a:r>
            <a:r>
              <a:rPr lang="en-US" sz="1800" b="1" dirty="0"/>
              <a:t>. </a:t>
            </a:r>
          </a:p>
          <a:p>
            <a:pPr marL="0" indent="0">
              <a:buNone/>
            </a:pPr>
            <a:r>
              <a:rPr lang="en-US" sz="1800" b="1" dirty="0"/>
              <a:t>1. </a:t>
            </a:r>
            <a:r>
              <a:rPr lang="en-US" sz="1800" b="1" dirty="0" err="1"/>
              <a:t>Lãnh</a:t>
            </a:r>
            <a:r>
              <a:rPr lang="en-US" sz="1800" b="1" dirty="0"/>
              <a:t> </a:t>
            </a:r>
            <a:r>
              <a:rPr lang="en-US" sz="1800" b="1" dirty="0" err="1"/>
              <a:t>vực</a:t>
            </a:r>
            <a:r>
              <a:rPr lang="en-US" sz="1800" b="1" dirty="0"/>
              <a:t> </a:t>
            </a:r>
            <a:r>
              <a:rPr lang="en-US" sz="1800" b="1" dirty="0" err="1"/>
              <a:t>nào</a:t>
            </a:r>
            <a:r>
              <a:rPr lang="en-US" sz="1800" b="1" dirty="0"/>
              <a:t> </a:t>
            </a:r>
            <a:r>
              <a:rPr lang="en-US" sz="1800" b="1" dirty="0" err="1"/>
              <a:t>với</a:t>
            </a:r>
            <a:r>
              <a:rPr lang="en-US" sz="1800" b="1" dirty="0"/>
              <a:t> </a:t>
            </a:r>
            <a:r>
              <a:rPr lang="en-US" sz="1800" b="1" dirty="0" err="1"/>
              <a:t>bạn</a:t>
            </a:r>
            <a:r>
              <a:rPr lang="en-US" sz="1800" b="1" dirty="0"/>
              <a:t> </a:t>
            </a:r>
            <a:r>
              <a:rPr lang="en-US" sz="1800" b="1" dirty="0" err="1"/>
              <a:t>là</a:t>
            </a:r>
            <a:r>
              <a:rPr lang="en-US" sz="1800" b="1" dirty="0"/>
              <a:t> </a:t>
            </a:r>
            <a:r>
              <a:rPr lang="en-US" sz="1800" b="1" dirty="0" err="1"/>
              <a:t>quan</a:t>
            </a:r>
            <a:r>
              <a:rPr lang="en-US" sz="1800" b="1" dirty="0"/>
              <a:t> </a:t>
            </a:r>
            <a:r>
              <a:rPr lang="en-US" sz="1800" b="1" dirty="0" err="1"/>
              <a:t>trọng</a:t>
            </a:r>
            <a:r>
              <a:rPr lang="en-US" sz="1800" b="1" dirty="0"/>
              <a:t> </a:t>
            </a:r>
            <a:r>
              <a:rPr lang="en-US" sz="1800" b="1" dirty="0" err="1"/>
              <a:t>nhất</a:t>
            </a:r>
            <a:r>
              <a:rPr lang="en-US" sz="1800" b="1" dirty="0"/>
              <a:t>? </a:t>
            </a:r>
            <a:r>
              <a:rPr lang="en-US" sz="1800" b="1" dirty="0" err="1"/>
              <a:t>Tại</a:t>
            </a:r>
            <a:r>
              <a:rPr lang="en-US" sz="1800" b="1" dirty="0"/>
              <a:t> </a:t>
            </a:r>
            <a:r>
              <a:rPr lang="en-US" sz="1800" b="1" dirty="0" err="1"/>
              <a:t>sao</a:t>
            </a:r>
            <a:r>
              <a:rPr lang="en-US" sz="1800" b="1" dirty="0"/>
              <a:t>.</a:t>
            </a:r>
          </a:p>
          <a:p>
            <a:pPr marL="0" indent="0">
              <a:buNone/>
            </a:pPr>
            <a:r>
              <a:rPr lang="en-US" sz="1800" b="1" dirty="0"/>
              <a:t>2. </a:t>
            </a:r>
            <a:r>
              <a:rPr lang="en-US" sz="1800" b="1" dirty="0" err="1"/>
              <a:t>Trong</a:t>
            </a:r>
            <a:r>
              <a:rPr lang="en-US" sz="1800" b="1" dirty="0"/>
              <a:t> 10 </a:t>
            </a:r>
            <a:r>
              <a:rPr lang="en-US" sz="1800" b="1" dirty="0" err="1"/>
              <a:t>kỹ</a:t>
            </a:r>
            <a:r>
              <a:rPr lang="en-US" sz="1800" b="1" dirty="0"/>
              <a:t> </a:t>
            </a:r>
            <a:r>
              <a:rPr lang="en-US" sz="1800" b="1" dirty="0" err="1"/>
              <a:t>luật</a:t>
            </a:r>
            <a:r>
              <a:rPr lang="en-US" sz="1800" b="1" dirty="0"/>
              <a:t> </a:t>
            </a:r>
            <a:r>
              <a:rPr lang="en-US" sz="1800" b="1" dirty="0" err="1"/>
              <a:t>làm</a:t>
            </a:r>
            <a:r>
              <a:rPr lang="en-US" sz="1800" b="1" dirty="0"/>
              <a:t> </a:t>
            </a:r>
            <a:r>
              <a:rPr lang="en-US" sz="1800" b="1" dirty="0" err="1"/>
              <a:t>nên</a:t>
            </a:r>
            <a:r>
              <a:rPr lang="en-US" sz="1800" b="1" dirty="0"/>
              <a:t> con </a:t>
            </a:r>
            <a:r>
              <a:rPr lang="en-US" sz="1800" b="1" dirty="0" err="1"/>
              <a:t>người</a:t>
            </a:r>
            <a:r>
              <a:rPr lang="en-US" sz="1800" b="1" dirty="0"/>
              <a:t> </a:t>
            </a:r>
            <a:r>
              <a:rPr lang="en-US" sz="1800" b="1" dirty="0" err="1"/>
              <a:t>của</a:t>
            </a:r>
            <a:r>
              <a:rPr lang="en-US" sz="1800" b="1" dirty="0"/>
              <a:t> </a:t>
            </a:r>
            <a:r>
              <a:rPr lang="en-US" sz="1800" b="1" dirty="0" err="1"/>
              <a:t>lãnh</a:t>
            </a:r>
            <a:r>
              <a:rPr lang="en-US" sz="1800" b="1" dirty="0"/>
              <a:t> </a:t>
            </a:r>
            <a:r>
              <a:rPr lang="en-US" sz="1800" b="1" dirty="0" err="1"/>
              <a:t>đạo</a:t>
            </a:r>
            <a:r>
              <a:rPr lang="en-US" sz="1800" b="1" dirty="0"/>
              <a:t>, </a:t>
            </a:r>
            <a:r>
              <a:rPr lang="en-US" sz="1800" b="1" dirty="0" err="1"/>
              <a:t>kỹ</a:t>
            </a:r>
            <a:r>
              <a:rPr lang="en-US" sz="1800" b="1" dirty="0"/>
              <a:t> </a:t>
            </a:r>
            <a:r>
              <a:rPr lang="en-US" sz="1800" b="1" dirty="0" err="1"/>
              <a:t>luật</a:t>
            </a:r>
            <a:r>
              <a:rPr lang="en-US" sz="1800" b="1" dirty="0"/>
              <a:t> </a:t>
            </a:r>
            <a:r>
              <a:rPr lang="en-US" sz="1800" b="1" dirty="0" err="1"/>
              <a:t>nào</a:t>
            </a:r>
            <a:r>
              <a:rPr lang="en-US" sz="1800" b="1" dirty="0"/>
              <a:t> </a:t>
            </a:r>
            <a:r>
              <a:rPr lang="en-US" sz="1800" b="1" dirty="0" err="1"/>
              <a:t>là</a:t>
            </a:r>
            <a:r>
              <a:rPr lang="en-US" sz="1800" b="1" dirty="0"/>
              <a:t> </a:t>
            </a:r>
            <a:r>
              <a:rPr lang="en-US" sz="1800" b="1" dirty="0" err="1"/>
              <a:t>khó</a:t>
            </a:r>
            <a:r>
              <a:rPr lang="en-US" sz="1800" b="1" dirty="0"/>
              <a:t> </a:t>
            </a:r>
            <a:r>
              <a:rPr lang="en-US" sz="1800" b="1" dirty="0" err="1"/>
              <a:t>nhất</a:t>
            </a:r>
            <a:r>
              <a:rPr lang="en-US" sz="1800" b="1" dirty="0"/>
              <a:t>? </a:t>
            </a:r>
            <a:r>
              <a:rPr lang="en-US" sz="1800" b="1" dirty="0" err="1"/>
              <a:t>Tại</a:t>
            </a:r>
            <a:r>
              <a:rPr lang="en-US" sz="1800" b="1" dirty="0"/>
              <a:t> </a:t>
            </a:r>
            <a:r>
              <a:rPr lang="en-US" sz="1800" b="1" dirty="0" err="1"/>
              <a:t>sao</a:t>
            </a:r>
            <a:r>
              <a:rPr lang="en-US" sz="1800" b="1" dirty="0"/>
              <a:t>.</a:t>
            </a:r>
          </a:p>
          <a:p>
            <a:pPr marL="0" indent="0">
              <a:buNone/>
            </a:pPr>
            <a:endParaRPr lang="en-US" sz="1800" b="1" dirty="0"/>
          </a:p>
          <a:p>
            <a:pPr marL="0" indent="0">
              <a:buNone/>
            </a:pPr>
            <a:r>
              <a:rPr lang="en-US" sz="1800" b="1" dirty="0" err="1"/>
              <a:t>Nhắn</a:t>
            </a:r>
            <a:r>
              <a:rPr lang="en-US" sz="1800" b="1" dirty="0"/>
              <a:t> qua Za-</a:t>
            </a:r>
            <a:r>
              <a:rPr lang="en-US" sz="1800" b="1" dirty="0" err="1"/>
              <a:t>lô</a:t>
            </a:r>
            <a:r>
              <a:rPr lang="en-US" sz="1800" b="1" dirty="0"/>
              <a:t> 0869871130</a:t>
            </a:r>
          </a:p>
          <a:p>
            <a:pPr marL="0" indent="0">
              <a:buNone/>
            </a:pPr>
            <a:r>
              <a:rPr lang="en-US" sz="1800" dirty="0"/>
              <a:t>E-mail </a:t>
            </a:r>
            <a:r>
              <a:rPr lang="en-US" sz="1800" dirty="0" err="1"/>
              <a:t>về</a:t>
            </a:r>
            <a:r>
              <a:rPr lang="en-US" sz="1800" dirty="0"/>
              <a:t>: </a:t>
            </a:r>
            <a:r>
              <a:rPr lang="en-US" sz="1800" b="1" dirty="0">
                <a:hlinkClick r:id="rId3"/>
              </a:rPr>
              <a:t>awana.vn@gmail.com</a:t>
            </a:r>
            <a:endParaRPr lang="en-US" sz="1800" b="1" dirty="0"/>
          </a:p>
          <a:p>
            <a:pPr marL="0" indent="0">
              <a:buNone/>
            </a:pPr>
            <a:endParaRPr lang="en-US" sz="1800" b="1" dirty="0"/>
          </a:p>
          <a:p>
            <a:pPr lvl="1"/>
            <a:endParaRPr lang="en-US" dirty="0"/>
          </a:p>
          <a:p>
            <a:pPr marL="457200" lvl="1" indent="0">
              <a:buNone/>
            </a:pPr>
            <a:endParaRPr lang="en-US" dirty="0"/>
          </a:p>
        </p:txBody>
      </p:sp>
      <p:sp>
        <p:nvSpPr>
          <p:cNvPr id="14" name="Freeform: Shape 13">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Checkmark">
            <a:extLst>
              <a:ext uri="{FF2B5EF4-FFF2-40B4-BE49-F238E27FC236}">
                <a16:creationId xmlns:a16="http://schemas.microsoft.com/office/drawing/2014/main" id="{276C7085-641F-40C5-8B8F-F23E4E69E1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3809" y="847514"/>
            <a:ext cx="3613168" cy="3613168"/>
          </a:xfrm>
          <a:prstGeom prst="rect">
            <a:avLst/>
          </a:prstGeom>
        </p:spPr>
      </p:pic>
    </p:spTree>
    <p:extLst>
      <p:ext uri="{BB962C8B-B14F-4D97-AF65-F5344CB8AC3E}">
        <p14:creationId xmlns:p14="http://schemas.microsoft.com/office/powerpoint/2010/main" val="243698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7683190" y="289933"/>
            <a:ext cx="4148254" cy="6032808"/>
          </a:xfrm>
        </p:spPr>
        <p:txBody>
          <a:bodyPr vert="horz" lIns="91440" tIns="45720" rIns="91440" bIns="45720" rtlCol="0" anchor="ctr">
            <a:noAutofit/>
          </a:bodyPr>
          <a:lstStyle/>
          <a:p>
            <a:r>
              <a:rPr lang="en-US" altLang="en-US" sz="3200" dirty="0" err="1">
                <a:solidFill>
                  <a:schemeClr val="tx2"/>
                </a:solidFill>
              </a:rPr>
              <a:t>Có</a:t>
            </a:r>
            <a:r>
              <a:rPr lang="en-US" altLang="en-US" sz="3200" dirty="0">
                <a:solidFill>
                  <a:schemeClr val="tx2"/>
                </a:solidFill>
              </a:rPr>
              <a:t> </a:t>
            </a:r>
            <a:r>
              <a:rPr lang="en-US" altLang="en-US" sz="3200" dirty="0" err="1">
                <a:solidFill>
                  <a:schemeClr val="tx2"/>
                </a:solidFill>
              </a:rPr>
              <a:t>nối</a:t>
            </a:r>
            <a:r>
              <a:rPr lang="en-US" altLang="en-US" sz="3200" dirty="0">
                <a:solidFill>
                  <a:schemeClr val="tx2"/>
                </a:solidFill>
              </a:rPr>
              <a:t> </a:t>
            </a:r>
            <a:r>
              <a:rPr lang="en-US" altLang="en-US" sz="3200" dirty="0" err="1">
                <a:solidFill>
                  <a:schemeClr val="tx2"/>
                </a:solidFill>
              </a:rPr>
              <a:t>kết</a:t>
            </a:r>
            <a:r>
              <a:rPr lang="en-US" altLang="en-US" sz="3200" dirty="0">
                <a:solidFill>
                  <a:schemeClr val="tx2"/>
                </a:solidFill>
              </a:rPr>
              <a:t> </a:t>
            </a:r>
            <a:r>
              <a:rPr lang="en-US" altLang="en-US" sz="3200" dirty="0" err="1">
                <a:solidFill>
                  <a:schemeClr val="tx2"/>
                </a:solidFill>
              </a:rPr>
              <a:t>mật</a:t>
            </a:r>
            <a:r>
              <a:rPr lang="en-US" altLang="en-US" sz="3200" dirty="0">
                <a:solidFill>
                  <a:schemeClr val="tx2"/>
                </a:solidFill>
              </a:rPr>
              <a:t> </a:t>
            </a:r>
            <a:r>
              <a:rPr lang="en-US" altLang="en-US" sz="3200" dirty="0" err="1">
                <a:solidFill>
                  <a:schemeClr val="tx2"/>
                </a:solidFill>
              </a:rPr>
              <a:t>thiết</a:t>
            </a:r>
            <a:r>
              <a:rPr lang="en-US" altLang="en-US" sz="3200" dirty="0">
                <a:solidFill>
                  <a:schemeClr val="tx2"/>
                </a:solidFill>
              </a:rPr>
              <a:t> </a:t>
            </a:r>
            <a:r>
              <a:rPr lang="en-US" altLang="en-US" sz="3200" dirty="0" err="1">
                <a:solidFill>
                  <a:schemeClr val="tx2"/>
                </a:solidFill>
              </a:rPr>
              <a:t>với</a:t>
            </a:r>
            <a:r>
              <a:rPr lang="en-US" altLang="en-US" sz="3200" dirty="0">
                <a:solidFill>
                  <a:schemeClr val="tx2"/>
                </a:solidFill>
              </a:rPr>
              <a:t> </a:t>
            </a:r>
            <a:r>
              <a:rPr lang="en-US" altLang="en-US" sz="3200" dirty="0" err="1">
                <a:solidFill>
                  <a:schemeClr val="tx2"/>
                </a:solidFill>
              </a:rPr>
              <a:t>Đức</a:t>
            </a:r>
            <a:r>
              <a:rPr lang="en-US" altLang="en-US" sz="3200" dirty="0">
                <a:solidFill>
                  <a:schemeClr val="tx2"/>
                </a:solidFill>
              </a:rPr>
              <a:t> </a:t>
            </a:r>
            <a:r>
              <a:rPr lang="en-US" altLang="en-US" sz="3200" dirty="0" err="1">
                <a:solidFill>
                  <a:schemeClr val="tx2"/>
                </a:solidFill>
              </a:rPr>
              <a:t>Chúa</a:t>
            </a:r>
            <a:r>
              <a:rPr lang="en-US" altLang="en-US" sz="3200" dirty="0">
                <a:solidFill>
                  <a:schemeClr val="tx2"/>
                </a:solidFill>
              </a:rPr>
              <a:t> </a:t>
            </a:r>
            <a:r>
              <a:rPr lang="en-US" altLang="en-US" sz="3200" dirty="0" err="1">
                <a:solidFill>
                  <a:schemeClr val="tx2"/>
                </a:solidFill>
              </a:rPr>
              <a:t>Giê</a:t>
            </a:r>
            <a:r>
              <a:rPr lang="en-US" altLang="en-US" sz="3200" dirty="0">
                <a:solidFill>
                  <a:schemeClr val="tx2"/>
                </a:solidFill>
              </a:rPr>
              <a:t>-xu</a:t>
            </a:r>
          </a:p>
          <a:p>
            <a:r>
              <a:rPr lang="vi-VN" sz="2800" i="1" dirty="0"/>
              <a:t>Hãy cứ ở trong ta, thì ta sẽ ở trong các ngươi. Như nhánh nho, nếu không dính vào gốc nho, thì không tự mình kết quả được, cũng một lẽ ấy, nếu các ngươi chẳng cứ ở trong ta, thì cũng không kết quả được. </a:t>
            </a:r>
          </a:p>
          <a:p>
            <a:r>
              <a:rPr lang="en-US" altLang="en-US" sz="3200" dirty="0">
                <a:solidFill>
                  <a:schemeClr val="tx2"/>
                </a:solidFill>
              </a:rPr>
              <a:t> (</a:t>
            </a:r>
            <a:r>
              <a:rPr lang="en-US" altLang="en-US" sz="3200" dirty="0" err="1">
                <a:solidFill>
                  <a:schemeClr val="tx2"/>
                </a:solidFill>
              </a:rPr>
              <a:t>Giăng</a:t>
            </a:r>
            <a:r>
              <a:rPr lang="en-US" altLang="en-US" sz="3200" dirty="0">
                <a:solidFill>
                  <a:schemeClr val="tx2"/>
                </a:solidFill>
              </a:rPr>
              <a:t> 15:4)</a:t>
            </a:r>
            <a:endParaRPr lang="en-US" sz="3200" dirty="0">
              <a:solidFill>
                <a:schemeClr val="tx2"/>
              </a:solidFill>
            </a:endParaRPr>
          </a:p>
        </p:txBody>
      </p:sp>
      <p:grpSp>
        <p:nvGrpSpPr>
          <p:cNvPr id="20" name="Group 1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720555" y="1770403"/>
            <a:ext cx="4606394" cy="4224216"/>
          </a:xfrm>
        </p:spPr>
        <p:txBody>
          <a:bodyPr vert="horz" lIns="91440" tIns="45720" rIns="91440" bIns="45720" rtlCol="0" anchor="ctr">
            <a:normAutofit/>
          </a:bodyPr>
          <a:lstStyle/>
          <a:p>
            <a:pPr algn="ctr"/>
            <a:r>
              <a:rPr lang="en-US" altLang="en-US" sz="6000" dirty="0">
                <a:solidFill>
                  <a:srgbClr val="FFFFFF"/>
                </a:solidFill>
              </a:rPr>
              <a:t>  TÍN ĐỒ </a:t>
            </a:r>
            <a:r>
              <a:rPr lang="en-US" altLang="en-US" sz="6000" dirty="0" err="1">
                <a:solidFill>
                  <a:srgbClr val="FFFFFF"/>
                </a:solidFill>
              </a:rPr>
              <a:t>gắn</a:t>
            </a:r>
            <a:r>
              <a:rPr lang="en-US" altLang="en-US" sz="6000" dirty="0">
                <a:solidFill>
                  <a:srgbClr val="FFFFFF"/>
                </a:solidFill>
              </a:rPr>
              <a:t> </a:t>
            </a:r>
            <a:r>
              <a:rPr lang="en-US" altLang="en-US" sz="6000" dirty="0" err="1">
                <a:solidFill>
                  <a:srgbClr val="FFFFFF"/>
                </a:solidFill>
              </a:rPr>
              <a:t>bó</a:t>
            </a:r>
            <a:r>
              <a:rPr lang="en-US" altLang="en-US" sz="6000" dirty="0">
                <a:solidFill>
                  <a:srgbClr val="FFFFFF"/>
                </a:solidFill>
              </a:rPr>
              <a:t> </a:t>
            </a:r>
            <a:r>
              <a:rPr lang="en-US" altLang="en-US" sz="6000" dirty="0" err="1">
                <a:solidFill>
                  <a:srgbClr val="FFFFFF"/>
                </a:solidFill>
              </a:rPr>
              <a:t>với</a:t>
            </a:r>
            <a:r>
              <a:rPr lang="en-US" altLang="en-US" sz="6000" dirty="0">
                <a:solidFill>
                  <a:srgbClr val="FFFFFF"/>
                </a:solidFill>
              </a:rPr>
              <a:t> </a:t>
            </a:r>
            <a:r>
              <a:rPr lang="en-US" altLang="en-US" sz="6000" dirty="0" err="1">
                <a:solidFill>
                  <a:srgbClr val="FFFFFF"/>
                </a:solidFill>
              </a:rPr>
              <a:t>chúa</a:t>
            </a:r>
            <a:r>
              <a:rPr lang="en-US" altLang="en-US" sz="6000" dirty="0">
                <a:solidFill>
                  <a:srgbClr val="FFFFFF"/>
                </a:solidFill>
              </a:rPr>
              <a:t> </a:t>
            </a:r>
            <a:r>
              <a:rPr lang="en-US" altLang="en-US" sz="6000" dirty="0" err="1">
                <a:solidFill>
                  <a:srgbClr val="FFFFFF"/>
                </a:solidFill>
              </a:rPr>
              <a:t>giê</a:t>
            </a:r>
            <a:r>
              <a:rPr lang="en-US" altLang="en-US" sz="6000" dirty="0">
                <a:solidFill>
                  <a:srgbClr val="FFFFFF"/>
                </a:solidFill>
              </a:rPr>
              <a:t>-xu</a:t>
            </a:r>
            <a:br>
              <a:rPr lang="en-US" altLang="en-US" sz="6000" dirty="0">
                <a:solidFill>
                  <a:srgbClr val="FFFFFF"/>
                </a:solidFill>
              </a:rPr>
            </a:br>
            <a:endParaRPr lang="en-US" sz="6000" dirty="0">
              <a:solidFill>
                <a:srgbClr val="FFFFFF"/>
              </a:solidFill>
            </a:endParaRP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231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r>
              <a:rPr lang="en-US" altLang="en-US" sz="8800" dirty="0" err="1">
                <a:blipFill dpi="0" rotWithShape="1">
                  <a:blip r:embed="rId5"/>
                  <a:srcRect/>
                  <a:tile tx="6350" ty="-127000" sx="65000" sy="64000" flip="none" algn="tl"/>
                </a:blipFill>
              </a:rPr>
              <a:t>Một</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quan</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hệ</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gắn</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bó</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với</a:t>
            </a:r>
            <a:r>
              <a:rPr lang="en-US" altLang="en-US" sz="8800" dirty="0">
                <a:blipFill dpi="0" rotWithShape="1">
                  <a:blip r:embed="rId5"/>
                  <a:srcRect/>
                  <a:tile tx="6350" ty="-127000" sx="65000" sy="64000" flip="none" algn="tl"/>
                </a:blipFill>
              </a:rPr>
              <a:t> </a:t>
            </a:r>
            <a:r>
              <a:rPr lang="en-US" altLang="en-US" sz="8800" dirty="0" err="1">
                <a:blipFill dpi="0" rotWithShape="1">
                  <a:blip r:embed="rId5"/>
                  <a:srcRect/>
                  <a:tile tx="6350" ty="-127000" sx="65000" sy="64000" flip="none" algn="tl"/>
                </a:blipFill>
              </a:rPr>
              <a:t>chúa</a:t>
            </a:r>
            <a:br>
              <a:rPr lang="en-US" altLang="en-US" sz="8800" dirty="0">
                <a:blipFill dpi="0" rotWithShape="1">
                  <a:blip r:embed="rId5"/>
                  <a:srcRect/>
                  <a:tile tx="6350" ty="-127000" sx="65000" sy="64000" flip="none" algn="tl"/>
                </a:blipFill>
              </a:rPr>
            </a:br>
            <a:endParaRPr lang="en-US" sz="8800" dirty="0">
              <a:blipFill dpi="0" rotWithShape="1">
                <a:blip r:embed="rId5"/>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7885470" y="1216312"/>
            <a:ext cx="3459692" cy="3954552"/>
          </a:xfrm>
        </p:spPr>
        <p:txBody>
          <a:bodyPr vert="horz" lIns="91440" tIns="45720" rIns="91440" bIns="45720" rtlCol="0" anchor="ctr">
            <a:noAutofit/>
          </a:bodyPr>
          <a:lstStyle/>
          <a:p>
            <a:r>
              <a:rPr lang="vi-VN" dirty="0"/>
              <a:t>“Ví bằng các ngươi cứ ở trong ta, và những </a:t>
            </a:r>
            <a:r>
              <a:rPr lang="vi-VN" u="sng" dirty="0">
                <a:solidFill>
                  <a:srgbClr val="0058C1"/>
                </a:solidFill>
              </a:rPr>
              <a:t>lời ta ở trong các ngươi</a:t>
            </a:r>
            <a:r>
              <a:rPr lang="vi-VN" dirty="0">
                <a:solidFill>
                  <a:srgbClr val="0058C1"/>
                </a:solidFill>
              </a:rPr>
              <a:t>, </a:t>
            </a:r>
            <a:r>
              <a:rPr lang="vi-VN" u="sng" dirty="0">
                <a:solidFill>
                  <a:srgbClr val="0058C1"/>
                </a:solidFill>
              </a:rPr>
              <a:t>hãy cầu xin </a:t>
            </a:r>
            <a:r>
              <a:rPr lang="vi-VN" dirty="0"/>
              <a:t>mọi điều mình muốn, thì sẽ được điều đó” (Giăng 15:7)</a:t>
            </a:r>
          </a:p>
          <a:p>
            <a:r>
              <a:rPr lang="vi-VN" dirty="0"/>
              <a:t>Nếu </a:t>
            </a:r>
            <a:r>
              <a:rPr lang="vi-VN" u="sng" dirty="0">
                <a:solidFill>
                  <a:srgbClr val="0058C1"/>
                </a:solidFill>
              </a:rPr>
              <a:t>các ngươi vâng giữ các điều răn của ta, thì sẽ ở trong sự yêu thương ta</a:t>
            </a:r>
            <a:r>
              <a:rPr lang="vi-VN" dirty="0">
                <a:solidFill>
                  <a:srgbClr val="0058C1"/>
                </a:solidFill>
              </a:rPr>
              <a:t>,</a:t>
            </a:r>
            <a:r>
              <a:rPr lang="vi-VN" dirty="0"/>
              <a:t> cũng như chính ta đã vâng giữ các điều răn của Cha ta, và cứ ở trong sự yêu thương Ngài</a:t>
            </a:r>
            <a:r>
              <a:rPr lang="vi-VN" sz="2400" dirty="0"/>
              <a:t>.</a:t>
            </a:r>
            <a:r>
              <a:rPr lang="en-US" sz="2400" dirty="0">
                <a:solidFill>
                  <a:srgbClr val="000000"/>
                </a:solidFill>
              </a:rPr>
              <a:t>” (</a:t>
            </a:r>
            <a:r>
              <a:rPr lang="en-US" sz="2400" dirty="0" err="1">
                <a:solidFill>
                  <a:srgbClr val="000000"/>
                </a:solidFill>
              </a:rPr>
              <a:t>Giăng</a:t>
            </a:r>
            <a:r>
              <a:rPr lang="en-US" sz="2400" dirty="0">
                <a:solidFill>
                  <a:srgbClr val="000000"/>
                </a:solidFill>
              </a:rPr>
              <a:t> 15:10)</a:t>
            </a: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6351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ctr"/>
            <a:br>
              <a:rPr lang="en-US" altLang="en-US" sz="8800" dirty="0">
                <a:blipFill dpi="0" rotWithShape="1">
                  <a:blip r:embed="rId7"/>
                  <a:srcRect/>
                  <a:tile tx="6350" ty="-127000" sx="65000" sy="64000" flip="none" algn="tl"/>
                </a:blipFill>
              </a:rPr>
            </a:br>
            <a:endParaRPr lang="en-US" sz="2700" i="1" dirty="0">
              <a:blipFill dpi="0" rotWithShape="1">
                <a:blip r:embed="rId7"/>
                <a:srcRect/>
                <a:tile tx="6350" ty="-127000" sx="65000" sy="64000" flip="none" algn="tl"/>
              </a:blipFill>
            </a:endParaRPr>
          </a:p>
        </p:txBody>
      </p:sp>
      <p:sp>
        <p:nvSpPr>
          <p:cNvPr id="83" name="Rectangle 82">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5">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5">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7885470" y="1270240"/>
            <a:ext cx="3459692" cy="3971056"/>
          </a:xfrm>
        </p:spPr>
        <p:txBody>
          <a:bodyPr vert="horz" lIns="91440" tIns="45720" rIns="91440" bIns="45720" rtlCol="0" anchor="ctr">
            <a:noAutofit/>
          </a:bodyPr>
          <a:lstStyle/>
          <a:p>
            <a:endParaRPr lang="en-US" altLang="en-US" sz="2800" dirty="0">
              <a:blipFill dpi="0" rotWithShape="1">
                <a:blip r:embed="rId7"/>
                <a:srcRect/>
                <a:tile tx="6350" ty="-127000" sx="65000" sy="64000" flip="none" algn="tl"/>
              </a:blipFill>
            </a:endParaRPr>
          </a:p>
          <a:p>
            <a:r>
              <a:rPr lang="en-US" altLang="en-US" sz="2800" dirty="0" err="1">
                <a:blipFill dpi="0" rotWithShape="1">
                  <a:blip r:embed="rId7"/>
                  <a:srcRect/>
                  <a:tile tx="6350" ty="-127000" sx="65000" sy="64000" flip="none" algn="tl"/>
                </a:blipFill>
              </a:rPr>
              <a:t>Chúa</a:t>
            </a:r>
            <a:r>
              <a:rPr lang="en-US" altLang="en-US" sz="2800" dirty="0">
                <a:blipFill dpi="0" rotWithShape="1">
                  <a:blip r:embed="rId7"/>
                  <a:srcRect/>
                  <a:tile tx="6350" ty="-127000" sx="65000" sy="64000" flip="none" algn="tl"/>
                </a:blipFill>
              </a:rPr>
              <a:t> </a:t>
            </a:r>
            <a:r>
              <a:rPr lang="en-US" altLang="en-US" sz="2800" dirty="0" err="1">
                <a:blipFill dpi="0" rotWithShape="1">
                  <a:blip r:embed="rId7"/>
                  <a:srcRect/>
                  <a:tile tx="6350" ty="-127000" sx="65000" sy="64000" flip="none" algn="tl"/>
                </a:blipFill>
              </a:rPr>
              <a:t>gọi</a:t>
            </a:r>
            <a:r>
              <a:rPr lang="en-US" altLang="en-US" sz="2800" dirty="0">
                <a:blipFill dpi="0" rotWithShape="1">
                  <a:blip r:embed="rId7"/>
                  <a:srcRect/>
                  <a:tile tx="6350" ty="-127000" sx="65000" sy="64000" flip="none" algn="tl"/>
                </a:blipFill>
              </a:rPr>
              <a:t> </a:t>
            </a:r>
            <a:r>
              <a:rPr lang="en-US" altLang="en-US" sz="2800" dirty="0" err="1">
                <a:blipFill dpi="0" rotWithShape="1">
                  <a:blip r:embed="rId7"/>
                  <a:srcRect/>
                  <a:tile tx="6350" ty="-127000" sx="65000" sy="64000" flip="none" algn="tl"/>
                </a:blipFill>
              </a:rPr>
              <a:t>chúng</a:t>
            </a:r>
            <a:r>
              <a:rPr lang="en-US" altLang="en-US" sz="2800" dirty="0">
                <a:blipFill dpi="0" rotWithShape="1">
                  <a:blip r:embed="rId7"/>
                  <a:srcRect/>
                  <a:tile tx="6350" ty="-127000" sx="65000" sy="64000" flip="none" algn="tl"/>
                </a:blipFill>
              </a:rPr>
              <a:t> ta </a:t>
            </a:r>
            <a:r>
              <a:rPr lang="en-US" altLang="en-US" sz="2800" dirty="0" err="1">
                <a:blipFill dpi="0" rotWithShape="1">
                  <a:blip r:embed="rId7"/>
                  <a:srcRect/>
                  <a:tile tx="6350" ty="-127000" sx="65000" sy="64000" flip="none" algn="tl"/>
                </a:blipFill>
              </a:rPr>
              <a:t>là</a:t>
            </a:r>
            <a:r>
              <a:rPr lang="en-US" altLang="en-US" sz="2800" dirty="0">
                <a:blipFill dpi="0" rotWithShape="1">
                  <a:blip r:embed="rId7"/>
                  <a:srcRect/>
                  <a:tile tx="6350" ty="-127000" sx="65000" sy="64000" flip="none" algn="tl"/>
                </a:blipFill>
              </a:rPr>
              <a:t> </a:t>
            </a:r>
            <a:r>
              <a:rPr lang="en-US" altLang="en-US" sz="2800" dirty="0" err="1">
                <a:blipFill dpi="0" rotWithShape="1">
                  <a:blip r:embed="rId7"/>
                  <a:srcRect/>
                  <a:tile tx="6350" ty="-127000" sx="65000" sy="64000" flip="none" algn="tl"/>
                </a:blipFill>
              </a:rPr>
              <a:t>Bạn</a:t>
            </a:r>
            <a:r>
              <a:rPr lang="en-US" altLang="en-US" sz="2800" dirty="0">
                <a:blipFill dpi="0" rotWithShape="1">
                  <a:blip r:embed="rId7"/>
                  <a:srcRect/>
                  <a:tile tx="6350" ty="-127000" sx="65000" sy="64000" flip="none" algn="tl"/>
                </a:blipFill>
              </a:rPr>
              <a:t> </a:t>
            </a:r>
            <a:r>
              <a:rPr lang="en-US" altLang="en-US" sz="2800" dirty="0" err="1">
                <a:blipFill dpi="0" rotWithShape="1">
                  <a:blip r:embed="rId7"/>
                  <a:srcRect/>
                  <a:tile tx="6350" ty="-127000" sx="65000" sy="64000" flip="none" algn="tl"/>
                </a:blipFill>
              </a:rPr>
              <a:t>hữu</a:t>
            </a:r>
            <a:r>
              <a:rPr lang="en-US" altLang="en-US" sz="2800" dirty="0">
                <a:blipFill dpi="0" rotWithShape="1">
                  <a:blip r:embed="rId7"/>
                  <a:srcRect/>
                  <a:tile tx="6350" ty="-127000" sx="65000" sy="64000" flip="none" algn="tl"/>
                </a:blipFill>
              </a:rPr>
              <a:t> </a:t>
            </a:r>
            <a:r>
              <a:rPr lang="en-US" altLang="en-US" sz="2800" dirty="0" err="1">
                <a:blipFill dpi="0" rotWithShape="1">
                  <a:blip r:embed="rId7"/>
                  <a:srcRect/>
                  <a:tile tx="6350" ty="-127000" sx="65000" sy="64000" flip="none" algn="tl"/>
                </a:blipFill>
              </a:rPr>
              <a:t>ngài</a:t>
            </a:r>
            <a:endParaRPr lang="en-US" altLang="en-US" sz="2800" dirty="0">
              <a:blipFill dpi="0" rotWithShape="1">
                <a:blip r:embed="rId7"/>
                <a:srcRect/>
                <a:tile tx="6350" ty="-127000" sx="65000" sy="64000" flip="none" algn="tl"/>
              </a:blipFill>
            </a:endParaRPr>
          </a:p>
          <a:p>
            <a:br>
              <a:rPr lang="en-US" altLang="en-US" sz="2800" dirty="0">
                <a:blipFill dpi="0" rotWithShape="1">
                  <a:blip r:embed="rId7"/>
                  <a:srcRect/>
                  <a:tile tx="6350" ty="-127000" sx="65000" sy="64000" flip="none" algn="tl"/>
                </a:blipFill>
              </a:rPr>
            </a:br>
            <a:r>
              <a:rPr lang="en-US" altLang="en-US" sz="2800" dirty="0">
                <a:blipFill dpi="0" rotWithShape="1">
                  <a:blip r:embed="rId7"/>
                  <a:srcRect/>
                  <a:tile tx="6350" ty="-127000" sx="65000" sy="64000" flip="none" algn="tl"/>
                </a:blipFill>
              </a:rPr>
              <a:t> “</a:t>
            </a:r>
            <a:r>
              <a:rPr lang="vi-VN" i="1" dirty="0"/>
              <a:t>Ví thử các ngươi làm theo điều ta dạy, thì các ngươi là bạn hữu ta. </a:t>
            </a:r>
            <a:r>
              <a:rPr lang="vi-VN" i="1" dirty="0">
                <a:hlinkClick r:id="rId9" tooltip="Share Verse"/>
              </a:rPr>
              <a:t>15</a:t>
            </a:r>
            <a:r>
              <a:rPr lang="vi-VN" i="1" dirty="0"/>
              <a:t> Ta chẳng gọi các ngươi là đầy tớ nữa, vì đầy tớ chẳng biết điều chủ mình làm nhưng ta đã gọi các ngươi là bạn hữu ta, vì ta từng tỏ cho các ngươi biết mọi điều ta đã nghe nơi Cha ta” (Giăng 15:14-15)</a:t>
            </a:r>
            <a:br>
              <a:rPr lang="en-US" altLang="en-US" i="1" dirty="0">
                <a:blipFill dpi="0" rotWithShape="1">
                  <a:blip r:embed="rId7"/>
                  <a:srcRect/>
                  <a:tile tx="6350" ty="-127000" sx="65000" sy="64000" flip="none" algn="tl"/>
                </a:blipFill>
              </a:rPr>
            </a:br>
            <a:endParaRPr lang="en-US" sz="2400" dirty="0">
              <a:solidFill>
                <a:srgbClr val="000000"/>
              </a:solidFill>
            </a:endParaRPr>
          </a:p>
        </p:txBody>
      </p:sp>
      <p:sp>
        <p:nvSpPr>
          <p:cNvPr id="87" name="Rectangle 86">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5">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90" name="Oval 89">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Nguoi ban yeu men.mp4" descr="Nguoi ban yeu men.mp4">
            <a:hlinkClick r:id="" action="ppaction://media"/>
            <a:extLst>
              <a:ext uri="{FF2B5EF4-FFF2-40B4-BE49-F238E27FC236}">
                <a16:creationId xmlns:a16="http://schemas.microsoft.com/office/drawing/2014/main" id="{5A3B9576-D416-4F43-920F-5DD45C2B3B25}"/>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920159" y="1270240"/>
            <a:ext cx="6934887" cy="3987560"/>
          </a:xfrm>
          <a:prstGeom prst="rect">
            <a:avLst/>
          </a:prstGeom>
        </p:spPr>
      </p:pic>
    </p:spTree>
    <p:extLst>
      <p:ext uri="{BB962C8B-B14F-4D97-AF65-F5344CB8AC3E}">
        <p14:creationId xmlns:p14="http://schemas.microsoft.com/office/powerpoint/2010/main" val="119172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endCondLst>
                    <p:cond evt="onNext" delay="0">
                      <p:tgtEl>
                        <p:sldTgt/>
                      </p:tgtEl>
                    </p:cond>
                  </p:endCondLst>
                </p:cTn>
                <p:tgtEl>
                  <p:spTgt spid="4"/>
                </p:tgtEl>
              </p:cMediaNode>
            </p:video>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indefinite"/>
                      </p:stCondLst>
                      <p:childTnLst>
                        <p:par>
                          <p:cTn id="15" fill="hold">
                            <p:stCondLst>
                              <p:cond delay="0"/>
                            </p:stCondLst>
                            <p:childTnLst>
                              <p:par>
                                <p:cTn id="16" presetID="1" presetClass="mediacall" presetSubtype="0" fill="hold" nodeType="clickEffect">
                                  <p:stCondLst>
                                    <p:cond delay="1000"/>
                                  </p:stCondLst>
                                  <p:childTnLst>
                                    <p:cmd type="call" cmd="playFrom(0.0)">
                                      <p:cBhvr>
                                        <p:cTn id="17" dur="72319" fill="hold"/>
                                        <p:tgtEl>
                                          <p:spTgt spid="4"/>
                                        </p:tgtEl>
                                      </p:cBhvr>
                                    </p:cmd>
                                  </p:childTnLst>
                                </p:cTn>
                              </p:par>
                            </p:childTnLst>
                          </p:cTn>
                        </p:par>
                      </p:childTnLst>
                    </p:cTn>
                  </p:par>
                </p:childTnLst>
              </p:cTn>
              <p:nextCondLst>
                <p:cond evt="onClick" delay="0">
                  <p:tgtEl>
                    <p:spTgt spid="7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7763875" y="1708175"/>
            <a:ext cx="4143422" cy="3938999"/>
          </a:xfrm>
        </p:spPr>
        <p:txBody>
          <a:bodyPr vert="horz" lIns="91440" tIns="45720" rIns="91440" bIns="45720" rtlCol="0" anchor="ctr">
            <a:noAutofit/>
          </a:bodyPr>
          <a:lstStyle/>
          <a:p>
            <a:r>
              <a:rPr lang="en-US" altLang="en-US" sz="3200" dirty="0" err="1">
                <a:solidFill>
                  <a:schemeClr val="tx2"/>
                </a:solidFill>
              </a:rPr>
              <a:t>Sống</a:t>
            </a:r>
            <a:r>
              <a:rPr lang="en-US" altLang="en-US" sz="3200" dirty="0">
                <a:solidFill>
                  <a:schemeClr val="tx2"/>
                </a:solidFill>
              </a:rPr>
              <a:t> </a:t>
            </a:r>
            <a:r>
              <a:rPr lang="en-US" altLang="en-US" sz="3200" dirty="0" err="1">
                <a:solidFill>
                  <a:schemeClr val="tx2"/>
                </a:solidFill>
              </a:rPr>
              <a:t>cho</a:t>
            </a:r>
            <a:r>
              <a:rPr lang="en-US" altLang="en-US" sz="3200" dirty="0">
                <a:solidFill>
                  <a:schemeClr val="tx2"/>
                </a:solidFill>
              </a:rPr>
              <a:t> </a:t>
            </a:r>
            <a:r>
              <a:rPr lang="en-US" altLang="en-US" sz="3200" dirty="0" err="1">
                <a:solidFill>
                  <a:schemeClr val="tx2"/>
                </a:solidFill>
              </a:rPr>
              <a:t>sự</a:t>
            </a:r>
            <a:r>
              <a:rPr lang="en-US" altLang="en-US" sz="3200" dirty="0">
                <a:solidFill>
                  <a:schemeClr val="tx2"/>
                </a:solidFill>
              </a:rPr>
              <a:t> </a:t>
            </a:r>
            <a:r>
              <a:rPr lang="en-US" altLang="en-US" sz="3200" dirty="0" err="1">
                <a:solidFill>
                  <a:schemeClr val="tx2"/>
                </a:solidFill>
              </a:rPr>
              <a:t>vinh</a:t>
            </a:r>
            <a:r>
              <a:rPr lang="en-US" altLang="en-US" sz="3200" dirty="0">
                <a:solidFill>
                  <a:schemeClr val="tx2"/>
                </a:solidFill>
              </a:rPr>
              <a:t> </a:t>
            </a:r>
            <a:r>
              <a:rPr lang="en-US" altLang="en-US" sz="3200" dirty="0" err="1">
                <a:solidFill>
                  <a:schemeClr val="tx2"/>
                </a:solidFill>
              </a:rPr>
              <a:t>hiển</a:t>
            </a:r>
            <a:r>
              <a:rPr lang="en-US" altLang="en-US" sz="3200" dirty="0">
                <a:solidFill>
                  <a:schemeClr val="tx2"/>
                </a:solidFill>
              </a:rPr>
              <a:t> </a:t>
            </a:r>
            <a:r>
              <a:rPr lang="en-US" altLang="en-US" sz="3200" dirty="0" err="1">
                <a:solidFill>
                  <a:schemeClr val="tx2"/>
                </a:solidFill>
              </a:rPr>
              <a:t>của</a:t>
            </a:r>
            <a:r>
              <a:rPr lang="en-US" altLang="en-US" sz="3200" dirty="0">
                <a:solidFill>
                  <a:schemeClr val="tx2"/>
                </a:solidFill>
              </a:rPr>
              <a:t> </a:t>
            </a:r>
            <a:r>
              <a:rPr lang="en-US" altLang="en-US" sz="3200" dirty="0" err="1">
                <a:solidFill>
                  <a:schemeClr val="tx2"/>
                </a:solidFill>
              </a:rPr>
              <a:t>Đức</a:t>
            </a:r>
            <a:r>
              <a:rPr lang="en-US" altLang="en-US" sz="3200" dirty="0">
                <a:solidFill>
                  <a:schemeClr val="tx2"/>
                </a:solidFill>
              </a:rPr>
              <a:t> </a:t>
            </a:r>
            <a:r>
              <a:rPr lang="en-US" altLang="en-US" sz="3200" dirty="0" err="1">
                <a:solidFill>
                  <a:schemeClr val="tx2"/>
                </a:solidFill>
              </a:rPr>
              <a:t>Chúa</a:t>
            </a:r>
            <a:r>
              <a:rPr lang="en-US" altLang="en-US" sz="3200" dirty="0">
                <a:solidFill>
                  <a:schemeClr val="tx2"/>
                </a:solidFill>
              </a:rPr>
              <a:t> </a:t>
            </a:r>
            <a:r>
              <a:rPr lang="en-US" altLang="en-US" sz="3200" dirty="0" err="1">
                <a:solidFill>
                  <a:schemeClr val="tx2"/>
                </a:solidFill>
              </a:rPr>
              <a:t>Trời</a:t>
            </a:r>
            <a:r>
              <a:rPr lang="en-US" altLang="en-US" sz="3200" dirty="0">
                <a:solidFill>
                  <a:schemeClr val="tx2"/>
                </a:solidFill>
              </a:rPr>
              <a:t> </a:t>
            </a:r>
          </a:p>
          <a:p>
            <a:r>
              <a:rPr lang="vi-VN" sz="2800" i="1" dirty="0">
                <a:latin typeface="Verdana" panose="020B0604030504040204" pitchFamily="34" charset="0"/>
                <a:ea typeface="Verdana" panose="020B0604030504040204" pitchFamily="34" charset="0"/>
                <a:cs typeface="Verdana" panose="020B0604030504040204" pitchFamily="34" charset="0"/>
              </a:rPr>
              <a:t>(I Cô-rinh tô 10:31) </a:t>
            </a:r>
            <a:r>
              <a:rPr lang="en-US" sz="2800" i="1" dirty="0" err="1">
                <a:latin typeface="Verdana" panose="020B0604030504040204" pitchFamily="34" charset="0"/>
                <a:ea typeface="Verdana" panose="020B0604030504040204" pitchFamily="34" charset="0"/>
                <a:cs typeface="Verdana" panose="020B0604030504040204" pitchFamily="34" charset="0"/>
              </a:rPr>
              <a:t>Vậy</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anh</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em</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hoặc</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ăn</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hoặc</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uống</a:t>
            </a:r>
            <a:r>
              <a:rPr lang="en-US" sz="2800" i="1" dirty="0">
                <a:latin typeface="Verdana" panose="020B0604030504040204" pitchFamily="34" charset="0"/>
                <a:ea typeface="Verdana" panose="020B0604030504040204" pitchFamily="34" charset="0"/>
                <a:cs typeface="Verdana" panose="020B0604030504040204" pitchFamily="34" charset="0"/>
              </a:rPr>
              <a:t>, hay </a:t>
            </a:r>
            <a:r>
              <a:rPr lang="en-US" sz="2800" i="1" dirty="0" err="1">
                <a:latin typeface="Verdana" panose="020B0604030504040204" pitchFamily="34" charset="0"/>
                <a:ea typeface="Verdana" panose="020B0604030504040204" pitchFamily="34" charset="0"/>
                <a:cs typeface="Verdana" panose="020B0604030504040204" pitchFamily="34" charset="0"/>
              </a:rPr>
              <a:t>là</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làm</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sự</a:t>
            </a:r>
            <a:r>
              <a:rPr lang="en-US" sz="2800" i="1" dirty="0">
                <a:latin typeface="Verdana" panose="020B0604030504040204" pitchFamily="34" charset="0"/>
                <a:ea typeface="Verdana" panose="020B0604030504040204" pitchFamily="34" charset="0"/>
                <a:cs typeface="Verdana" panose="020B0604030504040204" pitchFamily="34" charset="0"/>
              </a:rPr>
              <a:t> chi </a:t>
            </a:r>
            <a:r>
              <a:rPr lang="en-US" sz="2800" i="1" dirty="0" err="1">
                <a:latin typeface="Verdana" panose="020B0604030504040204" pitchFamily="34" charset="0"/>
                <a:ea typeface="Verdana" panose="020B0604030504040204" pitchFamily="34" charset="0"/>
                <a:cs typeface="Verdana" panose="020B0604030504040204" pitchFamily="34" charset="0"/>
              </a:rPr>
              <a:t>khác</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hãy</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vì</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sự</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vinh</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hiển</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Đức</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Chúa</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Trời</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mà</a:t>
            </a:r>
            <a:r>
              <a:rPr lang="en-US" sz="2800" i="1" dirty="0">
                <a:latin typeface="Verdana" panose="020B0604030504040204" pitchFamily="34" charset="0"/>
                <a:ea typeface="Verdana" panose="020B0604030504040204" pitchFamily="34" charset="0"/>
                <a:cs typeface="Verdana" panose="020B0604030504040204" pitchFamily="34" charset="0"/>
              </a:rPr>
              <a:t> </a:t>
            </a:r>
            <a:r>
              <a:rPr lang="en-US" sz="2800" i="1" dirty="0" err="1">
                <a:latin typeface="Verdana" panose="020B0604030504040204" pitchFamily="34" charset="0"/>
                <a:ea typeface="Verdana" panose="020B0604030504040204" pitchFamily="34" charset="0"/>
                <a:cs typeface="Verdana" panose="020B0604030504040204" pitchFamily="34" charset="0"/>
              </a:rPr>
              <a:t>làm</a:t>
            </a:r>
            <a:r>
              <a:rPr lang="en-US" sz="2800" i="1" dirty="0">
                <a:latin typeface="Verdana" panose="020B0604030504040204" pitchFamily="34" charset="0"/>
                <a:ea typeface="Verdana" panose="020B0604030504040204" pitchFamily="34" charset="0"/>
                <a:cs typeface="Verdana" panose="020B0604030504040204" pitchFamily="34" charset="0"/>
              </a:rPr>
              <a:t>.</a:t>
            </a:r>
            <a:endParaRPr lang="vi-VN" sz="2800" i="1" dirty="0">
              <a:latin typeface="Verdana" panose="020B0604030504040204" pitchFamily="34" charset="0"/>
              <a:ea typeface="Verdana" panose="020B0604030504040204" pitchFamily="34" charset="0"/>
              <a:cs typeface="Verdana" panose="020B0604030504040204" pitchFamily="34" charset="0"/>
            </a:endParaRPr>
          </a:p>
          <a:p>
            <a:r>
              <a:rPr lang="en-US" altLang="en-US" sz="3200" dirty="0">
                <a:solidFill>
                  <a:schemeClr val="tx2"/>
                </a:solidFill>
              </a:rPr>
              <a:t> </a:t>
            </a:r>
          </a:p>
        </p:txBody>
      </p:sp>
      <p:grpSp>
        <p:nvGrpSpPr>
          <p:cNvPr id="20" name="Group 1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r>
              <a:rPr lang="en-US" altLang="en-US" sz="6000" dirty="0" err="1">
                <a:solidFill>
                  <a:srgbClr val="FFFFFF"/>
                </a:solidFill>
              </a:rPr>
              <a:t>Sống</a:t>
            </a:r>
            <a:r>
              <a:rPr lang="en-US" altLang="en-US" sz="6000" dirty="0">
                <a:solidFill>
                  <a:srgbClr val="FFFFFF"/>
                </a:solidFill>
              </a:rPr>
              <a:t> </a:t>
            </a:r>
            <a:r>
              <a:rPr lang="en-US" altLang="en-US" sz="6000" dirty="0" err="1">
                <a:solidFill>
                  <a:srgbClr val="FFFFFF"/>
                </a:solidFill>
              </a:rPr>
              <a:t>đúng</a:t>
            </a:r>
            <a:r>
              <a:rPr lang="en-US" altLang="en-US" sz="6000" dirty="0">
                <a:solidFill>
                  <a:srgbClr val="FFFFFF"/>
                </a:solidFill>
              </a:rPr>
              <a:t> </a:t>
            </a:r>
            <a:r>
              <a:rPr lang="en-US" altLang="en-US" sz="6000" dirty="0" err="1">
                <a:solidFill>
                  <a:srgbClr val="FFFFFF"/>
                </a:solidFill>
              </a:rPr>
              <a:t>mục</a:t>
            </a:r>
            <a:r>
              <a:rPr lang="en-US" altLang="en-US" sz="6000" dirty="0">
                <a:solidFill>
                  <a:srgbClr val="FFFFFF"/>
                </a:solidFill>
              </a:rPr>
              <a:t> </a:t>
            </a:r>
            <a:r>
              <a:rPr lang="en-US" altLang="en-US" sz="6000" dirty="0" err="1">
                <a:solidFill>
                  <a:srgbClr val="FFFFFF"/>
                </a:solidFill>
              </a:rPr>
              <a:t>đích</a:t>
            </a:r>
            <a:br>
              <a:rPr lang="en-US" altLang="en-US" sz="6000" dirty="0">
                <a:solidFill>
                  <a:srgbClr val="FFFFFF"/>
                </a:solidFill>
              </a:rPr>
            </a:br>
            <a:endParaRPr lang="en-US" sz="6000" dirty="0">
              <a:solidFill>
                <a:srgbClr val="FFFFFF"/>
              </a:solidFill>
            </a:endParaRP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41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3B0E-F3E5-A14F-81DF-DE0384AAA198}"/>
              </a:ext>
            </a:extLst>
          </p:cNvPr>
          <p:cNvSpPr>
            <a:spLocks noGrp="1"/>
          </p:cNvSpPr>
          <p:nvPr>
            <p:ph type="title"/>
          </p:nvPr>
        </p:nvSpPr>
        <p:spPr/>
        <p:txBody>
          <a:bodyPr/>
          <a:lstStyle/>
          <a:p>
            <a:r>
              <a:rPr lang="en-US" dirty="0" err="1"/>
              <a:t>một</a:t>
            </a:r>
            <a:r>
              <a:rPr lang="en-US" dirty="0"/>
              <a:t> </a:t>
            </a:r>
            <a:r>
              <a:rPr lang="en-US" dirty="0" err="1"/>
              <a:t>Tín</a:t>
            </a:r>
            <a:r>
              <a:rPr lang="en-US" dirty="0"/>
              <a:t> </a:t>
            </a:r>
            <a:r>
              <a:rPr lang="en-US" dirty="0" err="1"/>
              <a:t>đồ</a:t>
            </a:r>
            <a:r>
              <a:rPr lang="en-US" dirty="0"/>
              <a:t> </a:t>
            </a:r>
            <a:r>
              <a:rPr lang="en-US" dirty="0" err="1"/>
              <a:t>thuộc</a:t>
            </a:r>
            <a:r>
              <a:rPr lang="en-US" dirty="0"/>
              <a:t> </a:t>
            </a:r>
            <a:r>
              <a:rPr lang="en-US" dirty="0" err="1"/>
              <a:t>linh</a:t>
            </a:r>
            <a:endParaRPr lang="en-US" dirty="0"/>
          </a:p>
        </p:txBody>
      </p:sp>
      <p:sp>
        <p:nvSpPr>
          <p:cNvPr id="3" name="Text Placeholder 2">
            <a:extLst>
              <a:ext uri="{FF2B5EF4-FFF2-40B4-BE49-F238E27FC236}">
                <a16:creationId xmlns:a16="http://schemas.microsoft.com/office/drawing/2014/main" id="{E3E2021D-414B-6844-9757-16C53D48DC72}"/>
              </a:ext>
            </a:extLst>
          </p:cNvPr>
          <p:cNvSpPr>
            <a:spLocks noGrp="1"/>
          </p:cNvSpPr>
          <p:nvPr>
            <p:ph type="body" idx="1"/>
          </p:nvPr>
        </p:nvSpPr>
        <p:spPr>
          <a:xfrm>
            <a:off x="936701" y="5020055"/>
            <a:ext cx="10337181" cy="1592618"/>
          </a:xfrm>
        </p:spPr>
        <p:txBody>
          <a:bodyPr>
            <a:normAutofit/>
          </a:bodyPr>
          <a:lstStyle/>
          <a:p>
            <a:r>
              <a:rPr lang="vi-VN" dirty="0"/>
              <a:t>(</a:t>
            </a:r>
            <a:r>
              <a:rPr lang="vi-VN" sz="2400" i="1" dirty="0"/>
              <a:t>Cô-lô-se 3:1-2) Vậy nếu anh em được sống lại với Đấng Christ, hãy tìm các sự ở trên trời, là nơi Đấng Christ ngồi bên hữu Đức Chúa Trời. </a:t>
            </a:r>
            <a:r>
              <a:rPr lang="vi-VN" sz="2400" i="1" dirty="0">
                <a:hlinkClick r:id="rId3" tooltip="Share Verse"/>
              </a:rPr>
              <a:t>2</a:t>
            </a:r>
            <a:r>
              <a:rPr lang="vi-VN" sz="2400" i="1" dirty="0"/>
              <a:t> Hãy ham mến các sự ở trên trời, đừng ham mến các sự ở dưới đất;</a:t>
            </a:r>
          </a:p>
          <a:p>
            <a:endParaRPr lang="en-US" dirty="0"/>
          </a:p>
        </p:txBody>
      </p:sp>
    </p:spTree>
    <p:extLst>
      <p:ext uri="{BB962C8B-B14F-4D97-AF65-F5344CB8AC3E}">
        <p14:creationId xmlns:p14="http://schemas.microsoft.com/office/powerpoint/2010/main" val="153031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80">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2" name="Oval 81">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83" name="Oval 82">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85" name="Rectangle 84">
            <a:extLst>
              <a:ext uri="{FF2B5EF4-FFF2-40B4-BE49-F238E27FC236}">
                <a16:creationId xmlns:a16="http://schemas.microsoft.com/office/drawing/2014/main" id="{76C0DFDE-6363-4485-AAF5-8514D9C53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Rectangle 86">
            <a:extLst>
              <a:ext uri="{FF2B5EF4-FFF2-40B4-BE49-F238E27FC236}">
                <a16:creationId xmlns:a16="http://schemas.microsoft.com/office/drawing/2014/main" id="{397ED09B-959B-46A7-9205-3318FE5C8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16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73925-7F48-F642-96E6-75E7771B8CDD}"/>
              </a:ext>
            </a:extLst>
          </p:cNvPr>
          <p:cNvSpPr>
            <a:spLocks noGrp="1"/>
          </p:cNvSpPr>
          <p:nvPr>
            <p:ph type="title"/>
          </p:nvPr>
        </p:nvSpPr>
        <p:spPr>
          <a:xfrm>
            <a:off x="643467" y="643466"/>
            <a:ext cx="6537918" cy="5571065"/>
          </a:xfrm>
        </p:spPr>
        <p:txBody>
          <a:bodyPr vert="horz" lIns="91440" tIns="45720" rIns="91440" bIns="45720" rtlCol="0" anchor="ctr">
            <a:normAutofit/>
          </a:bodyPr>
          <a:lstStyle/>
          <a:p>
            <a:pPr algn="r"/>
            <a:r>
              <a:rPr lang="en-US" altLang="en-US" sz="9600">
                <a:solidFill>
                  <a:srgbClr val="FFFFFF"/>
                </a:solidFill>
              </a:rPr>
              <a:t>Kỷ luật thuộc linh</a:t>
            </a:r>
            <a:br>
              <a:rPr lang="en-US" altLang="en-US" sz="9600">
                <a:solidFill>
                  <a:srgbClr val="FFFFFF"/>
                </a:solidFill>
              </a:rPr>
            </a:br>
            <a:endParaRPr lang="en-US" sz="9600">
              <a:solidFill>
                <a:srgbClr val="FFFFFF"/>
              </a:solidFill>
            </a:endParaRPr>
          </a:p>
        </p:txBody>
      </p:sp>
      <p:sp useBgFill="1">
        <p:nvSpPr>
          <p:cNvPr id="89" name="Rectangle 88">
            <a:extLst>
              <a:ext uri="{FF2B5EF4-FFF2-40B4-BE49-F238E27FC236}">
                <a16:creationId xmlns:a16="http://schemas.microsoft.com/office/drawing/2014/main" id="{66040056-521D-4899-85D7-161D0E847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383" y="0"/>
            <a:ext cx="45225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14C9B4-2E91-074D-95C2-FFAC7D9E3895}"/>
              </a:ext>
            </a:extLst>
          </p:cNvPr>
          <p:cNvSpPr>
            <a:spLocks noGrp="1"/>
          </p:cNvSpPr>
          <p:nvPr>
            <p:ph type="body" idx="1"/>
          </p:nvPr>
        </p:nvSpPr>
        <p:spPr>
          <a:xfrm>
            <a:off x="7964424" y="643467"/>
            <a:ext cx="3584110" cy="5571064"/>
          </a:xfrm>
        </p:spPr>
        <p:txBody>
          <a:bodyPr vert="horz" lIns="91440" tIns="45720" rIns="91440" bIns="45720" rtlCol="0" anchor="ctr">
            <a:normAutofit/>
          </a:bodyPr>
          <a:lstStyle/>
          <a:p>
            <a:r>
              <a:rPr lang="en-US" sz="2200" i="1"/>
              <a:t>“Ta là gốc nho, các ngươi là nhánh. Ai cứ ở trong ta và ta trong họ thì sinh ra lắm trái; vì ngoài ta, các ngươi chẳng làm chi được.” (Giăng 15:5)</a:t>
            </a:r>
          </a:p>
        </p:txBody>
      </p:sp>
    </p:spTree>
    <p:extLst>
      <p:ext uri="{BB962C8B-B14F-4D97-AF65-F5344CB8AC3E}">
        <p14:creationId xmlns:p14="http://schemas.microsoft.com/office/powerpoint/2010/main" val="3697330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{E173B2C0-9E1D-534E-9B41-A8C166092198}tf10001070</Template>
  <TotalTime>8731</TotalTime>
  <Words>4145</Words>
  <Application>Microsoft Macintosh PowerPoint</Application>
  <PresentationFormat>Widescreen</PresentationFormat>
  <Paragraphs>223</Paragraphs>
  <Slides>30</Slides>
  <Notes>30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Rockwell</vt:lpstr>
      <vt:lpstr>Rockwell Condensed</vt:lpstr>
      <vt:lpstr>Rockwell Extra Bold</vt:lpstr>
      <vt:lpstr>Times New Roman</vt:lpstr>
      <vt:lpstr>Verdana</vt:lpstr>
      <vt:lpstr>Wingdings</vt:lpstr>
      <vt:lpstr>Wood Type</vt:lpstr>
      <vt:lpstr>Bài 1: ĐỜI SỐNG cá nhân của LÃNH ĐẠO</vt:lpstr>
      <vt:lpstr>một Tín đồ thật</vt:lpstr>
      <vt:lpstr>  TÍN ĐỒ Tin chúa thật </vt:lpstr>
      <vt:lpstr>  TÍN ĐỒ gắn bó với chúa giê-xu </vt:lpstr>
      <vt:lpstr>Một quan hệ gắn bó với chúa </vt:lpstr>
      <vt:lpstr> </vt:lpstr>
      <vt:lpstr>Sống đúng mục đích </vt:lpstr>
      <vt:lpstr>một Tín đồ thuộc linh</vt:lpstr>
      <vt:lpstr>Kỷ luật thuộc linh </vt:lpstr>
      <vt:lpstr> Con người thờ phượng:  </vt:lpstr>
      <vt:lpstr>Con người  Vâng phục </vt:lpstr>
      <vt:lpstr>Con người yên nghỉ </vt:lpstr>
      <vt:lpstr>một Tín đồ gương mẫu</vt:lpstr>
      <vt:lpstr>Kỷ luật BẢN THÂN </vt:lpstr>
      <vt:lpstr>Con người trách nhiệm </vt:lpstr>
      <vt:lpstr>Trách nhiệm với bản thân </vt:lpstr>
      <vt:lpstr> trách nhiệm với công việc </vt:lpstr>
      <vt:lpstr> trách nhiệm với tập thể </vt:lpstr>
      <vt:lpstr>Con người nhu mỳ </vt:lpstr>
      <vt:lpstr>Khiêm nhu </vt:lpstr>
      <vt:lpstr>Bao Dung </vt:lpstr>
      <vt:lpstr>Con người dũng cảm </vt:lpstr>
      <vt:lpstr>can đảm bảo vệ lẽ thật </vt:lpstr>
      <vt:lpstr>can đảm bảo vệ kẻ bị hà hiếp </vt:lpstr>
      <vt:lpstr>Con người học hỏi </vt:lpstr>
      <vt:lpstr> học với chúa </vt:lpstr>
      <vt:lpstr> học với người </vt:lpstr>
      <vt:lpstr> học hõi Nơi thiên nhiên </vt:lpstr>
      <vt:lpstr>PowerPoint Presentation</vt:lpstr>
      <vt:lpstr>Câu hỏi suy nghiệm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tín đồ đích thực</dc:title>
  <dc:subject/>
  <dc:creator>Janice Nguyen</dc:creator>
  <cp:keywords/>
  <dc:description/>
  <cp:lastModifiedBy>Janice Nguyen</cp:lastModifiedBy>
  <cp:revision>78</cp:revision>
  <dcterms:created xsi:type="dcterms:W3CDTF">2021-07-23T20:18:58Z</dcterms:created>
  <dcterms:modified xsi:type="dcterms:W3CDTF">2021-08-06T00:11:44Z</dcterms:modified>
  <cp:category/>
</cp:coreProperties>
</file>