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1"/>
  </p:notesMasterIdLst>
  <p:sldIdLst>
    <p:sldId id="256" r:id="rId2"/>
    <p:sldId id="290" r:id="rId3"/>
    <p:sldId id="260" r:id="rId4"/>
    <p:sldId id="265" r:id="rId5"/>
    <p:sldId id="266" r:id="rId6"/>
    <p:sldId id="267" r:id="rId7"/>
    <p:sldId id="269" r:id="rId8"/>
    <p:sldId id="268" r:id="rId9"/>
    <p:sldId id="270" r:id="rId10"/>
    <p:sldId id="264" r:id="rId11"/>
    <p:sldId id="271" r:id="rId12"/>
    <p:sldId id="261" r:id="rId13"/>
    <p:sldId id="272" r:id="rId14"/>
    <p:sldId id="283" r:id="rId15"/>
    <p:sldId id="289" r:id="rId16"/>
    <p:sldId id="273" r:id="rId17"/>
    <p:sldId id="257" r:id="rId18"/>
    <p:sldId id="258" r:id="rId19"/>
    <p:sldId id="278" r:id="rId20"/>
    <p:sldId id="279" r:id="rId21"/>
    <p:sldId id="263" r:id="rId22"/>
    <p:sldId id="280" r:id="rId23"/>
    <p:sldId id="284" r:id="rId24"/>
    <p:sldId id="285" r:id="rId25"/>
    <p:sldId id="276" r:id="rId26"/>
    <p:sldId id="282" r:id="rId27"/>
    <p:sldId id="286" r:id="rId28"/>
    <p:sldId id="287" r:id="rId29"/>
    <p:sldId id="288"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082"/>
    <p:restoredTop sz="76395"/>
  </p:normalViewPr>
  <p:slideViewPr>
    <p:cSldViewPr snapToGrid="0" snapToObjects="1">
      <p:cViewPr varScale="1">
        <p:scale>
          <a:sx n="96" d="100"/>
          <a:sy n="96" d="100"/>
        </p:scale>
        <p:origin x="231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7CEC86-61E5-4B4B-9282-EEAB2A961BBF}" type="datetimeFigureOut">
              <a:rPr lang="en-US" smtClean="0"/>
              <a:t>8/10/21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6FF975-0440-554C-AD07-176EFE35253B}" type="slidenum">
              <a:rPr lang="en-US" smtClean="0"/>
              <a:t>‹#›</a:t>
            </a:fld>
            <a:endParaRPr lang="en-US"/>
          </a:p>
        </p:txBody>
      </p:sp>
    </p:spTree>
    <p:extLst>
      <p:ext uri="{BB962C8B-B14F-4D97-AF65-F5344CB8AC3E}">
        <p14:creationId xmlns:p14="http://schemas.microsoft.com/office/powerpoint/2010/main" val="40782384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vietchristian.com/kinhthanh/tim.asp?btt/50/3:5"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vietchristian.com/kinhthanh/tim.asp?btt/64/1:11"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vietchristian.com/kinhthanh/forward.asp?btt/43/5:6" TargetMode="External"/><Relationship Id="rId3" Type="http://schemas.openxmlformats.org/officeDocument/2006/relationships/hyperlink" Target="https://vietchristian.com/kinhthanh/forward.asp?btt/39/26:15" TargetMode="External"/><Relationship Id="rId7" Type="http://schemas.openxmlformats.org/officeDocument/2006/relationships/hyperlink" Target="https://vietchristian.com/kinhthanh/forward.asp?btt/43/5:5" TargetMode="External"/><Relationship Id="rId12" Type="http://schemas.openxmlformats.org/officeDocument/2006/relationships/hyperlink" Target="https://vietchristian.com/kinhthanh/forward.asp?btt/43/5:10"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vietchristian.com/kinhthanh/forward.asp?btt/43/5:4" TargetMode="External"/><Relationship Id="rId11" Type="http://schemas.openxmlformats.org/officeDocument/2006/relationships/hyperlink" Target="https://vietchristian.com/kinhthanh/forward.asp?btt/43/5:9" TargetMode="External"/><Relationship Id="rId5" Type="http://schemas.openxmlformats.org/officeDocument/2006/relationships/hyperlink" Target="https://vietchristian.com/kinhthanh/forward.asp?btt/43/5:3" TargetMode="External"/><Relationship Id="rId10" Type="http://schemas.openxmlformats.org/officeDocument/2006/relationships/hyperlink" Target="https://vietchristian.com/kinhthanh/forward.asp?btt/43/5:8" TargetMode="External"/><Relationship Id="rId4" Type="http://schemas.openxmlformats.org/officeDocument/2006/relationships/hyperlink" Target="https://vietchristian.com/kinhthanh/forward.asp?btt/43/5:2" TargetMode="External"/><Relationship Id="rId9" Type="http://schemas.openxmlformats.org/officeDocument/2006/relationships/hyperlink" Target="https://vietchristian.com/kinhthanh/forward.asp?btt/43/5:7"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vietchristian.com/kinhthanh/forward.asp?btt/41/12:15" TargetMode="External"/><Relationship Id="rId3" Type="http://schemas.openxmlformats.org/officeDocument/2006/relationships/hyperlink" Target="https://vietchristian.com/kinhthanh/forward.asp?btt/40/10:22" TargetMode="External"/><Relationship Id="rId7" Type="http://schemas.openxmlformats.org/officeDocument/2006/relationships/hyperlink" Target="https://vietchristian.com/kinhthanh/forward.asp?btt/41/12:14" TargetMode="Externa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vietchristian.com/kinhthanh/forward.asp?btt/40/10:25" TargetMode="External"/><Relationship Id="rId5" Type="http://schemas.openxmlformats.org/officeDocument/2006/relationships/hyperlink" Target="https://vietchristian.com/kinhthanh/forward.asp?btt/40/10:24" TargetMode="External"/><Relationship Id="rId4" Type="http://schemas.openxmlformats.org/officeDocument/2006/relationships/hyperlink" Target="https://vietchristian.com/kinhthanh/forward.asp?btt/40/10:23"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rgbClr val="0070C0"/>
                </a:solidFill>
                <a:effectLst/>
                <a:latin typeface="+mn-lt"/>
                <a:ea typeface="+mn-ea"/>
                <a:cs typeface="+mn-cs"/>
              </a:rPr>
              <a:t>I Sử Ký 29: 12</a:t>
            </a:r>
          </a:p>
          <a:p>
            <a:r>
              <a:rPr lang="vi-VN" sz="1200" b="0" i="0" kern="1200" dirty="0">
                <a:solidFill>
                  <a:schemeClr val="tx1"/>
                </a:solidFill>
                <a:effectLst/>
                <a:latin typeface="+mn-lt"/>
                <a:ea typeface="+mn-ea"/>
                <a:cs typeface="+mn-cs"/>
              </a:rPr>
              <a:t>“Hoặc sự giàu có, hoặc sự vinh quang, đều do Chúa mà đến, và Chúa quản trị trên muôn vật; quyền năng và thế lực ở nơi tay Chúa; tay Chúa khiến cho được tôn trọng và ban sức mạnh cho mọi người.”</a:t>
            </a:r>
          </a:p>
          <a:p>
            <a:r>
              <a:rPr lang="vi-VN" sz="1200" b="0" i="0" kern="1200" dirty="0">
                <a:solidFill>
                  <a:schemeClr val="tx1"/>
                </a:solidFill>
                <a:effectLst/>
                <a:latin typeface="+mn-lt"/>
                <a:ea typeface="+mn-ea"/>
                <a:cs typeface="+mn-cs"/>
              </a:rPr>
              <a:t>……</a:t>
            </a:r>
          </a:p>
          <a:p>
            <a:endParaRPr lang="vi-VN" sz="1200" b="0" i="0" kern="1200" dirty="0">
              <a:solidFill>
                <a:schemeClr val="tx1"/>
              </a:solidFill>
              <a:effectLst/>
              <a:latin typeface="+mn-lt"/>
              <a:ea typeface="+mn-ea"/>
              <a:cs typeface="+mn-cs"/>
            </a:endParaRPr>
          </a:p>
          <a:p>
            <a:r>
              <a:rPr lang="vi-VN" sz="1200" b="0" i="0" kern="1200" dirty="0">
                <a:solidFill>
                  <a:srgbClr val="0070C0"/>
                </a:solidFill>
                <a:effectLst/>
                <a:latin typeface="+mn-lt"/>
                <a:ea typeface="+mn-ea"/>
                <a:cs typeface="+mn-cs"/>
              </a:rPr>
              <a:t>16</a:t>
            </a:r>
            <a:r>
              <a:rPr lang="vi-VN" sz="1200" b="0" i="0" kern="1200" dirty="0">
                <a:solidFill>
                  <a:schemeClr val="tx1"/>
                </a:solidFill>
                <a:effectLst/>
                <a:latin typeface="+mn-lt"/>
                <a:ea typeface="+mn-ea"/>
                <a:cs typeface="+mn-cs"/>
              </a:rPr>
              <a:t> Hỡi Giê-hô-va Đức Chúa Trời chúng tôi ôi! các vật nầy mà chúng tôi đã sắm sửa để cất đền cho danh thánh của Chúa, đều do nơi tay Chúa mà đến, và thảy đều thuộc về Chúa.</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C86FF975-0440-554C-AD07-176EFE35253B}" type="slidenum">
              <a:rPr lang="en-US" smtClean="0"/>
              <a:t>2</a:t>
            </a:fld>
            <a:endParaRPr lang="en-US"/>
          </a:p>
        </p:txBody>
      </p:sp>
    </p:spTree>
    <p:extLst>
      <p:ext uri="{BB962C8B-B14F-4D97-AF65-F5344CB8AC3E}">
        <p14:creationId xmlns:p14="http://schemas.microsoft.com/office/powerpoint/2010/main" val="41279576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err="1"/>
              <a:t>Chúa</a:t>
            </a:r>
            <a:r>
              <a:rPr lang="en-US" dirty="0"/>
              <a:t> </a:t>
            </a:r>
            <a:r>
              <a:rPr lang="en-US" dirty="0" err="1"/>
              <a:t>sẽ</a:t>
            </a:r>
            <a:r>
              <a:rPr lang="en-US" dirty="0"/>
              <a:t> </a:t>
            </a:r>
            <a:r>
              <a:rPr lang="en-US" dirty="0" err="1"/>
              <a:t>bắt</a:t>
            </a:r>
            <a:r>
              <a:rPr lang="en-US" dirty="0"/>
              <a:t> </a:t>
            </a:r>
            <a:r>
              <a:rPr lang="en-US" dirty="0" err="1"/>
              <a:t>chúng</a:t>
            </a:r>
            <a:r>
              <a:rPr lang="en-US" dirty="0"/>
              <a:t> ta </a:t>
            </a:r>
            <a:r>
              <a:rPr lang="en-US" dirty="0" err="1"/>
              <a:t>khai</a:t>
            </a:r>
            <a:r>
              <a:rPr lang="en-US" dirty="0"/>
              <a:t> </a:t>
            </a:r>
            <a:r>
              <a:rPr lang="en-US" dirty="0" err="1"/>
              <a:t>trình</a:t>
            </a:r>
            <a:r>
              <a:rPr lang="en-US" dirty="0"/>
              <a:t>. </a:t>
            </a:r>
            <a:r>
              <a:rPr lang="en-US" dirty="0" err="1"/>
              <a:t>Các</a:t>
            </a:r>
            <a:r>
              <a:rPr lang="en-US" dirty="0"/>
              <a:t> </a:t>
            </a:r>
            <a:r>
              <a:rPr lang="en-US" dirty="0" err="1"/>
              <a:t>ngụ</a:t>
            </a:r>
            <a:r>
              <a:rPr lang="en-US" dirty="0"/>
              <a:t> </a:t>
            </a:r>
            <a:r>
              <a:rPr lang="en-US" dirty="0" err="1"/>
              <a:t>ngôn</a:t>
            </a:r>
            <a:r>
              <a:rPr lang="en-US" dirty="0"/>
              <a:t> </a:t>
            </a:r>
            <a:r>
              <a:rPr lang="en-US" dirty="0" err="1"/>
              <a:t>về</a:t>
            </a:r>
            <a:r>
              <a:rPr lang="en-US" dirty="0"/>
              <a:t> </a:t>
            </a:r>
            <a:r>
              <a:rPr lang="en-US" dirty="0" err="1"/>
              <a:t>người</a:t>
            </a:r>
            <a:r>
              <a:rPr lang="en-US" dirty="0"/>
              <a:t> </a:t>
            </a:r>
            <a:r>
              <a:rPr lang="en-US" dirty="0" err="1"/>
              <a:t>quản</a:t>
            </a:r>
            <a:r>
              <a:rPr lang="en-US" dirty="0"/>
              <a:t> </a:t>
            </a:r>
            <a:r>
              <a:rPr lang="en-US" dirty="0" err="1"/>
              <a:t>lý</a:t>
            </a:r>
            <a:r>
              <a:rPr lang="en-US" dirty="0"/>
              <a:t> </a:t>
            </a:r>
            <a:r>
              <a:rPr lang="en-US" dirty="0" err="1"/>
              <a:t>đều</a:t>
            </a:r>
            <a:r>
              <a:rPr lang="en-US" dirty="0"/>
              <a:t> </a:t>
            </a:r>
            <a:r>
              <a:rPr lang="en-US" dirty="0" err="1"/>
              <a:t>bị</a:t>
            </a:r>
            <a:r>
              <a:rPr lang="en-US" dirty="0"/>
              <a:t> </a:t>
            </a:r>
            <a:r>
              <a:rPr lang="en-US" dirty="0" err="1"/>
              <a:t>tính</a:t>
            </a:r>
            <a:r>
              <a:rPr lang="en-US" dirty="0"/>
              <a:t> </a:t>
            </a:r>
            <a:r>
              <a:rPr lang="en-US" dirty="0" err="1"/>
              <a:t>sổ</a:t>
            </a:r>
            <a:r>
              <a:rPr lang="en-US" dirty="0"/>
              <a:t>. </a:t>
            </a:r>
            <a:r>
              <a:rPr lang="en-US" dirty="0" err="1"/>
              <a:t>Không</a:t>
            </a:r>
            <a:r>
              <a:rPr lang="en-US" dirty="0"/>
              <a:t> </a:t>
            </a:r>
            <a:r>
              <a:rPr lang="en-US" dirty="0" err="1"/>
              <a:t>việc</a:t>
            </a:r>
            <a:r>
              <a:rPr lang="en-US" dirty="0"/>
              <a:t> </a:t>
            </a:r>
            <a:r>
              <a:rPr lang="en-US" dirty="0" err="1"/>
              <a:t>gì</a:t>
            </a:r>
            <a:r>
              <a:rPr lang="en-US" dirty="0"/>
              <a:t> </a:t>
            </a:r>
            <a:r>
              <a:rPr lang="en-US" dirty="0" err="1"/>
              <a:t>kín</a:t>
            </a:r>
            <a:r>
              <a:rPr lang="en-US" dirty="0"/>
              <a:t> </a:t>
            </a:r>
            <a:r>
              <a:rPr lang="en-US" dirty="0" err="1"/>
              <a:t>giấu</a:t>
            </a:r>
            <a:r>
              <a:rPr lang="en-US" dirty="0"/>
              <a:t> </a:t>
            </a:r>
            <a:r>
              <a:rPr lang="en-US" dirty="0" err="1"/>
              <a:t>mà</a:t>
            </a:r>
            <a:r>
              <a:rPr lang="en-US" dirty="0"/>
              <a:t> </a:t>
            </a:r>
            <a:r>
              <a:rPr lang="en-US" dirty="0" err="1"/>
              <a:t>không</a:t>
            </a:r>
            <a:r>
              <a:rPr lang="en-US" dirty="0"/>
              <a:t> </a:t>
            </a:r>
            <a:r>
              <a:rPr lang="en-US" dirty="0" err="1"/>
              <a:t>bị</a:t>
            </a:r>
            <a:r>
              <a:rPr lang="en-US" dirty="0"/>
              <a:t> </a:t>
            </a:r>
            <a:r>
              <a:rPr lang="en-US" dirty="0" err="1"/>
              <a:t>lộ</a:t>
            </a:r>
            <a:r>
              <a:rPr lang="en-US" dirty="0"/>
              <a:t> ra.</a:t>
            </a:r>
          </a:p>
          <a:p>
            <a:r>
              <a:rPr lang="en-US" dirty="0"/>
              <a:t>.</a:t>
            </a:r>
          </a:p>
          <a:p>
            <a:endParaRPr lang="en-US" dirty="0"/>
          </a:p>
        </p:txBody>
      </p:sp>
      <p:sp>
        <p:nvSpPr>
          <p:cNvPr id="4" name="Slide Number Placeholder 3"/>
          <p:cNvSpPr>
            <a:spLocks noGrp="1"/>
          </p:cNvSpPr>
          <p:nvPr>
            <p:ph type="sldNum" sz="quarter" idx="5"/>
          </p:nvPr>
        </p:nvSpPr>
        <p:spPr/>
        <p:txBody>
          <a:bodyPr/>
          <a:lstStyle/>
          <a:p>
            <a:fld id="{C86FF975-0440-554C-AD07-176EFE35253B}" type="slidenum">
              <a:rPr lang="en-US" smtClean="0"/>
              <a:t>17</a:t>
            </a:fld>
            <a:endParaRPr lang="en-US"/>
          </a:p>
        </p:txBody>
      </p:sp>
    </p:spTree>
    <p:extLst>
      <p:ext uri="{BB962C8B-B14F-4D97-AF65-F5344CB8AC3E}">
        <p14:creationId xmlns:p14="http://schemas.microsoft.com/office/powerpoint/2010/main" val="2994212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Hình</a:t>
            </a:r>
            <a:r>
              <a:rPr lang="en-US" dirty="0"/>
              <a:t> </a:t>
            </a:r>
            <a:r>
              <a:rPr lang="en-US" dirty="0" err="1"/>
              <a:t>ảnh</a:t>
            </a:r>
            <a:r>
              <a:rPr lang="en-US" dirty="0"/>
              <a:t> </a:t>
            </a:r>
            <a:r>
              <a:rPr lang="en-US" dirty="0" err="1"/>
              <a:t>Xa-Chê</a:t>
            </a:r>
            <a:endParaRPr lang="en-US" dirty="0"/>
          </a:p>
          <a:p>
            <a:endParaRPr lang="en-US" dirty="0"/>
          </a:p>
        </p:txBody>
      </p:sp>
      <p:sp>
        <p:nvSpPr>
          <p:cNvPr id="4" name="Slide Number Placeholder 3"/>
          <p:cNvSpPr>
            <a:spLocks noGrp="1"/>
          </p:cNvSpPr>
          <p:nvPr>
            <p:ph type="sldNum" sz="quarter" idx="5"/>
          </p:nvPr>
        </p:nvSpPr>
        <p:spPr/>
        <p:txBody>
          <a:bodyPr/>
          <a:lstStyle/>
          <a:p>
            <a:fld id="{C86FF975-0440-554C-AD07-176EFE35253B}" type="slidenum">
              <a:rPr lang="en-US" smtClean="0"/>
              <a:t>18</a:t>
            </a:fld>
            <a:endParaRPr lang="en-US"/>
          </a:p>
        </p:txBody>
      </p:sp>
    </p:spTree>
    <p:extLst>
      <p:ext uri="{BB962C8B-B14F-4D97-AF65-F5344CB8AC3E}">
        <p14:creationId xmlns:p14="http://schemas.microsoft.com/office/powerpoint/2010/main" val="804160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6FF975-0440-554C-AD07-176EFE35253B}" type="slidenum">
              <a:rPr lang="en-US" smtClean="0"/>
              <a:t>19</a:t>
            </a:fld>
            <a:endParaRPr lang="en-US"/>
          </a:p>
        </p:txBody>
      </p:sp>
    </p:spTree>
    <p:extLst>
      <p:ext uri="{BB962C8B-B14F-4D97-AF65-F5344CB8AC3E}">
        <p14:creationId xmlns:p14="http://schemas.microsoft.com/office/powerpoint/2010/main" val="19961130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a:t>
            </a:r>
            <a:r>
              <a:rPr lang="en-US" dirty="0" err="1"/>
              <a:t>Tính</a:t>
            </a:r>
            <a:r>
              <a:rPr lang="en-US" dirty="0"/>
              <a:t> </a:t>
            </a:r>
            <a:r>
              <a:rPr lang="en-US" dirty="0" err="1"/>
              <a:t>mắc</a:t>
            </a:r>
            <a:r>
              <a:rPr lang="en-US" dirty="0"/>
              <a:t> </a:t>
            </a:r>
            <a:r>
              <a:rPr lang="en-US" dirty="0" err="1"/>
              <a:t>hơn</a:t>
            </a:r>
            <a:r>
              <a:rPr lang="en-US" dirty="0"/>
              <a:t> </a:t>
            </a:r>
            <a:r>
              <a:rPr lang="en-US" dirty="0" err="1"/>
              <a:t>khi</a:t>
            </a:r>
            <a:r>
              <a:rPr lang="en-US" dirty="0"/>
              <a:t> </a:t>
            </a:r>
            <a:r>
              <a:rPr lang="en-US" dirty="0" err="1"/>
              <a:t>làm</a:t>
            </a:r>
            <a:r>
              <a:rPr lang="en-US" dirty="0"/>
              <a:t> </a:t>
            </a:r>
            <a:r>
              <a:rPr lang="en-US" dirty="0" err="1"/>
              <a:t>cho</a:t>
            </a:r>
            <a:r>
              <a:rPr lang="en-US" dirty="0"/>
              <a:t> </a:t>
            </a:r>
            <a:r>
              <a:rPr lang="en-US" dirty="0" err="1"/>
              <a:t>người</a:t>
            </a:r>
            <a:r>
              <a:rPr lang="en-US" dirty="0"/>
              <a:t> </a:t>
            </a:r>
            <a:r>
              <a:rPr lang="en-US" dirty="0" err="1"/>
              <a:t>quen</a:t>
            </a:r>
            <a:r>
              <a:rPr lang="en-US" dirty="0"/>
              <a:t> </a:t>
            </a:r>
            <a:r>
              <a:rPr lang="en-US" dirty="0" err="1"/>
              <a:t>biết</a:t>
            </a:r>
            <a:r>
              <a:rPr lang="en-US" dirty="0"/>
              <a:t>- Hay </a:t>
            </a:r>
            <a:r>
              <a:rPr lang="en-US" dirty="0" err="1"/>
              <a:t>mượn</a:t>
            </a:r>
            <a:r>
              <a:rPr lang="en-US" dirty="0"/>
              <a:t> </a:t>
            </a:r>
            <a:r>
              <a:rPr lang="en-US" dirty="0" err="1"/>
              <a:t>tiền</a:t>
            </a:r>
            <a:r>
              <a:rPr lang="en-US" dirty="0"/>
              <a:t> </a:t>
            </a:r>
            <a:r>
              <a:rPr lang="en-US" dirty="0" err="1"/>
              <a:t>vì</a:t>
            </a:r>
            <a:r>
              <a:rPr lang="en-US" dirty="0"/>
              <a:t> ko </a:t>
            </a:r>
            <a:r>
              <a:rPr lang="en-US" dirty="0" err="1"/>
              <a:t>có</a:t>
            </a:r>
            <a:r>
              <a:rPr lang="en-US" dirty="0"/>
              <a:t> </a:t>
            </a:r>
            <a:r>
              <a:rPr lang="en-US" dirty="0" err="1"/>
              <a:t>lãi</a:t>
            </a:r>
            <a:r>
              <a:rPr lang="en-US" dirty="0"/>
              <a:t>. </a:t>
            </a:r>
            <a:r>
              <a:rPr lang="en-US" dirty="0" err="1"/>
              <a:t>Tính</a:t>
            </a:r>
            <a:r>
              <a:rPr lang="en-US" dirty="0"/>
              <a:t> </a:t>
            </a:r>
            <a:r>
              <a:rPr lang="en-US" dirty="0" err="1"/>
              <a:t>khống</a:t>
            </a:r>
            <a:r>
              <a:rPr lang="en-US" dirty="0"/>
              <a:t> </a:t>
            </a:r>
            <a:r>
              <a:rPr lang="en-US" dirty="0" err="1"/>
              <a:t>trong</a:t>
            </a:r>
            <a:r>
              <a:rPr lang="en-US" dirty="0"/>
              <a:t> chi </a:t>
            </a:r>
            <a:r>
              <a:rPr lang="en-US" dirty="0" err="1"/>
              <a:t>tiêu</a:t>
            </a:r>
            <a:r>
              <a:rPr lang="en-US" dirty="0"/>
              <a:t>. </a:t>
            </a:r>
            <a:r>
              <a:rPr lang="en-US" dirty="0" err="1"/>
              <a:t>Có</a:t>
            </a:r>
            <a:r>
              <a:rPr lang="en-US" dirty="0"/>
              <a:t> </a:t>
            </a:r>
            <a:r>
              <a:rPr lang="en-US" dirty="0" err="1"/>
              <a:t>quyền</a:t>
            </a:r>
            <a:r>
              <a:rPr lang="en-US" dirty="0"/>
              <a:t> chi </a:t>
            </a:r>
            <a:r>
              <a:rPr lang="en-US" dirty="0" err="1"/>
              <a:t>tiêu</a:t>
            </a:r>
            <a:r>
              <a:rPr lang="en-US" dirty="0"/>
              <a:t> ko </a:t>
            </a:r>
            <a:r>
              <a:rPr lang="en-US" dirty="0" err="1"/>
              <a:t>có</a:t>
            </a:r>
            <a:r>
              <a:rPr lang="en-US" dirty="0"/>
              <a:t> </a:t>
            </a:r>
            <a:r>
              <a:rPr lang="en-US" dirty="0" err="1"/>
              <a:t>người</a:t>
            </a:r>
            <a:r>
              <a:rPr lang="en-US" dirty="0"/>
              <a:t> </a:t>
            </a:r>
            <a:r>
              <a:rPr lang="en-US" dirty="0" err="1"/>
              <a:t>kiểm</a:t>
            </a:r>
            <a:r>
              <a:rPr lang="en-US" dirty="0"/>
              <a:t> </a:t>
            </a:r>
            <a:r>
              <a:rPr lang="en-US" dirty="0" err="1"/>
              <a:t>soát</a:t>
            </a:r>
            <a:r>
              <a:rPr lang="en-US" dirty="0"/>
              <a:t>. </a:t>
            </a:r>
            <a:r>
              <a:rPr lang="en-US" dirty="0" err="1"/>
              <a:t>Ăn</a:t>
            </a:r>
            <a:r>
              <a:rPr lang="en-US" dirty="0"/>
              <a:t> </a:t>
            </a:r>
            <a:r>
              <a:rPr lang="en-US" dirty="0" err="1"/>
              <a:t>uống</a:t>
            </a:r>
            <a:r>
              <a:rPr lang="en-US" dirty="0"/>
              <a:t> </a:t>
            </a:r>
            <a:r>
              <a:rPr lang="en-US" dirty="0" err="1"/>
              <a:t>muốn</a:t>
            </a:r>
            <a:r>
              <a:rPr lang="en-US" dirty="0"/>
              <a:t> </a:t>
            </a:r>
            <a:r>
              <a:rPr lang="en-US" dirty="0" err="1"/>
              <a:t>người</a:t>
            </a:r>
            <a:r>
              <a:rPr lang="en-US" dirty="0"/>
              <a:t> </a:t>
            </a:r>
            <a:r>
              <a:rPr lang="en-US" dirty="0" err="1"/>
              <a:t>khác</a:t>
            </a:r>
            <a:r>
              <a:rPr lang="en-US" dirty="0"/>
              <a:t> </a:t>
            </a:r>
            <a:r>
              <a:rPr lang="en-US" dirty="0" err="1"/>
              <a:t>trả</a:t>
            </a:r>
            <a:r>
              <a:rPr lang="en-US" dirty="0"/>
              <a:t> </a:t>
            </a:r>
            <a:r>
              <a:rPr lang="en-US" dirty="0" err="1"/>
              <a:t>tiền</a:t>
            </a:r>
            <a:r>
              <a:rPr lang="en-US" dirty="0"/>
              <a:t>.</a:t>
            </a:r>
          </a:p>
        </p:txBody>
      </p:sp>
      <p:sp>
        <p:nvSpPr>
          <p:cNvPr id="4" name="Slide Number Placeholder 3"/>
          <p:cNvSpPr>
            <a:spLocks noGrp="1"/>
          </p:cNvSpPr>
          <p:nvPr>
            <p:ph type="sldNum" sz="quarter" idx="5"/>
          </p:nvPr>
        </p:nvSpPr>
        <p:spPr/>
        <p:txBody>
          <a:bodyPr/>
          <a:lstStyle/>
          <a:p>
            <a:fld id="{C86FF975-0440-554C-AD07-176EFE35253B}" type="slidenum">
              <a:rPr lang="en-US" smtClean="0"/>
              <a:t>21</a:t>
            </a:fld>
            <a:endParaRPr lang="en-US"/>
          </a:p>
        </p:txBody>
      </p:sp>
    </p:spTree>
    <p:extLst>
      <p:ext uri="{BB962C8B-B14F-4D97-AF65-F5344CB8AC3E}">
        <p14:creationId xmlns:p14="http://schemas.microsoft.com/office/powerpoint/2010/main" val="41712203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 </a:t>
            </a:r>
            <a:r>
              <a:rPr lang="en-US" dirty="0" err="1"/>
              <a:t>Ví</a:t>
            </a:r>
            <a:r>
              <a:rPr lang="en-US" dirty="0"/>
              <a:t> </a:t>
            </a:r>
            <a:r>
              <a:rPr lang="en-US" dirty="0" err="1"/>
              <a:t>dụ</a:t>
            </a:r>
            <a:r>
              <a:rPr lang="en-US" dirty="0"/>
              <a:t>: </a:t>
            </a:r>
            <a:r>
              <a:rPr lang="en-US" dirty="0" err="1"/>
              <a:t>Có</a:t>
            </a:r>
            <a:r>
              <a:rPr lang="en-US" dirty="0"/>
              <a:t> </a:t>
            </a:r>
            <a:r>
              <a:rPr lang="en-US" dirty="0" err="1"/>
              <a:t>người</a:t>
            </a:r>
            <a:r>
              <a:rPr lang="en-US" dirty="0"/>
              <a:t> </a:t>
            </a:r>
            <a:r>
              <a:rPr lang="en-US" dirty="0" err="1"/>
              <a:t>cho</a:t>
            </a:r>
            <a:r>
              <a:rPr lang="en-US" dirty="0"/>
              <a:t> </a:t>
            </a:r>
            <a:r>
              <a:rPr lang="en-US" dirty="0" err="1"/>
              <a:t>từ</a:t>
            </a:r>
            <a:r>
              <a:rPr lang="en-US" dirty="0"/>
              <a:t> </a:t>
            </a:r>
            <a:r>
              <a:rPr lang="en-US" dirty="0" err="1"/>
              <a:t>thiện</a:t>
            </a:r>
            <a:r>
              <a:rPr lang="en-US" dirty="0"/>
              <a:t>. </a:t>
            </a:r>
            <a:r>
              <a:rPr lang="en-US" dirty="0" err="1"/>
              <a:t>Bửa</a:t>
            </a:r>
            <a:r>
              <a:rPr lang="en-US" dirty="0"/>
              <a:t> </a:t>
            </a:r>
            <a:r>
              <a:rPr lang="en-US" dirty="0" err="1"/>
              <a:t>tiệc</a:t>
            </a:r>
            <a:r>
              <a:rPr lang="en-US" dirty="0"/>
              <a:t> hay </a:t>
            </a:r>
            <a:r>
              <a:rPr lang="en-US" dirty="0" err="1"/>
              <a:t>ăn</a:t>
            </a:r>
            <a:r>
              <a:rPr lang="en-US" dirty="0"/>
              <a:t> </a:t>
            </a:r>
            <a:r>
              <a:rPr lang="en-US" dirty="0" err="1"/>
              <a:t>tự</a:t>
            </a:r>
            <a:r>
              <a:rPr lang="en-US" dirty="0"/>
              <a:t> </a:t>
            </a:r>
            <a:r>
              <a:rPr lang="en-US" dirty="0" err="1"/>
              <a:t>chọn</a:t>
            </a:r>
            <a:r>
              <a:rPr lang="en-US" dirty="0"/>
              <a:t> (buffet) no </a:t>
            </a:r>
            <a:r>
              <a:rPr lang="en-US" dirty="0" err="1"/>
              <a:t>rồi</a:t>
            </a:r>
            <a:r>
              <a:rPr lang="en-US" dirty="0"/>
              <a:t> </a:t>
            </a:r>
            <a:r>
              <a:rPr lang="en-US" dirty="0" err="1"/>
              <a:t>nhưng</a:t>
            </a:r>
            <a:r>
              <a:rPr lang="en-US" dirty="0"/>
              <a:t> </a:t>
            </a:r>
            <a:r>
              <a:rPr lang="en-US" dirty="0" err="1"/>
              <a:t>vẫn</a:t>
            </a:r>
            <a:r>
              <a:rPr lang="en-US" dirty="0"/>
              <a:t> </a:t>
            </a:r>
            <a:r>
              <a:rPr lang="en-US" dirty="0" err="1"/>
              <a:t>ráng</a:t>
            </a:r>
            <a:r>
              <a:rPr lang="en-US" dirty="0"/>
              <a:t> </a:t>
            </a:r>
            <a:r>
              <a:rPr lang="en-US" dirty="0" err="1"/>
              <a:t>ăn</a:t>
            </a:r>
            <a:r>
              <a:rPr lang="en-US" dirty="0"/>
              <a:t>.</a:t>
            </a:r>
          </a:p>
        </p:txBody>
      </p:sp>
      <p:sp>
        <p:nvSpPr>
          <p:cNvPr id="4" name="Slide Number Placeholder 3"/>
          <p:cNvSpPr>
            <a:spLocks noGrp="1"/>
          </p:cNvSpPr>
          <p:nvPr>
            <p:ph type="sldNum" sz="quarter" idx="5"/>
          </p:nvPr>
        </p:nvSpPr>
        <p:spPr/>
        <p:txBody>
          <a:bodyPr/>
          <a:lstStyle/>
          <a:p>
            <a:fld id="{C86FF975-0440-554C-AD07-176EFE35253B}" type="slidenum">
              <a:rPr lang="en-US" smtClean="0"/>
              <a:t>22</a:t>
            </a:fld>
            <a:endParaRPr lang="en-US"/>
          </a:p>
        </p:txBody>
      </p:sp>
    </p:spTree>
    <p:extLst>
      <p:ext uri="{BB962C8B-B14F-4D97-AF65-F5344CB8AC3E}">
        <p14:creationId xmlns:p14="http://schemas.microsoft.com/office/powerpoint/2010/main" val="31375113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Ví</a:t>
            </a:r>
            <a:r>
              <a:rPr lang="en-US" dirty="0"/>
              <a:t> </a:t>
            </a:r>
            <a:r>
              <a:rPr lang="en-US" dirty="0" err="1"/>
              <a:t>dụ</a:t>
            </a:r>
            <a:endParaRPr lang="en-US" dirty="0"/>
          </a:p>
          <a:p>
            <a:endParaRPr lang="en-US" dirty="0"/>
          </a:p>
          <a:p>
            <a:pPr marL="228600" indent="-228600">
              <a:buAutoNum type="arabicPeriod"/>
            </a:pPr>
            <a:r>
              <a:rPr lang="en-US" dirty="0"/>
              <a:t>Ko </a:t>
            </a:r>
            <a:r>
              <a:rPr lang="en-US" dirty="0" err="1"/>
              <a:t>mua</a:t>
            </a:r>
            <a:r>
              <a:rPr lang="en-US" dirty="0"/>
              <a:t> TV </a:t>
            </a:r>
            <a:r>
              <a:rPr lang="en-US" dirty="0" err="1"/>
              <a:t>Điện</a:t>
            </a:r>
            <a:r>
              <a:rPr lang="en-US" dirty="0"/>
              <a:t> </a:t>
            </a:r>
            <a:r>
              <a:rPr lang="en-US" dirty="0" err="1"/>
              <a:t>thoại</a:t>
            </a:r>
            <a:r>
              <a:rPr lang="en-US" dirty="0"/>
              <a:t> </a:t>
            </a:r>
            <a:r>
              <a:rPr lang="en-US" dirty="0" err="1"/>
              <a:t>đắt</a:t>
            </a:r>
            <a:r>
              <a:rPr lang="en-US" dirty="0"/>
              <a:t> </a:t>
            </a:r>
            <a:r>
              <a:rPr lang="en-US" dirty="0" err="1"/>
              <a:t>tiền</a:t>
            </a:r>
            <a:endParaRPr lang="en-US" dirty="0"/>
          </a:p>
          <a:p>
            <a:pPr marL="228600" indent="-228600">
              <a:buAutoNum type="arabicPeriod"/>
            </a:pPr>
            <a:r>
              <a:rPr lang="en-US" dirty="0" err="1"/>
              <a:t>Không</a:t>
            </a:r>
            <a:r>
              <a:rPr lang="en-US" dirty="0"/>
              <a:t> </a:t>
            </a:r>
            <a:r>
              <a:rPr lang="en-US" dirty="0" err="1"/>
              <a:t>tắt</a:t>
            </a:r>
            <a:r>
              <a:rPr lang="en-US" dirty="0"/>
              <a:t> </a:t>
            </a:r>
            <a:r>
              <a:rPr lang="en-US" dirty="0" err="1"/>
              <a:t>đèn</a:t>
            </a:r>
            <a:r>
              <a:rPr lang="en-US" dirty="0"/>
              <a:t> </a:t>
            </a:r>
            <a:r>
              <a:rPr lang="en-US" dirty="0" err="1"/>
              <a:t>đóng</a:t>
            </a:r>
            <a:r>
              <a:rPr lang="en-US" dirty="0"/>
              <a:t> </a:t>
            </a:r>
            <a:r>
              <a:rPr lang="en-US" dirty="0" err="1"/>
              <a:t>nước</a:t>
            </a:r>
            <a:r>
              <a:rPr lang="en-US" dirty="0"/>
              <a:t> </a:t>
            </a:r>
            <a:r>
              <a:rPr lang="en-US" dirty="0" err="1"/>
              <a:t>sau</a:t>
            </a:r>
            <a:r>
              <a:rPr lang="en-US" dirty="0"/>
              <a:t> </a:t>
            </a:r>
            <a:r>
              <a:rPr lang="en-US" dirty="0" err="1"/>
              <a:t>khi</a:t>
            </a:r>
            <a:r>
              <a:rPr lang="en-US" dirty="0"/>
              <a:t> </a:t>
            </a:r>
            <a:r>
              <a:rPr lang="en-US" dirty="0" err="1"/>
              <a:t>sử</a:t>
            </a:r>
            <a:r>
              <a:rPr lang="en-US" dirty="0"/>
              <a:t> dung, </a:t>
            </a:r>
            <a:r>
              <a:rPr lang="en-US" dirty="0" err="1"/>
              <a:t>phung</a:t>
            </a:r>
            <a:r>
              <a:rPr lang="en-US" dirty="0"/>
              <a:t> </a:t>
            </a:r>
            <a:r>
              <a:rPr lang="en-US" dirty="0" err="1"/>
              <a:t>phí</a:t>
            </a:r>
            <a:r>
              <a:rPr lang="en-US" dirty="0"/>
              <a:t> </a:t>
            </a:r>
            <a:r>
              <a:rPr lang="en-US" dirty="0" err="1"/>
              <a:t>thức</a:t>
            </a:r>
            <a:r>
              <a:rPr lang="en-US" dirty="0"/>
              <a:t> </a:t>
            </a:r>
            <a:r>
              <a:rPr lang="en-US" dirty="0" err="1"/>
              <a:t>ăn</a:t>
            </a:r>
            <a:endParaRPr lang="en-US" dirty="0"/>
          </a:p>
          <a:p>
            <a:pPr marL="228600" indent="-228600">
              <a:buAutoNum type="arabicPeriod"/>
            </a:pPr>
            <a:r>
              <a:rPr lang="en-US" dirty="0" err="1"/>
              <a:t>Tập</a:t>
            </a:r>
            <a:r>
              <a:rPr lang="en-US" dirty="0"/>
              <a:t> </a:t>
            </a:r>
            <a:r>
              <a:rPr lang="en-US" dirty="0" err="1"/>
              <a:t>sự</a:t>
            </a:r>
            <a:r>
              <a:rPr lang="en-US" dirty="0"/>
              <a:t> </a:t>
            </a:r>
            <a:r>
              <a:rPr lang="en-US" dirty="0" err="1"/>
              <a:t>với</a:t>
            </a:r>
            <a:r>
              <a:rPr lang="en-US" dirty="0"/>
              <a:t> </a:t>
            </a:r>
            <a:r>
              <a:rPr lang="en-US" dirty="0" err="1"/>
              <a:t>tấm</a:t>
            </a:r>
            <a:r>
              <a:rPr lang="en-US" dirty="0"/>
              <a:t> long. </a:t>
            </a:r>
            <a:r>
              <a:rPr lang="en-US" dirty="0" err="1"/>
              <a:t>Dạy</a:t>
            </a:r>
            <a:r>
              <a:rPr lang="en-US" dirty="0"/>
              <a:t> </a:t>
            </a:r>
            <a:r>
              <a:rPr lang="en-US" dirty="0" err="1"/>
              <a:t>thiếu</a:t>
            </a:r>
            <a:r>
              <a:rPr lang="en-US" dirty="0"/>
              <a:t> </a:t>
            </a:r>
            <a:r>
              <a:rPr lang="en-US" dirty="0" err="1"/>
              <a:t>nhi</a:t>
            </a:r>
            <a:r>
              <a:rPr lang="en-US" dirty="0"/>
              <a:t> </a:t>
            </a:r>
            <a:r>
              <a:rPr lang="en-US" dirty="0" err="1"/>
              <a:t>dâng</a:t>
            </a:r>
            <a:r>
              <a:rPr lang="en-US" dirty="0"/>
              <a:t> </a:t>
            </a:r>
            <a:r>
              <a:rPr lang="en-US" dirty="0" err="1"/>
              <a:t>hiến</a:t>
            </a:r>
            <a:endParaRPr lang="en-US" dirty="0"/>
          </a:p>
          <a:p>
            <a:pPr marL="228600" indent="-228600">
              <a:buAutoNum type="arabicPeriod"/>
            </a:pPr>
            <a:r>
              <a:rPr lang="en-US" dirty="0" err="1"/>
              <a:t>Phạt</a:t>
            </a:r>
            <a:r>
              <a:rPr lang="en-US" dirty="0"/>
              <a:t> </a:t>
            </a:r>
            <a:r>
              <a:rPr lang="en-US" dirty="0" err="1"/>
              <a:t>giao</a:t>
            </a:r>
            <a:r>
              <a:rPr lang="en-US" dirty="0"/>
              <a:t> </a:t>
            </a:r>
            <a:r>
              <a:rPr lang="en-US" dirty="0" err="1"/>
              <a:t>thông</a:t>
            </a:r>
            <a:endParaRPr lang="en-US" dirty="0"/>
          </a:p>
          <a:p>
            <a:pPr marL="228600" indent="-228600">
              <a:buAutoNum type="arabicPeriod"/>
            </a:pPr>
            <a:r>
              <a:rPr lang="en-US" dirty="0"/>
              <a:t>Cho qua </a:t>
            </a:r>
            <a:r>
              <a:rPr lang="en-US" dirty="0" err="1"/>
              <a:t>nếu</a:t>
            </a:r>
            <a:r>
              <a:rPr lang="en-US" dirty="0"/>
              <a:t> ai </a:t>
            </a:r>
            <a:r>
              <a:rPr lang="en-US" dirty="0" err="1"/>
              <a:t>đó</a:t>
            </a:r>
            <a:r>
              <a:rPr lang="en-US" dirty="0"/>
              <a:t> “</a:t>
            </a:r>
            <a:r>
              <a:rPr lang="en-US" dirty="0" err="1"/>
              <a:t>ưu</a:t>
            </a:r>
            <a:r>
              <a:rPr lang="en-US" dirty="0"/>
              <a:t> </a:t>
            </a:r>
            <a:r>
              <a:rPr lang="en-US" dirty="0" err="1"/>
              <a:t>ái</a:t>
            </a:r>
            <a:r>
              <a:rPr lang="en-US" dirty="0"/>
              <a:t>” </a:t>
            </a:r>
            <a:r>
              <a:rPr lang="en-US" dirty="0" err="1"/>
              <a:t>mình</a:t>
            </a:r>
            <a:r>
              <a:rPr lang="en-US" dirty="0"/>
              <a:t> hay </a:t>
            </a:r>
            <a:r>
              <a:rPr lang="en-US" dirty="0" err="1"/>
              <a:t>chỉ</a:t>
            </a:r>
            <a:r>
              <a:rPr lang="en-US" dirty="0"/>
              <a:t> </a:t>
            </a:r>
            <a:r>
              <a:rPr lang="en-US" dirty="0" err="1"/>
              <a:t>vẽ</a:t>
            </a:r>
            <a:r>
              <a:rPr lang="en-US" dirty="0"/>
              <a:t> </a:t>
            </a:r>
            <a:r>
              <a:rPr lang="en-US" dirty="0" err="1"/>
              <a:t>cho</a:t>
            </a:r>
            <a:r>
              <a:rPr lang="en-US" dirty="0"/>
              <a:t> </a:t>
            </a:r>
            <a:r>
              <a:rPr lang="en-US" dirty="0" err="1"/>
              <a:t>họ</a:t>
            </a:r>
            <a:r>
              <a:rPr lang="en-US" dirty="0"/>
              <a:t> </a:t>
            </a:r>
            <a:r>
              <a:rPr lang="en-US" dirty="0" err="1"/>
              <a:t>cách</a:t>
            </a:r>
            <a:r>
              <a:rPr lang="en-US" dirty="0"/>
              <a:t> </a:t>
            </a:r>
            <a:r>
              <a:rPr lang="en-US" dirty="0" err="1"/>
              <a:t>mua</a:t>
            </a:r>
            <a:r>
              <a:rPr lang="en-US" dirty="0"/>
              <a:t> </a:t>
            </a:r>
            <a:r>
              <a:rPr lang="en-US" dirty="0" err="1"/>
              <a:t>chuộc</a:t>
            </a:r>
            <a:endParaRPr lang="en-US" dirty="0"/>
          </a:p>
        </p:txBody>
      </p:sp>
      <p:sp>
        <p:nvSpPr>
          <p:cNvPr id="4" name="Slide Number Placeholder 3"/>
          <p:cNvSpPr>
            <a:spLocks noGrp="1"/>
          </p:cNvSpPr>
          <p:nvPr>
            <p:ph type="sldNum" sz="quarter" idx="5"/>
          </p:nvPr>
        </p:nvSpPr>
        <p:spPr/>
        <p:txBody>
          <a:bodyPr/>
          <a:lstStyle/>
          <a:p>
            <a:fld id="{C86FF975-0440-554C-AD07-176EFE35253B}" type="slidenum">
              <a:rPr lang="en-US" smtClean="0"/>
              <a:t>23</a:t>
            </a:fld>
            <a:endParaRPr lang="en-US"/>
          </a:p>
        </p:txBody>
      </p:sp>
    </p:spTree>
    <p:extLst>
      <p:ext uri="{BB962C8B-B14F-4D97-AF65-F5344CB8AC3E}">
        <p14:creationId xmlns:p14="http://schemas.microsoft.com/office/powerpoint/2010/main" val="23611622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Ví</a:t>
            </a:r>
            <a:r>
              <a:rPr lang="en-US" dirty="0"/>
              <a:t> </a:t>
            </a:r>
            <a:r>
              <a:rPr lang="en-US" dirty="0" err="1"/>
              <a:t>dụ</a:t>
            </a:r>
            <a:endParaRPr lang="en-US" dirty="0"/>
          </a:p>
          <a:p>
            <a:endParaRPr lang="en-US" dirty="0"/>
          </a:p>
          <a:p>
            <a:r>
              <a:rPr lang="en-US" dirty="0"/>
              <a:t>6. </a:t>
            </a:r>
            <a:r>
              <a:rPr lang="en-US" dirty="0" err="1"/>
              <a:t>Bạn</a:t>
            </a:r>
            <a:r>
              <a:rPr lang="en-US" dirty="0"/>
              <a:t> </a:t>
            </a:r>
            <a:r>
              <a:rPr lang="en-US" dirty="0" err="1"/>
              <a:t>có</a:t>
            </a:r>
            <a:r>
              <a:rPr lang="en-US" dirty="0"/>
              <a:t> </a:t>
            </a:r>
            <a:r>
              <a:rPr lang="en-US" dirty="0" err="1"/>
              <a:t>cho</a:t>
            </a:r>
            <a:r>
              <a:rPr lang="en-US" dirty="0"/>
              <a:t> ai bao </a:t>
            </a:r>
            <a:r>
              <a:rPr lang="en-US" dirty="0" err="1"/>
              <a:t>giờ</a:t>
            </a:r>
            <a:r>
              <a:rPr lang="en-US" dirty="0"/>
              <a:t> </a:t>
            </a:r>
            <a:r>
              <a:rPr lang="en-US" dirty="0" err="1"/>
              <a:t>chưa</a:t>
            </a:r>
            <a:r>
              <a:rPr lang="en-US" dirty="0"/>
              <a:t>?</a:t>
            </a:r>
          </a:p>
          <a:p>
            <a:r>
              <a:rPr lang="en-US" dirty="0"/>
              <a:t>7. </a:t>
            </a:r>
            <a:r>
              <a:rPr lang="en-US" dirty="0" err="1"/>
              <a:t>Bạn</a:t>
            </a:r>
            <a:r>
              <a:rPr lang="en-US" dirty="0"/>
              <a:t> </a:t>
            </a:r>
            <a:r>
              <a:rPr lang="en-US" dirty="0" err="1"/>
              <a:t>có</a:t>
            </a:r>
            <a:r>
              <a:rPr lang="en-US" dirty="0"/>
              <a:t> </a:t>
            </a:r>
            <a:r>
              <a:rPr lang="en-US" dirty="0" err="1"/>
              <a:t>đãi</a:t>
            </a:r>
            <a:r>
              <a:rPr lang="en-US" dirty="0"/>
              <a:t> ai hay </a:t>
            </a:r>
            <a:r>
              <a:rPr lang="en-US" dirty="0" err="1"/>
              <a:t>mời</a:t>
            </a:r>
            <a:r>
              <a:rPr lang="en-US" dirty="0"/>
              <a:t> ai </a:t>
            </a:r>
            <a:r>
              <a:rPr lang="en-US" dirty="0" err="1"/>
              <a:t>ăn</a:t>
            </a:r>
            <a:r>
              <a:rPr lang="en-US" dirty="0"/>
              <a:t> </a:t>
            </a:r>
            <a:r>
              <a:rPr lang="en-US" dirty="0" err="1"/>
              <a:t>uống</a:t>
            </a:r>
            <a:r>
              <a:rPr lang="en-US" dirty="0"/>
              <a:t> bao </a:t>
            </a:r>
            <a:r>
              <a:rPr lang="en-US" dirty="0" err="1"/>
              <a:t>giờ</a:t>
            </a:r>
            <a:r>
              <a:rPr lang="en-US" dirty="0"/>
              <a:t> </a:t>
            </a:r>
            <a:r>
              <a:rPr lang="en-US" dirty="0" err="1"/>
              <a:t>chưa</a:t>
            </a:r>
            <a:r>
              <a:rPr lang="en-US" dirty="0"/>
              <a:t>?</a:t>
            </a:r>
          </a:p>
          <a:p>
            <a:r>
              <a:rPr lang="en-US" dirty="0"/>
              <a:t>8. </a:t>
            </a:r>
            <a:r>
              <a:rPr lang="en-US" dirty="0" err="1"/>
              <a:t>Bạn</a:t>
            </a:r>
            <a:r>
              <a:rPr lang="en-US" dirty="0"/>
              <a:t> </a:t>
            </a:r>
            <a:r>
              <a:rPr lang="en-US" dirty="0" err="1"/>
              <a:t>có</a:t>
            </a:r>
            <a:r>
              <a:rPr lang="en-US" dirty="0"/>
              <a:t> </a:t>
            </a:r>
            <a:r>
              <a:rPr lang="en-US" dirty="0" err="1"/>
              <a:t>thói</a:t>
            </a:r>
            <a:r>
              <a:rPr lang="en-US" dirty="0"/>
              <a:t> </a:t>
            </a:r>
            <a:r>
              <a:rPr lang="en-US" dirty="0" err="1"/>
              <a:t>quen</a:t>
            </a:r>
            <a:r>
              <a:rPr lang="en-US" dirty="0"/>
              <a:t> </a:t>
            </a:r>
            <a:r>
              <a:rPr lang="en-US" dirty="0" err="1"/>
              <a:t>mượn</a:t>
            </a:r>
            <a:r>
              <a:rPr lang="en-US" dirty="0"/>
              <a:t> </a:t>
            </a:r>
            <a:r>
              <a:rPr lang="en-US" dirty="0" err="1"/>
              <a:t>và</a:t>
            </a:r>
            <a:r>
              <a:rPr lang="en-US" dirty="0"/>
              <a:t> </a:t>
            </a:r>
            <a:r>
              <a:rPr lang="en-US" dirty="0" err="1"/>
              <a:t>nuôi</a:t>
            </a:r>
            <a:r>
              <a:rPr lang="en-US" dirty="0"/>
              <a:t> </a:t>
            </a:r>
            <a:r>
              <a:rPr lang="en-US" dirty="0" err="1"/>
              <a:t>nợ</a:t>
            </a:r>
            <a:r>
              <a:rPr lang="en-US" dirty="0"/>
              <a:t> ko? HT </a:t>
            </a:r>
            <a:r>
              <a:rPr lang="en-US" dirty="0" err="1"/>
              <a:t>bạn</a:t>
            </a:r>
            <a:r>
              <a:rPr lang="en-US" dirty="0"/>
              <a:t> </a:t>
            </a:r>
            <a:r>
              <a:rPr lang="en-US" dirty="0" err="1"/>
              <a:t>có</a:t>
            </a:r>
            <a:r>
              <a:rPr lang="en-US" dirty="0"/>
              <a:t> </a:t>
            </a:r>
            <a:r>
              <a:rPr lang="en-US" dirty="0" err="1"/>
              <a:t>vay</a:t>
            </a:r>
            <a:r>
              <a:rPr lang="en-US" dirty="0"/>
              <a:t> </a:t>
            </a:r>
            <a:r>
              <a:rPr lang="en-US" dirty="0" err="1"/>
              <a:t>nợ</a:t>
            </a:r>
            <a:r>
              <a:rPr lang="en-US" dirty="0"/>
              <a:t> </a:t>
            </a:r>
            <a:r>
              <a:rPr lang="en-US" dirty="0" err="1"/>
              <a:t>không</a:t>
            </a:r>
            <a:r>
              <a:rPr lang="en-US" dirty="0"/>
              <a:t>?</a:t>
            </a:r>
          </a:p>
          <a:p>
            <a:r>
              <a:rPr lang="en-US" dirty="0"/>
              <a:t>9. </a:t>
            </a:r>
            <a:r>
              <a:rPr lang="en-US" dirty="0" err="1"/>
              <a:t>Bạn</a:t>
            </a:r>
            <a:r>
              <a:rPr lang="en-US" dirty="0"/>
              <a:t> </a:t>
            </a:r>
            <a:r>
              <a:rPr lang="en-US" dirty="0" err="1"/>
              <a:t>có</a:t>
            </a:r>
            <a:r>
              <a:rPr lang="en-US" dirty="0"/>
              <a:t> </a:t>
            </a:r>
            <a:r>
              <a:rPr lang="en-US" dirty="0" err="1"/>
              <a:t>nghiêm</a:t>
            </a:r>
            <a:r>
              <a:rPr lang="en-US" dirty="0"/>
              <a:t> </a:t>
            </a:r>
            <a:r>
              <a:rPr lang="en-US" dirty="0" err="1"/>
              <a:t>túc</a:t>
            </a:r>
            <a:r>
              <a:rPr lang="en-US" dirty="0"/>
              <a:t> </a:t>
            </a:r>
            <a:r>
              <a:rPr lang="en-US" dirty="0" err="1"/>
              <a:t>trong</a:t>
            </a:r>
            <a:r>
              <a:rPr lang="en-US" dirty="0"/>
              <a:t> </a:t>
            </a:r>
            <a:r>
              <a:rPr lang="en-US" dirty="0" err="1"/>
              <a:t>việc</a:t>
            </a:r>
            <a:r>
              <a:rPr lang="en-US" dirty="0"/>
              <a:t> </a:t>
            </a:r>
            <a:r>
              <a:rPr lang="en-US" dirty="0" err="1"/>
              <a:t>này</a:t>
            </a:r>
            <a:r>
              <a:rPr lang="en-US" dirty="0"/>
              <a:t> ko?</a:t>
            </a:r>
          </a:p>
          <a:p>
            <a:r>
              <a:rPr lang="en-US" dirty="0"/>
              <a:t>10. </a:t>
            </a:r>
            <a:r>
              <a:rPr lang="en-US" dirty="0" err="1"/>
              <a:t>Bạn</a:t>
            </a:r>
            <a:r>
              <a:rPr lang="en-US" dirty="0"/>
              <a:t> </a:t>
            </a:r>
            <a:r>
              <a:rPr lang="en-US" dirty="0" err="1"/>
              <a:t>có</a:t>
            </a:r>
            <a:r>
              <a:rPr lang="en-US" dirty="0"/>
              <a:t> </a:t>
            </a:r>
            <a:r>
              <a:rPr lang="en-US" dirty="0" err="1"/>
              <a:t>khoe</a:t>
            </a:r>
            <a:r>
              <a:rPr lang="en-US" dirty="0"/>
              <a:t> </a:t>
            </a:r>
            <a:r>
              <a:rPr lang="en-US" dirty="0" err="1"/>
              <a:t>của</a:t>
            </a:r>
            <a:r>
              <a:rPr lang="en-US" dirty="0"/>
              <a:t> </a:t>
            </a:r>
            <a:r>
              <a:rPr lang="en-US" dirty="0" err="1"/>
              <a:t>không</a:t>
            </a:r>
            <a:r>
              <a:rPr lang="en-US" dirty="0"/>
              <a:t>?</a:t>
            </a:r>
          </a:p>
        </p:txBody>
      </p:sp>
      <p:sp>
        <p:nvSpPr>
          <p:cNvPr id="4" name="Slide Number Placeholder 3"/>
          <p:cNvSpPr>
            <a:spLocks noGrp="1"/>
          </p:cNvSpPr>
          <p:nvPr>
            <p:ph type="sldNum" sz="quarter" idx="5"/>
          </p:nvPr>
        </p:nvSpPr>
        <p:spPr/>
        <p:txBody>
          <a:bodyPr/>
          <a:lstStyle/>
          <a:p>
            <a:fld id="{C86FF975-0440-554C-AD07-176EFE35253B}" type="slidenum">
              <a:rPr lang="en-US" smtClean="0"/>
              <a:t>24</a:t>
            </a:fld>
            <a:endParaRPr lang="en-US"/>
          </a:p>
        </p:txBody>
      </p:sp>
    </p:spTree>
    <p:extLst>
      <p:ext uri="{BB962C8B-B14F-4D97-AF65-F5344CB8AC3E}">
        <p14:creationId xmlns:p14="http://schemas.microsoft.com/office/powerpoint/2010/main" val="32172439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vi-VN" sz="1200" dirty="0">
                <a:solidFill>
                  <a:schemeClr val="tx1"/>
                </a:solidFill>
                <a:hlinkClick r:id="rId3">
                  <a:extLst>
                    <a:ext uri="{A12FA001-AC4F-418D-AE19-62706E023703}">
                      <ahyp:hlinkClr xmlns:ahyp="http://schemas.microsoft.com/office/drawing/2018/hyperlinkcolor" val="tx"/>
                    </a:ext>
                  </a:extLst>
                </a:hlinkClick>
              </a:rPr>
              <a:t>Cô-lô-se</a:t>
            </a:r>
            <a:r>
              <a:rPr lang="vi-VN" sz="1200" dirty="0">
                <a:solidFill>
                  <a:srgbClr val="77A2BB"/>
                </a:solidFill>
                <a:hlinkClick r:id="rId3">
                  <a:extLst>
                    <a:ext uri="{A12FA001-AC4F-418D-AE19-62706E023703}">
                      <ahyp:hlinkClr xmlns:ahyp="http://schemas.microsoft.com/office/drawing/2018/hyperlinkcolor" val="tx"/>
                    </a:ext>
                  </a:extLst>
                </a:hlinkClick>
              </a:rPr>
              <a:t> </a:t>
            </a:r>
            <a:r>
              <a:rPr lang="vi-VN" sz="1200" dirty="0">
                <a:solidFill>
                  <a:schemeClr val="tx1"/>
                </a:solidFill>
                <a:hlinkClick r:id="rId3">
                  <a:extLst>
                    <a:ext uri="{A12FA001-AC4F-418D-AE19-62706E023703}">
                      <ahyp:hlinkClr xmlns:ahyp="http://schemas.microsoft.com/office/drawing/2018/hyperlinkcolor" val="tx"/>
                    </a:ext>
                  </a:extLst>
                </a:hlinkClick>
              </a:rPr>
              <a:t>3:5</a:t>
            </a:r>
            <a:r>
              <a:rPr lang="vi-VN" sz="1200" dirty="0">
                <a:solidFill>
                  <a:schemeClr val="tx1"/>
                </a:solidFill>
              </a:rPr>
              <a:t> </a:t>
            </a:r>
          </a:p>
          <a:p>
            <a:pPr marL="0" indent="0">
              <a:buNone/>
            </a:pPr>
            <a:r>
              <a:rPr lang="vi-VN" sz="1200" dirty="0"/>
              <a:t>Vậy hãy làm chết các chi thể của anh em ở nơi hạ giới, tức là tà dâm, ô uế, tình dục, ham muốn xấu xa, tham lam, </a:t>
            </a:r>
            <a:r>
              <a:rPr lang="vi-VN" sz="1200" i="1" dirty="0"/>
              <a:t>tham lam chẳng khác gì thờ hình tượng</a:t>
            </a:r>
            <a:r>
              <a:rPr lang="vi-VN" sz="1200" dirty="0"/>
              <a:t>.</a:t>
            </a:r>
            <a:endParaRPr lang="en-US" sz="1200" dirty="0"/>
          </a:p>
          <a:p>
            <a:endParaRPr lang="en-US" dirty="0"/>
          </a:p>
        </p:txBody>
      </p:sp>
      <p:sp>
        <p:nvSpPr>
          <p:cNvPr id="4" name="Slide Number Placeholder 3"/>
          <p:cNvSpPr>
            <a:spLocks noGrp="1"/>
          </p:cNvSpPr>
          <p:nvPr>
            <p:ph type="sldNum" sz="quarter" idx="5"/>
          </p:nvPr>
        </p:nvSpPr>
        <p:spPr/>
        <p:txBody>
          <a:bodyPr/>
          <a:lstStyle/>
          <a:p>
            <a:fld id="{C86FF975-0440-554C-AD07-176EFE35253B}" type="slidenum">
              <a:rPr lang="en-US" smtClean="0"/>
              <a:t>26</a:t>
            </a:fld>
            <a:endParaRPr lang="en-US"/>
          </a:p>
        </p:txBody>
      </p:sp>
    </p:spTree>
    <p:extLst>
      <p:ext uri="{BB962C8B-B14F-4D97-AF65-F5344CB8AC3E}">
        <p14:creationId xmlns:p14="http://schemas.microsoft.com/office/powerpoint/2010/main" val="16604375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10. </a:t>
            </a:r>
            <a:r>
              <a:rPr lang="en-US" dirty="0" err="1"/>
              <a:t>Kiện</a:t>
            </a:r>
            <a:r>
              <a:rPr lang="en-US" dirty="0"/>
              <a:t> </a:t>
            </a:r>
            <a:r>
              <a:rPr lang="en-US" dirty="0" err="1"/>
              <a:t>cáo</a:t>
            </a:r>
            <a:r>
              <a:rPr lang="en-US" dirty="0"/>
              <a:t>, </a:t>
            </a:r>
            <a:r>
              <a:rPr lang="en-US" dirty="0" err="1"/>
              <a:t>tranh</a:t>
            </a:r>
            <a:r>
              <a:rPr lang="en-US" dirty="0"/>
              <a:t> </a:t>
            </a:r>
            <a:r>
              <a:rPr lang="en-US" dirty="0" err="1"/>
              <a:t>đấu</a:t>
            </a:r>
            <a:r>
              <a:rPr lang="en-US" dirty="0"/>
              <a:t>, so </a:t>
            </a:r>
            <a:r>
              <a:rPr lang="en-US" dirty="0" err="1"/>
              <a:t>sánh</a:t>
            </a:r>
            <a:r>
              <a:rPr lang="en-US" dirty="0"/>
              <a:t> hay so </a:t>
            </a:r>
            <a:r>
              <a:rPr lang="en-US" dirty="0" err="1"/>
              <a:t>đo</a:t>
            </a:r>
            <a:r>
              <a:rPr lang="en-US" dirty="0"/>
              <a:t> </a:t>
            </a:r>
            <a:r>
              <a:rPr lang="en-US" dirty="0" err="1"/>
              <a:t>thiệt</a:t>
            </a:r>
            <a:r>
              <a:rPr lang="en-US" dirty="0"/>
              <a:t> </a:t>
            </a:r>
            <a:r>
              <a:rPr lang="en-US" dirty="0" err="1"/>
              <a:t>hơn</a:t>
            </a:r>
            <a:r>
              <a:rPr lang="en-US"/>
              <a:t> “Sao </a:t>
            </a:r>
            <a:r>
              <a:rPr lang="en-US" dirty="0" err="1"/>
              <a:t>người</a:t>
            </a:r>
            <a:r>
              <a:rPr lang="en-US" dirty="0"/>
              <a:t> </a:t>
            </a:r>
            <a:r>
              <a:rPr lang="en-US" dirty="0" err="1"/>
              <a:t>đó</a:t>
            </a:r>
            <a:r>
              <a:rPr lang="en-US" dirty="0"/>
              <a:t> </a:t>
            </a:r>
            <a:r>
              <a:rPr lang="en-US" dirty="0" err="1"/>
              <a:t>nhiều</a:t>
            </a:r>
            <a:r>
              <a:rPr lang="en-US" dirty="0"/>
              <a:t> </a:t>
            </a:r>
            <a:r>
              <a:rPr lang="en-US" dirty="0" err="1"/>
              <a:t>hơn</a:t>
            </a:r>
            <a:r>
              <a:rPr lang="en-US" dirty="0"/>
              <a:t> </a:t>
            </a:r>
            <a:r>
              <a:rPr lang="en-US" dirty="0" err="1"/>
              <a:t>tôi</a:t>
            </a:r>
            <a:r>
              <a:rPr lang="en-US" dirty="0"/>
              <a:t>?”</a:t>
            </a:r>
          </a:p>
        </p:txBody>
      </p:sp>
      <p:sp>
        <p:nvSpPr>
          <p:cNvPr id="4" name="Slide Number Placeholder 3"/>
          <p:cNvSpPr>
            <a:spLocks noGrp="1"/>
          </p:cNvSpPr>
          <p:nvPr>
            <p:ph type="sldNum" sz="quarter" idx="5"/>
          </p:nvPr>
        </p:nvSpPr>
        <p:spPr/>
        <p:txBody>
          <a:bodyPr/>
          <a:lstStyle/>
          <a:p>
            <a:fld id="{C86FF975-0440-554C-AD07-176EFE35253B}" type="slidenum">
              <a:rPr lang="en-US" smtClean="0"/>
              <a:t>28</a:t>
            </a:fld>
            <a:endParaRPr lang="en-US"/>
          </a:p>
        </p:txBody>
      </p:sp>
    </p:spTree>
    <p:extLst>
      <p:ext uri="{BB962C8B-B14F-4D97-AF65-F5344CB8AC3E}">
        <p14:creationId xmlns:p14="http://schemas.microsoft.com/office/powerpoint/2010/main" val="15466522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8926E9F-6210-104A-A590-14FE7C853FEE}" type="slidenum">
              <a:rPr lang="en-US" smtClean="0"/>
              <a:t>29</a:t>
            </a:fld>
            <a:endParaRPr lang="en-US"/>
          </a:p>
        </p:txBody>
      </p:sp>
    </p:spTree>
    <p:extLst>
      <p:ext uri="{BB962C8B-B14F-4D97-AF65-F5344CB8AC3E}">
        <p14:creationId xmlns:p14="http://schemas.microsoft.com/office/powerpoint/2010/main" val="31519859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err="1">
                <a:solidFill>
                  <a:schemeClr val="tx1"/>
                </a:solidFill>
                <a:effectLst/>
                <a:latin typeface="+mn-lt"/>
                <a:ea typeface="+mn-ea"/>
                <a:cs typeface="+mn-cs"/>
              </a:rPr>
              <a:t>Truyền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Đạo</a:t>
            </a:r>
            <a:r>
              <a:rPr lang="en-US" sz="1200" b="0" i="0" kern="1200" dirty="0">
                <a:solidFill>
                  <a:schemeClr val="tx1"/>
                </a:solidFill>
                <a:effectLst/>
                <a:latin typeface="+mn-lt"/>
                <a:ea typeface="+mn-ea"/>
                <a:cs typeface="+mn-cs"/>
              </a:rPr>
              <a:t> 5:10 </a:t>
            </a:r>
            <a:r>
              <a:rPr lang="en-US" sz="1200" b="0" i="0" kern="1200" dirty="0" err="1">
                <a:solidFill>
                  <a:schemeClr val="tx1"/>
                </a:solidFill>
                <a:effectLst/>
                <a:latin typeface="+mn-lt"/>
                <a:ea typeface="+mn-ea"/>
                <a:cs typeface="+mn-cs"/>
              </a:rPr>
              <a:t>Kẻ</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tham</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tiền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bạc</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chẳng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hề</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chán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lắc</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tiền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bạc</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kẻ</a:t>
            </a:r>
            <a:r>
              <a:rPr lang="en-US" sz="1200" b="0" i="0" kern="1200" dirty="0">
                <a:solidFill>
                  <a:schemeClr val="tx1"/>
                </a:solidFill>
                <a:effectLst/>
                <a:latin typeface="+mn-lt"/>
                <a:ea typeface="+mn-ea"/>
                <a:cs typeface="+mn-cs"/>
              </a:rPr>
              <a:t> ham </a:t>
            </a:r>
            <a:r>
              <a:rPr lang="en-US" sz="1200" b="0" i="0" kern="1200" dirty="0" err="1">
                <a:solidFill>
                  <a:schemeClr val="tx1"/>
                </a:solidFill>
                <a:effectLst/>
                <a:latin typeface="+mn-lt"/>
                <a:ea typeface="+mn-ea"/>
                <a:cs typeface="+mn-cs"/>
              </a:rPr>
              <a:t>của</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cải</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chẳng</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hề</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chán</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về</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huê</a:t>
            </a:r>
            <a:r>
              <a:rPr lang="en-US" sz="1200" b="0" i="0" kern="1200" dirty="0">
                <a:solidFill>
                  <a:schemeClr val="tx1"/>
                </a:solidFill>
                <a:effectLst/>
                <a:latin typeface="+mn-lt"/>
                <a:ea typeface="+mn-ea"/>
                <a:cs typeface="+mn-cs"/>
              </a:rPr>
              <a:t> </a:t>
            </a:r>
            <a:r>
              <a:rPr lang="en-US" sz="1200" b="0" i="0" kern="1200" dirty="0" err="1">
                <a:solidFill>
                  <a:schemeClr val="tx1"/>
                </a:solidFill>
                <a:effectLst/>
                <a:latin typeface="+mn-lt"/>
                <a:ea typeface="+mn-ea"/>
                <a:cs typeface="+mn-cs"/>
              </a:rPr>
              <a:t>lợi</a:t>
            </a:r>
            <a:r>
              <a:rPr lang="en-US" sz="1200" b="0" i="0" kern="1200" dirty="0">
                <a:solidFill>
                  <a:schemeClr val="tx1"/>
                </a:solidFill>
                <a:effectLst/>
                <a:latin typeface="+mn-lt"/>
                <a:ea typeface="+mn-ea"/>
                <a:cs typeface="+mn-cs"/>
              </a:rPr>
              <a:t>.</a:t>
            </a: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Ma-thi-ơ 6:24. “Chẳng ai được làm tôi hai chủ; vì sẽ ghét người nầy mà yêu người kia, hoặc trọng người nầy mà khinh người kia. Các ngươi không có thể làm tôi Đức Chúa Trời lại làm tôi Ma-môn nữa.</a:t>
            </a:r>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C86FF975-0440-554C-AD07-176EFE35253B}" type="slidenum">
              <a:rPr lang="en-US" smtClean="0"/>
              <a:t>3</a:t>
            </a:fld>
            <a:endParaRPr lang="en-US"/>
          </a:p>
        </p:txBody>
      </p:sp>
    </p:spTree>
    <p:extLst>
      <p:ext uri="{BB962C8B-B14F-4D97-AF65-F5344CB8AC3E}">
        <p14:creationId xmlns:p14="http://schemas.microsoft.com/office/powerpoint/2010/main" val="478886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sz="1200" b="0" i="0" kern="1200" dirty="0">
              <a:solidFill>
                <a:schemeClr val="tx1"/>
              </a:solidFill>
              <a:effectLst/>
              <a:latin typeface="+mn-lt"/>
              <a:ea typeface="+mn-ea"/>
              <a:cs typeface="+mn-cs"/>
            </a:endParaRPr>
          </a:p>
          <a:p>
            <a:pPr algn="l"/>
            <a:r>
              <a:rPr lang="en-US" sz="1200" b="0" i="0" kern="1200" dirty="0">
                <a:solidFill>
                  <a:schemeClr val="tx1"/>
                </a:solidFill>
                <a:effectLst/>
                <a:latin typeface="+mn-lt"/>
                <a:ea typeface="+mn-ea"/>
                <a:cs typeface="+mn-cs"/>
              </a:rPr>
              <a:t>Lu-ca 12:15 </a:t>
            </a:r>
            <a:r>
              <a:rPr lang="vi-VN" sz="1200" b="0" i="0" kern="1200" dirty="0">
                <a:solidFill>
                  <a:schemeClr val="tx1"/>
                </a:solidFill>
                <a:effectLst/>
                <a:latin typeface="+mn-lt"/>
                <a:ea typeface="+mn-ea"/>
                <a:cs typeface="+mn-cs"/>
              </a:rPr>
              <a:t>Đoạn, Ngài phán cùng chúng rằng: Hãy giữ cẩn thận chớ hà tiện gì hết; vì sự sống của người ta không phải cốt tại của cải mình dư dật đâu”</a:t>
            </a:r>
            <a:endParaRPr lang="en-US" dirty="0"/>
          </a:p>
        </p:txBody>
      </p:sp>
      <p:sp>
        <p:nvSpPr>
          <p:cNvPr id="4" name="Slide Number Placeholder 3"/>
          <p:cNvSpPr>
            <a:spLocks noGrp="1"/>
          </p:cNvSpPr>
          <p:nvPr>
            <p:ph type="sldNum" sz="quarter" idx="5"/>
          </p:nvPr>
        </p:nvSpPr>
        <p:spPr/>
        <p:txBody>
          <a:bodyPr/>
          <a:lstStyle/>
          <a:p>
            <a:fld id="{C86FF975-0440-554C-AD07-176EFE35253B}" type="slidenum">
              <a:rPr lang="en-US" smtClean="0"/>
              <a:t>4</a:t>
            </a:fld>
            <a:endParaRPr lang="en-US"/>
          </a:p>
        </p:txBody>
      </p:sp>
    </p:spTree>
    <p:extLst>
      <p:ext uri="{BB962C8B-B14F-4D97-AF65-F5344CB8AC3E}">
        <p14:creationId xmlns:p14="http://schemas.microsoft.com/office/powerpoint/2010/main" val="131028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Ba-la-am </a:t>
            </a:r>
            <a:r>
              <a:rPr lang="en-US" dirty="0" err="1"/>
              <a:t>biết</a:t>
            </a:r>
            <a:r>
              <a:rPr lang="en-US" dirty="0"/>
              <a:t> </a:t>
            </a:r>
            <a:r>
              <a:rPr lang="en-US" dirty="0" err="1"/>
              <a:t>Chúa</a:t>
            </a:r>
            <a:r>
              <a:rPr lang="en-US" dirty="0"/>
              <a:t> </a:t>
            </a:r>
            <a:r>
              <a:rPr lang="en-US" dirty="0" err="1"/>
              <a:t>không</a:t>
            </a:r>
            <a:r>
              <a:rPr lang="en-US" dirty="0"/>
              <a:t> </a:t>
            </a:r>
            <a:r>
              <a:rPr lang="en-US" dirty="0" err="1"/>
              <a:t>đẹp</a:t>
            </a:r>
            <a:r>
              <a:rPr lang="en-US" dirty="0"/>
              <a:t> long </a:t>
            </a:r>
            <a:r>
              <a:rPr lang="en-US" dirty="0" err="1"/>
              <a:t>nhưng</a:t>
            </a:r>
            <a:r>
              <a:rPr lang="en-US" dirty="0"/>
              <a:t> </a:t>
            </a:r>
            <a:r>
              <a:rPr lang="en-US" dirty="0" err="1"/>
              <a:t>ông</a:t>
            </a:r>
            <a:r>
              <a:rPr lang="en-US" dirty="0"/>
              <a:t> </a:t>
            </a:r>
            <a:r>
              <a:rPr lang="en-US" dirty="0" err="1"/>
              <a:t>cầu</a:t>
            </a:r>
            <a:r>
              <a:rPr lang="en-US" dirty="0"/>
              <a:t> may </a:t>
            </a:r>
            <a:r>
              <a:rPr lang="en-US" dirty="0" err="1"/>
              <a:t>Chúa</a:t>
            </a:r>
            <a:r>
              <a:rPr lang="en-US" dirty="0"/>
              <a:t> </a:t>
            </a:r>
            <a:r>
              <a:rPr lang="en-US" dirty="0" err="1"/>
              <a:t>đổi</a:t>
            </a:r>
            <a:r>
              <a:rPr lang="en-US" dirty="0"/>
              <a:t> </a:t>
            </a:r>
            <a:r>
              <a:rPr lang="en-US" dirty="0" err="1"/>
              <a:t>ý</a:t>
            </a:r>
            <a:r>
              <a:rPr lang="en-US" dirty="0"/>
              <a:t>, long </a:t>
            </a:r>
            <a:r>
              <a:rPr lang="en-US" dirty="0" err="1"/>
              <a:t>tham</a:t>
            </a:r>
            <a:r>
              <a:rPr lang="en-US" dirty="0"/>
              <a:t> </a:t>
            </a:r>
            <a:r>
              <a:rPr lang="en-US" dirty="0" err="1"/>
              <a:t>khiến</a:t>
            </a:r>
            <a:r>
              <a:rPr lang="en-US" dirty="0"/>
              <a:t> </a:t>
            </a:r>
            <a:r>
              <a:rPr lang="en-US" dirty="0" err="1"/>
              <a:t>ông</a:t>
            </a:r>
            <a:r>
              <a:rPr lang="en-US" dirty="0"/>
              <a:t> </a:t>
            </a:r>
            <a:r>
              <a:rPr lang="en-US" dirty="0" err="1"/>
              <a:t>không</a:t>
            </a:r>
            <a:r>
              <a:rPr lang="en-US" dirty="0"/>
              <a:t> </a:t>
            </a:r>
            <a:r>
              <a:rPr lang="en-US" dirty="0" err="1"/>
              <a:t>muốn</a:t>
            </a:r>
            <a:r>
              <a:rPr lang="en-US" dirty="0"/>
              <a:t> </a:t>
            </a:r>
            <a:r>
              <a:rPr lang="en-US" dirty="0" err="1"/>
              <a:t>mất</a:t>
            </a:r>
            <a:r>
              <a:rPr lang="en-US" dirty="0"/>
              <a:t> </a:t>
            </a:r>
            <a:r>
              <a:rPr lang="en-US" dirty="0" err="1"/>
              <a:t>cơ</a:t>
            </a:r>
            <a:r>
              <a:rPr lang="en-US" dirty="0"/>
              <a:t> </a:t>
            </a:r>
            <a:r>
              <a:rPr lang="en-US" dirty="0" err="1"/>
              <a:t>hội</a:t>
            </a:r>
            <a:r>
              <a:rPr lang="en-US" dirty="0"/>
              <a:t> </a:t>
            </a:r>
            <a:r>
              <a:rPr lang="en-US" dirty="0" err="1"/>
              <a:t>làm</a:t>
            </a:r>
            <a:r>
              <a:rPr lang="en-US" dirty="0"/>
              <a:t> </a:t>
            </a:r>
            <a:r>
              <a:rPr lang="en-US" dirty="0" err="1"/>
              <a:t>giàu</a:t>
            </a:r>
            <a:r>
              <a:rPr lang="en-US" dirty="0"/>
              <a:t>.</a:t>
            </a:r>
          </a:p>
          <a:p>
            <a:endParaRPr lang="en-US" dirty="0"/>
          </a:p>
          <a:p>
            <a:r>
              <a:rPr lang="en-US" dirty="0" err="1"/>
              <a:t>Tiền</a:t>
            </a:r>
            <a:r>
              <a:rPr lang="en-US" dirty="0"/>
              <a:t> </a:t>
            </a:r>
            <a:r>
              <a:rPr lang="en-US" dirty="0" err="1"/>
              <a:t>làm</a:t>
            </a:r>
            <a:r>
              <a:rPr lang="en-US" dirty="0"/>
              <a:t> </a:t>
            </a:r>
            <a:r>
              <a:rPr lang="en-US" dirty="0" err="1"/>
              <a:t>mù</a:t>
            </a:r>
            <a:r>
              <a:rPr lang="en-US" dirty="0"/>
              <a:t> </a:t>
            </a:r>
            <a:r>
              <a:rPr lang="en-US" dirty="0" err="1"/>
              <a:t>mắt</a:t>
            </a:r>
            <a:r>
              <a:rPr lang="en-US" dirty="0"/>
              <a:t> </a:t>
            </a:r>
            <a:r>
              <a:rPr lang="en-US" dirty="0" err="1"/>
              <a:t>người</a:t>
            </a:r>
            <a:r>
              <a:rPr lang="en-US" dirty="0"/>
              <a:t> </a:t>
            </a:r>
            <a:r>
              <a:rPr lang="en-US" dirty="0" err="1"/>
              <a:t>tiên</a:t>
            </a:r>
            <a:r>
              <a:rPr lang="en-US" dirty="0"/>
              <a:t> tri</a:t>
            </a:r>
          </a:p>
        </p:txBody>
      </p:sp>
      <p:sp>
        <p:nvSpPr>
          <p:cNvPr id="4" name="Slide Number Placeholder 3"/>
          <p:cNvSpPr>
            <a:spLocks noGrp="1"/>
          </p:cNvSpPr>
          <p:nvPr>
            <p:ph type="sldNum" sz="quarter" idx="5"/>
          </p:nvPr>
        </p:nvSpPr>
        <p:spPr/>
        <p:txBody>
          <a:bodyPr/>
          <a:lstStyle/>
          <a:p>
            <a:fld id="{C86FF975-0440-554C-AD07-176EFE35253B}" type="slidenum">
              <a:rPr lang="en-US" smtClean="0"/>
              <a:t>6</a:t>
            </a:fld>
            <a:endParaRPr lang="en-US"/>
          </a:p>
        </p:txBody>
      </p:sp>
    </p:spTree>
    <p:extLst>
      <p:ext uri="{BB962C8B-B14F-4D97-AF65-F5344CB8AC3E}">
        <p14:creationId xmlns:p14="http://schemas.microsoft.com/office/powerpoint/2010/main" val="2552873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vi-VN" sz="1200" b="0" i="0" kern="1200" dirty="0">
                <a:solidFill>
                  <a:schemeClr val="tx1"/>
                </a:solidFill>
                <a:effectLst/>
                <a:latin typeface="+mn-lt"/>
                <a:ea typeface="+mn-ea"/>
                <a:cs typeface="+mn-cs"/>
              </a:rPr>
              <a:t>85. </a:t>
            </a:r>
            <a:r>
              <a:rPr lang="vi-VN" sz="1200" b="0" i="0" u="none" strike="noStrike" kern="1200" dirty="0">
                <a:solidFill>
                  <a:schemeClr val="tx1"/>
                </a:solidFill>
                <a:effectLst/>
                <a:latin typeface="+mn-lt"/>
                <a:ea typeface="+mn-ea"/>
                <a:cs typeface="+mn-cs"/>
                <a:hlinkClick r:id="rId3"/>
              </a:rPr>
              <a:t>Giu-đe 1:11</a:t>
            </a:r>
            <a:r>
              <a:rPr lang="vi-VN" sz="1200" b="0" i="0" kern="1200" dirty="0">
                <a:solidFill>
                  <a:schemeClr val="tx1"/>
                </a:solidFill>
                <a:effectLst/>
                <a:latin typeface="+mn-lt"/>
                <a:ea typeface="+mn-ea"/>
                <a:cs typeface="+mn-cs"/>
              </a:rPr>
              <a:t> Khốn nạn thay cho chúng nó, vì đã theo đường của Ca-in, lấy lòng tham lợi mà gieo mình vào sự sai lạc của Ba-la-am; và bị hư mất về sự phản nghịch của Cô-rê</a:t>
            </a:r>
            <a:endParaRPr lang="en-US" dirty="0"/>
          </a:p>
        </p:txBody>
      </p:sp>
      <p:sp>
        <p:nvSpPr>
          <p:cNvPr id="4" name="Slide Number Placeholder 3"/>
          <p:cNvSpPr>
            <a:spLocks noGrp="1"/>
          </p:cNvSpPr>
          <p:nvPr>
            <p:ph type="sldNum" sz="quarter" idx="5"/>
          </p:nvPr>
        </p:nvSpPr>
        <p:spPr/>
        <p:txBody>
          <a:bodyPr/>
          <a:lstStyle/>
          <a:p>
            <a:fld id="{C86FF975-0440-554C-AD07-176EFE35253B}" type="slidenum">
              <a:rPr lang="en-US" smtClean="0"/>
              <a:t>11</a:t>
            </a:fld>
            <a:endParaRPr lang="en-US"/>
          </a:p>
        </p:txBody>
      </p:sp>
    </p:spTree>
    <p:extLst>
      <p:ext uri="{BB962C8B-B14F-4D97-AF65-F5344CB8AC3E}">
        <p14:creationId xmlns:p14="http://schemas.microsoft.com/office/powerpoint/2010/main" val="1977422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r>
              <a:rPr lang="en-US" dirty="0" err="1">
                <a:solidFill>
                  <a:srgbClr val="0070C0"/>
                </a:solidFill>
              </a:rPr>
              <a:t>Câu</a:t>
            </a:r>
            <a:r>
              <a:rPr lang="en-US" dirty="0">
                <a:solidFill>
                  <a:srgbClr val="0070C0"/>
                </a:solidFill>
              </a:rPr>
              <a:t> </a:t>
            </a:r>
            <a:r>
              <a:rPr lang="en-US" dirty="0" err="1">
                <a:solidFill>
                  <a:srgbClr val="0070C0"/>
                </a:solidFill>
              </a:rPr>
              <a:t>chuyện</a:t>
            </a:r>
            <a:r>
              <a:rPr lang="en-US" dirty="0">
                <a:solidFill>
                  <a:srgbClr val="0070C0"/>
                </a:solidFill>
              </a:rPr>
              <a:t> </a:t>
            </a:r>
            <a:r>
              <a:rPr lang="en-US" dirty="0" err="1">
                <a:solidFill>
                  <a:srgbClr val="0070C0"/>
                </a:solidFill>
              </a:rPr>
              <a:t>của</a:t>
            </a:r>
            <a:r>
              <a:rPr lang="en-US" dirty="0">
                <a:solidFill>
                  <a:srgbClr val="0070C0"/>
                </a:solidFill>
              </a:rPr>
              <a:t> </a:t>
            </a:r>
            <a:r>
              <a:rPr lang="en-US" dirty="0" err="1">
                <a:solidFill>
                  <a:srgbClr val="0070C0"/>
                </a:solidFill>
              </a:rPr>
              <a:t>Giu-đa</a:t>
            </a:r>
            <a:r>
              <a:rPr lang="en-US" dirty="0">
                <a:solidFill>
                  <a:srgbClr val="0070C0"/>
                </a:solidFill>
              </a:rPr>
              <a:t> </a:t>
            </a:r>
            <a:r>
              <a:rPr lang="en-US" dirty="0" err="1">
                <a:solidFill>
                  <a:srgbClr val="0070C0"/>
                </a:solidFill>
              </a:rPr>
              <a:t>Ích</a:t>
            </a:r>
            <a:r>
              <a:rPr lang="en-US" dirty="0">
                <a:solidFill>
                  <a:srgbClr val="0070C0"/>
                </a:solidFill>
              </a:rPr>
              <a:t>-ca-</a:t>
            </a:r>
            <a:r>
              <a:rPr lang="en-US" dirty="0" err="1">
                <a:solidFill>
                  <a:srgbClr val="0070C0"/>
                </a:solidFill>
              </a:rPr>
              <a:t>ri</a:t>
            </a:r>
            <a:r>
              <a:rPr lang="en-US" dirty="0">
                <a:solidFill>
                  <a:srgbClr val="0070C0"/>
                </a:solidFill>
              </a:rPr>
              <a:t>-</a:t>
            </a:r>
            <a:r>
              <a:rPr lang="en-US" dirty="0" err="1">
                <a:solidFill>
                  <a:srgbClr val="0070C0"/>
                </a:solidFill>
              </a:rPr>
              <a:t>ốt</a:t>
            </a:r>
            <a:r>
              <a:rPr lang="en-US" dirty="0">
                <a:solidFill>
                  <a:srgbClr val="0070C0"/>
                </a:solidFill>
              </a:rPr>
              <a:t> (Ma-</a:t>
            </a:r>
            <a:r>
              <a:rPr lang="en-US" dirty="0" err="1">
                <a:solidFill>
                  <a:srgbClr val="0070C0"/>
                </a:solidFill>
              </a:rPr>
              <a:t>thi</a:t>
            </a:r>
            <a:r>
              <a:rPr lang="en-US" dirty="0">
                <a:solidFill>
                  <a:srgbClr val="0070C0"/>
                </a:solidFill>
              </a:rPr>
              <a:t>-</a:t>
            </a:r>
            <a:r>
              <a:rPr lang="en-US" dirty="0" err="1">
                <a:solidFill>
                  <a:srgbClr val="0070C0"/>
                </a:solidFill>
              </a:rPr>
              <a:t>ơ</a:t>
            </a:r>
            <a:r>
              <a:rPr lang="en-US" dirty="0">
                <a:solidFill>
                  <a:srgbClr val="0070C0"/>
                </a:solidFill>
              </a:rPr>
              <a:t> 26:14-16) </a:t>
            </a:r>
          </a:p>
          <a:p>
            <a:pPr lvl="2"/>
            <a:r>
              <a:rPr lang="vi-VN" sz="1200" b="0" i="0" kern="1200" dirty="0">
                <a:solidFill>
                  <a:schemeClr val="tx1"/>
                </a:solidFill>
                <a:effectLst/>
                <a:latin typeface="+mn-lt"/>
                <a:ea typeface="+mn-ea"/>
                <a:cs typeface="+mn-cs"/>
              </a:rPr>
              <a:t>“Bấy giờ có một người trong mười hai sứ đồ, tên là Giu-đa Ích-ca-ri-ốt, đến tìm các thầy tế lễ cả, </a:t>
            </a:r>
            <a:r>
              <a:rPr lang="vi-VN" sz="1200" b="0" i="0" u="none" strike="noStrike" kern="1200" dirty="0">
                <a:solidFill>
                  <a:schemeClr val="tx1"/>
                </a:solidFill>
                <a:effectLst/>
                <a:latin typeface="+mn-lt"/>
                <a:ea typeface="+mn-ea"/>
                <a:cs typeface="+mn-cs"/>
                <a:hlinkClick r:id="rId3" tooltip="Share Verse"/>
              </a:rPr>
              <a:t>15</a:t>
            </a:r>
            <a:r>
              <a:rPr lang="vi-VN" sz="1200" b="0" i="0" kern="1200" dirty="0">
                <a:solidFill>
                  <a:schemeClr val="tx1"/>
                </a:solidFill>
                <a:effectLst/>
                <a:latin typeface="+mn-lt"/>
                <a:ea typeface="+mn-ea"/>
                <a:cs typeface="+mn-cs"/>
              </a:rPr>
              <a:t> mà nói rằng: Các thầy bằng lòng trả cho tôi bao nhiêu đặng tôi sẽ nộp người cho? Họ bèn trả cho nó ba chục bạc” </a:t>
            </a:r>
            <a:endParaRPr lang="en-US" dirty="0">
              <a:solidFill>
                <a:srgbClr val="0070C0"/>
              </a:solidFill>
            </a:endParaRPr>
          </a:p>
          <a:p>
            <a:endParaRPr lang="en-US" dirty="0"/>
          </a:p>
          <a:p>
            <a:r>
              <a:rPr lang="en-US" sz="1200" dirty="0" err="1">
                <a:solidFill>
                  <a:srgbClr val="0070C0"/>
                </a:solidFill>
              </a:rPr>
              <a:t>Câu</a:t>
            </a:r>
            <a:r>
              <a:rPr lang="en-US" sz="1200" dirty="0">
                <a:solidFill>
                  <a:srgbClr val="0070C0"/>
                </a:solidFill>
              </a:rPr>
              <a:t> </a:t>
            </a:r>
            <a:r>
              <a:rPr lang="en-US" sz="1200" dirty="0" err="1">
                <a:solidFill>
                  <a:srgbClr val="0070C0"/>
                </a:solidFill>
              </a:rPr>
              <a:t>chuyện</a:t>
            </a:r>
            <a:r>
              <a:rPr lang="en-US" sz="1200" dirty="0">
                <a:solidFill>
                  <a:srgbClr val="0070C0"/>
                </a:solidFill>
              </a:rPr>
              <a:t> </a:t>
            </a:r>
            <a:r>
              <a:rPr lang="en-US" sz="1200" dirty="0" err="1">
                <a:solidFill>
                  <a:srgbClr val="0070C0"/>
                </a:solidFill>
              </a:rPr>
              <a:t>của</a:t>
            </a:r>
            <a:r>
              <a:rPr lang="en-US" sz="1200" dirty="0">
                <a:solidFill>
                  <a:srgbClr val="0070C0"/>
                </a:solidFill>
              </a:rPr>
              <a:t> A-</a:t>
            </a:r>
            <a:r>
              <a:rPr lang="en-US" sz="1200" dirty="0" err="1">
                <a:solidFill>
                  <a:srgbClr val="0070C0"/>
                </a:solidFill>
              </a:rPr>
              <a:t>na</a:t>
            </a:r>
            <a:r>
              <a:rPr lang="en-US" sz="1200" dirty="0">
                <a:solidFill>
                  <a:srgbClr val="0070C0"/>
                </a:solidFill>
              </a:rPr>
              <a:t>-</a:t>
            </a:r>
            <a:r>
              <a:rPr lang="en-US" sz="1200" dirty="0" err="1">
                <a:solidFill>
                  <a:srgbClr val="0070C0"/>
                </a:solidFill>
              </a:rPr>
              <a:t>nia</a:t>
            </a:r>
            <a:r>
              <a:rPr lang="en-US" sz="1200" dirty="0">
                <a:solidFill>
                  <a:srgbClr val="0070C0"/>
                </a:solidFill>
              </a:rPr>
              <a:t> </a:t>
            </a:r>
            <a:r>
              <a:rPr lang="en-US" sz="1200" dirty="0" err="1">
                <a:solidFill>
                  <a:srgbClr val="0070C0"/>
                </a:solidFill>
              </a:rPr>
              <a:t>và</a:t>
            </a:r>
            <a:r>
              <a:rPr lang="en-US" sz="1200" dirty="0">
                <a:solidFill>
                  <a:srgbClr val="0070C0"/>
                </a:solidFill>
              </a:rPr>
              <a:t> Sha-phi-ra (</a:t>
            </a:r>
            <a:r>
              <a:rPr lang="en-US" sz="1200" dirty="0" err="1">
                <a:solidFill>
                  <a:srgbClr val="0070C0"/>
                </a:solidFill>
              </a:rPr>
              <a:t>Công</a:t>
            </a:r>
            <a:r>
              <a:rPr lang="en-US" sz="1200" dirty="0">
                <a:solidFill>
                  <a:srgbClr val="0070C0"/>
                </a:solidFill>
              </a:rPr>
              <a:t> </a:t>
            </a:r>
            <a:r>
              <a:rPr lang="en-US" sz="1200" dirty="0" err="1">
                <a:solidFill>
                  <a:srgbClr val="0070C0"/>
                </a:solidFill>
              </a:rPr>
              <a:t>vụ</a:t>
            </a:r>
            <a:r>
              <a:rPr lang="en-US" sz="1200" dirty="0">
                <a:solidFill>
                  <a:srgbClr val="0070C0"/>
                </a:solidFill>
              </a:rPr>
              <a:t> 5:1-11) “</a:t>
            </a:r>
            <a:r>
              <a:rPr lang="vi-VN" sz="1200" b="0" i="0" kern="1200" dirty="0">
                <a:solidFill>
                  <a:schemeClr val="tx1"/>
                </a:solidFill>
                <a:effectLst/>
                <a:latin typeface="+mn-lt"/>
                <a:ea typeface="+mn-ea"/>
                <a:cs typeface="+mn-cs"/>
              </a:rPr>
              <a:t>Nhưng có một người tên là A-na-nia, thuận với vợ là Sa-phi-ra, bán gia sản mình, </a:t>
            </a:r>
            <a:r>
              <a:rPr lang="vi-VN" sz="1200" b="0" i="0" u="none" strike="noStrike" kern="1200" dirty="0">
                <a:solidFill>
                  <a:schemeClr val="tx1"/>
                </a:solidFill>
                <a:effectLst/>
                <a:latin typeface="+mn-lt"/>
                <a:ea typeface="+mn-ea"/>
                <a:cs typeface="+mn-cs"/>
                <a:hlinkClick r:id="rId4" tooltip="Share Verse"/>
              </a:rPr>
              <a:t>2</a:t>
            </a:r>
            <a:r>
              <a:rPr lang="vi-VN" sz="1200" b="0" i="0" kern="1200" dirty="0">
                <a:solidFill>
                  <a:schemeClr val="tx1"/>
                </a:solidFill>
                <a:effectLst/>
                <a:latin typeface="+mn-lt"/>
                <a:ea typeface="+mn-ea"/>
                <a:cs typeface="+mn-cs"/>
              </a:rPr>
              <a:t> và đồng mưu với vợ, giữ lại một phần tiền giá bán; rồi mới đem phần còn lại đặt dưới chân các sứ đồ. </a:t>
            </a:r>
            <a:r>
              <a:rPr lang="vi-VN" sz="1200" b="0" i="0" u="none" strike="noStrike" kern="1200" dirty="0">
                <a:solidFill>
                  <a:schemeClr val="tx1"/>
                </a:solidFill>
                <a:effectLst/>
                <a:latin typeface="+mn-lt"/>
                <a:ea typeface="+mn-ea"/>
                <a:cs typeface="+mn-cs"/>
                <a:hlinkClick r:id="rId5" tooltip="Share Verse"/>
              </a:rPr>
              <a:t>3</a:t>
            </a:r>
            <a:r>
              <a:rPr lang="vi-VN" sz="1200" b="0" i="0" kern="1200" dirty="0">
                <a:solidFill>
                  <a:schemeClr val="tx1"/>
                </a:solidFill>
                <a:effectLst/>
                <a:latin typeface="+mn-lt"/>
                <a:ea typeface="+mn-ea"/>
                <a:cs typeface="+mn-cs"/>
              </a:rPr>
              <a:t> Phi-e-rơ bèn nói với người rằng: Hỡi A-na-nia, sao quỉ Sa-tan đã đầy dẫy lòng ngươi, đến nỗi ngươi nói dối cùng Đức Thánh Linh, mà bớt lại một phần giá ruộng đó? </a:t>
            </a:r>
            <a:r>
              <a:rPr lang="vi-VN" sz="1200" b="0" i="0" u="none" strike="noStrike" kern="1200" dirty="0">
                <a:solidFill>
                  <a:schemeClr val="tx1"/>
                </a:solidFill>
                <a:effectLst/>
                <a:latin typeface="+mn-lt"/>
                <a:ea typeface="+mn-ea"/>
                <a:cs typeface="+mn-cs"/>
                <a:hlinkClick r:id="rId6" tooltip="Share Verse"/>
              </a:rPr>
              <a:t>4</a:t>
            </a:r>
            <a:r>
              <a:rPr lang="vi-VN" sz="1200" b="0" i="0" kern="1200" dirty="0">
                <a:solidFill>
                  <a:schemeClr val="tx1"/>
                </a:solidFill>
                <a:effectLst/>
                <a:latin typeface="+mn-lt"/>
                <a:ea typeface="+mn-ea"/>
                <a:cs typeface="+mn-cs"/>
              </a:rPr>
              <a:t> Nếu ngươi chưa bán ruộng đó, há chẳng phải là của ngươi sao? Khi bán rồi, giữ giá đó há chẳng được sao? Điều đó nhập vào lòng ngươi thế nào? Ấy chẳng phải ngươi nói dối loài người, bèn là nói dối Đức Chúa Trời. </a:t>
            </a:r>
            <a:r>
              <a:rPr lang="vi-VN" sz="1200" b="0" i="0" u="none" strike="noStrike" kern="1200" dirty="0">
                <a:solidFill>
                  <a:schemeClr val="tx1"/>
                </a:solidFill>
                <a:effectLst/>
                <a:latin typeface="+mn-lt"/>
                <a:ea typeface="+mn-ea"/>
                <a:cs typeface="+mn-cs"/>
                <a:hlinkClick r:id="rId7" tooltip="Share Verse"/>
              </a:rPr>
              <a:t>5</a:t>
            </a:r>
            <a:r>
              <a:rPr lang="vi-VN" sz="1200" b="0" i="0" kern="1200" dirty="0">
                <a:solidFill>
                  <a:schemeClr val="tx1"/>
                </a:solidFill>
                <a:effectLst/>
                <a:latin typeface="+mn-lt"/>
                <a:ea typeface="+mn-ea"/>
                <a:cs typeface="+mn-cs"/>
              </a:rPr>
              <a:t> A-na-nia nghe nói bấy nhiêu lời, thì ngã xuống và tắt hơi; phàm người nào hay điều đó đều sợ hãi quá đỗi. </a:t>
            </a:r>
            <a:r>
              <a:rPr lang="vi-VN" sz="1200" b="0" i="0" u="none" strike="noStrike" kern="1200" dirty="0">
                <a:solidFill>
                  <a:schemeClr val="tx1"/>
                </a:solidFill>
                <a:effectLst/>
                <a:latin typeface="+mn-lt"/>
                <a:ea typeface="+mn-ea"/>
                <a:cs typeface="+mn-cs"/>
                <a:hlinkClick r:id="rId8" tooltip="Share Verse"/>
              </a:rPr>
              <a:t>6</a:t>
            </a:r>
            <a:r>
              <a:rPr lang="vi-VN" sz="1200" b="0" i="0" kern="1200" dirty="0">
                <a:solidFill>
                  <a:schemeClr val="tx1"/>
                </a:solidFill>
                <a:effectLst/>
                <a:latin typeface="+mn-lt"/>
                <a:ea typeface="+mn-ea"/>
                <a:cs typeface="+mn-cs"/>
              </a:rPr>
              <a:t> Nhưng các gã trẻ tuổi đứng dậy khâm liệm thây người và đem đi chôn. </a:t>
            </a:r>
            <a:r>
              <a:rPr lang="vi-VN" sz="1200" b="0" i="0" u="none" strike="noStrike" kern="1200" dirty="0">
                <a:solidFill>
                  <a:schemeClr val="tx1"/>
                </a:solidFill>
                <a:effectLst/>
                <a:latin typeface="+mn-lt"/>
                <a:ea typeface="+mn-ea"/>
                <a:cs typeface="+mn-cs"/>
                <a:hlinkClick r:id="rId9" tooltip="Share Verse"/>
              </a:rPr>
              <a:t>7</a:t>
            </a:r>
            <a:r>
              <a:rPr lang="vi-VN" sz="1200" b="0" i="0" kern="1200" dirty="0">
                <a:solidFill>
                  <a:schemeClr val="tx1"/>
                </a:solidFill>
                <a:effectLst/>
                <a:latin typeface="+mn-lt"/>
                <a:ea typeface="+mn-ea"/>
                <a:cs typeface="+mn-cs"/>
              </a:rPr>
              <a:t> Khỏi đó độ ba giờ, vợ người bước vào, vốn chưa hề biết việc mới xảy đến. </a:t>
            </a:r>
            <a:r>
              <a:rPr lang="vi-VN" sz="1200" b="0" i="0" u="none" strike="noStrike" kern="1200" dirty="0">
                <a:solidFill>
                  <a:schemeClr val="tx1"/>
                </a:solidFill>
                <a:effectLst/>
                <a:latin typeface="+mn-lt"/>
                <a:ea typeface="+mn-ea"/>
                <a:cs typeface="+mn-cs"/>
                <a:hlinkClick r:id="rId10" tooltip="Share Verse"/>
              </a:rPr>
              <a:t>8</a:t>
            </a:r>
            <a:r>
              <a:rPr lang="vi-VN" sz="1200" b="0" i="0" kern="1200" dirty="0">
                <a:solidFill>
                  <a:schemeClr val="tx1"/>
                </a:solidFill>
                <a:effectLst/>
                <a:latin typeface="+mn-lt"/>
                <a:ea typeface="+mn-ea"/>
                <a:cs typeface="+mn-cs"/>
              </a:rPr>
              <a:t> Phi-e-rơ cất tiếng nói rằng: Hãy khai cho ta, ngươi đã bán đám ruộng giá có ngằn ấy phải không? Thưa rằng: Phải, giá ngằn ấy đó. </a:t>
            </a:r>
            <a:r>
              <a:rPr lang="vi-VN" sz="1200" b="0" i="0" u="none" strike="noStrike" kern="1200" dirty="0">
                <a:solidFill>
                  <a:schemeClr val="tx1"/>
                </a:solidFill>
                <a:effectLst/>
                <a:latin typeface="+mn-lt"/>
                <a:ea typeface="+mn-ea"/>
                <a:cs typeface="+mn-cs"/>
                <a:hlinkClick r:id="rId11" tooltip="Share Verse"/>
              </a:rPr>
              <a:t>9</a:t>
            </a:r>
            <a:r>
              <a:rPr lang="vi-VN" sz="1200" b="0" i="0" kern="1200" dirty="0">
                <a:solidFill>
                  <a:schemeClr val="tx1"/>
                </a:solidFill>
                <a:effectLst/>
                <a:latin typeface="+mn-lt"/>
                <a:ea typeface="+mn-ea"/>
                <a:cs typeface="+mn-cs"/>
              </a:rPr>
              <a:t> Phi-e-rơ bèn nói rằng: Sao các ngươi dám đồng mưu để thử Thánh Linh của Chúa? Kìa, chân những kẻ chôn chồng ngươi đang ở ngoài cửa, họ sẽ đem ngươi đi luôn. </a:t>
            </a:r>
            <a:r>
              <a:rPr lang="vi-VN" sz="1200" b="0" i="0" u="none" strike="noStrike" kern="1200" dirty="0">
                <a:solidFill>
                  <a:schemeClr val="tx1"/>
                </a:solidFill>
                <a:effectLst/>
                <a:latin typeface="+mn-lt"/>
                <a:ea typeface="+mn-ea"/>
                <a:cs typeface="+mn-cs"/>
                <a:hlinkClick r:id="rId12" tooltip="Share Verse"/>
              </a:rPr>
              <a:t>10</a:t>
            </a:r>
            <a:r>
              <a:rPr lang="vi-VN" sz="1200" b="0" i="0" kern="1200" dirty="0">
                <a:solidFill>
                  <a:schemeClr val="tx1"/>
                </a:solidFill>
                <a:effectLst/>
                <a:latin typeface="+mn-lt"/>
                <a:ea typeface="+mn-ea"/>
                <a:cs typeface="+mn-cs"/>
              </a:rPr>
              <a:t> Chính lúc đó, nàng té xuống nơi chân Phi-e-rơ và tắt hơi. Các gã tuổi trẻ trở về, thấy nàng đã chết, bèn khiêng đi chôn bên chồng nàng.”</a:t>
            </a:r>
            <a:endParaRPr lang="en-US" sz="1200" dirty="0">
              <a:solidFill>
                <a:srgbClr val="0070C0"/>
              </a:solidFill>
            </a:endParaRPr>
          </a:p>
          <a:p>
            <a:endParaRPr lang="en-US" sz="1200" dirty="0">
              <a:solidFill>
                <a:srgbClr val="0070C0"/>
              </a:solidFill>
            </a:endParaRPr>
          </a:p>
        </p:txBody>
      </p:sp>
      <p:sp>
        <p:nvSpPr>
          <p:cNvPr id="4" name="Slide Number Placeholder 3"/>
          <p:cNvSpPr>
            <a:spLocks noGrp="1"/>
          </p:cNvSpPr>
          <p:nvPr>
            <p:ph type="sldNum" sz="quarter" idx="5"/>
          </p:nvPr>
        </p:nvSpPr>
        <p:spPr/>
        <p:txBody>
          <a:bodyPr/>
          <a:lstStyle/>
          <a:p>
            <a:fld id="{C86FF975-0440-554C-AD07-176EFE35253B}" type="slidenum">
              <a:rPr lang="en-US" smtClean="0"/>
              <a:t>12</a:t>
            </a:fld>
            <a:endParaRPr lang="en-US"/>
          </a:p>
        </p:txBody>
      </p:sp>
    </p:spTree>
    <p:extLst>
      <p:ext uri="{BB962C8B-B14F-4D97-AF65-F5344CB8AC3E}">
        <p14:creationId xmlns:p14="http://schemas.microsoft.com/office/powerpoint/2010/main" val="2012647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solidFill>
                <a:srgbClr val="0070C0"/>
              </a:solidFill>
            </a:endParaRPr>
          </a:p>
          <a:p>
            <a:r>
              <a:rPr lang="en-US" sz="1200" dirty="0" err="1">
                <a:solidFill>
                  <a:srgbClr val="0070C0"/>
                </a:solidFill>
              </a:rPr>
              <a:t>Câu</a:t>
            </a:r>
            <a:r>
              <a:rPr lang="en-US" sz="1200" dirty="0">
                <a:solidFill>
                  <a:srgbClr val="0070C0"/>
                </a:solidFill>
              </a:rPr>
              <a:t> </a:t>
            </a:r>
            <a:r>
              <a:rPr lang="en-US" sz="1200" dirty="0" err="1">
                <a:solidFill>
                  <a:srgbClr val="0070C0"/>
                </a:solidFill>
              </a:rPr>
              <a:t>chuyện</a:t>
            </a:r>
            <a:r>
              <a:rPr lang="en-US" sz="1200" dirty="0">
                <a:solidFill>
                  <a:srgbClr val="0070C0"/>
                </a:solidFill>
              </a:rPr>
              <a:t> </a:t>
            </a:r>
            <a:r>
              <a:rPr lang="en-US" sz="1200" dirty="0" err="1">
                <a:solidFill>
                  <a:srgbClr val="0070C0"/>
                </a:solidFill>
              </a:rPr>
              <a:t>Người</a:t>
            </a:r>
            <a:r>
              <a:rPr lang="en-US" sz="1200" dirty="0">
                <a:solidFill>
                  <a:srgbClr val="0070C0"/>
                </a:solidFill>
              </a:rPr>
              <a:t> </a:t>
            </a:r>
            <a:r>
              <a:rPr lang="en-US" sz="1200" dirty="0" err="1">
                <a:solidFill>
                  <a:srgbClr val="0070C0"/>
                </a:solidFill>
              </a:rPr>
              <a:t>trai</a:t>
            </a:r>
            <a:r>
              <a:rPr lang="en-US" sz="1200" dirty="0">
                <a:solidFill>
                  <a:srgbClr val="0070C0"/>
                </a:solidFill>
              </a:rPr>
              <a:t> </a:t>
            </a:r>
            <a:r>
              <a:rPr lang="en-US" sz="1200" dirty="0" err="1">
                <a:solidFill>
                  <a:srgbClr val="0070C0"/>
                </a:solidFill>
              </a:rPr>
              <a:t>trẻ</a:t>
            </a:r>
            <a:r>
              <a:rPr lang="en-US" sz="1200" dirty="0">
                <a:solidFill>
                  <a:srgbClr val="0070C0"/>
                </a:solidFill>
              </a:rPr>
              <a:t> </a:t>
            </a:r>
            <a:r>
              <a:rPr lang="en-US" sz="1200" dirty="0" err="1">
                <a:solidFill>
                  <a:srgbClr val="0070C0"/>
                </a:solidFill>
              </a:rPr>
              <a:t>giàu</a:t>
            </a:r>
            <a:r>
              <a:rPr lang="en-US" sz="1200" dirty="0">
                <a:solidFill>
                  <a:srgbClr val="0070C0"/>
                </a:solidFill>
              </a:rPr>
              <a:t> </a:t>
            </a:r>
            <a:r>
              <a:rPr lang="en-US" sz="1200" dirty="0" err="1">
                <a:solidFill>
                  <a:srgbClr val="0070C0"/>
                </a:solidFill>
              </a:rPr>
              <a:t>có</a:t>
            </a:r>
            <a:r>
              <a:rPr lang="en-US" sz="1200" dirty="0">
                <a:solidFill>
                  <a:srgbClr val="0070C0"/>
                </a:solidFill>
              </a:rPr>
              <a:t> (</a:t>
            </a:r>
            <a:r>
              <a:rPr lang="en-US" sz="1200" dirty="0" err="1">
                <a:solidFill>
                  <a:srgbClr val="0070C0"/>
                </a:solidFill>
              </a:rPr>
              <a:t>Mác</a:t>
            </a:r>
            <a:r>
              <a:rPr lang="en-US" sz="1200" dirty="0">
                <a:solidFill>
                  <a:srgbClr val="0070C0"/>
                </a:solidFill>
              </a:rPr>
              <a:t> 10:21-25) “</a:t>
            </a:r>
            <a:r>
              <a:rPr lang="vi-VN" sz="1200" b="0" i="0" kern="1200" dirty="0">
                <a:solidFill>
                  <a:schemeClr val="tx1"/>
                </a:solidFill>
                <a:effectLst/>
                <a:latin typeface="+mn-lt"/>
                <a:ea typeface="+mn-ea"/>
                <a:cs typeface="+mn-cs"/>
              </a:rPr>
              <a:t>Đức Chúa Jêsus ngó người mà yêu, nên phán rằng: Nhưng ngươi còn thiếu một điều. Hãy đi, bán hết gia tài mình, đem thí cho kẻ nghèo khổ, chắc sẽ được của báu ở trên trời, rồi hãy đến mà theo ta. </a:t>
            </a:r>
            <a:r>
              <a:rPr lang="vi-VN" sz="1200" b="0" i="0" u="none" strike="noStrike" kern="1200" dirty="0">
                <a:solidFill>
                  <a:schemeClr val="tx1"/>
                </a:solidFill>
                <a:effectLst/>
                <a:latin typeface="+mn-lt"/>
                <a:ea typeface="+mn-ea"/>
                <a:cs typeface="+mn-cs"/>
                <a:hlinkClick r:id="rId3" tooltip="Share Verse"/>
              </a:rPr>
              <a:t>22</a:t>
            </a:r>
            <a:r>
              <a:rPr lang="vi-VN" sz="1200" b="0" i="0" kern="1200" dirty="0">
                <a:solidFill>
                  <a:schemeClr val="tx1"/>
                </a:solidFill>
                <a:effectLst/>
                <a:latin typeface="+mn-lt"/>
                <a:ea typeface="+mn-ea"/>
                <a:cs typeface="+mn-cs"/>
              </a:rPr>
              <a:t> Song nét mặt người nầy rầu rĩ về lời đó, đi ra rất buồn bã, vì có nhiều của lắm. </a:t>
            </a:r>
            <a:r>
              <a:rPr lang="vi-VN" sz="1200" b="0" i="0" u="none" strike="noStrike" kern="1200" dirty="0">
                <a:solidFill>
                  <a:schemeClr val="tx1"/>
                </a:solidFill>
                <a:effectLst/>
                <a:latin typeface="+mn-lt"/>
                <a:ea typeface="+mn-ea"/>
                <a:cs typeface="+mn-cs"/>
                <a:hlinkClick r:id="rId4" tooltip="Share Verse"/>
              </a:rPr>
              <a:t>23</a:t>
            </a:r>
            <a:r>
              <a:rPr lang="vi-VN" sz="1200" b="0" i="0" kern="1200" dirty="0">
                <a:solidFill>
                  <a:schemeClr val="tx1"/>
                </a:solidFill>
                <a:effectLst/>
                <a:latin typeface="+mn-lt"/>
                <a:ea typeface="+mn-ea"/>
                <a:cs typeface="+mn-cs"/>
              </a:rPr>
              <a:t> Bấy giờ Đức Chúa Jêsus ngó xung quanh mình, mà phán cùng môn đồ rằng: Kẻ giàu vào nước Đức Chúa Trời khó là dường nào! </a:t>
            </a:r>
            <a:r>
              <a:rPr lang="vi-VN" sz="1200" b="0" i="0" u="none" strike="noStrike" kern="1200" dirty="0">
                <a:solidFill>
                  <a:schemeClr val="tx1"/>
                </a:solidFill>
                <a:effectLst/>
                <a:latin typeface="+mn-lt"/>
                <a:ea typeface="+mn-ea"/>
                <a:cs typeface="+mn-cs"/>
                <a:hlinkClick r:id="rId5" tooltip="Share Verse"/>
              </a:rPr>
              <a:t>24</a:t>
            </a:r>
            <a:r>
              <a:rPr lang="vi-VN" sz="1200" b="0" i="0" kern="1200" dirty="0">
                <a:solidFill>
                  <a:schemeClr val="tx1"/>
                </a:solidFill>
                <a:effectLst/>
                <a:latin typeface="+mn-lt"/>
                <a:ea typeface="+mn-ea"/>
                <a:cs typeface="+mn-cs"/>
              </a:rPr>
              <a:t> Môn đồ lấy mấy lời đó làm lạ. Nhưng Đức Chúa Jêsus lại phán rằng: Hỡi các con, những kẻ cậy sự giàu có vào nước Đức Chúa Trời khó là dường nào! </a:t>
            </a:r>
            <a:r>
              <a:rPr lang="vi-VN" sz="1200" b="0" i="0" u="none" strike="noStrike" kern="1200" dirty="0">
                <a:solidFill>
                  <a:schemeClr val="tx1"/>
                </a:solidFill>
                <a:effectLst/>
                <a:latin typeface="+mn-lt"/>
                <a:ea typeface="+mn-ea"/>
                <a:cs typeface="+mn-cs"/>
                <a:hlinkClick r:id="rId6" tooltip="Share Verse"/>
              </a:rPr>
              <a:t>25</a:t>
            </a:r>
            <a:r>
              <a:rPr lang="vi-VN" sz="1200" b="0" i="0" kern="1200" dirty="0">
                <a:solidFill>
                  <a:schemeClr val="tx1"/>
                </a:solidFill>
                <a:effectLst/>
                <a:latin typeface="+mn-lt"/>
                <a:ea typeface="+mn-ea"/>
                <a:cs typeface="+mn-cs"/>
              </a:rPr>
              <a:t> Con lạc đà chui qua lỗ kim còn dễ hơn người giàu vào nước Đức Chúa Trời”. </a:t>
            </a:r>
          </a:p>
          <a:p>
            <a:endParaRPr lang="vi-VN" sz="1200" b="0" i="0" kern="1200" dirty="0">
              <a:solidFill>
                <a:schemeClr val="tx1"/>
              </a:solidFill>
              <a:effectLst/>
              <a:latin typeface="+mn-lt"/>
              <a:ea typeface="+mn-ea"/>
              <a:cs typeface="+mn-cs"/>
            </a:endParaRPr>
          </a:p>
          <a:p>
            <a:r>
              <a:rPr lang="vi-VN" sz="1200" b="0" i="0" kern="1200" dirty="0">
                <a:solidFill>
                  <a:schemeClr val="tx1"/>
                </a:solidFill>
                <a:effectLst/>
                <a:latin typeface="+mn-lt"/>
                <a:ea typeface="+mn-ea"/>
                <a:cs typeface="+mn-cs"/>
              </a:rPr>
              <a:t>Lu-ca 12:13-15 “Bấy giờ, một người giữa dân chúng thưa rằng: Thưa thầy, xin biểu anh tôi chia gia tài cho tôi. </a:t>
            </a:r>
            <a:r>
              <a:rPr lang="vi-VN" sz="1200" b="0" i="0" u="none" strike="noStrike" kern="1200" dirty="0">
                <a:solidFill>
                  <a:schemeClr val="tx1"/>
                </a:solidFill>
                <a:effectLst/>
                <a:latin typeface="+mn-lt"/>
                <a:ea typeface="+mn-ea"/>
                <a:cs typeface="+mn-cs"/>
                <a:hlinkClick r:id="rId7" tooltip="Share Verse"/>
              </a:rPr>
              <a:t>14</a:t>
            </a:r>
            <a:r>
              <a:rPr lang="vi-VN" sz="1200" b="0" i="0" kern="1200" dirty="0">
                <a:solidFill>
                  <a:schemeClr val="tx1"/>
                </a:solidFill>
                <a:effectLst/>
                <a:latin typeface="+mn-lt"/>
                <a:ea typeface="+mn-ea"/>
                <a:cs typeface="+mn-cs"/>
              </a:rPr>
              <a:t> Nhưng Đức Chúa Jêsus đáp rằng: Hỡi người kia, ai đặt ta làm quan xử kiện hay là chia của cho các ngươi? </a:t>
            </a:r>
            <a:r>
              <a:rPr lang="vi-VN" sz="1200" b="0" i="0" u="none" strike="noStrike" kern="1200" dirty="0">
                <a:solidFill>
                  <a:schemeClr val="tx1"/>
                </a:solidFill>
                <a:effectLst/>
                <a:latin typeface="+mn-lt"/>
                <a:ea typeface="+mn-ea"/>
                <a:cs typeface="+mn-cs"/>
                <a:hlinkClick r:id="rId8" tooltip="Share Verse"/>
              </a:rPr>
              <a:t>15</a:t>
            </a:r>
            <a:r>
              <a:rPr lang="vi-VN" sz="1200" b="0" i="0" kern="1200" dirty="0">
                <a:solidFill>
                  <a:schemeClr val="tx1"/>
                </a:solidFill>
                <a:effectLst/>
                <a:latin typeface="+mn-lt"/>
                <a:ea typeface="+mn-ea"/>
                <a:cs typeface="+mn-cs"/>
              </a:rPr>
              <a:t> Đoạn, Ngài phán cùng chúng rằng: Hãy giữ cẩn thận chớ hà tiện gì hết; vì sự sống của người ta không phải cốt tại của cải mình dư dật đâu”</a:t>
            </a:r>
            <a:endParaRPr lang="en-US" dirty="0"/>
          </a:p>
        </p:txBody>
      </p:sp>
      <p:sp>
        <p:nvSpPr>
          <p:cNvPr id="4" name="Slide Number Placeholder 3"/>
          <p:cNvSpPr>
            <a:spLocks noGrp="1"/>
          </p:cNvSpPr>
          <p:nvPr>
            <p:ph type="sldNum" sz="quarter" idx="5"/>
          </p:nvPr>
        </p:nvSpPr>
        <p:spPr/>
        <p:txBody>
          <a:bodyPr/>
          <a:lstStyle/>
          <a:p>
            <a:fld id="{C86FF975-0440-554C-AD07-176EFE35253B}" type="slidenum">
              <a:rPr lang="en-US" smtClean="0"/>
              <a:t>13</a:t>
            </a:fld>
            <a:endParaRPr lang="en-US"/>
          </a:p>
        </p:txBody>
      </p:sp>
    </p:spTree>
    <p:extLst>
      <p:ext uri="{BB962C8B-B14F-4D97-AF65-F5344CB8AC3E}">
        <p14:creationId xmlns:p14="http://schemas.microsoft.com/office/powerpoint/2010/main" val="860299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6FF975-0440-554C-AD07-176EFE35253B}" type="slidenum">
              <a:rPr lang="en-US" smtClean="0"/>
              <a:t>15</a:t>
            </a:fld>
            <a:endParaRPr lang="en-US"/>
          </a:p>
        </p:txBody>
      </p:sp>
    </p:spTree>
    <p:extLst>
      <p:ext uri="{BB962C8B-B14F-4D97-AF65-F5344CB8AC3E}">
        <p14:creationId xmlns:p14="http://schemas.microsoft.com/office/powerpoint/2010/main" val="39619614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err="1"/>
              <a:t>Hình</a:t>
            </a:r>
            <a:r>
              <a:rPr lang="en-US" dirty="0"/>
              <a:t> </a:t>
            </a:r>
            <a:r>
              <a:rPr lang="en-US" dirty="0" err="1"/>
              <a:t>ảnh</a:t>
            </a:r>
            <a:r>
              <a:rPr lang="en-US" dirty="0"/>
              <a:t> </a:t>
            </a:r>
            <a:r>
              <a:rPr lang="en-US" dirty="0" err="1"/>
              <a:t>tiên</a:t>
            </a:r>
            <a:r>
              <a:rPr lang="en-US" dirty="0"/>
              <a:t> tri Sa Mu </a:t>
            </a:r>
            <a:r>
              <a:rPr lang="en-US" dirty="0" err="1"/>
              <a:t>Ên</a:t>
            </a:r>
            <a:r>
              <a:rPr lang="en-US" dirty="0"/>
              <a:t>, </a:t>
            </a:r>
            <a:r>
              <a:rPr lang="en-US" dirty="0" err="1"/>
              <a:t>sứ</a:t>
            </a:r>
            <a:r>
              <a:rPr lang="en-US" dirty="0"/>
              <a:t> </a:t>
            </a:r>
            <a:r>
              <a:rPr lang="en-US" dirty="0" err="1"/>
              <a:t>đồ</a:t>
            </a:r>
            <a:r>
              <a:rPr lang="en-US" dirty="0"/>
              <a:t> </a:t>
            </a:r>
            <a:r>
              <a:rPr lang="en-US" dirty="0" err="1"/>
              <a:t>Phao</a:t>
            </a:r>
            <a:r>
              <a:rPr lang="en-US" dirty="0"/>
              <a:t> Lô.</a:t>
            </a:r>
          </a:p>
          <a:p>
            <a:endParaRPr lang="en-US" dirty="0"/>
          </a:p>
        </p:txBody>
      </p:sp>
      <p:sp>
        <p:nvSpPr>
          <p:cNvPr id="4" name="Slide Number Placeholder 3"/>
          <p:cNvSpPr>
            <a:spLocks noGrp="1"/>
          </p:cNvSpPr>
          <p:nvPr>
            <p:ph type="sldNum" sz="quarter" idx="5"/>
          </p:nvPr>
        </p:nvSpPr>
        <p:spPr/>
        <p:txBody>
          <a:bodyPr/>
          <a:lstStyle/>
          <a:p>
            <a:fld id="{C86FF975-0440-554C-AD07-176EFE35253B}" type="slidenum">
              <a:rPr lang="en-US" smtClean="0"/>
              <a:t>16</a:t>
            </a:fld>
            <a:endParaRPr lang="en-US"/>
          </a:p>
        </p:txBody>
      </p:sp>
    </p:spTree>
    <p:extLst>
      <p:ext uri="{BB962C8B-B14F-4D97-AF65-F5344CB8AC3E}">
        <p14:creationId xmlns:p14="http://schemas.microsoft.com/office/powerpoint/2010/main" val="2529064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8/10/21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8/10/21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8/10/21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8/10/21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8/10/21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8/10/21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8/10/21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8/10/21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8/10/21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8/10/21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vietchristian.com/kinhthanh/tim.asp?btt/38/3:1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vietchristian.com/kinhthanh/forward.asp?btt/46/9:9" TargetMode="External"/><Relationship Id="rId4" Type="http://schemas.openxmlformats.org/officeDocument/2006/relationships/hyperlink" Target="https://vietchristian.com/kinhthanh/forward.asp?btt/46/9:8"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vietchristian.com/kinhthanh/forward.asp?btt/0/2:11"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hyperlink" Target="https://vietchristian.com/kinhthanh/forward.asp?btt/0/2:12"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vietchristian.com/kinhthanh/forward.asp?btt/41/16:11"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awana.vn@gmail.com"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sv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vietchristian.com/kinhthanh/forward.asp?btt/53/6:10" TargetMode="External"/><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03F458-4AC8-284D-931A-1D093599C755}"/>
              </a:ext>
            </a:extLst>
          </p:cNvPr>
          <p:cNvSpPr>
            <a:spLocks noGrp="1"/>
          </p:cNvSpPr>
          <p:nvPr>
            <p:ph type="ctrTitle"/>
          </p:nvPr>
        </p:nvSpPr>
        <p:spPr/>
        <p:txBody>
          <a:bodyPr/>
          <a:lstStyle/>
          <a:p>
            <a:r>
              <a:rPr lang="en-US" dirty="0" err="1"/>
              <a:t>Sự</a:t>
            </a:r>
            <a:r>
              <a:rPr lang="en-US" dirty="0"/>
              <a:t> </a:t>
            </a:r>
            <a:r>
              <a:rPr lang="en-US" dirty="0" err="1"/>
              <a:t>thanh</a:t>
            </a:r>
            <a:r>
              <a:rPr lang="en-US" dirty="0"/>
              <a:t> </a:t>
            </a:r>
            <a:r>
              <a:rPr lang="en-US" dirty="0" err="1"/>
              <a:t>liêm</a:t>
            </a:r>
            <a:r>
              <a:rPr lang="en-US" dirty="0"/>
              <a:t> </a:t>
            </a:r>
            <a:r>
              <a:rPr lang="en-US" dirty="0" err="1"/>
              <a:t>của</a:t>
            </a:r>
            <a:r>
              <a:rPr lang="en-US" dirty="0"/>
              <a:t> </a:t>
            </a:r>
            <a:r>
              <a:rPr lang="en-US" dirty="0" err="1"/>
              <a:t>lãnh</a:t>
            </a:r>
            <a:r>
              <a:rPr lang="en-US" dirty="0"/>
              <a:t> </a:t>
            </a:r>
            <a:r>
              <a:rPr lang="en-US" dirty="0" err="1"/>
              <a:t>đạo</a:t>
            </a:r>
            <a:endParaRPr lang="en-US" dirty="0"/>
          </a:p>
        </p:txBody>
      </p:sp>
      <p:sp>
        <p:nvSpPr>
          <p:cNvPr id="3" name="Subtitle 2">
            <a:extLst>
              <a:ext uri="{FF2B5EF4-FFF2-40B4-BE49-F238E27FC236}">
                <a16:creationId xmlns:a16="http://schemas.microsoft.com/office/drawing/2014/main" id="{0788D895-3977-4A49-8B3C-3DEE28917B0D}"/>
              </a:ext>
            </a:extLst>
          </p:cNvPr>
          <p:cNvSpPr>
            <a:spLocks noGrp="1"/>
          </p:cNvSpPr>
          <p:nvPr>
            <p:ph type="subTitle" idx="1"/>
          </p:nvPr>
        </p:nvSpPr>
        <p:spPr/>
        <p:txBody>
          <a:bodyPr/>
          <a:lstStyle/>
          <a:p>
            <a:r>
              <a:rPr lang="en-US" i="1" dirty="0"/>
              <a:t>“</a:t>
            </a:r>
            <a:r>
              <a:rPr lang="en-US" i="1" dirty="0" err="1"/>
              <a:t>Lãnh</a:t>
            </a:r>
            <a:r>
              <a:rPr lang="en-US" i="1" dirty="0"/>
              <a:t> </a:t>
            </a:r>
            <a:r>
              <a:rPr lang="en-US" i="1" dirty="0" err="1"/>
              <a:t>đạo</a:t>
            </a:r>
            <a:r>
              <a:rPr lang="en-US" i="1" dirty="0"/>
              <a:t> </a:t>
            </a:r>
            <a:r>
              <a:rPr lang="en-US" i="1" dirty="0" err="1"/>
              <a:t>thật</a:t>
            </a:r>
            <a:r>
              <a:rPr lang="en-US" i="1" dirty="0"/>
              <a:t> </a:t>
            </a:r>
            <a:r>
              <a:rPr lang="en-US" i="1" dirty="0" err="1"/>
              <a:t>sự</a:t>
            </a:r>
            <a:r>
              <a:rPr lang="en-US" i="1" dirty="0"/>
              <a:t> </a:t>
            </a:r>
            <a:r>
              <a:rPr lang="en-US" i="1" dirty="0" err="1"/>
              <a:t>gương</a:t>
            </a:r>
            <a:r>
              <a:rPr lang="en-US" i="1" dirty="0"/>
              <a:t> </a:t>
            </a:r>
            <a:r>
              <a:rPr lang="en-US" i="1" dirty="0" err="1"/>
              <a:t>mẫu</a:t>
            </a:r>
            <a:r>
              <a:rPr lang="en-US" i="1" dirty="0"/>
              <a:t> </a:t>
            </a:r>
            <a:r>
              <a:rPr lang="en-US" i="1" dirty="0" err="1"/>
              <a:t>khi</a:t>
            </a:r>
            <a:r>
              <a:rPr lang="en-US" i="1" dirty="0"/>
              <a:t> </a:t>
            </a:r>
            <a:r>
              <a:rPr lang="en-US" i="1" dirty="0" err="1"/>
              <a:t>họ</a:t>
            </a:r>
            <a:r>
              <a:rPr lang="en-US" i="1" dirty="0"/>
              <a:t> </a:t>
            </a:r>
            <a:r>
              <a:rPr lang="en-US" i="1" dirty="0" err="1"/>
              <a:t>thể</a:t>
            </a:r>
            <a:r>
              <a:rPr lang="en-US" i="1" dirty="0"/>
              <a:t> </a:t>
            </a:r>
            <a:r>
              <a:rPr lang="en-US" i="1" dirty="0" err="1"/>
              <a:t>hiện</a:t>
            </a:r>
            <a:r>
              <a:rPr lang="en-US" i="1" dirty="0"/>
              <a:t> </a:t>
            </a:r>
            <a:r>
              <a:rPr lang="en-US" i="1" dirty="0" err="1"/>
              <a:t>một</a:t>
            </a:r>
            <a:r>
              <a:rPr lang="en-US" i="1" dirty="0"/>
              <a:t>    </a:t>
            </a:r>
            <a:r>
              <a:rPr lang="en-US" i="1" dirty="0" err="1"/>
              <a:t>tiêu</a:t>
            </a:r>
            <a:r>
              <a:rPr lang="en-US" i="1" dirty="0"/>
              <a:t> </a:t>
            </a:r>
            <a:r>
              <a:rPr lang="en-US" i="1" dirty="0" err="1"/>
              <a:t>chuẩn</a:t>
            </a:r>
            <a:r>
              <a:rPr lang="en-US" i="1" dirty="0"/>
              <a:t> </a:t>
            </a:r>
            <a:r>
              <a:rPr lang="en-US" i="1" dirty="0" err="1"/>
              <a:t>cao</a:t>
            </a:r>
            <a:r>
              <a:rPr lang="en-US" i="1" dirty="0"/>
              <a:t> </a:t>
            </a:r>
            <a:r>
              <a:rPr lang="en-US" i="1" dirty="0" err="1"/>
              <a:t>của</a:t>
            </a:r>
            <a:r>
              <a:rPr lang="en-US" i="1" dirty="0"/>
              <a:t> </a:t>
            </a:r>
            <a:r>
              <a:rPr lang="en-US" i="1" dirty="0" err="1"/>
              <a:t>sự</a:t>
            </a:r>
            <a:r>
              <a:rPr lang="en-US" i="1" dirty="0"/>
              <a:t> </a:t>
            </a:r>
            <a:r>
              <a:rPr lang="en-US" i="1" dirty="0" err="1"/>
              <a:t>thanh</a:t>
            </a:r>
            <a:r>
              <a:rPr lang="en-US" i="1" dirty="0"/>
              <a:t> </a:t>
            </a:r>
            <a:r>
              <a:rPr lang="en-US" i="1" dirty="0" err="1"/>
              <a:t>liêm</a:t>
            </a:r>
            <a:r>
              <a:rPr lang="en-US" i="1" dirty="0"/>
              <a:t>” </a:t>
            </a:r>
          </a:p>
        </p:txBody>
      </p:sp>
    </p:spTree>
    <p:extLst>
      <p:ext uri="{BB962C8B-B14F-4D97-AF65-F5344CB8AC3E}">
        <p14:creationId xmlns:p14="http://schemas.microsoft.com/office/powerpoint/2010/main" val="1602719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518D7-8083-9141-A4AC-EEF83AE3B569}"/>
              </a:ext>
            </a:extLst>
          </p:cNvPr>
          <p:cNvSpPr>
            <a:spLocks noGrp="1"/>
          </p:cNvSpPr>
          <p:nvPr>
            <p:ph type="title"/>
          </p:nvPr>
        </p:nvSpPr>
        <p:spPr>
          <a:xfrm>
            <a:off x="1371600" y="685800"/>
            <a:ext cx="9601200" cy="970005"/>
          </a:xfrm>
        </p:spPr>
        <p:txBody>
          <a:bodyPr>
            <a:normAutofit/>
          </a:bodyPr>
          <a:lstStyle/>
          <a:p>
            <a:pPr algn="ctr"/>
            <a:r>
              <a:rPr lang="en-US" dirty="0"/>
              <a:t>Ba-La-Am, </a:t>
            </a:r>
            <a:r>
              <a:rPr lang="en-US" dirty="0" err="1"/>
              <a:t>một</a:t>
            </a:r>
            <a:r>
              <a:rPr lang="en-US" dirty="0"/>
              <a:t> </a:t>
            </a:r>
            <a:r>
              <a:rPr lang="en-US" dirty="0" err="1"/>
              <a:t>gương</a:t>
            </a:r>
            <a:r>
              <a:rPr lang="en-US" dirty="0"/>
              <a:t> </a:t>
            </a:r>
            <a:r>
              <a:rPr lang="en-US" dirty="0" err="1"/>
              <a:t>cho</a:t>
            </a:r>
            <a:r>
              <a:rPr lang="en-US" dirty="0"/>
              <a:t> </a:t>
            </a:r>
            <a:r>
              <a:rPr lang="en-US" dirty="0" err="1"/>
              <a:t>lãnh</a:t>
            </a:r>
            <a:r>
              <a:rPr lang="en-US" dirty="0"/>
              <a:t> </a:t>
            </a:r>
            <a:r>
              <a:rPr lang="en-US" dirty="0" err="1"/>
              <a:t>đạo</a:t>
            </a:r>
            <a:r>
              <a:rPr lang="en-US" dirty="0"/>
              <a:t> </a:t>
            </a:r>
          </a:p>
        </p:txBody>
      </p:sp>
      <p:sp>
        <p:nvSpPr>
          <p:cNvPr id="3" name="Content Placeholder 2">
            <a:extLst>
              <a:ext uri="{FF2B5EF4-FFF2-40B4-BE49-F238E27FC236}">
                <a16:creationId xmlns:a16="http://schemas.microsoft.com/office/drawing/2014/main" id="{0D92BC62-53EA-5348-A22E-1E0B7190644D}"/>
              </a:ext>
            </a:extLst>
          </p:cNvPr>
          <p:cNvSpPr>
            <a:spLocks noGrp="1"/>
          </p:cNvSpPr>
          <p:nvPr>
            <p:ph idx="1"/>
          </p:nvPr>
        </p:nvSpPr>
        <p:spPr>
          <a:xfrm>
            <a:off x="1219200" y="1569308"/>
            <a:ext cx="10272584" cy="4955060"/>
          </a:xfrm>
        </p:spPr>
        <p:txBody>
          <a:bodyPr>
            <a:normAutofit/>
          </a:bodyPr>
          <a:lstStyle/>
          <a:p>
            <a:pPr marL="0" indent="0">
              <a:buNone/>
            </a:pPr>
            <a:r>
              <a:rPr lang="en-US" sz="3200" dirty="0"/>
              <a:t>Mi-</a:t>
            </a:r>
            <a:r>
              <a:rPr lang="en-US" sz="3200" dirty="0" err="1"/>
              <a:t>chê</a:t>
            </a:r>
            <a:r>
              <a:rPr lang="en-US" sz="3200" dirty="0"/>
              <a:t> 6:5 </a:t>
            </a:r>
          </a:p>
          <a:p>
            <a:pPr marL="0" indent="0">
              <a:buNone/>
            </a:pPr>
            <a:r>
              <a:rPr lang="vi-VN" sz="2800" i="1" dirty="0"/>
              <a:t>Hỡi dân ta, khá nhớ lại mưu của Ba-lác là vua Mô-áp đã mưu và lời của Ba-la-am con trai Bê-ô đáp cùng nó; và nhớ lại sự ta đã làm từ Si-tim đến Ghinh-ganh, hầu cho ngươi biết việc công bình của Đức Giê-hô-va!</a:t>
            </a:r>
          </a:p>
          <a:p>
            <a:pPr marL="0" indent="0">
              <a:buNone/>
            </a:pPr>
            <a:endParaRPr lang="en-US" sz="3200" dirty="0"/>
          </a:p>
          <a:p>
            <a:pPr marL="0" indent="0">
              <a:buNone/>
            </a:pPr>
            <a:r>
              <a:rPr lang="en-US" sz="3200" dirty="0"/>
              <a:t>II Phi-e-</a:t>
            </a:r>
            <a:r>
              <a:rPr lang="en-US" sz="3200" dirty="0" err="1"/>
              <a:t>rơ</a:t>
            </a:r>
            <a:r>
              <a:rPr lang="en-US" sz="3200" dirty="0"/>
              <a:t> 2:15 </a:t>
            </a:r>
          </a:p>
          <a:p>
            <a:pPr marL="0" indent="0">
              <a:buNone/>
            </a:pPr>
            <a:r>
              <a:rPr lang="vi-VN" sz="2800" i="1" dirty="0"/>
              <a:t>chúng nó đã bỏ đường thẳng mà đi sai lạc theo đường của Ba-la-am, con trai Bô-sô, là kẻ tham tiền công của tội ác; nhưng người bị trách về sự phạm tội của mình,</a:t>
            </a:r>
            <a:endParaRPr lang="en-US" sz="2800" i="1" dirty="0"/>
          </a:p>
        </p:txBody>
      </p:sp>
    </p:spTree>
    <p:extLst>
      <p:ext uri="{BB962C8B-B14F-4D97-AF65-F5344CB8AC3E}">
        <p14:creationId xmlns:p14="http://schemas.microsoft.com/office/powerpoint/2010/main" val="3601428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518D7-8083-9141-A4AC-EEF83AE3B569}"/>
              </a:ext>
            </a:extLst>
          </p:cNvPr>
          <p:cNvSpPr>
            <a:spLocks noGrp="1"/>
          </p:cNvSpPr>
          <p:nvPr>
            <p:ph type="title"/>
          </p:nvPr>
        </p:nvSpPr>
        <p:spPr>
          <a:xfrm>
            <a:off x="1371600" y="685800"/>
            <a:ext cx="9601200" cy="970005"/>
          </a:xfrm>
        </p:spPr>
        <p:txBody>
          <a:bodyPr>
            <a:normAutofit/>
          </a:bodyPr>
          <a:lstStyle/>
          <a:p>
            <a:pPr algn="ctr"/>
            <a:r>
              <a:rPr lang="en-US" dirty="0"/>
              <a:t>Ba-La-Am, </a:t>
            </a:r>
            <a:r>
              <a:rPr lang="en-US" dirty="0" err="1"/>
              <a:t>một</a:t>
            </a:r>
            <a:r>
              <a:rPr lang="en-US" dirty="0"/>
              <a:t> </a:t>
            </a:r>
            <a:r>
              <a:rPr lang="en-US" dirty="0" err="1"/>
              <a:t>gương</a:t>
            </a:r>
            <a:r>
              <a:rPr lang="en-US" dirty="0"/>
              <a:t> </a:t>
            </a:r>
            <a:r>
              <a:rPr lang="en-US" dirty="0" err="1"/>
              <a:t>cho</a:t>
            </a:r>
            <a:r>
              <a:rPr lang="en-US" dirty="0"/>
              <a:t> </a:t>
            </a:r>
            <a:r>
              <a:rPr lang="en-US" dirty="0" err="1"/>
              <a:t>lãnh</a:t>
            </a:r>
            <a:r>
              <a:rPr lang="en-US" dirty="0"/>
              <a:t> </a:t>
            </a:r>
            <a:r>
              <a:rPr lang="en-US" dirty="0" err="1"/>
              <a:t>đạo</a:t>
            </a:r>
            <a:r>
              <a:rPr lang="en-US" dirty="0"/>
              <a:t> </a:t>
            </a:r>
          </a:p>
        </p:txBody>
      </p:sp>
      <p:sp>
        <p:nvSpPr>
          <p:cNvPr id="3" name="Content Placeholder 2">
            <a:extLst>
              <a:ext uri="{FF2B5EF4-FFF2-40B4-BE49-F238E27FC236}">
                <a16:creationId xmlns:a16="http://schemas.microsoft.com/office/drawing/2014/main" id="{0D92BC62-53EA-5348-A22E-1E0B7190644D}"/>
              </a:ext>
            </a:extLst>
          </p:cNvPr>
          <p:cNvSpPr>
            <a:spLocks noGrp="1"/>
          </p:cNvSpPr>
          <p:nvPr>
            <p:ph idx="1"/>
          </p:nvPr>
        </p:nvSpPr>
        <p:spPr/>
        <p:txBody>
          <a:bodyPr>
            <a:normAutofit/>
          </a:bodyPr>
          <a:lstStyle/>
          <a:p>
            <a:endParaRPr lang="en-US" sz="3200" dirty="0"/>
          </a:p>
          <a:p>
            <a:pPr marL="0" indent="0">
              <a:buNone/>
            </a:pPr>
            <a:r>
              <a:rPr lang="en-US" sz="3200" dirty="0" err="1"/>
              <a:t>Khải</a:t>
            </a:r>
            <a:r>
              <a:rPr lang="en-US" sz="3200" dirty="0"/>
              <a:t> </a:t>
            </a:r>
            <a:r>
              <a:rPr lang="en-US" sz="3200" dirty="0" err="1"/>
              <a:t>Huyền</a:t>
            </a:r>
            <a:r>
              <a:rPr lang="en-US" sz="3200" dirty="0"/>
              <a:t> 2:14</a:t>
            </a:r>
          </a:p>
          <a:p>
            <a:pPr marL="0" indent="0">
              <a:buNone/>
            </a:pPr>
            <a:r>
              <a:rPr lang="vi-VN" sz="2800" i="1" dirty="0"/>
              <a:t>Nhưng ta có điều quở trách ngươi; vì tại đó, ngươi có kẻ theo đạo Ba-la-am, người ấy dạy Ba-lác đặt hòn đá ngăn trở trước mặt con cái Y-sơ-ra-ên, đặng dỗ chúng nó ăn thịt cúng thần tượng và rủ ren làm điều dâm loạn</a:t>
            </a:r>
            <a:r>
              <a:rPr lang="vi-VN" dirty="0"/>
              <a:t>. </a:t>
            </a:r>
            <a:endParaRPr lang="en-US" sz="3200" dirty="0"/>
          </a:p>
        </p:txBody>
      </p:sp>
    </p:spTree>
    <p:extLst>
      <p:ext uri="{BB962C8B-B14F-4D97-AF65-F5344CB8AC3E}">
        <p14:creationId xmlns:p14="http://schemas.microsoft.com/office/powerpoint/2010/main" val="691796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1C1F3A-4E5F-FB4D-84B3-4B00185BF575}"/>
              </a:ext>
            </a:extLst>
          </p:cNvPr>
          <p:cNvSpPr>
            <a:spLocks noGrp="1"/>
          </p:cNvSpPr>
          <p:nvPr>
            <p:ph type="title"/>
          </p:nvPr>
        </p:nvSpPr>
        <p:spPr/>
        <p:txBody>
          <a:bodyPr/>
          <a:lstStyle/>
          <a:p>
            <a:r>
              <a:rPr lang="en-US" dirty="0" err="1"/>
              <a:t>Sức</a:t>
            </a:r>
            <a:r>
              <a:rPr lang="en-US" dirty="0"/>
              <a:t> </a:t>
            </a:r>
            <a:r>
              <a:rPr lang="en-US" dirty="0" err="1"/>
              <a:t>mạnh</a:t>
            </a:r>
            <a:r>
              <a:rPr lang="en-US" dirty="0"/>
              <a:t> </a:t>
            </a:r>
            <a:r>
              <a:rPr lang="en-US" dirty="0" err="1"/>
              <a:t>của</a:t>
            </a:r>
            <a:r>
              <a:rPr lang="en-US" dirty="0"/>
              <a:t> Ma-</a:t>
            </a:r>
            <a:r>
              <a:rPr lang="en-US" dirty="0" err="1"/>
              <a:t>môn</a:t>
            </a:r>
            <a:endParaRPr lang="en-US" dirty="0"/>
          </a:p>
        </p:txBody>
      </p:sp>
      <p:sp>
        <p:nvSpPr>
          <p:cNvPr id="5" name="Content Placeholder 4">
            <a:extLst>
              <a:ext uri="{FF2B5EF4-FFF2-40B4-BE49-F238E27FC236}">
                <a16:creationId xmlns:a16="http://schemas.microsoft.com/office/drawing/2014/main" id="{7A249F8B-4795-6E43-B132-CE76CC81A2AA}"/>
              </a:ext>
            </a:extLst>
          </p:cNvPr>
          <p:cNvSpPr>
            <a:spLocks noGrp="1"/>
          </p:cNvSpPr>
          <p:nvPr>
            <p:ph idx="1"/>
          </p:nvPr>
        </p:nvSpPr>
        <p:spPr/>
        <p:txBody>
          <a:bodyPr/>
          <a:lstStyle/>
          <a:p>
            <a:pPr lvl="1">
              <a:buFont typeface="Wingdings" pitchFamily="2" charset="2"/>
              <a:buChar char="v"/>
            </a:pPr>
            <a:r>
              <a:rPr lang="en-US" sz="2800" dirty="0"/>
              <a:t>Ma </a:t>
            </a:r>
            <a:r>
              <a:rPr lang="en-US" sz="2800" dirty="0" err="1"/>
              <a:t>quỷ</a:t>
            </a:r>
            <a:r>
              <a:rPr lang="en-US" sz="2800" dirty="0"/>
              <a:t> </a:t>
            </a:r>
            <a:r>
              <a:rPr lang="en-US" sz="2800" dirty="0" err="1"/>
              <a:t>dùng</a:t>
            </a:r>
            <a:r>
              <a:rPr lang="en-US" sz="2800" dirty="0"/>
              <a:t> </a:t>
            </a:r>
            <a:r>
              <a:rPr lang="en-US" sz="2800" dirty="0" err="1"/>
              <a:t>tiền</a:t>
            </a:r>
            <a:r>
              <a:rPr lang="en-US" sz="2800" dirty="0"/>
              <a:t> </a:t>
            </a:r>
            <a:r>
              <a:rPr lang="en-US" sz="2800" dirty="0" err="1"/>
              <a:t>bạc</a:t>
            </a:r>
            <a:r>
              <a:rPr lang="en-US" sz="2800" dirty="0"/>
              <a:t> </a:t>
            </a:r>
            <a:r>
              <a:rPr lang="en-US" sz="2800" dirty="0" err="1"/>
              <a:t>như</a:t>
            </a:r>
            <a:r>
              <a:rPr lang="en-US" sz="2800" dirty="0"/>
              <a:t> </a:t>
            </a:r>
            <a:r>
              <a:rPr lang="en-US" sz="2800" dirty="0" err="1"/>
              <a:t>một</a:t>
            </a:r>
            <a:r>
              <a:rPr lang="en-US" sz="2800" dirty="0"/>
              <a:t> </a:t>
            </a:r>
            <a:r>
              <a:rPr lang="en-US" sz="2800" dirty="0" err="1"/>
              <a:t>công</a:t>
            </a:r>
            <a:r>
              <a:rPr lang="en-US" sz="2800" dirty="0"/>
              <a:t> </a:t>
            </a:r>
            <a:r>
              <a:rPr lang="en-US" sz="2800" dirty="0" err="1"/>
              <a:t>cụ</a:t>
            </a:r>
            <a:r>
              <a:rPr lang="en-US" sz="2800" dirty="0"/>
              <a:t> </a:t>
            </a:r>
            <a:r>
              <a:rPr lang="en-US" sz="2800" dirty="0" err="1"/>
              <a:t>đầy</a:t>
            </a:r>
            <a:r>
              <a:rPr lang="en-US" sz="2800" dirty="0"/>
              <a:t> </a:t>
            </a:r>
            <a:r>
              <a:rPr lang="en-US" sz="2800" dirty="0" err="1"/>
              <a:t>hiệu</a:t>
            </a:r>
            <a:r>
              <a:rPr lang="en-US" sz="2800" dirty="0"/>
              <a:t> </a:t>
            </a:r>
            <a:r>
              <a:rPr lang="en-US" sz="2800" dirty="0" err="1"/>
              <a:t>quả</a:t>
            </a:r>
            <a:r>
              <a:rPr lang="en-US" sz="2800" dirty="0"/>
              <a:t> </a:t>
            </a:r>
            <a:r>
              <a:rPr lang="en-US" sz="2800" dirty="0" err="1"/>
              <a:t>cho</a:t>
            </a:r>
            <a:r>
              <a:rPr lang="en-US" sz="2800" dirty="0"/>
              <a:t> </a:t>
            </a:r>
            <a:r>
              <a:rPr lang="en-US" sz="2800" dirty="0" err="1"/>
              <a:t>những</a:t>
            </a:r>
            <a:r>
              <a:rPr lang="en-US" sz="2800" dirty="0"/>
              <a:t> </a:t>
            </a:r>
            <a:r>
              <a:rPr lang="en-US" sz="2800" dirty="0" err="1"/>
              <a:t>kẻ</a:t>
            </a:r>
            <a:r>
              <a:rPr lang="en-US" sz="2800" dirty="0"/>
              <a:t> </a:t>
            </a:r>
            <a:r>
              <a:rPr lang="en-US" sz="2800" dirty="0" err="1"/>
              <a:t>có</a:t>
            </a:r>
            <a:r>
              <a:rPr lang="en-US" sz="2800" dirty="0"/>
              <a:t> </a:t>
            </a:r>
            <a:r>
              <a:rPr lang="en-US" sz="2800" dirty="0" err="1"/>
              <a:t>lòng</a:t>
            </a:r>
            <a:r>
              <a:rPr lang="en-US" sz="2800" dirty="0"/>
              <a:t> </a:t>
            </a:r>
            <a:r>
              <a:rPr lang="en-US" sz="2800" dirty="0" err="1"/>
              <a:t>tham</a:t>
            </a:r>
            <a:r>
              <a:rPr lang="en-US" sz="2800" dirty="0"/>
              <a:t>, </a:t>
            </a:r>
            <a:r>
              <a:rPr lang="en-US" sz="2800" dirty="0" err="1"/>
              <a:t>để</a:t>
            </a:r>
            <a:r>
              <a:rPr lang="en-US" sz="2800" dirty="0"/>
              <a:t> </a:t>
            </a:r>
            <a:r>
              <a:rPr lang="en-US" sz="2800" dirty="0" err="1"/>
              <a:t>phá</a:t>
            </a:r>
            <a:r>
              <a:rPr lang="en-US" sz="2800" dirty="0"/>
              <a:t> </a:t>
            </a:r>
            <a:r>
              <a:rPr lang="en-US" sz="2800" dirty="0" err="1"/>
              <a:t>hoại</a:t>
            </a:r>
            <a:r>
              <a:rPr lang="en-US" sz="2800" dirty="0"/>
              <a:t> </a:t>
            </a:r>
            <a:r>
              <a:rPr lang="en-US" sz="2800" dirty="0" err="1"/>
              <a:t>chương</a:t>
            </a:r>
            <a:r>
              <a:rPr lang="en-US" sz="2800" dirty="0"/>
              <a:t> </a:t>
            </a:r>
            <a:r>
              <a:rPr lang="en-US" sz="2800" dirty="0" err="1"/>
              <a:t>trình</a:t>
            </a:r>
            <a:r>
              <a:rPr lang="en-US" sz="2800" dirty="0"/>
              <a:t> </a:t>
            </a:r>
            <a:r>
              <a:rPr lang="en-US" sz="2800" dirty="0" err="1"/>
              <a:t>của</a:t>
            </a:r>
            <a:r>
              <a:rPr lang="en-US" sz="2800" dirty="0"/>
              <a:t> </a:t>
            </a:r>
            <a:r>
              <a:rPr lang="en-US" sz="2800" dirty="0" err="1"/>
              <a:t>Đức</a:t>
            </a:r>
            <a:r>
              <a:rPr lang="en-US" sz="2800" dirty="0"/>
              <a:t> </a:t>
            </a:r>
            <a:r>
              <a:rPr lang="en-US" sz="2800" dirty="0" err="1"/>
              <a:t>Chúa</a:t>
            </a:r>
            <a:r>
              <a:rPr lang="en-US" sz="2800" dirty="0"/>
              <a:t> </a:t>
            </a:r>
            <a:r>
              <a:rPr lang="en-US" sz="2800" dirty="0" err="1"/>
              <a:t>Trời</a:t>
            </a:r>
            <a:r>
              <a:rPr lang="en-US" sz="2800" dirty="0"/>
              <a:t>: </a:t>
            </a:r>
            <a:r>
              <a:rPr lang="en-US" sz="2800" dirty="0" err="1"/>
              <a:t>Giu-Đa</a:t>
            </a:r>
            <a:r>
              <a:rPr lang="en-US" sz="2800" dirty="0"/>
              <a:t> </a:t>
            </a:r>
            <a:r>
              <a:rPr lang="en-US" sz="2800" dirty="0" err="1"/>
              <a:t>Ích</a:t>
            </a:r>
            <a:r>
              <a:rPr lang="en-US" sz="2800" dirty="0"/>
              <a:t> Ca </a:t>
            </a:r>
            <a:r>
              <a:rPr lang="en-US" sz="2800" dirty="0" err="1"/>
              <a:t>ri</a:t>
            </a:r>
            <a:r>
              <a:rPr lang="en-US" sz="2800" dirty="0"/>
              <a:t> </a:t>
            </a:r>
            <a:r>
              <a:rPr lang="en-US" sz="2800" dirty="0" err="1"/>
              <a:t>ốt</a:t>
            </a:r>
            <a:r>
              <a:rPr lang="en-US" sz="2800" dirty="0"/>
              <a:t> (Ma-</a:t>
            </a:r>
            <a:r>
              <a:rPr lang="en-US" sz="2800" dirty="0" err="1"/>
              <a:t>thi</a:t>
            </a:r>
            <a:r>
              <a:rPr lang="en-US" sz="2800" dirty="0"/>
              <a:t>-</a:t>
            </a:r>
            <a:r>
              <a:rPr lang="en-US" sz="2800" dirty="0" err="1"/>
              <a:t>ơ</a:t>
            </a:r>
            <a:r>
              <a:rPr lang="en-US" sz="2800" dirty="0"/>
              <a:t> 26:14-16)</a:t>
            </a:r>
          </a:p>
          <a:p>
            <a:pPr lvl="1">
              <a:buFont typeface="Wingdings" pitchFamily="2" charset="2"/>
              <a:buChar char="v"/>
            </a:pPr>
            <a:r>
              <a:rPr lang="en-US" sz="2800" dirty="0"/>
              <a:t>Ma </a:t>
            </a:r>
            <a:r>
              <a:rPr lang="en-US" sz="2800" dirty="0" err="1"/>
              <a:t>quỷ</a:t>
            </a:r>
            <a:r>
              <a:rPr lang="en-US" sz="2800" dirty="0"/>
              <a:t> </a:t>
            </a:r>
            <a:r>
              <a:rPr lang="en-US" sz="2800" dirty="0" err="1"/>
              <a:t>dùng</a:t>
            </a:r>
            <a:r>
              <a:rPr lang="en-US" sz="2800" dirty="0"/>
              <a:t> </a:t>
            </a:r>
            <a:r>
              <a:rPr lang="en-US" sz="2800" dirty="0" err="1"/>
              <a:t>tiền</a:t>
            </a:r>
            <a:r>
              <a:rPr lang="en-US" sz="2800" dirty="0"/>
              <a:t> </a:t>
            </a:r>
            <a:r>
              <a:rPr lang="en-US" sz="2800" dirty="0" err="1"/>
              <a:t>bạc</a:t>
            </a:r>
            <a:r>
              <a:rPr lang="en-US" sz="2800" dirty="0"/>
              <a:t> </a:t>
            </a:r>
            <a:r>
              <a:rPr lang="en-US" sz="2800" dirty="0" err="1"/>
              <a:t>để</a:t>
            </a:r>
            <a:r>
              <a:rPr lang="en-US" sz="2800" dirty="0"/>
              <a:t> </a:t>
            </a:r>
            <a:r>
              <a:rPr lang="en-US" sz="2800" dirty="0" err="1"/>
              <a:t>phá</a:t>
            </a:r>
            <a:r>
              <a:rPr lang="en-US" sz="2800" dirty="0"/>
              <a:t> </a:t>
            </a:r>
            <a:r>
              <a:rPr lang="en-US" sz="2800" dirty="0" err="1"/>
              <a:t>hoại</a:t>
            </a:r>
            <a:r>
              <a:rPr lang="en-US" sz="2800" dirty="0"/>
              <a:t> </a:t>
            </a:r>
            <a:r>
              <a:rPr lang="en-US" sz="2800" dirty="0" err="1"/>
              <a:t>sự</a:t>
            </a:r>
            <a:r>
              <a:rPr lang="en-US" sz="2800" dirty="0"/>
              <a:t> </a:t>
            </a:r>
            <a:r>
              <a:rPr lang="en-US" sz="2800" dirty="0" err="1"/>
              <a:t>phát</a:t>
            </a:r>
            <a:r>
              <a:rPr lang="en-US" sz="2800" dirty="0"/>
              <a:t> </a:t>
            </a:r>
            <a:r>
              <a:rPr lang="en-US" sz="2800" dirty="0" err="1"/>
              <a:t>triển</a:t>
            </a:r>
            <a:r>
              <a:rPr lang="en-US" sz="2800" dirty="0"/>
              <a:t> </a:t>
            </a:r>
            <a:r>
              <a:rPr lang="en-US" sz="2800" dirty="0" err="1"/>
              <a:t>của</a:t>
            </a:r>
            <a:r>
              <a:rPr lang="en-US" sz="2800" dirty="0"/>
              <a:t> </a:t>
            </a:r>
            <a:r>
              <a:rPr lang="en-US" sz="2800" dirty="0" err="1"/>
              <a:t>Hội</a:t>
            </a:r>
            <a:r>
              <a:rPr lang="en-US" sz="2800" dirty="0"/>
              <a:t> </a:t>
            </a:r>
            <a:r>
              <a:rPr lang="en-US" sz="2800" dirty="0" err="1"/>
              <a:t>thánh</a:t>
            </a:r>
            <a:r>
              <a:rPr lang="en-US" sz="2800" dirty="0"/>
              <a:t>: A-</a:t>
            </a:r>
            <a:r>
              <a:rPr lang="en-US" sz="2800" dirty="0" err="1"/>
              <a:t>na</a:t>
            </a:r>
            <a:r>
              <a:rPr lang="en-US" sz="2800" dirty="0"/>
              <a:t>-</a:t>
            </a:r>
            <a:r>
              <a:rPr lang="en-US" sz="2800" dirty="0" err="1"/>
              <a:t>nia</a:t>
            </a:r>
            <a:r>
              <a:rPr lang="en-US" sz="2800" dirty="0"/>
              <a:t> </a:t>
            </a:r>
            <a:r>
              <a:rPr lang="en-US" sz="2800" dirty="0" err="1"/>
              <a:t>và</a:t>
            </a:r>
            <a:r>
              <a:rPr lang="en-US" sz="2800" dirty="0"/>
              <a:t> Sha-phi-ra (</a:t>
            </a:r>
            <a:r>
              <a:rPr lang="en-US" sz="2800" dirty="0" err="1"/>
              <a:t>Công</a:t>
            </a:r>
            <a:r>
              <a:rPr lang="en-US" sz="2800" dirty="0"/>
              <a:t> </a:t>
            </a:r>
            <a:r>
              <a:rPr lang="en-US" sz="2800" dirty="0" err="1"/>
              <a:t>vụ</a:t>
            </a:r>
            <a:r>
              <a:rPr lang="en-US" sz="2800" dirty="0"/>
              <a:t> 5:1-11). A-Can (</a:t>
            </a:r>
            <a:r>
              <a:rPr lang="en-US" sz="2800" dirty="0" err="1"/>
              <a:t>Giô-suê</a:t>
            </a:r>
            <a:r>
              <a:rPr lang="en-US" sz="2800" dirty="0"/>
              <a:t> 7:1)</a:t>
            </a:r>
          </a:p>
          <a:p>
            <a:pPr marL="530352" lvl="1" indent="0">
              <a:buNone/>
            </a:pPr>
            <a:endParaRPr lang="en-US" dirty="0"/>
          </a:p>
          <a:p>
            <a:pPr marL="530352" lvl="1" indent="0">
              <a:buNone/>
            </a:pPr>
            <a:endParaRPr lang="en-US" dirty="0"/>
          </a:p>
          <a:p>
            <a:endParaRPr lang="en-US" dirty="0"/>
          </a:p>
        </p:txBody>
      </p:sp>
      <p:sp>
        <p:nvSpPr>
          <p:cNvPr id="6" name="Text Placeholder 5">
            <a:extLst>
              <a:ext uri="{FF2B5EF4-FFF2-40B4-BE49-F238E27FC236}">
                <a16:creationId xmlns:a16="http://schemas.microsoft.com/office/drawing/2014/main" id="{7C1063FC-CD2A-204F-BD0C-7E52FA0EC4ED}"/>
              </a:ext>
            </a:extLst>
          </p:cNvPr>
          <p:cNvSpPr>
            <a:spLocks noGrp="1"/>
          </p:cNvSpPr>
          <p:nvPr>
            <p:ph type="body" sz="half" idx="2"/>
          </p:nvPr>
        </p:nvSpPr>
        <p:spPr/>
        <p:txBody>
          <a:bodyPr>
            <a:normAutofit fontScale="92500" lnSpcReduction="10000"/>
          </a:bodyPr>
          <a:lstStyle/>
          <a:p>
            <a:r>
              <a:rPr lang="en-US" sz="3200" dirty="0">
                <a:solidFill>
                  <a:schemeClr val="bg1">
                    <a:lumMod val="95000"/>
                  </a:schemeClr>
                </a:solidFill>
              </a:rPr>
              <a:t>Khi con </a:t>
            </a:r>
            <a:r>
              <a:rPr lang="en-US" sz="3200" dirty="0" err="1">
                <a:solidFill>
                  <a:schemeClr val="bg1">
                    <a:lumMod val="95000"/>
                  </a:schemeClr>
                </a:solidFill>
              </a:rPr>
              <a:t>người</a:t>
            </a:r>
            <a:r>
              <a:rPr lang="en-US" sz="3200" dirty="0">
                <a:solidFill>
                  <a:schemeClr val="bg1">
                    <a:lumMod val="95000"/>
                  </a:schemeClr>
                </a:solidFill>
              </a:rPr>
              <a:t> </a:t>
            </a:r>
            <a:r>
              <a:rPr lang="en-US" sz="3200" dirty="0" err="1">
                <a:solidFill>
                  <a:schemeClr val="bg1">
                    <a:lumMod val="95000"/>
                  </a:schemeClr>
                </a:solidFill>
              </a:rPr>
              <a:t>sa</a:t>
            </a:r>
            <a:r>
              <a:rPr lang="en-US" sz="3200" dirty="0">
                <a:solidFill>
                  <a:schemeClr val="bg1">
                    <a:lumMod val="95000"/>
                  </a:schemeClr>
                </a:solidFill>
              </a:rPr>
              <a:t> </a:t>
            </a:r>
            <a:r>
              <a:rPr lang="en-US" sz="3200" dirty="0" err="1">
                <a:solidFill>
                  <a:schemeClr val="bg1">
                    <a:lumMod val="95000"/>
                  </a:schemeClr>
                </a:solidFill>
              </a:rPr>
              <a:t>ngã</a:t>
            </a:r>
            <a:r>
              <a:rPr lang="en-US" sz="3200" dirty="0">
                <a:solidFill>
                  <a:schemeClr val="bg1">
                    <a:lumMod val="95000"/>
                  </a:schemeClr>
                </a:solidFill>
              </a:rPr>
              <a:t>, ma </a:t>
            </a:r>
            <a:r>
              <a:rPr lang="en-US" sz="3200" dirty="0" err="1">
                <a:solidFill>
                  <a:schemeClr val="bg1">
                    <a:lumMod val="95000"/>
                  </a:schemeClr>
                </a:solidFill>
              </a:rPr>
              <a:t>quỹ</a:t>
            </a:r>
            <a:r>
              <a:rPr lang="en-US" sz="3200" dirty="0">
                <a:solidFill>
                  <a:schemeClr val="bg1">
                    <a:lumMod val="95000"/>
                  </a:schemeClr>
                </a:solidFill>
              </a:rPr>
              <a:t> </a:t>
            </a:r>
            <a:r>
              <a:rPr lang="en-US" sz="3200" dirty="0" err="1">
                <a:solidFill>
                  <a:schemeClr val="bg1">
                    <a:lumMod val="95000"/>
                  </a:schemeClr>
                </a:solidFill>
              </a:rPr>
              <a:t>dùng</a:t>
            </a:r>
            <a:r>
              <a:rPr lang="en-US" sz="3200" dirty="0">
                <a:solidFill>
                  <a:schemeClr val="bg1">
                    <a:lumMod val="95000"/>
                  </a:schemeClr>
                </a:solidFill>
              </a:rPr>
              <a:t> </a:t>
            </a:r>
            <a:r>
              <a:rPr lang="en-US" sz="3200" dirty="0" err="1">
                <a:solidFill>
                  <a:schemeClr val="bg1">
                    <a:lumMod val="95000"/>
                  </a:schemeClr>
                </a:solidFill>
              </a:rPr>
              <a:t>lòng</a:t>
            </a:r>
            <a:r>
              <a:rPr lang="en-US" sz="3200" dirty="0">
                <a:solidFill>
                  <a:schemeClr val="bg1">
                    <a:lumMod val="95000"/>
                  </a:schemeClr>
                </a:solidFill>
              </a:rPr>
              <a:t> </a:t>
            </a:r>
            <a:r>
              <a:rPr lang="en-US" sz="3200" dirty="0" err="1">
                <a:solidFill>
                  <a:schemeClr val="bg1">
                    <a:lumMod val="95000"/>
                  </a:schemeClr>
                </a:solidFill>
              </a:rPr>
              <a:t>tham</a:t>
            </a:r>
            <a:r>
              <a:rPr lang="en-US" sz="3200" dirty="0">
                <a:solidFill>
                  <a:schemeClr val="bg1">
                    <a:lumMod val="95000"/>
                  </a:schemeClr>
                </a:solidFill>
              </a:rPr>
              <a:t> </a:t>
            </a:r>
            <a:r>
              <a:rPr lang="en-US" sz="3200" dirty="0" err="1">
                <a:solidFill>
                  <a:schemeClr val="bg1">
                    <a:lumMod val="95000"/>
                  </a:schemeClr>
                </a:solidFill>
              </a:rPr>
              <a:t>của</a:t>
            </a:r>
            <a:r>
              <a:rPr lang="en-US" sz="3200" dirty="0">
                <a:solidFill>
                  <a:schemeClr val="bg1">
                    <a:lumMod val="95000"/>
                  </a:schemeClr>
                </a:solidFill>
              </a:rPr>
              <a:t> con </a:t>
            </a:r>
            <a:r>
              <a:rPr lang="en-US" sz="3200" dirty="0" err="1">
                <a:solidFill>
                  <a:schemeClr val="bg1">
                    <a:lumMod val="95000"/>
                  </a:schemeClr>
                </a:solidFill>
              </a:rPr>
              <a:t>người</a:t>
            </a:r>
            <a:r>
              <a:rPr lang="en-US" sz="3200" dirty="0">
                <a:solidFill>
                  <a:schemeClr val="bg1">
                    <a:lumMod val="95000"/>
                  </a:schemeClr>
                </a:solidFill>
              </a:rPr>
              <a:t> </a:t>
            </a:r>
            <a:r>
              <a:rPr lang="en-US" sz="3200" dirty="0" err="1">
                <a:solidFill>
                  <a:schemeClr val="bg1">
                    <a:lumMod val="95000"/>
                  </a:schemeClr>
                </a:solidFill>
              </a:rPr>
              <a:t>làm</a:t>
            </a:r>
            <a:r>
              <a:rPr lang="en-US" sz="3200" dirty="0">
                <a:solidFill>
                  <a:schemeClr val="bg1">
                    <a:lumMod val="95000"/>
                  </a:schemeClr>
                </a:solidFill>
              </a:rPr>
              <a:t> </a:t>
            </a:r>
            <a:r>
              <a:rPr lang="en-US" sz="3200" dirty="0" err="1">
                <a:solidFill>
                  <a:schemeClr val="bg1">
                    <a:lumMod val="95000"/>
                  </a:schemeClr>
                </a:solidFill>
              </a:rPr>
              <a:t>bại</a:t>
            </a:r>
            <a:r>
              <a:rPr lang="en-US" sz="3200" dirty="0">
                <a:solidFill>
                  <a:schemeClr val="bg1">
                    <a:lumMod val="95000"/>
                  </a:schemeClr>
                </a:solidFill>
              </a:rPr>
              <a:t> </a:t>
            </a:r>
            <a:r>
              <a:rPr lang="en-US" sz="3200" dirty="0" err="1">
                <a:solidFill>
                  <a:schemeClr val="bg1">
                    <a:lumMod val="95000"/>
                  </a:schemeClr>
                </a:solidFill>
              </a:rPr>
              <a:t>hoại</a:t>
            </a:r>
            <a:r>
              <a:rPr lang="en-US" sz="3200" dirty="0">
                <a:solidFill>
                  <a:schemeClr val="bg1">
                    <a:lumMod val="95000"/>
                  </a:schemeClr>
                </a:solidFill>
              </a:rPr>
              <a:t> </a:t>
            </a:r>
            <a:r>
              <a:rPr lang="en-US" sz="3200" dirty="0" err="1">
                <a:solidFill>
                  <a:schemeClr val="bg1">
                    <a:lumMod val="95000"/>
                  </a:schemeClr>
                </a:solidFill>
              </a:rPr>
              <a:t>cã</a:t>
            </a:r>
            <a:r>
              <a:rPr lang="en-US" sz="3200" dirty="0">
                <a:solidFill>
                  <a:schemeClr val="bg1">
                    <a:lumMod val="95000"/>
                  </a:schemeClr>
                </a:solidFill>
              </a:rPr>
              <a:t> </a:t>
            </a:r>
            <a:r>
              <a:rPr lang="en-US" sz="3200" dirty="0" err="1">
                <a:solidFill>
                  <a:schemeClr val="bg1">
                    <a:lumMod val="95000"/>
                  </a:schemeClr>
                </a:solidFill>
              </a:rPr>
              <a:t>thế</a:t>
            </a:r>
            <a:r>
              <a:rPr lang="en-US" sz="3200" dirty="0">
                <a:solidFill>
                  <a:schemeClr val="bg1">
                    <a:lumMod val="95000"/>
                  </a:schemeClr>
                </a:solidFill>
              </a:rPr>
              <a:t> </a:t>
            </a:r>
            <a:r>
              <a:rPr lang="en-US" sz="3200" dirty="0" err="1">
                <a:solidFill>
                  <a:schemeClr val="bg1">
                    <a:lumMod val="95000"/>
                  </a:schemeClr>
                </a:solidFill>
              </a:rPr>
              <a:t>gian</a:t>
            </a:r>
            <a:r>
              <a:rPr lang="en-US" sz="3200" dirty="0">
                <a:solidFill>
                  <a:schemeClr val="bg1">
                    <a:lumMod val="95000"/>
                  </a:schemeClr>
                </a:solidFill>
              </a:rPr>
              <a:t> </a:t>
            </a:r>
            <a:r>
              <a:rPr lang="en-US" sz="3200" dirty="0" err="1">
                <a:solidFill>
                  <a:schemeClr val="bg1">
                    <a:lumMod val="95000"/>
                  </a:schemeClr>
                </a:solidFill>
              </a:rPr>
              <a:t>và</a:t>
            </a:r>
            <a:r>
              <a:rPr lang="en-US" sz="3200" dirty="0">
                <a:solidFill>
                  <a:schemeClr val="bg1">
                    <a:lumMod val="95000"/>
                  </a:schemeClr>
                </a:solidFill>
              </a:rPr>
              <a:t> </a:t>
            </a:r>
            <a:r>
              <a:rPr lang="en-US" sz="3200" dirty="0" err="1">
                <a:solidFill>
                  <a:schemeClr val="bg1">
                    <a:lumMod val="95000"/>
                  </a:schemeClr>
                </a:solidFill>
              </a:rPr>
              <a:t>ngay</a:t>
            </a:r>
            <a:r>
              <a:rPr lang="en-US" sz="3200" dirty="0">
                <a:solidFill>
                  <a:schemeClr val="bg1">
                    <a:lumMod val="95000"/>
                  </a:schemeClr>
                </a:solidFill>
              </a:rPr>
              <a:t> </a:t>
            </a:r>
            <a:r>
              <a:rPr lang="en-US" sz="3200" dirty="0" err="1">
                <a:solidFill>
                  <a:schemeClr val="bg1">
                    <a:lumMod val="95000"/>
                  </a:schemeClr>
                </a:solidFill>
              </a:rPr>
              <a:t>cã</a:t>
            </a:r>
            <a:r>
              <a:rPr lang="en-US" sz="3200" dirty="0">
                <a:solidFill>
                  <a:schemeClr val="bg1">
                    <a:lumMod val="95000"/>
                  </a:schemeClr>
                </a:solidFill>
              </a:rPr>
              <a:t> </a:t>
            </a:r>
            <a:r>
              <a:rPr lang="en-US" sz="3200" dirty="0" err="1">
                <a:solidFill>
                  <a:schemeClr val="bg1">
                    <a:lumMod val="95000"/>
                  </a:schemeClr>
                </a:solidFill>
              </a:rPr>
              <a:t>Hội</a:t>
            </a:r>
            <a:r>
              <a:rPr lang="en-US" sz="3200" dirty="0">
                <a:solidFill>
                  <a:schemeClr val="bg1">
                    <a:lumMod val="95000"/>
                  </a:schemeClr>
                </a:solidFill>
              </a:rPr>
              <a:t> </a:t>
            </a:r>
            <a:r>
              <a:rPr lang="en-US" sz="3200" dirty="0" err="1">
                <a:solidFill>
                  <a:schemeClr val="bg1">
                    <a:lumMod val="95000"/>
                  </a:schemeClr>
                </a:solidFill>
              </a:rPr>
              <a:t>thánh</a:t>
            </a:r>
            <a:r>
              <a:rPr lang="en-US" sz="3200" dirty="0">
                <a:solidFill>
                  <a:schemeClr val="bg1">
                    <a:lumMod val="95000"/>
                  </a:schemeClr>
                </a:solidFill>
              </a:rPr>
              <a:t> </a:t>
            </a:r>
            <a:r>
              <a:rPr lang="en-US" sz="3200" dirty="0" err="1">
                <a:solidFill>
                  <a:schemeClr val="bg1">
                    <a:lumMod val="95000"/>
                  </a:schemeClr>
                </a:solidFill>
              </a:rPr>
              <a:t>của</a:t>
            </a:r>
            <a:r>
              <a:rPr lang="en-US" sz="3200" dirty="0">
                <a:solidFill>
                  <a:schemeClr val="bg1">
                    <a:lumMod val="95000"/>
                  </a:schemeClr>
                </a:solidFill>
              </a:rPr>
              <a:t> </a:t>
            </a:r>
            <a:r>
              <a:rPr lang="en-US" sz="3200" dirty="0" err="1">
                <a:solidFill>
                  <a:schemeClr val="bg1">
                    <a:lumMod val="95000"/>
                  </a:schemeClr>
                </a:solidFill>
              </a:rPr>
              <a:t>Ngài</a:t>
            </a:r>
            <a:r>
              <a:rPr lang="en-US" sz="3200" dirty="0">
                <a:solidFill>
                  <a:schemeClr val="bg1">
                    <a:lumMod val="95000"/>
                  </a:schemeClr>
                </a:solidFill>
              </a:rPr>
              <a:t>.</a:t>
            </a:r>
          </a:p>
        </p:txBody>
      </p:sp>
    </p:spTree>
    <p:extLst>
      <p:ext uri="{BB962C8B-B14F-4D97-AF65-F5344CB8AC3E}">
        <p14:creationId xmlns:p14="http://schemas.microsoft.com/office/powerpoint/2010/main" val="1235203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1C1F3A-4E5F-FB4D-84B3-4B00185BF575}"/>
              </a:ext>
            </a:extLst>
          </p:cNvPr>
          <p:cNvSpPr>
            <a:spLocks noGrp="1"/>
          </p:cNvSpPr>
          <p:nvPr>
            <p:ph type="title"/>
          </p:nvPr>
        </p:nvSpPr>
        <p:spPr/>
        <p:txBody>
          <a:bodyPr/>
          <a:lstStyle/>
          <a:p>
            <a:r>
              <a:rPr lang="en-US" dirty="0" err="1"/>
              <a:t>Sức</a:t>
            </a:r>
            <a:r>
              <a:rPr lang="en-US" dirty="0"/>
              <a:t> </a:t>
            </a:r>
            <a:r>
              <a:rPr lang="en-US" dirty="0" err="1"/>
              <a:t>mạnh</a:t>
            </a:r>
            <a:r>
              <a:rPr lang="en-US" dirty="0"/>
              <a:t> </a:t>
            </a:r>
            <a:r>
              <a:rPr lang="en-US" dirty="0" err="1"/>
              <a:t>của</a:t>
            </a:r>
            <a:r>
              <a:rPr lang="en-US" dirty="0"/>
              <a:t> Ma-</a:t>
            </a:r>
            <a:r>
              <a:rPr lang="en-US" dirty="0" err="1"/>
              <a:t>môn</a:t>
            </a:r>
            <a:endParaRPr lang="en-US" dirty="0"/>
          </a:p>
        </p:txBody>
      </p:sp>
      <p:sp>
        <p:nvSpPr>
          <p:cNvPr id="5" name="Content Placeholder 4">
            <a:extLst>
              <a:ext uri="{FF2B5EF4-FFF2-40B4-BE49-F238E27FC236}">
                <a16:creationId xmlns:a16="http://schemas.microsoft.com/office/drawing/2014/main" id="{7A249F8B-4795-6E43-B132-CE76CC81A2AA}"/>
              </a:ext>
            </a:extLst>
          </p:cNvPr>
          <p:cNvSpPr>
            <a:spLocks noGrp="1"/>
          </p:cNvSpPr>
          <p:nvPr>
            <p:ph idx="1"/>
          </p:nvPr>
        </p:nvSpPr>
        <p:spPr/>
        <p:txBody>
          <a:bodyPr/>
          <a:lstStyle/>
          <a:p>
            <a:pPr lvl="1">
              <a:buFont typeface="Wingdings" pitchFamily="2" charset="2"/>
              <a:buChar char="v"/>
            </a:pPr>
            <a:r>
              <a:rPr lang="en-US" sz="2800" dirty="0"/>
              <a:t>Ma </a:t>
            </a:r>
            <a:r>
              <a:rPr lang="en-US" sz="2800" dirty="0" err="1"/>
              <a:t>quỷ</a:t>
            </a:r>
            <a:r>
              <a:rPr lang="en-US" sz="2800" dirty="0"/>
              <a:t> </a:t>
            </a:r>
            <a:r>
              <a:rPr lang="en-US" sz="2800" dirty="0" err="1"/>
              <a:t>dùng</a:t>
            </a:r>
            <a:r>
              <a:rPr lang="en-US" sz="2800" dirty="0"/>
              <a:t> </a:t>
            </a:r>
            <a:r>
              <a:rPr lang="en-US" sz="2800" dirty="0" err="1"/>
              <a:t>tiền</a:t>
            </a:r>
            <a:r>
              <a:rPr lang="en-US" sz="2800" dirty="0"/>
              <a:t> </a:t>
            </a:r>
            <a:r>
              <a:rPr lang="en-US" sz="2800" dirty="0" err="1"/>
              <a:t>bạc</a:t>
            </a:r>
            <a:r>
              <a:rPr lang="en-US" sz="2800" dirty="0"/>
              <a:t> </a:t>
            </a:r>
            <a:r>
              <a:rPr lang="en-US" sz="2800" dirty="0" err="1"/>
              <a:t>để</a:t>
            </a:r>
            <a:r>
              <a:rPr lang="en-US" sz="2800" dirty="0"/>
              <a:t> </a:t>
            </a:r>
            <a:r>
              <a:rPr lang="en-US" sz="2800" dirty="0" err="1"/>
              <a:t>ngăn</a:t>
            </a:r>
            <a:r>
              <a:rPr lang="en-US" sz="2800" dirty="0"/>
              <a:t> </a:t>
            </a:r>
            <a:r>
              <a:rPr lang="en-US" sz="2800" dirty="0" err="1"/>
              <a:t>trở</a:t>
            </a:r>
            <a:r>
              <a:rPr lang="en-US" sz="2800" dirty="0"/>
              <a:t> con </a:t>
            </a:r>
            <a:r>
              <a:rPr lang="en-US" sz="2800" dirty="0" err="1"/>
              <a:t>người</a:t>
            </a:r>
            <a:r>
              <a:rPr lang="en-US" sz="2800" dirty="0"/>
              <a:t> </a:t>
            </a:r>
            <a:r>
              <a:rPr lang="en-US" sz="2800" dirty="0" err="1"/>
              <a:t>đến</a:t>
            </a:r>
            <a:r>
              <a:rPr lang="en-US" sz="2800" dirty="0"/>
              <a:t> </a:t>
            </a:r>
            <a:r>
              <a:rPr lang="en-US" sz="2800" dirty="0" err="1"/>
              <a:t>với</a:t>
            </a:r>
            <a:r>
              <a:rPr lang="en-US" sz="2800" dirty="0"/>
              <a:t> </a:t>
            </a:r>
            <a:r>
              <a:rPr lang="en-US" sz="2800" dirty="0" err="1"/>
              <a:t>Chúa</a:t>
            </a:r>
            <a:r>
              <a:rPr lang="en-US" sz="2800" dirty="0"/>
              <a:t>: </a:t>
            </a:r>
            <a:r>
              <a:rPr lang="en-US" sz="2800" dirty="0" err="1"/>
              <a:t>Người</a:t>
            </a:r>
            <a:r>
              <a:rPr lang="en-US" sz="2800" dirty="0"/>
              <a:t> </a:t>
            </a:r>
            <a:r>
              <a:rPr lang="en-US" sz="2800" dirty="0" err="1"/>
              <a:t>trai</a:t>
            </a:r>
            <a:r>
              <a:rPr lang="en-US" sz="2800" dirty="0"/>
              <a:t> </a:t>
            </a:r>
            <a:r>
              <a:rPr lang="en-US" sz="2800" dirty="0" err="1"/>
              <a:t>trẻ</a:t>
            </a:r>
            <a:r>
              <a:rPr lang="en-US" sz="2800" dirty="0"/>
              <a:t> </a:t>
            </a:r>
            <a:r>
              <a:rPr lang="en-US" sz="2800" dirty="0" err="1"/>
              <a:t>giàu</a:t>
            </a:r>
            <a:r>
              <a:rPr lang="en-US" sz="2800" dirty="0"/>
              <a:t> </a:t>
            </a:r>
            <a:r>
              <a:rPr lang="en-US" sz="2800" dirty="0" err="1"/>
              <a:t>có</a:t>
            </a:r>
            <a:r>
              <a:rPr lang="en-US" sz="2800" dirty="0"/>
              <a:t> (</a:t>
            </a:r>
            <a:r>
              <a:rPr lang="en-US" sz="2800" dirty="0" err="1"/>
              <a:t>Mác</a:t>
            </a:r>
            <a:r>
              <a:rPr lang="en-US" sz="2800" dirty="0"/>
              <a:t> 10:21-25)</a:t>
            </a:r>
          </a:p>
          <a:p>
            <a:pPr lvl="1">
              <a:buFont typeface="Wingdings" pitchFamily="2" charset="2"/>
              <a:buChar char="v"/>
            </a:pPr>
            <a:r>
              <a:rPr lang="en-US" sz="2800" dirty="0"/>
              <a:t>Ma </a:t>
            </a:r>
            <a:r>
              <a:rPr lang="en-US" sz="2800" dirty="0" err="1"/>
              <a:t>quỷ</a:t>
            </a:r>
            <a:r>
              <a:rPr lang="en-US" sz="2800" dirty="0"/>
              <a:t> </a:t>
            </a:r>
            <a:r>
              <a:rPr lang="en-US" sz="2800" dirty="0" err="1"/>
              <a:t>dùng</a:t>
            </a:r>
            <a:r>
              <a:rPr lang="en-US" sz="2800" dirty="0"/>
              <a:t> </a:t>
            </a:r>
            <a:r>
              <a:rPr lang="en-US" sz="2800" dirty="0" err="1"/>
              <a:t>tiền</a:t>
            </a:r>
            <a:r>
              <a:rPr lang="en-US" sz="2800" dirty="0"/>
              <a:t> </a:t>
            </a:r>
            <a:r>
              <a:rPr lang="en-US" sz="2800" dirty="0" err="1"/>
              <a:t>bạc</a:t>
            </a:r>
            <a:r>
              <a:rPr lang="en-US" sz="2800" dirty="0"/>
              <a:t> </a:t>
            </a:r>
            <a:r>
              <a:rPr lang="en-US" sz="2800" dirty="0" err="1"/>
              <a:t>để</a:t>
            </a:r>
            <a:r>
              <a:rPr lang="en-US" sz="2800" dirty="0"/>
              <a:t> </a:t>
            </a:r>
            <a:r>
              <a:rPr lang="en-US" sz="2800" dirty="0" err="1"/>
              <a:t>phá</a:t>
            </a:r>
            <a:r>
              <a:rPr lang="en-US" sz="2800" dirty="0"/>
              <a:t> </a:t>
            </a:r>
            <a:r>
              <a:rPr lang="en-US" sz="2800" dirty="0" err="1"/>
              <a:t>hỏng</a:t>
            </a:r>
            <a:r>
              <a:rPr lang="en-US" sz="2800" dirty="0"/>
              <a:t> </a:t>
            </a:r>
            <a:r>
              <a:rPr lang="en-US" sz="2800" dirty="0" err="1"/>
              <a:t>các</a:t>
            </a:r>
            <a:r>
              <a:rPr lang="en-US" sz="2800" dirty="0"/>
              <a:t> </a:t>
            </a:r>
            <a:r>
              <a:rPr lang="en-US" sz="2800" dirty="0" err="1"/>
              <a:t>mối</a:t>
            </a:r>
            <a:r>
              <a:rPr lang="en-US" sz="2800" dirty="0"/>
              <a:t> </a:t>
            </a:r>
            <a:r>
              <a:rPr lang="en-US" sz="2800" dirty="0" err="1"/>
              <a:t>quan</a:t>
            </a:r>
            <a:r>
              <a:rPr lang="en-US" sz="2800" dirty="0"/>
              <a:t> </a:t>
            </a:r>
            <a:r>
              <a:rPr lang="en-US" sz="2800" dirty="0" err="1"/>
              <a:t>hệ</a:t>
            </a:r>
            <a:r>
              <a:rPr lang="en-US" sz="2800" dirty="0"/>
              <a:t> </a:t>
            </a:r>
            <a:r>
              <a:rPr lang="en-US" sz="2800" dirty="0" err="1"/>
              <a:t>tốt</a:t>
            </a:r>
            <a:r>
              <a:rPr lang="en-US" sz="2800" dirty="0"/>
              <a:t> </a:t>
            </a:r>
            <a:r>
              <a:rPr lang="en-US" sz="2800" dirty="0" err="1"/>
              <a:t>đẹp</a:t>
            </a:r>
            <a:r>
              <a:rPr lang="en-US" sz="2800" dirty="0"/>
              <a:t> </a:t>
            </a:r>
            <a:r>
              <a:rPr lang="en-US" sz="2800" dirty="0" err="1"/>
              <a:t>trong</a:t>
            </a:r>
            <a:r>
              <a:rPr lang="en-US" sz="2800" dirty="0"/>
              <a:t> </a:t>
            </a:r>
            <a:r>
              <a:rPr lang="en-US" sz="2800" dirty="0" err="1"/>
              <a:t>gia</a:t>
            </a:r>
            <a:r>
              <a:rPr lang="en-US" sz="2800" dirty="0"/>
              <a:t> </a:t>
            </a:r>
            <a:r>
              <a:rPr lang="en-US" sz="2800" dirty="0" err="1"/>
              <a:t>đình</a:t>
            </a:r>
            <a:r>
              <a:rPr lang="en-US" sz="2800" dirty="0"/>
              <a:t>, </a:t>
            </a:r>
            <a:r>
              <a:rPr lang="en-US" sz="2800" dirty="0" err="1"/>
              <a:t>giữa</a:t>
            </a:r>
            <a:r>
              <a:rPr lang="en-US" sz="2800" dirty="0"/>
              <a:t> </a:t>
            </a:r>
            <a:r>
              <a:rPr lang="en-US" sz="2800" dirty="0" err="1"/>
              <a:t>vòng</a:t>
            </a:r>
            <a:r>
              <a:rPr lang="en-US" sz="2800" dirty="0"/>
              <a:t> </a:t>
            </a:r>
            <a:r>
              <a:rPr lang="en-US" sz="2800" dirty="0" err="1"/>
              <a:t>bạn</a:t>
            </a:r>
            <a:r>
              <a:rPr lang="en-US" sz="2800" dirty="0"/>
              <a:t> </a:t>
            </a:r>
            <a:r>
              <a:rPr lang="en-US" sz="2800" dirty="0" err="1"/>
              <a:t>hữu</a:t>
            </a:r>
            <a:r>
              <a:rPr lang="en-US" sz="2800" dirty="0"/>
              <a:t> </a:t>
            </a:r>
            <a:r>
              <a:rPr lang="en-US" sz="2800" dirty="0" err="1"/>
              <a:t>và</a:t>
            </a:r>
            <a:r>
              <a:rPr lang="en-US" sz="2800" dirty="0"/>
              <a:t> </a:t>
            </a:r>
            <a:r>
              <a:rPr lang="en-US" sz="2800" dirty="0" err="1"/>
              <a:t>xã</a:t>
            </a:r>
            <a:r>
              <a:rPr lang="en-US" sz="2800" dirty="0"/>
              <a:t> </a:t>
            </a:r>
            <a:r>
              <a:rPr lang="en-US" sz="2800" dirty="0" err="1"/>
              <a:t>hội</a:t>
            </a:r>
            <a:r>
              <a:rPr lang="en-US" sz="2800" dirty="0"/>
              <a:t> (Luca 12:13-15)</a:t>
            </a:r>
          </a:p>
          <a:p>
            <a:pPr marL="530352" lvl="1" indent="0">
              <a:buNone/>
            </a:pPr>
            <a:endParaRPr lang="en-US" dirty="0"/>
          </a:p>
          <a:p>
            <a:pPr marL="530352" lvl="1" indent="0">
              <a:buNone/>
            </a:pPr>
            <a:endParaRPr lang="en-US" dirty="0"/>
          </a:p>
          <a:p>
            <a:endParaRPr lang="en-US" dirty="0"/>
          </a:p>
        </p:txBody>
      </p:sp>
      <p:sp>
        <p:nvSpPr>
          <p:cNvPr id="6" name="Text Placeholder 5">
            <a:extLst>
              <a:ext uri="{FF2B5EF4-FFF2-40B4-BE49-F238E27FC236}">
                <a16:creationId xmlns:a16="http://schemas.microsoft.com/office/drawing/2014/main" id="{7C1063FC-CD2A-204F-BD0C-7E52FA0EC4ED}"/>
              </a:ext>
            </a:extLst>
          </p:cNvPr>
          <p:cNvSpPr>
            <a:spLocks noGrp="1"/>
          </p:cNvSpPr>
          <p:nvPr>
            <p:ph type="body" sz="half" idx="2"/>
          </p:nvPr>
        </p:nvSpPr>
        <p:spPr>
          <a:xfrm>
            <a:off x="723899" y="2604551"/>
            <a:ext cx="4099891" cy="3756491"/>
          </a:xfrm>
        </p:spPr>
        <p:txBody>
          <a:bodyPr>
            <a:normAutofit/>
          </a:bodyPr>
          <a:lstStyle/>
          <a:p>
            <a:pPr algn="ctr"/>
            <a:r>
              <a:rPr lang="en-US" sz="3600" i="1" dirty="0" err="1">
                <a:solidFill>
                  <a:schemeClr val="bg1">
                    <a:lumMod val="95000"/>
                  </a:schemeClr>
                </a:solidFill>
              </a:rPr>
              <a:t>Tiền</a:t>
            </a:r>
            <a:r>
              <a:rPr lang="en-US" sz="3600" i="1" dirty="0">
                <a:solidFill>
                  <a:schemeClr val="bg1">
                    <a:lumMod val="95000"/>
                  </a:schemeClr>
                </a:solidFill>
              </a:rPr>
              <a:t> </a:t>
            </a:r>
            <a:r>
              <a:rPr lang="en-US" sz="3600" i="1" dirty="0" err="1">
                <a:solidFill>
                  <a:schemeClr val="bg1">
                    <a:lumMod val="95000"/>
                  </a:schemeClr>
                </a:solidFill>
              </a:rPr>
              <a:t>bạc</a:t>
            </a:r>
            <a:r>
              <a:rPr lang="en-US" sz="3600" i="1" dirty="0">
                <a:solidFill>
                  <a:schemeClr val="bg1">
                    <a:lumMod val="95000"/>
                  </a:schemeClr>
                </a:solidFill>
              </a:rPr>
              <a:t> </a:t>
            </a:r>
            <a:r>
              <a:rPr lang="en-US" sz="3600" i="1" dirty="0" err="1">
                <a:solidFill>
                  <a:schemeClr val="bg1">
                    <a:lumMod val="95000"/>
                  </a:schemeClr>
                </a:solidFill>
              </a:rPr>
              <a:t>là</a:t>
            </a:r>
            <a:r>
              <a:rPr lang="en-US" sz="3600" i="1" dirty="0">
                <a:solidFill>
                  <a:schemeClr val="bg1">
                    <a:lumMod val="95000"/>
                  </a:schemeClr>
                </a:solidFill>
              </a:rPr>
              <a:t> </a:t>
            </a:r>
            <a:r>
              <a:rPr lang="en-US" sz="3600" i="1" dirty="0" err="1">
                <a:solidFill>
                  <a:schemeClr val="bg1">
                    <a:lumMod val="95000"/>
                  </a:schemeClr>
                </a:solidFill>
              </a:rPr>
              <a:t>một</a:t>
            </a:r>
            <a:r>
              <a:rPr lang="en-US" sz="3600" i="1" dirty="0">
                <a:solidFill>
                  <a:schemeClr val="bg1">
                    <a:lumMod val="95000"/>
                  </a:schemeClr>
                </a:solidFill>
              </a:rPr>
              <a:t> </a:t>
            </a:r>
            <a:r>
              <a:rPr lang="en-US" sz="3600" i="1" dirty="0" err="1">
                <a:solidFill>
                  <a:schemeClr val="bg1">
                    <a:lumMod val="95000"/>
                  </a:schemeClr>
                </a:solidFill>
              </a:rPr>
              <a:t>người</a:t>
            </a:r>
            <a:r>
              <a:rPr lang="en-US" sz="3600" i="1" dirty="0">
                <a:solidFill>
                  <a:schemeClr val="bg1">
                    <a:lumMod val="95000"/>
                  </a:schemeClr>
                </a:solidFill>
              </a:rPr>
              <a:t> </a:t>
            </a:r>
            <a:r>
              <a:rPr lang="en-US" sz="3600" i="1" dirty="0" err="1">
                <a:solidFill>
                  <a:schemeClr val="bg1">
                    <a:lumMod val="95000"/>
                  </a:schemeClr>
                </a:solidFill>
              </a:rPr>
              <a:t>đầy</a:t>
            </a:r>
            <a:r>
              <a:rPr lang="en-US" sz="3600" i="1" dirty="0">
                <a:solidFill>
                  <a:schemeClr val="bg1">
                    <a:lumMod val="95000"/>
                  </a:schemeClr>
                </a:solidFill>
              </a:rPr>
              <a:t> </a:t>
            </a:r>
            <a:r>
              <a:rPr lang="en-US" sz="3600" i="1" dirty="0" err="1">
                <a:solidFill>
                  <a:schemeClr val="bg1">
                    <a:lumMod val="95000"/>
                  </a:schemeClr>
                </a:solidFill>
              </a:rPr>
              <a:t>tớ</a:t>
            </a:r>
            <a:r>
              <a:rPr lang="en-US" sz="3600" i="1" dirty="0">
                <a:solidFill>
                  <a:schemeClr val="bg1">
                    <a:lumMod val="95000"/>
                  </a:schemeClr>
                </a:solidFill>
              </a:rPr>
              <a:t> </a:t>
            </a:r>
            <a:r>
              <a:rPr lang="en-US" sz="3600" i="1" dirty="0" err="1">
                <a:solidFill>
                  <a:schemeClr val="bg1">
                    <a:lumMod val="95000"/>
                  </a:schemeClr>
                </a:solidFill>
              </a:rPr>
              <a:t>tốt</a:t>
            </a:r>
            <a:r>
              <a:rPr lang="en-US" sz="3600" i="1" dirty="0">
                <a:solidFill>
                  <a:schemeClr val="bg1">
                    <a:lumMod val="95000"/>
                  </a:schemeClr>
                </a:solidFill>
              </a:rPr>
              <a:t> </a:t>
            </a:r>
            <a:r>
              <a:rPr lang="en-US" sz="3600" i="1" dirty="0" err="1">
                <a:solidFill>
                  <a:schemeClr val="bg1">
                    <a:lumMod val="95000"/>
                  </a:schemeClr>
                </a:solidFill>
              </a:rPr>
              <a:t>nhưng</a:t>
            </a:r>
            <a:r>
              <a:rPr lang="en-US" sz="3600" i="1" dirty="0">
                <a:solidFill>
                  <a:schemeClr val="bg1">
                    <a:lumMod val="95000"/>
                  </a:schemeClr>
                </a:solidFill>
              </a:rPr>
              <a:t> </a:t>
            </a:r>
            <a:r>
              <a:rPr lang="en-US" sz="3600" i="1" dirty="0" err="1">
                <a:solidFill>
                  <a:schemeClr val="bg1">
                    <a:lumMod val="95000"/>
                  </a:schemeClr>
                </a:solidFill>
              </a:rPr>
              <a:t>lại</a:t>
            </a:r>
            <a:r>
              <a:rPr lang="en-US" sz="3600" i="1" dirty="0">
                <a:solidFill>
                  <a:schemeClr val="bg1">
                    <a:lumMod val="95000"/>
                  </a:schemeClr>
                </a:solidFill>
              </a:rPr>
              <a:t> </a:t>
            </a:r>
            <a:r>
              <a:rPr lang="en-US" sz="3600" i="1" dirty="0" err="1">
                <a:solidFill>
                  <a:schemeClr val="bg1">
                    <a:lumMod val="95000"/>
                  </a:schemeClr>
                </a:solidFill>
              </a:rPr>
              <a:t>là</a:t>
            </a:r>
            <a:r>
              <a:rPr lang="en-US" sz="3600" i="1" dirty="0">
                <a:solidFill>
                  <a:schemeClr val="bg1">
                    <a:lumMod val="95000"/>
                  </a:schemeClr>
                </a:solidFill>
              </a:rPr>
              <a:t> </a:t>
            </a:r>
            <a:r>
              <a:rPr lang="en-US" sz="3600" i="1" dirty="0" err="1">
                <a:solidFill>
                  <a:schemeClr val="bg1">
                    <a:lumMod val="95000"/>
                  </a:schemeClr>
                </a:solidFill>
              </a:rPr>
              <a:t>một</a:t>
            </a:r>
            <a:r>
              <a:rPr lang="en-US" sz="3600" i="1" dirty="0">
                <a:solidFill>
                  <a:schemeClr val="bg1">
                    <a:lumMod val="95000"/>
                  </a:schemeClr>
                </a:solidFill>
              </a:rPr>
              <a:t> </a:t>
            </a:r>
            <a:r>
              <a:rPr lang="en-US" sz="3600" i="1" dirty="0" err="1">
                <a:solidFill>
                  <a:schemeClr val="bg1">
                    <a:lumMod val="95000"/>
                  </a:schemeClr>
                </a:solidFill>
              </a:rPr>
              <a:t>người</a:t>
            </a:r>
            <a:r>
              <a:rPr lang="en-US" sz="3600" i="1" dirty="0">
                <a:solidFill>
                  <a:schemeClr val="bg1">
                    <a:lumMod val="95000"/>
                  </a:schemeClr>
                </a:solidFill>
              </a:rPr>
              <a:t> </a:t>
            </a:r>
            <a:r>
              <a:rPr lang="en-US" sz="3600" i="1" dirty="0" err="1">
                <a:solidFill>
                  <a:schemeClr val="bg1">
                    <a:lumMod val="95000"/>
                  </a:schemeClr>
                </a:solidFill>
              </a:rPr>
              <a:t>chủ</a:t>
            </a:r>
            <a:r>
              <a:rPr lang="en-US" sz="3600" i="1" dirty="0">
                <a:solidFill>
                  <a:schemeClr val="bg1">
                    <a:lumMod val="95000"/>
                  </a:schemeClr>
                </a:solidFill>
              </a:rPr>
              <a:t> </a:t>
            </a:r>
            <a:r>
              <a:rPr lang="en-US" sz="3600" i="1" dirty="0" err="1">
                <a:solidFill>
                  <a:schemeClr val="bg1">
                    <a:lumMod val="95000"/>
                  </a:schemeClr>
                </a:solidFill>
              </a:rPr>
              <a:t>tồi</a:t>
            </a:r>
            <a:r>
              <a:rPr lang="en-US" sz="3600" i="1" dirty="0">
                <a:solidFill>
                  <a:schemeClr val="tx1"/>
                </a:solidFill>
              </a:rPr>
              <a:t>.</a:t>
            </a:r>
          </a:p>
        </p:txBody>
      </p:sp>
    </p:spTree>
    <p:extLst>
      <p:ext uri="{BB962C8B-B14F-4D97-AF65-F5344CB8AC3E}">
        <p14:creationId xmlns:p14="http://schemas.microsoft.com/office/powerpoint/2010/main" val="40084617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8F21C-7631-B046-81A9-C50FB7BA70E8}"/>
              </a:ext>
            </a:extLst>
          </p:cNvPr>
          <p:cNvSpPr>
            <a:spLocks noGrp="1"/>
          </p:cNvSpPr>
          <p:nvPr>
            <p:ph type="title"/>
          </p:nvPr>
        </p:nvSpPr>
        <p:spPr/>
        <p:txBody>
          <a:bodyPr/>
          <a:lstStyle/>
          <a:p>
            <a:r>
              <a:rPr lang="en-US" dirty="0" err="1"/>
              <a:t>Kỷ</a:t>
            </a:r>
            <a:r>
              <a:rPr lang="en-US" dirty="0"/>
              <a:t> </a:t>
            </a:r>
            <a:r>
              <a:rPr lang="en-US" dirty="0" err="1"/>
              <a:t>luật</a:t>
            </a:r>
            <a:r>
              <a:rPr lang="en-US" dirty="0"/>
              <a:t> </a:t>
            </a:r>
            <a:r>
              <a:rPr lang="en-US" dirty="0" err="1"/>
              <a:t>trong</a:t>
            </a:r>
            <a:r>
              <a:rPr lang="en-US" dirty="0"/>
              <a:t> </a:t>
            </a:r>
            <a:r>
              <a:rPr lang="en-US" dirty="0" err="1"/>
              <a:t>vấn</a:t>
            </a:r>
            <a:r>
              <a:rPr lang="en-US" dirty="0"/>
              <a:t> </a:t>
            </a:r>
            <a:r>
              <a:rPr lang="en-US" dirty="0" err="1"/>
              <a:t>đề</a:t>
            </a:r>
            <a:r>
              <a:rPr lang="en-US" dirty="0"/>
              <a:t> </a:t>
            </a:r>
            <a:r>
              <a:rPr lang="en-US" dirty="0" err="1"/>
              <a:t>tiền</a:t>
            </a:r>
            <a:r>
              <a:rPr lang="en-US" dirty="0"/>
              <a:t> </a:t>
            </a:r>
            <a:r>
              <a:rPr lang="en-US" dirty="0" err="1"/>
              <a:t>bạc</a:t>
            </a:r>
            <a:endParaRPr lang="en-US" dirty="0"/>
          </a:p>
        </p:txBody>
      </p:sp>
    </p:spTree>
    <p:extLst>
      <p:ext uri="{BB962C8B-B14F-4D97-AF65-F5344CB8AC3E}">
        <p14:creationId xmlns:p14="http://schemas.microsoft.com/office/powerpoint/2010/main" val="3398056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9FA3D-69AA-204F-A7F5-4C80F5C3B5BF}"/>
              </a:ext>
            </a:extLst>
          </p:cNvPr>
          <p:cNvSpPr>
            <a:spLocks noGrp="1"/>
          </p:cNvSpPr>
          <p:nvPr>
            <p:ph type="title"/>
          </p:nvPr>
        </p:nvSpPr>
        <p:spPr/>
        <p:txBody>
          <a:bodyPr/>
          <a:lstStyle/>
          <a:p>
            <a:r>
              <a:rPr lang="en-US" dirty="0" err="1"/>
              <a:t>Sự</a:t>
            </a:r>
            <a:r>
              <a:rPr lang="en-US" dirty="0"/>
              <a:t> </a:t>
            </a:r>
            <a:r>
              <a:rPr lang="en-US" dirty="0" err="1"/>
              <a:t>Dâng</a:t>
            </a:r>
            <a:r>
              <a:rPr lang="en-US" dirty="0"/>
              <a:t> </a:t>
            </a:r>
            <a:r>
              <a:rPr lang="en-US" dirty="0" err="1"/>
              <a:t>hiến</a:t>
            </a:r>
            <a:r>
              <a:rPr lang="en-US" dirty="0"/>
              <a:t> </a:t>
            </a:r>
            <a:r>
              <a:rPr lang="en-US" dirty="0" err="1"/>
              <a:t>và</a:t>
            </a:r>
            <a:r>
              <a:rPr lang="en-US" dirty="0"/>
              <a:t> </a:t>
            </a:r>
            <a:r>
              <a:rPr lang="en-US" dirty="0" err="1"/>
              <a:t>làm</a:t>
            </a:r>
            <a:r>
              <a:rPr lang="en-US" dirty="0"/>
              <a:t> </a:t>
            </a:r>
            <a:r>
              <a:rPr lang="en-US" dirty="0" err="1"/>
              <a:t>việc</a:t>
            </a:r>
            <a:r>
              <a:rPr lang="en-US" dirty="0"/>
              <a:t> </a:t>
            </a:r>
            <a:r>
              <a:rPr lang="en-US" dirty="0" err="1"/>
              <a:t>lành</a:t>
            </a:r>
            <a:endParaRPr lang="en-US" dirty="0"/>
          </a:p>
        </p:txBody>
      </p:sp>
      <p:sp>
        <p:nvSpPr>
          <p:cNvPr id="3" name="Content Placeholder 2">
            <a:extLst>
              <a:ext uri="{FF2B5EF4-FFF2-40B4-BE49-F238E27FC236}">
                <a16:creationId xmlns:a16="http://schemas.microsoft.com/office/drawing/2014/main" id="{20C4B268-6CC1-FC46-BD01-96EC3BB45B33}"/>
              </a:ext>
            </a:extLst>
          </p:cNvPr>
          <p:cNvSpPr>
            <a:spLocks noGrp="1"/>
          </p:cNvSpPr>
          <p:nvPr>
            <p:ph idx="1"/>
          </p:nvPr>
        </p:nvSpPr>
        <p:spPr>
          <a:xfrm>
            <a:off x="1371599" y="1855304"/>
            <a:ext cx="9945757" cy="4316896"/>
          </a:xfrm>
        </p:spPr>
        <p:txBody>
          <a:bodyPr>
            <a:normAutofit/>
          </a:bodyPr>
          <a:lstStyle/>
          <a:p>
            <a:pPr>
              <a:buFont typeface="Wingdings" pitchFamily="2" charset="2"/>
              <a:buChar char="Ø"/>
            </a:pPr>
            <a:r>
              <a:rPr lang="vi-VN" dirty="0"/>
              <a:t> </a:t>
            </a:r>
            <a:r>
              <a:rPr lang="vi-VN" dirty="0">
                <a:hlinkClick r:id="rId3"/>
              </a:rPr>
              <a:t>Ma-la-chi 3:10</a:t>
            </a:r>
            <a:r>
              <a:rPr lang="vi-VN" dirty="0"/>
              <a:t> ”Các ngươi hãy đem hết thảy phần mười vào kho, hầu cho có lương thực trong nhà ta; và từ nay các ngươi khá lấy điều nầy mà thử ta, Đức Giê-hô-va vạn quân phán, xem ta có mở các cửa sổ trên trời cho các ngươi, đổ phước xuống cho các ngươi đến nỗi không chỗ chứa chăng!” </a:t>
            </a:r>
            <a:endParaRPr lang="vi-VN" sz="3200" dirty="0"/>
          </a:p>
          <a:p>
            <a:pPr>
              <a:buFont typeface="Wingdings" pitchFamily="2" charset="2"/>
              <a:buChar char="Ø"/>
            </a:pPr>
            <a:r>
              <a:rPr lang="vi-VN" dirty="0">
                <a:solidFill>
                  <a:srgbClr val="0070C0"/>
                </a:solidFill>
              </a:rPr>
              <a:t>II Cô-rinh-tô 9: 7-9. </a:t>
            </a:r>
            <a:r>
              <a:rPr lang="vi-VN" dirty="0"/>
              <a:t>“Mỗi người nên tùy theo lòng mình đã định mà quyên ra, không phải phàn nàn hay vì ép uổng; vì Đức Chúa Trời yêu kẻ thí của cách vui lòng. </a:t>
            </a:r>
            <a:r>
              <a:rPr lang="vi-VN" dirty="0">
                <a:hlinkClick r:id="rId4" tooltip="Share Verse"/>
              </a:rPr>
              <a:t>8</a:t>
            </a:r>
            <a:r>
              <a:rPr lang="vi-VN" dirty="0"/>
              <a:t> Đức Chúa Trời có quyền ban cho anh em đủ mọi thứ ơn đầy dẫy, hầu cho anh em hằng đủ điều cần dùng trong mọi sự, lại còn có rời rộng nữa để làm các thứ việc lành, </a:t>
            </a:r>
            <a:r>
              <a:rPr lang="vi-VN" dirty="0">
                <a:hlinkClick r:id="rId5" tooltip="Share Verse"/>
              </a:rPr>
              <a:t>9</a:t>
            </a:r>
            <a:r>
              <a:rPr lang="vi-VN" dirty="0"/>
              <a:t> như có chép rằng: Người đã rải ra, đã thí cho kẻ nghèo; Sự công bình của người còn đời đời”</a:t>
            </a:r>
          </a:p>
          <a:p>
            <a:pPr>
              <a:buFont typeface="Wingdings" pitchFamily="2" charset="2"/>
              <a:buChar char="Ø"/>
            </a:pPr>
            <a:r>
              <a:rPr lang="vi-VN" dirty="0">
                <a:solidFill>
                  <a:srgbClr val="0070C0"/>
                </a:solidFill>
              </a:rPr>
              <a:t>Châm Ngôn 19:17 </a:t>
            </a:r>
            <a:r>
              <a:rPr lang="vi-VN" dirty="0"/>
              <a:t>“Ai thương xót kẻ nghèo, tức cho Đức Giê-hô-va vay mượn; Ngài sẽ báo lại việc ơn lành ấy cho người.” </a:t>
            </a:r>
            <a:endParaRPr lang="en-US" sz="3200" dirty="0"/>
          </a:p>
        </p:txBody>
      </p:sp>
    </p:spTree>
    <p:extLst>
      <p:ext uri="{BB962C8B-B14F-4D97-AF65-F5344CB8AC3E}">
        <p14:creationId xmlns:p14="http://schemas.microsoft.com/office/powerpoint/2010/main" val="2076591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9FA3D-69AA-204F-A7F5-4C80F5C3B5BF}"/>
              </a:ext>
            </a:extLst>
          </p:cNvPr>
          <p:cNvSpPr>
            <a:spLocks noGrp="1"/>
          </p:cNvSpPr>
          <p:nvPr>
            <p:ph type="title"/>
          </p:nvPr>
        </p:nvSpPr>
        <p:spPr/>
        <p:txBody>
          <a:bodyPr/>
          <a:lstStyle/>
          <a:p>
            <a:r>
              <a:rPr lang="en-US" dirty="0" err="1"/>
              <a:t>Sự</a:t>
            </a:r>
            <a:r>
              <a:rPr lang="en-US" dirty="0"/>
              <a:t> Minh </a:t>
            </a:r>
            <a:r>
              <a:rPr lang="en-US" dirty="0" err="1"/>
              <a:t>Bạch</a:t>
            </a:r>
            <a:r>
              <a:rPr lang="en-US" dirty="0"/>
              <a:t> </a:t>
            </a:r>
          </a:p>
        </p:txBody>
      </p:sp>
      <p:sp>
        <p:nvSpPr>
          <p:cNvPr id="3" name="Content Placeholder 2">
            <a:extLst>
              <a:ext uri="{FF2B5EF4-FFF2-40B4-BE49-F238E27FC236}">
                <a16:creationId xmlns:a16="http://schemas.microsoft.com/office/drawing/2014/main" id="{20C4B268-6CC1-FC46-BD01-96EC3BB45B33}"/>
              </a:ext>
            </a:extLst>
          </p:cNvPr>
          <p:cNvSpPr>
            <a:spLocks noGrp="1"/>
          </p:cNvSpPr>
          <p:nvPr>
            <p:ph idx="1"/>
          </p:nvPr>
        </p:nvSpPr>
        <p:spPr/>
        <p:txBody>
          <a:bodyPr>
            <a:normAutofit/>
          </a:bodyPr>
          <a:lstStyle/>
          <a:p>
            <a:pPr>
              <a:buFont typeface="Wingdings" pitchFamily="2" charset="2"/>
              <a:buChar char="Ø"/>
            </a:pPr>
            <a:r>
              <a:rPr lang="en-US" sz="3200" dirty="0"/>
              <a:t>Minh </a:t>
            </a:r>
            <a:r>
              <a:rPr lang="en-US" sz="3200" dirty="0" err="1"/>
              <a:t>bạch</a:t>
            </a:r>
            <a:r>
              <a:rPr lang="en-US" sz="3200" dirty="0"/>
              <a:t>: </a:t>
            </a:r>
            <a:r>
              <a:rPr lang="en-US" sz="3200" dirty="0" err="1"/>
              <a:t>trong</a:t>
            </a:r>
            <a:r>
              <a:rPr lang="en-US" sz="3200" dirty="0"/>
              <a:t> </a:t>
            </a:r>
            <a:r>
              <a:rPr lang="en-US" sz="3200" dirty="0" err="1"/>
              <a:t>suốt</a:t>
            </a:r>
            <a:r>
              <a:rPr lang="en-US" sz="3200" dirty="0"/>
              <a:t>, </a:t>
            </a:r>
            <a:r>
              <a:rPr lang="en-US" sz="3200" dirty="0" err="1"/>
              <a:t>không</a:t>
            </a:r>
            <a:r>
              <a:rPr lang="en-US" sz="3200" dirty="0"/>
              <a:t> </a:t>
            </a:r>
            <a:r>
              <a:rPr lang="en-US" sz="3200" dirty="0" err="1"/>
              <a:t>điểm</a:t>
            </a:r>
            <a:r>
              <a:rPr lang="en-US" sz="3200" dirty="0"/>
              <a:t> </a:t>
            </a:r>
            <a:r>
              <a:rPr lang="en-US" sz="3200" dirty="0" err="1"/>
              <a:t>mù</a:t>
            </a:r>
            <a:r>
              <a:rPr lang="en-US" sz="3200" dirty="0"/>
              <a:t>, </a:t>
            </a:r>
            <a:r>
              <a:rPr lang="en-US" sz="3200" dirty="0" err="1"/>
              <a:t>tất</a:t>
            </a:r>
            <a:r>
              <a:rPr lang="en-US" sz="3200" dirty="0"/>
              <a:t> </a:t>
            </a:r>
            <a:r>
              <a:rPr lang="en-US" sz="3200" dirty="0" err="1"/>
              <a:t>cã</a:t>
            </a:r>
            <a:r>
              <a:rPr lang="en-US" sz="3200" dirty="0"/>
              <a:t> </a:t>
            </a:r>
            <a:r>
              <a:rPr lang="en-US" sz="3200" dirty="0" err="1"/>
              <a:t>đều</a:t>
            </a:r>
            <a:r>
              <a:rPr lang="en-US" sz="3200" dirty="0"/>
              <a:t> </a:t>
            </a:r>
            <a:r>
              <a:rPr lang="en-US" sz="3200" dirty="0" err="1"/>
              <a:t>rõ</a:t>
            </a:r>
            <a:r>
              <a:rPr lang="en-US" sz="3200" dirty="0"/>
              <a:t> </a:t>
            </a:r>
            <a:r>
              <a:rPr lang="en-US" sz="3200" dirty="0" err="1"/>
              <a:t>ràng</a:t>
            </a:r>
            <a:r>
              <a:rPr lang="en-US" sz="3200" dirty="0"/>
              <a:t> </a:t>
            </a:r>
            <a:r>
              <a:rPr lang="en-US" sz="3200" dirty="0" err="1"/>
              <a:t>trước</a:t>
            </a:r>
            <a:r>
              <a:rPr lang="en-US" sz="3200" dirty="0"/>
              <a:t> </a:t>
            </a:r>
            <a:r>
              <a:rPr lang="en-US" sz="3200" dirty="0" err="1"/>
              <a:t>mọi</a:t>
            </a:r>
            <a:r>
              <a:rPr lang="en-US" sz="3200" dirty="0"/>
              <a:t> </a:t>
            </a:r>
            <a:r>
              <a:rPr lang="en-US" sz="3200" dirty="0" err="1"/>
              <a:t>người</a:t>
            </a:r>
            <a:r>
              <a:rPr lang="en-US" sz="3200" dirty="0"/>
              <a:t>.</a:t>
            </a:r>
          </a:p>
        </p:txBody>
      </p:sp>
    </p:spTree>
    <p:extLst>
      <p:ext uri="{BB962C8B-B14F-4D97-AF65-F5344CB8AC3E}">
        <p14:creationId xmlns:p14="http://schemas.microsoft.com/office/powerpoint/2010/main" val="1730182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9FA3D-69AA-204F-A7F5-4C80F5C3B5BF}"/>
              </a:ext>
            </a:extLst>
          </p:cNvPr>
          <p:cNvSpPr>
            <a:spLocks noGrp="1"/>
          </p:cNvSpPr>
          <p:nvPr>
            <p:ph type="title"/>
          </p:nvPr>
        </p:nvSpPr>
        <p:spPr/>
        <p:txBody>
          <a:bodyPr/>
          <a:lstStyle/>
          <a:p>
            <a:r>
              <a:rPr lang="en-US" dirty="0"/>
              <a:t> </a:t>
            </a:r>
            <a:r>
              <a:rPr lang="en-US" dirty="0" err="1"/>
              <a:t>Trách</a:t>
            </a:r>
            <a:r>
              <a:rPr lang="en-US" dirty="0"/>
              <a:t> </a:t>
            </a:r>
            <a:r>
              <a:rPr lang="en-US" dirty="0" err="1"/>
              <a:t>nhiệm</a:t>
            </a:r>
            <a:r>
              <a:rPr lang="en-US" dirty="0"/>
              <a:t> </a:t>
            </a:r>
            <a:r>
              <a:rPr lang="en-US" dirty="0" err="1"/>
              <a:t>Giải</a:t>
            </a:r>
            <a:r>
              <a:rPr lang="en-US" dirty="0"/>
              <a:t> </a:t>
            </a:r>
            <a:r>
              <a:rPr lang="en-US" dirty="0" err="1"/>
              <a:t>Trình</a:t>
            </a:r>
            <a:endParaRPr lang="en-US" dirty="0"/>
          </a:p>
        </p:txBody>
      </p:sp>
      <p:sp>
        <p:nvSpPr>
          <p:cNvPr id="3" name="Content Placeholder 2">
            <a:extLst>
              <a:ext uri="{FF2B5EF4-FFF2-40B4-BE49-F238E27FC236}">
                <a16:creationId xmlns:a16="http://schemas.microsoft.com/office/drawing/2014/main" id="{20C4B268-6CC1-FC46-BD01-96EC3BB45B33}"/>
              </a:ext>
            </a:extLst>
          </p:cNvPr>
          <p:cNvSpPr>
            <a:spLocks noGrp="1"/>
          </p:cNvSpPr>
          <p:nvPr>
            <p:ph idx="1"/>
          </p:nvPr>
        </p:nvSpPr>
        <p:spPr/>
        <p:txBody>
          <a:bodyPr>
            <a:normAutofit/>
          </a:bodyPr>
          <a:lstStyle/>
          <a:p>
            <a:pPr>
              <a:buFont typeface="Wingdings" pitchFamily="2" charset="2"/>
              <a:buChar char="Ø"/>
            </a:pPr>
            <a:r>
              <a:rPr lang="en-US" sz="3200" dirty="0" err="1"/>
              <a:t>Khai</a:t>
            </a:r>
            <a:r>
              <a:rPr lang="en-US" sz="3200" dirty="0"/>
              <a:t> </a:t>
            </a:r>
            <a:r>
              <a:rPr lang="en-US" sz="3200" dirty="0" err="1"/>
              <a:t>Trình</a:t>
            </a:r>
            <a:r>
              <a:rPr lang="en-US" sz="3200" dirty="0"/>
              <a:t>: </a:t>
            </a:r>
            <a:r>
              <a:rPr lang="en-US" sz="3200" dirty="0" err="1"/>
              <a:t>Phải</a:t>
            </a:r>
            <a:r>
              <a:rPr lang="en-US" sz="3200" dirty="0"/>
              <a:t> </a:t>
            </a:r>
            <a:r>
              <a:rPr lang="en-US" sz="3200" dirty="0" err="1"/>
              <a:t>chịu</a:t>
            </a:r>
            <a:r>
              <a:rPr lang="en-US" sz="3200" dirty="0"/>
              <a:t> </a:t>
            </a:r>
            <a:r>
              <a:rPr lang="en-US" sz="3200" dirty="0" err="1"/>
              <a:t>trách</a:t>
            </a:r>
            <a:r>
              <a:rPr lang="en-US" sz="3200" dirty="0"/>
              <a:t> </a:t>
            </a:r>
            <a:r>
              <a:rPr lang="en-US" sz="3200" dirty="0" err="1"/>
              <a:t>nhiệm</a:t>
            </a:r>
            <a:r>
              <a:rPr lang="en-US" sz="3200" dirty="0"/>
              <a:t> </a:t>
            </a:r>
            <a:r>
              <a:rPr lang="en-US" sz="3200" dirty="0" err="1"/>
              <a:t>khai</a:t>
            </a:r>
            <a:r>
              <a:rPr lang="en-US" sz="3200" dirty="0"/>
              <a:t> </a:t>
            </a:r>
            <a:r>
              <a:rPr lang="en-US" sz="3200" dirty="0" err="1"/>
              <a:t>báo</a:t>
            </a:r>
            <a:r>
              <a:rPr lang="en-US" sz="3200" dirty="0"/>
              <a:t> </a:t>
            </a:r>
            <a:r>
              <a:rPr lang="en-US" sz="3200" dirty="0" err="1"/>
              <a:t>và</a:t>
            </a:r>
            <a:r>
              <a:rPr lang="en-US" sz="3200" dirty="0"/>
              <a:t> </a:t>
            </a:r>
            <a:r>
              <a:rPr lang="en-US" sz="3200" dirty="0" err="1"/>
              <a:t>lưu</a:t>
            </a:r>
            <a:r>
              <a:rPr lang="en-US" sz="3200" dirty="0"/>
              <a:t> </a:t>
            </a:r>
            <a:r>
              <a:rPr lang="en-US" sz="3200" dirty="0" err="1"/>
              <a:t>trữ</a:t>
            </a:r>
            <a:r>
              <a:rPr lang="en-US" sz="3200" dirty="0"/>
              <a:t> </a:t>
            </a:r>
            <a:r>
              <a:rPr lang="en-US" sz="3200" dirty="0" err="1"/>
              <a:t>chứng</a:t>
            </a:r>
            <a:r>
              <a:rPr lang="en-US" sz="3200" dirty="0"/>
              <a:t> </a:t>
            </a:r>
            <a:r>
              <a:rPr lang="en-US" sz="3200" dirty="0" err="1"/>
              <a:t>từ</a:t>
            </a:r>
            <a:r>
              <a:rPr lang="en-US" sz="3200" dirty="0"/>
              <a:t> hay </a:t>
            </a:r>
            <a:r>
              <a:rPr lang="en-US" sz="3200" dirty="0" err="1"/>
              <a:t>người</a:t>
            </a:r>
            <a:r>
              <a:rPr lang="en-US" sz="3200" dirty="0"/>
              <a:t> </a:t>
            </a:r>
            <a:r>
              <a:rPr lang="en-US" sz="3200" dirty="0" err="1"/>
              <a:t>làm</a:t>
            </a:r>
            <a:r>
              <a:rPr lang="en-US" sz="3200" dirty="0"/>
              <a:t> </a:t>
            </a:r>
            <a:r>
              <a:rPr lang="en-US" sz="3200" dirty="0" err="1"/>
              <a:t>chứng</a:t>
            </a:r>
            <a:r>
              <a:rPr lang="en-US" sz="3200" dirty="0"/>
              <a:t>. </a:t>
            </a:r>
            <a:r>
              <a:rPr lang="en-US" sz="3200" dirty="0" err="1"/>
              <a:t>Luôn</a:t>
            </a:r>
            <a:r>
              <a:rPr lang="en-US" sz="3200" dirty="0"/>
              <a:t> </a:t>
            </a:r>
            <a:r>
              <a:rPr lang="en-US" sz="3200" dirty="0" err="1"/>
              <a:t>có</a:t>
            </a:r>
            <a:r>
              <a:rPr lang="en-US" sz="3200" dirty="0"/>
              <a:t> </a:t>
            </a:r>
            <a:r>
              <a:rPr lang="en-US" sz="3200" dirty="0" err="1"/>
              <a:t>biên</a:t>
            </a:r>
            <a:r>
              <a:rPr lang="en-US" sz="3200" dirty="0"/>
              <a:t> </a:t>
            </a:r>
            <a:r>
              <a:rPr lang="en-US" sz="3200" dirty="0" err="1"/>
              <a:t>nhận</a:t>
            </a:r>
            <a:r>
              <a:rPr lang="en-US" sz="3200" dirty="0"/>
              <a:t> hay </a:t>
            </a:r>
            <a:r>
              <a:rPr lang="en-US" sz="3200" dirty="0" err="1"/>
              <a:t>thông</a:t>
            </a:r>
            <a:r>
              <a:rPr lang="en-US" sz="3200" dirty="0"/>
              <a:t> </a:t>
            </a:r>
            <a:r>
              <a:rPr lang="en-US" sz="3200" dirty="0" err="1"/>
              <a:t>báo</a:t>
            </a:r>
            <a:r>
              <a:rPr lang="en-US" sz="3200" dirty="0"/>
              <a:t> </a:t>
            </a:r>
            <a:r>
              <a:rPr lang="en-US" sz="3200" dirty="0" err="1"/>
              <a:t>khi</a:t>
            </a:r>
            <a:r>
              <a:rPr lang="en-US" sz="3200" dirty="0"/>
              <a:t> </a:t>
            </a:r>
            <a:r>
              <a:rPr lang="en-US" sz="3200" dirty="0" err="1"/>
              <a:t>nhận</a:t>
            </a:r>
            <a:r>
              <a:rPr lang="en-US" sz="3200" dirty="0"/>
              <a:t>.</a:t>
            </a:r>
          </a:p>
        </p:txBody>
      </p:sp>
    </p:spTree>
    <p:extLst>
      <p:ext uri="{BB962C8B-B14F-4D97-AF65-F5344CB8AC3E}">
        <p14:creationId xmlns:p14="http://schemas.microsoft.com/office/powerpoint/2010/main" val="1851196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5B573-E82A-E64E-8370-2EAB15D1E36E}"/>
              </a:ext>
            </a:extLst>
          </p:cNvPr>
          <p:cNvSpPr>
            <a:spLocks noGrp="1"/>
          </p:cNvSpPr>
          <p:nvPr>
            <p:ph type="title"/>
          </p:nvPr>
        </p:nvSpPr>
        <p:spPr/>
        <p:txBody>
          <a:bodyPr/>
          <a:lstStyle/>
          <a:p>
            <a:r>
              <a:rPr lang="en-US" dirty="0" err="1"/>
              <a:t>Tinh</a:t>
            </a:r>
            <a:r>
              <a:rPr lang="en-US" dirty="0"/>
              <a:t> </a:t>
            </a:r>
            <a:r>
              <a:rPr lang="en-US" dirty="0" err="1"/>
              <a:t>Thần</a:t>
            </a:r>
            <a:r>
              <a:rPr lang="en-US" dirty="0"/>
              <a:t> </a:t>
            </a:r>
            <a:r>
              <a:rPr lang="en-US" dirty="0" err="1"/>
              <a:t>Trách</a:t>
            </a:r>
            <a:r>
              <a:rPr lang="en-US" dirty="0"/>
              <a:t> </a:t>
            </a:r>
            <a:r>
              <a:rPr lang="en-US" dirty="0" err="1"/>
              <a:t>Nhiệm</a:t>
            </a:r>
            <a:endParaRPr lang="en-US" dirty="0"/>
          </a:p>
        </p:txBody>
      </p:sp>
      <p:sp>
        <p:nvSpPr>
          <p:cNvPr id="3" name="Content Placeholder 2">
            <a:extLst>
              <a:ext uri="{FF2B5EF4-FFF2-40B4-BE49-F238E27FC236}">
                <a16:creationId xmlns:a16="http://schemas.microsoft.com/office/drawing/2014/main" id="{F85BF4BB-08F7-344E-8902-EBB22332C4B6}"/>
              </a:ext>
            </a:extLst>
          </p:cNvPr>
          <p:cNvSpPr>
            <a:spLocks noGrp="1"/>
          </p:cNvSpPr>
          <p:nvPr>
            <p:ph idx="1"/>
          </p:nvPr>
        </p:nvSpPr>
        <p:spPr/>
        <p:txBody>
          <a:bodyPr>
            <a:normAutofit/>
          </a:bodyPr>
          <a:lstStyle/>
          <a:p>
            <a:pPr>
              <a:buFont typeface="Wingdings" pitchFamily="2" charset="2"/>
              <a:buChar char="v"/>
            </a:pPr>
            <a:r>
              <a:rPr lang="en-US" sz="3200" dirty="0" err="1"/>
              <a:t>Sẳn</a:t>
            </a:r>
            <a:r>
              <a:rPr lang="en-US" sz="3200" dirty="0"/>
              <a:t> </a:t>
            </a:r>
            <a:r>
              <a:rPr lang="en-US" sz="3200" dirty="0" err="1"/>
              <a:t>sàng</a:t>
            </a:r>
            <a:r>
              <a:rPr lang="en-US" sz="3200" dirty="0"/>
              <a:t> </a:t>
            </a:r>
            <a:r>
              <a:rPr lang="en-US" sz="3200" dirty="0" err="1"/>
              <a:t>chịu</a:t>
            </a:r>
            <a:r>
              <a:rPr lang="en-US" sz="3200" dirty="0"/>
              <a:t> </a:t>
            </a:r>
            <a:r>
              <a:rPr lang="en-US" sz="3200" dirty="0" err="1"/>
              <a:t>chỉnh</a:t>
            </a:r>
            <a:r>
              <a:rPr lang="en-US" sz="3200" dirty="0"/>
              <a:t> </a:t>
            </a:r>
            <a:r>
              <a:rPr lang="en-US" sz="3200" dirty="0" err="1"/>
              <a:t>sửa</a:t>
            </a:r>
            <a:r>
              <a:rPr lang="en-US" sz="3200" dirty="0"/>
              <a:t>. </a:t>
            </a:r>
            <a:r>
              <a:rPr lang="en-US" sz="3200" dirty="0" err="1"/>
              <a:t>Không</a:t>
            </a:r>
            <a:r>
              <a:rPr lang="en-US" sz="3200" dirty="0"/>
              <a:t> </a:t>
            </a:r>
            <a:r>
              <a:rPr lang="en-US" sz="3200" dirty="0" err="1"/>
              <a:t>ngại</a:t>
            </a:r>
            <a:r>
              <a:rPr lang="en-US" sz="3200" dirty="0"/>
              <a:t> </a:t>
            </a:r>
            <a:r>
              <a:rPr lang="en-US" sz="3200" dirty="0" err="1"/>
              <a:t>nhận</a:t>
            </a:r>
            <a:r>
              <a:rPr lang="en-US" sz="3200" dirty="0"/>
              <a:t> </a:t>
            </a:r>
            <a:r>
              <a:rPr lang="en-US" sz="3200" dirty="0" err="1"/>
              <a:t>lỗi</a:t>
            </a:r>
            <a:r>
              <a:rPr lang="en-US" sz="3200" dirty="0"/>
              <a:t> </a:t>
            </a:r>
            <a:r>
              <a:rPr lang="en-US" sz="3200" dirty="0" err="1"/>
              <a:t>và</a:t>
            </a:r>
            <a:r>
              <a:rPr lang="en-US" sz="3200" dirty="0"/>
              <a:t> </a:t>
            </a:r>
            <a:r>
              <a:rPr lang="en-US" sz="3200" dirty="0" err="1"/>
              <a:t>chịu</a:t>
            </a:r>
            <a:r>
              <a:rPr lang="en-US" sz="3200" dirty="0"/>
              <a:t> </a:t>
            </a:r>
            <a:r>
              <a:rPr lang="en-US" sz="3200" dirty="0" err="1"/>
              <a:t>thay</a:t>
            </a:r>
            <a:r>
              <a:rPr lang="en-US" sz="3200" dirty="0"/>
              <a:t> </a:t>
            </a:r>
            <a:r>
              <a:rPr lang="en-US" sz="3200" dirty="0" err="1"/>
              <a:t>đổi</a:t>
            </a:r>
            <a:r>
              <a:rPr lang="en-US" sz="3200" dirty="0"/>
              <a:t>. </a:t>
            </a:r>
            <a:r>
              <a:rPr lang="en-US" sz="3200" dirty="0" err="1"/>
              <a:t>Sự</a:t>
            </a:r>
            <a:r>
              <a:rPr lang="en-US" sz="3200" dirty="0"/>
              <a:t> </a:t>
            </a:r>
            <a:r>
              <a:rPr lang="en-US" sz="3200" dirty="0" err="1"/>
              <a:t>ăn</a:t>
            </a:r>
            <a:r>
              <a:rPr lang="en-US" sz="3200" dirty="0"/>
              <a:t> </a:t>
            </a:r>
            <a:r>
              <a:rPr lang="en-US" sz="3200" dirty="0" err="1"/>
              <a:t>năn</a:t>
            </a:r>
            <a:r>
              <a:rPr lang="en-US" sz="3200" dirty="0"/>
              <a:t> </a:t>
            </a:r>
            <a:r>
              <a:rPr lang="en-US" sz="3200" dirty="0" err="1"/>
              <a:t>của</a:t>
            </a:r>
            <a:r>
              <a:rPr lang="en-US" sz="3200" dirty="0"/>
              <a:t> </a:t>
            </a:r>
            <a:r>
              <a:rPr lang="en-US" sz="3200" dirty="0" err="1"/>
              <a:t>Xa</a:t>
            </a:r>
            <a:r>
              <a:rPr lang="en-US" sz="3200" dirty="0"/>
              <a:t>- </a:t>
            </a:r>
            <a:r>
              <a:rPr lang="en-US" sz="3200" dirty="0" err="1"/>
              <a:t>Chê</a:t>
            </a:r>
            <a:endParaRPr lang="en-US" sz="3200" dirty="0"/>
          </a:p>
          <a:p>
            <a:pPr>
              <a:buFont typeface="Wingdings" pitchFamily="2" charset="2"/>
              <a:buChar char="v"/>
            </a:pPr>
            <a:endParaRPr lang="en-US" sz="3200" dirty="0"/>
          </a:p>
          <a:p>
            <a:pPr>
              <a:buFont typeface="Wingdings" pitchFamily="2" charset="2"/>
              <a:buChar char="v"/>
            </a:pPr>
            <a:r>
              <a:rPr lang="en-US" sz="3200" dirty="0" err="1"/>
              <a:t>Sự</a:t>
            </a:r>
            <a:r>
              <a:rPr lang="en-US" sz="3200" dirty="0"/>
              <a:t> </a:t>
            </a:r>
            <a:r>
              <a:rPr lang="en-US" sz="3200" dirty="0" err="1"/>
              <a:t>trung</a:t>
            </a:r>
            <a:r>
              <a:rPr lang="en-US" sz="3200" dirty="0"/>
              <a:t> </a:t>
            </a:r>
            <a:r>
              <a:rPr lang="en-US" sz="3200" dirty="0" err="1"/>
              <a:t>thực</a:t>
            </a:r>
            <a:r>
              <a:rPr lang="en-US" sz="3200" dirty="0"/>
              <a:t> </a:t>
            </a:r>
            <a:r>
              <a:rPr lang="en-US" sz="3200" dirty="0" err="1"/>
              <a:t>trong</a:t>
            </a:r>
            <a:r>
              <a:rPr lang="en-US" sz="3200" dirty="0"/>
              <a:t> </a:t>
            </a:r>
            <a:r>
              <a:rPr lang="en-US" sz="3200" dirty="0" err="1"/>
              <a:t>những</a:t>
            </a:r>
            <a:r>
              <a:rPr lang="en-US" sz="3200" dirty="0"/>
              <a:t> </a:t>
            </a:r>
            <a:r>
              <a:rPr lang="en-US" sz="3200" dirty="0" err="1"/>
              <a:t>việc</a:t>
            </a:r>
            <a:r>
              <a:rPr lang="en-US" sz="3200" dirty="0"/>
              <a:t> </a:t>
            </a:r>
            <a:r>
              <a:rPr lang="en-US" sz="3200" dirty="0" err="1"/>
              <a:t>nhỏ</a:t>
            </a:r>
            <a:r>
              <a:rPr lang="en-US" sz="3200" dirty="0"/>
              <a:t> </a:t>
            </a:r>
            <a:r>
              <a:rPr lang="en-US" sz="3200" dirty="0" err="1"/>
              <a:t>tạo</a:t>
            </a:r>
            <a:r>
              <a:rPr lang="en-US" sz="3200" dirty="0"/>
              <a:t> </a:t>
            </a:r>
            <a:r>
              <a:rPr lang="en-US" sz="3200" dirty="0" err="1"/>
              <a:t>nên</a:t>
            </a:r>
            <a:r>
              <a:rPr lang="en-US" sz="3200" dirty="0"/>
              <a:t> </a:t>
            </a:r>
            <a:r>
              <a:rPr lang="en-US" sz="3200" dirty="0" err="1"/>
              <a:t>sự</a:t>
            </a:r>
            <a:r>
              <a:rPr lang="en-US" sz="3200" dirty="0"/>
              <a:t> tin </a:t>
            </a:r>
            <a:r>
              <a:rPr lang="en-US" sz="3200" dirty="0" err="1"/>
              <a:t>cậy</a:t>
            </a:r>
            <a:r>
              <a:rPr lang="en-US" sz="3200" dirty="0"/>
              <a:t>. “</a:t>
            </a:r>
            <a:r>
              <a:rPr lang="en-US" sz="3200" dirty="0" err="1"/>
              <a:t>Câu</a:t>
            </a:r>
            <a:r>
              <a:rPr lang="en-US" sz="3200" dirty="0"/>
              <a:t> </a:t>
            </a:r>
            <a:r>
              <a:rPr lang="en-US" sz="3200" dirty="0" err="1"/>
              <a:t>chuyện</a:t>
            </a:r>
            <a:r>
              <a:rPr lang="en-US" sz="3200" dirty="0"/>
              <a:t> </a:t>
            </a:r>
            <a:r>
              <a:rPr lang="en-US" sz="3200" dirty="0" err="1"/>
              <a:t>người</a:t>
            </a:r>
            <a:r>
              <a:rPr lang="en-US" sz="3200" dirty="0"/>
              <a:t> </a:t>
            </a:r>
            <a:r>
              <a:rPr lang="en-US" sz="3200" dirty="0" err="1"/>
              <a:t>quản</a:t>
            </a:r>
            <a:r>
              <a:rPr lang="en-US" sz="3200" dirty="0"/>
              <a:t> </a:t>
            </a:r>
            <a:r>
              <a:rPr lang="en-US" sz="3200" dirty="0" err="1"/>
              <a:t>gia</a:t>
            </a:r>
            <a:r>
              <a:rPr lang="en-US" sz="3200" dirty="0"/>
              <a:t> </a:t>
            </a:r>
            <a:r>
              <a:rPr lang="en-US" sz="3200" dirty="0" err="1"/>
              <a:t>bất</a:t>
            </a:r>
            <a:r>
              <a:rPr lang="en-US" sz="3200" dirty="0"/>
              <a:t> </a:t>
            </a:r>
            <a:r>
              <a:rPr lang="en-US" sz="3200" dirty="0" err="1"/>
              <a:t>nghĩa</a:t>
            </a:r>
            <a:r>
              <a:rPr lang="en-US" sz="3200" dirty="0"/>
              <a:t>”</a:t>
            </a:r>
          </a:p>
          <a:p>
            <a:endParaRPr lang="en-US" dirty="0"/>
          </a:p>
        </p:txBody>
      </p:sp>
    </p:spTree>
    <p:extLst>
      <p:ext uri="{BB962C8B-B14F-4D97-AF65-F5344CB8AC3E}">
        <p14:creationId xmlns:p14="http://schemas.microsoft.com/office/powerpoint/2010/main" val="23994526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88F12-FCE2-0843-8BA9-ED52E62B2F51}"/>
              </a:ext>
            </a:extLst>
          </p:cNvPr>
          <p:cNvSpPr>
            <a:spLocks noGrp="1"/>
          </p:cNvSpPr>
          <p:nvPr>
            <p:ph type="title"/>
          </p:nvPr>
        </p:nvSpPr>
        <p:spPr/>
        <p:txBody>
          <a:bodyPr>
            <a:normAutofit fontScale="90000"/>
          </a:bodyPr>
          <a:lstStyle/>
          <a:p>
            <a:r>
              <a:rPr lang="en-US" dirty="0" err="1"/>
              <a:t>Người</a:t>
            </a:r>
            <a:r>
              <a:rPr lang="en-US" dirty="0"/>
              <a:t> </a:t>
            </a:r>
            <a:r>
              <a:rPr lang="en-US" dirty="0" err="1"/>
              <a:t>lãnh</a:t>
            </a:r>
            <a:r>
              <a:rPr lang="en-US" dirty="0"/>
              <a:t> </a:t>
            </a:r>
            <a:r>
              <a:rPr lang="en-US" dirty="0" err="1"/>
              <a:t>đạo</a:t>
            </a:r>
            <a:r>
              <a:rPr lang="en-US" dirty="0"/>
              <a:t> </a:t>
            </a:r>
            <a:r>
              <a:rPr lang="en-US" dirty="0" err="1"/>
              <a:t>được</a:t>
            </a:r>
            <a:r>
              <a:rPr lang="en-US" dirty="0"/>
              <a:t> </a:t>
            </a:r>
            <a:r>
              <a:rPr lang="en-US" dirty="0" err="1"/>
              <a:t>chúa</a:t>
            </a:r>
            <a:r>
              <a:rPr lang="en-US" dirty="0"/>
              <a:t> </a:t>
            </a:r>
            <a:r>
              <a:rPr lang="en-US" dirty="0" err="1"/>
              <a:t>đánh</a:t>
            </a:r>
            <a:r>
              <a:rPr lang="en-US" dirty="0"/>
              <a:t> </a:t>
            </a:r>
            <a:r>
              <a:rPr lang="en-US" dirty="0" err="1"/>
              <a:t>giá</a:t>
            </a:r>
            <a:r>
              <a:rPr lang="en-US" dirty="0"/>
              <a:t> </a:t>
            </a:r>
            <a:r>
              <a:rPr lang="en-US" dirty="0" err="1"/>
              <a:t>bằng</a:t>
            </a:r>
            <a:r>
              <a:rPr lang="en-US" dirty="0"/>
              <a:t> </a:t>
            </a:r>
            <a:r>
              <a:rPr lang="en-US" dirty="0" err="1"/>
              <a:t>tính</a:t>
            </a:r>
            <a:r>
              <a:rPr lang="en-US" dirty="0"/>
              <a:t> </a:t>
            </a:r>
            <a:r>
              <a:rPr lang="en-US" dirty="0" err="1"/>
              <a:t>thanh</a:t>
            </a:r>
            <a:r>
              <a:rPr lang="en-US" dirty="0"/>
              <a:t> </a:t>
            </a:r>
            <a:r>
              <a:rPr lang="en-US" dirty="0" err="1"/>
              <a:t>liêm</a:t>
            </a:r>
            <a:endParaRPr lang="en-US" dirty="0"/>
          </a:p>
        </p:txBody>
      </p:sp>
      <p:sp>
        <p:nvSpPr>
          <p:cNvPr id="3" name="Text Placeholder 2">
            <a:extLst>
              <a:ext uri="{FF2B5EF4-FFF2-40B4-BE49-F238E27FC236}">
                <a16:creationId xmlns:a16="http://schemas.microsoft.com/office/drawing/2014/main" id="{4D5CC19D-0B06-7342-AB15-FE8FFDC9DBE9}"/>
              </a:ext>
            </a:extLst>
          </p:cNvPr>
          <p:cNvSpPr>
            <a:spLocks noGrp="1"/>
          </p:cNvSpPr>
          <p:nvPr>
            <p:ph type="body" idx="1"/>
          </p:nvPr>
        </p:nvSpPr>
        <p:spPr>
          <a:xfrm>
            <a:off x="649357" y="4216328"/>
            <a:ext cx="9728639" cy="1143324"/>
          </a:xfrm>
        </p:spPr>
        <p:txBody>
          <a:bodyPr>
            <a:normAutofit/>
          </a:bodyPr>
          <a:lstStyle/>
          <a:p>
            <a:r>
              <a:rPr lang="en-US" sz="3200" b="1" i="1" dirty="0" err="1"/>
              <a:t>Câu</a:t>
            </a:r>
            <a:r>
              <a:rPr lang="en-US" sz="3200" b="1" i="1" dirty="0"/>
              <a:t> </a:t>
            </a:r>
            <a:r>
              <a:rPr lang="en-US" sz="3200" b="1" i="1" dirty="0" err="1"/>
              <a:t>chuyện</a:t>
            </a:r>
            <a:r>
              <a:rPr lang="en-US" sz="3200" b="1" i="1" dirty="0"/>
              <a:t> </a:t>
            </a:r>
            <a:r>
              <a:rPr lang="en-US" sz="3200" b="1" i="1" dirty="0" err="1"/>
              <a:t>Người</a:t>
            </a:r>
            <a:r>
              <a:rPr lang="en-US" sz="3200" b="1" i="1" dirty="0"/>
              <a:t> </a:t>
            </a:r>
            <a:r>
              <a:rPr lang="en-US" sz="3200" b="1" i="1" dirty="0" err="1"/>
              <a:t>Quản</a:t>
            </a:r>
            <a:r>
              <a:rPr lang="en-US" sz="3200" b="1" i="1" dirty="0"/>
              <a:t> Gia </a:t>
            </a:r>
            <a:r>
              <a:rPr lang="en-US" sz="3200" b="1" i="1" dirty="0" err="1"/>
              <a:t>Bất</a:t>
            </a:r>
            <a:r>
              <a:rPr lang="en-US" sz="3200" b="1" i="1" dirty="0"/>
              <a:t> </a:t>
            </a:r>
            <a:r>
              <a:rPr lang="en-US" sz="3200" b="1" i="1" dirty="0" err="1"/>
              <a:t>Trung</a:t>
            </a:r>
            <a:r>
              <a:rPr lang="en-US" sz="3200" b="1" i="1" dirty="0"/>
              <a:t> (Lu-ca 16: 1-15)</a:t>
            </a:r>
          </a:p>
        </p:txBody>
      </p:sp>
    </p:spTree>
    <p:extLst>
      <p:ext uri="{BB962C8B-B14F-4D97-AF65-F5344CB8AC3E}">
        <p14:creationId xmlns:p14="http://schemas.microsoft.com/office/powerpoint/2010/main" val="2484570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1C1F3A-4E5F-FB4D-84B3-4B00185BF575}"/>
              </a:ext>
            </a:extLst>
          </p:cNvPr>
          <p:cNvSpPr>
            <a:spLocks noGrp="1"/>
          </p:cNvSpPr>
          <p:nvPr>
            <p:ph type="title"/>
          </p:nvPr>
        </p:nvSpPr>
        <p:spPr/>
        <p:txBody>
          <a:bodyPr/>
          <a:lstStyle/>
          <a:p>
            <a:r>
              <a:rPr lang="en-US" dirty="0" err="1"/>
              <a:t>Vàng</a:t>
            </a:r>
            <a:r>
              <a:rPr lang="en-US" dirty="0"/>
              <a:t> </a:t>
            </a:r>
            <a:r>
              <a:rPr lang="en-US" dirty="0" err="1"/>
              <a:t>Bạc</a:t>
            </a:r>
            <a:r>
              <a:rPr lang="en-US" dirty="0"/>
              <a:t> </a:t>
            </a:r>
            <a:r>
              <a:rPr lang="en-US" dirty="0" err="1"/>
              <a:t>từ</a:t>
            </a:r>
            <a:r>
              <a:rPr lang="en-US" dirty="0"/>
              <a:t> </a:t>
            </a:r>
            <a:r>
              <a:rPr lang="en-US" dirty="0" err="1"/>
              <a:t>sự</a:t>
            </a:r>
            <a:r>
              <a:rPr lang="en-US" dirty="0"/>
              <a:t> </a:t>
            </a:r>
            <a:r>
              <a:rPr lang="en-US" dirty="0" err="1"/>
              <a:t>sáng</a:t>
            </a:r>
            <a:r>
              <a:rPr lang="en-US" dirty="0"/>
              <a:t> </a:t>
            </a:r>
            <a:r>
              <a:rPr lang="en-US" dirty="0" err="1"/>
              <a:t>tạo</a:t>
            </a:r>
            <a:r>
              <a:rPr lang="en-US" dirty="0"/>
              <a:t> </a:t>
            </a:r>
            <a:r>
              <a:rPr lang="en-US" dirty="0" err="1"/>
              <a:t>của</a:t>
            </a:r>
            <a:r>
              <a:rPr lang="en-US" dirty="0"/>
              <a:t> </a:t>
            </a:r>
            <a:r>
              <a:rPr lang="en-US" dirty="0" err="1"/>
              <a:t>Chúa</a:t>
            </a:r>
            <a:endParaRPr lang="en-US" dirty="0"/>
          </a:p>
        </p:txBody>
      </p:sp>
      <p:sp>
        <p:nvSpPr>
          <p:cNvPr id="5" name="Content Placeholder 4">
            <a:extLst>
              <a:ext uri="{FF2B5EF4-FFF2-40B4-BE49-F238E27FC236}">
                <a16:creationId xmlns:a16="http://schemas.microsoft.com/office/drawing/2014/main" id="{7A249F8B-4795-6E43-B132-CE76CC81A2AA}"/>
              </a:ext>
            </a:extLst>
          </p:cNvPr>
          <p:cNvSpPr>
            <a:spLocks noGrp="1"/>
          </p:cNvSpPr>
          <p:nvPr>
            <p:ph idx="1"/>
          </p:nvPr>
        </p:nvSpPr>
        <p:spPr>
          <a:xfrm>
            <a:off x="6188765" y="463826"/>
            <a:ext cx="5579165" cy="6003235"/>
          </a:xfrm>
        </p:spPr>
        <p:txBody>
          <a:bodyPr>
            <a:normAutofit fontScale="62500" lnSpcReduction="20000"/>
          </a:bodyPr>
          <a:lstStyle/>
          <a:p>
            <a:pPr marL="530352" lvl="1" indent="0">
              <a:buNone/>
            </a:pPr>
            <a:r>
              <a:rPr lang="vi-VN" sz="4000" i="0" dirty="0"/>
              <a:t>Sáng Thế Ký 2: 10-12</a:t>
            </a:r>
          </a:p>
          <a:p>
            <a:pPr marL="530352" lvl="1" indent="0">
              <a:buNone/>
            </a:pPr>
            <a:endParaRPr lang="vi-VN" sz="4000" dirty="0"/>
          </a:p>
          <a:p>
            <a:pPr marL="530352" lvl="1" indent="0">
              <a:buNone/>
            </a:pPr>
            <a:r>
              <a:rPr lang="vi-VN" sz="4000" dirty="0"/>
              <a:t>“Một con sông từ Ê-đen chảy ra đặng tưới vườn; rồi từ đó chia ra làm bốn ngả. </a:t>
            </a:r>
            <a:r>
              <a:rPr lang="vi-VN" sz="4000" dirty="0">
                <a:hlinkClick r:id="rId3" tooltip="Share Verse"/>
              </a:rPr>
              <a:t>11</a:t>
            </a:r>
            <a:r>
              <a:rPr lang="vi-VN" sz="4000" dirty="0"/>
              <a:t> Tên ngả thứ nhất là Bi-sôn; ngả đó chảy quanh xứ Ha-vi-la, là nơi có vàng. </a:t>
            </a:r>
            <a:r>
              <a:rPr lang="vi-VN" sz="4000" dirty="0">
                <a:hlinkClick r:id="rId4" tooltip="Share Verse"/>
              </a:rPr>
              <a:t>12</a:t>
            </a:r>
            <a:r>
              <a:rPr lang="vi-VN" sz="4000" dirty="0"/>
              <a:t> Vàng xứ nầy rất cao; đó lại có nhũ hương và bích ngọc.”</a:t>
            </a:r>
            <a:endParaRPr lang="en-US" sz="4000" dirty="0"/>
          </a:p>
          <a:p>
            <a:pPr marL="530352" lvl="1" indent="0">
              <a:buNone/>
            </a:pPr>
            <a:endParaRPr lang="en-US" sz="3200" i="0" dirty="0"/>
          </a:p>
          <a:p>
            <a:pPr marL="530352" lvl="1" indent="0">
              <a:buNone/>
            </a:pPr>
            <a:endParaRPr lang="en-US" sz="3200" i="0" dirty="0"/>
          </a:p>
          <a:p>
            <a:pPr marL="530352" lvl="1" indent="0">
              <a:buNone/>
            </a:pPr>
            <a:r>
              <a:rPr lang="en-US" sz="4500" i="0" dirty="0"/>
              <a:t>A </a:t>
            </a:r>
            <a:r>
              <a:rPr lang="en-US" sz="4500" i="0" dirty="0" err="1"/>
              <a:t>Ghê</a:t>
            </a:r>
            <a:r>
              <a:rPr lang="en-US" sz="4500" i="0" dirty="0"/>
              <a:t> 2:8</a:t>
            </a:r>
          </a:p>
          <a:p>
            <a:pPr marL="530352" lvl="1" indent="0">
              <a:buNone/>
            </a:pPr>
            <a:endParaRPr lang="en-US" sz="4500" i="0" dirty="0"/>
          </a:p>
          <a:p>
            <a:pPr marL="530352" lvl="1" indent="0">
              <a:buNone/>
            </a:pPr>
            <a:r>
              <a:rPr lang="en-US" sz="4500" dirty="0"/>
              <a:t>“</a:t>
            </a:r>
            <a:r>
              <a:rPr lang="en-US" sz="4500" dirty="0" err="1"/>
              <a:t>Bạc</a:t>
            </a:r>
            <a:r>
              <a:rPr lang="en-US" sz="4500" dirty="0"/>
              <a:t> </a:t>
            </a:r>
            <a:r>
              <a:rPr lang="en-US" sz="4500" dirty="0" err="1"/>
              <a:t>là</a:t>
            </a:r>
            <a:r>
              <a:rPr lang="en-US" sz="4500" dirty="0"/>
              <a:t> </a:t>
            </a:r>
            <a:r>
              <a:rPr lang="en-US" sz="4500" dirty="0" err="1"/>
              <a:t>của</a:t>
            </a:r>
            <a:r>
              <a:rPr lang="en-US" sz="4500" dirty="0"/>
              <a:t> ta, </a:t>
            </a:r>
            <a:r>
              <a:rPr lang="en-US" sz="4500" dirty="0" err="1"/>
              <a:t>vàng</a:t>
            </a:r>
            <a:r>
              <a:rPr lang="en-US" sz="4500" dirty="0"/>
              <a:t> </a:t>
            </a:r>
            <a:r>
              <a:rPr lang="en-US" sz="4500" dirty="0" err="1"/>
              <a:t>là</a:t>
            </a:r>
            <a:r>
              <a:rPr lang="en-US" sz="4500" dirty="0"/>
              <a:t> </a:t>
            </a:r>
            <a:r>
              <a:rPr lang="en-US" sz="4500" dirty="0" err="1"/>
              <a:t>của</a:t>
            </a:r>
            <a:r>
              <a:rPr lang="en-US" sz="4500" dirty="0"/>
              <a:t> ta, </a:t>
            </a:r>
            <a:r>
              <a:rPr lang="en-US" sz="4500" dirty="0" err="1"/>
              <a:t>Đức</a:t>
            </a:r>
            <a:r>
              <a:rPr lang="en-US" sz="4500" dirty="0"/>
              <a:t> </a:t>
            </a:r>
            <a:r>
              <a:rPr lang="en-US" sz="4500" dirty="0" err="1"/>
              <a:t>Giê-hô-va</a:t>
            </a:r>
            <a:r>
              <a:rPr lang="en-US" sz="4500" dirty="0"/>
              <a:t> </a:t>
            </a:r>
            <a:r>
              <a:rPr lang="en-US" sz="4500" dirty="0" err="1"/>
              <a:t>vạn</a:t>
            </a:r>
            <a:r>
              <a:rPr lang="en-US" sz="4500" dirty="0"/>
              <a:t> </a:t>
            </a:r>
            <a:r>
              <a:rPr lang="en-US" sz="4500" dirty="0" err="1"/>
              <a:t>quân</a:t>
            </a:r>
            <a:r>
              <a:rPr lang="en-US" sz="4500" dirty="0"/>
              <a:t> </a:t>
            </a:r>
            <a:r>
              <a:rPr lang="en-US" sz="4500" dirty="0" err="1"/>
              <a:t>phán</a:t>
            </a:r>
            <a:r>
              <a:rPr lang="en-US" sz="4500" dirty="0"/>
              <a:t> </a:t>
            </a:r>
            <a:r>
              <a:rPr lang="en-US" sz="4500" dirty="0" err="1"/>
              <a:t>vậy</a:t>
            </a:r>
            <a:r>
              <a:rPr lang="en-US" sz="4500" i="0" dirty="0"/>
              <a:t>”</a:t>
            </a:r>
            <a:endParaRPr lang="en-US" sz="4500" dirty="0"/>
          </a:p>
          <a:p>
            <a:endParaRPr lang="en-US" dirty="0"/>
          </a:p>
        </p:txBody>
      </p:sp>
      <p:sp>
        <p:nvSpPr>
          <p:cNvPr id="6" name="Text Placeholder 5">
            <a:extLst>
              <a:ext uri="{FF2B5EF4-FFF2-40B4-BE49-F238E27FC236}">
                <a16:creationId xmlns:a16="http://schemas.microsoft.com/office/drawing/2014/main" id="{7C1063FC-CD2A-204F-BD0C-7E52FA0EC4ED}"/>
              </a:ext>
            </a:extLst>
          </p:cNvPr>
          <p:cNvSpPr>
            <a:spLocks noGrp="1"/>
          </p:cNvSpPr>
          <p:nvPr>
            <p:ph type="body" sz="half" idx="2"/>
          </p:nvPr>
        </p:nvSpPr>
        <p:spPr>
          <a:xfrm>
            <a:off x="723900" y="3161144"/>
            <a:ext cx="3855720" cy="3011056"/>
          </a:xfrm>
        </p:spPr>
        <p:txBody>
          <a:bodyPr>
            <a:normAutofit/>
          </a:bodyPr>
          <a:lstStyle/>
          <a:p>
            <a:r>
              <a:rPr lang="en-US" sz="3200" i="1" dirty="0" err="1">
                <a:solidFill>
                  <a:schemeClr val="bg1">
                    <a:lumMod val="95000"/>
                  </a:schemeClr>
                </a:solidFill>
              </a:rPr>
              <a:t>Chúa</a:t>
            </a:r>
            <a:r>
              <a:rPr lang="en-US" sz="3200" i="1" dirty="0">
                <a:solidFill>
                  <a:schemeClr val="bg1">
                    <a:lumMod val="95000"/>
                  </a:schemeClr>
                </a:solidFill>
              </a:rPr>
              <a:t> ban </a:t>
            </a:r>
            <a:r>
              <a:rPr lang="en-US" sz="3200" i="1" dirty="0" err="1">
                <a:solidFill>
                  <a:schemeClr val="bg1">
                    <a:lumMod val="95000"/>
                  </a:schemeClr>
                </a:solidFill>
              </a:rPr>
              <a:t>cho</a:t>
            </a:r>
            <a:r>
              <a:rPr lang="en-US" sz="3200" i="1" dirty="0">
                <a:solidFill>
                  <a:schemeClr val="bg1">
                    <a:lumMod val="95000"/>
                  </a:schemeClr>
                </a:solidFill>
              </a:rPr>
              <a:t> con </a:t>
            </a:r>
            <a:r>
              <a:rPr lang="en-US" sz="3200" i="1" dirty="0" err="1">
                <a:solidFill>
                  <a:schemeClr val="bg1">
                    <a:lumMod val="95000"/>
                  </a:schemeClr>
                </a:solidFill>
              </a:rPr>
              <a:t>người</a:t>
            </a:r>
            <a:r>
              <a:rPr lang="en-US" sz="3200" i="1" dirty="0">
                <a:solidFill>
                  <a:schemeClr val="bg1">
                    <a:lumMod val="95000"/>
                  </a:schemeClr>
                </a:solidFill>
              </a:rPr>
              <a:t> </a:t>
            </a:r>
            <a:r>
              <a:rPr lang="en-US" sz="3200" i="1" dirty="0" err="1">
                <a:solidFill>
                  <a:schemeClr val="bg1">
                    <a:lumMod val="95000"/>
                  </a:schemeClr>
                </a:solidFill>
              </a:rPr>
              <a:t>sự</a:t>
            </a:r>
            <a:r>
              <a:rPr lang="en-US" sz="3200" i="1" dirty="0">
                <a:solidFill>
                  <a:schemeClr val="bg1">
                    <a:lumMod val="95000"/>
                  </a:schemeClr>
                </a:solidFill>
              </a:rPr>
              <a:t> </a:t>
            </a:r>
            <a:r>
              <a:rPr lang="en-US" sz="3200" i="1" dirty="0" err="1">
                <a:solidFill>
                  <a:schemeClr val="bg1">
                    <a:lumMod val="95000"/>
                  </a:schemeClr>
                </a:solidFill>
              </a:rPr>
              <a:t>phong</a:t>
            </a:r>
            <a:r>
              <a:rPr lang="en-US" sz="3200" i="1" dirty="0">
                <a:solidFill>
                  <a:schemeClr val="bg1">
                    <a:lumMod val="95000"/>
                  </a:schemeClr>
                </a:solidFill>
              </a:rPr>
              <a:t> </a:t>
            </a:r>
            <a:r>
              <a:rPr lang="en-US" sz="3200" i="1" dirty="0" err="1">
                <a:solidFill>
                  <a:schemeClr val="bg1">
                    <a:lumMod val="95000"/>
                  </a:schemeClr>
                </a:solidFill>
              </a:rPr>
              <a:t>phú</a:t>
            </a:r>
            <a:r>
              <a:rPr lang="en-US" sz="3200" i="1" dirty="0">
                <a:solidFill>
                  <a:schemeClr val="bg1">
                    <a:lumMod val="95000"/>
                  </a:schemeClr>
                </a:solidFill>
              </a:rPr>
              <a:t> </a:t>
            </a:r>
            <a:r>
              <a:rPr lang="en-US" sz="3200" i="1" dirty="0" err="1">
                <a:solidFill>
                  <a:schemeClr val="bg1">
                    <a:lumMod val="95000"/>
                  </a:schemeClr>
                </a:solidFill>
              </a:rPr>
              <a:t>dư</a:t>
            </a:r>
            <a:r>
              <a:rPr lang="en-US" sz="3200" i="1" dirty="0">
                <a:solidFill>
                  <a:schemeClr val="bg1">
                    <a:lumMod val="95000"/>
                  </a:schemeClr>
                </a:solidFill>
              </a:rPr>
              <a:t> </a:t>
            </a:r>
            <a:r>
              <a:rPr lang="en-US" sz="3200" i="1" dirty="0" err="1">
                <a:solidFill>
                  <a:schemeClr val="bg1">
                    <a:lumMod val="95000"/>
                  </a:schemeClr>
                </a:solidFill>
              </a:rPr>
              <a:t>dật</a:t>
            </a:r>
            <a:r>
              <a:rPr lang="en-US" sz="3200" i="1" dirty="0">
                <a:solidFill>
                  <a:schemeClr val="bg1">
                    <a:lumMod val="95000"/>
                  </a:schemeClr>
                </a:solidFill>
              </a:rPr>
              <a:t> </a:t>
            </a:r>
            <a:r>
              <a:rPr lang="en-US" sz="3200" i="1" dirty="0" err="1">
                <a:solidFill>
                  <a:schemeClr val="bg1">
                    <a:lumMod val="95000"/>
                  </a:schemeClr>
                </a:solidFill>
              </a:rPr>
              <a:t>trong</a:t>
            </a:r>
            <a:r>
              <a:rPr lang="en-US" sz="3200" i="1" dirty="0">
                <a:solidFill>
                  <a:schemeClr val="bg1">
                    <a:lumMod val="95000"/>
                  </a:schemeClr>
                </a:solidFill>
              </a:rPr>
              <a:t> </a:t>
            </a:r>
            <a:r>
              <a:rPr lang="en-US" sz="3200" i="1" dirty="0" err="1">
                <a:solidFill>
                  <a:schemeClr val="bg1">
                    <a:lumMod val="95000"/>
                  </a:schemeClr>
                </a:solidFill>
              </a:rPr>
              <a:t>thiên</a:t>
            </a:r>
            <a:r>
              <a:rPr lang="en-US" sz="3200" i="1" dirty="0">
                <a:solidFill>
                  <a:schemeClr val="bg1">
                    <a:lumMod val="95000"/>
                  </a:schemeClr>
                </a:solidFill>
              </a:rPr>
              <a:t> </a:t>
            </a:r>
            <a:r>
              <a:rPr lang="en-US" sz="3200" i="1" dirty="0" err="1">
                <a:solidFill>
                  <a:schemeClr val="bg1">
                    <a:lumMod val="95000"/>
                  </a:schemeClr>
                </a:solidFill>
              </a:rPr>
              <a:t>nhiê</a:t>
            </a:r>
            <a:r>
              <a:rPr lang="en-US" sz="2400" i="1" dirty="0" err="1">
                <a:solidFill>
                  <a:schemeClr val="bg1">
                    <a:lumMod val="95000"/>
                  </a:schemeClr>
                </a:solidFill>
              </a:rPr>
              <a:t>n</a:t>
            </a:r>
            <a:r>
              <a:rPr lang="en-US" sz="2400" i="1" dirty="0">
                <a:solidFill>
                  <a:schemeClr val="bg1">
                    <a:lumMod val="95000"/>
                  </a:schemeClr>
                </a:solidFill>
              </a:rPr>
              <a:t>.</a:t>
            </a:r>
          </a:p>
        </p:txBody>
      </p:sp>
    </p:spTree>
    <p:extLst>
      <p:ext uri="{BB962C8B-B14F-4D97-AF65-F5344CB8AC3E}">
        <p14:creationId xmlns:p14="http://schemas.microsoft.com/office/powerpoint/2010/main" val="11469755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89F75-6BF8-504D-8D94-1AF122C5726D}"/>
              </a:ext>
            </a:extLst>
          </p:cNvPr>
          <p:cNvSpPr>
            <a:spLocks noGrp="1"/>
          </p:cNvSpPr>
          <p:nvPr>
            <p:ph type="title"/>
          </p:nvPr>
        </p:nvSpPr>
        <p:spPr/>
        <p:txBody>
          <a:bodyPr/>
          <a:lstStyle/>
          <a:p>
            <a:r>
              <a:rPr lang="en-US" dirty="0" err="1"/>
              <a:t>Bằng</a:t>
            </a:r>
            <a:r>
              <a:rPr lang="en-US" dirty="0"/>
              <a:t> </a:t>
            </a:r>
            <a:r>
              <a:rPr lang="en-US" dirty="0" err="1"/>
              <a:t>chứng</a:t>
            </a:r>
            <a:r>
              <a:rPr lang="en-US" dirty="0"/>
              <a:t> </a:t>
            </a:r>
            <a:r>
              <a:rPr lang="en-US" dirty="0" err="1"/>
              <a:t>của</a:t>
            </a:r>
            <a:r>
              <a:rPr lang="en-US" dirty="0"/>
              <a:t> </a:t>
            </a:r>
            <a:r>
              <a:rPr lang="en-US" dirty="0" err="1"/>
              <a:t>sự</a:t>
            </a:r>
            <a:r>
              <a:rPr lang="en-US" dirty="0"/>
              <a:t> </a:t>
            </a:r>
            <a:r>
              <a:rPr lang="en-US" dirty="0" err="1"/>
              <a:t>trung</a:t>
            </a:r>
            <a:r>
              <a:rPr lang="en-US" dirty="0"/>
              <a:t> </a:t>
            </a:r>
            <a:r>
              <a:rPr lang="en-US" dirty="0" err="1"/>
              <a:t>thành</a:t>
            </a:r>
            <a:endParaRPr lang="en-US" dirty="0"/>
          </a:p>
        </p:txBody>
      </p:sp>
      <p:sp>
        <p:nvSpPr>
          <p:cNvPr id="3" name="Content Placeholder 2">
            <a:extLst>
              <a:ext uri="{FF2B5EF4-FFF2-40B4-BE49-F238E27FC236}">
                <a16:creationId xmlns:a16="http://schemas.microsoft.com/office/drawing/2014/main" id="{99F2AEB9-4A59-5442-BE99-594B0FC890E0}"/>
              </a:ext>
            </a:extLst>
          </p:cNvPr>
          <p:cNvSpPr>
            <a:spLocks noGrp="1"/>
          </p:cNvSpPr>
          <p:nvPr>
            <p:ph idx="1"/>
          </p:nvPr>
        </p:nvSpPr>
        <p:spPr/>
        <p:txBody>
          <a:bodyPr>
            <a:normAutofit/>
          </a:bodyPr>
          <a:lstStyle/>
          <a:p>
            <a:pPr marL="0" indent="0">
              <a:buNone/>
            </a:pPr>
            <a:r>
              <a:rPr lang="vi-VN" sz="3200" dirty="0"/>
              <a:t>Lu-ca 16: 10-11 </a:t>
            </a:r>
          </a:p>
          <a:p>
            <a:pPr marL="0" indent="0">
              <a:buNone/>
            </a:pPr>
            <a:r>
              <a:rPr lang="vi-VN" sz="3200" i="1" dirty="0"/>
              <a:t>”Ai trung tín trong việc rất nhỏ, cũng trung tín trong việc lớn; ai bất nghĩa trong việc rất nhỏ, cũng bất nghĩa trong việc lớn. </a:t>
            </a:r>
            <a:r>
              <a:rPr lang="vi-VN" sz="3200" i="1" dirty="0">
                <a:hlinkClick r:id="rId2" tooltip="Share Verse"/>
              </a:rPr>
              <a:t>11</a:t>
            </a:r>
            <a:r>
              <a:rPr lang="vi-VN" sz="3200" i="1" dirty="0"/>
              <a:t> Vậy nếu các ngươi không trung tín về của bất nghĩa, có ai đem của thật giao cho các ngươi?”</a:t>
            </a:r>
            <a:endParaRPr lang="en-US" sz="3200" i="1" dirty="0"/>
          </a:p>
        </p:txBody>
      </p:sp>
    </p:spTree>
    <p:extLst>
      <p:ext uri="{BB962C8B-B14F-4D97-AF65-F5344CB8AC3E}">
        <p14:creationId xmlns:p14="http://schemas.microsoft.com/office/powerpoint/2010/main" val="22452746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5B573-E82A-E64E-8370-2EAB15D1E36E}"/>
              </a:ext>
            </a:extLst>
          </p:cNvPr>
          <p:cNvSpPr>
            <a:spLocks noGrp="1"/>
          </p:cNvSpPr>
          <p:nvPr>
            <p:ph type="title"/>
          </p:nvPr>
        </p:nvSpPr>
        <p:spPr>
          <a:xfrm>
            <a:off x="1371600" y="160638"/>
            <a:ext cx="9601200" cy="806771"/>
          </a:xfrm>
        </p:spPr>
        <p:txBody>
          <a:bodyPr>
            <a:normAutofit/>
          </a:bodyPr>
          <a:lstStyle/>
          <a:p>
            <a:r>
              <a:rPr lang="en-US" dirty="0"/>
              <a:t>A. </a:t>
            </a:r>
            <a:r>
              <a:rPr lang="en-US" dirty="0" err="1"/>
              <a:t>Lượng</a:t>
            </a:r>
            <a:r>
              <a:rPr lang="en-US" dirty="0"/>
              <a:t> </a:t>
            </a:r>
            <a:r>
              <a:rPr lang="en-US" dirty="0" err="1"/>
              <a:t>giá</a:t>
            </a:r>
            <a:r>
              <a:rPr lang="en-US" dirty="0"/>
              <a:t> </a:t>
            </a:r>
            <a:r>
              <a:rPr lang="en-US" dirty="0" err="1"/>
              <a:t>tính</a:t>
            </a:r>
            <a:r>
              <a:rPr lang="en-US" dirty="0"/>
              <a:t> </a:t>
            </a:r>
            <a:r>
              <a:rPr lang="en-US" dirty="0" err="1"/>
              <a:t>thanh</a:t>
            </a:r>
            <a:r>
              <a:rPr lang="en-US" dirty="0"/>
              <a:t> </a:t>
            </a:r>
            <a:r>
              <a:rPr lang="en-US" dirty="0" err="1"/>
              <a:t>liêm</a:t>
            </a:r>
            <a:r>
              <a:rPr lang="en-US" dirty="0"/>
              <a:t> </a:t>
            </a:r>
            <a:r>
              <a:rPr lang="en-US" dirty="0" err="1"/>
              <a:t>của</a:t>
            </a:r>
            <a:r>
              <a:rPr lang="en-US" dirty="0"/>
              <a:t> </a:t>
            </a:r>
            <a:r>
              <a:rPr lang="en-US" dirty="0" err="1"/>
              <a:t>bạn</a:t>
            </a:r>
            <a:r>
              <a:rPr lang="en-US" dirty="0"/>
              <a:t> </a:t>
            </a:r>
          </a:p>
        </p:txBody>
      </p:sp>
      <p:sp>
        <p:nvSpPr>
          <p:cNvPr id="3" name="Content Placeholder 2">
            <a:extLst>
              <a:ext uri="{FF2B5EF4-FFF2-40B4-BE49-F238E27FC236}">
                <a16:creationId xmlns:a16="http://schemas.microsoft.com/office/drawing/2014/main" id="{F85BF4BB-08F7-344E-8902-EBB22332C4B6}"/>
              </a:ext>
            </a:extLst>
          </p:cNvPr>
          <p:cNvSpPr>
            <a:spLocks noGrp="1"/>
          </p:cNvSpPr>
          <p:nvPr>
            <p:ph idx="1"/>
          </p:nvPr>
        </p:nvSpPr>
        <p:spPr>
          <a:xfrm>
            <a:off x="1371600" y="1902762"/>
            <a:ext cx="10256108" cy="5090984"/>
          </a:xfrm>
        </p:spPr>
        <p:txBody>
          <a:bodyPr>
            <a:normAutofit/>
          </a:bodyPr>
          <a:lstStyle/>
          <a:p>
            <a:pPr marL="514350" indent="-514350">
              <a:buFont typeface="+mj-lt"/>
              <a:buAutoNum type="arabicPeriod"/>
            </a:pPr>
            <a:r>
              <a:rPr lang="en-US" sz="3200" dirty="0" err="1"/>
              <a:t>Mượn</a:t>
            </a:r>
            <a:r>
              <a:rPr lang="en-US" sz="3200" dirty="0"/>
              <a:t> </a:t>
            </a:r>
            <a:r>
              <a:rPr lang="en-US" sz="3200" dirty="0" err="1"/>
              <a:t>thì</a:t>
            </a:r>
            <a:r>
              <a:rPr lang="en-US" sz="3200" dirty="0"/>
              <a:t> </a:t>
            </a:r>
            <a:r>
              <a:rPr lang="en-US" sz="3200" dirty="0" err="1"/>
              <a:t>phải</a:t>
            </a:r>
            <a:r>
              <a:rPr lang="en-US" sz="3200" dirty="0"/>
              <a:t> </a:t>
            </a:r>
            <a:r>
              <a:rPr lang="en-US" sz="3200" dirty="0" err="1"/>
              <a:t>trả</a:t>
            </a:r>
            <a:r>
              <a:rPr lang="en-US" sz="3200" dirty="0"/>
              <a:t> </a:t>
            </a:r>
            <a:r>
              <a:rPr lang="en-US" sz="3200" dirty="0" err="1"/>
              <a:t>đúng</a:t>
            </a:r>
            <a:r>
              <a:rPr lang="en-US" sz="3200" dirty="0"/>
              <a:t> </a:t>
            </a:r>
            <a:r>
              <a:rPr lang="en-US" sz="3200" dirty="0" err="1"/>
              <a:t>hẹn</a:t>
            </a:r>
            <a:r>
              <a:rPr lang="en-US" sz="3200" dirty="0"/>
              <a:t>. 	</a:t>
            </a:r>
            <a:r>
              <a:rPr lang="en-US" sz="3200" dirty="0" err="1"/>
              <a:t>Có</a:t>
            </a:r>
            <a:r>
              <a:rPr lang="en-US" sz="3200" dirty="0"/>
              <a:t> 		</a:t>
            </a:r>
            <a:r>
              <a:rPr lang="en-US" sz="3200" dirty="0" err="1"/>
              <a:t>Không</a:t>
            </a:r>
            <a:r>
              <a:rPr lang="en-US" sz="3200" dirty="0"/>
              <a:t>  	</a:t>
            </a:r>
          </a:p>
          <a:p>
            <a:pPr marL="514350" indent="-514350">
              <a:buFont typeface="+mj-lt"/>
              <a:buAutoNum type="arabicPeriod"/>
            </a:pPr>
            <a:r>
              <a:rPr lang="en-US" sz="3200" dirty="0" err="1"/>
              <a:t>Dùng</a:t>
            </a:r>
            <a:r>
              <a:rPr lang="en-US" sz="3200" dirty="0"/>
              <a:t> </a:t>
            </a:r>
            <a:r>
              <a:rPr lang="en-US" sz="3200" dirty="0" err="1"/>
              <a:t>tài</a:t>
            </a:r>
            <a:r>
              <a:rPr lang="en-US" sz="3200" dirty="0"/>
              <a:t> </a:t>
            </a:r>
            <a:r>
              <a:rPr lang="en-US" sz="3200" dirty="0" err="1"/>
              <a:t>sản</a:t>
            </a:r>
            <a:r>
              <a:rPr lang="en-US" sz="3200" dirty="0"/>
              <a:t> </a:t>
            </a:r>
            <a:r>
              <a:rPr lang="en-US" sz="3200" dirty="0" err="1"/>
              <a:t>người</a:t>
            </a:r>
            <a:r>
              <a:rPr lang="en-US" sz="3200" dirty="0"/>
              <a:t> </a:t>
            </a:r>
            <a:r>
              <a:rPr lang="en-US" sz="3200" dirty="0" err="1"/>
              <a:t>khác</a:t>
            </a:r>
            <a:r>
              <a:rPr lang="en-US" sz="3200" dirty="0"/>
              <a:t> </a:t>
            </a:r>
            <a:r>
              <a:rPr lang="en-US" sz="3200" dirty="0" err="1"/>
              <a:t>dù</a:t>
            </a:r>
            <a:r>
              <a:rPr lang="en-US" sz="3200" dirty="0"/>
              <a:t> </a:t>
            </a:r>
            <a:r>
              <a:rPr lang="en-US" sz="3200" dirty="0" err="1"/>
              <a:t>chưa</a:t>
            </a:r>
            <a:r>
              <a:rPr lang="en-US" sz="3200" dirty="0"/>
              <a:t> </a:t>
            </a:r>
            <a:r>
              <a:rPr lang="en-US" sz="3200" dirty="0" err="1"/>
              <a:t>được</a:t>
            </a:r>
            <a:r>
              <a:rPr lang="en-US" sz="3200" dirty="0"/>
              <a:t> </a:t>
            </a:r>
            <a:r>
              <a:rPr lang="en-US" sz="3200" dirty="0" err="1"/>
              <a:t>đồng</a:t>
            </a:r>
            <a:r>
              <a:rPr lang="en-US" sz="3200" dirty="0"/>
              <a:t> </a:t>
            </a:r>
            <a:r>
              <a:rPr lang="en-US" sz="3200" dirty="0" err="1"/>
              <a:t>ý</a:t>
            </a:r>
            <a:r>
              <a:rPr lang="en-US" sz="3200" dirty="0"/>
              <a:t>. 		</a:t>
            </a:r>
            <a:r>
              <a:rPr lang="en-US" sz="3200" dirty="0" err="1"/>
              <a:t>Có</a:t>
            </a:r>
            <a:r>
              <a:rPr lang="en-US" sz="3200" dirty="0"/>
              <a:t> 		 </a:t>
            </a:r>
            <a:r>
              <a:rPr lang="en-US" sz="3200" dirty="0" err="1"/>
              <a:t>Không</a:t>
            </a:r>
            <a:r>
              <a:rPr lang="en-US" sz="3200" dirty="0"/>
              <a:t>  		</a:t>
            </a:r>
          </a:p>
          <a:p>
            <a:pPr marL="514350" indent="-514350">
              <a:buFont typeface="+mj-lt"/>
              <a:buAutoNum type="arabicPeriod"/>
            </a:pPr>
            <a:r>
              <a:rPr lang="en-US" sz="3200" dirty="0"/>
              <a:t>Vi </a:t>
            </a:r>
            <a:r>
              <a:rPr lang="en-US" sz="3200" dirty="0" err="1"/>
              <a:t>phạm</a:t>
            </a:r>
            <a:r>
              <a:rPr lang="en-US" sz="3200" dirty="0"/>
              <a:t> </a:t>
            </a:r>
            <a:r>
              <a:rPr lang="en-US" sz="3200" dirty="0" err="1"/>
              <a:t>bản</a:t>
            </a:r>
            <a:r>
              <a:rPr lang="en-US" sz="3200" dirty="0"/>
              <a:t> </a:t>
            </a:r>
            <a:r>
              <a:rPr lang="en-US" sz="3200" dirty="0" err="1"/>
              <a:t>quyền</a:t>
            </a:r>
            <a:r>
              <a:rPr lang="en-US" sz="3200" dirty="0"/>
              <a:t>.  	</a:t>
            </a:r>
            <a:r>
              <a:rPr lang="en-US" sz="3200" dirty="0" err="1"/>
              <a:t>Có</a:t>
            </a:r>
            <a:r>
              <a:rPr lang="en-US" sz="3200" dirty="0"/>
              <a:t> 	  	</a:t>
            </a:r>
            <a:r>
              <a:rPr lang="en-US" sz="3200" dirty="0" err="1"/>
              <a:t>Không</a:t>
            </a:r>
            <a:r>
              <a:rPr lang="en-US" sz="3200" dirty="0"/>
              <a:t>  		</a:t>
            </a:r>
          </a:p>
          <a:p>
            <a:pPr marL="514350" indent="-514350">
              <a:buFont typeface="+mj-lt"/>
              <a:buAutoNum type="arabicPeriod"/>
            </a:pPr>
            <a:r>
              <a:rPr lang="en-US" sz="3200" dirty="0" err="1"/>
              <a:t>Đạo</a:t>
            </a:r>
            <a:r>
              <a:rPr lang="en-US" sz="3200" dirty="0"/>
              <a:t> </a:t>
            </a:r>
            <a:r>
              <a:rPr lang="en-US" sz="3200" dirty="0" err="1"/>
              <a:t>văn</a:t>
            </a:r>
            <a:r>
              <a:rPr lang="en-US" sz="3200" dirty="0"/>
              <a:t>, “copy” </a:t>
            </a:r>
            <a:r>
              <a:rPr lang="en-US" sz="3200" dirty="0" err="1"/>
              <a:t>bài</a:t>
            </a:r>
            <a:r>
              <a:rPr lang="en-US" sz="3200" dirty="0"/>
              <a:t>. 	</a:t>
            </a:r>
            <a:r>
              <a:rPr lang="en-US" sz="3200" dirty="0" err="1"/>
              <a:t>Có</a:t>
            </a:r>
            <a:r>
              <a:rPr lang="en-US" sz="3200" dirty="0"/>
              <a:t> 		</a:t>
            </a:r>
            <a:r>
              <a:rPr lang="en-US" sz="3200" dirty="0" err="1"/>
              <a:t>Không</a:t>
            </a:r>
            <a:r>
              <a:rPr lang="en-US" sz="3200" dirty="0"/>
              <a:t>	</a:t>
            </a:r>
          </a:p>
          <a:p>
            <a:pPr marL="514350" indent="-514350">
              <a:buFont typeface="+mj-lt"/>
              <a:buAutoNum type="arabicPeriod"/>
            </a:pPr>
            <a:r>
              <a:rPr lang="en-US" sz="3200" dirty="0" err="1"/>
              <a:t>Lợi</a:t>
            </a:r>
            <a:r>
              <a:rPr lang="en-US" sz="3200" dirty="0"/>
              <a:t> </a:t>
            </a:r>
            <a:r>
              <a:rPr lang="en-US" sz="3200" dirty="0" err="1"/>
              <a:t>dụng</a:t>
            </a:r>
            <a:r>
              <a:rPr lang="en-US" sz="3200" dirty="0"/>
              <a:t> </a:t>
            </a:r>
            <a:r>
              <a:rPr lang="en-US" sz="3200" dirty="0" err="1"/>
              <a:t>sự</a:t>
            </a:r>
            <a:r>
              <a:rPr lang="en-US" sz="3200" dirty="0"/>
              <a:t> tin </a:t>
            </a:r>
            <a:r>
              <a:rPr lang="en-US" sz="3200" dirty="0" err="1"/>
              <a:t>tưởng</a:t>
            </a:r>
            <a:r>
              <a:rPr lang="en-US" sz="3200" dirty="0"/>
              <a:t> </a:t>
            </a:r>
            <a:r>
              <a:rPr lang="en-US" sz="3200" dirty="0" err="1"/>
              <a:t>của</a:t>
            </a:r>
            <a:r>
              <a:rPr lang="en-US" sz="3200" dirty="0"/>
              <a:t> </a:t>
            </a:r>
            <a:r>
              <a:rPr lang="en-US" sz="3200" dirty="0" err="1"/>
              <a:t>người</a:t>
            </a:r>
            <a:r>
              <a:rPr lang="en-US" sz="3200" dirty="0"/>
              <a:t> </a:t>
            </a:r>
            <a:r>
              <a:rPr lang="en-US" sz="3200" dirty="0" err="1"/>
              <a:t>khác</a:t>
            </a:r>
            <a:r>
              <a:rPr lang="en-US" sz="3200" dirty="0"/>
              <a:t> </a:t>
            </a:r>
            <a:r>
              <a:rPr lang="en-US" sz="3200" dirty="0" err="1"/>
              <a:t>để</a:t>
            </a:r>
            <a:r>
              <a:rPr lang="en-US" sz="3200" dirty="0"/>
              <a:t> </a:t>
            </a:r>
            <a:r>
              <a:rPr lang="en-US" sz="3200" dirty="0" err="1"/>
              <a:t>hưởng</a:t>
            </a:r>
            <a:r>
              <a:rPr lang="en-US" sz="3200" dirty="0"/>
              <a:t> </a:t>
            </a:r>
            <a:r>
              <a:rPr lang="en-US" sz="3200" dirty="0" err="1"/>
              <a:t>lợi</a:t>
            </a:r>
            <a:r>
              <a:rPr lang="en-US" sz="3200" dirty="0"/>
              <a:t>  		    	  </a:t>
            </a:r>
            <a:r>
              <a:rPr lang="en-US" sz="3200" dirty="0" err="1"/>
              <a:t>Có</a:t>
            </a:r>
            <a:r>
              <a:rPr lang="en-US" sz="3200" dirty="0"/>
              <a:t> 		</a:t>
            </a:r>
            <a:r>
              <a:rPr lang="en-US" sz="3200" dirty="0" err="1"/>
              <a:t>Không</a:t>
            </a:r>
            <a:r>
              <a:rPr lang="en-US" sz="3200" dirty="0"/>
              <a:t>	</a:t>
            </a:r>
          </a:p>
          <a:p>
            <a:pPr marL="514350" indent="-514350">
              <a:buFont typeface="+mj-lt"/>
              <a:buAutoNum type="arabicPeriod"/>
            </a:pPr>
            <a:endParaRPr lang="en-US" sz="3200" dirty="0"/>
          </a:p>
          <a:p>
            <a:pPr marL="514350" indent="-514350">
              <a:buFont typeface="+mj-lt"/>
              <a:buAutoNum type="arabicPeriod"/>
            </a:pPr>
            <a:endParaRPr lang="en-US" sz="3200" dirty="0"/>
          </a:p>
          <a:p>
            <a:endParaRPr lang="en-US" dirty="0"/>
          </a:p>
        </p:txBody>
      </p:sp>
      <p:sp>
        <p:nvSpPr>
          <p:cNvPr id="4" name="Rectangle 3">
            <a:extLst>
              <a:ext uri="{FF2B5EF4-FFF2-40B4-BE49-F238E27FC236}">
                <a16:creationId xmlns:a16="http://schemas.microsoft.com/office/drawing/2014/main" id="{29BE12EA-0FBA-FC4C-A3EE-63BA7938144E}"/>
              </a:ext>
            </a:extLst>
          </p:cNvPr>
          <p:cNvSpPr/>
          <p:nvPr/>
        </p:nvSpPr>
        <p:spPr>
          <a:xfrm>
            <a:off x="7712765" y="2040836"/>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Rectangle 4">
            <a:extLst>
              <a:ext uri="{FF2B5EF4-FFF2-40B4-BE49-F238E27FC236}">
                <a16:creationId xmlns:a16="http://schemas.microsoft.com/office/drawing/2014/main" id="{9390856F-5BC8-DD4F-90C8-3295E5569B5C}"/>
              </a:ext>
            </a:extLst>
          </p:cNvPr>
          <p:cNvSpPr/>
          <p:nvPr/>
        </p:nvSpPr>
        <p:spPr>
          <a:xfrm>
            <a:off x="10210800" y="2054090"/>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Rectangle 5">
            <a:extLst>
              <a:ext uri="{FF2B5EF4-FFF2-40B4-BE49-F238E27FC236}">
                <a16:creationId xmlns:a16="http://schemas.microsoft.com/office/drawing/2014/main" id="{8A9D5B8D-214C-0B49-BA81-D7F26D4687E2}"/>
              </a:ext>
            </a:extLst>
          </p:cNvPr>
          <p:cNvSpPr/>
          <p:nvPr/>
        </p:nvSpPr>
        <p:spPr>
          <a:xfrm>
            <a:off x="3107635" y="3124203"/>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Rectangle 6">
            <a:extLst>
              <a:ext uri="{FF2B5EF4-FFF2-40B4-BE49-F238E27FC236}">
                <a16:creationId xmlns:a16="http://schemas.microsoft.com/office/drawing/2014/main" id="{4047513B-DD45-164C-8143-B19F2853FA7A}"/>
              </a:ext>
            </a:extLst>
          </p:cNvPr>
          <p:cNvSpPr/>
          <p:nvPr/>
        </p:nvSpPr>
        <p:spPr>
          <a:xfrm>
            <a:off x="5917095" y="3124203"/>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Rectangle 7">
            <a:extLst>
              <a:ext uri="{FF2B5EF4-FFF2-40B4-BE49-F238E27FC236}">
                <a16:creationId xmlns:a16="http://schemas.microsoft.com/office/drawing/2014/main" id="{1145042F-F1BC-754D-9834-DB21F388E71D}"/>
              </a:ext>
            </a:extLst>
          </p:cNvPr>
          <p:cNvSpPr/>
          <p:nvPr/>
        </p:nvSpPr>
        <p:spPr>
          <a:xfrm>
            <a:off x="6678555" y="3717236"/>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9" name="Rectangle 8">
            <a:extLst>
              <a:ext uri="{FF2B5EF4-FFF2-40B4-BE49-F238E27FC236}">
                <a16:creationId xmlns:a16="http://schemas.microsoft.com/office/drawing/2014/main" id="{9E3F480A-9C78-794D-8E14-58F89CF97670}"/>
              </a:ext>
            </a:extLst>
          </p:cNvPr>
          <p:cNvSpPr/>
          <p:nvPr/>
        </p:nvSpPr>
        <p:spPr>
          <a:xfrm>
            <a:off x="9151701" y="3717236"/>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AE80BD5-BD28-5346-9F06-914D36E7E9A9}"/>
              </a:ext>
            </a:extLst>
          </p:cNvPr>
          <p:cNvSpPr/>
          <p:nvPr/>
        </p:nvSpPr>
        <p:spPr>
          <a:xfrm>
            <a:off x="6678555" y="4328998"/>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58A25A0C-9CFE-4C43-A140-82B59724FDF7}"/>
              </a:ext>
            </a:extLst>
          </p:cNvPr>
          <p:cNvSpPr/>
          <p:nvPr/>
        </p:nvSpPr>
        <p:spPr>
          <a:xfrm>
            <a:off x="9151700" y="4328998"/>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945E500E-CB7C-4648-85E5-A130B4ACB090}"/>
              </a:ext>
            </a:extLst>
          </p:cNvPr>
          <p:cNvSpPr/>
          <p:nvPr/>
        </p:nvSpPr>
        <p:spPr>
          <a:xfrm>
            <a:off x="4161182" y="5413520"/>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9436F3FA-E744-1847-885D-A9A052A3ACBE}"/>
              </a:ext>
            </a:extLst>
          </p:cNvPr>
          <p:cNvSpPr/>
          <p:nvPr/>
        </p:nvSpPr>
        <p:spPr>
          <a:xfrm>
            <a:off x="6499651" y="5380397"/>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22371481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5B573-E82A-E64E-8370-2EAB15D1E36E}"/>
              </a:ext>
            </a:extLst>
          </p:cNvPr>
          <p:cNvSpPr>
            <a:spLocks noGrp="1"/>
          </p:cNvSpPr>
          <p:nvPr>
            <p:ph type="title"/>
          </p:nvPr>
        </p:nvSpPr>
        <p:spPr>
          <a:xfrm>
            <a:off x="1371600" y="160638"/>
            <a:ext cx="9601200" cy="1013254"/>
          </a:xfrm>
        </p:spPr>
        <p:txBody>
          <a:bodyPr>
            <a:normAutofit/>
          </a:bodyPr>
          <a:lstStyle/>
          <a:p>
            <a:r>
              <a:rPr lang="en-US" dirty="0"/>
              <a:t>A. </a:t>
            </a:r>
            <a:r>
              <a:rPr lang="en-US" dirty="0" err="1"/>
              <a:t>Lượng</a:t>
            </a:r>
            <a:r>
              <a:rPr lang="en-US" dirty="0"/>
              <a:t> </a:t>
            </a:r>
            <a:r>
              <a:rPr lang="en-US" dirty="0" err="1"/>
              <a:t>giá</a:t>
            </a:r>
            <a:r>
              <a:rPr lang="en-US" dirty="0"/>
              <a:t> </a:t>
            </a:r>
            <a:r>
              <a:rPr lang="en-US" dirty="0" err="1"/>
              <a:t>tính</a:t>
            </a:r>
            <a:r>
              <a:rPr lang="en-US" dirty="0"/>
              <a:t> </a:t>
            </a:r>
            <a:r>
              <a:rPr lang="en-US" dirty="0" err="1"/>
              <a:t>thanh</a:t>
            </a:r>
            <a:r>
              <a:rPr lang="en-US" dirty="0"/>
              <a:t> </a:t>
            </a:r>
            <a:r>
              <a:rPr lang="en-US" dirty="0" err="1"/>
              <a:t>liêm</a:t>
            </a:r>
            <a:r>
              <a:rPr lang="en-US" dirty="0"/>
              <a:t> </a:t>
            </a:r>
            <a:r>
              <a:rPr lang="en-US" dirty="0" err="1"/>
              <a:t>của</a:t>
            </a:r>
            <a:r>
              <a:rPr lang="en-US" dirty="0"/>
              <a:t> </a:t>
            </a:r>
            <a:r>
              <a:rPr lang="en-US" dirty="0" err="1"/>
              <a:t>bạn</a:t>
            </a:r>
            <a:endParaRPr lang="en-US" dirty="0"/>
          </a:p>
        </p:txBody>
      </p:sp>
      <p:sp>
        <p:nvSpPr>
          <p:cNvPr id="3" name="Content Placeholder 2">
            <a:extLst>
              <a:ext uri="{FF2B5EF4-FFF2-40B4-BE49-F238E27FC236}">
                <a16:creationId xmlns:a16="http://schemas.microsoft.com/office/drawing/2014/main" id="{F85BF4BB-08F7-344E-8902-EBB22332C4B6}"/>
              </a:ext>
            </a:extLst>
          </p:cNvPr>
          <p:cNvSpPr>
            <a:spLocks noGrp="1"/>
          </p:cNvSpPr>
          <p:nvPr>
            <p:ph idx="1"/>
          </p:nvPr>
        </p:nvSpPr>
        <p:spPr>
          <a:xfrm>
            <a:off x="1371600" y="1234692"/>
            <a:ext cx="10256108" cy="5090984"/>
          </a:xfrm>
        </p:spPr>
        <p:txBody>
          <a:bodyPr>
            <a:normAutofit fontScale="92500" lnSpcReduction="10000"/>
          </a:bodyPr>
          <a:lstStyle/>
          <a:p>
            <a:pPr marL="0" indent="0">
              <a:buNone/>
            </a:pPr>
            <a:r>
              <a:rPr lang="en-US" sz="2800" dirty="0"/>
              <a:t>6. </a:t>
            </a:r>
            <a:r>
              <a:rPr lang="en-US" sz="3200" dirty="0" err="1"/>
              <a:t>Trả</a:t>
            </a:r>
            <a:r>
              <a:rPr lang="en-US" sz="3200" dirty="0"/>
              <a:t> </a:t>
            </a:r>
            <a:r>
              <a:rPr lang="en-US" sz="3200" dirty="0" err="1"/>
              <a:t>lại</a:t>
            </a:r>
            <a:r>
              <a:rPr lang="en-US" sz="3200" dirty="0"/>
              <a:t> </a:t>
            </a:r>
            <a:r>
              <a:rPr lang="en-US" sz="3200" dirty="0" err="1"/>
              <a:t>vật</a:t>
            </a:r>
            <a:r>
              <a:rPr lang="en-US" sz="3200" dirty="0"/>
              <a:t> </a:t>
            </a:r>
            <a:r>
              <a:rPr lang="en-US" sz="3200" dirty="0" err="1"/>
              <a:t>rơi</a:t>
            </a:r>
            <a:r>
              <a:rPr lang="en-US" sz="3200" dirty="0"/>
              <a:t> </a:t>
            </a:r>
            <a:r>
              <a:rPr lang="en-US" sz="3200" dirty="0" err="1"/>
              <a:t>vô</a:t>
            </a:r>
            <a:r>
              <a:rPr lang="en-US" sz="3200" dirty="0"/>
              <a:t> </a:t>
            </a:r>
            <a:r>
              <a:rPr lang="en-US" sz="3200" dirty="0" err="1"/>
              <a:t>chủ</a:t>
            </a:r>
            <a:r>
              <a:rPr lang="en-US" sz="3200" dirty="0"/>
              <a:t>, </a:t>
            </a:r>
            <a:r>
              <a:rPr lang="en-US" sz="3200" dirty="0" err="1"/>
              <a:t>trả</a:t>
            </a:r>
            <a:r>
              <a:rPr lang="en-US" sz="3200" dirty="0"/>
              <a:t> </a:t>
            </a:r>
            <a:r>
              <a:rPr lang="en-US" sz="3200" dirty="0" err="1"/>
              <a:t>lại</a:t>
            </a:r>
            <a:r>
              <a:rPr lang="en-US" sz="3200" dirty="0"/>
              <a:t> </a:t>
            </a:r>
            <a:r>
              <a:rPr lang="en-US" sz="3200" dirty="0" err="1"/>
              <a:t>tiền</a:t>
            </a:r>
            <a:r>
              <a:rPr lang="en-US" sz="3200" dirty="0"/>
              <a:t> </a:t>
            </a:r>
            <a:r>
              <a:rPr lang="en-US" sz="3200" dirty="0" err="1"/>
              <a:t>tính</a:t>
            </a:r>
            <a:r>
              <a:rPr lang="en-US" sz="3200" dirty="0"/>
              <a:t> </a:t>
            </a:r>
            <a:r>
              <a:rPr lang="en-US" sz="3200" dirty="0" err="1"/>
              <a:t>nhầm</a:t>
            </a:r>
            <a:endParaRPr lang="en-US" sz="3200" dirty="0"/>
          </a:p>
          <a:p>
            <a:pPr marL="0" indent="0">
              <a:buNone/>
            </a:pPr>
            <a:r>
              <a:rPr lang="en-US" sz="3200" dirty="0"/>
              <a:t>	</a:t>
            </a:r>
            <a:r>
              <a:rPr lang="en-US" sz="3200" dirty="0" err="1"/>
              <a:t>Có</a:t>
            </a:r>
            <a:r>
              <a:rPr lang="en-US" sz="3200" dirty="0"/>
              <a:t> 		</a:t>
            </a:r>
            <a:r>
              <a:rPr lang="en-US" sz="3200" dirty="0" err="1"/>
              <a:t>Không</a:t>
            </a:r>
            <a:r>
              <a:rPr lang="en-US" sz="3200" dirty="0"/>
              <a:t>  	</a:t>
            </a:r>
          </a:p>
          <a:p>
            <a:pPr marL="0" indent="0">
              <a:buNone/>
            </a:pPr>
            <a:r>
              <a:rPr lang="en-US" sz="3200" dirty="0"/>
              <a:t>7. </a:t>
            </a:r>
            <a:r>
              <a:rPr lang="en-US" sz="3200" dirty="0" err="1"/>
              <a:t>Trể</a:t>
            </a:r>
            <a:r>
              <a:rPr lang="en-US" sz="3200" dirty="0"/>
              <a:t> </a:t>
            </a:r>
            <a:r>
              <a:rPr lang="en-US" sz="3200" dirty="0" err="1"/>
              <a:t>hẹn</a:t>
            </a:r>
            <a:r>
              <a:rPr lang="en-US" sz="3200" dirty="0"/>
              <a:t> hay </a:t>
            </a:r>
            <a:r>
              <a:rPr lang="en-US" sz="3200" dirty="0" err="1"/>
              <a:t>huỷ</a:t>
            </a:r>
            <a:r>
              <a:rPr lang="en-US" sz="3200" dirty="0"/>
              <a:t> </a:t>
            </a:r>
            <a:r>
              <a:rPr lang="en-US" sz="3200" dirty="0" err="1"/>
              <a:t>hẹn</a:t>
            </a:r>
            <a:r>
              <a:rPr lang="en-US" sz="3200" dirty="0"/>
              <a:t> </a:t>
            </a:r>
            <a:r>
              <a:rPr lang="en-US" sz="3200" dirty="0" err="1"/>
              <a:t>không</a:t>
            </a:r>
            <a:r>
              <a:rPr lang="en-US" sz="3200" dirty="0"/>
              <a:t> </a:t>
            </a:r>
            <a:r>
              <a:rPr lang="en-US" sz="3200" dirty="0" err="1"/>
              <a:t>báo</a:t>
            </a:r>
            <a:r>
              <a:rPr lang="en-US" sz="3200" dirty="0"/>
              <a:t> </a:t>
            </a:r>
            <a:r>
              <a:rPr lang="en-US" sz="3200" dirty="0" err="1"/>
              <a:t>trước</a:t>
            </a:r>
            <a:r>
              <a:rPr lang="en-US" sz="3200" dirty="0"/>
              <a:t> (</a:t>
            </a:r>
            <a:r>
              <a:rPr lang="en-US" sz="3200" dirty="0" err="1"/>
              <a:t>vì</a:t>
            </a:r>
            <a:r>
              <a:rPr lang="en-US" sz="3200" dirty="0"/>
              <a:t> </a:t>
            </a:r>
            <a:r>
              <a:rPr lang="en-US" sz="3200" dirty="0" err="1"/>
              <a:t>thời</a:t>
            </a:r>
            <a:r>
              <a:rPr lang="en-US" sz="3200" dirty="0"/>
              <a:t> </a:t>
            </a:r>
            <a:r>
              <a:rPr lang="en-US" sz="3200" dirty="0" err="1"/>
              <a:t>giờ</a:t>
            </a:r>
            <a:r>
              <a:rPr lang="en-US" sz="3200" dirty="0"/>
              <a:t> </a:t>
            </a:r>
            <a:r>
              <a:rPr lang="en-US" sz="3200" dirty="0" err="1"/>
              <a:t>là</a:t>
            </a:r>
            <a:r>
              <a:rPr lang="en-US" sz="3200" dirty="0"/>
              <a:t> </a:t>
            </a:r>
            <a:r>
              <a:rPr lang="en-US" sz="3200" dirty="0" err="1"/>
              <a:t>tiền</a:t>
            </a:r>
            <a:r>
              <a:rPr lang="en-US" sz="3200" dirty="0"/>
              <a:t> </a:t>
            </a:r>
            <a:r>
              <a:rPr lang="en-US" sz="3200" dirty="0" err="1"/>
              <a:t>bạc</a:t>
            </a:r>
            <a:r>
              <a:rPr lang="en-US" sz="3200" dirty="0"/>
              <a:t>!)	</a:t>
            </a:r>
            <a:r>
              <a:rPr lang="en-US" sz="3200" dirty="0" err="1"/>
              <a:t>Có</a:t>
            </a:r>
            <a:r>
              <a:rPr lang="en-US" sz="3200" dirty="0"/>
              <a:t> 		 </a:t>
            </a:r>
            <a:r>
              <a:rPr lang="en-US" sz="3200" dirty="0" err="1"/>
              <a:t>Không</a:t>
            </a:r>
            <a:r>
              <a:rPr lang="en-US" sz="3200" dirty="0"/>
              <a:t>  		</a:t>
            </a:r>
          </a:p>
          <a:p>
            <a:pPr marL="0" indent="0">
              <a:buNone/>
            </a:pPr>
            <a:r>
              <a:rPr lang="en-US" sz="3200" dirty="0"/>
              <a:t>8. </a:t>
            </a:r>
            <a:r>
              <a:rPr lang="en-US" sz="3200" dirty="0" err="1"/>
              <a:t>Lợi</a:t>
            </a:r>
            <a:r>
              <a:rPr lang="en-US" sz="3200" dirty="0"/>
              <a:t> </a:t>
            </a:r>
            <a:r>
              <a:rPr lang="en-US" sz="3200" dirty="0" err="1"/>
              <a:t>dụng</a:t>
            </a:r>
            <a:r>
              <a:rPr lang="en-US" sz="3200" dirty="0"/>
              <a:t> </a:t>
            </a:r>
            <a:r>
              <a:rPr lang="en-US" sz="3200" dirty="0" err="1"/>
              <a:t>lòng</a:t>
            </a:r>
            <a:r>
              <a:rPr lang="en-US" sz="3200" dirty="0"/>
              <a:t> </a:t>
            </a:r>
            <a:r>
              <a:rPr lang="en-US" sz="3200" dirty="0" err="1"/>
              <a:t>tốt</a:t>
            </a:r>
            <a:r>
              <a:rPr lang="en-US" sz="3200" dirty="0"/>
              <a:t> </a:t>
            </a:r>
            <a:r>
              <a:rPr lang="en-US" sz="3200" dirty="0" err="1"/>
              <a:t>của</a:t>
            </a:r>
            <a:r>
              <a:rPr lang="en-US" sz="3200" dirty="0"/>
              <a:t> </a:t>
            </a:r>
            <a:r>
              <a:rPr lang="en-US" sz="3200" dirty="0" err="1"/>
              <a:t>người</a:t>
            </a:r>
            <a:r>
              <a:rPr lang="en-US" sz="3200" dirty="0"/>
              <a:t> </a:t>
            </a:r>
            <a:r>
              <a:rPr lang="en-US" sz="3200" dirty="0" err="1"/>
              <a:t>khác</a:t>
            </a:r>
            <a:r>
              <a:rPr lang="en-US" sz="3200" dirty="0"/>
              <a:t> </a:t>
            </a:r>
            <a:r>
              <a:rPr lang="en-US" sz="3200" dirty="0" err="1"/>
              <a:t>dù</a:t>
            </a:r>
            <a:r>
              <a:rPr lang="en-US" sz="3200" dirty="0"/>
              <a:t> </a:t>
            </a:r>
            <a:r>
              <a:rPr lang="en-US" sz="3200" dirty="0" err="1"/>
              <a:t>mình</a:t>
            </a:r>
            <a:r>
              <a:rPr lang="en-US" sz="3200" dirty="0"/>
              <a:t> </a:t>
            </a:r>
            <a:r>
              <a:rPr lang="en-US" sz="3200" dirty="0" err="1"/>
              <a:t>không</a:t>
            </a:r>
            <a:r>
              <a:rPr lang="en-US" sz="3200" dirty="0"/>
              <a:t> </a:t>
            </a:r>
            <a:r>
              <a:rPr lang="en-US" sz="3200" dirty="0" err="1"/>
              <a:t>cần</a:t>
            </a:r>
            <a:endParaRPr lang="en-US" sz="3200" dirty="0"/>
          </a:p>
          <a:p>
            <a:pPr marL="0" indent="0">
              <a:buNone/>
            </a:pPr>
            <a:r>
              <a:rPr lang="en-US" sz="3200" dirty="0"/>
              <a:t>	</a:t>
            </a:r>
            <a:r>
              <a:rPr lang="en-US" sz="3200" dirty="0" err="1"/>
              <a:t>Có</a:t>
            </a:r>
            <a:r>
              <a:rPr lang="en-US" sz="3200" dirty="0"/>
              <a:t> 	  	</a:t>
            </a:r>
            <a:r>
              <a:rPr lang="en-US" sz="3200" dirty="0" err="1"/>
              <a:t>Không</a:t>
            </a:r>
            <a:r>
              <a:rPr lang="en-US" sz="3200" dirty="0"/>
              <a:t>  		</a:t>
            </a:r>
          </a:p>
          <a:p>
            <a:pPr marL="0" indent="0">
              <a:buNone/>
            </a:pPr>
            <a:r>
              <a:rPr lang="en-US" sz="3200" dirty="0"/>
              <a:t>9. </a:t>
            </a:r>
            <a:r>
              <a:rPr lang="en-US" sz="3200" dirty="0" err="1"/>
              <a:t>Dùng</a:t>
            </a:r>
            <a:r>
              <a:rPr lang="en-US" sz="3200" dirty="0"/>
              <a:t> </a:t>
            </a:r>
            <a:r>
              <a:rPr lang="en-US" sz="3200" dirty="0" err="1"/>
              <a:t>tài</a:t>
            </a:r>
            <a:r>
              <a:rPr lang="en-US" sz="3200" dirty="0"/>
              <a:t> </a:t>
            </a:r>
            <a:r>
              <a:rPr lang="en-US" sz="3200" dirty="0" err="1"/>
              <a:t>sản</a:t>
            </a:r>
            <a:r>
              <a:rPr lang="en-US" sz="3200" dirty="0"/>
              <a:t> </a:t>
            </a:r>
            <a:r>
              <a:rPr lang="en-US" sz="3200" dirty="0" err="1"/>
              <a:t>tập</a:t>
            </a:r>
            <a:r>
              <a:rPr lang="en-US" sz="3200" dirty="0"/>
              <a:t> </a:t>
            </a:r>
            <a:r>
              <a:rPr lang="en-US" sz="3200" dirty="0" err="1"/>
              <a:t>thể</a:t>
            </a:r>
            <a:r>
              <a:rPr lang="en-US" sz="3200" dirty="0"/>
              <a:t> </a:t>
            </a:r>
            <a:r>
              <a:rPr lang="en-US" sz="3200" dirty="0" err="1"/>
              <a:t>cho</a:t>
            </a:r>
            <a:r>
              <a:rPr lang="en-US" sz="3200" dirty="0"/>
              <a:t> </a:t>
            </a:r>
            <a:r>
              <a:rPr lang="en-US" sz="3200" dirty="0" err="1"/>
              <a:t>cá</a:t>
            </a:r>
            <a:r>
              <a:rPr lang="en-US" sz="3200" dirty="0"/>
              <a:t> </a:t>
            </a:r>
            <a:r>
              <a:rPr lang="en-US" sz="3200" dirty="0" err="1"/>
              <a:t>nhân</a:t>
            </a:r>
            <a:r>
              <a:rPr lang="en-US" sz="3200" dirty="0"/>
              <a:t>. 	</a:t>
            </a:r>
          </a:p>
          <a:p>
            <a:pPr marL="0" indent="0">
              <a:buNone/>
            </a:pPr>
            <a:r>
              <a:rPr lang="en-US" sz="3200" dirty="0"/>
              <a:t>	</a:t>
            </a:r>
            <a:r>
              <a:rPr lang="en-US" sz="3200" dirty="0" err="1"/>
              <a:t>Có</a:t>
            </a:r>
            <a:r>
              <a:rPr lang="en-US" sz="3200" dirty="0"/>
              <a:t> 		</a:t>
            </a:r>
            <a:r>
              <a:rPr lang="en-US" sz="3200" dirty="0" err="1"/>
              <a:t>Không</a:t>
            </a:r>
            <a:r>
              <a:rPr lang="en-US" sz="3200" dirty="0"/>
              <a:t>	</a:t>
            </a:r>
          </a:p>
          <a:p>
            <a:pPr marL="0" indent="0">
              <a:buNone/>
            </a:pPr>
            <a:r>
              <a:rPr lang="en-US" sz="3200" dirty="0"/>
              <a:t>10. </a:t>
            </a:r>
            <a:r>
              <a:rPr lang="en-US" sz="3200" dirty="0" err="1"/>
              <a:t>Nâng</a:t>
            </a:r>
            <a:r>
              <a:rPr lang="en-US" sz="3200" dirty="0"/>
              <a:t> </a:t>
            </a:r>
            <a:r>
              <a:rPr lang="en-US" sz="3200" dirty="0" err="1"/>
              <a:t>giá</a:t>
            </a:r>
            <a:r>
              <a:rPr lang="en-US" sz="3200" dirty="0"/>
              <a:t> </a:t>
            </a:r>
            <a:r>
              <a:rPr lang="en-US" sz="3200" dirty="0" err="1"/>
              <a:t>lúc</a:t>
            </a:r>
            <a:r>
              <a:rPr lang="en-US" sz="3200" dirty="0"/>
              <a:t> </a:t>
            </a:r>
            <a:r>
              <a:rPr lang="en-US" sz="3200" dirty="0" err="1"/>
              <a:t>bán</a:t>
            </a:r>
            <a:r>
              <a:rPr lang="en-US" sz="3200" dirty="0"/>
              <a:t> </a:t>
            </a:r>
            <a:r>
              <a:rPr lang="en-US" sz="3200" dirty="0" err="1"/>
              <a:t>hàng</a:t>
            </a:r>
            <a:r>
              <a:rPr lang="en-US" sz="3200" dirty="0"/>
              <a:t>, </a:t>
            </a:r>
            <a:r>
              <a:rPr lang="en-US" sz="3200" dirty="0" err="1"/>
              <a:t>khai</a:t>
            </a:r>
            <a:r>
              <a:rPr lang="en-US" sz="3200" dirty="0"/>
              <a:t> </a:t>
            </a:r>
            <a:r>
              <a:rPr lang="en-US" sz="3200" dirty="0" err="1"/>
              <a:t>gian</a:t>
            </a:r>
            <a:r>
              <a:rPr lang="en-US" sz="3200" dirty="0"/>
              <a:t> </a:t>
            </a:r>
            <a:r>
              <a:rPr lang="en-US" sz="3200" dirty="0" err="1"/>
              <a:t>trong</a:t>
            </a:r>
            <a:r>
              <a:rPr lang="en-US" sz="3200" dirty="0"/>
              <a:t> </a:t>
            </a:r>
            <a:r>
              <a:rPr lang="en-US" sz="3200" dirty="0" err="1"/>
              <a:t>hoá</a:t>
            </a:r>
            <a:r>
              <a:rPr lang="en-US" sz="3200" dirty="0"/>
              <a:t> </a:t>
            </a:r>
            <a:r>
              <a:rPr lang="en-US" sz="3200" dirty="0" err="1"/>
              <a:t>đơn</a:t>
            </a:r>
            <a:r>
              <a:rPr lang="en-US" sz="3200" dirty="0"/>
              <a:t>	    	  	</a:t>
            </a:r>
            <a:r>
              <a:rPr lang="en-US" sz="3200" dirty="0" err="1"/>
              <a:t>Có</a:t>
            </a:r>
            <a:r>
              <a:rPr lang="en-US" sz="3200" dirty="0"/>
              <a:t> 		</a:t>
            </a:r>
            <a:r>
              <a:rPr lang="en-US" sz="3200" dirty="0" err="1"/>
              <a:t>Không</a:t>
            </a:r>
            <a:r>
              <a:rPr lang="en-US" sz="3200" dirty="0"/>
              <a:t>	</a:t>
            </a:r>
          </a:p>
          <a:p>
            <a:pPr marL="514350" indent="-514350">
              <a:buFont typeface="+mj-lt"/>
              <a:buAutoNum type="arabicPeriod"/>
            </a:pPr>
            <a:endParaRPr lang="en-US" sz="3200" dirty="0"/>
          </a:p>
          <a:p>
            <a:pPr marL="514350" indent="-514350">
              <a:buFont typeface="+mj-lt"/>
              <a:buAutoNum type="arabicPeriod"/>
            </a:pPr>
            <a:endParaRPr lang="en-US" sz="3200" dirty="0"/>
          </a:p>
          <a:p>
            <a:endParaRPr lang="en-US" dirty="0"/>
          </a:p>
        </p:txBody>
      </p:sp>
      <p:sp>
        <p:nvSpPr>
          <p:cNvPr id="4" name="Rectangle 3">
            <a:extLst>
              <a:ext uri="{FF2B5EF4-FFF2-40B4-BE49-F238E27FC236}">
                <a16:creationId xmlns:a16="http://schemas.microsoft.com/office/drawing/2014/main" id="{29BE12EA-0FBA-FC4C-A3EE-63BA7938144E}"/>
              </a:ext>
            </a:extLst>
          </p:cNvPr>
          <p:cNvSpPr/>
          <p:nvPr/>
        </p:nvSpPr>
        <p:spPr>
          <a:xfrm>
            <a:off x="3038052" y="1836196"/>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Rectangle 4">
            <a:extLst>
              <a:ext uri="{FF2B5EF4-FFF2-40B4-BE49-F238E27FC236}">
                <a16:creationId xmlns:a16="http://schemas.microsoft.com/office/drawing/2014/main" id="{9390856F-5BC8-DD4F-90C8-3295E5569B5C}"/>
              </a:ext>
            </a:extLst>
          </p:cNvPr>
          <p:cNvSpPr/>
          <p:nvPr/>
        </p:nvSpPr>
        <p:spPr>
          <a:xfrm>
            <a:off x="5420122" y="1842442"/>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Rectangle 5">
            <a:extLst>
              <a:ext uri="{FF2B5EF4-FFF2-40B4-BE49-F238E27FC236}">
                <a16:creationId xmlns:a16="http://schemas.microsoft.com/office/drawing/2014/main" id="{8A9D5B8D-214C-0B49-BA81-D7F26D4687E2}"/>
              </a:ext>
            </a:extLst>
          </p:cNvPr>
          <p:cNvSpPr/>
          <p:nvPr/>
        </p:nvSpPr>
        <p:spPr>
          <a:xfrm>
            <a:off x="3061230" y="2752818"/>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Rectangle 6">
            <a:extLst>
              <a:ext uri="{FF2B5EF4-FFF2-40B4-BE49-F238E27FC236}">
                <a16:creationId xmlns:a16="http://schemas.microsoft.com/office/drawing/2014/main" id="{4047513B-DD45-164C-8143-B19F2853FA7A}"/>
              </a:ext>
            </a:extLst>
          </p:cNvPr>
          <p:cNvSpPr/>
          <p:nvPr/>
        </p:nvSpPr>
        <p:spPr>
          <a:xfrm>
            <a:off x="3160639" y="3813634"/>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Rectangle 7">
            <a:extLst>
              <a:ext uri="{FF2B5EF4-FFF2-40B4-BE49-F238E27FC236}">
                <a16:creationId xmlns:a16="http://schemas.microsoft.com/office/drawing/2014/main" id="{1145042F-F1BC-754D-9834-DB21F388E71D}"/>
              </a:ext>
            </a:extLst>
          </p:cNvPr>
          <p:cNvSpPr/>
          <p:nvPr/>
        </p:nvSpPr>
        <p:spPr>
          <a:xfrm>
            <a:off x="5599026" y="2780401"/>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9" name="Rectangle 8">
            <a:extLst>
              <a:ext uri="{FF2B5EF4-FFF2-40B4-BE49-F238E27FC236}">
                <a16:creationId xmlns:a16="http://schemas.microsoft.com/office/drawing/2014/main" id="{9E3F480A-9C78-794D-8E14-58F89CF97670}"/>
              </a:ext>
            </a:extLst>
          </p:cNvPr>
          <p:cNvSpPr/>
          <p:nvPr/>
        </p:nvSpPr>
        <p:spPr>
          <a:xfrm>
            <a:off x="5559273" y="3813634"/>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AE80BD5-BD28-5346-9F06-914D36E7E9A9}"/>
              </a:ext>
            </a:extLst>
          </p:cNvPr>
          <p:cNvSpPr/>
          <p:nvPr/>
        </p:nvSpPr>
        <p:spPr>
          <a:xfrm>
            <a:off x="5579155" y="4837735"/>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58A25A0C-9CFE-4C43-A140-82B59724FDF7}"/>
              </a:ext>
            </a:extLst>
          </p:cNvPr>
          <p:cNvSpPr/>
          <p:nvPr/>
        </p:nvSpPr>
        <p:spPr>
          <a:xfrm>
            <a:off x="3160641" y="4876030"/>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945E500E-CB7C-4648-85E5-A130B4ACB090}"/>
              </a:ext>
            </a:extLst>
          </p:cNvPr>
          <p:cNvSpPr/>
          <p:nvPr/>
        </p:nvSpPr>
        <p:spPr>
          <a:xfrm>
            <a:off x="5652035" y="5870972"/>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9436F3FA-E744-1847-885D-A9A052A3ACBE}"/>
              </a:ext>
            </a:extLst>
          </p:cNvPr>
          <p:cNvSpPr/>
          <p:nvPr/>
        </p:nvSpPr>
        <p:spPr>
          <a:xfrm>
            <a:off x="3216956" y="5851101"/>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32628711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5B573-E82A-E64E-8370-2EAB15D1E36E}"/>
              </a:ext>
            </a:extLst>
          </p:cNvPr>
          <p:cNvSpPr>
            <a:spLocks noGrp="1"/>
          </p:cNvSpPr>
          <p:nvPr>
            <p:ph type="title"/>
          </p:nvPr>
        </p:nvSpPr>
        <p:spPr>
          <a:xfrm>
            <a:off x="1371600" y="160638"/>
            <a:ext cx="9601200" cy="1013254"/>
          </a:xfrm>
        </p:spPr>
        <p:txBody>
          <a:bodyPr>
            <a:normAutofit/>
          </a:bodyPr>
          <a:lstStyle/>
          <a:p>
            <a:r>
              <a:rPr lang="en-US" dirty="0"/>
              <a:t>B. </a:t>
            </a:r>
            <a:r>
              <a:rPr lang="en-US" dirty="0" err="1"/>
              <a:t>Lượng</a:t>
            </a:r>
            <a:r>
              <a:rPr lang="en-US" dirty="0"/>
              <a:t> </a:t>
            </a:r>
            <a:r>
              <a:rPr lang="en-US" dirty="0" err="1"/>
              <a:t>Giá</a:t>
            </a:r>
            <a:r>
              <a:rPr lang="en-US" dirty="0"/>
              <a:t> </a:t>
            </a:r>
            <a:r>
              <a:rPr lang="en-US" dirty="0" err="1"/>
              <a:t>Quản</a:t>
            </a:r>
            <a:r>
              <a:rPr lang="en-US" dirty="0"/>
              <a:t> </a:t>
            </a:r>
            <a:r>
              <a:rPr lang="en-US" dirty="0" err="1"/>
              <a:t>gia</a:t>
            </a:r>
            <a:r>
              <a:rPr lang="en-US" dirty="0"/>
              <a:t> </a:t>
            </a:r>
            <a:r>
              <a:rPr lang="en-US" dirty="0" err="1"/>
              <a:t>Trung</a:t>
            </a:r>
            <a:r>
              <a:rPr lang="en-US" dirty="0"/>
              <a:t> </a:t>
            </a:r>
            <a:r>
              <a:rPr lang="en-US" dirty="0" err="1"/>
              <a:t>Thành</a:t>
            </a:r>
            <a:endParaRPr lang="en-US" dirty="0"/>
          </a:p>
        </p:txBody>
      </p:sp>
      <p:sp>
        <p:nvSpPr>
          <p:cNvPr id="3" name="Content Placeholder 2">
            <a:extLst>
              <a:ext uri="{FF2B5EF4-FFF2-40B4-BE49-F238E27FC236}">
                <a16:creationId xmlns:a16="http://schemas.microsoft.com/office/drawing/2014/main" id="{F85BF4BB-08F7-344E-8902-EBB22332C4B6}"/>
              </a:ext>
            </a:extLst>
          </p:cNvPr>
          <p:cNvSpPr>
            <a:spLocks noGrp="1"/>
          </p:cNvSpPr>
          <p:nvPr>
            <p:ph idx="1"/>
          </p:nvPr>
        </p:nvSpPr>
        <p:spPr>
          <a:xfrm>
            <a:off x="1371600" y="1902762"/>
            <a:ext cx="10256108" cy="5090984"/>
          </a:xfrm>
        </p:spPr>
        <p:txBody>
          <a:bodyPr>
            <a:normAutofit/>
          </a:bodyPr>
          <a:lstStyle/>
          <a:p>
            <a:pPr marL="514350" indent="-514350">
              <a:buFont typeface="+mj-lt"/>
              <a:buAutoNum type="arabicPeriod"/>
            </a:pPr>
            <a:r>
              <a:rPr lang="en-US" sz="3200" dirty="0"/>
              <a:t>Chi </a:t>
            </a:r>
            <a:r>
              <a:rPr lang="en-US" sz="3200" dirty="0" err="1"/>
              <a:t>tiêu</a:t>
            </a:r>
            <a:r>
              <a:rPr lang="en-US" sz="3200" dirty="0"/>
              <a:t> </a:t>
            </a:r>
            <a:r>
              <a:rPr lang="en-US" sz="3200" dirty="0" err="1"/>
              <a:t>hợp</a:t>
            </a:r>
            <a:r>
              <a:rPr lang="en-US" sz="3200" dirty="0"/>
              <a:t> </a:t>
            </a:r>
            <a:r>
              <a:rPr lang="en-US" sz="3200" dirty="0" err="1"/>
              <a:t>lý</a:t>
            </a:r>
            <a:r>
              <a:rPr lang="en-US" sz="3200" dirty="0"/>
              <a:t>, </a:t>
            </a:r>
            <a:r>
              <a:rPr lang="en-US" sz="3200" dirty="0" err="1"/>
              <a:t>tiết</a:t>
            </a:r>
            <a:r>
              <a:rPr lang="en-US" sz="3200" dirty="0"/>
              <a:t> </a:t>
            </a:r>
            <a:r>
              <a:rPr lang="en-US" sz="3200" dirty="0" err="1"/>
              <a:t>kiệm</a:t>
            </a:r>
            <a:r>
              <a:rPr lang="en-US" sz="3200" dirty="0"/>
              <a:t> 	</a:t>
            </a:r>
            <a:r>
              <a:rPr lang="en-US" sz="3200" dirty="0" err="1"/>
              <a:t>Có</a:t>
            </a:r>
            <a:r>
              <a:rPr lang="en-US" sz="3200" dirty="0"/>
              <a:t> 		</a:t>
            </a:r>
            <a:r>
              <a:rPr lang="en-US" sz="3200" dirty="0" err="1"/>
              <a:t>Không</a:t>
            </a:r>
            <a:r>
              <a:rPr lang="en-US" sz="3200" dirty="0"/>
              <a:t>  	</a:t>
            </a:r>
          </a:p>
          <a:p>
            <a:pPr marL="514350" indent="-514350">
              <a:buFont typeface="+mj-lt"/>
              <a:buAutoNum type="arabicPeriod"/>
            </a:pPr>
            <a:r>
              <a:rPr lang="en-US" sz="3200" u="sng" dirty="0" err="1"/>
              <a:t>Không</a:t>
            </a:r>
            <a:r>
              <a:rPr lang="en-US" sz="3200" dirty="0"/>
              <a:t> </a:t>
            </a:r>
            <a:r>
              <a:rPr lang="en-US" sz="3200" dirty="0" err="1"/>
              <a:t>lãng</a:t>
            </a:r>
            <a:r>
              <a:rPr lang="en-US" sz="3200" dirty="0"/>
              <a:t> </a:t>
            </a:r>
            <a:r>
              <a:rPr lang="en-US" sz="3200" dirty="0" err="1"/>
              <a:t>phí</a:t>
            </a:r>
            <a:r>
              <a:rPr lang="en-US" sz="3200" dirty="0"/>
              <a:t> </a:t>
            </a:r>
            <a:r>
              <a:rPr lang="en-US" sz="3200" dirty="0" err="1"/>
              <a:t>dù</a:t>
            </a:r>
            <a:r>
              <a:rPr lang="en-US" sz="3200" dirty="0"/>
              <a:t> </a:t>
            </a:r>
            <a:r>
              <a:rPr lang="en-US" sz="3200" dirty="0" err="1"/>
              <a:t>là</a:t>
            </a:r>
            <a:r>
              <a:rPr lang="en-US" sz="3200" dirty="0"/>
              <a:t> </a:t>
            </a:r>
            <a:r>
              <a:rPr lang="en-US" sz="3200" dirty="0" err="1"/>
              <a:t>của</a:t>
            </a:r>
            <a:r>
              <a:rPr lang="en-US" sz="3200" dirty="0"/>
              <a:t> </a:t>
            </a:r>
            <a:r>
              <a:rPr lang="en-US" sz="3200" dirty="0" err="1"/>
              <a:t>công</a:t>
            </a:r>
            <a:r>
              <a:rPr lang="en-US" sz="3200" dirty="0"/>
              <a:t> hay </a:t>
            </a:r>
            <a:r>
              <a:rPr lang="en-US" sz="3200" dirty="0" err="1"/>
              <a:t>của</a:t>
            </a:r>
            <a:r>
              <a:rPr lang="en-US" sz="3200" dirty="0"/>
              <a:t> </a:t>
            </a:r>
            <a:r>
              <a:rPr lang="en-US" sz="3200" dirty="0" err="1"/>
              <a:t>tư</a:t>
            </a:r>
            <a:endParaRPr lang="en-US" sz="3200" dirty="0"/>
          </a:p>
          <a:p>
            <a:pPr marL="0" indent="0">
              <a:buNone/>
            </a:pPr>
            <a:r>
              <a:rPr lang="en-US" sz="3200" dirty="0"/>
              <a:t>	</a:t>
            </a:r>
            <a:r>
              <a:rPr lang="en-US" sz="3200" dirty="0" err="1"/>
              <a:t>Có</a:t>
            </a:r>
            <a:r>
              <a:rPr lang="en-US" sz="3200" dirty="0"/>
              <a:t> 		 </a:t>
            </a:r>
            <a:r>
              <a:rPr lang="en-US" sz="3200" dirty="0" err="1"/>
              <a:t>Không</a:t>
            </a:r>
            <a:r>
              <a:rPr lang="en-US" sz="3200" dirty="0"/>
              <a:t>  		</a:t>
            </a:r>
          </a:p>
          <a:p>
            <a:pPr marL="0" indent="0">
              <a:buNone/>
            </a:pPr>
            <a:r>
              <a:rPr lang="en-US" sz="3200" dirty="0"/>
              <a:t>3. </a:t>
            </a:r>
            <a:r>
              <a:rPr lang="en-US" sz="3200" dirty="0" err="1"/>
              <a:t>Dâng</a:t>
            </a:r>
            <a:r>
              <a:rPr lang="en-US" sz="3200" dirty="0"/>
              <a:t> </a:t>
            </a:r>
            <a:r>
              <a:rPr lang="en-US" sz="3200" dirty="0" err="1"/>
              <a:t>hiến</a:t>
            </a:r>
            <a:r>
              <a:rPr lang="en-US" sz="3200" dirty="0"/>
              <a:t> </a:t>
            </a:r>
            <a:r>
              <a:rPr lang="en-US" sz="3200" dirty="0" err="1"/>
              <a:t>phần</a:t>
            </a:r>
            <a:r>
              <a:rPr lang="en-US" sz="3200" dirty="0"/>
              <a:t> </a:t>
            </a:r>
            <a:r>
              <a:rPr lang="en-US" sz="3200" dirty="0" err="1"/>
              <a:t>mười</a:t>
            </a:r>
            <a:r>
              <a:rPr lang="en-US" sz="3200" dirty="0"/>
              <a:t>	</a:t>
            </a:r>
            <a:r>
              <a:rPr lang="en-US" sz="3200" dirty="0" err="1"/>
              <a:t>Có</a:t>
            </a:r>
            <a:r>
              <a:rPr lang="en-US" sz="3200" dirty="0"/>
              <a:t> 	  	</a:t>
            </a:r>
            <a:r>
              <a:rPr lang="en-US" sz="3200" dirty="0" err="1"/>
              <a:t>Không</a:t>
            </a:r>
            <a:r>
              <a:rPr lang="en-US" sz="3200" dirty="0"/>
              <a:t>  		</a:t>
            </a:r>
          </a:p>
          <a:p>
            <a:pPr marL="0" indent="0">
              <a:buNone/>
            </a:pPr>
            <a:r>
              <a:rPr lang="en-US" sz="3200" dirty="0"/>
              <a:t>4. </a:t>
            </a:r>
            <a:r>
              <a:rPr lang="en-US" sz="3200" u="sng" dirty="0" err="1"/>
              <a:t>Không</a:t>
            </a:r>
            <a:r>
              <a:rPr lang="en-US" sz="3200" dirty="0"/>
              <a:t> </a:t>
            </a:r>
            <a:r>
              <a:rPr lang="en-US" sz="3200" dirty="0" err="1"/>
              <a:t>hối</a:t>
            </a:r>
            <a:r>
              <a:rPr lang="en-US" sz="3200" dirty="0"/>
              <a:t> </a:t>
            </a:r>
            <a:r>
              <a:rPr lang="en-US" sz="3200" dirty="0" err="1"/>
              <a:t>lộ</a:t>
            </a:r>
            <a:r>
              <a:rPr lang="en-US" sz="3200" dirty="0"/>
              <a:t> 			</a:t>
            </a:r>
            <a:r>
              <a:rPr lang="en-US" sz="3200" dirty="0" err="1"/>
              <a:t>Có</a:t>
            </a:r>
            <a:r>
              <a:rPr lang="en-US" sz="3200" dirty="0"/>
              <a:t> 		</a:t>
            </a:r>
            <a:r>
              <a:rPr lang="en-US" sz="3200" dirty="0" err="1"/>
              <a:t>Không</a:t>
            </a:r>
            <a:r>
              <a:rPr lang="en-US" sz="3200" dirty="0"/>
              <a:t>	</a:t>
            </a:r>
          </a:p>
          <a:p>
            <a:pPr marL="0" indent="0">
              <a:buNone/>
            </a:pPr>
            <a:r>
              <a:rPr lang="en-US" sz="3200" dirty="0"/>
              <a:t>5. </a:t>
            </a:r>
            <a:r>
              <a:rPr lang="en-US" sz="3200" u="sng" dirty="0" err="1"/>
              <a:t>Không</a:t>
            </a:r>
            <a:r>
              <a:rPr lang="en-US" sz="3200" dirty="0"/>
              <a:t> </a:t>
            </a:r>
            <a:r>
              <a:rPr lang="en-US" sz="3200" dirty="0" err="1"/>
              <a:t>nhận</a:t>
            </a:r>
            <a:r>
              <a:rPr lang="en-US" sz="3200" dirty="0"/>
              <a:t> hay </a:t>
            </a:r>
            <a:r>
              <a:rPr lang="en-US" sz="3200" dirty="0" err="1"/>
              <a:t>môi</a:t>
            </a:r>
            <a:r>
              <a:rPr lang="en-US" sz="3200" dirty="0"/>
              <a:t> </a:t>
            </a:r>
            <a:r>
              <a:rPr lang="en-US" sz="3200" dirty="0" err="1"/>
              <a:t>giới</a:t>
            </a:r>
            <a:r>
              <a:rPr lang="en-US" sz="3200" dirty="0"/>
              <a:t> </a:t>
            </a:r>
            <a:r>
              <a:rPr lang="en-US" sz="3200" dirty="0" err="1"/>
              <a:t>hối</a:t>
            </a:r>
            <a:r>
              <a:rPr lang="en-US" sz="3200" dirty="0"/>
              <a:t> </a:t>
            </a:r>
            <a:r>
              <a:rPr lang="en-US" sz="3200" dirty="0" err="1"/>
              <a:t>lộ</a:t>
            </a:r>
            <a:r>
              <a:rPr lang="en-US" sz="3200" dirty="0"/>
              <a:t>  	</a:t>
            </a:r>
            <a:r>
              <a:rPr lang="en-US" sz="3200" dirty="0" err="1"/>
              <a:t>Có</a:t>
            </a:r>
            <a:r>
              <a:rPr lang="en-US" sz="3200" dirty="0"/>
              <a:t> 		</a:t>
            </a:r>
            <a:r>
              <a:rPr lang="en-US" sz="3200" dirty="0" err="1"/>
              <a:t>Không</a:t>
            </a:r>
            <a:r>
              <a:rPr lang="en-US" sz="3200" dirty="0"/>
              <a:t>	</a:t>
            </a:r>
          </a:p>
          <a:p>
            <a:pPr marL="514350" indent="-514350">
              <a:buFont typeface="+mj-lt"/>
              <a:buAutoNum type="arabicPeriod"/>
            </a:pPr>
            <a:endParaRPr lang="en-US" sz="3200" dirty="0"/>
          </a:p>
          <a:p>
            <a:pPr marL="514350" indent="-514350">
              <a:buFont typeface="+mj-lt"/>
              <a:buAutoNum type="arabicPeriod"/>
            </a:pPr>
            <a:endParaRPr lang="en-US" sz="3200" dirty="0"/>
          </a:p>
          <a:p>
            <a:endParaRPr lang="en-US" dirty="0"/>
          </a:p>
        </p:txBody>
      </p:sp>
      <p:sp>
        <p:nvSpPr>
          <p:cNvPr id="4" name="Rectangle 3">
            <a:extLst>
              <a:ext uri="{FF2B5EF4-FFF2-40B4-BE49-F238E27FC236}">
                <a16:creationId xmlns:a16="http://schemas.microsoft.com/office/drawing/2014/main" id="{29BE12EA-0FBA-FC4C-A3EE-63BA7938144E}"/>
              </a:ext>
            </a:extLst>
          </p:cNvPr>
          <p:cNvSpPr/>
          <p:nvPr/>
        </p:nvSpPr>
        <p:spPr>
          <a:xfrm>
            <a:off x="7712765" y="2040836"/>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Rectangle 4">
            <a:extLst>
              <a:ext uri="{FF2B5EF4-FFF2-40B4-BE49-F238E27FC236}">
                <a16:creationId xmlns:a16="http://schemas.microsoft.com/office/drawing/2014/main" id="{9390856F-5BC8-DD4F-90C8-3295E5569B5C}"/>
              </a:ext>
            </a:extLst>
          </p:cNvPr>
          <p:cNvSpPr/>
          <p:nvPr/>
        </p:nvSpPr>
        <p:spPr>
          <a:xfrm>
            <a:off x="10210800" y="2054090"/>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Rectangle 5">
            <a:extLst>
              <a:ext uri="{FF2B5EF4-FFF2-40B4-BE49-F238E27FC236}">
                <a16:creationId xmlns:a16="http://schemas.microsoft.com/office/drawing/2014/main" id="{8A9D5B8D-214C-0B49-BA81-D7F26D4687E2}"/>
              </a:ext>
            </a:extLst>
          </p:cNvPr>
          <p:cNvSpPr/>
          <p:nvPr/>
        </p:nvSpPr>
        <p:spPr>
          <a:xfrm>
            <a:off x="3107634" y="3269977"/>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Rectangle 6">
            <a:extLst>
              <a:ext uri="{FF2B5EF4-FFF2-40B4-BE49-F238E27FC236}">
                <a16:creationId xmlns:a16="http://schemas.microsoft.com/office/drawing/2014/main" id="{4047513B-DD45-164C-8143-B19F2853FA7A}"/>
              </a:ext>
            </a:extLst>
          </p:cNvPr>
          <p:cNvSpPr/>
          <p:nvPr/>
        </p:nvSpPr>
        <p:spPr>
          <a:xfrm>
            <a:off x="5814391" y="3269977"/>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Rectangle 7">
            <a:extLst>
              <a:ext uri="{FF2B5EF4-FFF2-40B4-BE49-F238E27FC236}">
                <a16:creationId xmlns:a16="http://schemas.microsoft.com/office/drawing/2014/main" id="{1145042F-F1BC-754D-9834-DB21F388E71D}"/>
              </a:ext>
            </a:extLst>
          </p:cNvPr>
          <p:cNvSpPr/>
          <p:nvPr/>
        </p:nvSpPr>
        <p:spPr>
          <a:xfrm>
            <a:off x="6770780" y="3863010"/>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9" name="Rectangle 8">
            <a:extLst>
              <a:ext uri="{FF2B5EF4-FFF2-40B4-BE49-F238E27FC236}">
                <a16:creationId xmlns:a16="http://schemas.microsoft.com/office/drawing/2014/main" id="{9E3F480A-9C78-794D-8E14-58F89CF97670}"/>
              </a:ext>
            </a:extLst>
          </p:cNvPr>
          <p:cNvSpPr/>
          <p:nvPr/>
        </p:nvSpPr>
        <p:spPr>
          <a:xfrm>
            <a:off x="9113017" y="3818789"/>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AE80BD5-BD28-5346-9F06-914D36E7E9A9}"/>
              </a:ext>
            </a:extLst>
          </p:cNvPr>
          <p:cNvSpPr/>
          <p:nvPr/>
        </p:nvSpPr>
        <p:spPr>
          <a:xfrm>
            <a:off x="6797285" y="4448254"/>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58A25A0C-9CFE-4C43-A140-82B59724FDF7}"/>
              </a:ext>
            </a:extLst>
          </p:cNvPr>
          <p:cNvSpPr/>
          <p:nvPr/>
        </p:nvSpPr>
        <p:spPr>
          <a:xfrm>
            <a:off x="9212496" y="4430539"/>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945E500E-CB7C-4648-85E5-A130B4ACB090}"/>
              </a:ext>
            </a:extLst>
          </p:cNvPr>
          <p:cNvSpPr/>
          <p:nvPr/>
        </p:nvSpPr>
        <p:spPr>
          <a:xfrm>
            <a:off x="8669068" y="5088849"/>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9436F3FA-E744-1847-885D-A9A052A3ACBE}"/>
              </a:ext>
            </a:extLst>
          </p:cNvPr>
          <p:cNvSpPr/>
          <p:nvPr/>
        </p:nvSpPr>
        <p:spPr>
          <a:xfrm>
            <a:off x="10985512" y="5088849"/>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37374401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5B573-E82A-E64E-8370-2EAB15D1E36E}"/>
              </a:ext>
            </a:extLst>
          </p:cNvPr>
          <p:cNvSpPr>
            <a:spLocks noGrp="1"/>
          </p:cNvSpPr>
          <p:nvPr>
            <p:ph type="title"/>
          </p:nvPr>
        </p:nvSpPr>
        <p:spPr>
          <a:xfrm>
            <a:off x="1371600" y="160638"/>
            <a:ext cx="9601200" cy="1013254"/>
          </a:xfrm>
        </p:spPr>
        <p:txBody>
          <a:bodyPr>
            <a:normAutofit/>
          </a:bodyPr>
          <a:lstStyle/>
          <a:p>
            <a:r>
              <a:rPr lang="en-US" dirty="0"/>
              <a:t>B. </a:t>
            </a:r>
            <a:r>
              <a:rPr lang="en-US" dirty="0" err="1"/>
              <a:t>Lượng</a:t>
            </a:r>
            <a:r>
              <a:rPr lang="en-US" dirty="0"/>
              <a:t> </a:t>
            </a:r>
            <a:r>
              <a:rPr lang="en-US" dirty="0" err="1"/>
              <a:t>Giá</a:t>
            </a:r>
            <a:r>
              <a:rPr lang="en-US" dirty="0"/>
              <a:t> </a:t>
            </a:r>
            <a:r>
              <a:rPr lang="en-US" dirty="0" err="1"/>
              <a:t>Quản</a:t>
            </a:r>
            <a:r>
              <a:rPr lang="en-US" dirty="0"/>
              <a:t> </a:t>
            </a:r>
            <a:r>
              <a:rPr lang="en-US" dirty="0" err="1"/>
              <a:t>gia</a:t>
            </a:r>
            <a:r>
              <a:rPr lang="en-US" dirty="0"/>
              <a:t> </a:t>
            </a:r>
            <a:r>
              <a:rPr lang="en-US" dirty="0" err="1"/>
              <a:t>Trung</a:t>
            </a:r>
            <a:r>
              <a:rPr lang="en-US" dirty="0"/>
              <a:t> </a:t>
            </a:r>
            <a:r>
              <a:rPr lang="en-US" dirty="0" err="1"/>
              <a:t>Thành</a:t>
            </a:r>
            <a:endParaRPr lang="en-US" dirty="0"/>
          </a:p>
        </p:txBody>
      </p:sp>
      <p:sp>
        <p:nvSpPr>
          <p:cNvPr id="3" name="Content Placeholder 2">
            <a:extLst>
              <a:ext uri="{FF2B5EF4-FFF2-40B4-BE49-F238E27FC236}">
                <a16:creationId xmlns:a16="http://schemas.microsoft.com/office/drawing/2014/main" id="{F85BF4BB-08F7-344E-8902-EBB22332C4B6}"/>
              </a:ext>
            </a:extLst>
          </p:cNvPr>
          <p:cNvSpPr>
            <a:spLocks noGrp="1"/>
          </p:cNvSpPr>
          <p:nvPr>
            <p:ph idx="1"/>
          </p:nvPr>
        </p:nvSpPr>
        <p:spPr>
          <a:xfrm>
            <a:off x="1371600" y="1234692"/>
            <a:ext cx="10256108" cy="5090984"/>
          </a:xfrm>
        </p:spPr>
        <p:txBody>
          <a:bodyPr>
            <a:normAutofit/>
          </a:bodyPr>
          <a:lstStyle/>
          <a:p>
            <a:pPr marL="0" indent="0">
              <a:buNone/>
            </a:pPr>
            <a:r>
              <a:rPr lang="en-US" sz="2800" dirty="0"/>
              <a:t>6. </a:t>
            </a:r>
            <a:r>
              <a:rPr lang="en-US" sz="3200" dirty="0" err="1"/>
              <a:t>Giúp</a:t>
            </a:r>
            <a:r>
              <a:rPr lang="en-US" sz="3200" dirty="0"/>
              <a:t> </a:t>
            </a:r>
            <a:r>
              <a:rPr lang="en-US" sz="3200" dirty="0" err="1"/>
              <a:t>đỡ</a:t>
            </a:r>
            <a:r>
              <a:rPr lang="en-US" sz="3200" dirty="0"/>
              <a:t> </a:t>
            </a:r>
            <a:r>
              <a:rPr lang="en-US" sz="3200" dirty="0" err="1"/>
              <a:t>người</a:t>
            </a:r>
            <a:r>
              <a:rPr lang="en-US" sz="3200" dirty="0"/>
              <a:t> </a:t>
            </a:r>
            <a:r>
              <a:rPr lang="en-US" sz="3200" dirty="0" err="1"/>
              <a:t>nghèo</a:t>
            </a:r>
            <a:r>
              <a:rPr lang="en-US" sz="3200" dirty="0"/>
              <a:t> </a:t>
            </a:r>
            <a:r>
              <a:rPr lang="en-US" sz="3200" dirty="0" err="1"/>
              <a:t>khó</a:t>
            </a:r>
            <a:r>
              <a:rPr lang="en-US" sz="3200" dirty="0"/>
              <a:t> 	</a:t>
            </a:r>
            <a:r>
              <a:rPr lang="en-US" sz="3200" dirty="0" err="1"/>
              <a:t>Có</a:t>
            </a:r>
            <a:r>
              <a:rPr lang="en-US" sz="3200" dirty="0"/>
              <a:t> 		</a:t>
            </a:r>
            <a:r>
              <a:rPr lang="en-US" sz="3200" dirty="0" err="1"/>
              <a:t>Không</a:t>
            </a:r>
            <a:r>
              <a:rPr lang="en-US" sz="3200" dirty="0"/>
              <a:t>  	</a:t>
            </a:r>
          </a:p>
          <a:p>
            <a:pPr marL="0" indent="0">
              <a:buNone/>
            </a:pPr>
            <a:r>
              <a:rPr lang="en-US" sz="3200" dirty="0"/>
              <a:t>7. </a:t>
            </a:r>
            <a:r>
              <a:rPr lang="en-US" sz="3200" dirty="0" err="1"/>
              <a:t>Sống</a:t>
            </a:r>
            <a:r>
              <a:rPr lang="en-US" sz="3200" dirty="0"/>
              <a:t> </a:t>
            </a:r>
            <a:r>
              <a:rPr lang="en-US" sz="3200" dirty="0" err="1"/>
              <a:t>rộng</a:t>
            </a:r>
            <a:r>
              <a:rPr lang="en-US" sz="3200" dirty="0"/>
              <a:t> </a:t>
            </a:r>
            <a:r>
              <a:rPr lang="en-US" sz="3200" dirty="0" err="1"/>
              <a:t>rãi</a:t>
            </a:r>
            <a:r>
              <a:rPr lang="en-US" sz="3200" dirty="0"/>
              <a:t>, </a:t>
            </a:r>
            <a:r>
              <a:rPr lang="en-US" sz="3200" dirty="0" err="1"/>
              <a:t>không</a:t>
            </a:r>
            <a:r>
              <a:rPr lang="en-US" sz="3200" dirty="0"/>
              <a:t> </a:t>
            </a:r>
            <a:r>
              <a:rPr lang="en-US" sz="3200" dirty="0" err="1"/>
              <a:t>keo</a:t>
            </a:r>
            <a:r>
              <a:rPr lang="en-US" sz="3200" dirty="0"/>
              <a:t> </a:t>
            </a:r>
            <a:r>
              <a:rPr lang="en-US" sz="3200" dirty="0" err="1"/>
              <a:t>kiệt</a:t>
            </a:r>
            <a:r>
              <a:rPr lang="en-US" sz="3200" dirty="0"/>
              <a:t> 	. </a:t>
            </a:r>
            <a:r>
              <a:rPr lang="en-US" sz="3200" dirty="0" err="1"/>
              <a:t>Có</a:t>
            </a:r>
            <a:r>
              <a:rPr lang="en-US" sz="3200" dirty="0"/>
              <a:t> 		 </a:t>
            </a:r>
            <a:r>
              <a:rPr lang="en-US" sz="3200" dirty="0" err="1"/>
              <a:t>Không</a:t>
            </a:r>
            <a:r>
              <a:rPr lang="en-US" sz="3200" dirty="0"/>
              <a:t>  		</a:t>
            </a:r>
          </a:p>
          <a:p>
            <a:pPr marL="0" indent="0">
              <a:buNone/>
            </a:pPr>
            <a:r>
              <a:rPr lang="en-US" sz="3200" dirty="0"/>
              <a:t>8. Hay </a:t>
            </a:r>
            <a:r>
              <a:rPr lang="en-US" sz="3200" dirty="0" err="1"/>
              <a:t>vay</a:t>
            </a:r>
            <a:r>
              <a:rPr lang="en-US" sz="3200" dirty="0"/>
              <a:t> </a:t>
            </a:r>
            <a:r>
              <a:rPr lang="en-US" sz="3200" dirty="0" err="1"/>
              <a:t>mượn</a:t>
            </a:r>
            <a:r>
              <a:rPr lang="en-US" sz="3200" dirty="0"/>
              <a:t> </a:t>
            </a:r>
            <a:r>
              <a:rPr lang="en-US" sz="3200" dirty="0" err="1"/>
              <a:t>vướng</a:t>
            </a:r>
            <a:r>
              <a:rPr lang="en-US" sz="3200" dirty="0"/>
              <a:t> </a:t>
            </a:r>
            <a:r>
              <a:rPr lang="en-US" sz="3200" dirty="0" err="1"/>
              <a:t>nợ</a:t>
            </a:r>
            <a:r>
              <a:rPr lang="en-US" sz="3200" dirty="0"/>
              <a:t> </a:t>
            </a:r>
            <a:r>
              <a:rPr lang="en-US" sz="3200" dirty="0" err="1"/>
              <a:t>nần</a:t>
            </a:r>
            <a:endParaRPr lang="en-US" sz="3200" dirty="0"/>
          </a:p>
          <a:p>
            <a:pPr marL="0" indent="0">
              <a:buNone/>
            </a:pPr>
            <a:r>
              <a:rPr lang="en-US" sz="3200" dirty="0"/>
              <a:t>	</a:t>
            </a:r>
            <a:r>
              <a:rPr lang="en-US" sz="3200" dirty="0" err="1"/>
              <a:t>Có</a:t>
            </a:r>
            <a:r>
              <a:rPr lang="en-US" sz="3200" dirty="0"/>
              <a:t> 	  	</a:t>
            </a:r>
            <a:r>
              <a:rPr lang="en-US" sz="3200" dirty="0" err="1"/>
              <a:t>Không</a:t>
            </a:r>
            <a:r>
              <a:rPr lang="en-US" sz="3200" dirty="0"/>
              <a:t>  		</a:t>
            </a:r>
          </a:p>
          <a:p>
            <a:pPr marL="0" indent="0">
              <a:buNone/>
            </a:pPr>
            <a:r>
              <a:rPr lang="en-US" sz="3200" dirty="0"/>
              <a:t>9. </a:t>
            </a:r>
            <a:r>
              <a:rPr lang="en-US" sz="3200" dirty="0" err="1"/>
              <a:t>Luôn</a:t>
            </a:r>
            <a:r>
              <a:rPr lang="en-US" sz="3200" dirty="0"/>
              <a:t> </a:t>
            </a:r>
            <a:r>
              <a:rPr lang="en-US" sz="3200" dirty="0" err="1"/>
              <a:t>giữ</a:t>
            </a:r>
            <a:r>
              <a:rPr lang="en-US" sz="3200" dirty="0"/>
              <a:t> </a:t>
            </a:r>
            <a:r>
              <a:rPr lang="en-US" sz="3200" dirty="0" err="1"/>
              <a:t>chứng</a:t>
            </a:r>
            <a:r>
              <a:rPr lang="en-US" sz="3200" dirty="0"/>
              <a:t> </a:t>
            </a:r>
            <a:r>
              <a:rPr lang="en-US" sz="3200" dirty="0" err="1"/>
              <a:t>từ</a:t>
            </a:r>
            <a:r>
              <a:rPr lang="en-US" sz="3200" dirty="0"/>
              <a:t>, </a:t>
            </a:r>
            <a:r>
              <a:rPr lang="en-US" sz="3200" dirty="0" err="1"/>
              <a:t>giải</a:t>
            </a:r>
            <a:r>
              <a:rPr lang="en-US" sz="3200" dirty="0"/>
              <a:t> </a:t>
            </a:r>
            <a:r>
              <a:rPr lang="en-US" sz="3200" dirty="0" err="1"/>
              <a:t>trình</a:t>
            </a:r>
            <a:r>
              <a:rPr lang="en-US" sz="3200" dirty="0"/>
              <a:t> </a:t>
            </a:r>
            <a:r>
              <a:rPr lang="en-US" sz="3200" dirty="0" err="1"/>
              <a:t>và</a:t>
            </a:r>
            <a:r>
              <a:rPr lang="en-US" sz="3200" dirty="0"/>
              <a:t> </a:t>
            </a:r>
            <a:r>
              <a:rPr lang="en-US" sz="3200" dirty="0" err="1"/>
              <a:t>ghi</a:t>
            </a:r>
            <a:r>
              <a:rPr lang="en-US" sz="3200" dirty="0"/>
              <a:t> </a:t>
            </a:r>
            <a:r>
              <a:rPr lang="en-US" sz="3200" dirty="0" err="1"/>
              <a:t>nhận</a:t>
            </a:r>
            <a:r>
              <a:rPr lang="en-US" sz="3200" dirty="0"/>
              <a:t> 	</a:t>
            </a:r>
          </a:p>
          <a:p>
            <a:pPr marL="0" indent="0">
              <a:buNone/>
            </a:pPr>
            <a:r>
              <a:rPr lang="en-US" sz="3200" dirty="0"/>
              <a:t>	</a:t>
            </a:r>
            <a:r>
              <a:rPr lang="en-US" sz="3200" dirty="0" err="1"/>
              <a:t>Có</a:t>
            </a:r>
            <a:r>
              <a:rPr lang="en-US" sz="3200" dirty="0"/>
              <a:t> 		</a:t>
            </a:r>
            <a:r>
              <a:rPr lang="en-US" sz="3200" dirty="0" err="1"/>
              <a:t>Không</a:t>
            </a:r>
            <a:r>
              <a:rPr lang="en-US" sz="3200" dirty="0"/>
              <a:t>	</a:t>
            </a:r>
          </a:p>
          <a:p>
            <a:pPr marL="0" indent="0">
              <a:buNone/>
            </a:pPr>
            <a:r>
              <a:rPr lang="en-US" sz="3200" dirty="0"/>
              <a:t>10. </a:t>
            </a:r>
            <a:r>
              <a:rPr lang="en-US" sz="3200" dirty="0" err="1"/>
              <a:t>Dùng</a:t>
            </a:r>
            <a:r>
              <a:rPr lang="en-US" sz="3200" dirty="0"/>
              <a:t> </a:t>
            </a:r>
            <a:r>
              <a:rPr lang="en-US" sz="3200" dirty="0" err="1"/>
              <a:t>tiền</a:t>
            </a:r>
            <a:r>
              <a:rPr lang="en-US" sz="3200" dirty="0"/>
              <a:t> </a:t>
            </a:r>
            <a:r>
              <a:rPr lang="en-US" sz="3200" dirty="0" err="1"/>
              <a:t>bạc</a:t>
            </a:r>
            <a:r>
              <a:rPr lang="en-US" sz="3200" dirty="0"/>
              <a:t> </a:t>
            </a:r>
            <a:r>
              <a:rPr lang="en-US" sz="3200" dirty="0" err="1"/>
              <a:t>để</a:t>
            </a:r>
            <a:r>
              <a:rPr lang="en-US" sz="3200" dirty="0"/>
              <a:t> </a:t>
            </a:r>
            <a:r>
              <a:rPr lang="en-US" sz="3200" dirty="0" err="1"/>
              <a:t>thể</a:t>
            </a:r>
            <a:r>
              <a:rPr lang="en-US" sz="3200" dirty="0"/>
              <a:t> </a:t>
            </a:r>
            <a:r>
              <a:rPr lang="en-US" sz="3200" dirty="0" err="1"/>
              <a:t>hiện</a:t>
            </a:r>
            <a:r>
              <a:rPr lang="en-US" sz="3200" dirty="0"/>
              <a:t> </a:t>
            </a:r>
            <a:r>
              <a:rPr lang="en-US" sz="3200" dirty="0" err="1"/>
              <a:t>đẳng</a:t>
            </a:r>
            <a:r>
              <a:rPr lang="en-US" sz="3200" dirty="0"/>
              <a:t> </a:t>
            </a:r>
            <a:r>
              <a:rPr lang="en-US" sz="3200" dirty="0" err="1"/>
              <a:t>cấp</a:t>
            </a:r>
            <a:r>
              <a:rPr lang="en-US" sz="3200" dirty="0"/>
              <a:t> 	    			</a:t>
            </a:r>
            <a:r>
              <a:rPr lang="en-US" sz="3200" dirty="0" err="1"/>
              <a:t>Có</a:t>
            </a:r>
            <a:r>
              <a:rPr lang="en-US" sz="3200" dirty="0"/>
              <a:t> 		</a:t>
            </a:r>
            <a:r>
              <a:rPr lang="en-US" sz="3200" dirty="0" err="1"/>
              <a:t>Không</a:t>
            </a:r>
            <a:r>
              <a:rPr lang="en-US" sz="3200" dirty="0"/>
              <a:t>	</a:t>
            </a:r>
          </a:p>
          <a:p>
            <a:pPr marL="514350" indent="-514350">
              <a:buFont typeface="+mj-lt"/>
              <a:buAutoNum type="arabicPeriod"/>
            </a:pPr>
            <a:endParaRPr lang="en-US" sz="3200" dirty="0"/>
          </a:p>
          <a:p>
            <a:pPr marL="514350" indent="-514350">
              <a:buFont typeface="+mj-lt"/>
              <a:buAutoNum type="arabicPeriod"/>
            </a:pPr>
            <a:endParaRPr lang="en-US" sz="3200" dirty="0"/>
          </a:p>
          <a:p>
            <a:endParaRPr lang="en-US" dirty="0"/>
          </a:p>
        </p:txBody>
      </p:sp>
      <p:sp>
        <p:nvSpPr>
          <p:cNvPr id="4" name="Rectangle 3">
            <a:extLst>
              <a:ext uri="{FF2B5EF4-FFF2-40B4-BE49-F238E27FC236}">
                <a16:creationId xmlns:a16="http://schemas.microsoft.com/office/drawing/2014/main" id="{29BE12EA-0FBA-FC4C-A3EE-63BA7938144E}"/>
              </a:ext>
            </a:extLst>
          </p:cNvPr>
          <p:cNvSpPr/>
          <p:nvPr/>
        </p:nvSpPr>
        <p:spPr>
          <a:xfrm>
            <a:off x="7782330" y="1332613"/>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Rectangle 4">
            <a:extLst>
              <a:ext uri="{FF2B5EF4-FFF2-40B4-BE49-F238E27FC236}">
                <a16:creationId xmlns:a16="http://schemas.microsoft.com/office/drawing/2014/main" id="{9390856F-5BC8-DD4F-90C8-3295E5569B5C}"/>
              </a:ext>
            </a:extLst>
          </p:cNvPr>
          <p:cNvSpPr/>
          <p:nvPr/>
        </p:nvSpPr>
        <p:spPr>
          <a:xfrm>
            <a:off x="10257165" y="1333003"/>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Rectangle 5">
            <a:extLst>
              <a:ext uri="{FF2B5EF4-FFF2-40B4-BE49-F238E27FC236}">
                <a16:creationId xmlns:a16="http://schemas.microsoft.com/office/drawing/2014/main" id="{8A9D5B8D-214C-0B49-BA81-D7F26D4687E2}"/>
              </a:ext>
            </a:extLst>
          </p:cNvPr>
          <p:cNvSpPr/>
          <p:nvPr/>
        </p:nvSpPr>
        <p:spPr>
          <a:xfrm>
            <a:off x="7792260" y="1931183"/>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Rectangle 6">
            <a:extLst>
              <a:ext uri="{FF2B5EF4-FFF2-40B4-BE49-F238E27FC236}">
                <a16:creationId xmlns:a16="http://schemas.microsoft.com/office/drawing/2014/main" id="{4047513B-DD45-164C-8143-B19F2853FA7A}"/>
              </a:ext>
            </a:extLst>
          </p:cNvPr>
          <p:cNvSpPr/>
          <p:nvPr/>
        </p:nvSpPr>
        <p:spPr>
          <a:xfrm>
            <a:off x="3160641" y="3200721"/>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Rectangle 7">
            <a:extLst>
              <a:ext uri="{FF2B5EF4-FFF2-40B4-BE49-F238E27FC236}">
                <a16:creationId xmlns:a16="http://schemas.microsoft.com/office/drawing/2014/main" id="{1145042F-F1BC-754D-9834-DB21F388E71D}"/>
              </a:ext>
            </a:extLst>
          </p:cNvPr>
          <p:cNvSpPr/>
          <p:nvPr/>
        </p:nvSpPr>
        <p:spPr>
          <a:xfrm>
            <a:off x="10283652" y="1931183"/>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9" name="Rectangle 8">
            <a:extLst>
              <a:ext uri="{FF2B5EF4-FFF2-40B4-BE49-F238E27FC236}">
                <a16:creationId xmlns:a16="http://schemas.microsoft.com/office/drawing/2014/main" id="{9E3F480A-9C78-794D-8E14-58F89CF97670}"/>
              </a:ext>
            </a:extLst>
          </p:cNvPr>
          <p:cNvSpPr/>
          <p:nvPr/>
        </p:nvSpPr>
        <p:spPr>
          <a:xfrm>
            <a:off x="5579154" y="3200721"/>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AE80BD5-BD28-5346-9F06-914D36E7E9A9}"/>
              </a:ext>
            </a:extLst>
          </p:cNvPr>
          <p:cNvSpPr/>
          <p:nvPr/>
        </p:nvSpPr>
        <p:spPr>
          <a:xfrm>
            <a:off x="5579154" y="4471650"/>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58A25A0C-9CFE-4C43-A140-82B59724FDF7}"/>
              </a:ext>
            </a:extLst>
          </p:cNvPr>
          <p:cNvSpPr/>
          <p:nvPr/>
        </p:nvSpPr>
        <p:spPr>
          <a:xfrm>
            <a:off x="3160640" y="4380137"/>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945E500E-CB7C-4648-85E5-A130B4ACB090}"/>
              </a:ext>
            </a:extLst>
          </p:cNvPr>
          <p:cNvSpPr/>
          <p:nvPr/>
        </p:nvSpPr>
        <p:spPr>
          <a:xfrm>
            <a:off x="5579154" y="5531451"/>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9436F3FA-E744-1847-885D-A9A052A3ACBE}"/>
              </a:ext>
            </a:extLst>
          </p:cNvPr>
          <p:cNvSpPr/>
          <p:nvPr/>
        </p:nvSpPr>
        <p:spPr>
          <a:xfrm>
            <a:off x="3180515" y="5531451"/>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15818515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CEE0B-F7EA-FA44-A24F-E621BA664BF1}"/>
              </a:ext>
            </a:extLst>
          </p:cNvPr>
          <p:cNvSpPr>
            <a:spLocks noGrp="1"/>
          </p:cNvSpPr>
          <p:nvPr>
            <p:ph type="title"/>
          </p:nvPr>
        </p:nvSpPr>
        <p:spPr>
          <a:xfrm>
            <a:off x="1371598" y="262582"/>
            <a:ext cx="10219039" cy="973094"/>
          </a:xfrm>
        </p:spPr>
        <p:txBody>
          <a:bodyPr>
            <a:normAutofit/>
          </a:bodyPr>
          <a:lstStyle/>
          <a:p>
            <a:r>
              <a:rPr lang="en-US" b="1" dirty="0" err="1"/>
              <a:t>Người</a:t>
            </a:r>
            <a:r>
              <a:rPr lang="en-US" b="1" dirty="0"/>
              <a:t> </a:t>
            </a:r>
            <a:r>
              <a:rPr lang="en-US" b="1" dirty="0" err="1"/>
              <a:t>quản</a:t>
            </a:r>
            <a:r>
              <a:rPr lang="en-US" b="1" dirty="0"/>
              <a:t> </a:t>
            </a:r>
            <a:r>
              <a:rPr lang="en-US" b="1" dirty="0" err="1"/>
              <a:t>gia</a:t>
            </a:r>
            <a:r>
              <a:rPr lang="en-US" b="1" dirty="0"/>
              <a:t> TRUNG THÀNH</a:t>
            </a:r>
          </a:p>
        </p:txBody>
      </p:sp>
      <p:sp>
        <p:nvSpPr>
          <p:cNvPr id="3" name="Content Placeholder 2">
            <a:extLst>
              <a:ext uri="{FF2B5EF4-FFF2-40B4-BE49-F238E27FC236}">
                <a16:creationId xmlns:a16="http://schemas.microsoft.com/office/drawing/2014/main" id="{05FED8B8-A843-4A4D-88AD-C201DC967EF3}"/>
              </a:ext>
            </a:extLst>
          </p:cNvPr>
          <p:cNvSpPr>
            <a:spLocks noGrp="1"/>
          </p:cNvSpPr>
          <p:nvPr>
            <p:ph idx="1"/>
          </p:nvPr>
        </p:nvSpPr>
        <p:spPr>
          <a:xfrm>
            <a:off x="1371598" y="1366362"/>
            <a:ext cx="10614456" cy="5897262"/>
          </a:xfrm>
        </p:spPr>
        <p:txBody>
          <a:bodyPr>
            <a:noAutofit/>
          </a:bodyPr>
          <a:lstStyle/>
          <a:p>
            <a:pPr marL="0" indent="0">
              <a:buNone/>
            </a:pPr>
            <a:endParaRPr lang="en-US" sz="3200" dirty="0"/>
          </a:p>
          <a:p>
            <a:pPr marL="0" indent="0">
              <a:buNone/>
            </a:pPr>
            <a:r>
              <a:rPr lang="en-US" sz="3200" b="1" dirty="0"/>
              <a:t>CÔNG THỨC: 7-1-1-1</a:t>
            </a:r>
          </a:p>
          <a:p>
            <a:pPr marL="0" indent="0">
              <a:buNone/>
            </a:pPr>
            <a:endParaRPr lang="en-US" sz="3200" dirty="0"/>
          </a:p>
          <a:p>
            <a:pPr marL="0" indent="0">
              <a:buNone/>
            </a:pPr>
            <a:r>
              <a:rPr lang="en-US" sz="3200" dirty="0"/>
              <a:t>7/10: </a:t>
            </a:r>
            <a:r>
              <a:rPr lang="en-US" sz="3200" dirty="0" err="1"/>
              <a:t>Sử</a:t>
            </a:r>
            <a:r>
              <a:rPr lang="en-US" sz="3200" dirty="0"/>
              <a:t> </a:t>
            </a:r>
            <a:r>
              <a:rPr lang="en-US" sz="3200" dirty="0" err="1"/>
              <a:t>dụng</a:t>
            </a:r>
            <a:r>
              <a:rPr lang="en-US" sz="3200" dirty="0"/>
              <a:t> </a:t>
            </a:r>
            <a:r>
              <a:rPr lang="en-US" sz="3200" dirty="0" err="1"/>
              <a:t>cho</a:t>
            </a:r>
            <a:r>
              <a:rPr lang="en-US" sz="3200" dirty="0"/>
              <a:t> </a:t>
            </a:r>
            <a:r>
              <a:rPr lang="en-US" sz="3200" dirty="0" err="1"/>
              <a:t>mình</a:t>
            </a:r>
            <a:r>
              <a:rPr lang="en-US" sz="3200" dirty="0"/>
              <a:t> </a:t>
            </a:r>
            <a:r>
              <a:rPr lang="en-US" sz="3200" dirty="0" err="1"/>
              <a:t>và</a:t>
            </a:r>
            <a:r>
              <a:rPr lang="en-US" sz="3200" dirty="0"/>
              <a:t> </a:t>
            </a:r>
            <a:r>
              <a:rPr lang="en-US" sz="3200" dirty="0" err="1"/>
              <a:t>gia</a:t>
            </a:r>
            <a:r>
              <a:rPr lang="en-US" sz="3200" dirty="0"/>
              <a:t> </a:t>
            </a:r>
            <a:r>
              <a:rPr lang="en-US" sz="3200" dirty="0" err="1"/>
              <a:t>đình</a:t>
            </a:r>
            <a:endParaRPr lang="en-US" sz="3200" dirty="0"/>
          </a:p>
          <a:p>
            <a:pPr marL="0" indent="0">
              <a:buNone/>
            </a:pPr>
            <a:r>
              <a:rPr lang="en-US" sz="3200" dirty="0"/>
              <a:t>1/10: </a:t>
            </a:r>
            <a:r>
              <a:rPr lang="en-US" sz="3200" dirty="0" err="1"/>
              <a:t>Dâng</a:t>
            </a:r>
            <a:r>
              <a:rPr lang="en-US" sz="3200" dirty="0"/>
              <a:t> </a:t>
            </a:r>
            <a:r>
              <a:rPr lang="en-US" sz="3200" dirty="0" err="1"/>
              <a:t>hiến</a:t>
            </a:r>
            <a:r>
              <a:rPr lang="en-US" sz="3200" dirty="0"/>
              <a:t> </a:t>
            </a:r>
            <a:r>
              <a:rPr lang="en-US" sz="3200" dirty="0" err="1"/>
              <a:t>cho</a:t>
            </a:r>
            <a:r>
              <a:rPr lang="en-US" sz="3200" dirty="0"/>
              <a:t> </a:t>
            </a:r>
            <a:r>
              <a:rPr lang="en-US" sz="3200" dirty="0" err="1"/>
              <a:t>Hội</a:t>
            </a:r>
            <a:r>
              <a:rPr lang="en-US" sz="3200" dirty="0"/>
              <a:t> </a:t>
            </a:r>
            <a:r>
              <a:rPr lang="en-US" sz="3200" dirty="0" err="1"/>
              <a:t>Thánh</a:t>
            </a:r>
            <a:r>
              <a:rPr lang="en-US" sz="3200" dirty="0"/>
              <a:t> </a:t>
            </a:r>
            <a:r>
              <a:rPr lang="en-US" sz="3200" dirty="0" err="1"/>
              <a:t>địa</a:t>
            </a:r>
            <a:r>
              <a:rPr lang="en-US" sz="3200" dirty="0"/>
              <a:t> </a:t>
            </a:r>
            <a:r>
              <a:rPr lang="en-US" sz="3200" dirty="0" err="1"/>
              <a:t>phương</a:t>
            </a:r>
            <a:endParaRPr lang="en-US" sz="3200" dirty="0"/>
          </a:p>
          <a:p>
            <a:pPr marL="0" indent="0">
              <a:buNone/>
            </a:pPr>
            <a:r>
              <a:rPr lang="en-US" sz="3200" dirty="0"/>
              <a:t>1/10: </a:t>
            </a:r>
            <a:r>
              <a:rPr lang="en-US" sz="3200" dirty="0" err="1"/>
              <a:t>Giúp</a:t>
            </a:r>
            <a:r>
              <a:rPr lang="en-US" sz="3200" dirty="0"/>
              <a:t> </a:t>
            </a:r>
            <a:r>
              <a:rPr lang="en-US" sz="3200" dirty="0" err="1"/>
              <a:t>đỡ</a:t>
            </a:r>
            <a:r>
              <a:rPr lang="en-US" sz="3200" dirty="0"/>
              <a:t> </a:t>
            </a:r>
            <a:r>
              <a:rPr lang="en-US" sz="3200" dirty="0" err="1"/>
              <a:t>kẻ</a:t>
            </a:r>
            <a:r>
              <a:rPr lang="en-US" sz="3200" dirty="0"/>
              <a:t> </a:t>
            </a:r>
            <a:r>
              <a:rPr lang="en-US" sz="3200" dirty="0" err="1"/>
              <a:t>nghèo</a:t>
            </a:r>
            <a:r>
              <a:rPr lang="en-US" sz="3200" dirty="0"/>
              <a:t> </a:t>
            </a:r>
            <a:r>
              <a:rPr lang="en-US" sz="3200" dirty="0" err="1"/>
              <a:t>khó</a:t>
            </a:r>
            <a:r>
              <a:rPr lang="en-US" sz="3200" dirty="0"/>
              <a:t> hay </a:t>
            </a:r>
            <a:r>
              <a:rPr lang="en-US" sz="3200" dirty="0" err="1"/>
              <a:t>đóng</a:t>
            </a:r>
            <a:r>
              <a:rPr lang="en-US" sz="3200" dirty="0"/>
              <a:t> </a:t>
            </a:r>
            <a:r>
              <a:rPr lang="en-US" sz="3200" dirty="0" err="1"/>
              <a:t>góp</a:t>
            </a:r>
            <a:r>
              <a:rPr lang="en-US" sz="3200" dirty="0"/>
              <a:t> </a:t>
            </a:r>
            <a:r>
              <a:rPr lang="en-US" sz="3200" dirty="0" err="1"/>
              <a:t>cho</a:t>
            </a:r>
            <a:r>
              <a:rPr lang="en-US" sz="3200" dirty="0"/>
              <a:t> </a:t>
            </a:r>
            <a:r>
              <a:rPr lang="en-US" sz="3200" dirty="0" err="1"/>
              <a:t>các</a:t>
            </a:r>
            <a:r>
              <a:rPr lang="en-US" sz="3200" dirty="0"/>
              <a:t> </a:t>
            </a:r>
            <a:r>
              <a:rPr lang="en-US" sz="3200" dirty="0" err="1"/>
              <a:t>tổ</a:t>
            </a:r>
            <a:r>
              <a:rPr lang="en-US" sz="3200" dirty="0"/>
              <a:t> </a:t>
            </a:r>
            <a:r>
              <a:rPr lang="en-US" sz="3200" dirty="0" err="1"/>
              <a:t>chức</a:t>
            </a:r>
            <a:r>
              <a:rPr lang="en-US" sz="3200" dirty="0"/>
              <a:t> </a:t>
            </a:r>
            <a:r>
              <a:rPr lang="en-US" sz="3200" dirty="0" err="1"/>
              <a:t>từ</a:t>
            </a:r>
            <a:r>
              <a:rPr lang="en-US" sz="3200" dirty="0"/>
              <a:t> </a:t>
            </a:r>
            <a:r>
              <a:rPr lang="en-US" sz="3200" dirty="0" err="1"/>
              <a:t>thiện</a:t>
            </a:r>
            <a:endParaRPr lang="en-US" sz="3200" dirty="0"/>
          </a:p>
          <a:p>
            <a:pPr marL="0" indent="0">
              <a:buNone/>
            </a:pPr>
            <a:r>
              <a:rPr lang="en-US" sz="3200" dirty="0"/>
              <a:t>1/10: </a:t>
            </a:r>
            <a:r>
              <a:rPr lang="en-US" sz="3200" dirty="0" err="1"/>
              <a:t>Lập</a:t>
            </a:r>
            <a:r>
              <a:rPr lang="en-US" sz="3200" dirty="0"/>
              <a:t> </a:t>
            </a:r>
            <a:r>
              <a:rPr lang="en-US" sz="3200" dirty="0" err="1"/>
              <a:t>quỹ</a:t>
            </a:r>
            <a:r>
              <a:rPr lang="en-US" sz="3200" dirty="0"/>
              <a:t> </a:t>
            </a:r>
            <a:r>
              <a:rPr lang="en-US" sz="3200" dirty="0" err="1"/>
              <a:t>tiết</a:t>
            </a:r>
            <a:r>
              <a:rPr lang="en-US" sz="3200" dirty="0"/>
              <a:t> </a:t>
            </a:r>
            <a:r>
              <a:rPr lang="en-US" sz="3200" dirty="0" err="1"/>
              <a:t>kiệm</a:t>
            </a:r>
            <a:r>
              <a:rPr lang="en-US" sz="3200" dirty="0"/>
              <a:t> </a:t>
            </a:r>
          </a:p>
        </p:txBody>
      </p:sp>
    </p:spTree>
    <p:extLst>
      <p:ext uri="{BB962C8B-B14F-4D97-AF65-F5344CB8AC3E}">
        <p14:creationId xmlns:p14="http://schemas.microsoft.com/office/powerpoint/2010/main" val="3875281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FFBEA9-5570-8944-93D0-B9198BC8186D}"/>
              </a:ext>
            </a:extLst>
          </p:cNvPr>
          <p:cNvSpPr>
            <a:spLocks noGrp="1"/>
          </p:cNvSpPr>
          <p:nvPr>
            <p:ph type="title"/>
          </p:nvPr>
        </p:nvSpPr>
        <p:spPr>
          <a:xfrm>
            <a:off x="1371600" y="460513"/>
            <a:ext cx="9601200" cy="1485900"/>
          </a:xfrm>
        </p:spPr>
        <p:txBody>
          <a:bodyPr/>
          <a:lstStyle/>
          <a:p>
            <a:r>
              <a:rPr lang="en-US" b="1" i="1" dirty="0" err="1"/>
              <a:t>Phải</a:t>
            </a:r>
            <a:r>
              <a:rPr lang="en-US" b="1" i="1" dirty="0"/>
              <a:t> </a:t>
            </a:r>
            <a:r>
              <a:rPr lang="en-US" b="1" i="1" dirty="0" err="1"/>
              <a:t>nhạy</a:t>
            </a:r>
            <a:r>
              <a:rPr lang="en-US" b="1" i="1" dirty="0"/>
              <a:t> </a:t>
            </a:r>
            <a:r>
              <a:rPr lang="en-US" b="1" i="1" dirty="0" err="1"/>
              <a:t>cảm</a:t>
            </a:r>
            <a:r>
              <a:rPr lang="en-US" b="1" i="1" dirty="0"/>
              <a:t> </a:t>
            </a:r>
            <a:r>
              <a:rPr lang="en-US" b="1" i="1" dirty="0" err="1"/>
              <a:t>các</a:t>
            </a:r>
            <a:r>
              <a:rPr lang="en-US" b="1" i="1" dirty="0"/>
              <a:t> </a:t>
            </a:r>
            <a:r>
              <a:rPr lang="en-US" b="1" i="1" dirty="0" err="1"/>
              <a:t>phản</a:t>
            </a:r>
            <a:r>
              <a:rPr lang="en-US" b="1" i="1" dirty="0"/>
              <a:t> </a:t>
            </a:r>
            <a:r>
              <a:rPr lang="en-US" b="1" i="1" dirty="0" err="1"/>
              <a:t>ứng</a:t>
            </a:r>
            <a:r>
              <a:rPr lang="en-US" b="1" i="1" dirty="0"/>
              <a:t> </a:t>
            </a:r>
            <a:r>
              <a:rPr lang="en-US" b="1" i="1" dirty="0" err="1"/>
              <a:t>từ</a:t>
            </a:r>
            <a:r>
              <a:rPr lang="en-US" b="1" i="1" dirty="0"/>
              <a:t> </a:t>
            </a:r>
            <a:r>
              <a:rPr lang="en-US" b="1" i="1" dirty="0" err="1"/>
              <a:t>trong</a:t>
            </a:r>
            <a:r>
              <a:rPr lang="en-US" b="1" i="1" dirty="0"/>
              <a:t> </a:t>
            </a:r>
            <a:r>
              <a:rPr lang="en-US" b="1" i="1" dirty="0" err="1"/>
              <a:t>lòng</a:t>
            </a:r>
            <a:r>
              <a:rPr lang="en-US" b="1" i="1" dirty="0"/>
              <a:t> </a:t>
            </a:r>
            <a:r>
              <a:rPr lang="en-US" b="1" i="1" dirty="0" err="1"/>
              <a:t>chúng</a:t>
            </a:r>
            <a:r>
              <a:rPr lang="en-US" b="1" i="1" dirty="0"/>
              <a:t> ta</a:t>
            </a:r>
          </a:p>
        </p:txBody>
      </p:sp>
      <p:sp>
        <p:nvSpPr>
          <p:cNvPr id="3" name="Content Placeholder 2">
            <a:extLst>
              <a:ext uri="{FF2B5EF4-FFF2-40B4-BE49-F238E27FC236}">
                <a16:creationId xmlns:a16="http://schemas.microsoft.com/office/drawing/2014/main" id="{743DA11E-9764-2B4E-9C83-37B2F9A9FED1}"/>
              </a:ext>
            </a:extLst>
          </p:cNvPr>
          <p:cNvSpPr>
            <a:spLocks noGrp="1"/>
          </p:cNvSpPr>
          <p:nvPr>
            <p:ph sz="half" idx="1"/>
          </p:nvPr>
        </p:nvSpPr>
        <p:spPr>
          <a:xfrm>
            <a:off x="1371599" y="2285999"/>
            <a:ext cx="9190383" cy="3581401"/>
          </a:xfrm>
        </p:spPr>
        <p:txBody>
          <a:bodyPr>
            <a:normAutofit/>
          </a:bodyPr>
          <a:lstStyle/>
          <a:p>
            <a:pPr marL="0" indent="0">
              <a:buNone/>
            </a:pPr>
            <a:r>
              <a:rPr lang="vi-VN" sz="3200" u="sng" dirty="0"/>
              <a:t>Châm Ngôn 4:23</a:t>
            </a:r>
          </a:p>
          <a:p>
            <a:pPr marL="0" indent="0">
              <a:buNone/>
            </a:pPr>
            <a:r>
              <a:rPr lang="vi-VN" sz="3200" dirty="0"/>
              <a:t>“Khá cẩn thận giữ tấm lòng của con hơn hết, Vì các nguồn sự sống do nơi nó mà ra.”</a:t>
            </a:r>
            <a:endParaRPr lang="en-US" sz="3200" dirty="0"/>
          </a:p>
        </p:txBody>
      </p:sp>
    </p:spTree>
    <p:extLst>
      <p:ext uri="{BB962C8B-B14F-4D97-AF65-F5344CB8AC3E}">
        <p14:creationId xmlns:p14="http://schemas.microsoft.com/office/powerpoint/2010/main" val="27839192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5B573-E82A-E64E-8370-2EAB15D1E36E}"/>
              </a:ext>
            </a:extLst>
          </p:cNvPr>
          <p:cNvSpPr>
            <a:spLocks noGrp="1"/>
          </p:cNvSpPr>
          <p:nvPr>
            <p:ph type="title"/>
          </p:nvPr>
        </p:nvSpPr>
        <p:spPr>
          <a:xfrm>
            <a:off x="1371600" y="160638"/>
            <a:ext cx="9601200" cy="1013254"/>
          </a:xfrm>
        </p:spPr>
        <p:txBody>
          <a:bodyPr>
            <a:normAutofit fontScale="90000"/>
          </a:bodyPr>
          <a:lstStyle/>
          <a:p>
            <a:r>
              <a:rPr lang="en-US" b="1" dirty="0"/>
              <a:t>C. </a:t>
            </a:r>
            <a:r>
              <a:rPr lang="en-US" b="1" dirty="0" err="1"/>
              <a:t>Những</a:t>
            </a:r>
            <a:r>
              <a:rPr lang="en-US" b="1" dirty="0"/>
              <a:t> </a:t>
            </a:r>
            <a:r>
              <a:rPr lang="en-US" b="1" dirty="0" err="1"/>
              <a:t>triệu</a:t>
            </a:r>
            <a:r>
              <a:rPr lang="en-US" b="1" dirty="0"/>
              <a:t> </a:t>
            </a:r>
            <a:r>
              <a:rPr lang="en-US" b="1" dirty="0" err="1"/>
              <a:t>chứng</a:t>
            </a:r>
            <a:r>
              <a:rPr lang="en-US" b="1" dirty="0"/>
              <a:t> </a:t>
            </a:r>
            <a:r>
              <a:rPr lang="en-US" b="1" dirty="0" err="1"/>
              <a:t>của</a:t>
            </a:r>
            <a:r>
              <a:rPr lang="en-US" b="1" dirty="0"/>
              <a:t> </a:t>
            </a:r>
            <a:r>
              <a:rPr lang="en-US" b="1" dirty="0" err="1"/>
              <a:t>bệnh</a:t>
            </a:r>
            <a:r>
              <a:rPr lang="en-US" b="1" dirty="0"/>
              <a:t> “</a:t>
            </a:r>
            <a:r>
              <a:rPr lang="en-US" b="1" dirty="0" err="1"/>
              <a:t>hơi</a:t>
            </a:r>
            <a:r>
              <a:rPr lang="en-US" b="1" dirty="0"/>
              <a:t> </a:t>
            </a:r>
            <a:r>
              <a:rPr lang="en-US" b="1" dirty="0" err="1"/>
              <a:t>bị</a:t>
            </a:r>
            <a:r>
              <a:rPr lang="en-US" b="1" dirty="0"/>
              <a:t> </a:t>
            </a:r>
            <a:r>
              <a:rPr lang="en-US" b="1" dirty="0" err="1"/>
              <a:t>tham</a:t>
            </a:r>
            <a:r>
              <a:rPr lang="en-US" b="1" dirty="0"/>
              <a:t> </a:t>
            </a:r>
            <a:r>
              <a:rPr lang="en-US" b="1" dirty="0" err="1"/>
              <a:t>tiền</a:t>
            </a:r>
            <a:r>
              <a:rPr lang="en-US" b="1" dirty="0"/>
              <a:t>”</a:t>
            </a:r>
            <a:endParaRPr lang="en-US" dirty="0"/>
          </a:p>
        </p:txBody>
      </p:sp>
      <p:sp>
        <p:nvSpPr>
          <p:cNvPr id="3" name="Content Placeholder 2">
            <a:extLst>
              <a:ext uri="{FF2B5EF4-FFF2-40B4-BE49-F238E27FC236}">
                <a16:creationId xmlns:a16="http://schemas.microsoft.com/office/drawing/2014/main" id="{F85BF4BB-08F7-344E-8902-EBB22332C4B6}"/>
              </a:ext>
            </a:extLst>
          </p:cNvPr>
          <p:cNvSpPr>
            <a:spLocks noGrp="1"/>
          </p:cNvSpPr>
          <p:nvPr>
            <p:ph idx="1"/>
          </p:nvPr>
        </p:nvSpPr>
        <p:spPr>
          <a:xfrm>
            <a:off x="1371600" y="1902762"/>
            <a:ext cx="10256108" cy="5090984"/>
          </a:xfrm>
        </p:spPr>
        <p:txBody>
          <a:bodyPr>
            <a:normAutofit/>
          </a:bodyPr>
          <a:lstStyle/>
          <a:p>
            <a:pPr marL="514350" indent="-514350">
              <a:buFont typeface="+mj-lt"/>
              <a:buAutoNum type="arabicPeriod"/>
            </a:pPr>
            <a:r>
              <a:rPr lang="en-US" sz="3200" dirty="0"/>
              <a:t>Hay </a:t>
            </a:r>
            <a:r>
              <a:rPr lang="en-US" sz="3200" dirty="0" err="1"/>
              <a:t>nói</a:t>
            </a:r>
            <a:r>
              <a:rPr lang="en-US" sz="3200" dirty="0"/>
              <a:t> </a:t>
            </a:r>
            <a:r>
              <a:rPr lang="en-US" sz="3200" dirty="0" err="1"/>
              <a:t>nhiều</a:t>
            </a:r>
            <a:r>
              <a:rPr lang="en-US" sz="3200" dirty="0"/>
              <a:t> </a:t>
            </a:r>
            <a:r>
              <a:rPr lang="en-US" sz="3200" dirty="0" err="1"/>
              <a:t>về</a:t>
            </a:r>
            <a:r>
              <a:rPr lang="en-US" sz="3200" dirty="0"/>
              <a:t> </a:t>
            </a:r>
            <a:r>
              <a:rPr lang="en-US" sz="3200" dirty="0" err="1"/>
              <a:t>tiền</a:t>
            </a:r>
            <a:r>
              <a:rPr lang="en-US" sz="3200" dirty="0"/>
              <a:t> </a:t>
            </a:r>
            <a:r>
              <a:rPr lang="en-US" sz="3200" dirty="0" err="1"/>
              <a:t>bạc</a:t>
            </a:r>
            <a:r>
              <a:rPr lang="en-US" sz="3200" dirty="0"/>
              <a:t>	</a:t>
            </a:r>
            <a:r>
              <a:rPr lang="en-US" sz="3200" dirty="0" err="1"/>
              <a:t>Có</a:t>
            </a:r>
            <a:r>
              <a:rPr lang="en-US" sz="3200" dirty="0"/>
              <a:t> 		</a:t>
            </a:r>
            <a:r>
              <a:rPr lang="en-US" sz="3200" dirty="0" err="1"/>
              <a:t>Không</a:t>
            </a:r>
            <a:r>
              <a:rPr lang="en-US" sz="3200" dirty="0"/>
              <a:t>  	</a:t>
            </a:r>
          </a:p>
          <a:p>
            <a:pPr marL="514350" indent="-514350">
              <a:buFont typeface="+mj-lt"/>
              <a:buAutoNum type="arabicPeriod"/>
            </a:pPr>
            <a:r>
              <a:rPr lang="en-US" sz="3200" dirty="0" err="1"/>
              <a:t>Thích</a:t>
            </a:r>
            <a:r>
              <a:rPr lang="en-US" sz="3200" dirty="0"/>
              <a:t> </a:t>
            </a:r>
            <a:r>
              <a:rPr lang="en-US" sz="3200" dirty="0" err="1"/>
              <a:t>khoe</a:t>
            </a:r>
            <a:r>
              <a:rPr lang="en-US" sz="3200" dirty="0"/>
              <a:t> </a:t>
            </a:r>
            <a:r>
              <a:rPr lang="en-US" sz="3200" dirty="0" err="1"/>
              <a:t>khoang</a:t>
            </a:r>
            <a:r>
              <a:rPr lang="en-US" sz="3200" dirty="0"/>
              <a:t> </a:t>
            </a:r>
            <a:r>
              <a:rPr lang="en-US" sz="3200" dirty="0" err="1"/>
              <a:t>tài</a:t>
            </a:r>
            <a:r>
              <a:rPr lang="en-US" sz="3200" dirty="0"/>
              <a:t> </a:t>
            </a:r>
            <a:r>
              <a:rPr lang="en-US" sz="3200" dirty="0" err="1"/>
              <a:t>sản</a:t>
            </a:r>
            <a:r>
              <a:rPr lang="en-US" sz="3200" dirty="0"/>
              <a:t> </a:t>
            </a:r>
            <a:r>
              <a:rPr lang="en-US" sz="3200" dirty="0" err="1"/>
              <a:t>của</a:t>
            </a:r>
            <a:r>
              <a:rPr lang="en-US" sz="3200" dirty="0"/>
              <a:t> </a:t>
            </a:r>
            <a:r>
              <a:rPr lang="en-US" sz="3200" dirty="0" err="1"/>
              <a:t>mình</a:t>
            </a:r>
            <a:r>
              <a:rPr lang="en-US" sz="3200" dirty="0"/>
              <a:t> hay </a:t>
            </a:r>
            <a:r>
              <a:rPr lang="en-US" sz="3200" dirty="0" err="1"/>
              <a:t>của</a:t>
            </a:r>
            <a:r>
              <a:rPr lang="en-US" sz="3200" dirty="0"/>
              <a:t> ai </a:t>
            </a:r>
            <a:r>
              <a:rPr lang="en-US" sz="3200" dirty="0" err="1"/>
              <a:t>đó</a:t>
            </a:r>
            <a:r>
              <a:rPr lang="en-US" sz="3200" dirty="0"/>
              <a:t> 		</a:t>
            </a:r>
            <a:r>
              <a:rPr lang="en-US" sz="3200" dirty="0" err="1"/>
              <a:t>Có</a:t>
            </a:r>
            <a:r>
              <a:rPr lang="en-US" sz="3200" dirty="0"/>
              <a:t> 		 </a:t>
            </a:r>
            <a:r>
              <a:rPr lang="en-US" sz="3200" dirty="0" err="1"/>
              <a:t>Không</a:t>
            </a:r>
            <a:r>
              <a:rPr lang="en-US" sz="3200" dirty="0"/>
              <a:t>  		</a:t>
            </a:r>
          </a:p>
          <a:p>
            <a:pPr marL="514350" indent="-514350">
              <a:buFont typeface="+mj-lt"/>
              <a:buAutoNum type="arabicPeriod"/>
            </a:pPr>
            <a:r>
              <a:rPr lang="en-US" sz="3200" dirty="0"/>
              <a:t>Hay than van </a:t>
            </a:r>
            <a:r>
              <a:rPr lang="en-US" sz="3200" dirty="0" err="1"/>
              <a:t>nghèo</a:t>
            </a:r>
            <a:r>
              <a:rPr lang="en-US" sz="3200" dirty="0"/>
              <a:t> </a:t>
            </a:r>
            <a:r>
              <a:rPr lang="en-US" sz="3200" dirty="0" err="1"/>
              <a:t>khó</a:t>
            </a:r>
            <a:r>
              <a:rPr lang="en-US" sz="3200" dirty="0"/>
              <a:t> </a:t>
            </a:r>
            <a:r>
              <a:rPr lang="en-US" sz="3200" dirty="0" err="1"/>
              <a:t>thiếu</a:t>
            </a:r>
            <a:r>
              <a:rPr lang="en-US" sz="3200" dirty="0"/>
              <a:t> </a:t>
            </a:r>
            <a:r>
              <a:rPr lang="en-US" sz="3200" dirty="0" err="1"/>
              <a:t>thốn</a:t>
            </a:r>
            <a:r>
              <a:rPr lang="en-US" sz="3200" dirty="0"/>
              <a:t>				</a:t>
            </a:r>
            <a:r>
              <a:rPr lang="en-US" sz="3200" dirty="0" err="1"/>
              <a:t>Có</a:t>
            </a:r>
            <a:r>
              <a:rPr lang="en-US" sz="3200" dirty="0"/>
              <a:t> 	  	</a:t>
            </a:r>
            <a:r>
              <a:rPr lang="en-US" sz="3200" dirty="0" err="1"/>
              <a:t>Không</a:t>
            </a:r>
            <a:r>
              <a:rPr lang="en-US" sz="3200" dirty="0"/>
              <a:t>  		</a:t>
            </a:r>
          </a:p>
          <a:p>
            <a:pPr marL="514350" indent="-514350">
              <a:buFont typeface="+mj-lt"/>
              <a:buAutoNum type="arabicPeriod"/>
            </a:pPr>
            <a:r>
              <a:rPr lang="en-US" sz="3200" dirty="0" err="1"/>
              <a:t>Mê</a:t>
            </a:r>
            <a:r>
              <a:rPr lang="en-US" sz="3200" dirty="0"/>
              <a:t> </a:t>
            </a:r>
            <a:r>
              <a:rPr lang="en-US" sz="3200" dirty="0" err="1"/>
              <a:t>mẫn</a:t>
            </a:r>
            <a:r>
              <a:rPr lang="en-US" sz="3200" dirty="0"/>
              <a:t> </a:t>
            </a:r>
            <a:r>
              <a:rPr lang="en-US" sz="3200" dirty="0" err="1"/>
              <a:t>những</a:t>
            </a:r>
            <a:r>
              <a:rPr lang="en-US" sz="3200" dirty="0"/>
              <a:t> </a:t>
            </a:r>
            <a:r>
              <a:rPr lang="en-US" sz="3200" dirty="0" err="1"/>
              <a:t>thứ</a:t>
            </a:r>
            <a:r>
              <a:rPr lang="en-US" sz="3200" dirty="0"/>
              <a:t> </a:t>
            </a:r>
            <a:r>
              <a:rPr lang="en-US" sz="3200" dirty="0" err="1"/>
              <a:t>hào</a:t>
            </a:r>
            <a:r>
              <a:rPr lang="en-US" sz="3200" dirty="0"/>
              <a:t> </a:t>
            </a:r>
            <a:r>
              <a:rPr lang="en-US" sz="3200" dirty="0" err="1"/>
              <a:t>nhoáng</a:t>
            </a:r>
            <a:r>
              <a:rPr lang="en-US" sz="3200" dirty="0"/>
              <a:t> </a:t>
            </a:r>
            <a:r>
              <a:rPr lang="en-US" sz="3200" dirty="0" err="1"/>
              <a:t>xa</a:t>
            </a:r>
            <a:r>
              <a:rPr lang="en-US" sz="3200" dirty="0"/>
              <a:t> </a:t>
            </a:r>
            <a:r>
              <a:rPr lang="en-US" sz="3200" dirty="0" err="1"/>
              <a:t>xỉ</a:t>
            </a:r>
            <a:r>
              <a:rPr lang="en-US" sz="3200" dirty="0"/>
              <a:t> 						</a:t>
            </a:r>
            <a:r>
              <a:rPr lang="en-US" sz="3200" dirty="0" err="1"/>
              <a:t>Có</a:t>
            </a:r>
            <a:r>
              <a:rPr lang="en-US" sz="3200" dirty="0"/>
              <a:t> 		</a:t>
            </a:r>
            <a:r>
              <a:rPr lang="en-US" sz="3200" dirty="0" err="1"/>
              <a:t>Không</a:t>
            </a:r>
            <a:r>
              <a:rPr lang="en-US" sz="3200" dirty="0"/>
              <a:t>	</a:t>
            </a:r>
          </a:p>
          <a:p>
            <a:pPr marL="514350" indent="-514350">
              <a:buFont typeface="+mj-lt"/>
              <a:buAutoNum type="arabicPeriod"/>
            </a:pPr>
            <a:r>
              <a:rPr lang="en-US" sz="3200" dirty="0" err="1"/>
              <a:t>Nghĩ</a:t>
            </a:r>
            <a:r>
              <a:rPr lang="en-US" sz="3200" dirty="0"/>
              <a:t> </a:t>
            </a:r>
            <a:r>
              <a:rPr lang="en-US" sz="3200" dirty="0" err="1"/>
              <a:t>rằng</a:t>
            </a:r>
            <a:r>
              <a:rPr lang="en-US" sz="3200" dirty="0"/>
              <a:t> </a:t>
            </a:r>
            <a:r>
              <a:rPr lang="en-US" sz="3200" dirty="0" err="1"/>
              <a:t>tiền</a:t>
            </a:r>
            <a:r>
              <a:rPr lang="en-US" sz="3200" dirty="0"/>
              <a:t> </a:t>
            </a:r>
            <a:r>
              <a:rPr lang="en-US" sz="3200" dirty="0" err="1"/>
              <a:t>bạc</a:t>
            </a:r>
            <a:r>
              <a:rPr lang="en-US" sz="3200" dirty="0"/>
              <a:t> </a:t>
            </a:r>
            <a:r>
              <a:rPr lang="en-US" sz="3200" dirty="0" err="1"/>
              <a:t>có</a:t>
            </a:r>
            <a:r>
              <a:rPr lang="en-US" sz="3200" dirty="0"/>
              <a:t> </a:t>
            </a:r>
            <a:r>
              <a:rPr lang="en-US" sz="3200" dirty="0" err="1"/>
              <a:t>thể</a:t>
            </a:r>
            <a:r>
              <a:rPr lang="en-US" sz="3200" dirty="0"/>
              <a:t> </a:t>
            </a:r>
            <a:r>
              <a:rPr lang="en-US" sz="3200" dirty="0" err="1"/>
              <a:t>giải</a:t>
            </a:r>
            <a:r>
              <a:rPr lang="en-US" sz="3200" dirty="0"/>
              <a:t> </a:t>
            </a:r>
            <a:r>
              <a:rPr lang="en-US" sz="3200" dirty="0" err="1"/>
              <a:t>quyết</a:t>
            </a:r>
            <a:r>
              <a:rPr lang="en-US" sz="3200" dirty="0"/>
              <a:t> </a:t>
            </a:r>
            <a:r>
              <a:rPr lang="en-US" sz="3200" dirty="0" err="1"/>
              <a:t>được</a:t>
            </a:r>
            <a:r>
              <a:rPr lang="en-US" sz="3200" dirty="0"/>
              <a:t> </a:t>
            </a:r>
            <a:r>
              <a:rPr lang="en-US" sz="3200" dirty="0" err="1"/>
              <a:t>mọi</a:t>
            </a:r>
            <a:r>
              <a:rPr lang="en-US" sz="3200" dirty="0"/>
              <a:t> </a:t>
            </a:r>
            <a:r>
              <a:rPr lang="en-US" sz="3200" dirty="0" err="1"/>
              <a:t>việc</a:t>
            </a:r>
            <a:r>
              <a:rPr lang="en-US" sz="3200" dirty="0"/>
              <a:t>  		    	  </a:t>
            </a:r>
            <a:r>
              <a:rPr lang="en-US" sz="3200" dirty="0" err="1"/>
              <a:t>Có</a:t>
            </a:r>
            <a:r>
              <a:rPr lang="en-US" sz="3200" dirty="0"/>
              <a:t> 		</a:t>
            </a:r>
            <a:r>
              <a:rPr lang="en-US" sz="3200" dirty="0" err="1"/>
              <a:t>Không</a:t>
            </a:r>
            <a:r>
              <a:rPr lang="en-US" sz="3200" dirty="0"/>
              <a:t>	</a:t>
            </a:r>
          </a:p>
          <a:p>
            <a:pPr marL="514350" indent="-514350">
              <a:buFont typeface="+mj-lt"/>
              <a:buAutoNum type="arabicPeriod"/>
            </a:pPr>
            <a:endParaRPr lang="en-US" sz="3200" dirty="0"/>
          </a:p>
          <a:p>
            <a:pPr marL="514350" indent="-514350">
              <a:buFont typeface="+mj-lt"/>
              <a:buAutoNum type="arabicPeriod"/>
            </a:pPr>
            <a:endParaRPr lang="en-US" sz="3200" dirty="0"/>
          </a:p>
          <a:p>
            <a:endParaRPr lang="en-US" dirty="0"/>
          </a:p>
        </p:txBody>
      </p:sp>
      <p:sp>
        <p:nvSpPr>
          <p:cNvPr id="4" name="Rectangle 3">
            <a:extLst>
              <a:ext uri="{FF2B5EF4-FFF2-40B4-BE49-F238E27FC236}">
                <a16:creationId xmlns:a16="http://schemas.microsoft.com/office/drawing/2014/main" id="{29BE12EA-0FBA-FC4C-A3EE-63BA7938144E}"/>
              </a:ext>
            </a:extLst>
          </p:cNvPr>
          <p:cNvSpPr/>
          <p:nvPr/>
        </p:nvSpPr>
        <p:spPr>
          <a:xfrm>
            <a:off x="7712765" y="2040836"/>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Rectangle 4">
            <a:extLst>
              <a:ext uri="{FF2B5EF4-FFF2-40B4-BE49-F238E27FC236}">
                <a16:creationId xmlns:a16="http://schemas.microsoft.com/office/drawing/2014/main" id="{9390856F-5BC8-DD4F-90C8-3295E5569B5C}"/>
              </a:ext>
            </a:extLst>
          </p:cNvPr>
          <p:cNvSpPr/>
          <p:nvPr/>
        </p:nvSpPr>
        <p:spPr>
          <a:xfrm>
            <a:off x="10210800" y="2054090"/>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Rectangle 5">
            <a:extLst>
              <a:ext uri="{FF2B5EF4-FFF2-40B4-BE49-F238E27FC236}">
                <a16:creationId xmlns:a16="http://schemas.microsoft.com/office/drawing/2014/main" id="{8A9D5B8D-214C-0B49-BA81-D7F26D4687E2}"/>
              </a:ext>
            </a:extLst>
          </p:cNvPr>
          <p:cNvSpPr/>
          <p:nvPr/>
        </p:nvSpPr>
        <p:spPr>
          <a:xfrm>
            <a:off x="3107635" y="3124203"/>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Rectangle 6">
            <a:extLst>
              <a:ext uri="{FF2B5EF4-FFF2-40B4-BE49-F238E27FC236}">
                <a16:creationId xmlns:a16="http://schemas.microsoft.com/office/drawing/2014/main" id="{4047513B-DD45-164C-8143-B19F2853FA7A}"/>
              </a:ext>
            </a:extLst>
          </p:cNvPr>
          <p:cNvSpPr/>
          <p:nvPr/>
        </p:nvSpPr>
        <p:spPr>
          <a:xfrm>
            <a:off x="5917095" y="3124203"/>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Rectangle 7">
            <a:extLst>
              <a:ext uri="{FF2B5EF4-FFF2-40B4-BE49-F238E27FC236}">
                <a16:creationId xmlns:a16="http://schemas.microsoft.com/office/drawing/2014/main" id="{1145042F-F1BC-754D-9834-DB21F388E71D}"/>
              </a:ext>
            </a:extLst>
          </p:cNvPr>
          <p:cNvSpPr/>
          <p:nvPr/>
        </p:nvSpPr>
        <p:spPr>
          <a:xfrm>
            <a:off x="3107635" y="4156706"/>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9" name="Rectangle 8">
            <a:extLst>
              <a:ext uri="{FF2B5EF4-FFF2-40B4-BE49-F238E27FC236}">
                <a16:creationId xmlns:a16="http://schemas.microsoft.com/office/drawing/2014/main" id="{9E3F480A-9C78-794D-8E14-58F89CF97670}"/>
              </a:ext>
            </a:extLst>
          </p:cNvPr>
          <p:cNvSpPr/>
          <p:nvPr/>
        </p:nvSpPr>
        <p:spPr>
          <a:xfrm>
            <a:off x="5917095" y="4144621"/>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AE80BD5-BD28-5346-9F06-914D36E7E9A9}"/>
              </a:ext>
            </a:extLst>
          </p:cNvPr>
          <p:cNvSpPr/>
          <p:nvPr/>
        </p:nvSpPr>
        <p:spPr>
          <a:xfrm>
            <a:off x="4154016" y="6281560"/>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58A25A0C-9CFE-4C43-A140-82B59724FDF7}"/>
              </a:ext>
            </a:extLst>
          </p:cNvPr>
          <p:cNvSpPr/>
          <p:nvPr/>
        </p:nvSpPr>
        <p:spPr>
          <a:xfrm>
            <a:off x="6678554" y="6281560"/>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945E500E-CB7C-4648-85E5-A130B4ACB090}"/>
              </a:ext>
            </a:extLst>
          </p:cNvPr>
          <p:cNvSpPr/>
          <p:nvPr/>
        </p:nvSpPr>
        <p:spPr>
          <a:xfrm>
            <a:off x="4154016" y="5261142"/>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9436F3FA-E744-1847-885D-A9A052A3ACBE}"/>
              </a:ext>
            </a:extLst>
          </p:cNvPr>
          <p:cNvSpPr/>
          <p:nvPr/>
        </p:nvSpPr>
        <p:spPr>
          <a:xfrm>
            <a:off x="6499650" y="5261142"/>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11526287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5B573-E82A-E64E-8370-2EAB15D1E36E}"/>
              </a:ext>
            </a:extLst>
          </p:cNvPr>
          <p:cNvSpPr>
            <a:spLocks noGrp="1"/>
          </p:cNvSpPr>
          <p:nvPr>
            <p:ph type="title"/>
          </p:nvPr>
        </p:nvSpPr>
        <p:spPr>
          <a:xfrm>
            <a:off x="1371600" y="160638"/>
            <a:ext cx="9601200" cy="1013254"/>
          </a:xfrm>
        </p:spPr>
        <p:txBody>
          <a:bodyPr>
            <a:normAutofit fontScale="90000"/>
          </a:bodyPr>
          <a:lstStyle/>
          <a:p>
            <a:r>
              <a:rPr lang="en-US" b="1" dirty="0"/>
              <a:t>C. </a:t>
            </a:r>
            <a:r>
              <a:rPr lang="en-US" b="1" dirty="0" err="1"/>
              <a:t>Những</a:t>
            </a:r>
            <a:r>
              <a:rPr lang="en-US" b="1" dirty="0"/>
              <a:t> </a:t>
            </a:r>
            <a:r>
              <a:rPr lang="en-US" b="1" dirty="0" err="1"/>
              <a:t>triệu</a:t>
            </a:r>
            <a:r>
              <a:rPr lang="en-US" b="1" dirty="0"/>
              <a:t> </a:t>
            </a:r>
            <a:r>
              <a:rPr lang="en-US" b="1" dirty="0" err="1"/>
              <a:t>chứng</a:t>
            </a:r>
            <a:r>
              <a:rPr lang="en-US" b="1" dirty="0"/>
              <a:t> </a:t>
            </a:r>
            <a:r>
              <a:rPr lang="en-US" b="1" dirty="0" err="1"/>
              <a:t>của</a:t>
            </a:r>
            <a:r>
              <a:rPr lang="en-US" b="1" dirty="0"/>
              <a:t> </a:t>
            </a:r>
            <a:r>
              <a:rPr lang="en-US" b="1" dirty="0" err="1"/>
              <a:t>bệnh</a:t>
            </a:r>
            <a:r>
              <a:rPr lang="en-US" b="1" dirty="0"/>
              <a:t> “</a:t>
            </a:r>
            <a:r>
              <a:rPr lang="en-US" b="1" dirty="0" err="1"/>
              <a:t>hơi</a:t>
            </a:r>
            <a:r>
              <a:rPr lang="en-US" b="1" dirty="0"/>
              <a:t> </a:t>
            </a:r>
            <a:r>
              <a:rPr lang="en-US" b="1" dirty="0" err="1"/>
              <a:t>bị</a:t>
            </a:r>
            <a:r>
              <a:rPr lang="en-US" b="1" dirty="0"/>
              <a:t> </a:t>
            </a:r>
            <a:r>
              <a:rPr lang="en-US" b="1" dirty="0" err="1"/>
              <a:t>tham</a:t>
            </a:r>
            <a:r>
              <a:rPr lang="en-US" b="1" dirty="0"/>
              <a:t> </a:t>
            </a:r>
            <a:r>
              <a:rPr lang="en-US" b="1" dirty="0" err="1"/>
              <a:t>tiền</a:t>
            </a:r>
            <a:r>
              <a:rPr lang="en-US" b="1" dirty="0"/>
              <a:t>”</a:t>
            </a:r>
            <a:endParaRPr lang="en-US" dirty="0"/>
          </a:p>
        </p:txBody>
      </p:sp>
      <p:sp>
        <p:nvSpPr>
          <p:cNvPr id="3" name="Content Placeholder 2">
            <a:extLst>
              <a:ext uri="{FF2B5EF4-FFF2-40B4-BE49-F238E27FC236}">
                <a16:creationId xmlns:a16="http://schemas.microsoft.com/office/drawing/2014/main" id="{F85BF4BB-08F7-344E-8902-EBB22332C4B6}"/>
              </a:ext>
            </a:extLst>
          </p:cNvPr>
          <p:cNvSpPr>
            <a:spLocks noGrp="1"/>
          </p:cNvSpPr>
          <p:nvPr>
            <p:ph idx="1"/>
          </p:nvPr>
        </p:nvSpPr>
        <p:spPr>
          <a:xfrm>
            <a:off x="1504122" y="1345919"/>
            <a:ext cx="10256108" cy="5090984"/>
          </a:xfrm>
        </p:spPr>
        <p:txBody>
          <a:bodyPr>
            <a:normAutofit fontScale="92500" lnSpcReduction="10000"/>
          </a:bodyPr>
          <a:lstStyle/>
          <a:p>
            <a:pPr marL="0" indent="0">
              <a:buNone/>
            </a:pPr>
            <a:r>
              <a:rPr lang="en-US" sz="2800" dirty="0"/>
              <a:t>6. </a:t>
            </a:r>
            <a:r>
              <a:rPr lang="en-US" sz="3200" dirty="0" err="1"/>
              <a:t>Mua</a:t>
            </a:r>
            <a:r>
              <a:rPr lang="en-US" sz="3200" dirty="0"/>
              <a:t> </a:t>
            </a:r>
            <a:r>
              <a:rPr lang="en-US" sz="3200" dirty="0" err="1"/>
              <a:t>vé</a:t>
            </a:r>
            <a:r>
              <a:rPr lang="en-US" sz="3200" dirty="0"/>
              <a:t> </a:t>
            </a:r>
            <a:r>
              <a:rPr lang="en-US" sz="3200" dirty="0" err="1"/>
              <a:t>số</a:t>
            </a:r>
            <a:r>
              <a:rPr lang="en-US" sz="3200" dirty="0"/>
              <a:t>, </a:t>
            </a:r>
            <a:r>
              <a:rPr lang="en-US" sz="3200" dirty="0" err="1"/>
              <a:t>đánh</a:t>
            </a:r>
            <a:r>
              <a:rPr lang="en-US" sz="3200" dirty="0"/>
              <a:t> </a:t>
            </a:r>
            <a:r>
              <a:rPr lang="en-US" sz="3200" dirty="0" err="1"/>
              <a:t>số</a:t>
            </a:r>
            <a:r>
              <a:rPr lang="en-US" sz="3200" dirty="0"/>
              <a:t> </a:t>
            </a:r>
            <a:r>
              <a:rPr lang="en-US" sz="3200" dirty="0" err="1"/>
              <a:t>đề</a:t>
            </a:r>
            <a:r>
              <a:rPr lang="en-US" sz="3200" dirty="0"/>
              <a:t> 		</a:t>
            </a:r>
            <a:r>
              <a:rPr lang="en-US" sz="3200" dirty="0" err="1"/>
              <a:t>Có</a:t>
            </a:r>
            <a:r>
              <a:rPr lang="en-US" sz="3200" dirty="0"/>
              <a:t> 		</a:t>
            </a:r>
            <a:r>
              <a:rPr lang="en-US" sz="3200" dirty="0" err="1"/>
              <a:t>Không</a:t>
            </a:r>
            <a:r>
              <a:rPr lang="en-US" sz="3200" dirty="0"/>
              <a:t>  	</a:t>
            </a:r>
          </a:p>
          <a:p>
            <a:pPr marL="0" indent="0">
              <a:buNone/>
            </a:pPr>
            <a:r>
              <a:rPr lang="en-US" sz="3200" dirty="0"/>
              <a:t>7. </a:t>
            </a:r>
            <a:r>
              <a:rPr lang="en-US" sz="3200" dirty="0" err="1"/>
              <a:t>Muốn</a:t>
            </a:r>
            <a:r>
              <a:rPr lang="en-US" sz="3200" dirty="0"/>
              <a:t> </a:t>
            </a:r>
            <a:r>
              <a:rPr lang="en-US" sz="3200" dirty="0" err="1"/>
              <a:t>làm</a:t>
            </a:r>
            <a:r>
              <a:rPr lang="en-US" sz="3200" dirty="0"/>
              <a:t> </a:t>
            </a:r>
            <a:r>
              <a:rPr lang="en-US" sz="3200" dirty="0" err="1"/>
              <a:t>giàu</a:t>
            </a:r>
            <a:r>
              <a:rPr lang="en-US" sz="3200" dirty="0"/>
              <a:t> </a:t>
            </a:r>
            <a:r>
              <a:rPr lang="en-US" sz="3200" dirty="0" err="1"/>
              <a:t>nhanh</a:t>
            </a:r>
            <a:r>
              <a:rPr lang="en-US" sz="3200" dirty="0"/>
              <a:t> </a:t>
            </a:r>
            <a:r>
              <a:rPr lang="en-US" sz="3200" dirty="0" err="1"/>
              <a:t>nhưng</a:t>
            </a:r>
            <a:r>
              <a:rPr lang="en-US" sz="3200" dirty="0"/>
              <a:t> </a:t>
            </a:r>
            <a:r>
              <a:rPr lang="en-US" sz="3200" dirty="0" err="1"/>
              <a:t>không</a:t>
            </a:r>
            <a:r>
              <a:rPr lang="en-US" sz="3200" dirty="0"/>
              <a:t> </a:t>
            </a:r>
            <a:r>
              <a:rPr lang="en-US" sz="3200" dirty="0" err="1"/>
              <a:t>muốn</a:t>
            </a:r>
            <a:r>
              <a:rPr lang="en-US" sz="3200" dirty="0"/>
              <a:t> </a:t>
            </a:r>
            <a:r>
              <a:rPr lang="en-US" sz="3200" dirty="0" err="1"/>
              <a:t>chịu</a:t>
            </a:r>
            <a:r>
              <a:rPr lang="en-US" sz="3200" dirty="0"/>
              <a:t> </a:t>
            </a:r>
            <a:r>
              <a:rPr lang="en-US" sz="3200" dirty="0" err="1"/>
              <a:t>khó</a:t>
            </a:r>
            <a:r>
              <a:rPr lang="en-US" sz="3200" dirty="0"/>
              <a:t> 			</a:t>
            </a:r>
            <a:r>
              <a:rPr lang="en-US" sz="3200" dirty="0" err="1"/>
              <a:t>Có</a:t>
            </a:r>
            <a:r>
              <a:rPr lang="en-US" sz="3200" dirty="0"/>
              <a:t> 		 </a:t>
            </a:r>
            <a:r>
              <a:rPr lang="en-US" sz="3200" dirty="0" err="1"/>
              <a:t>Không</a:t>
            </a:r>
            <a:r>
              <a:rPr lang="en-US" sz="3200" dirty="0"/>
              <a:t>  		</a:t>
            </a:r>
          </a:p>
          <a:p>
            <a:pPr marL="0" indent="0">
              <a:buNone/>
            </a:pPr>
            <a:r>
              <a:rPr lang="en-US" sz="3200" dirty="0"/>
              <a:t>8. </a:t>
            </a:r>
            <a:r>
              <a:rPr lang="en-US" sz="3200" dirty="0" err="1"/>
              <a:t>Chọn</a:t>
            </a:r>
            <a:r>
              <a:rPr lang="en-US" sz="3200" dirty="0"/>
              <a:t> </a:t>
            </a:r>
            <a:r>
              <a:rPr lang="en-US" sz="3200" dirty="0" err="1"/>
              <a:t>việc</a:t>
            </a:r>
            <a:r>
              <a:rPr lang="en-US" sz="3200" dirty="0"/>
              <a:t> </a:t>
            </a:r>
            <a:r>
              <a:rPr lang="en-US" sz="3200" dirty="0" err="1"/>
              <a:t>làm</a:t>
            </a:r>
            <a:r>
              <a:rPr lang="en-US" sz="3200" dirty="0"/>
              <a:t> </a:t>
            </a:r>
            <a:r>
              <a:rPr lang="en-US" sz="3200" dirty="0" err="1"/>
              <a:t>kiếm</a:t>
            </a:r>
            <a:r>
              <a:rPr lang="en-US" sz="3200" dirty="0"/>
              <a:t> </a:t>
            </a:r>
            <a:r>
              <a:rPr lang="en-US" sz="3200" dirty="0" err="1"/>
              <a:t>nhiều</a:t>
            </a:r>
            <a:r>
              <a:rPr lang="en-US" sz="3200" dirty="0"/>
              <a:t> </a:t>
            </a:r>
            <a:r>
              <a:rPr lang="en-US" sz="3200" dirty="0" err="1"/>
              <a:t>tiền</a:t>
            </a:r>
            <a:r>
              <a:rPr lang="en-US" sz="3200" dirty="0"/>
              <a:t> </a:t>
            </a:r>
            <a:r>
              <a:rPr lang="en-US" sz="3200" dirty="0" err="1"/>
              <a:t>hơn</a:t>
            </a:r>
            <a:r>
              <a:rPr lang="en-US" sz="3200" dirty="0"/>
              <a:t> </a:t>
            </a:r>
            <a:r>
              <a:rPr lang="en-US" sz="3200" dirty="0" err="1"/>
              <a:t>là</a:t>
            </a:r>
            <a:r>
              <a:rPr lang="en-US" sz="3200" dirty="0"/>
              <a:t> </a:t>
            </a:r>
            <a:r>
              <a:rPr lang="en-US" sz="3200" dirty="0" err="1"/>
              <a:t>làm</a:t>
            </a:r>
            <a:r>
              <a:rPr lang="en-US" sz="3200" dirty="0"/>
              <a:t> </a:t>
            </a:r>
            <a:r>
              <a:rPr lang="en-US" sz="3200" dirty="0" err="1"/>
              <a:t>việc</a:t>
            </a:r>
            <a:r>
              <a:rPr lang="en-US" sz="3200" dirty="0"/>
              <a:t> </a:t>
            </a:r>
            <a:r>
              <a:rPr lang="en-US" sz="3200" dirty="0" err="1"/>
              <a:t>theo</a:t>
            </a:r>
            <a:r>
              <a:rPr lang="en-US" sz="3200" dirty="0"/>
              <a:t> </a:t>
            </a:r>
            <a:r>
              <a:rPr lang="en-US" sz="3200" dirty="0" err="1"/>
              <a:t>sở</a:t>
            </a:r>
            <a:r>
              <a:rPr lang="en-US" sz="3200" dirty="0"/>
              <a:t> </a:t>
            </a:r>
            <a:r>
              <a:rPr lang="en-US" sz="3200" dirty="0" err="1"/>
              <a:t>thích</a:t>
            </a:r>
            <a:r>
              <a:rPr lang="en-US" sz="3200" dirty="0"/>
              <a:t>, </a:t>
            </a:r>
            <a:r>
              <a:rPr lang="en-US" sz="3200" dirty="0" err="1"/>
              <a:t>tài</a:t>
            </a:r>
            <a:r>
              <a:rPr lang="en-US" sz="3200" dirty="0"/>
              <a:t> </a:t>
            </a:r>
            <a:r>
              <a:rPr lang="en-US" sz="3200" dirty="0" err="1"/>
              <a:t>năng</a:t>
            </a:r>
            <a:r>
              <a:rPr lang="en-US" sz="3200" dirty="0"/>
              <a:t> </a:t>
            </a:r>
          </a:p>
          <a:p>
            <a:pPr marL="0" indent="0">
              <a:buNone/>
            </a:pPr>
            <a:r>
              <a:rPr lang="en-US" sz="3200" dirty="0"/>
              <a:t>	</a:t>
            </a:r>
            <a:r>
              <a:rPr lang="en-US" sz="3200" dirty="0" err="1"/>
              <a:t>Có</a:t>
            </a:r>
            <a:r>
              <a:rPr lang="en-US" sz="3200" dirty="0"/>
              <a:t> 	  	</a:t>
            </a:r>
            <a:r>
              <a:rPr lang="en-US" sz="3200" dirty="0" err="1"/>
              <a:t>Không</a:t>
            </a:r>
            <a:r>
              <a:rPr lang="en-US" sz="3200" dirty="0"/>
              <a:t>  		</a:t>
            </a:r>
          </a:p>
          <a:p>
            <a:pPr marL="0" indent="0">
              <a:buNone/>
            </a:pPr>
            <a:r>
              <a:rPr lang="en-US" sz="3200" dirty="0"/>
              <a:t>9. </a:t>
            </a:r>
            <a:r>
              <a:rPr lang="en-US" sz="3200" dirty="0" err="1"/>
              <a:t>Thích</a:t>
            </a:r>
            <a:r>
              <a:rPr lang="en-US" sz="3200" dirty="0"/>
              <a:t> </a:t>
            </a:r>
            <a:r>
              <a:rPr lang="en-US" sz="3200" dirty="0" err="1"/>
              <a:t>giao</a:t>
            </a:r>
            <a:r>
              <a:rPr lang="en-US" sz="3200" dirty="0"/>
              <a:t> du </a:t>
            </a:r>
            <a:r>
              <a:rPr lang="en-US" sz="3200" dirty="0" err="1"/>
              <a:t>làm</a:t>
            </a:r>
            <a:r>
              <a:rPr lang="en-US" sz="3200" dirty="0"/>
              <a:t> </a:t>
            </a:r>
            <a:r>
              <a:rPr lang="en-US" sz="3200" dirty="0" err="1"/>
              <a:t>bạn</a:t>
            </a:r>
            <a:r>
              <a:rPr lang="en-US" sz="3200" dirty="0"/>
              <a:t> </a:t>
            </a:r>
            <a:r>
              <a:rPr lang="en-US" sz="3200" dirty="0" err="1"/>
              <a:t>với</a:t>
            </a:r>
            <a:r>
              <a:rPr lang="en-US" sz="3200" dirty="0"/>
              <a:t> </a:t>
            </a:r>
            <a:r>
              <a:rPr lang="en-US" sz="3200" dirty="0" err="1"/>
              <a:t>người</a:t>
            </a:r>
            <a:r>
              <a:rPr lang="en-US" sz="3200" dirty="0"/>
              <a:t> </a:t>
            </a:r>
            <a:r>
              <a:rPr lang="en-US" sz="3200" dirty="0" err="1"/>
              <a:t>giàu</a:t>
            </a:r>
            <a:r>
              <a:rPr lang="en-US" sz="3200" dirty="0"/>
              <a:t> </a:t>
            </a:r>
            <a:r>
              <a:rPr lang="en-US" sz="3200" dirty="0" err="1"/>
              <a:t>có</a:t>
            </a:r>
            <a:r>
              <a:rPr lang="en-US" sz="3200" dirty="0"/>
              <a:t> 	</a:t>
            </a:r>
          </a:p>
          <a:p>
            <a:pPr marL="0" indent="0">
              <a:buNone/>
            </a:pPr>
            <a:r>
              <a:rPr lang="en-US" sz="3200" dirty="0"/>
              <a:t>	</a:t>
            </a:r>
            <a:r>
              <a:rPr lang="en-US" sz="3200" dirty="0" err="1"/>
              <a:t>Có</a:t>
            </a:r>
            <a:r>
              <a:rPr lang="en-US" sz="3200" dirty="0"/>
              <a:t> 		</a:t>
            </a:r>
            <a:r>
              <a:rPr lang="en-US" sz="3200" dirty="0" err="1"/>
              <a:t>Không</a:t>
            </a:r>
            <a:r>
              <a:rPr lang="en-US" sz="3200" dirty="0"/>
              <a:t>	</a:t>
            </a:r>
          </a:p>
          <a:p>
            <a:pPr marL="0" indent="0">
              <a:buNone/>
            </a:pPr>
            <a:r>
              <a:rPr lang="en-US" sz="3200" dirty="0"/>
              <a:t>10. Hay </a:t>
            </a:r>
            <a:r>
              <a:rPr lang="en-US" sz="3200" dirty="0" err="1"/>
              <a:t>phân</a:t>
            </a:r>
            <a:r>
              <a:rPr lang="en-US" sz="3200" dirty="0"/>
              <a:t> </a:t>
            </a:r>
            <a:r>
              <a:rPr lang="en-US" sz="3200" dirty="0" err="1"/>
              <a:t>bì</a:t>
            </a:r>
            <a:r>
              <a:rPr lang="en-US" sz="3200" dirty="0"/>
              <a:t> </a:t>
            </a:r>
            <a:r>
              <a:rPr lang="en-US" sz="3200" dirty="0" err="1"/>
              <a:t>mình</a:t>
            </a:r>
            <a:r>
              <a:rPr lang="en-US" sz="3200" dirty="0"/>
              <a:t> </a:t>
            </a:r>
            <a:r>
              <a:rPr lang="en-US" sz="3200" dirty="0" err="1"/>
              <a:t>với</a:t>
            </a:r>
            <a:r>
              <a:rPr lang="en-US" sz="3200" dirty="0"/>
              <a:t> </a:t>
            </a:r>
            <a:r>
              <a:rPr lang="en-US" sz="3200" dirty="0" err="1"/>
              <a:t>người</a:t>
            </a:r>
            <a:r>
              <a:rPr lang="en-US" sz="3200" dirty="0"/>
              <a:t> </a:t>
            </a:r>
            <a:r>
              <a:rPr lang="en-US" sz="3200" dirty="0" err="1"/>
              <a:t>khác</a:t>
            </a:r>
            <a:r>
              <a:rPr lang="en-US" sz="3200" dirty="0"/>
              <a:t>		    			</a:t>
            </a:r>
            <a:r>
              <a:rPr lang="en-US" sz="3200" dirty="0" err="1"/>
              <a:t>Có</a:t>
            </a:r>
            <a:r>
              <a:rPr lang="en-US" sz="3200" dirty="0"/>
              <a:t> 		</a:t>
            </a:r>
            <a:r>
              <a:rPr lang="en-US" sz="3200" dirty="0" err="1"/>
              <a:t>Không</a:t>
            </a:r>
            <a:r>
              <a:rPr lang="en-US" sz="3200" dirty="0"/>
              <a:t>	</a:t>
            </a:r>
          </a:p>
          <a:p>
            <a:pPr marL="514350" indent="-514350">
              <a:buFont typeface="+mj-lt"/>
              <a:buAutoNum type="arabicPeriod"/>
            </a:pPr>
            <a:endParaRPr lang="en-US" sz="3200" dirty="0"/>
          </a:p>
          <a:p>
            <a:pPr marL="514350" indent="-514350">
              <a:buFont typeface="+mj-lt"/>
              <a:buAutoNum type="arabicPeriod"/>
            </a:pPr>
            <a:endParaRPr lang="en-US" sz="3200" dirty="0"/>
          </a:p>
          <a:p>
            <a:endParaRPr lang="en-US" dirty="0"/>
          </a:p>
        </p:txBody>
      </p:sp>
      <p:sp>
        <p:nvSpPr>
          <p:cNvPr id="4" name="Rectangle 3">
            <a:extLst>
              <a:ext uri="{FF2B5EF4-FFF2-40B4-BE49-F238E27FC236}">
                <a16:creationId xmlns:a16="http://schemas.microsoft.com/office/drawing/2014/main" id="{29BE12EA-0FBA-FC4C-A3EE-63BA7938144E}"/>
              </a:ext>
            </a:extLst>
          </p:cNvPr>
          <p:cNvSpPr/>
          <p:nvPr/>
        </p:nvSpPr>
        <p:spPr>
          <a:xfrm>
            <a:off x="7788937" y="1440511"/>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5" name="Rectangle 4">
            <a:extLst>
              <a:ext uri="{FF2B5EF4-FFF2-40B4-BE49-F238E27FC236}">
                <a16:creationId xmlns:a16="http://schemas.microsoft.com/office/drawing/2014/main" id="{9390856F-5BC8-DD4F-90C8-3295E5569B5C}"/>
              </a:ext>
            </a:extLst>
          </p:cNvPr>
          <p:cNvSpPr/>
          <p:nvPr/>
        </p:nvSpPr>
        <p:spPr>
          <a:xfrm>
            <a:off x="10223982" y="1421744"/>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Rectangle 5">
            <a:extLst>
              <a:ext uri="{FF2B5EF4-FFF2-40B4-BE49-F238E27FC236}">
                <a16:creationId xmlns:a16="http://schemas.microsoft.com/office/drawing/2014/main" id="{8A9D5B8D-214C-0B49-BA81-D7F26D4687E2}"/>
              </a:ext>
            </a:extLst>
          </p:cNvPr>
          <p:cNvSpPr/>
          <p:nvPr/>
        </p:nvSpPr>
        <p:spPr>
          <a:xfrm>
            <a:off x="3180515" y="2379273"/>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Rectangle 6">
            <a:extLst>
              <a:ext uri="{FF2B5EF4-FFF2-40B4-BE49-F238E27FC236}">
                <a16:creationId xmlns:a16="http://schemas.microsoft.com/office/drawing/2014/main" id="{4047513B-DD45-164C-8143-B19F2853FA7A}"/>
              </a:ext>
            </a:extLst>
          </p:cNvPr>
          <p:cNvSpPr/>
          <p:nvPr/>
        </p:nvSpPr>
        <p:spPr>
          <a:xfrm>
            <a:off x="3160639" y="3779539"/>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Rectangle 7">
            <a:extLst>
              <a:ext uri="{FF2B5EF4-FFF2-40B4-BE49-F238E27FC236}">
                <a16:creationId xmlns:a16="http://schemas.microsoft.com/office/drawing/2014/main" id="{1145042F-F1BC-754D-9834-DB21F388E71D}"/>
              </a:ext>
            </a:extLst>
          </p:cNvPr>
          <p:cNvSpPr/>
          <p:nvPr/>
        </p:nvSpPr>
        <p:spPr>
          <a:xfrm>
            <a:off x="5539387" y="2379273"/>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9" name="Rectangle 8">
            <a:extLst>
              <a:ext uri="{FF2B5EF4-FFF2-40B4-BE49-F238E27FC236}">
                <a16:creationId xmlns:a16="http://schemas.microsoft.com/office/drawing/2014/main" id="{9E3F480A-9C78-794D-8E14-58F89CF97670}"/>
              </a:ext>
            </a:extLst>
          </p:cNvPr>
          <p:cNvSpPr/>
          <p:nvPr/>
        </p:nvSpPr>
        <p:spPr>
          <a:xfrm>
            <a:off x="5539387" y="3745637"/>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AE80BD5-BD28-5346-9F06-914D36E7E9A9}"/>
              </a:ext>
            </a:extLst>
          </p:cNvPr>
          <p:cNvSpPr/>
          <p:nvPr/>
        </p:nvSpPr>
        <p:spPr>
          <a:xfrm>
            <a:off x="5539386" y="4820453"/>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58A25A0C-9CFE-4C43-A140-82B59724FDF7}"/>
              </a:ext>
            </a:extLst>
          </p:cNvPr>
          <p:cNvSpPr/>
          <p:nvPr/>
        </p:nvSpPr>
        <p:spPr>
          <a:xfrm>
            <a:off x="3160638" y="4870260"/>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945E500E-CB7C-4648-85E5-A130B4ACB090}"/>
              </a:ext>
            </a:extLst>
          </p:cNvPr>
          <p:cNvSpPr/>
          <p:nvPr/>
        </p:nvSpPr>
        <p:spPr>
          <a:xfrm>
            <a:off x="5572482" y="5813808"/>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9436F3FA-E744-1847-885D-A9A052A3ACBE}"/>
              </a:ext>
            </a:extLst>
          </p:cNvPr>
          <p:cNvSpPr/>
          <p:nvPr/>
        </p:nvSpPr>
        <p:spPr>
          <a:xfrm>
            <a:off x="3200389" y="5813808"/>
            <a:ext cx="357809" cy="2915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dirty="0"/>
          </a:p>
        </p:txBody>
      </p:sp>
    </p:spTree>
    <p:extLst>
      <p:ext uri="{BB962C8B-B14F-4D97-AF65-F5344CB8AC3E}">
        <p14:creationId xmlns:p14="http://schemas.microsoft.com/office/powerpoint/2010/main" val="29815556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A1F7F14B-ED51-4057-8897-4FC72CA2B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itle 3">
            <a:extLst>
              <a:ext uri="{FF2B5EF4-FFF2-40B4-BE49-F238E27FC236}">
                <a16:creationId xmlns:a16="http://schemas.microsoft.com/office/drawing/2014/main" id="{8F769534-C285-DF40-B73D-9D5B263C2346}"/>
              </a:ext>
            </a:extLst>
          </p:cNvPr>
          <p:cNvSpPr>
            <a:spLocks noGrp="1"/>
          </p:cNvSpPr>
          <p:nvPr>
            <p:ph type="title"/>
          </p:nvPr>
        </p:nvSpPr>
        <p:spPr>
          <a:xfrm>
            <a:off x="640081" y="631373"/>
            <a:ext cx="4018839" cy="2035628"/>
          </a:xfrm>
        </p:spPr>
        <p:txBody>
          <a:bodyPr>
            <a:normAutofit/>
          </a:bodyPr>
          <a:lstStyle/>
          <a:p>
            <a:r>
              <a:rPr lang="en-US" dirty="0" err="1">
                <a:solidFill>
                  <a:srgbClr val="191B0E"/>
                </a:solidFill>
              </a:rPr>
              <a:t>Câu</a:t>
            </a:r>
            <a:r>
              <a:rPr lang="en-US" dirty="0">
                <a:solidFill>
                  <a:srgbClr val="191B0E"/>
                </a:solidFill>
              </a:rPr>
              <a:t> </a:t>
            </a:r>
            <a:r>
              <a:rPr lang="en-US" dirty="0" err="1">
                <a:solidFill>
                  <a:srgbClr val="191B0E"/>
                </a:solidFill>
              </a:rPr>
              <a:t>hỏi</a:t>
            </a:r>
            <a:r>
              <a:rPr lang="en-US" dirty="0">
                <a:solidFill>
                  <a:srgbClr val="191B0E"/>
                </a:solidFill>
              </a:rPr>
              <a:t> </a:t>
            </a:r>
            <a:r>
              <a:rPr lang="en-US" dirty="0" err="1">
                <a:solidFill>
                  <a:srgbClr val="191B0E"/>
                </a:solidFill>
              </a:rPr>
              <a:t>suy</a:t>
            </a:r>
            <a:r>
              <a:rPr lang="en-US" dirty="0">
                <a:solidFill>
                  <a:srgbClr val="191B0E"/>
                </a:solidFill>
              </a:rPr>
              <a:t> </a:t>
            </a:r>
            <a:r>
              <a:rPr lang="en-US" dirty="0" err="1">
                <a:solidFill>
                  <a:srgbClr val="191B0E"/>
                </a:solidFill>
              </a:rPr>
              <a:t>nghiệm</a:t>
            </a:r>
            <a:endParaRPr lang="en-US" dirty="0">
              <a:solidFill>
                <a:srgbClr val="191B0E"/>
              </a:solidFill>
            </a:endParaRPr>
          </a:p>
        </p:txBody>
      </p:sp>
      <p:sp>
        <p:nvSpPr>
          <p:cNvPr id="5" name="Content Placeholder 4">
            <a:extLst>
              <a:ext uri="{FF2B5EF4-FFF2-40B4-BE49-F238E27FC236}">
                <a16:creationId xmlns:a16="http://schemas.microsoft.com/office/drawing/2014/main" id="{D2A836F9-B4FB-9E4E-B9F9-835A8C1D47B3}"/>
              </a:ext>
            </a:extLst>
          </p:cNvPr>
          <p:cNvSpPr>
            <a:spLocks noGrp="1"/>
          </p:cNvSpPr>
          <p:nvPr>
            <p:ph idx="1"/>
          </p:nvPr>
        </p:nvSpPr>
        <p:spPr>
          <a:xfrm>
            <a:off x="411481" y="2146853"/>
            <a:ext cx="4359302" cy="4293704"/>
          </a:xfrm>
        </p:spPr>
        <p:txBody>
          <a:bodyPr>
            <a:normAutofit fontScale="70000" lnSpcReduction="20000"/>
          </a:bodyPr>
          <a:lstStyle/>
          <a:p>
            <a:pPr marL="0" indent="0">
              <a:lnSpc>
                <a:spcPct val="170000"/>
              </a:lnSpc>
              <a:buNone/>
            </a:pPr>
            <a:r>
              <a:rPr lang="en-US" sz="3200" b="1" dirty="0">
                <a:solidFill>
                  <a:schemeClr val="accent2">
                    <a:lumMod val="20000"/>
                    <a:lumOff val="80000"/>
                  </a:schemeClr>
                </a:solidFill>
              </a:rPr>
              <a:t>Theo </a:t>
            </a:r>
            <a:r>
              <a:rPr lang="en-US" sz="3200" b="1" dirty="0" err="1">
                <a:solidFill>
                  <a:schemeClr val="accent2">
                    <a:lumMod val="20000"/>
                    <a:lumOff val="80000"/>
                  </a:schemeClr>
                </a:solidFill>
              </a:rPr>
              <a:t>bạn</a:t>
            </a:r>
            <a:r>
              <a:rPr lang="en-US" sz="3200" b="1" dirty="0">
                <a:solidFill>
                  <a:schemeClr val="accent2">
                    <a:lumMod val="20000"/>
                    <a:lumOff val="80000"/>
                  </a:schemeClr>
                </a:solidFill>
              </a:rPr>
              <a:t>, </a:t>
            </a:r>
            <a:r>
              <a:rPr lang="en-US" sz="3200" b="1" dirty="0" err="1">
                <a:solidFill>
                  <a:schemeClr val="accent2">
                    <a:lumMod val="20000"/>
                    <a:lumOff val="80000"/>
                  </a:schemeClr>
                </a:solidFill>
              </a:rPr>
              <a:t>tại</a:t>
            </a:r>
            <a:r>
              <a:rPr lang="en-US" sz="3200" b="1" dirty="0">
                <a:solidFill>
                  <a:schemeClr val="accent2">
                    <a:lumMod val="20000"/>
                    <a:lumOff val="80000"/>
                  </a:schemeClr>
                </a:solidFill>
              </a:rPr>
              <a:t> </a:t>
            </a:r>
            <a:r>
              <a:rPr lang="en-US" sz="3200" b="1" dirty="0" err="1">
                <a:solidFill>
                  <a:schemeClr val="accent2">
                    <a:lumMod val="20000"/>
                    <a:lumOff val="80000"/>
                  </a:schemeClr>
                </a:solidFill>
              </a:rPr>
              <a:t>sao</a:t>
            </a:r>
            <a:r>
              <a:rPr lang="en-US" sz="3200" b="1" dirty="0">
                <a:solidFill>
                  <a:schemeClr val="accent2">
                    <a:lumMod val="20000"/>
                    <a:lumOff val="80000"/>
                  </a:schemeClr>
                </a:solidFill>
              </a:rPr>
              <a:t> </a:t>
            </a:r>
            <a:r>
              <a:rPr lang="en-US" sz="3200" b="1" dirty="0" err="1">
                <a:solidFill>
                  <a:schemeClr val="accent2">
                    <a:lumMod val="20000"/>
                    <a:lumOff val="80000"/>
                  </a:schemeClr>
                </a:solidFill>
              </a:rPr>
              <a:t>tiền</a:t>
            </a:r>
            <a:r>
              <a:rPr lang="en-US" sz="3200" b="1" dirty="0">
                <a:solidFill>
                  <a:schemeClr val="accent2">
                    <a:lumMod val="20000"/>
                    <a:lumOff val="80000"/>
                  </a:schemeClr>
                </a:solidFill>
              </a:rPr>
              <a:t> </a:t>
            </a:r>
            <a:r>
              <a:rPr lang="en-US" sz="3200" b="1" dirty="0" err="1">
                <a:solidFill>
                  <a:schemeClr val="accent2">
                    <a:lumMod val="20000"/>
                    <a:lumOff val="80000"/>
                  </a:schemeClr>
                </a:solidFill>
              </a:rPr>
              <a:t>bạc</a:t>
            </a:r>
            <a:r>
              <a:rPr lang="en-US" sz="3200" b="1" dirty="0">
                <a:solidFill>
                  <a:schemeClr val="accent2">
                    <a:lumMod val="20000"/>
                    <a:lumOff val="80000"/>
                  </a:schemeClr>
                </a:solidFill>
              </a:rPr>
              <a:t> </a:t>
            </a:r>
            <a:r>
              <a:rPr lang="en-US" sz="3200" b="1" dirty="0" err="1">
                <a:solidFill>
                  <a:schemeClr val="accent2">
                    <a:lumMod val="20000"/>
                    <a:lumOff val="80000"/>
                  </a:schemeClr>
                </a:solidFill>
              </a:rPr>
              <a:t>là</a:t>
            </a:r>
            <a:r>
              <a:rPr lang="en-US" sz="3200" b="1" dirty="0">
                <a:solidFill>
                  <a:schemeClr val="accent2">
                    <a:lumMod val="20000"/>
                    <a:lumOff val="80000"/>
                  </a:schemeClr>
                </a:solidFill>
              </a:rPr>
              <a:t> </a:t>
            </a:r>
            <a:r>
              <a:rPr lang="en-US" sz="3200" b="1" dirty="0" err="1">
                <a:solidFill>
                  <a:schemeClr val="accent2">
                    <a:lumMod val="20000"/>
                    <a:lumOff val="80000"/>
                  </a:schemeClr>
                </a:solidFill>
              </a:rPr>
              <a:t>một</a:t>
            </a:r>
            <a:r>
              <a:rPr lang="en-US" sz="3200" b="1" dirty="0">
                <a:solidFill>
                  <a:schemeClr val="accent2">
                    <a:lumMod val="20000"/>
                    <a:lumOff val="80000"/>
                  </a:schemeClr>
                </a:solidFill>
              </a:rPr>
              <a:t> </a:t>
            </a:r>
            <a:r>
              <a:rPr lang="en-US" sz="3200" b="1" dirty="0" err="1">
                <a:solidFill>
                  <a:schemeClr val="accent2">
                    <a:lumMod val="20000"/>
                    <a:lumOff val="80000"/>
                  </a:schemeClr>
                </a:solidFill>
              </a:rPr>
              <a:t>trong</a:t>
            </a:r>
            <a:r>
              <a:rPr lang="en-US" sz="3200" b="1" dirty="0">
                <a:solidFill>
                  <a:schemeClr val="accent2">
                    <a:lumMod val="20000"/>
                    <a:lumOff val="80000"/>
                  </a:schemeClr>
                </a:solidFill>
              </a:rPr>
              <a:t> </a:t>
            </a:r>
            <a:r>
              <a:rPr lang="en-US" sz="3200" b="1" dirty="0" err="1">
                <a:solidFill>
                  <a:schemeClr val="accent2">
                    <a:lumMod val="20000"/>
                    <a:lumOff val="80000"/>
                  </a:schemeClr>
                </a:solidFill>
              </a:rPr>
              <a:t>những</a:t>
            </a:r>
            <a:r>
              <a:rPr lang="en-US" sz="3200" b="1" dirty="0">
                <a:solidFill>
                  <a:schemeClr val="accent2">
                    <a:lumMod val="20000"/>
                    <a:lumOff val="80000"/>
                  </a:schemeClr>
                </a:solidFill>
              </a:rPr>
              <a:t> </a:t>
            </a:r>
            <a:r>
              <a:rPr lang="en-US" sz="3200" b="1" dirty="0" err="1">
                <a:solidFill>
                  <a:schemeClr val="accent2">
                    <a:lumMod val="20000"/>
                    <a:lumOff val="80000"/>
                  </a:schemeClr>
                </a:solidFill>
              </a:rPr>
              <a:t>chủ</a:t>
            </a:r>
            <a:r>
              <a:rPr lang="en-US" sz="3200" b="1" dirty="0">
                <a:solidFill>
                  <a:schemeClr val="accent2">
                    <a:lumMod val="20000"/>
                    <a:lumOff val="80000"/>
                  </a:schemeClr>
                </a:solidFill>
              </a:rPr>
              <a:t> </a:t>
            </a:r>
            <a:r>
              <a:rPr lang="en-US" sz="3200" b="1" dirty="0" err="1">
                <a:solidFill>
                  <a:schemeClr val="accent2">
                    <a:lumMod val="20000"/>
                    <a:lumOff val="80000"/>
                  </a:schemeClr>
                </a:solidFill>
              </a:rPr>
              <a:t>đề</a:t>
            </a:r>
            <a:r>
              <a:rPr lang="en-US" sz="3200" b="1" dirty="0">
                <a:solidFill>
                  <a:schemeClr val="accent2">
                    <a:lumMod val="20000"/>
                    <a:lumOff val="80000"/>
                  </a:schemeClr>
                </a:solidFill>
              </a:rPr>
              <a:t> </a:t>
            </a:r>
            <a:r>
              <a:rPr lang="en-US" sz="3200" b="1" dirty="0" err="1">
                <a:solidFill>
                  <a:schemeClr val="accent2">
                    <a:lumMod val="20000"/>
                    <a:lumOff val="80000"/>
                  </a:schemeClr>
                </a:solidFill>
              </a:rPr>
              <a:t>lớn</a:t>
            </a:r>
            <a:r>
              <a:rPr lang="en-US" sz="3200" b="1" dirty="0">
                <a:solidFill>
                  <a:schemeClr val="accent2">
                    <a:lumMod val="20000"/>
                    <a:lumOff val="80000"/>
                  </a:schemeClr>
                </a:solidFill>
              </a:rPr>
              <a:t> </a:t>
            </a:r>
            <a:r>
              <a:rPr lang="en-US" sz="3200" b="1" dirty="0" err="1">
                <a:solidFill>
                  <a:schemeClr val="accent2">
                    <a:lumMod val="20000"/>
                    <a:lumOff val="80000"/>
                  </a:schemeClr>
                </a:solidFill>
              </a:rPr>
              <a:t>của</a:t>
            </a:r>
            <a:r>
              <a:rPr lang="en-US" sz="3200" b="1" dirty="0">
                <a:solidFill>
                  <a:schemeClr val="accent2">
                    <a:lumMod val="20000"/>
                    <a:lumOff val="80000"/>
                  </a:schemeClr>
                </a:solidFill>
              </a:rPr>
              <a:t> </a:t>
            </a:r>
            <a:r>
              <a:rPr lang="en-US" sz="3200" b="1" dirty="0" err="1">
                <a:solidFill>
                  <a:schemeClr val="accent2">
                    <a:lumMod val="20000"/>
                    <a:lumOff val="80000"/>
                  </a:schemeClr>
                </a:solidFill>
              </a:rPr>
              <a:t>Kinh</a:t>
            </a:r>
            <a:r>
              <a:rPr lang="en-US" sz="3200" b="1" dirty="0">
                <a:solidFill>
                  <a:schemeClr val="accent2">
                    <a:lumMod val="20000"/>
                    <a:lumOff val="80000"/>
                  </a:schemeClr>
                </a:solidFill>
              </a:rPr>
              <a:t> </a:t>
            </a:r>
            <a:r>
              <a:rPr lang="en-US" sz="3200" b="1" dirty="0" err="1">
                <a:solidFill>
                  <a:schemeClr val="accent2">
                    <a:lumMod val="20000"/>
                    <a:lumOff val="80000"/>
                  </a:schemeClr>
                </a:solidFill>
              </a:rPr>
              <a:t>thánh</a:t>
            </a:r>
            <a:r>
              <a:rPr lang="en-US" sz="3200" b="1" dirty="0">
                <a:solidFill>
                  <a:schemeClr val="accent2">
                    <a:lumMod val="20000"/>
                    <a:lumOff val="80000"/>
                  </a:schemeClr>
                </a:solidFill>
              </a:rPr>
              <a:t> </a:t>
            </a:r>
            <a:r>
              <a:rPr lang="en-US" sz="3200" b="1" dirty="0" err="1">
                <a:solidFill>
                  <a:schemeClr val="accent2">
                    <a:lumMod val="20000"/>
                    <a:lumOff val="80000"/>
                  </a:schemeClr>
                </a:solidFill>
              </a:rPr>
              <a:t>và</a:t>
            </a:r>
            <a:r>
              <a:rPr lang="en-US" sz="3200" b="1" dirty="0">
                <a:solidFill>
                  <a:schemeClr val="accent2">
                    <a:lumMod val="20000"/>
                    <a:lumOff val="80000"/>
                  </a:schemeClr>
                </a:solidFill>
              </a:rPr>
              <a:t> </a:t>
            </a:r>
            <a:r>
              <a:rPr lang="en-US" sz="3200" b="1" dirty="0" err="1">
                <a:solidFill>
                  <a:schemeClr val="accent2">
                    <a:lumMod val="20000"/>
                    <a:lumOff val="80000"/>
                  </a:schemeClr>
                </a:solidFill>
              </a:rPr>
              <a:t>đời</a:t>
            </a:r>
            <a:r>
              <a:rPr lang="en-US" sz="3200" b="1" dirty="0">
                <a:solidFill>
                  <a:schemeClr val="accent2">
                    <a:lumMod val="20000"/>
                    <a:lumOff val="80000"/>
                  </a:schemeClr>
                </a:solidFill>
              </a:rPr>
              <a:t> </a:t>
            </a:r>
            <a:r>
              <a:rPr lang="en-US" sz="3200" b="1" dirty="0" err="1">
                <a:solidFill>
                  <a:schemeClr val="accent2">
                    <a:lumMod val="20000"/>
                    <a:lumOff val="80000"/>
                  </a:schemeClr>
                </a:solidFill>
              </a:rPr>
              <a:t>sống</a:t>
            </a:r>
            <a:r>
              <a:rPr lang="en-US" sz="3200" b="1" dirty="0">
                <a:solidFill>
                  <a:schemeClr val="accent2">
                    <a:lumMod val="20000"/>
                    <a:lumOff val="80000"/>
                  </a:schemeClr>
                </a:solidFill>
              </a:rPr>
              <a:t> </a:t>
            </a:r>
            <a:r>
              <a:rPr lang="en-US" sz="3200" b="1" dirty="0" err="1">
                <a:solidFill>
                  <a:schemeClr val="accent2">
                    <a:lumMod val="20000"/>
                    <a:lumOff val="80000"/>
                  </a:schemeClr>
                </a:solidFill>
              </a:rPr>
              <a:t>hằng</a:t>
            </a:r>
            <a:r>
              <a:rPr lang="en-US" sz="3200" b="1" dirty="0">
                <a:solidFill>
                  <a:schemeClr val="accent2">
                    <a:lumMod val="20000"/>
                    <a:lumOff val="80000"/>
                  </a:schemeClr>
                </a:solidFill>
              </a:rPr>
              <a:t> </a:t>
            </a:r>
            <a:r>
              <a:rPr lang="en-US" sz="3200" b="1" dirty="0" err="1">
                <a:solidFill>
                  <a:schemeClr val="accent2">
                    <a:lumMod val="20000"/>
                    <a:lumOff val="80000"/>
                  </a:schemeClr>
                </a:solidFill>
              </a:rPr>
              <a:t>ngày</a:t>
            </a:r>
            <a:r>
              <a:rPr lang="en-US" sz="3200" b="1" dirty="0">
                <a:solidFill>
                  <a:schemeClr val="accent2">
                    <a:lumMod val="20000"/>
                    <a:lumOff val="80000"/>
                  </a:schemeClr>
                </a:solidFill>
              </a:rPr>
              <a:t> </a:t>
            </a:r>
            <a:r>
              <a:rPr lang="en-US" sz="3200" b="1" dirty="0" err="1">
                <a:solidFill>
                  <a:schemeClr val="accent2">
                    <a:lumMod val="20000"/>
                    <a:lumOff val="80000"/>
                  </a:schemeClr>
                </a:solidFill>
              </a:rPr>
              <a:t>của</a:t>
            </a:r>
            <a:r>
              <a:rPr lang="en-US" sz="3200" b="1" dirty="0">
                <a:solidFill>
                  <a:schemeClr val="accent2">
                    <a:lumMod val="20000"/>
                    <a:lumOff val="80000"/>
                  </a:schemeClr>
                </a:solidFill>
              </a:rPr>
              <a:t> con </a:t>
            </a:r>
            <a:r>
              <a:rPr lang="en-US" sz="3200" b="1" dirty="0" err="1">
                <a:solidFill>
                  <a:schemeClr val="accent2">
                    <a:lumMod val="20000"/>
                    <a:lumOff val="80000"/>
                  </a:schemeClr>
                </a:solidFill>
              </a:rPr>
              <a:t>người</a:t>
            </a:r>
            <a:r>
              <a:rPr lang="en-US" sz="3200" b="1" dirty="0">
                <a:solidFill>
                  <a:schemeClr val="accent2">
                    <a:lumMod val="20000"/>
                    <a:lumOff val="80000"/>
                  </a:schemeClr>
                </a:solidFill>
              </a:rPr>
              <a:t>, </a:t>
            </a:r>
            <a:r>
              <a:rPr lang="en-US" sz="3200" b="1" dirty="0" err="1">
                <a:solidFill>
                  <a:schemeClr val="accent2">
                    <a:lumMod val="20000"/>
                    <a:lumOff val="80000"/>
                  </a:schemeClr>
                </a:solidFill>
              </a:rPr>
              <a:t>nhưng</a:t>
            </a:r>
            <a:r>
              <a:rPr lang="en-US" sz="3200" b="1" dirty="0">
                <a:solidFill>
                  <a:schemeClr val="accent2">
                    <a:lumMod val="20000"/>
                    <a:lumOff val="80000"/>
                  </a:schemeClr>
                </a:solidFill>
              </a:rPr>
              <a:t> </a:t>
            </a:r>
            <a:r>
              <a:rPr lang="en-US" sz="3200" b="1" dirty="0" err="1">
                <a:solidFill>
                  <a:schemeClr val="accent2">
                    <a:lumMod val="20000"/>
                    <a:lumOff val="80000"/>
                  </a:schemeClr>
                </a:solidFill>
              </a:rPr>
              <a:t>ít</a:t>
            </a:r>
            <a:r>
              <a:rPr lang="en-US" sz="3200" b="1" dirty="0">
                <a:solidFill>
                  <a:schemeClr val="accent2">
                    <a:lumMod val="20000"/>
                    <a:lumOff val="80000"/>
                  </a:schemeClr>
                </a:solidFill>
              </a:rPr>
              <a:t> </a:t>
            </a:r>
            <a:r>
              <a:rPr lang="en-US" sz="3200" b="1" dirty="0" err="1">
                <a:solidFill>
                  <a:schemeClr val="accent2">
                    <a:lumMod val="20000"/>
                    <a:lumOff val="80000"/>
                  </a:schemeClr>
                </a:solidFill>
              </a:rPr>
              <a:t>khi</a:t>
            </a:r>
            <a:r>
              <a:rPr lang="en-US" sz="3200" b="1" dirty="0">
                <a:solidFill>
                  <a:schemeClr val="accent2">
                    <a:lumMod val="20000"/>
                    <a:lumOff val="80000"/>
                  </a:schemeClr>
                </a:solidFill>
              </a:rPr>
              <a:t> </a:t>
            </a:r>
            <a:r>
              <a:rPr lang="en-US" sz="3200" b="1" dirty="0" err="1">
                <a:solidFill>
                  <a:schemeClr val="accent2">
                    <a:lumMod val="20000"/>
                    <a:lumOff val="80000"/>
                  </a:schemeClr>
                </a:solidFill>
              </a:rPr>
              <a:t>Hội</a:t>
            </a:r>
            <a:r>
              <a:rPr lang="en-US" sz="3200" b="1" dirty="0">
                <a:solidFill>
                  <a:schemeClr val="accent2">
                    <a:lumMod val="20000"/>
                    <a:lumOff val="80000"/>
                  </a:schemeClr>
                </a:solidFill>
              </a:rPr>
              <a:t> </a:t>
            </a:r>
            <a:r>
              <a:rPr lang="en-US" sz="3200" b="1" dirty="0" err="1">
                <a:solidFill>
                  <a:schemeClr val="accent2">
                    <a:lumMod val="20000"/>
                    <a:lumOff val="80000"/>
                  </a:schemeClr>
                </a:solidFill>
              </a:rPr>
              <a:t>thánh</a:t>
            </a:r>
            <a:r>
              <a:rPr lang="en-US" sz="3200" b="1" dirty="0">
                <a:solidFill>
                  <a:schemeClr val="accent2">
                    <a:lumMod val="20000"/>
                    <a:lumOff val="80000"/>
                  </a:schemeClr>
                </a:solidFill>
              </a:rPr>
              <a:t> </a:t>
            </a:r>
            <a:r>
              <a:rPr lang="en-US" sz="3200" b="1" dirty="0" err="1">
                <a:solidFill>
                  <a:schemeClr val="accent2">
                    <a:lumMod val="20000"/>
                    <a:lumOff val="80000"/>
                  </a:schemeClr>
                </a:solidFill>
              </a:rPr>
              <a:t>giãng</a:t>
            </a:r>
            <a:r>
              <a:rPr lang="en-US" sz="3200" b="1" dirty="0">
                <a:solidFill>
                  <a:schemeClr val="accent2">
                    <a:lumMod val="20000"/>
                    <a:lumOff val="80000"/>
                  </a:schemeClr>
                </a:solidFill>
              </a:rPr>
              <a:t> </a:t>
            </a:r>
            <a:r>
              <a:rPr lang="en-US" sz="3200" b="1" dirty="0" err="1">
                <a:solidFill>
                  <a:schemeClr val="accent2">
                    <a:lumMod val="20000"/>
                    <a:lumOff val="80000"/>
                  </a:schemeClr>
                </a:solidFill>
              </a:rPr>
              <a:t>dạy</a:t>
            </a:r>
            <a:r>
              <a:rPr lang="en-US" sz="3200" b="1" dirty="0">
                <a:solidFill>
                  <a:schemeClr val="accent2">
                    <a:lumMod val="20000"/>
                    <a:lumOff val="80000"/>
                  </a:schemeClr>
                </a:solidFill>
              </a:rPr>
              <a:t> </a:t>
            </a:r>
            <a:r>
              <a:rPr lang="en-US" sz="3200" b="1" dirty="0" err="1">
                <a:solidFill>
                  <a:schemeClr val="accent2">
                    <a:lumMod val="20000"/>
                    <a:lumOff val="80000"/>
                  </a:schemeClr>
                </a:solidFill>
              </a:rPr>
              <a:t>về</a:t>
            </a:r>
            <a:r>
              <a:rPr lang="en-US" sz="3200" b="1" dirty="0">
                <a:solidFill>
                  <a:schemeClr val="accent2">
                    <a:lumMod val="20000"/>
                    <a:lumOff val="80000"/>
                  </a:schemeClr>
                </a:solidFill>
              </a:rPr>
              <a:t> </a:t>
            </a:r>
            <a:r>
              <a:rPr lang="en-US" sz="3200" b="1" dirty="0" err="1">
                <a:solidFill>
                  <a:schemeClr val="accent2">
                    <a:lumMod val="20000"/>
                    <a:lumOff val="80000"/>
                  </a:schemeClr>
                </a:solidFill>
              </a:rPr>
              <a:t>tiền</a:t>
            </a:r>
            <a:r>
              <a:rPr lang="en-US" sz="3200" b="1" dirty="0">
                <a:solidFill>
                  <a:schemeClr val="accent2">
                    <a:lumMod val="20000"/>
                    <a:lumOff val="80000"/>
                  </a:schemeClr>
                </a:solidFill>
              </a:rPr>
              <a:t> </a:t>
            </a:r>
            <a:r>
              <a:rPr lang="en-US" sz="3200" b="1" dirty="0" err="1">
                <a:solidFill>
                  <a:schemeClr val="accent2">
                    <a:lumMod val="20000"/>
                    <a:lumOff val="80000"/>
                  </a:schemeClr>
                </a:solidFill>
              </a:rPr>
              <a:t>bạc</a:t>
            </a:r>
            <a:r>
              <a:rPr lang="en-US" sz="3200" b="1" dirty="0">
                <a:solidFill>
                  <a:schemeClr val="accent2">
                    <a:lumMod val="20000"/>
                    <a:lumOff val="80000"/>
                  </a:schemeClr>
                </a:solidFill>
              </a:rPr>
              <a:t>?</a:t>
            </a:r>
          </a:p>
          <a:p>
            <a:pPr marL="0" indent="0">
              <a:buNone/>
            </a:pPr>
            <a:endParaRPr lang="en-US" sz="3200" b="1" dirty="0">
              <a:solidFill>
                <a:srgbClr val="191B0E"/>
              </a:solidFill>
            </a:endParaRPr>
          </a:p>
          <a:p>
            <a:pPr marL="0" indent="0">
              <a:buNone/>
            </a:pPr>
            <a:r>
              <a:rPr lang="en-US" sz="3200" b="1" dirty="0" err="1">
                <a:solidFill>
                  <a:srgbClr val="191B0E"/>
                </a:solidFill>
              </a:rPr>
              <a:t>Nhắn</a:t>
            </a:r>
            <a:r>
              <a:rPr lang="en-US" sz="3200" b="1" dirty="0">
                <a:solidFill>
                  <a:srgbClr val="191B0E"/>
                </a:solidFill>
              </a:rPr>
              <a:t> qua Za-</a:t>
            </a:r>
            <a:r>
              <a:rPr lang="en-US" sz="3200" b="1" dirty="0" err="1">
                <a:solidFill>
                  <a:srgbClr val="191B0E"/>
                </a:solidFill>
              </a:rPr>
              <a:t>lô</a:t>
            </a:r>
            <a:r>
              <a:rPr lang="en-US" sz="3200" b="1" dirty="0">
                <a:solidFill>
                  <a:srgbClr val="191B0E"/>
                </a:solidFill>
              </a:rPr>
              <a:t> 0869871130</a:t>
            </a:r>
          </a:p>
          <a:p>
            <a:pPr marL="0" indent="0">
              <a:buNone/>
            </a:pPr>
            <a:r>
              <a:rPr lang="en-US" sz="3200" dirty="0">
                <a:solidFill>
                  <a:srgbClr val="191B0E"/>
                </a:solidFill>
              </a:rPr>
              <a:t>E-mail </a:t>
            </a:r>
            <a:r>
              <a:rPr lang="en-US" sz="3200" dirty="0" err="1">
                <a:solidFill>
                  <a:srgbClr val="191B0E"/>
                </a:solidFill>
              </a:rPr>
              <a:t>về</a:t>
            </a:r>
            <a:r>
              <a:rPr lang="en-US" sz="3200" dirty="0">
                <a:solidFill>
                  <a:srgbClr val="191B0E"/>
                </a:solidFill>
              </a:rPr>
              <a:t>: </a:t>
            </a:r>
            <a:r>
              <a:rPr lang="en-US" sz="3200" b="1" dirty="0">
                <a:solidFill>
                  <a:schemeClr val="accent2">
                    <a:lumMod val="20000"/>
                    <a:lumOff val="80000"/>
                  </a:schemeClr>
                </a:solidFill>
                <a:hlinkClick r:id="rId3">
                  <a:extLst>
                    <a:ext uri="{A12FA001-AC4F-418D-AE19-62706E023703}">
                      <ahyp:hlinkClr xmlns:ahyp="http://schemas.microsoft.com/office/drawing/2018/hyperlinkcolor" val="tx"/>
                    </a:ext>
                  </a:extLst>
                </a:hlinkClick>
              </a:rPr>
              <a:t>awana.vn@gmail.com</a:t>
            </a:r>
            <a:endParaRPr lang="en-US" sz="3200" b="1" dirty="0">
              <a:solidFill>
                <a:schemeClr val="accent2">
                  <a:lumMod val="20000"/>
                  <a:lumOff val="80000"/>
                </a:schemeClr>
              </a:solidFill>
            </a:endParaRPr>
          </a:p>
          <a:p>
            <a:pPr marL="0" indent="0">
              <a:buNone/>
            </a:pPr>
            <a:endParaRPr lang="en-US" sz="3200" b="1" dirty="0">
              <a:solidFill>
                <a:srgbClr val="191B0E"/>
              </a:solidFill>
            </a:endParaRPr>
          </a:p>
          <a:p>
            <a:pPr lvl="1"/>
            <a:endParaRPr lang="en-US" sz="1500" dirty="0">
              <a:solidFill>
                <a:srgbClr val="191B0E"/>
              </a:solidFill>
            </a:endParaRPr>
          </a:p>
          <a:p>
            <a:pPr marL="457200" lvl="1" indent="0">
              <a:buNone/>
            </a:pPr>
            <a:endParaRPr lang="en-US" sz="1500" dirty="0">
              <a:solidFill>
                <a:srgbClr val="191B0E"/>
              </a:solidFill>
            </a:endParaRPr>
          </a:p>
        </p:txBody>
      </p:sp>
      <p:sp>
        <p:nvSpPr>
          <p:cNvPr id="16" name="Rectangle 15">
            <a:extLst>
              <a:ext uri="{FF2B5EF4-FFF2-40B4-BE49-F238E27FC236}">
                <a16:creationId xmlns:a16="http://schemas.microsoft.com/office/drawing/2014/main" id="{09CB4F78-37FA-4A6C-B624-E7F7D69168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9" name="Graphic 8" descr="Checkmark">
            <a:extLst>
              <a:ext uri="{FF2B5EF4-FFF2-40B4-BE49-F238E27FC236}">
                <a16:creationId xmlns:a16="http://schemas.microsoft.com/office/drawing/2014/main" id="{276C7085-641F-40C5-8B8F-F23E4E69E1D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167683" y="741296"/>
            <a:ext cx="5384074" cy="5384074"/>
          </a:xfrm>
          <a:prstGeom prst="rect">
            <a:avLst/>
          </a:prstGeom>
        </p:spPr>
      </p:pic>
    </p:spTree>
    <p:extLst>
      <p:ext uri="{BB962C8B-B14F-4D97-AF65-F5344CB8AC3E}">
        <p14:creationId xmlns:p14="http://schemas.microsoft.com/office/powerpoint/2010/main" val="2436981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1C1F3A-4E5F-FB4D-84B3-4B00185BF575}"/>
              </a:ext>
            </a:extLst>
          </p:cNvPr>
          <p:cNvSpPr>
            <a:spLocks noGrp="1"/>
          </p:cNvSpPr>
          <p:nvPr>
            <p:ph type="title"/>
          </p:nvPr>
        </p:nvSpPr>
        <p:spPr/>
        <p:txBody>
          <a:bodyPr/>
          <a:lstStyle/>
          <a:p>
            <a:r>
              <a:rPr lang="en-US" dirty="0" err="1"/>
              <a:t>Sức</a:t>
            </a:r>
            <a:r>
              <a:rPr lang="en-US" dirty="0"/>
              <a:t> </a:t>
            </a:r>
            <a:r>
              <a:rPr lang="en-US" dirty="0" err="1"/>
              <a:t>mạnh</a:t>
            </a:r>
            <a:r>
              <a:rPr lang="en-US" dirty="0"/>
              <a:t> </a:t>
            </a:r>
            <a:r>
              <a:rPr lang="en-US" dirty="0" err="1"/>
              <a:t>của</a:t>
            </a:r>
            <a:r>
              <a:rPr lang="en-US" dirty="0"/>
              <a:t> Ma-</a:t>
            </a:r>
            <a:r>
              <a:rPr lang="en-US" dirty="0" err="1"/>
              <a:t>môn</a:t>
            </a:r>
            <a:r>
              <a:rPr lang="en-US" dirty="0"/>
              <a:t> (</a:t>
            </a:r>
            <a:r>
              <a:rPr lang="en-US" dirty="0" err="1"/>
              <a:t>thần</a:t>
            </a:r>
            <a:r>
              <a:rPr lang="en-US" dirty="0"/>
              <a:t> </a:t>
            </a:r>
            <a:r>
              <a:rPr lang="en-US" dirty="0" err="1"/>
              <a:t>tiền</a:t>
            </a:r>
            <a:r>
              <a:rPr lang="en-US" dirty="0"/>
              <a:t> </a:t>
            </a:r>
            <a:r>
              <a:rPr lang="en-US" dirty="0" err="1"/>
              <a:t>bạc</a:t>
            </a:r>
            <a:r>
              <a:rPr lang="en-US" dirty="0"/>
              <a:t>)</a:t>
            </a:r>
          </a:p>
        </p:txBody>
      </p:sp>
      <p:sp>
        <p:nvSpPr>
          <p:cNvPr id="5" name="Content Placeholder 4">
            <a:extLst>
              <a:ext uri="{FF2B5EF4-FFF2-40B4-BE49-F238E27FC236}">
                <a16:creationId xmlns:a16="http://schemas.microsoft.com/office/drawing/2014/main" id="{7A249F8B-4795-6E43-B132-CE76CC81A2AA}"/>
              </a:ext>
            </a:extLst>
          </p:cNvPr>
          <p:cNvSpPr>
            <a:spLocks noGrp="1"/>
          </p:cNvSpPr>
          <p:nvPr>
            <p:ph idx="1"/>
          </p:nvPr>
        </p:nvSpPr>
        <p:spPr/>
        <p:txBody>
          <a:bodyPr/>
          <a:lstStyle/>
          <a:p>
            <a:pPr lvl="1"/>
            <a:r>
              <a:rPr lang="en-US" sz="2800" dirty="0" err="1"/>
              <a:t>Tiền</a:t>
            </a:r>
            <a:r>
              <a:rPr lang="en-US" sz="2800" dirty="0"/>
              <a:t> </a:t>
            </a:r>
            <a:r>
              <a:rPr lang="en-US" sz="2800" dirty="0" err="1"/>
              <a:t>bạc</a:t>
            </a:r>
            <a:r>
              <a:rPr lang="en-US" sz="2800" dirty="0"/>
              <a:t> </a:t>
            </a:r>
            <a:r>
              <a:rPr lang="en-US" sz="2800" dirty="0" err="1"/>
              <a:t>có</a:t>
            </a:r>
            <a:r>
              <a:rPr lang="en-US" sz="2800" dirty="0"/>
              <a:t> </a:t>
            </a:r>
            <a:r>
              <a:rPr lang="en-US" sz="2800" dirty="0" err="1"/>
              <a:t>sức</a:t>
            </a:r>
            <a:r>
              <a:rPr lang="en-US" sz="2800" dirty="0"/>
              <a:t> </a:t>
            </a:r>
            <a:r>
              <a:rPr lang="en-US" sz="2800" dirty="0" err="1"/>
              <a:t>hấp</a:t>
            </a:r>
            <a:r>
              <a:rPr lang="en-US" sz="2800" dirty="0"/>
              <a:t> </a:t>
            </a:r>
            <a:r>
              <a:rPr lang="en-US" sz="2800" dirty="0" err="1"/>
              <a:t>dẩn</a:t>
            </a:r>
            <a:r>
              <a:rPr lang="en-US" sz="2800" dirty="0"/>
              <a:t> </a:t>
            </a:r>
            <a:r>
              <a:rPr lang="en-US" sz="2800" dirty="0" err="1"/>
              <a:t>mãnh</a:t>
            </a:r>
            <a:r>
              <a:rPr lang="en-US" sz="2800" dirty="0"/>
              <a:t> </a:t>
            </a:r>
            <a:r>
              <a:rPr lang="en-US" sz="2800" dirty="0" err="1"/>
              <a:t>liệt</a:t>
            </a:r>
            <a:r>
              <a:rPr lang="en-US" sz="2800" dirty="0"/>
              <a:t> </a:t>
            </a:r>
            <a:r>
              <a:rPr lang="en-US" sz="2800" dirty="0" err="1"/>
              <a:t>vì</a:t>
            </a:r>
            <a:r>
              <a:rPr lang="en-US" sz="2800" dirty="0"/>
              <a:t> </a:t>
            </a:r>
            <a:r>
              <a:rPr lang="en-US" sz="2800" dirty="0" err="1"/>
              <a:t>nó</a:t>
            </a:r>
            <a:r>
              <a:rPr lang="en-US" sz="2800" dirty="0"/>
              <a:t> </a:t>
            </a:r>
            <a:r>
              <a:rPr lang="en-US" sz="2800" dirty="0" err="1"/>
              <a:t>thỏa</a:t>
            </a:r>
            <a:r>
              <a:rPr lang="en-US" sz="2800" dirty="0"/>
              <a:t> </a:t>
            </a:r>
            <a:r>
              <a:rPr lang="en-US" sz="2800" dirty="0" err="1"/>
              <a:t>mãn</a:t>
            </a:r>
            <a:r>
              <a:rPr lang="en-US" sz="2800" dirty="0"/>
              <a:t> </a:t>
            </a:r>
            <a:r>
              <a:rPr lang="en-US" sz="2800" dirty="0" err="1"/>
              <a:t>cơn</a:t>
            </a:r>
            <a:r>
              <a:rPr lang="en-US" sz="2800" dirty="0"/>
              <a:t> </a:t>
            </a:r>
            <a:r>
              <a:rPr lang="en-US" sz="2800" dirty="0" err="1"/>
              <a:t>khát</a:t>
            </a:r>
            <a:r>
              <a:rPr lang="en-US" sz="2800" dirty="0"/>
              <a:t> </a:t>
            </a:r>
            <a:r>
              <a:rPr lang="en-US" sz="2800" dirty="0" err="1"/>
              <a:t>của</a:t>
            </a:r>
            <a:r>
              <a:rPr lang="en-US" sz="2800" dirty="0"/>
              <a:t> </a:t>
            </a:r>
            <a:r>
              <a:rPr lang="en-US" sz="2800" dirty="0" err="1"/>
              <a:t>lòng</a:t>
            </a:r>
            <a:r>
              <a:rPr lang="en-US" sz="2800" dirty="0"/>
              <a:t> </a:t>
            </a:r>
            <a:r>
              <a:rPr lang="en-US" sz="2800" dirty="0" err="1"/>
              <a:t>tham</a:t>
            </a:r>
            <a:r>
              <a:rPr lang="en-US" sz="2800" dirty="0"/>
              <a:t> lam, </a:t>
            </a:r>
            <a:r>
              <a:rPr lang="en-US" sz="2800" dirty="0" err="1"/>
              <a:t>và</a:t>
            </a:r>
            <a:r>
              <a:rPr lang="en-US" sz="2800" dirty="0"/>
              <a:t> </a:t>
            </a:r>
            <a:r>
              <a:rPr lang="en-US" sz="2800" dirty="0" err="1"/>
              <a:t>tính</a:t>
            </a:r>
            <a:r>
              <a:rPr lang="en-US" sz="2800" dirty="0"/>
              <a:t> </a:t>
            </a:r>
            <a:r>
              <a:rPr lang="en-US" sz="2800" dirty="0" err="1"/>
              <a:t>kiêu</a:t>
            </a:r>
            <a:r>
              <a:rPr lang="en-US" sz="2800" dirty="0"/>
              <a:t> </a:t>
            </a:r>
            <a:r>
              <a:rPr lang="en-US" sz="2800" dirty="0" err="1"/>
              <a:t>căng</a:t>
            </a:r>
            <a:r>
              <a:rPr lang="en-US" sz="2800" dirty="0"/>
              <a:t> </a:t>
            </a:r>
            <a:r>
              <a:rPr lang="en-US" sz="2800" dirty="0" err="1"/>
              <a:t>của</a:t>
            </a:r>
            <a:r>
              <a:rPr lang="en-US" sz="2800" dirty="0"/>
              <a:t> con </a:t>
            </a:r>
            <a:r>
              <a:rPr lang="en-US" sz="2800" dirty="0" err="1"/>
              <a:t>người</a:t>
            </a:r>
            <a:r>
              <a:rPr lang="en-US" sz="2800" dirty="0"/>
              <a:t> (</a:t>
            </a:r>
            <a:r>
              <a:rPr lang="en-US" sz="2800" dirty="0" err="1"/>
              <a:t>Truyền</a:t>
            </a:r>
            <a:r>
              <a:rPr lang="en-US" sz="2800" dirty="0"/>
              <a:t> </a:t>
            </a:r>
            <a:r>
              <a:rPr lang="en-US" sz="2800" dirty="0" err="1"/>
              <a:t>đạo</a:t>
            </a:r>
            <a:r>
              <a:rPr lang="en-US" sz="2800" dirty="0"/>
              <a:t> 5:10)</a:t>
            </a:r>
          </a:p>
          <a:p>
            <a:pPr lvl="1"/>
            <a:r>
              <a:rPr lang="en-US" sz="2800" dirty="0" err="1"/>
              <a:t>Suy</a:t>
            </a:r>
            <a:r>
              <a:rPr lang="en-US" sz="2800" dirty="0"/>
              <a:t> </a:t>
            </a:r>
            <a:r>
              <a:rPr lang="en-US" sz="2800" dirty="0" err="1"/>
              <a:t>nghĩ</a:t>
            </a:r>
            <a:r>
              <a:rPr lang="en-US" sz="2800" dirty="0"/>
              <a:t> </a:t>
            </a:r>
            <a:r>
              <a:rPr lang="en-US" sz="2800" dirty="0" err="1"/>
              <a:t>sai</a:t>
            </a:r>
            <a:r>
              <a:rPr lang="en-US" sz="2800" dirty="0"/>
              <a:t> </a:t>
            </a:r>
            <a:r>
              <a:rPr lang="en-US" sz="2800" dirty="0" err="1"/>
              <a:t>lầm</a:t>
            </a:r>
            <a:r>
              <a:rPr lang="en-US" sz="2800" dirty="0"/>
              <a:t> </a:t>
            </a:r>
            <a:r>
              <a:rPr lang="en-US" sz="2800" dirty="0" err="1"/>
              <a:t>và</a:t>
            </a:r>
            <a:r>
              <a:rPr lang="en-US" sz="2800" dirty="0"/>
              <a:t> </a:t>
            </a:r>
            <a:r>
              <a:rPr lang="en-US" sz="2800" dirty="0" err="1"/>
              <a:t>lòng</a:t>
            </a:r>
            <a:r>
              <a:rPr lang="en-US" sz="2800" dirty="0"/>
              <a:t> u </a:t>
            </a:r>
            <a:r>
              <a:rPr lang="en-US" sz="2800" dirty="0" err="1"/>
              <a:t>tối</a:t>
            </a:r>
            <a:r>
              <a:rPr lang="en-US" sz="2800" dirty="0"/>
              <a:t> </a:t>
            </a:r>
            <a:r>
              <a:rPr lang="en-US" sz="2800" dirty="0" err="1"/>
              <a:t>dẩn</a:t>
            </a:r>
            <a:r>
              <a:rPr lang="en-US" sz="2800" dirty="0"/>
              <a:t> </a:t>
            </a:r>
            <a:r>
              <a:rPr lang="en-US" sz="2800" dirty="0" err="1"/>
              <a:t>đưa</a:t>
            </a:r>
            <a:r>
              <a:rPr lang="en-US" sz="2800" dirty="0"/>
              <a:t> con </a:t>
            </a:r>
            <a:r>
              <a:rPr lang="en-US" sz="2800" dirty="0" err="1"/>
              <a:t>người</a:t>
            </a:r>
            <a:r>
              <a:rPr lang="en-US" sz="2800" dirty="0"/>
              <a:t> </a:t>
            </a:r>
            <a:r>
              <a:rPr lang="en-US" sz="2800" dirty="0" err="1"/>
              <a:t>đi</a:t>
            </a:r>
            <a:r>
              <a:rPr lang="en-US" sz="2800" dirty="0"/>
              <a:t> </a:t>
            </a:r>
            <a:r>
              <a:rPr lang="en-US" sz="2800" dirty="0" err="1"/>
              <a:t>làm</a:t>
            </a:r>
            <a:r>
              <a:rPr lang="en-US" sz="2800" dirty="0"/>
              <a:t> </a:t>
            </a:r>
            <a:r>
              <a:rPr lang="en-US" sz="2800" dirty="0" err="1"/>
              <a:t>tôi</a:t>
            </a:r>
            <a:r>
              <a:rPr lang="en-US" sz="2800" dirty="0"/>
              <a:t> </a:t>
            </a:r>
            <a:r>
              <a:rPr lang="en-US" sz="2800" dirty="0" err="1"/>
              <a:t>mọi</a:t>
            </a:r>
            <a:r>
              <a:rPr lang="en-US" sz="2800" dirty="0"/>
              <a:t> </a:t>
            </a:r>
            <a:r>
              <a:rPr lang="en-US" sz="2800" dirty="0" err="1"/>
              <a:t>cho</a:t>
            </a:r>
            <a:r>
              <a:rPr lang="en-US" sz="2800" dirty="0"/>
              <a:t> ma-</a:t>
            </a:r>
            <a:r>
              <a:rPr lang="en-US" sz="2800" dirty="0" err="1"/>
              <a:t>môn</a:t>
            </a:r>
            <a:r>
              <a:rPr lang="en-US" sz="2800" dirty="0"/>
              <a:t>, </a:t>
            </a:r>
            <a:r>
              <a:rPr lang="en-US" sz="2800" dirty="0" err="1"/>
              <a:t>tức</a:t>
            </a:r>
            <a:r>
              <a:rPr lang="en-US" sz="2800" dirty="0"/>
              <a:t> </a:t>
            </a:r>
            <a:r>
              <a:rPr lang="en-US" sz="2800" dirty="0" err="1"/>
              <a:t>thần</a:t>
            </a:r>
            <a:r>
              <a:rPr lang="en-US" sz="2800" dirty="0"/>
              <a:t> </a:t>
            </a:r>
            <a:r>
              <a:rPr lang="en-US" sz="2800" dirty="0" err="1"/>
              <a:t>tiền</a:t>
            </a:r>
            <a:r>
              <a:rPr lang="en-US" sz="2800" dirty="0"/>
              <a:t> </a:t>
            </a:r>
            <a:r>
              <a:rPr lang="en-US" sz="2800" dirty="0" err="1"/>
              <a:t>bạc</a:t>
            </a:r>
            <a:r>
              <a:rPr lang="en-US" sz="2800" dirty="0"/>
              <a:t> (Ma-</a:t>
            </a:r>
            <a:r>
              <a:rPr lang="en-US" sz="2800" dirty="0" err="1"/>
              <a:t>thi</a:t>
            </a:r>
            <a:r>
              <a:rPr lang="en-US" sz="2800" dirty="0"/>
              <a:t>-</a:t>
            </a:r>
            <a:r>
              <a:rPr lang="en-US" sz="2800" dirty="0" err="1"/>
              <a:t>ơ</a:t>
            </a:r>
            <a:r>
              <a:rPr lang="en-US" sz="2800" dirty="0"/>
              <a:t> 6:24)</a:t>
            </a:r>
          </a:p>
          <a:p>
            <a:pPr marL="530352" lvl="1" indent="0">
              <a:buNone/>
            </a:pPr>
            <a:endParaRPr lang="en-US" sz="2800" dirty="0"/>
          </a:p>
          <a:p>
            <a:endParaRPr lang="en-US" dirty="0"/>
          </a:p>
        </p:txBody>
      </p:sp>
      <p:sp>
        <p:nvSpPr>
          <p:cNvPr id="6" name="Text Placeholder 5">
            <a:extLst>
              <a:ext uri="{FF2B5EF4-FFF2-40B4-BE49-F238E27FC236}">
                <a16:creationId xmlns:a16="http://schemas.microsoft.com/office/drawing/2014/main" id="{7C1063FC-CD2A-204F-BD0C-7E52FA0EC4ED}"/>
              </a:ext>
            </a:extLst>
          </p:cNvPr>
          <p:cNvSpPr>
            <a:spLocks noGrp="1"/>
          </p:cNvSpPr>
          <p:nvPr>
            <p:ph type="body" sz="half" idx="2"/>
          </p:nvPr>
        </p:nvSpPr>
        <p:spPr>
          <a:xfrm>
            <a:off x="723900" y="3161144"/>
            <a:ext cx="3855720" cy="3011056"/>
          </a:xfrm>
        </p:spPr>
        <p:txBody>
          <a:bodyPr>
            <a:normAutofit/>
          </a:bodyPr>
          <a:lstStyle/>
          <a:p>
            <a:r>
              <a:rPr lang="en-US" sz="2400" i="1" dirty="0" err="1">
                <a:solidFill>
                  <a:schemeClr val="bg1">
                    <a:lumMod val="95000"/>
                  </a:schemeClr>
                </a:solidFill>
              </a:rPr>
              <a:t>Chủ</a:t>
            </a:r>
            <a:r>
              <a:rPr lang="en-US" sz="2400" i="1" dirty="0">
                <a:solidFill>
                  <a:schemeClr val="bg1">
                    <a:lumMod val="95000"/>
                  </a:schemeClr>
                </a:solidFill>
              </a:rPr>
              <a:t> </a:t>
            </a:r>
            <a:r>
              <a:rPr lang="en-US" sz="2400" i="1" dirty="0" err="1">
                <a:solidFill>
                  <a:schemeClr val="bg1">
                    <a:lumMod val="95000"/>
                  </a:schemeClr>
                </a:solidFill>
              </a:rPr>
              <a:t>đề</a:t>
            </a:r>
            <a:r>
              <a:rPr lang="en-US" sz="2400" i="1" dirty="0">
                <a:solidFill>
                  <a:schemeClr val="bg1">
                    <a:lumMod val="95000"/>
                  </a:schemeClr>
                </a:solidFill>
              </a:rPr>
              <a:t> </a:t>
            </a:r>
            <a:r>
              <a:rPr lang="en-US" sz="2400" i="1" dirty="0" err="1">
                <a:solidFill>
                  <a:schemeClr val="bg1">
                    <a:lumMod val="95000"/>
                  </a:schemeClr>
                </a:solidFill>
              </a:rPr>
              <a:t>về</a:t>
            </a:r>
            <a:r>
              <a:rPr lang="en-US" sz="2400" i="1" dirty="0">
                <a:solidFill>
                  <a:schemeClr val="bg1">
                    <a:lumMod val="95000"/>
                  </a:schemeClr>
                </a:solidFill>
              </a:rPr>
              <a:t> </a:t>
            </a:r>
            <a:r>
              <a:rPr lang="en-US" sz="2400" i="1" dirty="0" err="1">
                <a:solidFill>
                  <a:schemeClr val="bg1">
                    <a:lumMod val="95000"/>
                  </a:schemeClr>
                </a:solidFill>
              </a:rPr>
              <a:t>tiền</a:t>
            </a:r>
            <a:r>
              <a:rPr lang="en-US" sz="2400" i="1" dirty="0">
                <a:solidFill>
                  <a:schemeClr val="bg1">
                    <a:lumMod val="95000"/>
                  </a:schemeClr>
                </a:solidFill>
              </a:rPr>
              <a:t> </a:t>
            </a:r>
            <a:r>
              <a:rPr lang="en-US" sz="2400" i="1" dirty="0" err="1">
                <a:solidFill>
                  <a:schemeClr val="bg1">
                    <a:lumMod val="95000"/>
                  </a:schemeClr>
                </a:solidFill>
              </a:rPr>
              <a:t>bạc</a:t>
            </a:r>
            <a:r>
              <a:rPr lang="en-US" sz="2400" i="1" dirty="0">
                <a:solidFill>
                  <a:schemeClr val="bg1">
                    <a:lumMod val="95000"/>
                  </a:schemeClr>
                </a:solidFill>
              </a:rPr>
              <a:t>  </a:t>
            </a:r>
            <a:r>
              <a:rPr lang="en-US" sz="2400" i="1" dirty="0" err="1">
                <a:solidFill>
                  <a:schemeClr val="bg1">
                    <a:lumMod val="95000"/>
                  </a:schemeClr>
                </a:solidFill>
              </a:rPr>
              <a:t>được</a:t>
            </a:r>
            <a:r>
              <a:rPr lang="en-US" sz="2400" i="1" dirty="0">
                <a:solidFill>
                  <a:schemeClr val="bg1">
                    <a:lumMod val="95000"/>
                  </a:schemeClr>
                </a:solidFill>
              </a:rPr>
              <a:t> </a:t>
            </a:r>
            <a:r>
              <a:rPr lang="en-US" sz="2400" i="1" dirty="0" err="1">
                <a:solidFill>
                  <a:schemeClr val="bg1">
                    <a:lumMod val="95000"/>
                  </a:schemeClr>
                </a:solidFill>
              </a:rPr>
              <a:t>nhắc</a:t>
            </a:r>
            <a:r>
              <a:rPr lang="en-US" sz="2400" i="1" dirty="0">
                <a:solidFill>
                  <a:schemeClr val="bg1">
                    <a:lumMod val="95000"/>
                  </a:schemeClr>
                </a:solidFill>
              </a:rPr>
              <a:t> </a:t>
            </a:r>
            <a:r>
              <a:rPr lang="en-US" sz="2400" i="1" dirty="0" err="1">
                <a:solidFill>
                  <a:schemeClr val="bg1">
                    <a:lumMod val="95000"/>
                  </a:schemeClr>
                </a:solidFill>
              </a:rPr>
              <a:t>đến</a:t>
            </a:r>
            <a:r>
              <a:rPr lang="en-US" sz="2400" i="1" dirty="0">
                <a:solidFill>
                  <a:schemeClr val="bg1">
                    <a:lumMod val="95000"/>
                  </a:schemeClr>
                </a:solidFill>
              </a:rPr>
              <a:t> </a:t>
            </a:r>
            <a:r>
              <a:rPr lang="en-US" sz="2400" i="1" dirty="0" err="1">
                <a:solidFill>
                  <a:schemeClr val="bg1">
                    <a:lumMod val="95000"/>
                  </a:schemeClr>
                </a:solidFill>
              </a:rPr>
              <a:t>gần</a:t>
            </a:r>
            <a:r>
              <a:rPr lang="en-US" sz="2400" i="1" dirty="0">
                <a:solidFill>
                  <a:schemeClr val="bg1">
                    <a:lumMod val="95000"/>
                  </a:schemeClr>
                </a:solidFill>
              </a:rPr>
              <a:t> 2.000 </a:t>
            </a:r>
            <a:r>
              <a:rPr lang="en-US" sz="2400" i="1" dirty="0" err="1">
                <a:solidFill>
                  <a:schemeClr val="bg1">
                    <a:lumMod val="95000"/>
                  </a:schemeClr>
                </a:solidFill>
              </a:rPr>
              <a:t>lần</a:t>
            </a:r>
            <a:r>
              <a:rPr lang="en-US" sz="2400" i="1" dirty="0">
                <a:solidFill>
                  <a:schemeClr val="bg1">
                    <a:lumMod val="95000"/>
                  </a:schemeClr>
                </a:solidFill>
              </a:rPr>
              <a:t>. </a:t>
            </a:r>
            <a:r>
              <a:rPr lang="en-US" sz="2400" i="1" dirty="0" err="1">
                <a:solidFill>
                  <a:schemeClr val="bg1">
                    <a:lumMod val="95000"/>
                  </a:schemeClr>
                </a:solidFill>
              </a:rPr>
              <a:t>Nhiều</a:t>
            </a:r>
            <a:r>
              <a:rPr lang="en-US" sz="2400" i="1" dirty="0">
                <a:solidFill>
                  <a:schemeClr val="bg1">
                    <a:lumMod val="95000"/>
                  </a:schemeClr>
                </a:solidFill>
              </a:rPr>
              <a:t> </a:t>
            </a:r>
            <a:r>
              <a:rPr lang="en-US" sz="2400" i="1" dirty="0" err="1">
                <a:solidFill>
                  <a:schemeClr val="bg1">
                    <a:lumMod val="95000"/>
                  </a:schemeClr>
                </a:solidFill>
              </a:rPr>
              <a:t>hơn</a:t>
            </a:r>
            <a:r>
              <a:rPr lang="en-US" sz="2400" i="1" dirty="0">
                <a:solidFill>
                  <a:schemeClr val="bg1">
                    <a:lumMod val="95000"/>
                  </a:schemeClr>
                </a:solidFill>
              </a:rPr>
              <a:t> </a:t>
            </a:r>
            <a:r>
              <a:rPr lang="en-US" sz="2400" i="1" dirty="0" err="1">
                <a:solidFill>
                  <a:schemeClr val="bg1">
                    <a:lumMod val="95000"/>
                  </a:schemeClr>
                </a:solidFill>
              </a:rPr>
              <a:t>các</a:t>
            </a:r>
            <a:r>
              <a:rPr lang="en-US" sz="2400" i="1" dirty="0">
                <a:solidFill>
                  <a:schemeClr val="bg1">
                    <a:lumMod val="95000"/>
                  </a:schemeClr>
                </a:solidFill>
              </a:rPr>
              <a:t> </a:t>
            </a:r>
            <a:r>
              <a:rPr lang="en-US" sz="2400" i="1" dirty="0" err="1">
                <a:solidFill>
                  <a:schemeClr val="bg1">
                    <a:lumMod val="95000"/>
                  </a:schemeClr>
                </a:solidFill>
              </a:rPr>
              <a:t>chủ</a:t>
            </a:r>
            <a:r>
              <a:rPr lang="en-US" sz="2400" i="1" dirty="0">
                <a:solidFill>
                  <a:schemeClr val="bg1">
                    <a:lumMod val="95000"/>
                  </a:schemeClr>
                </a:solidFill>
              </a:rPr>
              <a:t> </a:t>
            </a:r>
            <a:r>
              <a:rPr lang="en-US" sz="2400" i="1" dirty="0" err="1">
                <a:solidFill>
                  <a:schemeClr val="bg1">
                    <a:lumMod val="95000"/>
                  </a:schemeClr>
                </a:solidFill>
              </a:rPr>
              <a:t>đề</a:t>
            </a:r>
            <a:r>
              <a:rPr lang="en-US" sz="2400" i="1" dirty="0">
                <a:solidFill>
                  <a:schemeClr val="bg1">
                    <a:lumMod val="95000"/>
                  </a:schemeClr>
                </a:solidFill>
              </a:rPr>
              <a:t> </a:t>
            </a:r>
            <a:r>
              <a:rPr lang="en-US" sz="2400" i="1" dirty="0" err="1">
                <a:solidFill>
                  <a:schemeClr val="bg1">
                    <a:lumMod val="95000"/>
                  </a:schemeClr>
                </a:solidFill>
              </a:rPr>
              <a:t>quan</a:t>
            </a:r>
            <a:r>
              <a:rPr lang="en-US" sz="2400" i="1" dirty="0">
                <a:solidFill>
                  <a:schemeClr val="bg1">
                    <a:lumMod val="95000"/>
                  </a:schemeClr>
                </a:solidFill>
              </a:rPr>
              <a:t> </a:t>
            </a:r>
            <a:r>
              <a:rPr lang="en-US" sz="2400" i="1" dirty="0" err="1">
                <a:solidFill>
                  <a:schemeClr val="bg1">
                    <a:lumMod val="95000"/>
                  </a:schemeClr>
                </a:solidFill>
              </a:rPr>
              <a:t>trọng</a:t>
            </a:r>
            <a:r>
              <a:rPr lang="en-US" sz="2400" i="1" dirty="0">
                <a:solidFill>
                  <a:schemeClr val="bg1">
                    <a:lumMod val="95000"/>
                  </a:schemeClr>
                </a:solidFill>
              </a:rPr>
              <a:t> </a:t>
            </a:r>
            <a:r>
              <a:rPr lang="en-US" sz="2400" i="1" dirty="0" err="1">
                <a:solidFill>
                  <a:schemeClr val="bg1">
                    <a:lumMod val="95000"/>
                  </a:schemeClr>
                </a:solidFill>
              </a:rPr>
              <a:t>khác</a:t>
            </a:r>
            <a:r>
              <a:rPr lang="en-US" sz="2400" i="1" dirty="0">
                <a:solidFill>
                  <a:schemeClr val="bg1">
                    <a:lumMod val="95000"/>
                  </a:schemeClr>
                </a:solidFill>
              </a:rPr>
              <a:t> </a:t>
            </a:r>
            <a:r>
              <a:rPr lang="en-US" sz="2400" i="1" dirty="0" err="1">
                <a:solidFill>
                  <a:schemeClr val="bg1">
                    <a:lumMod val="95000"/>
                  </a:schemeClr>
                </a:solidFill>
              </a:rPr>
              <a:t>như</a:t>
            </a:r>
            <a:r>
              <a:rPr lang="en-US" sz="2400" i="1" dirty="0">
                <a:solidFill>
                  <a:schemeClr val="bg1">
                    <a:lumMod val="95000"/>
                  </a:schemeClr>
                </a:solidFill>
              </a:rPr>
              <a:t> </a:t>
            </a:r>
            <a:r>
              <a:rPr lang="en-US" sz="2400" i="1" dirty="0" err="1">
                <a:solidFill>
                  <a:schemeClr val="bg1">
                    <a:lumMod val="95000"/>
                  </a:schemeClr>
                </a:solidFill>
              </a:rPr>
              <a:t>sự</a:t>
            </a:r>
            <a:r>
              <a:rPr lang="en-US" sz="2400" i="1" dirty="0">
                <a:solidFill>
                  <a:schemeClr val="bg1">
                    <a:lumMod val="95000"/>
                  </a:schemeClr>
                </a:solidFill>
              </a:rPr>
              <a:t> </a:t>
            </a:r>
            <a:r>
              <a:rPr lang="en-US" sz="2400" i="1" dirty="0" err="1">
                <a:solidFill>
                  <a:schemeClr val="bg1">
                    <a:lumMod val="95000"/>
                  </a:schemeClr>
                </a:solidFill>
              </a:rPr>
              <a:t>cầu</a:t>
            </a:r>
            <a:r>
              <a:rPr lang="en-US" sz="2400" i="1" dirty="0">
                <a:solidFill>
                  <a:schemeClr val="bg1">
                    <a:lumMod val="95000"/>
                  </a:schemeClr>
                </a:solidFill>
              </a:rPr>
              <a:t> </a:t>
            </a:r>
            <a:r>
              <a:rPr lang="en-US" sz="2400" i="1" dirty="0" err="1">
                <a:solidFill>
                  <a:schemeClr val="bg1">
                    <a:lumMod val="95000"/>
                  </a:schemeClr>
                </a:solidFill>
              </a:rPr>
              <a:t>nguyện</a:t>
            </a:r>
            <a:r>
              <a:rPr lang="en-US" sz="2400" i="1" dirty="0">
                <a:solidFill>
                  <a:schemeClr val="bg1">
                    <a:lumMod val="95000"/>
                  </a:schemeClr>
                </a:solidFill>
              </a:rPr>
              <a:t>, </a:t>
            </a:r>
            <a:r>
              <a:rPr lang="en-US" sz="2400" i="1" dirty="0" err="1">
                <a:solidFill>
                  <a:schemeClr val="bg1">
                    <a:lumMod val="95000"/>
                  </a:schemeClr>
                </a:solidFill>
              </a:rPr>
              <a:t>sự</a:t>
            </a:r>
            <a:r>
              <a:rPr lang="en-US" sz="2400" i="1" dirty="0">
                <a:solidFill>
                  <a:schemeClr val="bg1">
                    <a:lumMod val="95000"/>
                  </a:schemeClr>
                </a:solidFill>
              </a:rPr>
              <a:t> </a:t>
            </a:r>
            <a:r>
              <a:rPr lang="en-US" sz="2400" i="1" dirty="0" err="1">
                <a:solidFill>
                  <a:schemeClr val="bg1">
                    <a:lumMod val="95000"/>
                  </a:schemeClr>
                </a:solidFill>
              </a:rPr>
              <a:t>chửa</a:t>
            </a:r>
            <a:r>
              <a:rPr lang="en-US" sz="2400" i="1" dirty="0">
                <a:solidFill>
                  <a:schemeClr val="bg1">
                    <a:lumMod val="95000"/>
                  </a:schemeClr>
                </a:solidFill>
              </a:rPr>
              <a:t> </a:t>
            </a:r>
            <a:r>
              <a:rPr lang="en-US" sz="2400" i="1" dirty="0" err="1">
                <a:solidFill>
                  <a:schemeClr val="bg1">
                    <a:lumMod val="95000"/>
                  </a:schemeClr>
                </a:solidFill>
              </a:rPr>
              <a:t>lành</a:t>
            </a:r>
            <a:r>
              <a:rPr lang="en-US" sz="2400" i="1" dirty="0">
                <a:solidFill>
                  <a:schemeClr val="bg1">
                    <a:lumMod val="95000"/>
                  </a:schemeClr>
                </a:solidFill>
              </a:rPr>
              <a:t> </a:t>
            </a:r>
            <a:r>
              <a:rPr lang="en-US" sz="2400" i="1" dirty="0" err="1">
                <a:solidFill>
                  <a:schemeClr val="bg1">
                    <a:lumMod val="95000"/>
                  </a:schemeClr>
                </a:solidFill>
              </a:rPr>
              <a:t>và</a:t>
            </a:r>
            <a:r>
              <a:rPr lang="en-US" sz="2400" i="1" dirty="0">
                <a:solidFill>
                  <a:schemeClr val="bg1">
                    <a:lumMod val="95000"/>
                  </a:schemeClr>
                </a:solidFill>
              </a:rPr>
              <a:t> </a:t>
            </a:r>
            <a:r>
              <a:rPr lang="en-US" sz="2400" i="1" dirty="0" err="1">
                <a:solidFill>
                  <a:schemeClr val="bg1">
                    <a:lumMod val="95000"/>
                  </a:schemeClr>
                </a:solidFill>
              </a:rPr>
              <a:t>sự</a:t>
            </a:r>
            <a:r>
              <a:rPr lang="en-US" sz="2400" i="1" dirty="0">
                <a:solidFill>
                  <a:schemeClr val="bg1">
                    <a:lumMod val="95000"/>
                  </a:schemeClr>
                </a:solidFill>
              </a:rPr>
              <a:t> </a:t>
            </a:r>
            <a:r>
              <a:rPr lang="en-US" sz="2400" i="1" dirty="0" err="1">
                <a:solidFill>
                  <a:schemeClr val="bg1">
                    <a:lumMod val="95000"/>
                  </a:schemeClr>
                </a:solidFill>
              </a:rPr>
              <a:t>thương</a:t>
            </a:r>
            <a:r>
              <a:rPr lang="en-US" sz="2400" i="1" dirty="0">
                <a:solidFill>
                  <a:schemeClr val="bg1">
                    <a:lumMod val="95000"/>
                  </a:schemeClr>
                </a:solidFill>
              </a:rPr>
              <a:t> </a:t>
            </a:r>
            <a:r>
              <a:rPr lang="en-US" sz="2400" i="1" dirty="0" err="1">
                <a:solidFill>
                  <a:schemeClr val="bg1">
                    <a:lumMod val="95000"/>
                  </a:schemeClr>
                </a:solidFill>
              </a:rPr>
              <a:t>xót</a:t>
            </a:r>
            <a:r>
              <a:rPr lang="en-US" sz="2400" i="1" dirty="0">
                <a:solidFill>
                  <a:schemeClr val="bg1">
                    <a:lumMod val="95000"/>
                  </a:schemeClr>
                </a:solidFill>
              </a:rPr>
              <a:t>.</a:t>
            </a:r>
          </a:p>
        </p:txBody>
      </p:sp>
    </p:spTree>
    <p:extLst>
      <p:ext uri="{BB962C8B-B14F-4D97-AF65-F5344CB8AC3E}">
        <p14:creationId xmlns:p14="http://schemas.microsoft.com/office/powerpoint/2010/main" val="3753732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1C1F3A-4E5F-FB4D-84B3-4B00185BF575}"/>
              </a:ext>
            </a:extLst>
          </p:cNvPr>
          <p:cNvSpPr>
            <a:spLocks noGrp="1"/>
          </p:cNvSpPr>
          <p:nvPr>
            <p:ph type="title"/>
          </p:nvPr>
        </p:nvSpPr>
        <p:spPr/>
        <p:txBody>
          <a:bodyPr/>
          <a:lstStyle/>
          <a:p>
            <a:r>
              <a:rPr lang="en-US" dirty="0" err="1"/>
              <a:t>Sức</a:t>
            </a:r>
            <a:r>
              <a:rPr lang="en-US" dirty="0"/>
              <a:t> </a:t>
            </a:r>
            <a:r>
              <a:rPr lang="en-US" dirty="0" err="1"/>
              <a:t>mạnh</a:t>
            </a:r>
            <a:r>
              <a:rPr lang="en-US" dirty="0"/>
              <a:t> </a:t>
            </a:r>
            <a:r>
              <a:rPr lang="en-US" dirty="0" err="1"/>
              <a:t>của</a:t>
            </a:r>
            <a:r>
              <a:rPr lang="en-US" dirty="0"/>
              <a:t> Ma-</a:t>
            </a:r>
            <a:r>
              <a:rPr lang="en-US" dirty="0" err="1"/>
              <a:t>môn</a:t>
            </a:r>
            <a:r>
              <a:rPr lang="en-US" dirty="0"/>
              <a:t> (</a:t>
            </a:r>
            <a:r>
              <a:rPr lang="en-US" dirty="0" err="1"/>
              <a:t>thần</a:t>
            </a:r>
            <a:r>
              <a:rPr lang="en-US" dirty="0"/>
              <a:t> </a:t>
            </a:r>
            <a:r>
              <a:rPr lang="en-US" dirty="0" err="1"/>
              <a:t>tiền</a:t>
            </a:r>
            <a:r>
              <a:rPr lang="en-US" dirty="0"/>
              <a:t> </a:t>
            </a:r>
            <a:r>
              <a:rPr lang="en-US" dirty="0" err="1"/>
              <a:t>bạc</a:t>
            </a:r>
            <a:r>
              <a:rPr lang="en-US" dirty="0"/>
              <a:t>)</a:t>
            </a:r>
          </a:p>
        </p:txBody>
      </p:sp>
      <p:sp>
        <p:nvSpPr>
          <p:cNvPr id="5" name="Content Placeholder 4">
            <a:extLst>
              <a:ext uri="{FF2B5EF4-FFF2-40B4-BE49-F238E27FC236}">
                <a16:creationId xmlns:a16="http://schemas.microsoft.com/office/drawing/2014/main" id="{7A249F8B-4795-6E43-B132-CE76CC81A2AA}"/>
              </a:ext>
            </a:extLst>
          </p:cNvPr>
          <p:cNvSpPr>
            <a:spLocks noGrp="1"/>
          </p:cNvSpPr>
          <p:nvPr>
            <p:ph idx="1"/>
          </p:nvPr>
        </p:nvSpPr>
        <p:spPr/>
        <p:txBody>
          <a:bodyPr>
            <a:normAutofit fontScale="92500" lnSpcReduction="10000"/>
          </a:bodyPr>
          <a:lstStyle/>
          <a:p>
            <a:pPr marL="0" indent="0">
              <a:buNone/>
            </a:pPr>
            <a:r>
              <a:rPr lang="vi-VN" sz="3200" dirty="0">
                <a:solidFill>
                  <a:schemeClr val="tx1"/>
                </a:solidFill>
              </a:rPr>
              <a:t>I Ti-mô-thê 6:9-10 </a:t>
            </a:r>
          </a:p>
          <a:p>
            <a:pPr marL="0" indent="0">
              <a:buNone/>
            </a:pPr>
            <a:r>
              <a:rPr lang="vi-VN" sz="3200" i="1" dirty="0">
                <a:solidFill>
                  <a:schemeClr val="tx1"/>
                </a:solidFill>
              </a:rPr>
              <a:t>Còn như kẻ muốn nên giàu có, ắt sa vào sự cám dỗ, mắc bẫy dò, ngã trong nhiều sự tham muốn vô lý thiệt hại kia, là sự làm đắm người ta vào sự hủy diệt hư mất. </a:t>
            </a:r>
            <a:r>
              <a:rPr lang="vi-VN" sz="3200" i="1" dirty="0">
                <a:solidFill>
                  <a:schemeClr val="tx1"/>
                </a:solidFill>
                <a:hlinkClick r:id="rId3" tooltip="Share Verse"/>
              </a:rPr>
              <a:t>10</a:t>
            </a:r>
            <a:r>
              <a:rPr lang="vi-VN" sz="3200" i="1" dirty="0">
                <a:solidFill>
                  <a:schemeClr val="tx1"/>
                </a:solidFill>
              </a:rPr>
              <a:t> Bởi chưng sự tham tiền bạc là cội rễ mọi điều ác, có kẻ vì đeo đuổi nó mà bội đạo, chuốc lấy nhiều điều đau đớn. </a:t>
            </a:r>
          </a:p>
          <a:p>
            <a:endParaRPr lang="vi-VN" sz="1200" dirty="0">
              <a:solidFill>
                <a:schemeClr val="tx1"/>
              </a:solidFill>
            </a:endParaRPr>
          </a:p>
          <a:p>
            <a:pPr marL="530352" lvl="1" indent="0">
              <a:buNone/>
            </a:pPr>
            <a:endParaRPr lang="en-US" sz="3200" dirty="0"/>
          </a:p>
          <a:p>
            <a:endParaRPr lang="en-US" dirty="0"/>
          </a:p>
        </p:txBody>
      </p:sp>
      <p:sp>
        <p:nvSpPr>
          <p:cNvPr id="6" name="Text Placeholder 5">
            <a:extLst>
              <a:ext uri="{FF2B5EF4-FFF2-40B4-BE49-F238E27FC236}">
                <a16:creationId xmlns:a16="http://schemas.microsoft.com/office/drawing/2014/main" id="{7C1063FC-CD2A-204F-BD0C-7E52FA0EC4ED}"/>
              </a:ext>
            </a:extLst>
          </p:cNvPr>
          <p:cNvSpPr>
            <a:spLocks noGrp="1"/>
          </p:cNvSpPr>
          <p:nvPr>
            <p:ph type="body" sz="half" idx="2"/>
          </p:nvPr>
        </p:nvSpPr>
        <p:spPr>
          <a:xfrm>
            <a:off x="569843" y="2955235"/>
            <a:ext cx="4125725" cy="3334353"/>
          </a:xfrm>
        </p:spPr>
        <p:txBody>
          <a:bodyPr>
            <a:normAutofit fontScale="92500" lnSpcReduction="10000"/>
          </a:bodyPr>
          <a:lstStyle/>
          <a:p>
            <a:r>
              <a:rPr lang="en-US" sz="2800" dirty="0" err="1">
                <a:solidFill>
                  <a:schemeClr val="bg1">
                    <a:lumMod val="95000"/>
                  </a:schemeClr>
                </a:solidFill>
              </a:rPr>
              <a:t>Tiền</a:t>
            </a:r>
            <a:r>
              <a:rPr lang="en-US" sz="2800" dirty="0">
                <a:solidFill>
                  <a:schemeClr val="bg1">
                    <a:lumMod val="95000"/>
                  </a:schemeClr>
                </a:solidFill>
              </a:rPr>
              <a:t> </a:t>
            </a:r>
            <a:r>
              <a:rPr lang="en-US" sz="2800" dirty="0" err="1">
                <a:solidFill>
                  <a:schemeClr val="bg1">
                    <a:lumMod val="95000"/>
                  </a:schemeClr>
                </a:solidFill>
              </a:rPr>
              <a:t>bạc</a:t>
            </a:r>
            <a:r>
              <a:rPr lang="en-US" sz="2800" dirty="0">
                <a:solidFill>
                  <a:schemeClr val="bg1">
                    <a:lumMod val="95000"/>
                  </a:schemeClr>
                </a:solidFill>
              </a:rPr>
              <a:t> </a:t>
            </a:r>
            <a:r>
              <a:rPr lang="en-US" sz="2800" dirty="0" err="1">
                <a:solidFill>
                  <a:schemeClr val="bg1">
                    <a:lumMod val="95000"/>
                  </a:schemeClr>
                </a:solidFill>
              </a:rPr>
              <a:t>là</a:t>
            </a:r>
            <a:r>
              <a:rPr lang="en-US" sz="2800" dirty="0">
                <a:solidFill>
                  <a:schemeClr val="bg1">
                    <a:lumMod val="95000"/>
                  </a:schemeClr>
                </a:solidFill>
              </a:rPr>
              <a:t> </a:t>
            </a:r>
            <a:r>
              <a:rPr lang="en-US" sz="2800" dirty="0" err="1">
                <a:solidFill>
                  <a:schemeClr val="bg1">
                    <a:lumMod val="95000"/>
                  </a:schemeClr>
                </a:solidFill>
              </a:rPr>
              <a:t>tốt</a:t>
            </a:r>
            <a:r>
              <a:rPr lang="en-US" sz="2800" dirty="0">
                <a:solidFill>
                  <a:schemeClr val="bg1">
                    <a:lumMod val="95000"/>
                  </a:schemeClr>
                </a:solidFill>
              </a:rPr>
              <a:t> </a:t>
            </a:r>
            <a:r>
              <a:rPr lang="en-US" sz="2800" dirty="0" err="1">
                <a:solidFill>
                  <a:schemeClr val="bg1">
                    <a:lumMod val="95000"/>
                  </a:schemeClr>
                </a:solidFill>
              </a:rPr>
              <a:t>lành</a:t>
            </a:r>
            <a:r>
              <a:rPr lang="en-US" sz="2800" dirty="0">
                <a:solidFill>
                  <a:schemeClr val="bg1">
                    <a:lumMod val="95000"/>
                  </a:schemeClr>
                </a:solidFill>
              </a:rPr>
              <a:t> </a:t>
            </a:r>
            <a:r>
              <a:rPr lang="en-US" sz="2800" dirty="0" err="1">
                <a:solidFill>
                  <a:schemeClr val="bg1">
                    <a:lumMod val="95000"/>
                  </a:schemeClr>
                </a:solidFill>
              </a:rPr>
              <a:t>trong</a:t>
            </a:r>
            <a:r>
              <a:rPr lang="en-US" sz="2800" dirty="0">
                <a:solidFill>
                  <a:schemeClr val="bg1">
                    <a:lumMod val="95000"/>
                  </a:schemeClr>
                </a:solidFill>
              </a:rPr>
              <a:t> </a:t>
            </a:r>
            <a:r>
              <a:rPr lang="en-US" sz="2800" dirty="0" err="1">
                <a:solidFill>
                  <a:schemeClr val="bg1">
                    <a:lumMod val="95000"/>
                  </a:schemeClr>
                </a:solidFill>
              </a:rPr>
              <a:t>sự</a:t>
            </a:r>
            <a:r>
              <a:rPr lang="en-US" sz="2800" dirty="0">
                <a:solidFill>
                  <a:schemeClr val="bg1">
                    <a:lumMod val="95000"/>
                  </a:schemeClr>
                </a:solidFill>
              </a:rPr>
              <a:t> </a:t>
            </a:r>
            <a:r>
              <a:rPr lang="en-US" sz="2800" dirty="0" err="1">
                <a:solidFill>
                  <a:schemeClr val="bg1">
                    <a:lumMod val="95000"/>
                  </a:schemeClr>
                </a:solidFill>
              </a:rPr>
              <a:t>sáng</a:t>
            </a:r>
            <a:r>
              <a:rPr lang="en-US" sz="2800" dirty="0">
                <a:solidFill>
                  <a:schemeClr val="bg1">
                    <a:lumMod val="95000"/>
                  </a:schemeClr>
                </a:solidFill>
              </a:rPr>
              <a:t> </a:t>
            </a:r>
            <a:r>
              <a:rPr lang="en-US" sz="2800" dirty="0" err="1">
                <a:solidFill>
                  <a:schemeClr val="bg1">
                    <a:lumMod val="95000"/>
                  </a:schemeClr>
                </a:solidFill>
              </a:rPr>
              <a:t>tạo</a:t>
            </a:r>
            <a:r>
              <a:rPr lang="en-US" sz="2800" dirty="0">
                <a:solidFill>
                  <a:schemeClr val="bg1">
                    <a:lumMod val="95000"/>
                  </a:schemeClr>
                </a:solidFill>
              </a:rPr>
              <a:t>.</a:t>
            </a:r>
          </a:p>
          <a:p>
            <a:r>
              <a:rPr lang="en-US" sz="2800" dirty="0" err="1">
                <a:solidFill>
                  <a:schemeClr val="bg1">
                    <a:lumMod val="95000"/>
                  </a:schemeClr>
                </a:solidFill>
              </a:rPr>
              <a:t>Chúa</a:t>
            </a:r>
            <a:r>
              <a:rPr lang="en-US" sz="2800" dirty="0">
                <a:solidFill>
                  <a:schemeClr val="bg1">
                    <a:lumMod val="95000"/>
                  </a:schemeClr>
                </a:solidFill>
              </a:rPr>
              <a:t> </a:t>
            </a:r>
            <a:r>
              <a:rPr lang="en-US" sz="2800" dirty="0" err="1">
                <a:solidFill>
                  <a:schemeClr val="bg1">
                    <a:lumMod val="95000"/>
                  </a:schemeClr>
                </a:solidFill>
              </a:rPr>
              <a:t>cũng</a:t>
            </a:r>
            <a:r>
              <a:rPr lang="en-US" sz="2800" dirty="0">
                <a:solidFill>
                  <a:schemeClr val="bg1">
                    <a:lumMod val="95000"/>
                  </a:schemeClr>
                </a:solidFill>
              </a:rPr>
              <a:t> ban </a:t>
            </a:r>
            <a:r>
              <a:rPr lang="en-US" sz="2800" dirty="0" err="1">
                <a:solidFill>
                  <a:schemeClr val="bg1">
                    <a:lumMod val="95000"/>
                  </a:schemeClr>
                </a:solidFill>
              </a:rPr>
              <a:t>sự</a:t>
            </a:r>
            <a:r>
              <a:rPr lang="en-US" sz="2800" dirty="0">
                <a:solidFill>
                  <a:schemeClr val="bg1">
                    <a:lumMod val="95000"/>
                  </a:schemeClr>
                </a:solidFill>
              </a:rPr>
              <a:t> </a:t>
            </a:r>
            <a:r>
              <a:rPr lang="en-US" sz="2800" dirty="0" err="1">
                <a:solidFill>
                  <a:schemeClr val="bg1">
                    <a:lumMod val="95000"/>
                  </a:schemeClr>
                </a:solidFill>
              </a:rPr>
              <a:t>giàu</a:t>
            </a:r>
            <a:r>
              <a:rPr lang="en-US" sz="2800" dirty="0">
                <a:solidFill>
                  <a:schemeClr val="bg1">
                    <a:lumMod val="95000"/>
                  </a:schemeClr>
                </a:solidFill>
              </a:rPr>
              <a:t> </a:t>
            </a:r>
            <a:r>
              <a:rPr lang="en-US" sz="2800" dirty="0" err="1">
                <a:solidFill>
                  <a:schemeClr val="bg1">
                    <a:lumMod val="95000"/>
                  </a:schemeClr>
                </a:solidFill>
              </a:rPr>
              <a:t>có</a:t>
            </a:r>
            <a:r>
              <a:rPr lang="en-US" sz="2800" dirty="0">
                <a:solidFill>
                  <a:schemeClr val="bg1">
                    <a:lumMod val="95000"/>
                  </a:schemeClr>
                </a:solidFill>
              </a:rPr>
              <a:t> </a:t>
            </a:r>
            <a:r>
              <a:rPr lang="en-US" sz="2800" dirty="0" err="1">
                <a:solidFill>
                  <a:schemeClr val="bg1">
                    <a:lumMod val="95000"/>
                  </a:schemeClr>
                </a:solidFill>
              </a:rPr>
              <a:t>cho</a:t>
            </a:r>
            <a:r>
              <a:rPr lang="en-US" sz="2800" dirty="0">
                <a:solidFill>
                  <a:schemeClr val="bg1">
                    <a:lumMod val="95000"/>
                  </a:schemeClr>
                </a:solidFill>
              </a:rPr>
              <a:t> con </a:t>
            </a:r>
            <a:r>
              <a:rPr lang="en-US" sz="2800" dirty="0" err="1">
                <a:solidFill>
                  <a:schemeClr val="bg1">
                    <a:lumMod val="95000"/>
                  </a:schemeClr>
                </a:solidFill>
              </a:rPr>
              <a:t>cái</a:t>
            </a:r>
            <a:r>
              <a:rPr lang="en-US" sz="2800" dirty="0">
                <a:solidFill>
                  <a:schemeClr val="bg1">
                    <a:lumMod val="95000"/>
                  </a:schemeClr>
                </a:solidFill>
              </a:rPr>
              <a:t> </a:t>
            </a:r>
            <a:r>
              <a:rPr lang="en-US" sz="2800" dirty="0" err="1">
                <a:solidFill>
                  <a:schemeClr val="bg1">
                    <a:lumMod val="95000"/>
                  </a:schemeClr>
                </a:solidFill>
              </a:rPr>
              <a:t>Ngài</a:t>
            </a:r>
            <a:endParaRPr lang="en-US" sz="2800" dirty="0">
              <a:solidFill>
                <a:schemeClr val="bg1">
                  <a:lumMod val="95000"/>
                </a:schemeClr>
              </a:solidFill>
            </a:endParaRPr>
          </a:p>
          <a:p>
            <a:r>
              <a:rPr lang="en-US" sz="2800" dirty="0" err="1">
                <a:solidFill>
                  <a:schemeClr val="bg1">
                    <a:lumMod val="95000"/>
                  </a:schemeClr>
                </a:solidFill>
              </a:rPr>
              <a:t>Nhưng</a:t>
            </a:r>
            <a:r>
              <a:rPr lang="en-US" sz="2800" dirty="0">
                <a:solidFill>
                  <a:schemeClr val="bg1">
                    <a:lumMod val="95000"/>
                  </a:schemeClr>
                </a:solidFill>
              </a:rPr>
              <a:t> </a:t>
            </a:r>
            <a:r>
              <a:rPr lang="en-US" sz="2800" dirty="0" err="1">
                <a:solidFill>
                  <a:schemeClr val="bg1">
                    <a:lumMod val="95000"/>
                  </a:schemeClr>
                </a:solidFill>
              </a:rPr>
              <a:t>lòng</a:t>
            </a:r>
            <a:r>
              <a:rPr lang="en-US" sz="2800" dirty="0">
                <a:solidFill>
                  <a:schemeClr val="bg1">
                    <a:lumMod val="95000"/>
                  </a:schemeClr>
                </a:solidFill>
              </a:rPr>
              <a:t> </a:t>
            </a:r>
            <a:r>
              <a:rPr lang="en-US" sz="2800" dirty="0" err="1">
                <a:solidFill>
                  <a:schemeClr val="bg1">
                    <a:lumMod val="95000"/>
                  </a:schemeClr>
                </a:solidFill>
              </a:rPr>
              <a:t>tham</a:t>
            </a:r>
            <a:r>
              <a:rPr lang="en-US" sz="2800" dirty="0">
                <a:solidFill>
                  <a:schemeClr val="bg1">
                    <a:lumMod val="95000"/>
                  </a:schemeClr>
                </a:solidFill>
              </a:rPr>
              <a:t> </a:t>
            </a:r>
            <a:r>
              <a:rPr lang="en-US" sz="2800" dirty="0" err="1">
                <a:solidFill>
                  <a:schemeClr val="bg1">
                    <a:lumMod val="95000"/>
                  </a:schemeClr>
                </a:solidFill>
              </a:rPr>
              <a:t>đã</a:t>
            </a:r>
            <a:r>
              <a:rPr lang="en-US" sz="2800" dirty="0">
                <a:solidFill>
                  <a:schemeClr val="bg1">
                    <a:lumMod val="95000"/>
                  </a:schemeClr>
                </a:solidFill>
              </a:rPr>
              <a:t> </a:t>
            </a:r>
            <a:r>
              <a:rPr lang="en-US" sz="2800" dirty="0" err="1">
                <a:solidFill>
                  <a:schemeClr val="bg1">
                    <a:lumMod val="95000"/>
                  </a:schemeClr>
                </a:solidFill>
              </a:rPr>
              <a:t>khiến</a:t>
            </a:r>
            <a:r>
              <a:rPr lang="en-US" sz="2800" dirty="0">
                <a:solidFill>
                  <a:schemeClr val="bg1">
                    <a:lumMod val="95000"/>
                  </a:schemeClr>
                </a:solidFill>
              </a:rPr>
              <a:t> </a:t>
            </a:r>
            <a:r>
              <a:rPr lang="en-US" sz="2800" dirty="0" err="1">
                <a:solidFill>
                  <a:schemeClr val="bg1">
                    <a:lumMod val="95000"/>
                  </a:schemeClr>
                </a:solidFill>
              </a:rPr>
              <a:t>sự</a:t>
            </a:r>
            <a:r>
              <a:rPr lang="en-US" sz="2800" dirty="0">
                <a:solidFill>
                  <a:schemeClr val="bg1">
                    <a:lumMod val="95000"/>
                  </a:schemeClr>
                </a:solidFill>
              </a:rPr>
              <a:t> </a:t>
            </a:r>
            <a:r>
              <a:rPr lang="en-US" sz="2800" dirty="0" err="1">
                <a:solidFill>
                  <a:schemeClr val="bg1">
                    <a:lumMod val="95000"/>
                  </a:schemeClr>
                </a:solidFill>
              </a:rPr>
              <a:t>giàu</a:t>
            </a:r>
            <a:r>
              <a:rPr lang="en-US" sz="2800" dirty="0">
                <a:solidFill>
                  <a:schemeClr val="bg1">
                    <a:lumMod val="95000"/>
                  </a:schemeClr>
                </a:solidFill>
              </a:rPr>
              <a:t> </a:t>
            </a:r>
            <a:r>
              <a:rPr lang="en-US" sz="2800" dirty="0" err="1">
                <a:solidFill>
                  <a:schemeClr val="bg1">
                    <a:lumMod val="95000"/>
                  </a:schemeClr>
                </a:solidFill>
              </a:rPr>
              <a:t>có</a:t>
            </a:r>
            <a:r>
              <a:rPr lang="en-US" sz="2800" dirty="0">
                <a:solidFill>
                  <a:schemeClr val="bg1">
                    <a:lumMod val="95000"/>
                  </a:schemeClr>
                </a:solidFill>
              </a:rPr>
              <a:t> </a:t>
            </a:r>
            <a:r>
              <a:rPr lang="en-US" sz="2800" dirty="0" err="1">
                <a:solidFill>
                  <a:schemeClr val="bg1">
                    <a:lumMod val="95000"/>
                  </a:schemeClr>
                </a:solidFill>
              </a:rPr>
              <a:t>thành</a:t>
            </a:r>
            <a:r>
              <a:rPr lang="en-US" sz="2800" dirty="0">
                <a:solidFill>
                  <a:schemeClr val="bg1">
                    <a:lumMod val="95000"/>
                  </a:schemeClr>
                </a:solidFill>
              </a:rPr>
              <a:t> </a:t>
            </a:r>
            <a:r>
              <a:rPr lang="en-US" sz="2800" dirty="0" err="1">
                <a:solidFill>
                  <a:schemeClr val="bg1">
                    <a:lumMod val="95000"/>
                  </a:schemeClr>
                </a:solidFill>
              </a:rPr>
              <a:t>một</a:t>
            </a:r>
            <a:r>
              <a:rPr lang="en-US" sz="2800" dirty="0">
                <a:solidFill>
                  <a:schemeClr val="bg1">
                    <a:lumMod val="95000"/>
                  </a:schemeClr>
                </a:solidFill>
              </a:rPr>
              <a:t> </a:t>
            </a:r>
            <a:r>
              <a:rPr lang="en-US" sz="2800" dirty="0" err="1">
                <a:solidFill>
                  <a:schemeClr val="bg1">
                    <a:lumMod val="95000"/>
                  </a:schemeClr>
                </a:solidFill>
              </a:rPr>
              <a:t>cạm</a:t>
            </a:r>
            <a:r>
              <a:rPr lang="en-US" sz="2800" dirty="0">
                <a:solidFill>
                  <a:schemeClr val="bg1">
                    <a:lumMod val="95000"/>
                  </a:schemeClr>
                </a:solidFill>
              </a:rPr>
              <a:t> </a:t>
            </a:r>
            <a:r>
              <a:rPr lang="en-US" sz="2800" dirty="0" err="1">
                <a:solidFill>
                  <a:schemeClr val="bg1">
                    <a:lumMod val="95000"/>
                  </a:schemeClr>
                </a:solidFill>
              </a:rPr>
              <a:t>bẫy</a:t>
            </a:r>
            <a:endParaRPr lang="en-US" sz="2400" dirty="0">
              <a:solidFill>
                <a:schemeClr val="bg1">
                  <a:lumMod val="95000"/>
                </a:schemeClr>
              </a:solidFill>
            </a:endParaRPr>
          </a:p>
        </p:txBody>
      </p:sp>
    </p:spTree>
    <p:extLst>
      <p:ext uri="{BB962C8B-B14F-4D97-AF65-F5344CB8AC3E}">
        <p14:creationId xmlns:p14="http://schemas.microsoft.com/office/powerpoint/2010/main" val="1449906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7A0FF-1151-5D4B-AE61-6B8EAB96BC3A}"/>
              </a:ext>
            </a:extLst>
          </p:cNvPr>
          <p:cNvSpPr>
            <a:spLocks noGrp="1"/>
          </p:cNvSpPr>
          <p:nvPr>
            <p:ph type="title"/>
          </p:nvPr>
        </p:nvSpPr>
        <p:spPr/>
        <p:txBody>
          <a:bodyPr/>
          <a:lstStyle/>
          <a:p>
            <a:r>
              <a:rPr lang="en-US" dirty="0" err="1"/>
              <a:t>Nguy</a:t>
            </a:r>
            <a:r>
              <a:rPr lang="en-US" dirty="0"/>
              <a:t> </a:t>
            </a:r>
            <a:r>
              <a:rPr lang="en-US" dirty="0" err="1"/>
              <a:t>Cơ</a:t>
            </a:r>
            <a:r>
              <a:rPr lang="en-US" dirty="0"/>
              <a:t> </a:t>
            </a:r>
            <a:r>
              <a:rPr lang="en-US" dirty="0" err="1"/>
              <a:t>lớn</a:t>
            </a:r>
            <a:r>
              <a:rPr lang="en-US" dirty="0"/>
              <a:t> </a:t>
            </a:r>
            <a:r>
              <a:rPr lang="en-US" dirty="0" err="1"/>
              <a:t>cho</a:t>
            </a:r>
            <a:r>
              <a:rPr lang="en-US" dirty="0"/>
              <a:t> </a:t>
            </a:r>
            <a:r>
              <a:rPr lang="en-US" dirty="0" err="1"/>
              <a:t>lãnh</a:t>
            </a:r>
            <a:r>
              <a:rPr lang="en-US" dirty="0"/>
              <a:t> </a:t>
            </a:r>
            <a:r>
              <a:rPr lang="en-US" dirty="0" err="1"/>
              <a:t>đạo</a:t>
            </a:r>
            <a:endParaRPr lang="en-US" dirty="0"/>
          </a:p>
        </p:txBody>
      </p:sp>
      <p:sp>
        <p:nvSpPr>
          <p:cNvPr id="3" name="Text Placeholder 2">
            <a:extLst>
              <a:ext uri="{FF2B5EF4-FFF2-40B4-BE49-F238E27FC236}">
                <a16:creationId xmlns:a16="http://schemas.microsoft.com/office/drawing/2014/main" id="{6CA57DC7-A84C-DD42-9E9C-A9CE0542D5C8}"/>
              </a:ext>
            </a:extLst>
          </p:cNvPr>
          <p:cNvSpPr>
            <a:spLocks noGrp="1"/>
          </p:cNvSpPr>
          <p:nvPr>
            <p:ph type="body" idx="1"/>
          </p:nvPr>
        </p:nvSpPr>
        <p:spPr/>
        <p:txBody>
          <a:bodyPr/>
          <a:lstStyle/>
          <a:p>
            <a:r>
              <a:rPr lang="en-US" dirty="0" err="1"/>
              <a:t>Chúng</a:t>
            </a:r>
            <a:r>
              <a:rPr lang="en-US" dirty="0"/>
              <a:t> ta </a:t>
            </a:r>
            <a:r>
              <a:rPr lang="en-US" dirty="0" err="1"/>
              <a:t>không</a:t>
            </a:r>
            <a:r>
              <a:rPr lang="en-US" dirty="0"/>
              <a:t> </a:t>
            </a:r>
            <a:r>
              <a:rPr lang="en-US" dirty="0" err="1"/>
              <a:t>hề</a:t>
            </a:r>
            <a:r>
              <a:rPr lang="en-US" dirty="0"/>
              <a:t> </a:t>
            </a:r>
            <a:r>
              <a:rPr lang="en-US" dirty="0" err="1"/>
              <a:t>miễn</a:t>
            </a:r>
            <a:r>
              <a:rPr lang="en-US" dirty="0"/>
              <a:t> </a:t>
            </a:r>
            <a:r>
              <a:rPr lang="en-US" dirty="0" err="1"/>
              <a:t>nhiễm</a:t>
            </a:r>
            <a:r>
              <a:rPr lang="en-US" dirty="0"/>
              <a:t> </a:t>
            </a:r>
            <a:r>
              <a:rPr lang="en-US" dirty="0" err="1"/>
              <a:t>khỏi</a:t>
            </a:r>
            <a:r>
              <a:rPr lang="en-US" dirty="0"/>
              <a:t> </a:t>
            </a:r>
            <a:r>
              <a:rPr lang="en-US" dirty="0" err="1"/>
              <a:t>sự</a:t>
            </a:r>
            <a:r>
              <a:rPr lang="en-US" dirty="0"/>
              <a:t> </a:t>
            </a:r>
            <a:r>
              <a:rPr lang="en-US" dirty="0" err="1"/>
              <a:t>tham</a:t>
            </a:r>
            <a:r>
              <a:rPr lang="en-US" dirty="0"/>
              <a:t> </a:t>
            </a:r>
            <a:r>
              <a:rPr lang="en-US" dirty="0" err="1"/>
              <a:t>tiền</a:t>
            </a:r>
            <a:endParaRPr lang="en-US" dirty="0"/>
          </a:p>
        </p:txBody>
      </p:sp>
    </p:spTree>
    <p:extLst>
      <p:ext uri="{BB962C8B-B14F-4D97-AF65-F5344CB8AC3E}">
        <p14:creationId xmlns:p14="http://schemas.microsoft.com/office/powerpoint/2010/main" val="617990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518D7-8083-9141-A4AC-EEF83AE3B569}"/>
              </a:ext>
            </a:extLst>
          </p:cNvPr>
          <p:cNvSpPr>
            <a:spLocks noGrp="1"/>
          </p:cNvSpPr>
          <p:nvPr>
            <p:ph type="title"/>
          </p:nvPr>
        </p:nvSpPr>
        <p:spPr>
          <a:xfrm>
            <a:off x="1371600" y="685800"/>
            <a:ext cx="9601200" cy="970005"/>
          </a:xfrm>
        </p:spPr>
        <p:txBody>
          <a:bodyPr>
            <a:normAutofit/>
          </a:bodyPr>
          <a:lstStyle/>
          <a:p>
            <a:pPr algn="ctr"/>
            <a:r>
              <a:rPr lang="en-US" dirty="0"/>
              <a:t>Ba-La-Am, </a:t>
            </a:r>
            <a:r>
              <a:rPr lang="en-US" dirty="0" err="1"/>
              <a:t>một</a:t>
            </a:r>
            <a:r>
              <a:rPr lang="en-US" dirty="0"/>
              <a:t> </a:t>
            </a:r>
            <a:r>
              <a:rPr lang="en-US" dirty="0" err="1"/>
              <a:t>tiên</a:t>
            </a:r>
            <a:r>
              <a:rPr lang="en-US" dirty="0"/>
              <a:t> tri </a:t>
            </a:r>
            <a:r>
              <a:rPr lang="en-US" dirty="0" err="1"/>
              <a:t>nguy</a:t>
            </a:r>
            <a:r>
              <a:rPr lang="en-US" dirty="0"/>
              <a:t> </a:t>
            </a:r>
            <a:r>
              <a:rPr lang="en-US" dirty="0" err="1"/>
              <a:t>hiểm</a:t>
            </a:r>
            <a:endParaRPr lang="en-US" dirty="0"/>
          </a:p>
        </p:txBody>
      </p:sp>
      <p:sp>
        <p:nvSpPr>
          <p:cNvPr id="3" name="Content Placeholder 2">
            <a:extLst>
              <a:ext uri="{FF2B5EF4-FFF2-40B4-BE49-F238E27FC236}">
                <a16:creationId xmlns:a16="http://schemas.microsoft.com/office/drawing/2014/main" id="{0D92BC62-53EA-5348-A22E-1E0B7190644D}"/>
              </a:ext>
            </a:extLst>
          </p:cNvPr>
          <p:cNvSpPr>
            <a:spLocks noGrp="1"/>
          </p:cNvSpPr>
          <p:nvPr>
            <p:ph idx="1"/>
          </p:nvPr>
        </p:nvSpPr>
        <p:spPr/>
        <p:txBody>
          <a:bodyPr>
            <a:normAutofit fontScale="85000" lnSpcReduction="20000"/>
          </a:bodyPr>
          <a:lstStyle/>
          <a:p>
            <a:r>
              <a:rPr lang="en-US" sz="3200" dirty="0" err="1"/>
              <a:t>Dân</a:t>
            </a:r>
            <a:r>
              <a:rPr lang="en-US" sz="3200" dirty="0"/>
              <a:t> </a:t>
            </a:r>
            <a:r>
              <a:rPr lang="en-US" sz="3200" dirty="0" err="1"/>
              <a:t>số</a:t>
            </a:r>
            <a:r>
              <a:rPr lang="en-US" sz="3200" dirty="0"/>
              <a:t> </a:t>
            </a:r>
            <a:r>
              <a:rPr lang="en-US" sz="3200" dirty="0" err="1"/>
              <a:t>ký</a:t>
            </a:r>
            <a:r>
              <a:rPr lang="en-US" sz="3200" dirty="0"/>
              <a:t> 22: </a:t>
            </a:r>
            <a:r>
              <a:rPr lang="en-US" sz="3200" dirty="0" err="1"/>
              <a:t>Sự</a:t>
            </a:r>
            <a:r>
              <a:rPr lang="en-US" sz="3200" dirty="0"/>
              <a:t> </a:t>
            </a:r>
            <a:r>
              <a:rPr lang="en-US" sz="3200" dirty="0" err="1"/>
              <a:t>tranh</a:t>
            </a:r>
            <a:r>
              <a:rPr lang="en-US" sz="3200" dirty="0"/>
              <a:t> </a:t>
            </a:r>
            <a:r>
              <a:rPr lang="en-US" sz="3200" dirty="0" err="1"/>
              <a:t>chiến</a:t>
            </a:r>
            <a:r>
              <a:rPr lang="en-US" sz="3200" dirty="0"/>
              <a:t> </a:t>
            </a:r>
            <a:r>
              <a:rPr lang="en-US" sz="3200" dirty="0" err="1"/>
              <a:t>trong</a:t>
            </a:r>
            <a:r>
              <a:rPr lang="en-US" sz="3200" dirty="0"/>
              <a:t> </a:t>
            </a:r>
            <a:r>
              <a:rPr lang="en-US" sz="3200" dirty="0" err="1"/>
              <a:t>lòng</a:t>
            </a:r>
            <a:r>
              <a:rPr lang="en-US" sz="3200" dirty="0"/>
              <a:t> </a:t>
            </a:r>
            <a:r>
              <a:rPr lang="en-US" sz="3200" dirty="0" err="1"/>
              <a:t>của</a:t>
            </a:r>
            <a:r>
              <a:rPr lang="en-US" sz="3200" dirty="0"/>
              <a:t> Ba-la-am, </a:t>
            </a:r>
            <a:r>
              <a:rPr lang="en-US" sz="3200" dirty="0" err="1"/>
              <a:t>một</a:t>
            </a:r>
            <a:r>
              <a:rPr lang="en-US" sz="3200" dirty="0"/>
              <a:t> </a:t>
            </a:r>
            <a:r>
              <a:rPr lang="en-US" sz="3200" dirty="0" err="1"/>
              <a:t>tiên</a:t>
            </a:r>
            <a:r>
              <a:rPr lang="en-US" sz="3200" dirty="0"/>
              <a:t> tri </a:t>
            </a:r>
            <a:r>
              <a:rPr lang="en-US" sz="3200" dirty="0" err="1"/>
              <a:t>không</a:t>
            </a:r>
            <a:r>
              <a:rPr lang="en-US" sz="3200" dirty="0"/>
              <a:t> </a:t>
            </a:r>
            <a:r>
              <a:rPr lang="en-US" sz="3200" dirty="0" err="1"/>
              <a:t>thuộc</a:t>
            </a:r>
            <a:r>
              <a:rPr lang="en-US" sz="3200" dirty="0"/>
              <a:t> </a:t>
            </a:r>
            <a:r>
              <a:rPr lang="en-US" sz="3200" dirty="0" err="1"/>
              <a:t>dân</a:t>
            </a:r>
            <a:r>
              <a:rPr lang="en-US" sz="3200" dirty="0"/>
              <a:t> Y-</a:t>
            </a:r>
            <a:r>
              <a:rPr lang="en-US" sz="3200" dirty="0" err="1"/>
              <a:t>sơ</a:t>
            </a:r>
            <a:r>
              <a:rPr lang="en-US" sz="3200" dirty="0"/>
              <a:t>-ra-</a:t>
            </a:r>
            <a:r>
              <a:rPr lang="en-US" sz="3200" dirty="0" err="1"/>
              <a:t>ên</a:t>
            </a:r>
            <a:r>
              <a:rPr lang="en-US" sz="3200" dirty="0"/>
              <a:t>, </a:t>
            </a:r>
            <a:r>
              <a:rPr lang="en-US" sz="3200" dirty="0" err="1"/>
              <a:t>nhưng</a:t>
            </a:r>
            <a:r>
              <a:rPr lang="en-US" sz="3200" dirty="0"/>
              <a:t> </a:t>
            </a:r>
            <a:r>
              <a:rPr lang="en-US" sz="3200" dirty="0" err="1"/>
              <a:t>nổi</a:t>
            </a:r>
            <a:r>
              <a:rPr lang="en-US" sz="3200" dirty="0"/>
              <a:t> </a:t>
            </a:r>
            <a:r>
              <a:rPr lang="en-US" sz="3200" dirty="0" err="1"/>
              <a:t>danh</a:t>
            </a:r>
            <a:r>
              <a:rPr lang="en-US" sz="3200" dirty="0"/>
              <a:t> </a:t>
            </a:r>
            <a:r>
              <a:rPr lang="en-US" sz="3200" dirty="0" err="1"/>
              <a:t>khắp</a:t>
            </a:r>
            <a:r>
              <a:rPr lang="en-US" sz="3200" dirty="0"/>
              <a:t> </a:t>
            </a:r>
            <a:r>
              <a:rPr lang="en-US" sz="3200" dirty="0" err="1"/>
              <a:t>thế</a:t>
            </a:r>
            <a:r>
              <a:rPr lang="en-US" sz="3200" dirty="0"/>
              <a:t> </a:t>
            </a:r>
            <a:r>
              <a:rPr lang="en-US" sz="3200" dirty="0" err="1"/>
              <a:t>gian</a:t>
            </a:r>
            <a:r>
              <a:rPr lang="en-US" sz="3200" dirty="0"/>
              <a:t> </a:t>
            </a:r>
            <a:r>
              <a:rPr lang="en-US" sz="3200" dirty="0" err="1"/>
              <a:t>thời</a:t>
            </a:r>
            <a:r>
              <a:rPr lang="en-US" sz="3200" dirty="0"/>
              <a:t> </a:t>
            </a:r>
            <a:r>
              <a:rPr lang="en-US" sz="3200" dirty="0" err="1"/>
              <a:t>bấy</a:t>
            </a:r>
            <a:r>
              <a:rPr lang="en-US" sz="3200" dirty="0"/>
              <a:t> </a:t>
            </a:r>
            <a:r>
              <a:rPr lang="en-US" sz="3200" dirty="0" err="1"/>
              <a:t>giờ</a:t>
            </a:r>
            <a:r>
              <a:rPr lang="en-US" sz="3200" dirty="0"/>
              <a:t> </a:t>
            </a:r>
            <a:r>
              <a:rPr lang="en-US" sz="3200" dirty="0" err="1"/>
              <a:t>vì</a:t>
            </a:r>
            <a:r>
              <a:rPr lang="en-US" sz="3200" dirty="0"/>
              <a:t> </a:t>
            </a:r>
            <a:r>
              <a:rPr lang="en-US" sz="3200" dirty="0" err="1"/>
              <a:t>ông</a:t>
            </a:r>
            <a:r>
              <a:rPr lang="en-US" sz="3200" dirty="0"/>
              <a:t> </a:t>
            </a:r>
            <a:r>
              <a:rPr lang="en-US" sz="3200" dirty="0" err="1"/>
              <a:t>nhận</a:t>
            </a:r>
            <a:r>
              <a:rPr lang="en-US" sz="3200" dirty="0"/>
              <a:t> </a:t>
            </a:r>
            <a:r>
              <a:rPr lang="en-US" sz="3200" dirty="0" err="1"/>
              <a:t>biết</a:t>
            </a:r>
            <a:r>
              <a:rPr lang="en-US" sz="3200" dirty="0"/>
              <a:t> </a:t>
            </a:r>
            <a:r>
              <a:rPr lang="en-US" sz="3200" dirty="0" err="1"/>
              <a:t>Đức</a:t>
            </a:r>
            <a:r>
              <a:rPr lang="en-US" sz="3200" dirty="0"/>
              <a:t> </a:t>
            </a:r>
            <a:r>
              <a:rPr lang="en-US" sz="3200" dirty="0" err="1"/>
              <a:t>Giê-hô-va</a:t>
            </a:r>
            <a:r>
              <a:rPr lang="en-US" sz="3200" dirty="0"/>
              <a:t> </a:t>
            </a:r>
            <a:r>
              <a:rPr lang="en-US" sz="3200" dirty="0" err="1"/>
              <a:t>và</a:t>
            </a:r>
            <a:r>
              <a:rPr lang="en-US" sz="3200" dirty="0"/>
              <a:t> </a:t>
            </a:r>
            <a:r>
              <a:rPr lang="en-US" sz="3200" dirty="0" err="1"/>
              <a:t>có</a:t>
            </a:r>
            <a:r>
              <a:rPr lang="en-US" sz="3200" dirty="0"/>
              <a:t> </a:t>
            </a:r>
            <a:r>
              <a:rPr lang="en-US" sz="3200" dirty="0" err="1"/>
              <a:t>mối</a:t>
            </a:r>
            <a:r>
              <a:rPr lang="en-US" sz="3200" dirty="0"/>
              <a:t> </a:t>
            </a:r>
            <a:r>
              <a:rPr lang="en-US" sz="3200" dirty="0" err="1"/>
              <a:t>tương</a:t>
            </a:r>
            <a:r>
              <a:rPr lang="en-US" sz="3200" dirty="0"/>
              <a:t> </a:t>
            </a:r>
            <a:r>
              <a:rPr lang="en-US" sz="3200" dirty="0" err="1"/>
              <a:t>giao</a:t>
            </a:r>
            <a:r>
              <a:rPr lang="en-US" sz="3200" dirty="0"/>
              <a:t> </a:t>
            </a:r>
            <a:r>
              <a:rPr lang="en-US" sz="3200" dirty="0" err="1"/>
              <a:t>với</a:t>
            </a:r>
            <a:r>
              <a:rPr lang="en-US" sz="3200" dirty="0"/>
              <a:t> </a:t>
            </a:r>
            <a:r>
              <a:rPr lang="en-US" sz="3200" dirty="0" err="1"/>
              <a:t>Ngài</a:t>
            </a:r>
            <a:r>
              <a:rPr lang="en-US" sz="3200" dirty="0"/>
              <a:t>.</a:t>
            </a:r>
          </a:p>
          <a:p>
            <a:pPr marL="0" indent="0">
              <a:buNone/>
            </a:pPr>
            <a:endParaRPr lang="en-US" sz="3200" dirty="0"/>
          </a:p>
          <a:p>
            <a:pPr marL="0" indent="0">
              <a:buNone/>
            </a:pPr>
            <a:r>
              <a:rPr lang="en-US" sz="3200" dirty="0" err="1"/>
              <a:t>Lòng</a:t>
            </a:r>
            <a:r>
              <a:rPr lang="en-US" sz="3200" dirty="0"/>
              <a:t> </a:t>
            </a:r>
            <a:r>
              <a:rPr lang="en-US" sz="3200" dirty="0" err="1"/>
              <a:t>ông</a:t>
            </a:r>
            <a:r>
              <a:rPr lang="en-US" sz="3200" dirty="0"/>
              <a:t> </a:t>
            </a:r>
            <a:r>
              <a:rPr lang="en-US" sz="3200" dirty="0" err="1"/>
              <a:t>ngã</a:t>
            </a:r>
            <a:r>
              <a:rPr lang="en-US" sz="3200" dirty="0"/>
              <a:t> </a:t>
            </a:r>
            <a:r>
              <a:rPr lang="en-US" sz="3200" dirty="0" err="1"/>
              <a:t>về</a:t>
            </a:r>
            <a:r>
              <a:rPr lang="en-US" sz="3200" dirty="0"/>
              <a:t> </a:t>
            </a:r>
            <a:r>
              <a:rPr lang="en-US" sz="3200" dirty="0" err="1"/>
              <a:t>các</a:t>
            </a:r>
            <a:r>
              <a:rPr lang="en-US" sz="3200" dirty="0"/>
              <a:t> </a:t>
            </a:r>
            <a:r>
              <a:rPr lang="en-US" sz="3200" dirty="0" err="1"/>
              <a:t>lễ</a:t>
            </a:r>
            <a:r>
              <a:rPr lang="en-US" sz="3200" dirty="0"/>
              <a:t> </a:t>
            </a:r>
            <a:r>
              <a:rPr lang="en-US" sz="3200" dirty="0" err="1"/>
              <a:t>vật</a:t>
            </a:r>
            <a:r>
              <a:rPr lang="en-US" sz="3200" dirty="0"/>
              <a:t> </a:t>
            </a:r>
            <a:r>
              <a:rPr lang="en-US" sz="3200" dirty="0" err="1"/>
              <a:t>của</a:t>
            </a:r>
            <a:r>
              <a:rPr lang="en-US" sz="3200" dirty="0"/>
              <a:t> </a:t>
            </a:r>
            <a:r>
              <a:rPr lang="en-US" sz="3200" dirty="0" err="1"/>
              <a:t>Vua</a:t>
            </a:r>
            <a:r>
              <a:rPr lang="en-US" sz="3200" dirty="0"/>
              <a:t> </a:t>
            </a:r>
            <a:r>
              <a:rPr lang="en-US" sz="3200" dirty="0" err="1"/>
              <a:t>Mô-áp</a:t>
            </a:r>
            <a:r>
              <a:rPr lang="en-US" sz="3200" dirty="0"/>
              <a:t> </a:t>
            </a:r>
            <a:r>
              <a:rPr lang="en-US" sz="3200" dirty="0" err="1"/>
              <a:t>hơn</a:t>
            </a:r>
            <a:r>
              <a:rPr lang="en-US" sz="3200" dirty="0"/>
              <a:t> </a:t>
            </a:r>
            <a:r>
              <a:rPr lang="en-US" sz="3200" dirty="0" err="1"/>
              <a:t>là</a:t>
            </a:r>
            <a:r>
              <a:rPr lang="en-US" sz="3200" dirty="0"/>
              <a:t> </a:t>
            </a:r>
            <a:r>
              <a:rPr lang="en-US" sz="3200" dirty="0" err="1"/>
              <a:t>sự</a:t>
            </a:r>
            <a:r>
              <a:rPr lang="en-US" sz="3200" dirty="0"/>
              <a:t> </a:t>
            </a:r>
            <a:r>
              <a:rPr lang="en-US" sz="3200" dirty="0" err="1"/>
              <a:t>phán</a:t>
            </a:r>
            <a:r>
              <a:rPr lang="en-US" sz="3200" dirty="0"/>
              <a:t> </a:t>
            </a:r>
            <a:r>
              <a:rPr lang="en-US" sz="3200" dirty="0" err="1"/>
              <a:t>báo</a:t>
            </a:r>
            <a:r>
              <a:rPr lang="en-US" sz="3200" dirty="0"/>
              <a:t> </a:t>
            </a:r>
            <a:r>
              <a:rPr lang="en-US" sz="3200" dirty="0" err="1"/>
              <a:t>của</a:t>
            </a:r>
            <a:r>
              <a:rPr lang="en-US" sz="3200" dirty="0"/>
              <a:t> </a:t>
            </a:r>
            <a:r>
              <a:rPr lang="en-US" sz="3200" dirty="0" err="1"/>
              <a:t>Đức</a:t>
            </a:r>
            <a:r>
              <a:rPr lang="en-US" sz="3200" dirty="0"/>
              <a:t> </a:t>
            </a:r>
            <a:r>
              <a:rPr lang="en-US" sz="3200" dirty="0" err="1"/>
              <a:t>Chúa</a:t>
            </a:r>
            <a:r>
              <a:rPr lang="en-US" sz="3200" dirty="0"/>
              <a:t> </a:t>
            </a:r>
            <a:r>
              <a:rPr lang="en-US" sz="3200" dirty="0" err="1"/>
              <a:t>Trời</a:t>
            </a:r>
            <a:endParaRPr lang="en-US" sz="3200" dirty="0"/>
          </a:p>
          <a:p>
            <a:pPr marL="0" indent="0">
              <a:buNone/>
            </a:pPr>
            <a:r>
              <a:rPr lang="en-US" sz="3200" dirty="0" err="1"/>
              <a:t>Ông</a:t>
            </a:r>
            <a:r>
              <a:rPr lang="en-US" sz="3200" dirty="0"/>
              <a:t> </a:t>
            </a:r>
            <a:r>
              <a:rPr lang="en-US" sz="3200" dirty="0" err="1"/>
              <a:t>lợi</a:t>
            </a:r>
            <a:r>
              <a:rPr lang="en-US" sz="3200" dirty="0"/>
              <a:t> </a:t>
            </a:r>
            <a:r>
              <a:rPr lang="en-US" sz="3200" dirty="0" err="1"/>
              <a:t>dụng</a:t>
            </a:r>
            <a:r>
              <a:rPr lang="en-US" sz="3200" dirty="0"/>
              <a:t> </a:t>
            </a:r>
            <a:r>
              <a:rPr lang="en-US" sz="3200" dirty="0" err="1"/>
              <a:t>sự</a:t>
            </a:r>
            <a:r>
              <a:rPr lang="en-US" sz="3200" dirty="0"/>
              <a:t> </a:t>
            </a:r>
            <a:r>
              <a:rPr lang="en-US" sz="3200" dirty="0" err="1"/>
              <a:t>cho</a:t>
            </a:r>
            <a:r>
              <a:rPr lang="en-US" sz="3200" dirty="0"/>
              <a:t> </a:t>
            </a:r>
            <a:r>
              <a:rPr lang="en-US" sz="3200" dirty="0" err="1"/>
              <a:t>phép</a:t>
            </a:r>
            <a:r>
              <a:rPr lang="en-US" sz="3200" dirty="0"/>
              <a:t> </a:t>
            </a:r>
            <a:r>
              <a:rPr lang="en-US" sz="3200" dirty="0" err="1"/>
              <a:t>của</a:t>
            </a:r>
            <a:r>
              <a:rPr lang="en-US" sz="3200" dirty="0"/>
              <a:t> </a:t>
            </a:r>
            <a:r>
              <a:rPr lang="en-US" sz="3200" dirty="0" err="1"/>
              <a:t>Chúa</a:t>
            </a:r>
            <a:r>
              <a:rPr lang="en-US" sz="3200" dirty="0"/>
              <a:t>, </a:t>
            </a:r>
            <a:r>
              <a:rPr lang="en-US" sz="3200" dirty="0" err="1"/>
              <a:t>để</a:t>
            </a:r>
            <a:r>
              <a:rPr lang="en-US" sz="3200" dirty="0"/>
              <a:t> </a:t>
            </a:r>
            <a:r>
              <a:rPr lang="en-US" sz="3200" dirty="0" err="1"/>
              <a:t>thúc</a:t>
            </a:r>
            <a:r>
              <a:rPr lang="en-US" sz="3200" dirty="0"/>
              <a:t> </a:t>
            </a:r>
            <a:r>
              <a:rPr lang="en-US" sz="3200" dirty="0" err="1"/>
              <a:t>đẩy</a:t>
            </a:r>
            <a:r>
              <a:rPr lang="en-US" sz="3200" dirty="0"/>
              <a:t> </a:t>
            </a:r>
            <a:r>
              <a:rPr lang="en-US" sz="3200" dirty="0" err="1"/>
              <a:t>lòng</a:t>
            </a:r>
            <a:r>
              <a:rPr lang="en-US" sz="3200" dirty="0"/>
              <a:t> </a:t>
            </a:r>
            <a:r>
              <a:rPr lang="en-US" sz="3200" dirty="0" err="1"/>
              <a:t>tham</a:t>
            </a:r>
            <a:r>
              <a:rPr lang="en-US" sz="3200" dirty="0"/>
              <a:t> </a:t>
            </a:r>
            <a:r>
              <a:rPr lang="en-US" sz="3200" dirty="0" err="1"/>
              <a:t>của</a:t>
            </a:r>
            <a:r>
              <a:rPr lang="en-US" sz="3200" dirty="0"/>
              <a:t> </a:t>
            </a:r>
            <a:r>
              <a:rPr lang="en-US" sz="3200" dirty="0" err="1"/>
              <a:t>cãi</a:t>
            </a:r>
            <a:r>
              <a:rPr lang="en-US" sz="3200" dirty="0"/>
              <a:t> </a:t>
            </a:r>
            <a:r>
              <a:rPr lang="en-US" sz="3200" dirty="0" err="1"/>
              <a:t>mình</a:t>
            </a:r>
            <a:r>
              <a:rPr lang="en-US" sz="3200" dirty="0"/>
              <a:t>. Con </a:t>
            </a:r>
            <a:r>
              <a:rPr lang="en-US" sz="3200" dirty="0" err="1"/>
              <a:t>lừa</a:t>
            </a:r>
            <a:r>
              <a:rPr lang="en-US" sz="3200" dirty="0"/>
              <a:t> </a:t>
            </a:r>
            <a:r>
              <a:rPr lang="en-US" sz="3200" dirty="0" err="1"/>
              <a:t>nói</a:t>
            </a:r>
            <a:r>
              <a:rPr lang="en-US" sz="3200" dirty="0"/>
              <a:t> </a:t>
            </a:r>
            <a:r>
              <a:rPr lang="en-US" sz="3200" dirty="0" err="1"/>
              <a:t>tiếng</a:t>
            </a:r>
            <a:r>
              <a:rPr lang="en-US" sz="3200" dirty="0"/>
              <a:t> </a:t>
            </a:r>
            <a:r>
              <a:rPr lang="en-US" sz="3200" dirty="0" err="1"/>
              <a:t>người</a:t>
            </a:r>
            <a:r>
              <a:rPr lang="en-US" sz="3200" dirty="0"/>
              <a:t> (3 </a:t>
            </a:r>
            <a:r>
              <a:rPr lang="en-US" sz="3200" dirty="0" err="1"/>
              <a:t>lần</a:t>
            </a:r>
            <a:r>
              <a:rPr lang="en-US" sz="3200" dirty="0"/>
              <a:t>)</a:t>
            </a:r>
          </a:p>
        </p:txBody>
      </p:sp>
    </p:spTree>
    <p:extLst>
      <p:ext uri="{BB962C8B-B14F-4D97-AF65-F5344CB8AC3E}">
        <p14:creationId xmlns:p14="http://schemas.microsoft.com/office/powerpoint/2010/main" val="1261832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518D7-8083-9141-A4AC-EEF83AE3B569}"/>
              </a:ext>
            </a:extLst>
          </p:cNvPr>
          <p:cNvSpPr>
            <a:spLocks noGrp="1"/>
          </p:cNvSpPr>
          <p:nvPr>
            <p:ph type="title"/>
          </p:nvPr>
        </p:nvSpPr>
        <p:spPr>
          <a:xfrm>
            <a:off x="1371600" y="685800"/>
            <a:ext cx="9601200" cy="970005"/>
          </a:xfrm>
        </p:spPr>
        <p:txBody>
          <a:bodyPr>
            <a:normAutofit/>
          </a:bodyPr>
          <a:lstStyle/>
          <a:p>
            <a:pPr algn="ctr"/>
            <a:r>
              <a:rPr lang="en-US" dirty="0"/>
              <a:t>Ba-La-Am, </a:t>
            </a:r>
            <a:r>
              <a:rPr lang="en-US" dirty="0" err="1"/>
              <a:t>một</a:t>
            </a:r>
            <a:r>
              <a:rPr lang="en-US" dirty="0"/>
              <a:t> </a:t>
            </a:r>
            <a:r>
              <a:rPr lang="en-US" dirty="0" err="1"/>
              <a:t>tiên</a:t>
            </a:r>
            <a:r>
              <a:rPr lang="en-US" dirty="0"/>
              <a:t> tri </a:t>
            </a:r>
            <a:r>
              <a:rPr lang="en-US" dirty="0" err="1"/>
              <a:t>nguy</a:t>
            </a:r>
            <a:r>
              <a:rPr lang="en-US" dirty="0"/>
              <a:t> </a:t>
            </a:r>
            <a:r>
              <a:rPr lang="en-US" dirty="0" err="1"/>
              <a:t>hiểm</a:t>
            </a:r>
            <a:endParaRPr lang="en-US" dirty="0"/>
          </a:p>
        </p:txBody>
      </p:sp>
      <p:sp>
        <p:nvSpPr>
          <p:cNvPr id="3" name="Content Placeholder 2">
            <a:extLst>
              <a:ext uri="{FF2B5EF4-FFF2-40B4-BE49-F238E27FC236}">
                <a16:creationId xmlns:a16="http://schemas.microsoft.com/office/drawing/2014/main" id="{0D92BC62-53EA-5348-A22E-1E0B7190644D}"/>
              </a:ext>
            </a:extLst>
          </p:cNvPr>
          <p:cNvSpPr>
            <a:spLocks noGrp="1"/>
          </p:cNvSpPr>
          <p:nvPr>
            <p:ph idx="1"/>
          </p:nvPr>
        </p:nvSpPr>
        <p:spPr/>
        <p:txBody>
          <a:bodyPr>
            <a:normAutofit lnSpcReduction="10000"/>
          </a:bodyPr>
          <a:lstStyle/>
          <a:p>
            <a:pPr marL="0" indent="0">
              <a:buNone/>
            </a:pPr>
            <a:r>
              <a:rPr lang="en-US" sz="3200" dirty="0" err="1"/>
              <a:t>Dân</a:t>
            </a:r>
            <a:r>
              <a:rPr lang="en-US" sz="3200" dirty="0"/>
              <a:t> </a:t>
            </a:r>
            <a:r>
              <a:rPr lang="en-US" sz="3200" dirty="0" err="1"/>
              <a:t>số</a:t>
            </a:r>
            <a:r>
              <a:rPr lang="en-US" sz="3200" dirty="0"/>
              <a:t> </a:t>
            </a:r>
            <a:r>
              <a:rPr lang="en-US" sz="3200" dirty="0" err="1"/>
              <a:t>ký</a:t>
            </a:r>
            <a:r>
              <a:rPr lang="en-US" sz="3200" dirty="0"/>
              <a:t> 23- 24: Ba-la-am </a:t>
            </a:r>
            <a:r>
              <a:rPr lang="en-US" sz="3200" dirty="0" err="1"/>
              <a:t>vẫn</a:t>
            </a:r>
            <a:r>
              <a:rPr lang="en-US" sz="3200" dirty="0"/>
              <a:t> </a:t>
            </a:r>
            <a:r>
              <a:rPr lang="en-US" sz="3200" dirty="0" err="1"/>
              <a:t>bị</a:t>
            </a:r>
            <a:r>
              <a:rPr lang="en-US" sz="3200" dirty="0"/>
              <a:t> chao </a:t>
            </a:r>
            <a:r>
              <a:rPr lang="en-US" sz="3200" dirty="0" err="1"/>
              <a:t>đão</a:t>
            </a:r>
            <a:r>
              <a:rPr lang="en-US" sz="3200" dirty="0"/>
              <a:t> </a:t>
            </a:r>
            <a:r>
              <a:rPr lang="en-US" sz="3200" dirty="0" err="1"/>
              <a:t>bởi</a:t>
            </a:r>
            <a:r>
              <a:rPr lang="en-US" sz="3200" dirty="0"/>
              <a:t> </a:t>
            </a:r>
            <a:r>
              <a:rPr lang="en-US" sz="3200" dirty="0" err="1"/>
              <a:t>bổng</a:t>
            </a:r>
            <a:r>
              <a:rPr lang="en-US" sz="3200" dirty="0"/>
              <a:t> </a:t>
            </a:r>
            <a:r>
              <a:rPr lang="en-US" sz="3200" dirty="0" err="1"/>
              <a:t>lộc</a:t>
            </a:r>
            <a:r>
              <a:rPr lang="en-US" sz="3200" dirty="0"/>
              <a:t> </a:t>
            </a:r>
            <a:r>
              <a:rPr lang="en-US" sz="3200" dirty="0" err="1"/>
              <a:t>của</a:t>
            </a:r>
            <a:r>
              <a:rPr lang="en-US" sz="3200" dirty="0"/>
              <a:t> Ba-</a:t>
            </a:r>
            <a:r>
              <a:rPr lang="en-US" sz="3200" dirty="0" err="1"/>
              <a:t>Lác</a:t>
            </a:r>
            <a:r>
              <a:rPr lang="en-US" sz="3200" dirty="0"/>
              <a:t> </a:t>
            </a:r>
            <a:r>
              <a:rPr lang="en-US" sz="3200" dirty="0" err="1"/>
              <a:t>nhưng</a:t>
            </a:r>
            <a:r>
              <a:rPr lang="en-US" sz="3200" dirty="0"/>
              <a:t> </a:t>
            </a:r>
            <a:r>
              <a:rPr lang="en-US" sz="3200" dirty="0" err="1"/>
              <a:t>Chúa</a:t>
            </a:r>
            <a:r>
              <a:rPr lang="en-US" sz="3200" dirty="0"/>
              <a:t> </a:t>
            </a:r>
            <a:r>
              <a:rPr lang="en-US" sz="3200" dirty="0" err="1"/>
              <a:t>khiến</a:t>
            </a:r>
            <a:r>
              <a:rPr lang="en-US" sz="3200" dirty="0"/>
              <a:t> </a:t>
            </a:r>
            <a:r>
              <a:rPr lang="en-US" sz="3200" dirty="0" err="1"/>
              <a:t>lời</a:t>
            </a:r>
            <a:r>
              <a:rPr lang="en-US" sz="3200" dirty="0"/>
              <a:t> </a:t>
            </a:r>
            <a:r>
              <a:rPr lang="en-US" sz="3200" dirty="0" err="1"/>
              <a:t>rủa</a:t>
            </a:r>
            <a:r>
              <a:rPr lang="en-US" sz="3200" dirty="0"/>
              <a:t> </a:t>
            </a:r>
            <a:r>
              <a:rPr lang="en-US" sz="3200" dirty="0" err="1"/>
              <a:t>sã</a:t>
            </a:r>
            <a:r>
              <a:rPr lang="en-US" sz="3200" dirty="0"/>
              <a:t> </a:t>
            </a:r>
            <a:r>
              <a:rPr lang="en-US" sz="3200" dirty="0" err="1"/>
              <a:t>của</a:t>
            </a:r>
            <a:r>
              <a:rPr lang="en-US" sz="3200" dirty="0"/>
              <a:t> Ba-la-am </a:t>
            </a:r>
            <a:r>
              <a:rPr lang="en-US" sz="3200" dirty="0" err="1"/>
              <a:t>thành</a:t>
            </a:r>
            <a:r>
              <a:rPr lang="en-US" sz="3200" dirty="0"/>
              <a:t> </a:t>
            </a:r>
            <a:r>
              <a:rPr lang="en-US" sz="3200" dirty="0" err="1"/>
              <a:t>lời</a:t>
            </a:r>
            <a:r>
              <a:rPr lang="en-US" sz="3200" dirty="0"/>
              <a:t> </a:t>
            </a:r>
            <a:r>
              <a:rPr lang="en-US" sz="3200" dirty="0" err="1"/>
              <a:t>chúc</a:t>
            </a:r>
            <a:r>
              <a:rPr lang="en-US" sz="3200" dirty="0"/>
              <a:t> </a:t>
            </a:r>
            <a:r>
              <a:rPr lang="en-US" sz="3200" dirty="0" err="1"/>
              <a:t>phước</a:t>
            </a:r>
            <a:r>
              <a:rPr lang="en-US" sz="3200" dirty="0"/>
              <a:t> </a:t>
            </a:r>
            <a:r>
              <a:rPr lang="en-US" sz="3200" dirty="0" err="1"/>
              <a:t>cho</a:t>
            </a:r>
            <a:r>
              <a:rPr lang="en-US" sz="3200" dirty="0"/>
              <a:t> </a:t>
            </a:r>
            <a:r>
              <a:rPr lang="en-US" sz="3200" dirty="0" err="1"/>
              <a:t>dân</a:t>
            </a:r>
            <a:r>
              <a:rPr lang="en-US" sz="3200" dirty="0"/>
              <a:t> Y-</a:t>
            </a:r>
            <a:r>
              <a:rPr lang="en-US" sz="3200" dirty="0" err="1"/>
              <a:t>sơ</a:t>
            </a:r>
            <a:r>
              <a:rPr lang="en-US" sz="3200" dirty="0"/>
              <a:t>-ra-</a:t>
            </a:r>
            <a:r>
              <a:rPr lang="en-US" sz="3200" dirty="0" err="1"/>
              <a:t>ên</a:t>
            </a:r>
            <a:r>
              <a:rPr lang="en-US" sz="3200" dirty="0"/>
              <a:t>. </a:t>
            </a:r>
          </a:p>
          <a:p>
            <a:pPr marL="0" indent="0">
              <a:buNone/>
            </a:pPr>
            <a:endParaRPr lang="en-US" sz="3200" dirty="0"/>
          </a:p>
          <a:p>
            <a:pPr marL="0" indent="0">
              <a:buNone/>
            </a:pPr>
            <a:r>
              <a:rPr lang="en-US" sz="3200" dirty="0" err="1"/>
              <a:t>Ông</a:t>
            </a:r>
            <a:r>
              <a:rPr lang="en-US" sz="3200" dirty="0"/>
              <a:t> </a:t>
            </a:r>
            <a:r>
              <a:rPr lang="en-US" sz="3200" dirty="0" err="1"/>
              <a:t>biết</a:t>
            </a:r>
            <a:r>
              <a:rPr lang="en-US" sz="3200" dirty="0"/>
              <a:t> </a:t>
            </a:r>
            <a:r>
              <a:rPr lang="en-US" sz="3200" dirty="0" err="1"/>
              <a:t>Chúa</a:t>
            </a:r>
            <a:r>
              <a:rPr lang="en-US" sz="3200" dirty="0"/>
              <a:t> </a:t>
            </a:r>
            <a:r>
              <a:rPr lang="en-US" sz="3200" dirty="0" err="1"/>
              <a:t>đã</a:t>
            </a:r>
            <a:r>
              <a:rPr lang="en-US" sz="3200" dirty="0"/>
              <a:t> </a:t>
            </a:r>
            <a:r>
              <a:rPr lang="en-US" sz="3200" dirty="0" err="1"/>
              <a:t>kiểm</a:t>
            </a:r>
            <a:r>
              <a:rPr lang="en-US" sz="3200" dirty="0"/>
              <a:t> </a:t>
            </a:r>
            <a:r>
              <a:rPr lang="en-US" sz="3200" dirty="0" err="1"/>
              <a:t>soát</a:t>
            </a:r>
            <a:r>
              <a:rPr lang="en-US" sz="3200" dirty="0"/>
              <a:t> </a:t>
            </a:r>
            <a:r>
              <a:rPr lang="en-US" sz="3200" dirty="0" err="1"/>
              <a:t>và</a:t>
            </a:r>
            <a:r>
              <a:rPr lang="en-US" sz="3200" dirty="0"/>
              <a:t> </a:t>
            </a:r>
            <a:r>
              <a:rPr lang="en-US" sz="3200" dirty="0" err="1"/>
              <a:t>điều</a:t>
            </a:r>
            <a:r>
              <a:rPr lang="en-US" sz="3200" dirty="0"/>
              <a:t> </a:t>
            </a:r>
            <a:r>
              <a:rPr lang="en-US" sz="3200" dirty="0" err="1"/>
              <a:t>khiển</a:t>
            </a:r>
            <a:r>
              <a:rPr lang="en-US" sz="3200" dirty="0"/>
              <a:t> </a:t>
            </a:r>
            <a:r>
              <a:rPr lang="en-US" sz="3200" dirty="0" err="1"/>
              <a:t>các</a:t>
            </a:r>
            <a:r>
              <a:rPr lang="en-US" sz="3200" dirty="0"/>
              <a:t> </a:t>
            </a:r>
            <a:r>
              <a:rPr lang="en-US" sz="3200" dirty="0" err="1"/>
              <a:t>lời</a:t>
            </a:r>
            <a:r>
              <a:rPr lang="en-US" sz="3200" dirty="0"/>
              <a:t> </a:t>
            </a:r>
            <a:r>
              <a:rPr lang="en-US" sz="3200" dirty="0" err="1"/>
              <a:t>nói</a:t>
            </a:r>
            <a:r>
              <a:rPr lang="en-US" sz="3200" dirty="0"/>
              <a:t> ra </a:t>
            </a:r>
            <a:r>
              <a:rPr lang="en-US" sz="3200" dirty="0" err="1"/>
              <a:t>từ</a:t>
            </a:r>
            <a:r>
              <a:rPr lang="en-US" sz="3200" dirty="0"/>
              <a:t> </a:t>
            </a:r>
            <a:r>
              <a:rPr lang="en-US" sz="3200" dirty="0" err="1"/>
              <a:t>miệng</a:t>
            </a:r>
            <a:r>
              <a:rPr lang="en-US" sz="3200" dirty="0"/>
              <a:t> </a:t>
            </a:r>
            <a:r>
              <a:rPr lang="en-US" sz="3200" dirty="0" err="1"/>
              <a:t>ông</a:t>
            </a:r>
            <a:r>
              <a:rPr lang="en-US" sz="3200" dirty="0"/>
              <a:t>.</a:t>
            </a:r>
          </a:p>
          <a:p>
            <a:pPr marL="0" indent="0">
              <a:buNone/>
            </a:pPr>
            <a:r>
              <a:rPr lang="en-US" sz="3200" dirty="0"/>
              <a:t>	</a:t>
            </a:r>
          </a:p>
        </p:txBody>
      </p:sp>
    </p:spTree>
    <p:extLst>
      <p:ext uri="{BB962C8B-B14F-4D97-AF65-F5344CB8AC3E}">
        <p14:creationId xmlns:p14="http://schemas.microsoft.com/office/powerpoint/2010/main" val="14050476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518D7-8083-9141-A4AC-EEF83AE3B569}"/>
              </a:ext>
            </a:extLst>
          </p:cNvPr>
          <p:cNvSpPr>
            <a:spLocks noGrp="1"/>
          </p:cNvSpPr>
          <p:nvPr>
            <p:ph type="title"/>
          </p:nvPr>
        </p:nvSpPr>
        <p:spPr>
          <a:xfrm>
            <a:off x="1371600" y="685800"/>
            <a:ext cx="9601200" cy="970005"/>
          </a:xfrm>
        </p:spPr>
        <p:txBody>
          <a:bodyPr>
            <a:normAutofit/>
          </a:bodyPr>
          <a:lstStyle/>
          <a:p>
            <a:pPr algn="ctr"/>
            <a:r>
              <a:rPr lang="en-US" dirty="0"/>
              <a:t>Ba-La-Am, </a:t>
            </a:r>
            <a:r>
              <a:rPr lang="en-US" dirty="0" err="1"/>
              <a:t>một</a:t>
            </a:r>
            <a:r>
              <a:rPr lang="en-US" dirty="0"/>
              <a:t> </a:t>
            </a:r>
            <a:r>
              <a:rPr lang="en-US" dirty="0" err="1"/>
              <a:t>tiên</a:t>
            </a:r>
            <a:r>
              <a:rPr lang="en-US" dirty="0"/>
              <a:t> tri </a:t>
            </a:r>
            <a:r>
              <a:rPr lang="en-US" dirty="0" err="1"/>
              <a:t>nguy</a:t>
            </a:r>
            <a:r>
              <a:rPr lang="en-US" dirty="0"/>
              <a:t> </a:t>
            </a:r>
            <a:r>
              <a:rPr lang="en-US" dirty="0" err="1"/>
              <a:t>hiểm</a:t>
            </a:r>
            <a:endParaRPr lang="en-US" dirty="0"/>
          </a:p>
        </p:txBody>
      </p:sp>
      <p:sp>
        <p:nvSpPr>
          <p:cNvPr id="3" name="Content Placeholder 2">
            <a:extLst>
              <a:ext uri="{FF2B5EF4-FFF2-40B4-BE49-F238E27FC236}">
                <a16:creationId xmlns:a16="http://schemas.microsoft.com/office/drawing/2014/main" id="{0D92BC62-53EA-5348-A22E-1E0B7190644D}"/>
              </a:ext>
            </a:extLst>
          </p:cNvPr>
          <p:cNvSpPr>
            <a:spLocks noGrp="1"/>
          </p:cNvSpPr>
          <p:nvPr>
            <p:ph idx="1"/>
          </p:nvPr>
        </p:nvSpPr>
        <p:spPr/>
        <p:txBody>
          <a:bodyPr>
            <a:normAutofit/>
          </a:bodyPr>
          <a:lstStyle/>
          <a:p>
            <a:r>
              <a:rPr lang="en-US" sz="3200" dirty="0" err="1"/>
              <a:t>Dân</a:t>
            </a:r>
            <a:r>
              <a:rPr lang="en-US" sz="3200" dirty="0"/>
              <a:t> </a:t>
            </a:r>
            <a:r>
              <a:rPr lang="en-US" sz="3200" dirty="0" err="1"/>
              <a:t>số</a:t>
            </a:r>
            <a:r>
              <a:rPr lang="en-US" sz="3200" dirty="0"/>
              <a:t> </a:t>
            </a:r>
            <a:r>
              <a:rPr lang="en-US" sz="3200" dirty="0" err="1"/>
              <a:t>ký</a:t>
            </a:r>
            <a:r>
              <a:rPr lang="en-US" sz="3200" dirty="0"/>
              <a:t> 25: </a:t>
            </a:r>
            <a:r>
              <a:rPr lang="en-US" sz="3200" dirty="0" err="1"/>
              <a:t>Một</a:t>
            </a:r>
            <a:r>
              <a:rPr lang="en-US" sz="3200" dirty="0"/>
              <a:t> </a:t>
            </a:r>
            <a:r>
              <a:rPr lang="en-US" sz="3200" dirty="0" err="1"/>
              <a:t>thảm</a:t>
            </a:r>
            <a:r>
              <a:rPr lang="en-US" sz="3200" dirty="0"/>
              <a:t> </a:t>
            </a:r>
            <a:r>
              <a:rPr lang="en-US" sz="3200" dirty="0" err="1"/>
              <a:t>kịch</a:t>
            </a:r>
            <a:r>
              <a:rPr lang="en-US" sz="3200" dirty="0"/>
              <a:t> </a:t>
            </a:r>
            <a:r>
              <a:rPr lang="en-US" sz="3200" dirty="0" err="1"/>
              <a:t>xãy</a:t>
            </a:r>
            <a:r>
              <a:rPr lang="en-US" sz="3200" dirty="0"/>
              <a:t> ra </a:t>
            </a:r>
            <a:r>
              <a:rPr lang="en-US" sz="3200" dirty="0" err="1"/>
              <a:t>trong</a:t>
            </a:r>
            <a:r>
              <a:rPr lang="en-US" sz="3200" dirty="0"/>
              <a:t> </a:t>
            </a:r>
            <a:r>
              <a:rPr lang="en-US" sz="3200" dirty="0" err="1"/>
              <a:t>dân</a:t>
            </a:r>
            <a:r>
              <a:rPr lang="en-US" sz="3200" dirty="0"/>
              <a:t> </a:t>
            </a:r>
            <a:r>
              <a:rPr lang="en-US" sz="3200" dirty="0" err="1"/>
              <a:t>sự</a:t>
            </a:r>
            <a:r>
              <a:rPr lang="en-US" sz="3200" dirty="0"/>
              <a:t> Y </a:t>
            </a:r>
            <a:r>
              <a:rPr lang="en-US" sz="3200" dirty="0" err="1"/>
              <a:t>sơ</a:t>
            </a:r>
            <a:r>
              <a:rPr lang="en-US" sz="3200" dirty="0"/>
              <a:t> ra </a:t>
            </a:r>
            <a:r>
              <a:rPr lang="en-US" sz="3200" dirty="0" err="1"/>
              <a:t>ên</a:t>
            </a:r>
            <a:r>
              <a:rPr lang="en-US" sz="3200" dirty="0"/>
              <a:t> </a:t>
            </a:r>
            <a:r>
              <a:rPr lang="en-US" sz="3200" dirty="0" err="1"/>
              <a:t>khi</a:t>
            </a:r>
            <a:r>
              <a:rPr lang="en-US" sz="3200" dirty="0"/>
              <a:t> </a:t>
            </a:r>
            <a:r>
              <a:rPr lang="en-US" sz="3200" dirty="0" err="1"/>
              <a:t>dân</a:t>
            </a:r>
            <a:r>
              <a:rPr lang="en-US" sz="3200" dirty="0"/>
              <a:t> </a:t>
            </a:r>
            <a:r>
              <a:rPr lang="en-US" sz="3200" dirty="0" err="1"/>
              <a:t>sự</a:t>
            </a:r>
            <a:r>
              <a:rPr lang="en-US" sz="3200" dirty="0"/>
              <a:t> </a:t>
            </a:r>
            <a:r>
              <a:rPr lang="en-US" sz="3200" dirty="0" err="1"/>
              <a:t>thờ</a:t>
            </a:r>
            <a:r>
              <a:rPr lang="en-US" sz="3200" dirty="0"/>
              <a:t> </a:t>
            </a:r>
            <a:r>
              <a:rPr lang="en-US" sz="3200" dirty="0" err="1"/>
              <a:t>lạy</a:t>
            </a:r>
            <a:r>
              <a:rPr lang="en-US" sz="3200" dirty="0"/>
              <a:t> </a:t>
            </a:r>
            <a:r>
              <a:rPr lang="en-US" sz="3200" dirty="0" err="1"/>
              <a:t>hình</a:t>
            </a:r>
            <a:r>
              <a:rPr lang="en-US" sz="3200" dirty="0"/>
              <a:t> </a:t>
            </a:r>
            <a:r>
              <a:rPr lang="en-US" sz="3200" dirty="0" err="1"/>
              <a:t>tượng</a:t>
            </a:r>
            <a:r>
              <a:rPr lang="en-US" sz="3200" dirty="0"/>
              <a:t> </a:t>
            </a:r>
            <a:r>
              <a:rPr lang="en-US" sz="3200" dirty="0" err="1"/>
              <a:t>từ</a:t>
            </a:r>
            <a:r>
              <a:rPr lang="en-US" sz="3200" dirty="0"/>
              <a:t> </a:t>
            </a:r>
            <a:r>
              <a:rPr lang="en-US" sz="3200" dirty="0" err="1"/>
              <a:t>sự</a:t>
            </a:r>
            <a:r>
              <a:rPr lang="en-US" sz="3200" dirty="0"/>
              <a:t> </a:t>
            </a:r>
            <a:r>
              <a:rPr lang="en-US" sz="3200" dirty="0" err="1"/>
              <a:t>quyến</a:t>
            </a:r>
            <a:r>
              <a:rPr lang="en-US" sz="3200" dirty="0"/>
              <a:t> </a:t>
            </a:r>
            <a:r>
              <a:rPr lang="en-US" sz="3200" dirty="0" err="1"/>
              <a:t>rũ</a:t>
            </a:r>
            <a:r>
              <a:rPr lang="en-US" sz="3200" dirty="0"/>
              <a:t> </a:t>
            </a:r>
            <a:r>
              <a:rPr lang="en-US" sz="3200" dirty="0" err="1"/>
              <a:t>của</a:t>
            </a:r>
            <a:r>
              <a:rPr lang="en-US" sz="3200" dirty="0"/>
              <a:t> con </a:t>
            </a:r>
            <a:r>
              <a:rPr lang="en-US" sz="3200" dirty="0" err="1"/>
              <a:t>gái</a:t>
            </a:r>
            <a:r>
              <a:rPr lang="en-US" sz="3200" dirty="0"/>
              <a:t> </a:t>
            </a:r>
            <a:r>
              <a:rPr lang="en-US" sz="3200" dirty="0" err="1"/>
              <a:t>Mô-áp</a:t>
            </a:r>
            <a:r>
              <a:rPr lang="en-US" sz="3200" dirty="0"/>
              <a:t> </a:t>
            </a:r>
            <a:r>
              <a:rPr lang="en-US" sz="3200" dirty="0" err="1"/>
              <a:t>và</a:t>
            </a:r>
            <a:r>
              <a:rPr lang="en-US" sz="3200" dirty="0"/>
              <a:t> Ma-</a:t>
            </a:r>
            <a:r>
              <a:rPr lang="en-US" sz="3200" dirty="0" err="1"/>
              <a:t>đi</a:t>
            </a:r>
            <a:r>
              <a:rPr lang="en-US" sz="3200" dirty="0"/>
              <a:t>-an </a:t>
            </a:r>
          </a:p>
          <a:p>
            <a:endParaRPr lang="en-US" sz="3200" dirty="0"/>
          </a:p>
        </p:txBody>
      </p:sp>
    </p:spTree>
    <p:extLst>
      <p:ext uri="{BB962C8B-B14F-4D97-AF65-F5344CB8AC3E}">
        <p14:creationId xmlns:p14="http://schemas.microsoft.com/office/powerpoint/2010/main" val="2593748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518D7-8083-9141-A4AC-EEF83AE3B569}"/>
              </a:ext>
            </a:extLst>
          </p:cNvPr>
          <p:cNvSpPr>
            <a:spLocks noGrp="1"/>
          </p:cNvSpPr>
          <p:nvPr>
            <p:ph type="title"/>
          </p:nvPr>
        </p:nvSpPr>
        <p:spPr>
          <a:xfrm>
            <a:off x="1371600" y="685800"/>
            <a:ext cx="9601200" cy="970005"/>
          </a:xfrm>
        </p:spPr>
        <p:txBody>
          <a:bodyPr>
            <a:normAutofit fontScale="90000"/>
          </a:bodyPr>
          <a:lstStyle/>
          <a:p>
            <a:pPr algn="ctr"/>
            <a:r>
              <a:rPr lang="en-US" dirty="0"/>
              <a:t>Ba-La-Am, </a:t>
            </a:r>
            <a:r>
              <a:rPr lang="en-US" dirty="0" err="1"/>
              <a:t>số</a:t>
            </a:r>
            <a:r>
              <a:rPr lang="en-US" dirty="0"/>
              <a:t> </a:t>
            </a:r>
            <a:r>
              <a:rPr lang="en-US" dirty="0" err="1"/>
              <a:t>phận</a:t>
            </a:r>
            <a:r>
              <a:rPr lang="en-US" dirty="0"/>
              <a:t> bi </a:t>
            </a:r>
            <a:r>
              <a:rPr lang="en-US" dirty="0" err="1"/>
              <a:t>đát</a:t>
            </a:r>
            <a:r>
              <a:rPr lang="en-US" dirty="0"/>
              <a:t> </a:t>
            </a:r>
            <a:r>
              <a:rPr lang="en-US" dirty="0" err="1"/>
              <a:t>của</a:t>
            </a:r>
            <a:r>
              <a:rPr lang="en-US" dirty="0"/>
              <a:t> </a:t>
            </a:r>
            <a:r>
              <a:rPr lang="en-US" dirty="0" err="1"/>
              <a:t>một</a:t>
            </a:r>
            <a:r>
              <a:rPr lang="en-US" dirty="0"/>
              <a:t> </a:t>
            </a:r>
            <a:r>
              <a:rPr lang="en-US" dirty="0" err="1"/>
              <a:t>tiên</a:t>
            </a:r>
            <a:r>
              <a:rPr lang="en-US" dirty="0"/>
              <a:t> tri</a:t>
            </a:r>
          </a:p>
        </p:txBody>
      </p:sp>
      <p:sp>
        <p:nvSpPr>
          <p:cNvPr id="3" name="Content Placeholder 2">
            <a:extLst>
              <a:ext uri="{FF2B5EF4-FFF2-40B4-BE49-F238E27FC236}">
                <a16:creationId xmlns:a16="http://schemas.microsoft.com/office/drawing/2014/main" id="{0D92BC62-53EA-5348-A22E-1E0B7190644D}"/>
              </a:ext>
            </a:extLst>
          </p:cNvPr>
          <p:cNvSpPr>
            <a:spLocks noGrp="1"/>
          </p:cNvSpPr>
          <p:nvPr>
            <p:ph idx="1"/>
          </p:nvPr>
        </p:nvSpPr>
        <p:spPr>
          <a:xfrm>
            <a:off x="1219200" y="1433384"/>
            <a:ext cx="10272584" cy="5066269"/>
          </a:xfrm>
        </p:spPr>
        <p:txBody>
          <a:bodyPr>
            <a:normAutofit/>
          </a:bodyPr>
          <a:lstStyle/>
          <a:p>
            <a:pPr marL="0" indent="0">
              <a:buNone/>
            </a:pPr>
            <a:r>
              <a:rPr lang="en-US" sz="2800" dirty="0" err="1"/>
              <a:t>Dân</a:t>
            </a:r>
            <a:r>
              <a:rPr lang="en-US" sz="2800" dirty="0"/>
              <a:t> </a:t>
            </a:r>
            <a:r>
              <a:rPr lang="en-US" sz="2800" dirty="0" err="1"/>
              <a:t>số</a:t>
            </a:r>
            <a:r>
              <a:rPr lang="en-US" sz="2800" dirty="0"/>
              <a:t> </a:t>
            </a:r>
            <a:r>
              <a:rPr lang="en-US" sz="2800" dirty="0" err="1"/>
              <a:t>ký</a:t>
            </a:r>
            <a:r>
              <a:rPr lang="en-US" sz="2800" dirty="0"/>
              <a:t> 31: 8 </a:t>
            </a:r>
          </a:p>
          <a:p>
            <a:pPr marL="0" indent="0">
              <a:buNone/>
            </a:pPr>
            <a:r>
              <a:rPr lang="vi-VN" sz="2800" i="1" dirty="0"/>
              <a:t>Trong các người bị giết chúng cũng giết năm vua Ma-đi-an, là: Ê-vi, Rê-kem, Xu-rơ, Hu-rơ, và Rê-ba; cũng lấy gươm giết Ba-la-am, con trai của Bê-ô. </a:t>
            </a:r>
            <a:endParaRPr lang="en-US" sz="2800" i="1" dirty="0"/>
          </a:p>
          <a:p>
            <a:pPr marL="0" indent="0">
              <a:buNone/>
            </a:pPr>
            <a:endParaRPr lang="en-US" sz="2800" dirty="0"/>
          </a:p>
          <a:p>
            <a:pPr marL="0" indent="0">
              <a:buNone/>
            </a:pPr>
            <a:r>
              <a:rPr lang="en-US" sz="2800" dirty="0" err="1"/>
              <a:t>Dân</a:t>
            </a:r>
            <a:r>
              <a:rPr lang="en-US" sz="2800" dirty="0"/>
              <a:t> </a:t>
            </a:r>
            <a:r>
              <a:rPr lang="en-US" sz="2800" dirty="0" err="1"/>
              <a:t>số</a:t>
            </a:r>
            <a:r>
              <a:rPr lang="en-US" sz="2800" dirty="0"/>
              <a:t> </a:t>
            </a:r>
            <a:r>
              <a:rPr lang="en-US" sz="2800" dirty="0" err="1"/>
              <a:t>ký</a:t>
            </a:r>
            <a:r>
              <a:rPr lang="en-US" sz="2800" dirty="0"/>
              <a:t> 31:16 </a:t>
            </a:r>
          </a:p>
          <a:p>
            <a:pPr marL="0" indent="0">
              <a:buNone/>
            </a:pPr>
            <a:r>
              <a:rPr lang="vi-VN" sz="2800" i="1" dirty="0"/>
              <a:t>Kìa, ấy là chúng nó theo mưu kế của Ba-la-am mà dụ dỗ dân Y-sơ-ra-ên cúng thờ Phê-ô, và phạm một tội trọng cùng Đức Giê-hô-va; và tội đó xui cho hội chúng của Đức Giê-hô-va bị tai vạ. </a:t>
            </a:r>
            <a:endParaRPr lang="en-US" sz="2800" i="1" dirty="0"/>
          </a:p>
        </p:txBody>
      </p:sp>
    </p:spTree>
    <p:extLst>
      <p:ext uri="{BB962C8B-B14F-4D97-AF65-F5344CB8AC3E}">
        <p14:creationId xmlns:p14="http://schemas.microsoft.com/office/powerpoint/2010/main" val="14880170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Crop</Template>
  <TotalTime>6545</TotalTime>
  <Words>3406</Words>
  <Application>Microsoft Macintosh PowerPoint</Application>
  <PresentationFormat>Widescreen</PresentationFormat>
  <Paragraphs>214</Paragraphs>
  <Slides>29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Franklin Gothic Book</vt:lpstr>
      <vt:lpstr>Tahoma</vt:lpstr>
      <vt:lpstr>Wingdings</vt:lpstr>
      <vt:lpstr>Crop</vt:lpstr>
      <vt:lpstr>Sự thanh liêm của lãnh đạo</vt:lpstr>
      <vt:lpstr>Vàng Bạc từ sự sáng tạo của Chúa</vt:lpstr>
      <vt:lpstr>Sức mạnh của Ma-môn (thần tiền bạc)</vt:lpstr>
      <vt:lpstr>Sức mạnh của Ma-môn (thần tiền bạc)</vt:lpstr>
      <vt:lpstr>Nguy Cơ lớn cho lãnh đạo</vt:lpstr>
      <vt:lpstr>Ba-La-Am, một tiên tri nguy hiểm</vt:lpstr>
      <vt:lpstr>Ba-La-Am, một tiên tri nguy hiểm</vt:lpstr>
      <vt:lpstr>Ba-La-Am, một tiên tri nguy hiểm</vt:lpstr>
      <vt:lpstr>Ba-La-Am, số phận bi đát của một tiên tri</vt:lpstr>
      <vt:lpstr>Ba-La-Am, một gương cho lãnh đạo </vt:lpstr>
      <vt:lpstr>Ba-La-Am, một gương cho lãnh đạo </vt:lpstr>
      <vt:lpstr>Sức mạnh của Ma-môn</vt:lpstr>
      <vt:lpstr>Sức mạnh của Ma-môn</vt:lpstr>
      <vt:lpstr>Kỷ luật trong vấn đề tiền bạc</vt:lpstr>
      <vt:lpstr>Sự Dâng hiến và làm việc lành</vt:lpstr>
      <vt:lpstr>Sự Minh Bạch </vt:lpstr>
      <vt:lpstr> Trách nhiệm Giải Trình</vt:lpstr>
      <vt:lpstr>Tinh Thần Trách Nhiệm</vt:lpstr>
      <vt:lpstr>Người lãnh đạo được chúa đánh giá bằng tính thanh liêm</vt:lpstr>
      <vt:lpstr>Bằng chứng của sự trung thành</vt:lpstr>
      <vt:lpstr>A. Lượng giá tính thanh liêm của bạn </vt:lpstr>
      <vt:lpstr>A. Lượng giá tính thanh liêm của bạn</vt:lpstr>
      <vt:lpstr>B. Lượng Giá Quản gia Trung Thành</vt:lpstr>
      <vt:lpstr>B. Lượng Giá Quản gia Trung Thành</vt:lpstr>
      <vt:lpstr>Người quản gia TRUNG THÀNH</vt:lpstr>
      <vt:lpstr>Phải nhạy cảm các phản ứng từ trong lòng chúng ta</vt:lpstr>
      <vt:lpstr>C. Những triệu chứng của bệnh “hơi bị tham tiền”</vt:lpstr>
      <vt:lpstr>C. Những triệu chứng của bệnh “hơi bị tham tiền”</vt:lpstr>
      <vt:lpstr>Câu hỏi suy nghiệm</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Sự thanh liêm của lãnh đạo</dc:title>
  <dc:subject/>
  <dc:creator>Janice Nguyen</dc:creator>
  <cp:keywords/>
  <dc:description/>
  <cp:lastModifiedBy>Janice Nguyen</cp:lastModifiedBy>
  <cp:revision>25</cp:revision>
  <dcterms:created xsi:type="dcterms:W3CDTF">2021-07-25T20:17:45Z</dcterms:created>
  <dcterms:modified xsi:type="dcterms:W3CDTF">2021-08-10T19:06:24Z</dcterms:modified>
  <cp:category/>
</cp:coreProperties>
</file>