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1"/>
  </p:sldMasterIdLst>
  <p:notesMasterIdLst>
    <p:notesMasterId r:id="rId23"/>
  </p:notesMasterIdLst>
  <p:sldIdLst>
    <p:sldId id="256" r:id="rId2"/>
    <p:sldId id="267" r:id="rId3"/>
    <p:sldId id="272" r:id="rId4"/>
    <p:sldId id="273" r:id="rId5"/>
    <p:sldId id="263" r:id="rId6"/>
    <p:sldId id="259" r:id="rId7"/>
    <p:sldId id="262" r:id="rId8"/>
    <p:sldId id="260" r:id="rId9"/>
    <p:sldId id="261" r:id="rId10"/>
    <p:sldId id="274" r:id="rId11"/>
    <p:sldId id="275" r:id="rId12"/>
    <p:sldId id="257" r:id="rId13"/>
    <p:sldId id="264" r:id="rId14"/>
    <p:sldId id="266" r:id="rId15"/>
    <p:sldId id="265" r:id="rId16"/>
    <p:sldId id="258" r:id="rId17"/>
    <p:sldId id="276" r:id="rId18"/>
    <p:sldId id="277" r:id="rId19"/>
    <p:sldId id="278" r:id="rId20"/>
    <p:sldId id="279"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C1"/>
    <a:srgbClr val="091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4"/>
    <p:restoredTop sz="84540"/>
  </p:normalViewPr>
  <p:slideViewPr>
    <p:cSldViewPr snapToGrid="0" snapToObjects="1">
      <p:cViewPr varScale="1">
        <p:scale>
          <a:sx n="122" d="100"/>
          <a:sy n="122" d="100"/>
        </p:scale>
        <p:origin x="224"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95A1B-26F2-6045-9285-17B8A6BFC1AC}" type="datetimeFigureOut">
              <a:rPr lang="en-US" smtClean="0"/>
              <a:t>8/12/21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5F833-EDC0-1D49-9F00-3CD8258BAD36}" type="slidenum">
              <a:rPr lang="en-US" smtClean="0"/>
              <a:t>‹#›</a:t>
            </a:fld>
            <a:endParaRPr lang="en-US"/>
          </a:p>
        </p:txBody>
      </p:sp>
    </p:spTree>
    <p:extLst>
      <p:ext uri="{BB962C8B-B14F-4D97-AF65-F5344CB8AC3E}">
        <p14:creationId xmlns:p14="http://schemas.microsoft.com/office/powerpoint/2010/main" val="3173097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etchristian.com/kinhthanh/forward.asp?btt/47/1:14"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vietchristian.com/kinhthanh/forward.asp?btt/47/1:16" TargetMode="External"/><Relationship Id="rId4" Type="http://schemas.openxmlformats.org/officeDocument/2006/relationships/hyperlink" Target="https://vietchristian.com/kinhthanh/forward.asp?btt/47/1:15"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etchristian.com/kinhthanh/forward.asp?btt/43/16: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vietchristian.com/kinhthanh/forward.asp?btt/43/16: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ietchristian.com/kinhthanh/forward.asp?btt/45/12:2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vietchristian.com/kinhthanh/forward.asp?btt/45/12:3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a:t>
            </a:fld>
            <a:endParaRPr lang="en-US"/>
          </a:p>
        </p:txBody>
      </p:sp>
    </p:spTree>
    <p:extLst>
      <p:ext uri="{BB962C8B-B14F-4D97-AF65-F5344CB8AC3E}">
        <p14:creationId xmlns:p14="http://schemas.microsoft.com/office/powerpoint/2010/main" val="2651348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Phải</a:t>
            </a:r>
            <a:r>
              <a:rPr lang="en-US" dirty="0"/>
              <a:t> </a:t>
            </a:r>
            <a:r>
              <a:rPr lang="en-US" dirty="0" err="1"/>
              <a:t>chuyên</a:t>
            </a:r>
            <a:r>
              <a:rPr lang="en-US" dirty="0"/>
              <a:t> </a:t>
            </a:r>
            <a:r>
              <a:rPr lang="en-US" dirty="0" err="1"/>
              <a:t>tâm</a:t>
            </a:r>
            <a:r>
              <a:rPr lang="en-US" dirty="0"/>
              <a:t>. </a:t>
            </a:r>
            <a:r>
              <a:rPr lang="en-US" dirty="0" err="1"/>
              <a:t>Chúa</a:t>
            </a:r>
            <a:r>
              <a:rPr lang="en-US" dirty="0"/>
              <a:t> ko </a:t>
            </a:r>
            <a:r>
              <a:rPr lang="en-US" dirty="0" err="1"/>
              <a:t>kêu</a:t>
            </a:r>
            <a:r>
              <a:rPr lang="en-US" dirty="0"/>
              <a:t> </a:t>
            </a:r>
            <a:r>
              <a:rPr lang="en-US" dirty="0" err="1"/>
              <a:t>gọi</a:t>
            </a:r>
            <a:r>
              <a:rPr lang="en-US" dirty="0"/>
              <a:t> </a:t>
            </a:r>
            <a:r>
              <a:rPr lang="en-US" dirty="0" err="1"/>
              <a:t>chúng</a:t>
            </a:r>
            <a:r>
              <a:rPr lang="en-US" dirty="0"/>
              <a:t> ta </a:t>
            </a:r>
            <a:r>
              <a:rPr lang="en-US" dirty="0" err="1"/>
              <a:t>làm</a:t>
            </a:r>
            <a:r>
              <a:rPr lang="en-US" dirty="0"/>
              <a:t> </a:t>
            </a:r>
            <a:r>
              <a:rPr lang="en-US" dirty="0" err="1"/>
              <a:t>mọi</a:t>
            </a:r>
            <a:r>
              <a:rPr lang="en-US" dirty="0"/>
              <a:t> </a:t>
            </a:r>
            <a:r>
              <a:rPr lang="en-US" dirty="0" err="1"/>
              <a:t>thứ</a:t>
            </a:r>
            <a:r>
              <a:rPr lang="en-US" dirty="0"/>
              <a:t>. </a:t>
            </a:r>
            <a:r>
              <a:rPr lang="en-US" dirty="0" err="1"/>
              <a:t>Trau</a:t>
            </a:r>
            <a:r>
              <a:rPr lang="en-US" dirty="0"/>
              <a:t> </a:t>
            </a:r>
            <a:r>
              <a:rPr lang="en-US" dirty="0" err="1"/>
              <a:t>dồi</a:t>
            </a:r>
            <a:r>
              <a:rPr lang="en-US" dirty="0"/>
              <a:t> </a:t>
            </a:r>
            <a:r>
              <a:rPr lang="en-US" dirty="0" err="1"/>
              <a:t>ân</a:t>
            </a:r>
            <a:r>
              <a:rPr lang="en-US" dirty="0"/>
              <a:t> </a:t>
            </a:r>
            <a:r>
              <a:rPr lang="en-US" dirty="0" err="1"/>
              <a:t>tứ</a:t>
            </a:r>
            <a:r>
              <a:rPr lang="en-US" dirty="0"/>
              <a:t> </a:t>
            </a:r>
            <a:r>
              <a:rPr lang="en-US" dirty="0" err="1"/>
              <a:t>và</a:t>
            </a:r>
            <a:r>
              <a:rPr lang="en-US" dirty="0"/>
              <a:t> </a:t>
            </a:r>
            <a:r>
              <a:rPr lang="en-US" dirty="0" err="1"/>
              <a:t>khước</a:t>
            </a:r>
            <a:r>
              <a:rPr lang="en-US" dirty="0"/>
              <a:t> </a:t>
            </a:r>
            <a:r>
              <a:rPr lang="en-US" dirty="0" err="1"/>
              <a:t>từ</a:t>
            </a:r>
            <a:r>
              <a:rPr lang="en-US" dirty="0"/>
              <a:t> </a:t>
            </a:r>
            <a:r>
              <a:rPr lang="en-US" dirty="0" err="1"/>
              <a:t>các</a:t>
            </a:r>
            <a:r>
              <a:rPr lang="en-US" dirty="0"/>
              <a:t> </a:t>
            </a:r>
            <a:r>
              <a:rPr lang="en-US" dirty="0" err="1"/>
              <a:t>điều</a:t>
            </a:r>
            <a:r>
              <a:rPr lang="en-US" dirty="0"/>
              <a:t> </a:t>
            </a:r>
            <a:r>
              <a:rPr lang="en-US" dirty="0" err="1"/>
              <a:t>khác</a:t>
            </a:r>
            <a:r>
              <a:rPr lang="en-US" dirty="0"/>
              <a:t>. </a:t>
            </a:r>
            <a:r>
              <a:rPr lang="en-US" dirty="0" err="1"/>
              <a:t>Câu</a:t>
            </a:r>
            <a:r>
              <a:rPr lang="en-US" dirty="0"/>
              <a:t> </a:t>
            </a:r>
            <a:r>
              <a:rPr lang="en-US" dirty="0" err="1"/>
              <a:t>chuyện</a:t>
            </a:r>
            <a:r>
              <a:rPr lang="en-US" dirty="0"/>
              <a:t> </a:t>
            </a:r>
            <a:r>
              <a:rPr lang="en-US" dirty="0" err="1"/>
              <a:t>của</a:t>
            </a:r>
            <a:r>
              <a:rPr lang="en-US" dirty="0"/>
              <a:t> </a:t>
            </a:r>
            <a:r>
              <a:rPr lang="en-US" dirty="0" err="1"/>
              <a:t>Vãng</a:t>
            </a:r>
            <a:r>
              <a:rPr lang="en-US" dirty="0"/>
              <a:t>.</a:t>
            </a:r>
          </a:p>
        </p:txBody>
      </p:sp>
      <p:sp>
        <p:nvSpPr>
          <p:cNvPr id="4" name="Slide Number Placeholder 3"/>
          <p:cNvSpPr>
            <a:spLocks noGrp="1"/>
          </p:cNvSpPr>
          <p:nvPr>
            <p:ph type="sldNum" sz="quarter" idx="5"/>
          </p:nvPr>
        </p:nvSpPr>
        <p:spPr/>
        <p:txBody>
          <a:bodyPr/>
          <a:lstStyle/>
          <a:p>
            <a:fld id="{70B5F833-EDC0-1D49-9F00-3CD8258BAD36}" type="slidenum">
              <a:rPr lang="en-US" smtClean="0"/>
              <a:t>15</a:t>
            </a:fld>
            <a:endParaRPr lang="en-US"/>
          </a:p>
        </p:txBody>
      </p:sp>
    </p:spTree>
    <p:extLst>
      <p:ext uri="{BB962C8B-B14F-4D97-AF65-F5344CB8AC3E}">
        <p14:creationId xmlns:p14="http://schemas.microsoft.com/office/powerpoint/2010/main" val="42661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Khi </a:t>
            </a:r>
            <a:r>
              <a:rPr lang="en-US" dirty="0" err="1"/>
              <a:t>Phao</a:t>
            </a:r>
            <a:r>
              <a:rPr lang="en-US" dirty="0"/>
              <a:t> </a:t>
            </a:r>
            <a:r>
              <a:rPr lang="en-US" dirty="0" err="1"/>
              <a:t>lô</a:t>
            </a:r>
            <a:r>
              <a:rPr lang="en-US" dirty="0"/>
              <a:t> tin </a:t>
            </a:r>
            <a:r>
              <a:rPr lang="en-US" dirty="0" err="1"/>
              <a:t>Chúa</a:t>
            </a:r>
            <a:r>
              <a:rPr lang="en-US" dirty="0"/>
              <a:t> </a:t>
            </a:r>
            <a:r>
              <a:rPr lang="en-US" dirty="0" err="1"/>
              <a:t>nhiều</a:t>
            </a:r>
            <a:r>
              <a:rPr lang="en-US" dirty="0"/>
              <a:t> </a:t>
            </a:r>
            <a:r>
              <a:rPr lang="en-US" dirty="0" err="1"/>
              <a:t>người</a:t>
            </a:r>
            <a:r>
              <a:rPr lang="en-US" dirty="0"/>
              <a:t> </a:t>
            </a:r>
            <a:r>
              <a:rPr lang="en-US" dirty="0" err="1"/>
              <a:t>nghi</a:t>
            </a:r>
            <a:r>
              <a:rPr lang="en-US" dirty="0"/>
              <a:t> </a:t>
            </a:r>
            <a:r>
              <a:rPr lang="en-US" dirty="0" err="1"/>
              <a:t>ngờ</a:t>
            </a:r>
            <a:r>
              <a:rPr lang="en-US" dirty="0"/>
              <a:t> </a:t>
            </a:r>
            <a:r>
              <a:rPr lang="en-US" dirty="0" err="1"/>
              <a:t>về</a:t>
            </a:r>
            <a:r>
              <a:rPr lang="en-US" dirty="0"/>
              <a:t> </a:t>
            </a:r>
            <a:r>
              <a:rPr lang="en-US" dirty="0" err="1"/>
              <a:t>động</a:t>
            </a:r>
            <a:r>
              <a:rPr lang="en-US" dirty="0"/>
              <a:t> </a:t>
            </a:r>
            <a:r>
              <a:rPr lang="en-US" dirty="0" err="1"/>
              <a:t>cơ</a:t>
            </a:r>
            <a:r>
              <a:rPr lang="en-US" dirty="0"/>
              <a:t> </a:t>
            </a:r>
            <a:r>
              <a:rPr lang="en-US" dirty="0" err="1"/>
              <a:t>của</a:t>
            </a:r>
            <a:r>
              <a:rPr lang="en-US" dirty="0"/>
              <a:t> </a:t>
            </a:r>
            <a:r>
              <a:rPr lang="en-US" dirty="0" err="1"/>
              <a:t>Phao-lô</a:t>
            </a:r>
            <a:r>
              <a:rPr lang="en-US" dirty="0"/>
              <a:t>. </a:t>
            </a:r>
            <a:r>
              <a:rPr lang="en-US" dirty="0" err="1"/>
              <a:t>Gièm</a:t>
            </a:r>
            <a:r>
              <a:rPr lang="en-US" dirty="0"/>
              <a:t> </a:t>
            </a:r>
            <a:r>
              <a:rPr lang="en-US" dirty="0" err="1"/>
              <a:t>chê</a:t>
            </a:r>
            <a:r>
              <a:rPr lang="en-US" dirty="0"/>
              <a:t> </a:t>
            </a:r>
            <a:r>
              <a:rPr lang="en-US" dirty="0" err="1"/>
              <a:t>chức</a:t>
            </a:r>
            <a:r>
              <a:rPr lang="en-US" dirty="0"/>
              <a:t> </a:t>
            </a:r>
            <a:r>
              <a:rPr lang="en-US" dirty="0" err="1"/>
              <a:t>sứ</a:t>
            </a:r>
            <a:r>
              <a:rPr lang="en-US" dirty="0"/>
              <a:t> </a:t>
            </a:r>
            <a:r>
              <a:rPr lang="en-US" dirty="0" err="1"/>
              <a:t>đồ</a:t>
            </a:r>
            <a:r>
              <a:rPr lang="en-US" dirty="0"/>
              <a:t> </a:t>
            </a:r>
            <a:r>
              <a:rPr lang="en-US" dirty="0" err="1"/>
              <a:t>cuta</a:t>
            </a:r>
            <a:r>
              <a:rPr lang="en-US" dirty="0"/>
              <a:t> </a:t>
            </a:r>
            <a:r>
              <a:rPr lang="en-US" dirty="0" err="1"/>
              <a:t>ông</a:t>
            </a:r>
            <a:r>
              <a:rPr lang="en-US" dirty="0"/>
              <a:t>.</a:t>
            </a:r>
          </a:p>
          <a:p>
            <a:endParaRPr lang="en-US" dirty="0"/>
          </a:p>
          <a:p>
            <a:r>
              <a:rPr lang="en-US" dirty="0" err="1"/>
              <a:t>Nhiều</a:t>
            </a:r>
            <a:r>
              <a:rPr lang="en-US" dirty="0"/>
              <a:t> </a:t>
            </a:r>
            <a:r>
              <a:rPr lang="en-US" dirty="0" err="1"/>
              <a:t>người</a:t>
            </a:r>
            <a:r>
              <a:rPr lang="en-US" dirty="0"/>
              <a:t> </a:t>
            </a:r>
            <a:r>
              <a:rPr lang="en-US" dirty="0" err="1"/>
              <a:t>trong</a:t>
            </a:r>
            <a:r>
              <a:rPr lang="en-US" dirty="0"/>
              <a:t> </a:t>
            </a:r>
            <a:r>
              <a:rPr lang="en-US" dirty="0" err="1"/>
              <a:t>chúng</a:t>
            </a:r>
            <a:r>
              <a:rPr lang="en-US" dirty="0"/>
              <a:t> ta </a:t>
            </a:r>
            <a:r>
              <a:rPr lang="en-US" dirty="0" err="1"/>
              <a:t>không</a:t>
            </a:r>
            <a:r>
              <a:rPr lang="en-US" dirty="0"/>
              <a:t> </a:t>
            </a:r>
            <a:r>
              <a:rPr lang="en-US" dirty="0" err="1"/>
              <a:t>được</a:t>
            </a:r>
            <a:r>
              <a:rPr lang="en-US" dirty="0"/>
              <a:t> </a:t>
            </a:r>
            <a:r>
              <a:rPr lang="en-US" dirty="0" err="1"/>
              <a:t>giáo</a:t>
            </a:r>
            <a:r>
              <a:rPr lang="en-US" dirty="0"/>
              <a:t> </a:t>
            </a:r>
            <a:r>
              <a:rPr lang="en-US" dirty="0" err="1"/>
              <a:t>hội</a:t>
            </a:r>
            <a:r>
              <a:rPr lang="en-US" dirty="0"/>
              <a:t> hay con </a:t>
            </a:r>
            <a:r>
              <a:rPr lang="en-US" dirty="0" err="1"/>
              <a:t>ngừoi</a:t>
            </a:r>
            <a:r>
              <a:rPr lang="en-US" dirty="0"/>
              <a:t> </a:t>
            </a:r>
            <a:r>
              <a:rPr lang="en-US" dirty="0" err="1"/>
              <a:t>công</a:t>
            </a:r>
            <a:r>
              <a:rPr lang="en-US" dirty="0"/>
              <a:t> </a:t>
            </a:r>
            <a:r>
              <a:rPr lang="en-US" dirty="0" err="1"/>
              <a:t>nhận</a:t>
            </a:r>
            <a:r>
              <a:rPr lang="en-US" dirty="0"/>
              <a:t>. </a:t>
            </a:r>
            <a:r>
              <a:rPr lang="en-US" dirty="0" err="1"/>
              <a:t>Nguười</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nghi</a:t>
            </a:r>
            <a:r>
              <a:rPr lang="en-US" dirty="0"/>
              <a:t> </a:t>
            </a:r>
            <a:r>
              <a:rPr lang="en-US" dirty="0" err="1"/>
              <a:t>ngại</a:t>
            </a:r>
            <a:r>
              <a:rPr lang="en-US" dirty="0"/>
              <a:t>. </a:t>
            </a:r>
            <a:r>
              <a:rPr lang="en-US" dirty="0" err="1"/>
              <a:t>Bà</a:t>
            </a:r>
            <a:r>
              <a:rPr lang="en-US" dirty="0"/>
              <a:t> Ma-</a:t>
            </a:r>
            <a:r>
              <a:rPr lang="en-US" dirty="0" err="1"/>
              <a:t>ri</a:t>
            </a:r>
            <a:r>
              <a:rPr lang="en-US" dirty="0"/>
              <a:t> </a:t>
            </a:r>
            <a:r>
              <a:rPr lang="en-US" dirty="0" err="1"/>
              <a:t>và</a:t>
            </a:r>
            <a:r>
              <a:rPr lang="en-US" dirty="0"/>
              <a:t> </a:t>
            </a:r>
            <a:r>
              <a:rPr lang="en-US" dirty="0" err="1"/>
              <a:t>các</a:t>
            </a:r>
            <a:r>
              <a:rPr lang="en-US" dirty="0"/>
              <a:t> </a:t>
            </a:r>
            <a:r>
              <a:rPr lang="en-US" dirty="0" err="1"/>
              <a:t>em</a:t>
            </a:r>
            <a:r>
              <a:rPr lang="en-US" dirty="0"/>
              <a:t> </a:t>
            </a:r>
            <a:r>
              <a:rPr lang="en-US" dirty="0" err="1"/>
              <a:t>Chúa</a:t>
            </a:r>
            <a:r>
              <a:rPr lang="en-US" dirty="0"/>
              <a:t>, </a:t>
            </a:r>
            <a:r>
              <a:rPr lang="en-US" dirty="0" err="1"/>
              <a:t>bạn</a:t>
            </a:r>
            <a:r>
              <a:rPr lang="en-US" dirty="0"/>
              <a:t> </a:t>
            </a:r>
            <a:r>
              <a:rPr lang="en-US" dirty="0" err="1"/>
              <a:t>hữu</a:t>
            </a:r>
            <a:r>
              <a:rPr lang="en-US" dirty="0"/>
              <a:t>  </a:t>
            </a:r>
            <a:r>
              <a:rPr lang="en-US" dirty="0" err="1"/>
              <a:t>nghi</a:t>
            </a:r>
            <a:r>
              <a:rPr lang="en-US" dirty="0"/>
              <a:t> </a:t>
            </a:r>
            <a:r>
              <a:rPr lang="en-US" dirty="0" err="1"/>
              <a:t>ngại</a:t>
            </a:r>
            <a:r>
              <a:rPr lang="en-US" dirty="0"/>
              <a:t> </a:t>
            </a:r>
            <a:r>
              <a:rPr lang="en-US" dirty="0" err="1"/>
              <a:t>Ngài</a:t>
            </a:r>
            <a:r>
              <a:rPr lang="en-US" dirty="0"/>
              <a:t> </a:t>
            </a:r>
            <a:r>
              <a:rPr lang="en-US" dirty="0" err="1"/>
              <a:t>bị</a:t>
            </a:r>
            <a:r>
              <a:rPr lang="en-US" dirty="0"/>
              <a:t> </a:t>
            </a:r>
            <a:r>
              <a:rPr lang="en-US" dirty="0" err="1"/>
              <a:t>mất</a:t>
            </a:r>
            <a:r>
              <a:rPr lang="en-US" dirty="0"/>
              <a:t> </a:t>
            </a:r>
            <a:r>
              <a:rPr lang="en-US" dirty="0" err="1"/>
              <a:t>trí</a:t>
            </a:r>
            <a:r>
              <a:rPr lang="en-US" dirty="0"/>
              <a:t> </a:t>
            </a:r>
            <a:r>
              <a:rPr lang="en-US" dirty="0" err="1"/>
              <a:t>Mác</a:t>
            </a:r>
            <a:r>
              <a:rPr lang="en-US" dirty="0"/>
              <a:t> 3: 20-33)</a:t>
            </a:r>
          </a:p>
          <a:p>
            <a:endParaRPr lang="en-US" dirty="0"/>
          </a:p>
          <a:p>
            <a:r>
              <a:rPr lang="en-US" dirty="0" err="1"/>
              <a:t>Nhiều</a:t>
            </a:r>
            <a:r>
              <a:rPr lang="en-US" dirty="0"/>
              <a:t> </a:t>
            </a:r>
            <a:r>
              <a:rPr lang="en-US" dirty="0" err="1"/>
              <a:t>người</a:t>
            </a:r>
            <a:r>
              <a:rPr lang="en-US" dirty="0"/>
              <a:t> </a:t>
            </a:r>
            <a:r>
              <a:rPr lang="en-US" dirty="0" err="1"/>
              <a:t>thất</a:t>
            </a:r>
            <a:r>
              <a:rPr lang="en-US" dirty="0"/>
              <a:t> </a:t>
            </a:r>
            <a:r>
              <a:rPr lang="en-US" dirty="0" err="1"/>
              <a:t>bại</a:t>
            </a:r>
            <a:r>
              <a:rPr lang="en-US" dirty="0"/>
              <a:t> </a:t>
            </a:r>
            <a:r>
              <a:rPr lang="en-US" dirty="0" err="1"/>
              <a:t>trong</a:t>
            </a:r>
            <a:r>
              <a:rPr lang="en-US" dirty="0"/>
              <a:t> </a:t>
            </a:r>
            <a:r>
              <a:rPr lang="en-US" dirty="0" err="1"/>
              <a:t>chức</a:t>
            </a:r>
            <a:r>
              <a:rPr lang="en-US" dirty="0"/>
              <a:t> </a:t>
            </a:r>
            <a:r>
              <a:rPr lang="en-US" dirty="0" err="1"/>
              <a:t>vụ</a:t>
            </a:r>
            <a:r>
              <a:rPr lang="en-US" dirty="0"/>
              <a:t> </a:t>
            </a:r>
            <a:r>
              <a:rPr lang="en-US" dirty="0" err="1"/>
              <a:t>vì</a:t>
            </a:r>
            <a:r>
              <a:rPr lang="en-US" dirty="0"/>
              <a:t> </a:t>
            </a:r>
            <a:r>
              <a:rPr lang="en-US" dirty="0" err="1"/>
              <a:t>không</a:t>
            </a:r>
            <a:r>
              <a:rPr lang="en-US" dirty="0"/>
              <a:t> </a:t>
            </a:r>
            <a:r>
              <a:rPr lang="en-US" dirty="0" err="1"/>
              <a:t>biết</a:t>
            </a:r>
            <a:r>
              <a:rPr lang="en-US" dirty="0"/>
              <a:t> </a:t>
            </a:r>
            <a:r>
              <a:rPr lang="en-US" dirty="0" err="1"/>
              <a:t>chắc</a:t>
            </a:r>
            <a:r>
              <a:rPr lang="en-US" dirty="0"/>
              <a:t> </a:t>
            </a:r>
            <a:r>
              <a:rPr lang="en-US" dirty="0" err="1"/>
              <a:t>sự</a:t>
            </a:r>
            <a:r>
              <a:rPr lang="en-US" dirty="0"/>
              <a:t> </a:t>
            </a:r>
            <a:r>
              <a:rPr lang="en-US" dirty="0" err="1"/>
              <a:t>kêu</a:t>
            </a:r>
            <a:r>
              <a:rPr lang="en-US" dirty="0"/>
              <a:t> </a:t>
            </a:r>
            <a:r>
              <a:rPr lang="en-US" dirty="0" err="1"/>
              <a:t>gọi</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16</a:t>
            </a:fld>
            <a:endParaRPr lang="en-US"/>
          </a:p>
        </p:txBody>
      </p:sp>
    </p:spTree>
    <p:extLst>
      <p:ext uri="{BB962C8B-B14F-4D97-AF65-F5344CB8AC3E}">
        <p14:creationId xmlns:p14="http://schemas.microsoft.com/office/powerpoint/2010/main" val="574975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Câu</a:t>
            </a:r>
            <a:r>
              <a:rPr lang="en-US" dirty="0"/>
              <a:t> </a:t>
            </a:r>
            <a:r>
              <a:rPr lang="en-US" dirty="0" err="1"/>
              <a:t>chuyện</a:t>
            </a:r>
            <a:r>
              <a:rPr lang="en-US" dirty="0"/>
              <a:t> </a:t>
            </a:r>
            <a:r>
              <a:rPr lang="en-US" dirty="0" err="1"/>
              <a:t>một</a:t>
            </a:r>
            <a:r>
              <a:rPr lang="en-US" dirty="0"/>
              <a:t> MS </a:t>
            </a:r>
            <a:r>
              <a:rPr lang="en-US" dirty="0" err="1"/>
              <a:t>già</a:t>
            </a:r>
            <a:r>
              <a:rPr lang="en-US" dirty="0"/>
              <a:t> </a:t>
            </a:r>
            <a:r>
              <a:rPr lang="en-US" dirty="0" err="1"/>
              <a:t>bỏ</a:t>
            </a:r>
            <a:r>
              <a:rPr lang="en-US" dirty="0"/>
              <a:t> </a:t>
            </a:r>
            <a:r>
              <a:rPr lang="en-US" dirty="0" err="1"/>
              <a:t>chức</a:t>
            </a:r>
            <a:r>
              <a:rPr lang="en-US" dirty="0"/>
              <a:t> </a:t>
            </a:r>
            <a:r>
              <a:rPr lang="en-US" dirty="0" err="1"/>
              <a:t>vụ</a:t>
            </a:r>
            <a:r>
              <a:rPr lang="en-US" dirty="0"/>
              <a:t> </a:t>
            </a:r>
            <a:r>
              <a:rPr lang="en-US" dirty="0" err="1"/>
              <a:t>sữa</a:t>
            </a:r>
            <a:r>
              <a:rPr lang="en-US" dirty="0"/>
              <a:t> </a:t>
            </a:r>
            <a:r>
              <a:rPr lang="en-US" dirty="0" err="1"/>
              <a:t>xe</a:t>
            </a:r>
            <a:r>
              <a:rPr lang="en-US" dirty="0"/>
              <a:t> </a:t>
            </a:r>
            <a:r>
              <a:rPr lang="en-US" dirty="0" err="1"/>
              <a:t>volwagen</a:t>
            </a:r>
            <a:r>
              <a:rPr lang="en-US" dirty="0"/>
              <a:t>.</a:t>
            </a:r>
          </a:p>
          <a:p>
            <a:endParaRPr lang="en-US" dirty="0"/>
          </a:p>
          <a:p>
            <a:r>
              <a:rPr lang="en-US" dirty="0" err="1"/>
              <a:t>Sự</a:t>
            </a:r>
            <a:r>
              <a:rPr lang="en-US" dirty="0"/>
              <a:t> </a:t>
            </a:r>
            <a:r>
              <a:rPr lang="en-US" dirty="0" err="1"/>
              <a:t>kêu</a:t>
            </a:r>
            <a:r>
              <a:rPr lang="en-US" dirty="0"/>
              <a:t> </a:t>
            </a:r>
            <a:r>
              <a:rPr lang="en-US" dirty="0" err="1"/>
              <a:t>gọi</a:t>
            </a:r>
            <a:r>
              <a:rPr lang="en-US" dirty="0"/>
              <a:t> </a:t>
            </a:r>
            <a:r>
              <a:rPr lang="en-US" dirty="0" err="1"/>
              <a:t>của</a:t>
            </a:r>
            <a:r>
              <a:rPr lang="en-US" dirty="0"/>
              <a:t> </a:t>
            </a:r>
            <a:r>
              <a:rPr lang="en-US" dirty="0" err="1"/>
              <a:t>thầy</a:t>
            </a:r>
            <a:r>
              <a:rPr lang="en-US" dirty="0"/>
              <a:t> </a:t>
            </a:r>
            <a:r>
              <a:rPr lang="en-US" dirty="0" err="1"/>
              <a:t>cô</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17</a:t>
            </a:fld>
            <a:endParaRPr lang="en-US"/>
          </a:p>
        </p:txBody>
      </p:sp>
    </p:spTree>
    <p:extLst>
      <p:ext uri="{BB962C8B-B14F-4D97-AF65-F5344CB8AC3E}">
        <p14:creationId xmlns:p14="http://schemas.microsoft.com/office/powerpoint/2010/main" val="2984776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19</a:t>
            </a:fld>
            <a:endParaRPr lang="en-US"/>
          </a:p>
        </p:txBody>
      </p:sp>
    </p:spTree>
    <p:extLst>
      <p:ext uri="{BB962C8B-B14F-4D97-AF65-F5344CB8AC3E}">
        <p14:creationId xmlns:p14="http://schemas.microsoft.com/office/powerpoint/2010/main" val="32823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20</a:t>
            </a:fld>
            <a:endParaRPr lang="en-US"/>
          </a:p>
        </p:txBody>
      </p:sp>
    </p:spTree>
    <p:extLst>
      <p:ext uri="{BB962C8B-B14F-4D97-AF65-F5344CB8AC3E}">
        <p14:creationId xmlns:p14="http://schemas.microsoft.com/office/powerpoint/2010/main" val="385345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21</a:t>
            </a:fld>
            <a:endParaRPr lang="en-US"/>
          </a:p>
        </p:txBody>
      </p:sp>
    </p:spTree>
    <p:extLst>
      <p:ext uri="{BB962C8B-B14F-4D97-AF65-F5344CB8AC3E}">
        <p14:creationId xmlns:p14="http://schemas.microsoft.com/office/powerpoint/2010/main" val="249218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Chúa</a:t>
            </a:r>
            <a:r>
              <a:rPr lang="en-US" dirty="0"/>
              <a:t> </a:t>
            </a:r>
            <a:r>
              <a:rPr lang="en-US" dirty="0" err="1"/>
              <a:t>tạo</a:t>
            </a:r>
            <a:r>
              <a:rPr lang="en-US" dirty="0"/>
              <a:t> </a:t>
            </a:r>
            <a:r>
              <a:rPr lang="en-US" dirty="0" err="1"/>
              <a:t>chúng</a:t>
            </a:r>
            <a:r>
              <a:rPr lang="en-US" dirty="0"/>
              <a:t> ta ra </a:t>
            </a:r>
            <a:r>
              <a:rPr lang="en-US" dirty="0" err="1"/>
              <a:t>trong</a:t>
            </a:r>
            <a:r>
              <a:rPr lang="en-US" dirty="0"/>
              <a:t> </a:t>
            </a:r>
            <a:r>
              <a:rPr lang="en-US" dirty="0" err="1"/>
              <a:t>công</a:t>
            </a:r>
            <a:r>
              <a:rPr lang="en-US" dirty="0"/>
              <a:t> </a:t>
            </a:r>
            <a:r>
              <a:rPr lang="en-US" dirty="0" err="1"/>
              <a:t>việc</a:t>
            </a:r>
            <a:r>
              <a:rPr lang="en-US" dirty="0"/>
              <a:t> </a:t>
            </a:r>
            <a:r>
              <a:rPr lang="en-US" dirty="0" err="1"/>
              <a:t>Ngài</a:t>
            </a:r>
            <a:r>
              <a:rPr lang="en-US" dirty="0"/>
              <a:t> </a:t>
            </a:r>
            <a:r>
              <a:rPr lang="en-US" dirty="0" err="1"/>
              <a:t>đã</a:t>
            </a:r>
            <a:r>
              <a:rPr lang="en-US" dirty="0"/>
              <a:t> </a:t>
            </a:r>
            <a:r>
              <a:rPr lang="en-US" dirty="0" err="1"/>
              <a:t>định</a:t>
            </a:r>
            <a:r>
              <a:rPr lang="en-US" dirty="0"/>
              <a:t> </a:t>
            </a:r>
            <a:r>
              <a:rPr lang="en-US" dirty="0" err="1"/>
              <a:t>sẳn</a:t>
            </a:r>
            <a:r>
              <a:rPr lang="en-US" dirty="0"/>
              <a:t> </a:t>
            </a:r>
            <a:r>
              <a:rPr lang="en-US" dirty="0" err="1"/>
              <a:t>từ</a:t>
            </a:r>
            <a:r>
              <a:rPr lang="en-US" dirty="0"/>
              <a:t> </a:t>
            </a:r>
            <a:r>
              <a:rPr lang="en-US" dirty="0" err="1"/>
              <a:t>trước</a:t>
            </a:r>
            <a:r>
              <a:rPr lang="en-US" dirty="0"/>
              <a:t> </a:t>
            </a:r>
            <a:r>
              <a:rPr lang="en-US" dirty="0" err="1"/>
              <a:t>buổi</a:t>
            </a:r>
            <a:r>
              <a:rPr lang="en-US" dirty="0"/>
              <a:t> </a:t>
            </a:r>
            <a:r>
              <a:rPr lang="en-US" dirty="0" err="1"/>
              <a:t>sáng</a:t>
            </a:r>
            <a:r>
              <a:rPr lang="en-US" dirty="0"/>
              <a:t> </a:t>
            </a:r>
            <a:r>
              <a:rPr lang="en-US" dirty="0" err="1"/>
              <a:t>thế</a:t>
            </a:r>
            <a:r>
              <a:rPr lang="en-US" dirty="0"/>
              <a:t>.</a:t>
            </a:r>
          </a:p>
          <a:p>
            <a:r>
              <a:rPr lang="en-US" dirty="0" err="1"/>
              <a:t>Chúng</a:t>
            </a:r>
            <a:r>
              <a:rPr lang="en-US" dirty="0"/>
              <a:t> ta </a:t>
            </a:r>
            <a:r>
              <a:rPr lang="en-US" dirty="0" err="1"/>
              <a:t>không</a:t>
            </a:r>
            <a:r>
              <a:rPr lang="en-US" dirty="0"/>
              <a:t> </a:t>
            </a:r>
            <a:r>
              <a:rPr lang="en-US" dirty="0" err="1"/>
              <a:t>tình</a:t>
            </a:r>
            <a:r>
              <a:rPr lang="en-US" dirty="0"/>
              <a:t> </a:t>
            </a:r>
            <a:r>
              <a:rPr lang="en-US" dirty="0" err="1"/>
              <a:t>cờ</a:t>
            </a:r>
            <a:r>
              <a:rPr lang="en-US" dirty="0"/>
              <a:t> </a:t>
            </a:r>
            <a:r>
              <a:rPr lang="en-US" dirty="0" err="1"/>
              <a:t>được</a:t>
            </a:r>
            <a:r>
              <a:rPr lang="en-US" dirty="0"/>
              <a:t> </a:t>
            </a:r>
            <a:r>
              <a:rPr lang="en-US" dirty="0" err="1"/>
              <a:t>sinh</a:t>
            </a:r>
            <a:r>
              <a:rPr lang="en-US" dirty="0"/>
              <a:t> ra.</a:t>
            </a:r>
          </a:p>
        </p:txBody>
      </p:sp>
      <p:sp>
        <p:nvSpPr>
          <p:cNvPr id="4" name="Slide Number Placeholder 3"/>
          <p:cNvSpPr>
            <a:spLocks noGrp="1"/>
          </p:cNvSpPr>
          <p:nvPr>
            <p:ph type="sldNum" sz="quarter" idx="5"/>
          </p:nvPr>
        </p:nvSpPr>
        <p:spPr/>
        <p:txBody>
          <a:bodyPr/>
          <a:lstStyle/>
          <a:p>
            <a:fld id="{70B5F833-EDC0-1D49-9F00-3CD8258BAD36}" type="slidenum">
              <a:rPr lang="en-US" smtClean="0"/>
              <a:t>2</a:t>
            </a:fld>
            <a:endParaRPr lang="en-US"/>
          </a:p>
        </p:txBody>
      </p:sp>
    </p:spTree>
    <p:extLst>
      <p:ext uri="{BB962C8B-B14F-4D97-AF65-F5344CB8AC3E}">
        <p14:creationId xmlns:p14="http://schemas.microsoft.com/office/powerpoint/2010/main" val="202727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Chúng</a:t>
            </a:r>
            <a:r>
              <a:rPr lang="en-US" dirty="0"/>
              <a:t> ta </a:t>
            </a:r>
            <a:r>
              <a:rPr lang="en-US" dirty="0" err="1"/>
              <a:t>được</a:t>
            </a:r>
            <a:r>
              <a:rPr lang="en-US" dirty="0"/>
              <a:t> </a:t>
            </a:r>
            <a:r>
              <a:rPr lang="en-US" dirty="0" err="1"/>
              <a:t>Chúa</a:t>
            </a:r>
            <a:r>
              <a:rPr lang="en-US" dirty="0"/>
              <a:t> </a:t>
            </a:r>
            <a:r>
              <a:rPr lang="en-US" dirty="0" err="1"/>
              <a:t>chọn</a:t>
            </a:r>
            <a:r>
              <a:rPr lang="en-US" dirty="0"/>
              <a:t> </a:t>
            </a:r>
            <a:r>
              <a:rPr lang="en-US" dirty="0" err="1"/>
              <a:t>từ</a:t>
            </a:r>
            <a:r>
              <a:rPr lang="en-US" dirty="0"/>
              <a:t> </a:t>
            </a:r>
            <a:r>
              <a:rPr lang="en-US" dirty="0" err="1"/>
              <a:t>trước</a:t>
            </a:r>
            <a:r>
              <a:rPr lang="en-US" dirty="0"/>
              <a:t> </a:t>
            </a:r>
            <a:r>
              <a:rPr lang="en-US" dirty="0" err="1"/>
              <a:t>buổi</a:t>
            </a:r>
            <a:r>
              <a:rPr lang="en-US" dirty="0"/>
              <a:t> </a:t>
            </a:r>
            <a:r>
              <a:rPr lang="en-US" dirty="0" err="1"/>
              <a:t>sáng</a:t>
            </a:r>
            <a:r>
              <a:rPr lang="en-US" dirty="0"/>
              <a:t> </a:t>
            </a:r>
            <a:r>
              <a:rPr lang="en-US" dirty="0" err="1"/>
              <a:t>thế</a:t>
            </a:r>
            <a:r>
              <a:rPr lang="en-US" dirty="0"/>
              <a:t> </a:t>
            </a:r>
            <a:r>
              <a:rPr lang="en-US" dirty="0" err="1"/>
              <a:t>để</a:t>
            </a:r>
            <a:r>
              <a:rPr lang="en-US" dirty="0"/>
              <a:t> </a:t>
            </a:r>
            <a:r>
              <a:rPr lang="en-US" dirty="0" err="1"/>
              <a:t>được</a:t>
            </a:r>
            <a:r>
              <a:rPr lang="en-US" dirty="0"/>
              <a:t> </a:t>
            </a:r>
            <a:r>
              <a:rPr lang="en-US" dirty="0" err="1"/>
              <a:t>cứu</a:t>
            </a:r>
            <a:r>
              <a:rPr lang="en-US" dirty="0"/>
              <a:t> </a:t>
            </a:r>
            <a:r>
              <a:rPr lang="en-US" dirty="0" err="1"/>
              <a:t>rỗi</a:t>
            </a:r>
            <a:r>
              <a:rPr lang="en-US" dirty="0"/>
              <a:t>- </a:t>
            </a:r>
            <a:r>
              <a:rPr lang="en-US" dirty="0" err="1"/>
              <a:t>Được</a:t>
            </a:r>
            <a:r>
              <a:rPr lang="en-US" dirty="0"/>
              <a:t> </a:t>
            </a:r>
            <a:r>
              <a:rPr lang="en-US" dirty="0" err="1"/>
              <a:t>biệt</a:t>
            </a:r>
            <a:r>
              <a:rPr lang="en-US" dirty="0"/>
              <a:t> </a:t>
            </a:r>
            <a:r>
              <a:rPr lang="en-US" dirty="0" err="1"/>
              <a:t>riêng</a:t>
            </a:r>
            <a:r>
              <a:rPr lang="en-US" dirty="0"/>
              <a:t> ra- </a:t>
            </a:r>
            <a:r>
              <a:rPr lang="en-US" dirty="0" err="1"/>
              <a:t>được</a:t>
            </a:r>
            <a:r>
              <a:rPr lang="en-US" dirty="0"/>
              <a:t> </a:t>
            </a:r>
            <a:r>
              <a:rPr lang="en-US" dirty="0" err="1"/>
              <a:t>làm</a:t>
            </a:r>
            <a:r>
              <a:rPr lang="en-US" dirty="0"/>
              <a:t> con </a:t>
            </a:r>
            <a:r>
              <a:rPr lang="en-US" dirty="0" err="1"/>
              <a:t>nuôi</a:t>
            </a:r>
            <a:r>
              <a:rPr lang="en-US" dirty="0"/>
              <a:t> </a:t>
            </a:r>
            <a:r>
              <a:rPr lang="en-US" dirty="0" err="1"/>
              <a:t>Ngài</a:t>
            </a:r>
            <a:r>
              <a:rPr lang="en-US" dirty="0"/>
              <a:t>-</a:t>
            </a:r>
          </a:p>
        </p:txBody>
      </p:sp>
      <p:sp>
        <p:nvSpPr>
          <p:cNvPr id="4" name="Slide Number Placeholder 3"/>
          <p:cNvSpPr>
            <a:spLocks noGrp="1"/>
          </p:cNvSpPr>
          <p:nvPr>
            <p:ph type="sldNum" sz="quarter" idx="5"/>
          </p:nvPr>
        </p:nvSpPr>
        <p:spPr/>
        <p:txBody>
          <a:bodyPr/>
          <a:lstStyle/>
          <a:p>
            <a:fld id="{70B5F833-EDC0-1D49-9F00-3CD8258BAD36}" type="slidenum">
              <a:rPr lang="en-US" smtClean="0"/>
              <a:t>3</a:t>
            </a:fld>
            <a:endParaRPr lang="en-US"/>
          </a:p>
        </p:txBody>
      </p:sp>
    </p:spTree>
    <p:extLst>
      <p:ext uri="{BB962C8B-B14F-4D97-AF65-F5344CB8AC3E}">
        <p14:creationId xmlns:p14="http://schemas.microsoft.com/office/powerpoint/2010/main" val="338482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Được</a:t>
            </a:r>
            <a:r>
              <a:rPr lang="en-US" dirty="0"/>
              <a:t> </a:t>
            </a:r>
            <a:r>
              <a:rPr lang="en-US" dirty="0" err="1"/>
              <a:t>thừa</a:t>
            </a:r>
            <a:r>
              <a:rPr lang="en-US" dirty="0"/>
              <a:t> </a:t>
            </a:r>
            <a:r>
              <a:rPr lang="en-US" dirty="0" err="1"/>
              <a:t>hưởng</a:t>
            </a:r>
            <a:r>
              <a:rPr lang="en-US" dirty="0"/>
              <a:t> </a:t>
            </a:r>
            <a:r>
              <a:rPr lang="en-US" dirty="0" err="1"/>
              <a:t>sự</a:t>
            </a:r>
            <a:r>
              <a:rPr lang="en-US" dirty="0"/>
              <a:t> </a:t>
            </a:r>
            <a:r>
              <a:rPr lang="en-US" dirty="0" err="1"/>
              <a:t>vinh</a:t>
            </a:r>
            <a:r>
              <a:rPr lang="en-US" dirty="0"/>
              <a:t> </a:t>
            </a:r>
            <a:r>
              <a:rPr lang="en-US" dirty="0" err="1"/>
              <a:t>quang</a:t>
            </a:r>
            <a:r>
              <a:rPr lang="en-US" dirty="0"/>
              <a:t> </a:t>
            </a:r>
            <a:r>
              <a:rPr lang="en-US" dirty="0" err="1"/>
              <a:t>của</a:t>
            </a:r>
            <a:r>
              <a:rPr lang="en-US" dirty="0"/>
              <a:t> </a:t>
            </a:r>
            <a:r>
              <a:rPr lang="en-US" dirty="0" err="1"/>
              <a:t>Ngài</a:t>
            </a:r>
            <a:r>
              <a:rPr lang="en-US" dirty="0"/>
              <a:t> </a:t>
            </a:r>
            <a:r>
              <a:rPr lang="en-US" dirty="0" err="1"/>
              <a:t>trên</a:t>
            </a:r>
            <a:r>
              <a:rPr lang="en-US" dirty="0"/>
              <a:t> </a:t>
            </a:r>
            <a:r>
              <a:rPr lang="en-US" dirty="0" err="1"/>
              <a:t>thiên</a:t>
            </a:r>
            <a:r>
              <a:rPr lang="en-US" dirty="0"/>
              <a:t> </a:t>
            </a:r>
            <a:r>
              <a:rPr lang="en-US" dirty="0" err="1"/>
              <a:t>đàng</a:t>
            </a:r>
            <a:r>
              <a:rPr lang="en-US" dirty="0"/>
              <a:t>.</a:t>
            </a:r>
          </a:p>
          <a:p>
            <a:r>
              <a:rPr lang="en-US" dirty="0" err="1"/>
              <a:t>Tất</a:t>
            </a:r>
            <a:r>
              <a:rPr lang="en-US" dirty="0"/>
              <a:t> </a:t>
            </a:r>
            <a:r>
              <a:rPr lang="en-US" dirty="0" err="1"/>
              <a:t>cã</a:t>
            </a:r>
            <a:r>
              <a:rPr lang="en-US" dirty="0"/>
              <a:t> </a:t>
            </a:r>
            <a:r>
              <a:rPr lang="en-US" dirty="0" err="1"/>
              <a:t>để</a:t>
            </a:r>
            <a:r>
              <a:rPr lang="en-US" dirty="0"/>
              <a:t> </a:t>
            </a:r>
            <a:r>
              <a:rPr lang="en-US" dirty="0" err="1"/>
              <a:t>bày</a:t>
            </a:r>
            <a:r>
              <a:rPr lang="en-US" dirty="0"/>
              <a:t> </a:t>
            </a:r>
            <a:r>
              <a:rPr lang="en-US" dirty="0" err="1"/>
              <a:t>tỏ</a:t>
            </a:r>
            <a:r>
              <a:rPr lang="en-US" dirty="0"/>
              <a:t> </a:t>
            </a:r>
            <a:r>
              <a:rPr lang="en-US" dirty="0" err="1"/>
              <a:t>sự</a:t>
            </a:r>
            <a:r>
              <a:rPr lang="en-US" dirty="0"/>
              <a:t> </a:t>
            </a:r>
            <a:r>
              <a:rPr lang="en-US" dirty="0" err="1"/>
              <a:t>vinh</a:t>
            </a:r>
            <a:r>
              <a:rPr lang="en-US" dirty="0"/>
              <a:t> </a:t>
            </a:r>
            <a:r>
              <a:rPr lang="en-US" dirty="0" err="1"/>
              <a:t>hiển</a:t>
            </a:r>
            <a:r>
              <a:rPr lang="en-US" dirty="0"/>
              <a:t> </a:t>
            </a:r>
            <a:r>
              <a:rPr lang="en-US" dirty="0" err="1"/>
              <a:t>của</a:t>
            </a:r>
            <a:r>
              <a:rPr lang="en-US" dirty="0"/>
              <a:t> </a:t>
            </a:r>
            <a:r>
              <a:rPr lang="en-US" dirty="0" err="1"/>
              <a:t>Ngài</a:t>
            </a:r>
            <a:r>
              <a:rPr lang="en-US" dirty="0"/>
              <a:t>.</a:t>
            </a:r>
          </a:p>
        </p:txBody>
      </p:sp>
      <p:sp>
        <p:nvSpPr>
          <p:cNvPr id="4" name="Slide Number Placeholder 3"/>
          <p:cNvSpPr>
            <a:spLocks noGrp="1"/>
          </p:cNvSpPr>
          <p:nvPr>
            <p:ph type="sldNum" sz="quarter" idx="5"/>
          </p:nvPr>
        </p:nvSpPr>
        <p:spPr/>
        <p:txBody>
          <a:bodyPr/>
          <a:lstStyle/>
          <a:p>
            <a:fld id="{70B5F833-EDC0-1D49-9F00-3CD8258BAD36}" type="slidenum">
              <a:rPr lang="en-US" smtClean="0"/>
              <a:t>4</a:t>
            </a:fld>
            <a:endParaRPr lang="en-US"/>
          </a:p>
        </p:txBody>
      </p:sp>
    </p:spTree>
    <p:extLst>
      <p:ext uri="{BB962C8B-B14F-4D97-AF65-F5344CB8AC3E}">
        <p14:creationId xmlns:p14="http://schemas.microsoft.com/office/powerpoint/2010/main" val="338171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Phao</a:t>
            </a:r>
            <a:r>
              <a:rPr lang="en-US" dirty="0"/>
              <a:t> Lô </a:t>
            </a:r>
            <a:r>
              <a:rPr lang="en-US" dirty="0" err="1"/>
              <a:t>ngừoi</a:t>
            </a:r>
            <a:r>
              <a:rPr lang="en-US" dirty="0"/>
              <a:t> </a:t>
            </a:r>
            <a:r>
              <a:rPr lang="en-US" dirty="0" err="1"/>
              <a:t>Giu</a:t>
            </a:r>
            <a:r>
              <a:rPr lang="en-US" dirty="0"/>
              <a:t> </a:t>
            </a:r>
            <a:r>
              <a:rPr lang="en-US" dirty="0" err="1"/>
              <a:t>đa</a:t>
            </a:r>
            <a:r>
              <a:rPr lang="en-US" dirty="0"/>
              <a:t>, </a:t>
            </a:r>
            <a:r>
              <a:rPr lang="en-US" dirty="0" err="1"/>
              <a:t>quốc</a:t>
            </a:r>
            <a:r>
              <a:rPr lang="en-US" dirty="0"/>
              <a:t> </a:t>
            </a:r>
            <a:r>
              <a:rPr lang="en-US" dirty="0" err="1"/>
              <a:t>tich</a:t>
            </a:r>
            <a:r>
              <a:rPr lang="en-US" dirty="0"/>
              <a:t> La- </a:t>
            </a:r>
            <a:r>
              <a:rPr lang="en-US" dirty="0" err="1"/>
              <a:t>Mã</a:t>
            </a:r>
            <a:r>
              <a:rPr lang="en-US" dirty="0"/>
              <a:t>, </a:t>
            </a:r>
            <a:r>
              <a:rPr lang="en-US" dirty="0" err="1"/>
              <a:t>học</a:t>
            </a:r>
            <a:r>
              <a:rPr lang="en-US" dirty="0"/>
              <a:t> </a:t>
            </a:r>
            <a:r>
              <a:rPr lang="en-US" dirty="0" err="1"/>
              <a:t>từ</a:t>
            </a:r>
            <a:r>
              <a:rPr lang="en-US" dirty="0"/>
              <a:t> </a:t>
            </a:r>
            <a:r>
              <a:rPr lang="en-US" dirty="0" err="1"/>
              <a:t>một</a:t>
            </a:r>
            <a:r>
              <a:rPr lang="en-US" dirty="0"/>
              <a:t> </a:t>
            </a:r>
            <a:r>
              <a:rPr lang="en-US" dirty="0" err="1"/>
              <a:t>giáo</a:t>
            </a:r>
            <a:r>
              <a:rPr lang="en-US" dirty="0"/>
              <a:t> </a:t>
            </a:r>
            <a:r>
              <a:rPr lang="en-US" dirty="0" err="1"/>
              <a:t>sư</a:t>
            </a:r>
            <a:r>
              <a:rPr lang="en-US" dirty="0"/>
              <a:t> </a:t>
            </a:r>
            <a:r>
              <a:rPr lang="en-US" dirty="0" err="1"/>
              <a:t>tiếng</a:t>
            </a:r>
            <a:r>
              <a:rPr lang="en-US" dirty="0"/>
              <a:t> </a:t>
            </a:r>
            <a:r>
              <a:rPr lang="en-US" dirty="0" err="1"/>
              <a:t>tăm</a:t>
            </a:r>
            <a:r>
              <a:rPr lang="en-US" dirty="0"/>
              <a:t> </a:t>
            </a:r>
            <a:r>
              <a:rPr lang="en-US" dirty="0" err="1"/>
              <a:t>thời</a:t>
            </a:r>
            <a:r>
              <a:rPr lang="en-US" dirty="0"/>
              <a:t> </a:t>
            </a:r>
            <a:r>
              <a:rPr lang="en-US" dirty="0" err="1"/>
              <a:t>bấy</a:t>
            </a:r>
            <a:r>
              <a:rPr lang="en-US" dirty="0"/>
              <a:t> </a:t>
            </a:r>
            <a:r>
              <a:rPr lang="en-US" dirty="0" err="1"/>
              <a:t>giờ</a:t>
            </a:r>
            <a:r>
              <a:rPr lang="en-US" dirty="0"/>
              <a:t> </a:t>
            </a:r>
            <a:r>
              <a:rPr lang="en-US" dirty="0" err="1"/>
              <a:t>là</a:t>
            </a:r>
            <a:r>
              <a:rPr lang="en-US" dirty="0"/>
              <a:t> Ga ma li </a:t>
            </a:r>
            <a:r>
              <a:rPr lang="en-US" dirty="0" err="1"/>
              <a:t>ên</a:t>
            </a:r>
            <a:r>
              <a:rPr lang="en-US" dirty="0"/>
              <a:t>. </a:t>
            </a:r>
            <a:r>
              <a:rPr lang="en-US" dirty="0" err="1"/>
              <a:t>Thông</a:t>
            </a:r>
            <a:r>
              <a:rPr lang="en-US" dirty="0"/>
              <a:t> </a:t>
            </a:r>
            <a:r>
              <a:rPr lang="en-US" dirty="0" err="1"/>
              <a:t>thạo</a:t>
            </a:r>
            <a:r>
              <a:rPr lang="en-US" dirty="0"/>
              <a:t> </a:t>
            </a:r>
            <a:r>
              <a:rPr lang="en-US" dirty="0" err="1"/>
              <a:t>tiếng</a:t>
            </a:r>
            <a:r>
              <a:rPr lang="en-US" dirty="0"/>
              <a:t> </a:t>
            </a:r>
            <a:r>
              <a:rPr lang="en-US" dirty="0" err="1"/>
              <a:t>Gờ</a:t>
            </a:r>
            <a:r>
              <a:rPr lang="en-US" dirty="0"/>
              <a:t> </a:t>
            </a:r>
            <a:r>
              <a:rPr lang="en-US" dirty="0" err="1"/>
              <a:t>Réc</a:t>
            </a:r>
            <a:r>
              <a:rPr lang="en-US" dirty="0"/>
              <a:t>. </a:t>
            </a:r>
            <a:r>
              <a:rPr lang="en-US" dirty="0" err="1"/>
              <a:t>Nhưng</a:t>
            </a:r>
            <a:r>
              <a:rPr lang="en-US" dirty="0"/>
              <a:t> </a:t>
            </a:r>
            <a:r>
              <a:rPr lang="en-US" dirty="0" err="1"/>
              <a:t>là</a:t>
            </a:r>
            <a:r>
              <a:rPr lang="en-US" dirty="0"/>
              <a:t> </a:t>
            </a:r>
            <a:r>
              <a:rPr lang="en-US" dirty="0" err="1"/>
              <a:t>kẻ</a:t>
            </a:r>
            <a:r>
              <a:rPr lang="en-US" dirty="0"/>
              <a:t> </a:t>
            </a:r>
            <a:r>
              <a:rPr lang="en-US" dirty="0" err="1"/>
              <a:t>chống</a:t>
            </a:r>
            <a:r>
              <a:rPr lang="en-US" dirty="0"/>
              <a:t> </a:t>
            </a:r>
            <a:r>
              <a:rPr lang="en-US" dirty="0" err="1"/>
              <a:t>báng</a:t>
            </a:r>
            <a:r>
              <a:rPr lang="en-US" dirty="0"/>
              <a:t> </a:t>
            </a:r>
            <a:r>
              <a:rPr lang="en-US" dirty="0" err="1"/>
              <a:t>đạo</a:t>
            </a:r>
            <a:r>
              <a:rPr lang="en-US" dirty="0"/>
              <a:t> Tin </a:t>
            </a:r>
            <a:r>
              <a:rPr lang="en-US" dirty="0" err="1"/>
              <a:t>Lành</a:t>
            </a:r>
            <a:r>
              <a:rPr lang="en-US" dirty="0"/>
              <a:t>. </a:t>
            </a:r>
            <a:r>
              <a:rPr lang="en-US" dirty="0" err="1"/>
              <a:t>Nhưng</a:t>
            </a:r>
            <a:r>
              <a:rPr lang="en-US" dirty="0"/>
              <a:t> </a:t>
            </a:r>
            <a:r>
              <a:rPr lang="en-US" dirty="0" err="1"/>
              <a:t>Chúa</a:t>
            </a:r>
            <a:r>
              <a:rPr lang="en-US" dirty="0"/>
              <a:t> </a:t>
            </a:r>
            <a:r>
              <a:rPr lang="en-US" dirty="0" err="1"/>
              <a:t>đã</a:t>
            </a:r>
            <a:r>
              <a:rPr lang="en-US" dirty="0"/>
              <a:t> </a:t>
            </a:r>
            <a:r>
              <a:rPr lang="en-US" dirty="0" err="1"/>
              <a:t>bắt</a:t>
            </a:r>
            <a:r>
              <a:rPr lang="en-US" dirty="0"/>
              <a:t> </a:t>
            </a:r>
            <a:r>
              <a:rPr lang="en-US" dirty="0" err="1"/>
              <a:t>phục</a:t>
            </a:r>
            <a:r>
              <a:rPr lang="en-US" dirty="0"/>
              <a:t> </a:t>
            </a:r>
            <a:r>
              <a:rPr lang="en-US" dirty="0" err="1"/>
              <a:t>và</a:t>
            </a:r>
            <a:r>
              <a:rPr lang="en-US" dirty="0"/>
              <a:t> </a:t>
            </a:r>
            <a:r>
              <a:rPr lang="en-US" dirty="0" err="1"/>
              <a:t>kêu</a:t>
            </a:r>
            <a:r>
              <a:rPr lang="en-US" dirty="0"/>
              <a:t> </a:t>
            </a:r>
            <a:r>
              <a:rPr lang="en-US" dirty="0" err="1"/>
              <a:t>gọi</a:t>
            </a:r>
            <a:r>
              <a:rPr lang="en-US" dirty="0"/>
              <a:t> </a:t>
            </a:r>
            <a:r>
              <a:rPr lang="en-US" dirty="0" err="1"/>
              <a:t>ông</a:t>
            </a:r>
            <a:r>
              <a:rPr lang="en-US" dirty="0"/>
              <a:t> </a:t>
            </a:r>
            <a:r>
              <a:rPr lang="en-US" dirty="0" err="1"/>
              <a:t>tren</a:t>
            </a:r>
            <a:r>
              <a:rPr lang="en-US" dirty="0"/>
              <a:t> </a:t>
            </a:r>
            <a:r>
              <a:rPr lang="en-US" dirty="0" err="1"/>
              <a:t>đường</a:t>
            </a:r>
            <a:r>
              <a:rPr lang="en-US" dirty="0"/>
              <a:t> </a:t>
            </a:r>
            <a:r>
              <a:rPr lang="en-US" dirty="0" err="1"/>
              <a:t>Đa</a:t>
            </a:r>
            <a:r>
              <a:rPr lang="en-US" dirty="0"/>
              <a:t> </a:t>
            </a:r>
            <a:r>
              <a:rPr lang="en-US" dirty="0" err="1"/>
              <a:t>Mách</a:t>
            </a:r>
            <a:r>
              <a:rPr lang="en-US" dirty="0"/>
              <a:t>.</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Ga la ti 1: 13-16 “Vả, anh em đã nghe lúc trước tôi theo giáo Giu-đa, cách cư xử của tôi là thể nào, tôi bắt bớ và phá tán Hội thánh của Đức Chúa Trời quá chừng; </a:t>
            </a:r>
            <a:r>
              <a:rPr lang="vi-VN" sz="1200" b="0" i="0" u="none" strike="noStrike" kern="1200" dirty="0">
                <a:solidFill>
                  <a:schemeClr val="tx1"/>
                </a:solidFill>
                <a:effectLst/>
                <a:latin typeface="+mn-lt"/>
                <a:ea typeface="+mn-ea"/>
                <a:cs typeface="+mn-cs"/>
                <a:hlinkClick r:id="rId3" tooltip="Share Verse"/>
              </a:rPr>
              <a:t>14</a:t>
            </a:r>
            <a:r>
              <a:rPr lang="vi-VN" sz="1200" b="0" i="0" kern="1200" dirty="0">
                <a:solidFill>
                  <a:schemeClr val="tx1"/>
                </a:solidFill>
                <a:effectLst/>
                <a:latin typeface="+mn-lt"/>
                <a:ea typeface="+mn-ea"/>
                <a:cs typeface="+mn-cs"/>
              </a:rPr>
              <a:t> tôi tấn tới trong giáo Giu-đa hơn nhiều người cùng tuổi cùng nước với tôi, tôi là người sốt sắng quá đỗi về cựu truyền của tổ phụ tôi. </a:t>
            </a:r>
            <a:r>
              <a:rPr lang="vi-VN" sz="1200" b="0" i="0" u="none" strike="noStrike" kern="1200" dirty="0">
                <a:solidFill>
                  <a:schemeClr val="tx1"/>
                </a:solidFill>
                <a:effectLst/>
                <a:latin typeface="+mn-lt"/>
                <a:ea typeface="+mn-ea"/>
                <a:cs typeface="+mn-cs"/>
                <a:hlinkClick r:id="rId4" tooltip="Share Verse"/>
              </a:rPr>
              <a:t>15</a:t>
            </a:r>
            <a:r>
              <a:rPr lang="vi-VN" sz="1200" b="0" i="0" kern="1200" dirty="0">
                <a:solidFill>
                  <a:schemeClr val="tx1"/>
                </a:solidFill>
                <a:effectLst/>
                <a:latin typeface="+mn-lt"/>
                <a:ea typeface="+mn-ea"/>
                <a:cs typeface="+mn-cs"/>
              </a:rPr>
              <a:t> Nhưng khi Đức Chúa Trời, là Đấng đã để riêng tôi ra từ lúc còn trong lòng mẹ, và lấy ân điển gọi tôi, vui lòng </a:t>
            </a:r>
            <a:r>
              <a:rPr lang="vi-VN" sz="1200" b="0" i="0" u="none" strike="noStrike" kern="1200" dirty="0">
                <a:solidFill>
                  <a:schemeClr val="tx1"/>
                </a:solidFill>
                <a:effectLst/>
                <a:latin typeface="+mn-lt"/>
                <a:ea typeface="+mn-ea"/>
                <a:cs typeface="+mn-cs"/>
                <a:hlinkClick r:id="rId5" tooltip="Share Verse"/>
              </a:rPr>
              <a:t>16</a:t>
            </a:r>
            <a:r>
              <a:rPr lang="vi-VN" sz="1200" b="0" i="0" kern="1200" dirty="0">
                <a:solidFill>
                  <a:schemeClr val="tx1"/>
                </a:solidFill>
                <a:effectLst/>
                <a:latin typeface="+mn-lt"/>
                <a:ea typeface="+mn-ea"/>
                <a:cs typeface="+mn-cs"/>
              </a:rPr>
              <a:t> bày tỏ Con của Ngài ra trong tôi, hầu cho tôi rao truyền Con đó ra trong người ngoại đạo, thì lập tức tôi chẳng bàn với thịt và máu.”</a:t>
            </a:r>
          </a:p>
          <a:p>
            <a:r>
              <a:rPr lang="vi-VN" sz="1200" b="0" i="0" kern="1200" dirty="0">
                <a:solidFill>
                  <a:schemeClr val="tx1"/>
                </a:solidFill>
                <a:effectLst/>
                <a:latin typeface="+mn-lt"/>
                <a:ea typeface="+mn-ea"/>
                <a:cs typeface="+mn-cs"/>
              </a:rPr>
              <a:t>I Ti-mô-thê 2: 6b “ta đã được cử làm thầy giảng, là sứ đồ và giáo sư cho dân ngoại, để dạy họ về đức tin và về lẽ thật.”</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10</a:t>
            </a:fld>
            <a:endParaRPr lang="en-US"/>
          </a:p>
        </p:txBody>
      </p:sp>
    </p:spTree>
    <p:extLst>
      <p:ext uri="{BB962C8B-B14F-4D97-AF65-F5344CB8AC3E}">
        <p14:creationId xmlns:p14="http://schemas.microsoft.com/office/powerpoint/2010/main" val="46057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Ti-mô-thê</a:t>
            </a:r>
            <a:r>
              <a:rPr lang="en-US" dirty="0"/>
              <a:t> </a:t>
            </a:r>
            <a:r>
              <a:rPr lang="en-US" dirty="0" err="1"/>
              <a:t>bố</a:t>
            </a:r>
            <a:r>
              <a:rPr lang="en-US" dirty="0"/>
              <a:t> </a:t>
            </a:r>
            <a:r>
              <a:rPr lang="en-US" dirty="0" err="1"/>
              <a:t>là</a:t>
            </a:r>
            <a:r>
              <a:rPr lang="en-US" dirty="0"/>
              <a:t> </a:t>
            </a:r>
            <a:r>
              <a:rPr lang="en-US" dirty="0" err="1"/>
              <a:t>người</a:t>
            </a:r>
            <a:r>
              <a:rPr lang="en-US" dirty="0"/>
              <a:t> </a:t>
            </a:r>
            <a:r>
              <a:rPr lang="en-US" dirty="0" err="1"/>
              <a:t>Gờ</a:t>
            </a:r>
            <a:r>
              <a:rPr lang="en-US" dirty="0"/>
              <a:t> </a:t>
            </a:r>
            <a:r>
              <a:rPr lang="en-US" dirty="0" err="1"/>
              <a:t>réc</a:t>
            </a:r>
            <a:r>
              <a:rPr lang="en-US" dirty="0"/>
              <a:t>, </a:t>
            </a:r>
            <a:r>
              <a:rPr lang="en-US" dirty="0" err="1"/>
              <a:t>mẹ</a:t>
            </a:r>
            <a:r>
              <a:rPr lang="en-US" dirty="0"/>
              <a:t> </a:t>
            </a:r>
            <a:r>
              <a:rPr lang="en-US" dirty="0" err="1"/>
              <a:t>là</a:t>
            </a:r>
            <a:r>
              <a:rPr lang="en-US" dirty="0"/>
              <a:t> </a:t>
            </a:r>
            <a:r>
              <a:rPr lang="en-US" dirty="0" err="1"/>
              <a:t>người</a:t>
            </a:r>
            <a:r>
              <a:rPr lang="en-US" dirty="0"/>
              <a:t> Y-</a:t>
            </a:r>
            <a:r>
              <a:rPr lang="en-US" dirty="0" err="1"/>
              <a:t>sơ</a:t>
            </a:r>
            <a:r>
              <a:rPr lang="en-US" dirty="0"/>
              <a:t>-ra </a:t>
            </a:r>
            <a:r>
              <a:rPr lang="en-US" dirty="0" err="1"/>
              <a:t>ên</a:t>
            </a:r>
            <a:r>
              <a:rPr lang="en-US" dirty="0"/>
              <a:t>, </a:t>
            </a:r>
            <a:r>
              <a:rPr lang="en-US" dirty="0" err="1"/>
              <a:t>hai</a:t>
            </a:r>
            <a:r>
              <a:rPr lang="en-US" dirty="0"/>
              <a:t> </a:t>
            </a:r>
            <a:r>
              <a:rPr lang="en-US" dirty="0" err="1"/>
              <a:t>dòng</a:t>
            </a:r>
            <a:r>
              <a:rPr lang="en-US" dirty="0"/>
              <a:t> </a:t>
            </a:r>
            <a:r>
              <a:rPr lang="en-US" dirty="0" err="1"/>
              <a:t>máu</a:t>
            </a:r>
            <a:r>
              <a:rPr lang="en-US" dirty="0"/>
              <a:t>, </a:t>
            </a:r>
            <a:r>
              <a:rPr lang="en-US" dirty="0" err="1"/>
              <a:t>sữc</a:t>
            </a:r>
            <a:r>
              <a:rPr lang="en-US" dirty="0"/>
              <a:t> </a:t>
            </a:r>
            <a:r>
              <a:rPr lang="en-US" dirty="0" err="1"/>
              <a:t>khoẻ</a:t>
            </a:r>
            <a:r>
              <a:rPr lang="en-US" dirty="0"/>
              <a:t> </a:t>
            </a:r>
            <a:r>
              <a:rPr lang="en-US" dirty="0" err="1"/>
              <a:t>yếu</a:t>
            </a:r>
            <a:r>
              <a:rPr lang="en-US" dirty="0"/>
              <a:t>, </a:t>
            </a:r>
            <a:r>
              <a:rPr lang="en-US" dirty="0" err="1"/>
              <a:t>tính</a:t>
            </a:r>
            <a:r>
              <a:rPr lang="en-US" dirty="0"/>
              <a:t> </a:t>
            </a:r>
            <a:r>
              <a:rPr lang="en-US" dirty="0" err="1"/>
              <a:t>tình</a:t>
            </a:r>
            <a:r>
              <a:rPr lang="en-US" dirty="0"/>
              <a:t> </a:t>
            </a:r>
            <a:r>
              <a:rPr lang="en-US" dirty="0" err="1"/>
              <a:t>nhút</a:t>
            </a:r>
            <a:r>
              <a:rPr lang="en-US" dirty="0"/>
              <a:t> </a:t>
            </a:r>
            <a:r>
              <a:rPr lang="en-US" dirty="0" err="1"/>
              <a:t>nhát</a:t>
            </a:r>
            <a:r>
              <a:rPr lang="en-US" dirty="0"/>
              <a:t>.</a:t>
            </a:r>
          </a:p>
          <a:p>
            <a:r>
              <a:rPr lang="en-US" dirty="0" err="1"/>
              <a:t>Công</a:t>
            </a:r>
            <a:r>
              <a:rPr lang="en-US" dirty="0"/>
              <a:t> </a:t>
            </a:r>
            <a:r>
              <a:rPr lang="en-US" dirty="0" err="1"/>
              <a:t>vụ</a:t>
            </a:r>
            <a:r>
              <a:rPr lang="en-US" dirty="0"/>
              <a:t> 16: 1-3 “</a:t>
            </a:r>
            <a:r>
              <a:rPr lang="vi-VN" sz="1200" b="0" i="0" kern="1200" dirty="0">
                <a:solidFill>
                  <a:schemeClr val="tx1"/>
                </a:solidFill>
                <a:effectLst/>
                <a:latin typeface="+mn-lt"/>
                <a:ea typeface="+mn-ea"/>
                <a:cs typeface="+mn-cs"/>
              </a:rPr>
              <a:t>Phao-lô tới thành Đẹt-bơ và thành Lít-trơ. Nơi đó, có một môn đồ tên là Ti-mô-thê, con của một người đàn bà Giu-đa đã tin, còn cha thì người Gờ-réc. </a:t>
            </a:r>
            <a:r>
              <a:rPr lang="vi-VN" sz="1200" b="0" i="0" u="none" strike="noStrike" kern="1200" dirty="0">
                <a:solidFill>
                  <a:schemeClr val="tx1"/>
                </a:solidFill>
                <a:effectLst/>
                <a:latin typeface="+mn-lt"/>
                <a:ea typeface="+mn-ea"/>
                <a:cs typeface="+mn-cs"/>
                <a:hlinkClick r:id="rId3" tooltip="Share Verse"/>
              </a:rPr>
              <a:t>2</a:t>
            </a:r>
            <a:r>
              <a:rPr lang="vi-VN" sz="1200" b="0" i="0" kern="1200" dirty="0">
                <a:solidFill>
                  <a:schemeClr val="tx1"/>
                </a:solidFill>
                <a:effectLst/>
                <a:latin typeface="+mn-lt"/>
                <a:ea typeface="+mn-ea"/>
                <a:cs typeface="+mn-cs"/>
              </a:rPr>
              <a:t> Anh em ở thành Lít-trơ và thành Y-cô-ni đều làm chứng tốt về người. </a:t>
            </a:r>
            <a:r>
              <a:rPr lang="vi-VN" sz="1200" b="0" i="0" u="none" strike="noStrike" kern="1200" dirty="0">
                <a:solidFill>
                  <a:schemeClr val="tx1"/>
                </a:solidFill>
                <a:effectLst/>
                <a:latin typeface="+mn-lt"/>
                <a:ea typeface="+mn-ea"/>
                <a:cs typeface="+mn-cs"/>
                <a:hlinkClick r:id="rId4" tooltip="Share Verse"/>
              </a:rPr>
              <a:t>3</a:t>
            </a:r>
            <a:r>
              <a:rPr lang="vi-VN" sz="1200" b="0" i="0" kern="1200" dirty="0">
                <a:solidFill>
                  <a:schemeClr val="tx1"/>
                </a:solidFill>
                <a:effectLst/>
                <a:latin typeface="+mn-lt"/>
                <a:ea typeface="+mn-ea"/>
                <a:cs typeface="+mn-cs"/>
              </a:rPr>
              <a:t> Phao-lô muốn đem người theo; bởi cớ những người Giu-đa ở trong các nơi đó, nên Phao-lô lấy người và làm phép cắt bì cho, vì hết thảy đều biết cha Ti-mô-thê là người Gờ-réc”</a:t>
            </a:r>
            <a:endParaRPr lang="en-US" dirty="0"/>
          </a:p>
          <a:p>
            <a:endParaRPr lang="en-US" dirty="0"/>
          </a:p>
          <a:p>
            <a:r>
              <a:rPr lang="vi-VN" sz="1200" b="0" i="0" kern="1200" dirty="0">
                <a:solidFill>
                  <a:schemeClr val="tx1"/>
                </a:solidFill>
                <a:effectLst/>
                <a:latin typeface="+mn-lt"/>
                <a:ea typeface="+mn-ea"/>
                <a:cs typeface="+mn-cs"/>
              </a:rPr>
              <a:t>I Ti-mô-thê 1:3 “Ta nay nhắc lại mạng lịnh mà ta đã truyền cho con, khi ta đi sang xứ Ma-xê-đoan, con phải ở lại Ê-phê-sô, để răn bảo những người kia đừng truyền dạy một đạo giáo khác,”</a:t>
            </a:r>
          </a:p>
          <a:p>
            <a:r>
              <a:rPr lang="vi-VN" sz="1200" b="0" i="0" kern="1200" dirty="0">
                <a:solidFill>
                  <a:schemeClr val="tx1"/>
                </a:solidFill>
                <a:effectLst/>
                <a:latin typeface="+mn-lt"/>
                <a:ea typeface="+mn-ea"/>
                <a:cs typeface="+mn-cs"/>
              </a:rPr>
              <a:t>I Ti-mô-thê 4:14 “Đừng bỏ quên ơn ban trong lòng con, là ơn bởi lời tiên tri nhân hội trưởng lão đặt tay mà đã ban cho con vậy”</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Sự kêu gọi của thầy cô làm giáo sỉ xây dựng một thế hệ mới Cơ đốc cho Việt Nam, Thầy là một giáo sư, cô là người giãng Tin lành</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11</a:t>
            </a:fld>
            <a:endParaRPr lang="en-US"/>
          </a:p>
        </p:txBody>
      </p:sp>
    </p:spTree>
    <p:extLst>
      <p:ext uri="{BB962C8B-B14F-4D97-AF65-F5344CB8AC3E}">
        <p14:creationId xmlns:p14="http://schemas.microsoft.com/office/powerpoint/2010/main" val="232284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Không</a:t>
            </a:r>
            <a:r>
              <a:rPr lang="en-US" dirty="0"/>
              <a:t> </a:t>
            </a:r>
            <a:r>
              <a:rPr lang="en-US" dirty="0" err="1"/>
              <a:t>phải</a:t>
            </a:r>
            <a:r>
              <a:rPr lang="en-US" dirty="0"/>
              <a:t> </a:t>
            </a:r>
            <a:r>
              <a:rPr lang="en-US" dirty="0" err="1"/>
              <a:t>tất</a:t>
            </a:r>
            <a:r>
              <a:rPr lang="en-US" dirty="0"/>
              <a:t> </a:t>
            </a:r>
            <a:r>
              <a:rPr lang="en-US" dirty="0" err="1"/>
              <a:t>cả</a:t>
            </a:r>
            <a:r>
              <a:rPr lang="en-US" dirty="0"/>
              <a:t> </a:t>
            </a:r>
            <a:r>
              <a:rPr lang="en-US" dirty="0" err="1"/>
              <a:t>sự</a:t>
            </a:r>
            <a:r>
              <a:rPr lang="en-US" dirty="0"/>
              <a:t> </a:t>
            </a:r>
            <a:r>
              <a:rPr lang="en-US" dirty="0" err="1"/>
              <a:t>kêu</a:t>
            </a:r>
            <a:r>
              <a:rPr lang="en-US" dirty="0"/>
              <a:t> </a:t>
            </a:r>
            <a:r>
              <a:rPr lang="en-US" dirty="0" err="1"/>
              <a:t>gọi</a:t>
            </a:r>
            <a:r>
              <a:rPr lang="en-US" dirty="0"/>
              <a:t> </a:t>
            </a:r>
            <a:r>
              <a:rPr lang="en-US" dirty="0" err="1"/>
              <a:t>để</a:t>
            </a:r>
            <a:r>
              <a:rPr lang="en-US" dirty="0"/>
              <a:t> </a:t>
            </a:r>
            <a:r>
              <a:rPr lang="en-US" dirty="0" err="1"/>
              <a:t>làm</a:t>
            </a:r>
            <a:r>
              <a:rPr lang="en-US" dirty="0"/>
              <a:t> </a:t>
            </a:r>
            <a:r>
              <a:rPr lang="en-US" dirty="0" err="1"/>
              <a:t>giáo</a:t>
            </a:r>
            <a:r>
              <a:rPr lang="en-US" dirty="0"/>
              <a:t> </a:t>
            </a:r>
            <a:r>
              <a:rPr lang="en-US" dirty="0" err="1"/>
              <a:t>sư</a:t>
            </a:r>
            <a:r>
              <a:rPr lang="en-US" dirty="0"/>
              <a:t> hay </a:t>
            </a:r>
            <a:r>
              <a:rPr lang="en-US" dirty="0" err="1"/>
              <a:t>mục</a:t>
            </a:r>
            <a:r>
              <a:rPr lang="en-US" dirty="0"/>
              <a:t> </a:t>
            </a:r>
            <a:r>
              <a:rPr lang="en-US" dirty="0" err="1"/>
              <a:t>sư</a:t>
            </a:r>
            <a:r>
              <a:rPr lang="en-US" dirty="0"/>
              <a:t> </a:t>
            </a:r>
            <a:r>
              <a:rPr lang="en-US" dirty="0" err="1"/>
              <a:t>nhưng</a:t>
            </a:r>
            <a:r>
              <a:rPr lang="en-US" dirty="0"/>
              <a:t> </a:t>
            </a:r>
            <a:r>
              <a:rPr lang="en-US" dirty="0" err="1"/>
              <a:t>tất</a:t>
            </a:r>
            <a:r>
              <a:rPr lang="en-US" dirty="0"/>
              <a:t> </a:t>
            </a:r>
            <a:r>
              <a:rPr lang="en-US" dirty="0" err="1"/>
              <a:t>cã</a:t>
            </a:r>
            <a:r>
              <a:rPr lang="en-US" dirty="0"/>
              <a:t> </a:t>
            </a:r>
            <a:r>
              <a:rPr lang="en-US" dirty="0" err="1"/>
              <a:t>mọi</a:t>
            </a:r>
            <a:r>
              <a:rPr lang="en-US" dirty="0"/>
              <a:t> </a:t>
            </a:r>
            <a:r>
              <a:rPr lang="en-US" dirty="0" err="1"/>
              <a:t>ngành</a:t>
            </a:r>
            <a:r>
              <a:rPr lang="en-US" dirty="0"/>
              <a:t> </a:t>
            </a:r>
            <a:r>
              <a:rPr lang="en-US" dirty="0" err="1"/>
              <a:t>nghề</a:t>
            </a:r>
            <a:r>
              <a:rPr lang="en-US" dirty="0"/>
              <a:t>. </a:t>
            </a:r>
            <a:r>
              <a:rPr lang="en-US" dirty="0" err="1"/>
              <a:t>Cô</a:t>
            </a:r>
            <a:r>
              <a:rPr lang="en-US" dirty="0"/>
              <a:t>-</a:t>
            </a:r>
            <a:r>
              <a:rPr lang="en-US" dirty="0" err="1"/>
              <a:t>lô</a:t>
            </a:r>
            <a:r>
              <a:rPr lang="en-US" dirty="0"/>
              <a:t>-se 3:23 “</a:t>
            </a:r>
            <a:r>
              <a:rPr lang="vi-VN" sz="1200" b="0" i="0" kern="1200" dirty="0">
                <a:solidFill>
                  <a:schemeClr val="tx1"/>
                </a:solidFill>
                <a:effectLst/>
                <a:latin typeface="+mn-lt"/>
                <a:ea typeface="+mn-ea"/>
                <a:cs typeface="+mn-cs"/>
              </a:rPr>
              <a:t>Hễ làm việc gì, hãy hết lòng mà làm, như làm cho Chúa, chớ không phải làm cho người ta”</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I Cô-rinh-tô 12: 28-30 Đức Chúa Trời đã lập trong Hội thánh, thứ nhứt là sứ đồ, thứ nhì là đấng tiên tri, thứ ba là thầy giáo, kế đến kẻ làm phép lạ, rồi kẻ được ơn chữa bịnh, cứu giúp, cai quản, nói các thứ tiếng. </a:t>
            </a:r>
            <a:r>
              <a:rPr lang="vi-VN" sz="1200" b="0" i="0" u="none" strike="noStrike" kern="1200" dirty="0">
                <a:solidFill>
                  <a:schemeClr val="tx1"/>
                </a:solidFill>
                <a:effectLst/>
                <a:latin typeface="+mn-lt"/>
                <a:ea typeface="+mn-ea"/>
                <a:cs typeface="+mn-cs"/>
                <a:hlinkClick r:id="rId3" tooltip="Share Verse"/>
              </a:rPr>
              <a:t>29</a:t>
            </a:r>
            <a:r>
              <a:rPr lang="vi-VN" sz="1200" b="0" i="0" kern="1200" dirty="0">
                <a:solidFill>
                  <a:schemeClr val="tx1"/>
                </a:solidFill>
                <a:effectLst/>
                <a:latin typeface="+mn-lt"/>
                <a:ea typeface="+mn-ea"/>
                <a:cs typeface="+mn-cs"/>
              </a:rPr>
              <a:t> Có phải cả thảy là sứ đồ sao? Cả thảy là tiên tri sao? Cả thảy đều là thầy giáo sao? Cả thảy đều làm phép lạ sao? </a:t>
            </a:r>
            <a:r>
              <a:rPr lang="vi-VN" sz="1200" b="0" i="0" u="none" strike="noStrike" kern="1200" dirty="0">
                <a:solidFill>
                  <a:schemeClr val="tx1"/>
                </a:solidFill>
                <a:effectLst/>
                <a:latin typeface="+mn-lt"/>
                <a:ea typeface="+mn-ea"/>
                <a:cs typeface="+mn-cs"/>
                <a:hlinkClick r:id="rId4" tooltip="Share Verse"/>
              </a:rPr>
              <a:t>30</a:t>
            </a:r>
            <a:r>
              <a:rPr lang="vi-VN" sz="1200" b="0" i="0" kern="1200" dirty="0">
                <a:solidFill>
                  <a:schemeClr val="tx1"/>
                </a:solidFill>
                <a:effectLst/>
                <a:latin typeface="+mn-lt"/>
                <a:ea typeface="+mn-ea"/>
                <a:cs typeface="+mn-cs"/>
              </a:rPr>
              <a:t> Cả thảy đều được ơn chữa bịnh sao? Cả thảy đều nói tiếng lạ sao? Cả thảy đều thông giải tiếng lạ sao? </a:t>
            </a:r>
          </a:p>
          <a:p>
            <a:r>
              <a:rPr lang="vi-VN" sz="1200" b="0" i="0" kern="1200" dirty="0">
                <a:solidFill>
                  <a:schemeClr val="tx1"/>
                </a:solidFill>
                <a:effectLst/>
                <a:latin typeface="+mn-lt"/>
                <a:ea typeface="+mn-ea"/>
                <a:cs typeface="+mn-cs"/>
              </a:rPr>
              <a:t>Bê-rít-sin và A-qui-la là người may trại, Giúc Tu là cai nhà hội, Tịt tiu là văn sỉ, E-rát là quan kho bạc thành phố Rô ma (Rô 16:23,24), Ly dy nữ thương gia tại Phi-líp, quan cai ngục. </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Không phải cứ vào trường Kinh thánh làm mục sư mới là phục vụ Chúa. Chú akeeu gọi chúng ta sống giữ thế gian nhưng không như người thế gian để rao mùi thơm của Đấng Christ.</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12</a:t>
            </a:fld>
            <a:endParaRPr lang="en-US"/>
          </a:p>
        </p:txBody>
      </p:sp>
    </p:spTree>
    <p:extLst>
      <p:ext uri="{BB962C8B-B14F-4D97-AF65-F5344CB8AC3E}">
        <p14:creationId xmlns:p14="http://schemas.microsoft.com/office/powerpoint/2010/main" val="384742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Gương</a:t>
            </a:r>
            <a:r>
              <a:rPr lang="en-US" dirty="0"/>
              <a:t> </a:t>
            </a:r>
            <a:r>
              <a:rPr lang="en-US" dirty="0" err="1"/>
              <a:t>Chúa</a:t>
            </a:r>
            <a:r>
              <a:rPr lang="en-US" dirty="0"/>
              <a:t> </a:t>
            </a:r>
            <a:r>
              <a:rPr lang="en-US" dirty="0" err="1"/>
              <a:t>Giê</a:t>
            </a:r>
            <a:r>
              <a:rPr lang="en-US" dirty="0"/>
              <a:t>-xu </a:t>
            </a:r>
            <a:r>
              <a:rPr lang="en-US" dirty="0" err="1"/>
              <a:t>không</a:t>
            </a:r>
            <a:r>
              <a:rPr lang="en-US" dirty="0"/>
              <a:t> </a:t>
            </a:r>
            <a:r>
              <a:rPr lang="en-US" dirty="0" err="1"/>
              <a:t>khứng</a:t>
            </a:r>
            <a:r>
              <a:rPr lang="en-US" dirty="0"/>
              <a:t> </a:t>
            </a:r>
            <a:r>
              <a:rPr lang="en-US" dirty="0" err="1"/>
              <a:t>làm</a:t>
            </a:r>
            <a:r>
              <a:rPr lang="en-US" dirty="0"/>
              <a:t> </a:t>
            </a:r>
            <a:r>
              <a:rPr lang="en-US" dirty="0" err="1"/>
              <a:t>phép</a:t>
            </a:r>
            <a:r>
              <a:rPr lang="en-US" dirty="0"/>
              <a:t> </a:t>
            </a:r>
            <a:r>
              <a:rPr lang="en-US" dirty="0" err="1"/>
              <a:t>lạ</a:t>
            </a:r>
            <a:r>
              <a:rPr lang="en-US" dirty="0"/>
              <a:t> </a:t>
            </a:r>
            <a:r>
              <a:rPr lang="en-US" dirty="0" err="1"/>
              <a:t>với</a:t>
            </a:r>
            <a:r>
              <a:rPr lang="en-US" dirty="0"/>
              <a:t> </a:t>
            </a:r>
            <a:r>
              <a:rPr lang="en-US" dirty="0" err="1"/>
              <a:t>người</a:t>
            </a:r>
            <a:r>
              <a:rPr lang="en-US" dirty="0"/>
              <a:t> </a:t>
            </a:r>
            <a:r>
              <a:rPr lang="en-US" dirty="0" err="1"/>
              <a:t>Pha-ri-si</a:t>
            </a:r>
            <a:r>
              <a:rPr lang="en-US" dirty="0"/>
              <a:t>. </a:t>
            </a:r>
            <a:r>
              <a:rPr lang="en-US" dirty="0" err="1"/>
              <a:t>Phao</a:t>
            </a:r>
            <a:r>
              <a:rPr lang="en-US" dirty="0"/>
              <a:t> </a:t>
            </a:r>
            <a:r>
              <a:rPr lang="en-US" dirty="0" err="1"/>
              <a:t>lô</a:t>
            </a:r>
            <a:r>
              <a:rPr lang="en-US" dirty="0"/>
              <a:t> </a:t>
            </a:r>
            <a:r>
              <a:rPr lang="en-US" dirty="0" err="1"/>
              <a:t>không</a:t>
            </a:r>
            <a:r>
              <a:rPr lang="en-US" dirty="0"/>
              <a:t> </a:t>
            </a:r>
            <a:r>
              <a:rPr lang="en-US" dirty="0" err="1"/>
              <a:t>ở</a:t>
            </a:r>
            <a:r>
              <a:rPr lang="en-US" dirty="0"/>
              <a:t> </a:t>
            </a:r>
            <a:r>
              <a:rPr lang="en-US" dirty="0" err="1"/>
              <a:t>lại</a:t>
            </a:r>
            <a:r>
              <a:rPr lang="en-US" dirty="0"/>
              <a:t> </a:t>
            </a:r>
            <a:r>
              <a:rPr lang="en-US" dirty="0" err="1"/>
              <a:t>Ê-phê-sô</a:t>
            </a:r>
            <a:r>
              <a:rPr lang="en-US" dirty="0"/>
              <a:t> </a:t>
            </a:r>
            <a:r>
              <a:rPr lang="en-US" dirty="0" err="1"/>
              <a:t>nhuqng</a:t>
            </a:r>
            <a:r>
              <a:rPr lang="en-US" dirty="0"/>
              <a:t> </a:t>
            </a:r>
            <a:r>
              <a:rPr lang="en-US" dirty="0" err="1"/>
              <a:t>về</a:t>
            </a:r>
            <a:r>
              <a:rPr lang="en-US" dirty="0"/>
              <a:t> </a:t>
            </a:r>
            <a:r>
              <a:rPr lang="en-US" dirty="0" err="1"/>
              <a:t>Giê-ru-sa-lem</a:t>
            </a:r>
            <a:r>
              <a:rPr lang="en-US" dirty="0"/>
              <a:t> </a:t>
            </a:r>
            <a:r>
              <a:rPr lang="en-US" dirty="0" err="1"/>
              <a:t>chịu</a:t>
            </a:r>
            <a:r>
              <a:rPr lang="en-US" dirty="0"/>
              <a:t> </a:t>
            </a:r>
            <a:r>
              <a:rPr lang="en-US" dirty="0" err="1"/>
              <a:t>khổ</a:t>
            </a:r>
            <a:endParaRPr lang="en-US" dirty="0"/>
          </a:p>
          <a:p>
            <a:r>
              <a:rPr lang="en-US" dirty="0" err="1"/>
              <a:t>Nhiều</a:t>
            </a:r>
            <a:r>
              <a:rPr lang="en-US" dirty="0"/>
              <a:t> </a:t>
            </a:r>
            <a:r>
              <a:rPr lang="en-US" dirty="0" err="1"/>
              <a:t>anh</a:t>
            </a:r>
            <a:r>
              <a:rPr lang="en-US" dirty="0"/>
              <a:t> </a:t>
            </a:r>
            <a:r>
              <a:rPr lang="en-US" dirty="0" err="1"/>
              <a:t>em</a:t>
            </a:r>
            <a:r>
              <a:rPr lang="en-US" dirty="0"/>
              <a:t> </a:t>
            </a:r>
            <a:r>
              <a:rPr lang="en-US" dirty="0" err="1"/>
              <a:t>không</a:t>
            </a:r>
            <a:r>
              <a:rPr lang="en-US" dirty="0"/>
              <a:t> </a:t>
            </a:r>
            <a:r>
              <a:rPr lang="en-US" dirty="0" err="1"/>
              <a:t>cố</a:t>
            </a:r>
            <a:r>
              <a:rPr lang="en-US" dirty="0"/>
              <a:t> gang </a:t>
            </a:r>
            <a:r>
              <a:rPr lang="en-US" dirty="0" err="1"/>
              <a:t>làm</a:t>
            </a:r>
            <a:r>
              <a:rPr lang="en-US" dirty="0"/>
              <a:t> </a:t>
            </a:r>
            <a:r>
              <a:rPr lang="en-US" dirty="0" err="1"/>
              <a:t>vui</a:t>
            </a:r>
            <a:r>
              <a:rPr lang="en-US" dirty="0"/>
              <a:t> long </a:t>
            </a:r>
            <a:r>
              <a:rPr lang="en-US" dirty="0" err="1"/>
              <a:t>mọi</a:t>
            </a:r>
            <a:r>
              <a:rPr lang="en-US" dirty="0"/>
              <a:t> </a:t>
            </a:r>
            <a:r>
              <a:rPr lang="en-US" dirty="0" err="1"/>
              <a:t>người</a:t>
            </a:r>
            <a:r>
              <a:rPr lang="en-US" dirty="0"/>
              <a:t> </a:t>
            </a:r>
            <a:r>
              <a:rPr lang="en-US" dirty="0" err="1"/>
              <a:t>khi</a:t>
            </a:r>
            <a:r>
              <a:rPr lang="en-US" dirty="0"/>
              <a:t> </a:t>
            </a:r>
            <a:r>
              <a:rPr lang="en-US" dirty="0" err="1"/>
              <a:t>đó</a:t>
            </a:r>
            <a:r>
              <a:rPr lang="en-US" dirty="0"/>
              <a:t> ko </a:t>
            </a:r>
            <a:r>
              <a:rPr lang="en-US" dirty="0" err="1"/>
              <a:t>phải</a:t>
            </a:r>
            <a:r>
              <a:rPr lang="en-US" dirty="0"/>
              <a:t> </a:t>
            </a:r>
            <a:r>
              <a:rPr lang="en-US" dirty="0" err="1"/>
              <a:t>là</a:t>
            </a:r>
            <a:r>
              <a:rPr lang="en-US" dirty="0"/>
              <a:t> </a:t>
            </a:r>
            <a:r>
              <a:rPr lang="en-US" dirty="0" err="1"/>
              <a:t>sự</a:t>
            </a:r>
            <a:r>
              <a:rPr lang="en-US" dirty="0"/>
              <a:t> </a:t>
            </a:r>
            <a:r>
              <a:rPr lang="en-US" dirty="0" err="1"/>
              <a:t>kêu</a:t>
            </a:r>
            <a:r>
              <a:rPr lang="en-US" dirty="0"/>
              <a:t> </a:t>
            </a:r>
            <a:r>
              <a:rPr lang="en-US" dirty="0" err="1"/>
              <a:t>gọi</a:t>
            </a:r>
            <a:r>
              <a:rPr lang="en-US" dirty="0"/>
              <a:t> </a:t>
            </a:r>
            <a:r>
              <a:rPr lang="en-US" dirty="0" err="1"/>
              <a:t>vào</a:t>
            </a:r>
            <a:r>
              <a:rPr lang="en-US" dirty="0"/>
              <a:t> </a:t>
            </a:r>
            <a:r>
              <a:rPr lang="en-US" dirty="0" err="1"/>
              <a:t>chức</a:t>
            </a:r>
            <a:r>
              <a:rPr lang="en-US" dirty="0"/>
              <a:t> </a:t>
            </a:r>
            <a:r>
              <a:rPr lang="en-US" dirty="0" err="1"/>
              <a:t>vụ</a:t>
            </a:r>
            <a:endParaRPr lang="en-US" dirty="0"/>
          </a:p>
        </p:txBody>
      </p:sp>
      <p:sp>
        <p:nvSpPr>
          <p:cNvPr id="4" name="Slide Number Placeholder 3"/>
          <p:cNvSpPr>
            <a:spLocks noGrp="1"/>
          </p:cNvSpPr>
          <p:nvPr>
            <p:ph type="sldNum" sz="quarter" idx="5"/>
          </p:nvPr>
        </p:nvSpPr>
        <p:spPr/>
        <p:txBody>
          <a:bodyPr/>
          <a:lstStyle/>
          <a:p>
            <a:fld id="{70B5F833-EDC0-1D49-9F00-3CD8258BAD36}" type="slidenum">
              <a:rPr lang="en-US" smtClean="0"/>
              <a:t>13</a:t>
            </a:fld>
            <a:endParaRPr lang="en-US"/>
          </a:p>
        </p:txBody>
      </p:sp>
    </p:spTree>
    <p:extLst>
      <p:ext uri="{BB962C8B-B14F-4D97-AF65-F5344CB8AC3E}">
        <p14:creationId xmlns:p14="http://schemas.microsoft.com/office/powerpoint/2010/main" val="12757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Phao</a:t>
            </a:r>
            <a:r>
              <a:rPr lang="en-US" dirty="0"/>
              <a:t> </a:t>
            </a:r>
            <a:r>
              <a:rPr lang="en-US" dirty="0" err="1"/>
              <a:t>lô</a:t>
            </a:r>
            <a:r>
              <a:rPr lang="en-US" dirty="0"/>
              <a:t> </a:t>
            </a:r>
            <a:r>
              <a:rPr lang="en-US" dirty="0" err="1"/>
              <a:t>gần</a:t>
            </a:r>
            <a:r>
              <a:rPr lang="en-US" dirty="0"/>
              <a:t> qua </a:t>
            </a:r>
            <a:r>
              <a:rPr lang="en-US" dirty="0" err="1"/>
              <a:t>đời,bị</a:t>
            </a:r>
            <a:r>
              <a:rPr lang="en-US" dirty="0"/>
              <a:t> </a:t>
            </a:r>
            <a:r>
              <a:rPr lang="en-US" dirty="0" err="1"/>
              <a:t>giam</a:t>
            </a:r>
            <a:r>
              <a:rPr lang="en-US" dirty="0"/>
              <a:t> </a:t>
            </a:r>
            <a:r>
              <a:rPr lang="en-US" dirty="0" err="1"/>
              <a:t>cầm</a:t>
            </a:r>
            <a:r>
              <a:rPr lang="en-US" dirty="0"/>
              <a:t>. </a:t>
            </a:r>
            <a:r>
              <a:rPr lang="en-US" dirty="0" err="1"/>
              <a:t>Ti-mô-thê</a:t>
            </a:r>
            <a:r>
              <a:rPr lang="en-US" dirty="0"/>
              <a:t> </a:t>
            </a:r>
            <a:r>
              <a:rPr lang="en-US" dirty="0" err="1"/>
              <a:t>muc</a:t>
            </a:r>
            <a:r>
              <a:rPr lang="en-US" dirty="0"/>
              <a:t> </a:t>
            </a:r>
            <a:r>
              <a:rPr lang="en-US" dirty="0" err="1"/>
              <a:t>sư</a:t>
            </a:r>
            <a:r>
              <a:rPr lang="en-US" dirty="0"/>
              <a:t> </a:t>
            </a:r>
            <a:r>
              <a:rPr lang="en-US" dirty="0" err="1"/>
              <a:t>trẻ</a:t>
            </a:r>
            <a:r>
              <a:rPr lang="en-US" dirty="0"/>
              <a:t> </a:t>
            </a:r>
            <a:r>
              <a:rPr lang="en-US" dirty="0" err="1"/>
              <a:t>nhiều</a:t>
            </a:r>
            <a:r>
              <a:rPr lang="en-US" dirty="0"/>
              <a:t> </a:t>
            </a:r>
            <a:r>
              <a:rPr lang="en-US" dirty="0" err="1"/>
              <a:t>hạn</a:t>
            </a:r>
            <a:r>
              <a:rPr lang="en-US" dirty="0"/>
              <a:t> </a:t>
            </a:r>
            <a:r>
              <a:rPr lang="en-US" dirty="0" err="1"/>
              <a:t>chế</a:t>
            </a:r>
            <a:r>
              <a:rPr lang="en-US" dirty="0"/>
              <a:t> </a:t>
            </a:r>
            <a:r>
              <a:rPr lang="en-US" dirty="0" err="1"/>
              <a:t>nhứng</a:t>
            </a:r>
            <a:r>
              <a:rPr lang="en-US" dirty="0"/>
              <a:t> </a:t>
            </a:r>
            <a:r>
              <a:rPr lang="en-US" dirty="0" err="1"/>
              <a:t>sự</a:t>
            </a:r>
            <a:r>
              <a:rPr lang="en-US" dirty="0"/>
              <a:t> </a:t>
            </a:r>
            <a:r>
              <a:rPr lang="en-US" dirty="0" err="1"/>
              <a:t>kêu</a:t>
            </a:r>
            <a:r>
              <a:rPr lang="en-US" dirty="0"/>
              <a:t> </a:t>
            </a:r>
            <a:r>
              <a:rPr lang="en-US" dirty="0" err="1"/>
              <a:t>gọi</a:t>
            </a:r>
            <a:r>
              <a:rPr lang="en-US" dirty="0"/>
              <a:t> </a:t>
            </a:r>
            <a:r>
              <a:rPr lang="en-US" dirty="0" err="1"/>
              <a:t>và</a:t>
            </a:r>
            <a:r>
              <a:rPr lang="en-US" dirty="0"/>
              <a:t> </a:t>
            </a:r>
            <a:r>
              <a:rPr lang="en-US" dirty="0" err="1"/>
              <a:t>sức</a:t>
            </a:r>
            <a:r>
              <a:rPr lang="en-US" dirty="0"/>
              <a:t> </a:t>
            </a:r>
            <a:r>
              <a:rPr lang="en-US" dirty="0" err="1"/>
              <a:t>mạnh</a:t>
            </a:r>
            <a:r>
              <a:rPr lang="en-US" dirty="0"/>
              <a:t> </a:t>
            </a:r>
            <a:r>
              <a:rPr lang="en-US" dirty="0" err="1"/>
              <a:t>của</a:t>
            </a:r>
            <a:r>
              <a:rPr lang="en-US" dirty="0"/>
              <a:t> </a:t>
            </a:r>
            <a:r>
              <a:rPr lang="en-US" dirty="0" err="1"/>
              <a:t>Chúa</a:t>
            </a:r>
            <a:r>
              <a:rPr lang="en-US" dirty="0"/>
              <a:t> </a:t>
            </a:r>
            <a:r>
              <a:rPr lang="en-US" dirty="0" err="1"/>
              <a:t>đã</a:t>
            </a:r>
            <a:r>
              <a:rPr lang="en-US" dirty="0"/>
              <a:t> ban </a:t>
            </a:r>
            <a:r>
              <a:rPr lang="en-US" dirty="0" err="1"/>
              <a:t>cho</a:t>
            </a:r>
            <a:r>
              <a:rPr lang="en-US" dirty="0"/>
              <a:t> </a:t>
            </a:r>
            <a:r>
              <a:rPr lang="en-US" dirty="0" err="1"/>
              <a:t>Ti-mô-thê</a:t>
            </a:r>
            <a:r>
              <a:rPr lang="en-US" dirty="0"/>
              <a:t>, </a:t>
            </a:r>
            <a:r>
              <a:rPr lang="en-US" dirty="0" err="1"/>
              <a:t>một</a:t>
            </a:r>
            <a:r>
              <a:rPr lang="en-US" dirty="0"/>
              <a:t> </a:t>
            </a:r>
            <a:r>
              <a:rPr lang="en-US" dirty="0" err="1"/>
              <a:t>thế</a:t>
            </a:r>
            <a:r>
              <a:rPr lang="en-US" dirty="0"/>
              <a:t> </a:t>
            </a:r>
            <a:r>
              <a:rPr lang="en-US" dirty="0" err="1"/>
              <a:t>hệ</a:t>
            </a:r>
            <a:r>
              <a:rPr lang="en-US" dirty="0"/>
              <a:t> </a:t>
            </a:r>
            <a:r>
              <a:rPr lang="en-US" dirty="0" err="1"/>
              <a:t>lãnh</a:t>
            </a:r>
            <a:r>
              <a:rPr lang="en-US" dirty="0"/>
              <a:t> </a:t>
            </a:r>
            <a:r>
              <a:rPr lang="en-US" dirty="0" err="1"/>
              <a:t>đạo</a:t>
            </a:r>
            <a:r>
              <a:rPr lang="en-US" dirty="0"/>
              <a:t> </a:t>
            </a:r>
            <a:r>
              <a:rPr lang="en-US" dirty="0" err="1"/>
              <a:t>sau</a:t>
            </a:r>
            <a:r>
              <a:rPr lang="en-US" dirty="0"/>
              <a:t> </a:t>
            </a:r>
            <a:r>
              <a:rPr lang="en-US" dirty="0" err="1"/>
              <a:t>thời</a:t>
            </a:r>
            <a:r>
              <a:rPr lang="en-US" dirty="0"/>
              <a:t> </a:t>
            </a:r>
            <a:r>
              <a:rPr lang="en-US" dirty="0" err="1"/>
              <a:t>kỳ</a:t>
            </a:r>
            <a:r>
              <a:rPr lang="en-US" dirty="0"/>
              <a:t> </a:t>
            </a:r>
            <a:r>
              <a:rPr lang="en-US" dirty="0" err="1"/>
              <a:t>các</a:t>
            </a:r>
            <a:r>
              <a:rPr lang="en-US" dirty="0"/>
              <a:t> </a:t>
            </a:r>
            <a:r>
              <a:rPr lang="en-US" dirty="0" err="1"/>
              <a:t>sứ</a:t>
            </a:r>
            <a:r>
              <a:rPr lang="en-US" dirty="0"/>
              <a:t> </a:t>
            </a:r>
            <a:r>
              <a:rPr lang="en-US" dirty="0" err="1"/>
              <a:t>đồ</a:t>
            </a:r>
            <a:r>
              <a:rPr lang="en-US" dirty="0"/>
              <a:t>  </a:t>
            </a:r>
          </a:p>
        </p:txBody>
      </p:sp>
      <p:sp>
        <p:nvSpPr>
          <p:cNvPr id="4" name="Slide Number Placeholder 3"/>
          <p:cNvSpPr>
            <a:spLocks noGrp="1"/>
          </p:cNvSpPr>
          <p:nvPr>
            <p:ph type="sldNum" sz="quarter" idx="5"/>
          </p:nvPr>
        </p:nvSpPr>
        <p:spPr/>
        <p:txBody>
          <a:bodyPr/>
          <a:lstStyle/>
          <a:p>
            <a:fld id="{70B5F833-EDC0-1D49-9F00-3CD8258BAD36}" type="slidenum">
              <a:rPr lang="en-US" smtClean="0"/>
              <a:t>14</a:t>
            </a:fld>
            <a:endParaRPr lang="en-US"/>
          </a:p>
        </p:txBody>
      </p:sp>
    </p:spTree>
    <p:extLst>
      <p:ext uri="{BB962C8B-B14F-4D97-AF65-F5344CB8AC3E}">
        <p14:creationId xmlns:p14="http://schemas.microsoft.com/office/powerpoint/2010/main" val="227961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August 12,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71345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August 12,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7023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August 12,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1032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August 12,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6272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August 12,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10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August 12,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032380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August 12,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63352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August 12,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94109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August 12,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15935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August 12,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5618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August 12,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8557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Thursday, August 12,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3089841192"/>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49" r:id="rId3"/>
    <p:sldLayoutId id="2147483750" r:id="rId4"/>
    <p:sldLayoutId id="2147483751" r:id="rId5"/>
    <p:sldLayoutId id="2147483752" r:id="rId6"/>
    <p:sldLayoutId id="2147483757" r:id="rId7"/>
    <p:sldLayoutId id="2147483753" r:id="rId8"/>
    <p:sldLayoutId id="2147483754" r:id="rId9"/>
    <p:sldLayoutId id="2147483755" r:id="rId10"/>
    <p:sldLayoutId id="2147483756"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vietchristian.com/kinhthanh/forward.asp?btt/54/1:1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vietchristian.com/kinhthanh/forward.asp?btt/54/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etchristian.com/kinhthanh/forward.asp?btt/54/1: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vietchristian.com/kinhthanh/forward.asp?btt/54/1: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vietchristian.com/kinhthanh/forward.asp?btt/54/1:9"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vietchristian.com/kinhthanh/forward.asp?btt/54/1: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vietchristian.com/kinhthanh/forward.asp?btt/54/1: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vietchristian.com/kinhthanh/forward.asp?btt/54/1:8" TargetMode="External"/><Relationship Id="rId4" Type="http://schemas.openxmlformats.org/officeDocument/2006/relationships/hyperlink" Target="https://vietchristian.com/kinhthanh/forward.asp?btt/54/1: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vietchristian.com/kinhthanh/forward.asp?btt/54/1: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vietchristian.com/kinhthanh/forward.asp?btt/43/6:4" TargetMode="External"/><Relationship Id="rId4" Type="http://schemas.openxmlformats.org/officeDocument/2006/relationships/hyperlink" Target="https://vietchristian.com/kinhthanh/forward.asp?btt/43/6: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vietchristian.com/kinhthanh/forward.asp?btt/54/1:1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vietchristian.com/kinhthanh/forward.asp?btt/54/1:12"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etchristian.com/kinhthanh/forward.asp?btt/48/1:5"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s://vietchristian.com/kinhthanh/forward.asp?btt/48/1:7" TargetMode="External"/><Relationship Id="rId4" Type="http://schemas.openxmlformats.org/officeDocument/2006/relationships/hyperlink" Target="https://vietchristian.com/kinhthanh/forward.asp?btt/48/1: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vietchristian.com/kinhthanh/forward.asp?btt/48/1:12"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vietchristian.com/kinhthanh/forward.asp?btt/54/1:2" TargetMode="External"/><Relationship Id="rId2" Type="http://schemas.openxmlformats.org/officeDocument/2006/relationships/hyperlink" Target="https://vietchristian.com/kinhthanh/forward.asp?btt/54/1:1" TargetMode="External"/><Relationship Id="rId1" Type="http://schemas.openxmlformats.org/officeDocument/2006/relationships/slideLayout" Target="../slideLayouts/slideLayout7.xml"/><Relationship Id="rId4" Type="http://schemas.openxmlformats.org/officeDocument/2006/relationships/hyperlink" Target="https://vietchristian.com/kinhthanh/forward.asp?btt/54/1:3"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vietchristian.com/kinhthanh/forward.asp?btt/54/1:5" TargetMode="External"/><Relationship Id="rId2" Type="http://schemas.openxmlformats.org/officeDocument/2006/relationships/hyperlink" Target="https://vietchristian.com/kinhthanh/forward.asp?btt/54/1:4" TargetMode="External"/><Relationship Id="rId1" Type="http://schemas.openxmlformats.org/officeDocument/2006/relationships/slideLayout" Target="../slideLayouts/slideLayout7.xml"/><Relationship Id="rId5" Type="http://schemas.openxmlformats.org/officeDocument/2006/relationships/hyperlink" Target="https://vietchristian.com/kinhthanh/forward.asp?btt/54/1:7" TargetMode="External"/><Relationship Id="rId4" Type="http://schemas.openxmlformats.org/officeDocument/2006/relationships/hyperlink" Target="https://vietchristian.com/kinhthanh/forward.asp?btt/54/1: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vietchristian.com/kinhthanh/forward.asp?btt/54/1:9" TargetMode="External"/><Relationship Id="rId2" Type="http://schemas.openxmlformats.org/officeDocument/2006/relationships/hyperlink" Target="https://vietchristian.com/kinhthanh/forward.asp?btt/54/1:8" TargetMode="External"/><Relationship Id="rId1" Type="http://schemas.openxmlformats.org/officeDocument/2006/relationships/slideLayout" Target="../slideLayouts/slideLayout7.xml"/><Relationship Id="rId4" Type="http://schemas.openxmlformats.org/officeDocument/2006/relationships/hyperlink" Target="https://vietchristian.com/kinhthanh/forward.asp?btt/54/1:1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vietchristian.com/kinhthanh/forward.asp?btt/54/1:12" TargetMode="External"/><Relationship Id="rId2" Type="http://schemas.openxmlformats.org/officeDocument/2006/relationships/hyperlink" Target="https://vietchristian.com/kinhthanh/forward.asp?btt/54/1:11" TargetMode="External"/><Relationship Id="rId1" Type="http://schemas.openxmlformats.org/officeDocument/2006/relationships/slideLayout" Target="../slideLayouts/slideLayout7.xml"/><Relationship Id="rId5" Type="http://schemas.openxmlformats.org/officeDocument/2006/relationships/hyperlink" Target="https://vietchristian.com/kinhthanh/forward.asp?btt/54/1:14" TargetMode="External"/><Relationship Id="rId4" Type="http://schemas.openxmlformats.org/officeDocument/2006/relationships/hyperlink" Target="https://vietchristian.com/kinhthanh/forward.asp?btt/54/1: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04" name="Rectangle 3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D5D38-2CE9-5544-A1BC-7130CCF077C6}"/>
              </a:ext>
            </a:extLst>
          </p:cNvPr>
          <p:cNvSpPr>
            <a:spLocks noGrp="1"/>
          </p:cNvSpPr>
          <p:nvPr>
            <p:ph type="ctrTitle"/>
          </p:nvPr>
        </p:nvSpPr>
        <p:spPr>
          <a:xfrm>
            <a:off x="8075614" y="549275"/>
            <a:ext cx="3799386" cy="1348507"/>
          </a:xfrm>
        </p:spPr>
        <p:txBody>
          <a:bodyPr anchor="b">
            <a:normAutofit fontScale="90000"/>
          </a:bodyPr>
          <a:lstStyle/>
          <a:p>
            <a:r>
              <a:rPr lang="en-US" sz="4800" dirty="0"/>
              <a:t>LÃNH ĐẠO VÀ SỰ KÊU GỌI</a:t>
            </a:r>
          </a:p>
        </p:txBody>
      </p:sp>
      <p:pic>
        <p:nvPicPr>
          <p:cNvPr id="4" name="Video 3">
            <a:extLst>
              <a:ext uri="{FF2B5EF4-FFF2-40B4-BE49-F238E27FC236}">
                <a16:creationId xmlns:a16="http://schemas.microsoft.com/office/drawing/2014/main" id="{85924871-98F0-428B-BE41-C0FC10AF581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t="259" r="-1" b="-1"/>
          <a:stretch/>
        </p:blipFill>
        <p:spPr>
          <a:xfrm>
            <a:off x="550864" y="1473468"/>
            <a:ext cx="6973888" cy="3912651"/>
          </a:xfrm>
          <a:custGeom>
            <a:avLst/>
            <a:gdLst/>
            <a:ahLst/>
            <a:cxnLst/>
            <a:rect l="l" t="t" r="r" b="b"/>
            <a:pathLst>
              <a:path w="6973888" h="5761037">
                <a:moveTo>
                  <a:pt x="0" y="0"/>
                </a:moveTo>
                <a:lnTo>
                  <a:pt x="6973888" y="0"/>
                </a:lnTo>
                <a:lnTo>
                  <a:pt x="6973888" y="5761037"/>
                </a:lnTo>
                <a:lnTo>
                  <a:pt x="0" y="5761037"/>
                </a:lnTo>
                <a:close/>
              </a:path>
            </a:pathLst>
          </a:custGeom>
        </p:spPr>
      </p:pic>
      <p:sp>
        <p:nvSpPr>
          <p:cNvPr id="405" name="Oval 36">
            <a:extLst>
              <a:ext uri="{FF2B5EF4-FFF2-40B4-BE49-F238E27FC236}">
                <a16:creationId xmlns:a16="http://schemas.microsoft.com/office/drawing/2014/main" id="{61B0F92C-925A-4D2E-839E-EB381378C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496021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ubtitle 2">
            <a:extLst>
              <a:ext uri="{FF2B5EF4-FFF2-40B4-BE49-F238E27FC236}">
                <a16:creationId xmlns:a16="http://schemas.microsoft.com/office/drawing/2014/main" id="{EA8B4354-DC9F-BF4E-AD71-784A6ACDD33F}"/>
              </a:ext>
            </a:extLst>
          </p:cNvPr>
          <p:cNvSpPr>
            <a:spLocks noGrp="1"/>
          </p:cNvSpPr>
          <p:nvPr>
            <p:ph type="subTitle" idx="1"/>
          </p:nvPr>
        </p:nvSpPr>
        <p:spPr>
          <a:xfrm>
            <a:off x="8075614" y="2402292"/>
            <a:ext cx="3799386" cy="3637926"/>
          </a:xfrm>
        </p:spPr>
        <p:txBody>
          <a:bodyPr>
            <a:noAutofit/>
          </a:bodyPr>
          <a:lstStyle/>
          <a:p>
            <a:r>
              <a:rPr lang="en-US" sz="2800" i="1" dirty="0" err="1">
                <a:solidFill>
                  <a:schemeClr val="tx1">
                    <a:alpha val="60000"/>
                  </a:schemeClr>
                </a:solidFill>
              </a:rPr>
              <a:t>Người</a:t>
            </a:r>
            <a:r>
              <a:rPr lang="en-US" sz="2800" i="1" dirty="0">
                <a:solidFill>
                  <a:schemeClr val="tx1">
                    <a:alpha val="60000"/>
                  </a:schemeClr>
                </a:solidFill>
              </a:rPr>
              <a:t> </a:t>
            </a:r>
            <a:r>
              <a:rPr lang="en-US" sz="2800" i="1" dirty="0" err="1">
                <a:solidFill>
                  <a:schemeClr val="tx1">
                    <a:alpha val="60000"/>
                  </a:schemeClr>
                </a:solidFill>
              </a:rPr>
              <a:t>lãnh</a:t>
            </a:r>
            <a:r>
              <a:rPr lang="en-US" sz="2800" i="1" dirty="0">
                <a:solidFill>
                  <a:schemeClr val="tx1">
                    <a:alpha val="60000"/>
                  </a:schemeClr>
                </a:solidFill>
              </a:rPr>
              <a:t> </a:t>
            </a:r>
            <a:r>
              <a:rPr lang="en-US" sz="2800" i="1" dirty="0" err="1">
                <a:solidFill>
                  <a:schemeClr val="tx1">
                    <a:alpha val="60000"/>
                  </a:schemeClr>
                </a:solidFill>
              </a:rPr>
              <a:t>đạo</a:t>
            </a:r>
            <a:r>
              <a:rPr lang="en-US" sz="2800" i="1" dirty="0">
                <a:solidFill>
                  <a:schemeClr val="tx1">
                    <a:alpha val="60000"/>
                  </a:schemeClr>
                </a:solidFill>
              </a:rPr>
              <a:t> </a:t>
            </a:r>
            <a:r>
              <a:rPr lang="en-US" sz="2800" i="1" dirty="0" err="1">
                <a:solidFill>
                  <a:schemeClr val="tx1">
                    <a:alpha val="60000"/>
                  </a:schemeClr>
                </a:solidFill>
              </a:rPr>
              <a:t>Cơ</a:t>
            </a:r>
            <a:r>
              <a:rPr lang="en-US" sz="2800" i="1" dirty="0">
                <a:solidFill>
                  <a:schemeClr val="tx1">
                    <a:alpha val="60000"/>
                  </a:schemeClr>
                </a:solidFill>
              </a:rPr>
              <a:t> </a:t>
            </a:r>
            <a:r>
              <a:rPr lang="en-US" sz="2800" i="1" dirty="0" err="1">
                <a:solidFill>
                  <a:schemeClr val="tx1">
                    <a:alpha val="60000"/>
                  </a:schemeClr>
                </a:solidFill>
              </a:rPr>
              <a:t>đốc</a:t>
            </a:r>
            <a:r>
              <a:rPr lang="en-US" sz="2800" i="1" dirty="0">
                <a:solidFill>
                  <a:schemeClr val="tx1">
                    <a:alpha val="60000"/>
                  </a:schemeClr>
                </a:solidFill>
              </a:rPr>
              <a:t> </a:t>
            </a:r>
            <a:r>
              <a:rPr lang="en-US" sz="2800" i="1" dirty="0" err="1">
                <a:solidFill>
                  <a:schemeClr val="tx1">
                    <a:alpha val="60000"/>
                  </a:schemeClr>
                </a:solidFill>
              </a:rPr>
              <a:t>chân</a:t>
            </a:r>
            <a:r>
              <a:rPr lang="en-US" sz="2800" i="1" dirty="0">
                <a:solidFill>
                  <a:schemeClr val="tx1">
                    <a:alpha val="60000"/>
                  </a:schemeClr>
                </a:solidFill>
              </a:rPr>
              <a:t> </a:t>
            </a:r>
            <a:r>
              <a:rPr lang="en-US" sz="2800" i="1" dirty="0" err="1">
                <a:solidFill>
                  <a:schemeClr val="tx1">
                    <a:alpha val="60000"/>
                  </a:schemeClr>
                </a:solidFill>
              </a:rPr>
              <a:t>chính</a:t>
            </a:r>
            <a:r>
              <a:rPr lang="en-US" sz="2800" i="1" dirty="0">
                <a:solidFill>
                  <a:schemeClr val="tx1">
                    <a:alpha val="60000"/>
                  </a:schemeClr>
                </a:solidFill>
              </a:rPr>
              <a:t> </a:t>
            </a:r>
            <a:r>
              <a:rPr lang="en-US" sz="2800" i="1" dirty="0" err="1">
                <a:solidFill>
                  <a:schemeClr val="tx1">
                    <a:alpha val="60000"/>
                  </a:schemeClr>
                </a:solidFill>
              </a:rPr>
              <a:t>xem</a:t>
            </a:r>
            <a:r>
              <a:rPr lang="en-US" sz="2800" i="1" dirty="0">
                <a:solidFill>
                  <a:schemeClr val="tx1">
                    <a:alpha val="60000"/>
                  </a:schemeClr>
                </a:solidFill>
              </a:rPr>
              <a:t> </a:t>
            </a:r>
            <a:r>
              <a:rPr lang="en-US" sz="2800" i="1" dirty="0" err="1">
                <a:solidFill>
                  <a:schemeClr val="tx1">
                    <a:alpha val="60000"/>
                  </a:schemeClr>
                </a:solidFill>
              </a:rPr>
              <a:t>công</a:t>
            </a:r>
            <a:r>
              <a:rPr lang="en-US" sz="2800" i="1" dirty="0">
                <a:solidFill>
                  <a:schemeClr val="tx1">
                    <a:alpha val="60000"/>
                  </a:schemeClr>
                </a:solidFill>
              </a:rPr>
              <a:t> </a:t>
            </a:r>
            <a:r>
              <a:rPr lang="en-US" sz="2800" i="1" dirty="0" err="1">
                <a:solidFill>
                  <a:schemeClr val="tx1">
                    <a:alpha val="60000"/>
                  </a:schemeClr>
                </a:solidFill>
              </a:rPr>
              <a:t>việc</a:t>
            </a:r>
            <a:r>
              <a:rPr lang="en-US" sz="2800" i="1" dirty="0">
                <a:solidFill>
                  <a:schemeClr val="tx1">
                    <a:alpha val="60000"/>
                  </a:schemeClr>
                </a:solidFill>
              </a:rPr>
              <a:t> </a:t>
            </a:r>
            <a:r>
              <a:rPr lang="en-US" sz="2800" i="1" dirty="0" err="1">
                <a:solidFill>
                  <a:schemeClr val="tx1">
                    <a:alpha val="60000"/>
                  </a:schemeClr>
                </a:solidFill>
              </a:rPr>
              <a:t>như</a:t>
            </a:r>
            <a:r>
              <a:rPr lang="en-US" sz="2800" i="1" dirty="0">
                <a:solidFill>
                  <a:schemeClr val="tx1">
                    <a:alpha val="60000"/>
                  </a:schemeClr>
                </a:solidFill>
              </a:rPr>
              <a:t> </a:t>
            </a:r>
            <a:r>
              <a:rPr lang="en-US" sz="2800" i="1" dirty="0" err="1">
                <a:solidFill>
                  <a:schemeClr val="tx1">
                    <a:alpha val="60000"/>
                  </a:schemeClr>
                </a:solidFill>
              </a:rPr>
              <a:t>một</a:t>
            </a:r>
            <a:r>
              <a:rPr lang="en-US" sz="2800" i="1" dirty="0">
                <a:solidFill>
                  <a:schemeClr val="tx1">
                    <a:alpha val="60000"/>
                  </a:schemeClr>
                </a:solidFill>
              </a:rPr>
              <a:t> </a:t>
            </a:r>
            <a:r>
              <a:rPr lang="en-US" sz="2800" i="1" dirty="0" err="1">
                <a:solidFill>
                  <a:schemeClr val="tx1">
                    <a:alpha val="60000"/>
                  </a:schemeClr>
                </a:solidFill>
              </a:rPr>
              <a:t>sự</a:t>
            </a:r>
            <a:r>
              <a:rPr lang="en-US" sz="2800" i="1" dirty="0">
                <a:solidFill>
                  <a:schemeClr val="tx1">
                    <a:alpha val="60000"/>
                  </a:schemeClr>
                </a:solidFill>
              </a:rPr>
              <a:t> </a:t>
            </a:r>
            <a:r>
              <a:rPr lang="en-US" sz="2800" i="1" dirty="0" err="1">
                <a:solidFill>
                  <a:schemeClr val="tx1">
                    <a:alpha val="60000"/>
                  </a:schemeClr>
                </a:solidFill>
              </a:rPr>
              <a:t>kêu</a:t>
            </a:r>
            <a:r>
              <a:rPr lang="en-US" sz="2800" i="1" dirty="0">
                <a:solidFill>
                  <a:schemeClr val="tx1">
                    <a:alpha val="60000"/>
                  </a:schemeClr>
                </a:solidFill>
              </a:rPr>
              <a:t> </a:t>
            </a:r>
            <a:r>
              <a:rPr lang="en-US" sz="2800" i="1" dirty="0" err="1">
                <a:solidFill>
                  <a:schemeClr val="tx1">
                    <a:alpha val="60000"/>
                  </a:schemeClr>
                </a:solidFill>
              </a:rPr>
              <a:t>gọi</a:t>
            </a:r>
            <a:r>
              <a:rPr lang="en-US" sz="2800" i="1" dirty="0">
                <a:solidFill>
                  <a:schemeClr val="tx1">
                    <a:alpha val="60000"/>
                  </a:schemeClr>
                </a:solidFill>
              </a:rPr>
              <a:t> </a:t>
            </a:r>
            <a:r>
              <a:rPr lang="en-US" sz="2800" i="1" dirty="0" err="1">
                <a:solidFill>
                  <a:schemeClr val="tx1">
                    <a:alpha val="60000"/>
                  </a:schemeClr>
                </a:solidFill>
              </a:rPr>
              <a:t>để</a:t>
            </a:r>
            <a:r>
              <a:rPr lang="en-US" sz="2800" i="1" dirty="0">
                <a:solidFill>
                  <a:schemeClr val="tx1">
                    <a:alpha val="60000"/>
                  </a:schemeClr>
                </a:solidFill>
              </a:rPr>
              <a:t> </a:t>
            </a:r>
            <a:r>
              <a:rPr lang="en-US" sz="2800" i="1" dirty="0" err="1">
                <a:solidFill>
                  <a:schemeClr val="tx1">
                    <a:alpha val="60000"/>
                  </a:schemeClr>
                </a:solidFill>
              </a:rPr>
              <a:t>phục</a:t>
            </a:r>
            <a:r>
              <a:rPr lang="en-US" sz="2800" i="1" dirty="0">
                <a:solidFill>
                  <a:schemeClr val="tx1">
                    <a:alpha val="60000"/>
                  </a:schemeClr>
                </a:solidFill>
              </a:rPr>
              <a:t> </a:t>
            </a:r>
            <a:r>
              <a:rPr lang="en-US" sz="2800" i="1" dirty="0" err="1">
                <a:solidFill>
                  <a:schemeClr val="tx1">
                    <a:alpha val="60000"/>
                  </a:schemeClr>
                </a:solidFill>
              </a:rPr>
              <a:t>vụ</a:t>
            </a:r>
            <a:r>
              <a:rPr lang="en-US" sz="2800" i="1" dirty="0">
                <a:solidFill>
                  <a:schemeClr val="tx1">
                    <a:alpha val="60000"/>
                  </a:schemeClr>
                </a:solidFill>
              </a:rPr>
              <a:t>, </a:t>
            </a:r>
            <a:r>
              <a:rPr lang="en-US" sz="2800" i="1" dirty="0" err="1">
                <a:solidFill>
                  <a:schemeClr val="tx1">
                    <a:alpha val="60000"/>
                  </a:schemeClr>
                </a:solidFill>
              </a:rPr>
              <a:t>để</a:t>
            </a:r>
            <a:r>
              <a:rPr lang="en-US" sz="2800" i="1" dirty="0">
                <a:solidFill>
                  <a:schemeClr val="tx1">
                    <a:alpha val="60000"/>
                  </a:schemeClr>
                </a:solidFill>
              </a:rPr>
              <a:t> </a:t>
            </a:r>
            <a:r>
              <a:rPr lang="en-US" sz="2800" i="1" dirty="0" err="1">
                <a:solidFill>
                  <a:schemeClr val="tx1">
                    <a:alpha val="60000"/>
                  </a:schemeClr>
                </a:solidFill>
              </a:rPr>
              <a:t>xây</a:t>
            </a:r>
            <a:r>
              <a:rPr lang="en-US" sz="2800" i="1" dirty="0">
                <a:solidFill>
                  <a:schemeClr val="tx1">
                    <a:alpha val="60000"/>
                  </a:schemeClr>
                </a:solidFill>
              </a:rPr>
              <a:t> dung </a:t>
            </a:r>
            <a:r>
              <a:rPr lang="en-US" sz="2800" i="1" dirty="0" err="1">
                <a:solidFill>
                  <a:schemeClr val="tx1">
                    <a:alpha val="60000"/>
                  </a:schemeClr>
                </a:solidFill>
              </a:rPr>
              <a:t>cuộc</a:t>
            </a:r>
            <a:r>
              <a:rPr lang="en-US" sz="2800" i="1" dirty="0">
                <a:solidFill>
                  <a:schemeClr val="tx1">
                    <a:alpha val="60000"/>
                  </a:schemeClr>
                </a:solidFill>
              </a:rPr>
              <a:t> </a:t>
            </a:r>
            <a:r>
              <a:rPr lang="en-US" sz="2800" i="1" dirty="0" err="1">
                <a:solidFill>
                  <a:schemeClr val="tx1">
                    <a:alpha val="60000"/>
                  </a:schemeClr>
                </a:solidFill>
              </a:rPr>
              <a:t>đời</a:t>
            </a:r>
            <a:r>
              <a:rPr lang="en-US" sz="2800" i="1" dirty="0">
                <a:solidFill>
                  <a:schemeClr val="tx1">
                    <a:alpha val="60000"/>
                  </a:schemeClr>
                </a:solidFill>
              </a:rPr>
              <a:t> </a:t>
            </a:r>
            <a:r>
              <a:rPr lang="en-US" sz="2800" i="1" dirty="0" err="1">
                <a:solidFill>
                  <a:schemeClr val="tx1">
                    <a:alpha val="60000"/>
                  </a:schemeClr>
                </a:solidFill>
              </a:rPr>
              <a:t>ý</a:t>
            </a:r>
            <a:r>
              <a:rPr lang="en-US" sz="2800" i="1" dirty="0">
                <a:solidFill>
                  <a:schemeClr val="tx1">
                    <a:alpha val="60000"/>
                  </a:schemeClr>
                </a:solidFill>
              </a:rPr>
              <a:t> </a:t>
            </a:r>
            <a:r>
              <a:rPr lang="en-US" sz="2800" i="1" dirty="0" err="1">
                <a:solidFill>
                  <a:schemeClr val="tx1">
                    <a:alpha val="60000"/>
                  </a:schemeClr>
                </a:solidFill>
              </a:rPr>
              <a:t>nghĩa</a:t>
            </a:r>
            <a:r>
              <a:rPr lang="en-US" sz="2800" i="1" dirty="0">
                <a:solidFill>
                  <a:schemeClr val="tx1">
                    <a:alpha val="60000"/>
                  </a:schemeClr>
                </a:solidFill>
              </a:rPr>
              <a:t>, </a:t>
            </a:r>
            <a:r>
              <a:rPr lang="en-US" sz="2800" i="1" dirty="0" err="1">
                <a:solidFill>
                  <a:schemeClr val="tx1">
                    <a:alpha val="60000"/>
                  </a:schemeClr>
                </a:solidFill>
              </a:rPr>
              <a:t>chớ</a:t>
            </a:r>
            <a:r>
              <a:rPr lang="en-US" sz="2800" i="1" dirty="0">
                <a:solidFill>
                  <a:schemeClr val="tx1">
                    <a:alpha val="60000"/>
                  </a:schemeClr>
                </a:solidFill>
              </a:rPr>
              <a:t> </a:t>
            </a:r>
            <a:r>
              <a:rPr lang="en-US" sz="2800" i="1" dirty="0" err="1">
                <a:solidFill>
                  <a:schemeClr val="tx1">
                    <a:alpha val="60000"/>
                  </a:schemeClr>
                </a:solidFill>
              </a:rPr>
              <a:t>không</a:t>
            </a:r>
            <a:r>
              <a:rPr lang="en-US" sz="2800" i="1" dirty="0">
                <a:solidFill>
                  <a:schemeClr val="tx1">
                    <a:alpha val="60000"/>
                  </a:schemeClr>
                </a:solidFill>
              </a:rPr>
              <a:t> </a:t>
            </a:r>
            <a:r>
              <a:rPr lang="en-US" sz="2800" i="1" dirty="0" err="1">
                <a:solidFill>
                  <a:schemeClr val="tx1">
                    <a:alpha val="60000"/>
                  </a:schemeClr>
                </a:solidFill>
              </a:rPr>
              <a:t>phải</a:t>
            </a:r>
            <a:r>
              <a:rPr lang="en-US" sz="2800" i="1" dirty="0">
                <a:solidFill>
                  <a:schemeClr val="tx1">
                    <a:alpha val="60000"/>
                  </a:schemeClr>
                </a:solidFill>
              </a:rPr>
              <a:t> </a:t>
            </a:r>
            <a:r>
              <a:rPr lang="en-US" sz="2800" i="1" dirty="0" err="1">
                <a:solidFill>
                  <a:schemeClr val="tx1">
                    <a:alpha val="60000"/>
                  </a:schemeClr>
                </a:solidFill>
              </a:rPr>
              <a:t>một</a:t>
            </a:r>
            <a:r>
              <a:rPr lang="en-US" sz="2800" i="1" dirty="0">
                <a:solidFill>
                  <a:schemeClr val="tx1">
                    <a:alpha val="60000"/>
                  </a:schemeClr>
                </a:solidFill>
              </a:rPr>
              <a:t> </a:t>
            </a:r>
            <a:r>
              <a:rPr lang="en-US" sz="2800" i="1" dirty="0" err="1">
                <a:solidFill>
                  <a:schemeClr val="tx1">
                    <a:alpha val="60000"/>
                  </a:schemeClr>
                </a:solidFill>
              </a:rPr>
              <a:t>nghề</a:t>
            </a:r>
            <a:r>
              <a:rPr lang="en-US" sz="2800" i="1" dirty="0">
                <a:solidFill>
                  <a:schemeClr val="tx1">
                    <a:alpha val="60000"/>
                  </a:schemeClr>
                </a:solidFill>
              </a:rPr>
              <a:t> </a:t>
            </a:r>
            <a:r>
              <a:rPr lang="en-US" sz="2800" i="1" dirty="0" err="1">
                <a:solidFill>
                  <a:schemeClr val="tx1">
                    <a:alpha val="60000"/>
                  </a:schemeClr>
                </a:solidFill>
              </a:rPr>
              <a:t>nghiệp</a:t>
            </a:r>
            <a:r>
              <a:rPr lang="en-US" sz="2800" i="1" dirty="0">
                <a:solidFill>
                  <a:schemeClr val="tx1">
                    <a:alpha val="60000"/>
                  </a:schemeClr>
                </a:solidFill>
              </a:rPr>
              <a:t>, </a:t>
            </a:r>
            <a:r>
              <a:rPr lang="en-US" sz="2800" i="1" dirty="0" err="1">
                <a:solidFill>
                  <a:schemeClr val="tx1">
                    <a:alpha val="60000"/>
                  </a:schemeClr>
                </a:solidFill>
              </a:rPr>
              <a:t>một</a:t>
            </a:r>
            <a:r>
              <a:rPr lang="en-US" sz="2800" i="1" dirty="0">
                <a:solidFill>
                  <a:schemeClr val="tx1">
                    <a:alpha val="60000"/>
                  </a:schemeClr>
                </a:solidFill>
              </a:rPr>
              <a:t> </a:t>
            </a:r>
            <a:r>
              <a:rPr lang="en-US" sz="2800" i="1" dirty="0" err="1">
                <a:solidFill>
                  <a:schemeClr val="tx1">
                    <a:alpha val="60000"/>
                  </a:schemeClr>
                </a:solidFill>
              </a:rPr>
              <a:t>chức</a:t>
            </a:r>
            <a:r>
              <a:rPr lang="en-US" sz="2800" i="1" dirty="0">
                <a:solidFill>
                  <a:schemeClr val="tx1">
                    <a:alpha val="60000"/>
                  </a:schemeClr>
                </a:solidFill>
              </a:rPr>
              <a:t> </a:t>
            </a:r>
            <a:r>
              <a:rPr lang="en-US" sz="2800" i="1" dirty="0" err="1">
                <a:solidFill>
                  <a:schemeClr val="tx1">
                    <a:alpha val="60000"/>
                  </a:schemeClr>
                </a:solidFill>
              </a:rPr>
              <a:t>vị</a:t>
            </a:r>
            <a:r>
              <a:rPr lang="en-US" sz="2800" i="1" dirty="0">
                <a:solidFill>
                  <a:schemeClr val="tx1">
                    <a:alpha val="60000"/>
                  </a:schemeClr>
                </a:solidFill>
              </a:rPr>
              <a:t> hay </a:t>
            </a:r>
            <a:r>
              <a:rPr lang="en-US" sz="2800" i="1" dirty="0" err="1">
                <a:solidFill>
                  <a:schemeClr val="tx1">
                    <a:alpha val="60000"/>
                  </a:schemeClr>
                </a:solidFill>
              </a:rPr>
              <a:t>một</a:t>
            </a:r>
            <a:r>
              <a:rPr lang="en-US" sz="2800" i="1" dirty="0">
                <a:solidFill>
                  <a:schemeClr val="tx1">
                    <a:alpha val="60000"/>
                  </a:schemeClr>
                </a:solidFill>
              </a:rPr>
              <a:t> </a:t>
            </a:r>
            <a:r>
              <a:rPr lang="en-US" sz="2800" i="1" dirty="0" err="1">
                <a:solidFill>
                  <a:schemeClr val="tx1">
                    <a:alpha val="60000"/>
                  </a:schemeClr>
                </a:solidFill>
              </a:rPr>
              <a:t>quyền</a:t>
            </a:r>
            <a:r>
              <a:rPr lang="en-US" sz="2800" i="1" dirty="0">
                <a:solidFill>
                  <a:schemeClr val="tx1">
                    <a:alpha val="60000"/>
                  </a:schemeClr>
                </a:solidFill>
              </a:rPr>
              <a:t> </a:t>
            </a:r>
            <a:r>
              <a:rPr lang="en-US" sz="2800" i="1" dirty="0" err="1">
                <a:solidFill>
                  <a:schemeClr val="tx1">
                    <a:alpha val="60000"/>
                  </a:schemeClr>
                </a:solidFill>
              </a:rPr>
              <a:t>sở</a:t>
            </a:r>
            <a:r>
              <a:rPr lang="en-US" sz="2800" i="1" dirty="0">
                <a:solidFill>
                  <a:schemeClr val="tx1">
                    <a:alpha val="60000"/>
                  </a:schemeClr>
                </a:solidFill>
              </a:rPr>
              <a:t> </a:t>
            </a:r>
            <a:r>
              <a:rPr lang="en-US" sz="2800" i="1" dirty="0" err="1">
                <a:solidFill>
                  <a:schemeClr val="tx1">
                    <a:alpha val="60000"/>
                  </a:schemeClr>
                </a:solidFill>
              </a:rPr>
              <a:t>hữu</a:t>
            </a:r>
            <a:r>
              <a:rPr lang="en-US" sz="2800" i="1" dirty="0">
                <a:solidFill>
                  <a:schemeClr val="tx1">
                    <a:alpha val="60000"/>
                  </a:schemeClr>
                </a:solidFill>
              </a:rPr>
              <a:t>.</a:t>
            </a:r>
          </a:p>
        </p:txBody>
      </p:sp>
    </p:spTree>
    <p:extLst>
      <p:ext uri="{BB962C8B-B14F-4D97-AF65-F5344CB8AC3E}">
        <p14:creationId xmlns:p14="http://schemas.microsoft.com/office/powerpoint/2010/main" val="18541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AADA-9D92-E943-9A17-F59AF8CB2689}"/>
              </a:ext>
            </a:extLst>
          </p:cNvPr>
          <p:cNvSpPr>
            <a:spLocks noGrp="1"/>
          </p:cNvSpPr>
          <p:nvPr>
            <p:ph type="title"/>
          </p:nvPr>
        </p:nvSpPr>
        <p:spPr/>
        <p:txBody>
          <a:bodyPr/>
          <a:lstStyle/>
          <a:p>
            <a:r>
              <a:rPr lang="en-US" dirty="0"/>
              <a:t>SỰ KÊU GỌI CỦA PHAO LÔ </a:t>
            </a:r>
          </a:p>
        </p:txBody>
      </p:sp>
      <p:sp>
        <p:nvSpPr>
          <p:cNvPr id="3" name="Content Placeholder 2">
            <a:extLst>
              <a:ext uri="{FF2B5EF4-FFF2-40B4-BE49-F238E27FC236}">
                <a16:creationId xmlns:a16="http://schemas.microsoft.com/office/drawing/2014/main" id="{C6F116CC-39F7-224E-8666-22EFA59224F2}"/>
              </a:ext>
            </a:extLst>
          </p:cNvPr>
          <p:cNvSpPr>
            <a:spLocks noGrp="1"/>
          </p:cNvSpPr>
          <p:nvPr>
            <p:ph idx="1"/>
          </p:nvPr>
        </p:nvSpPr>
        <p:spPr>
          <a:xfrm>
            <a:off x="473336" y="1699709"/>
            <a:ext cx="11629017" cy="4980790"/>
          </a:xfrm>
        </p:spPr>
        <p:txBody>
          <a:bodyPr>
            <a:normAutofit/>
          </a:bodyPr>
          <a:lstStyle/>
          <a:p>
            <a:pPr marL="0" indent="0">
              <a:buNone/>
            </a:pPr>
            <a:r>
              <a:rPr lang="vi-VN" altLang="en-US" sz="4100" dirty="0">
                <a:cs typeface="Arial" panose="020B0604020202020204" pitchFamily="34" charset="0"/>
              </a:rPr>
              <a:t>Phao lô biết chắc mình được chọn làm sứ đồ cho dân ngoại, một giáo sư và một nhà truyền giáo</a:t>
            </a:r>
          </a:p>
          <a:p>
            <a:pPr marL="0" indent="0">
              <a:buNone/>
            </a:pPr>
            <a:endParaRPr lang="vi-VN" altLang="en-US" sz="4100" dirty="0">
              <a:cs typeface="Arial" panose="020B0604020202020204" pitchFamily="34" charset="0"/>
            </a:endParaRPr>
          </a:p>
          <a:p>
            <a:pPr marL="0" indent="0" algn="r">
              <a:buNone/>
            </a:pPr>
            <a:r>
              <a:rPr lang="vi-VN" sz="3200" i="1" dirty="0">
                <a:hlinkClick r:id="rId3" tooltip="Share Verse"/>
              </a:rPr>
              <a:t>11</a:t>
            </a:r>
            <a:r>
              <a:rPr lang="vi-VN" sz="3200" i="1" dirty="0"/>
              <a:t> Ấy là vì Tin Lành đó mà ta đã được lập làm người giảng đạo, sứ đồ và giáo sư, </a:t>
            </a:r>
          </a:p>
          <a:p>
            <a:endParaRPr lang="vi-VN" altLang="en-US" sz="3200" dirty="0">
              <a:cs typeface="Arial" panose="020B0604020202020204" pitchFamily="34" charset="0"/>
            </a:endParaRPr>
          </a:p>
        </p:txBody>
      </p:sp>
    </p:spTree>
    <p:extLst>
      <p:ext uri="{BB962C8B-B14F-4D97-AF65-F5344CB8AC3E}">
        <p14:creationId xmlns:p14="http://schemas.microsoft.com/office/powerpoint/2010/main" val="293361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AADA-9D92-E943-9A17-F59AF8CB2689}"/>
              </a:ext>
            </a:extLst>
          </p:cNvPr>
          <p:cNvSpPr>
            <a:spLocks noGrp="1"/>
          </p:cNvSpPr>
          <p:nvPr>
            <p:ph type="title"/>
          </p:nvPr>
        </p:nvSpPr>
        <p:spPr/>
        <p:txBody>
          <a:bodyPr/>
          <a:lstStyle/>
          <a:p>
            <a:r>
              <a:rPr lang="en-US" dirty="0"/>
              <a:t>SỰ KÊU GỌI CỦA </a:t>
            </a:r>
            <a:r>
              <a:rPr lang="en-US" dirty="0" err="1"/>
              <a:t>Ti-Mô-Thê</a:t>
            </a:r>
            <a:r>
              <a:rPr lang="en-US" dirty="0"/>
              <a:t> </a:t>
            </a:r>
          </a:p>
        </p:txBody>
      </p:sp>
      <p:sp>
        <p:nvSpPr>
          <p:cNvPr id="3" name="Content Placeholder 2">
            <a:extLst>
              <a:ext uri="{FF2B5EF4-FFF2-40B4-BE49-F238E27FC236}">
                <a16:creationId xmlns:a16="http://schemas.microsoft.com/office/drawing/2014/main" id="{C6F116CC-39F7-224E-8666-22EFA59224F2}"/>
              </a:ext>
            </a:extLst>
          </p:cNvPr>
          <p:cNvSpPr>
            <a:spLocks noGrp="1"/>
          </p:cNvSpPr>
          <p:nvPr>
            <p:ph idx="1"/>
          </p:nvPr>
        </p:nvSpPr>
        <p:spPr>
          <a:xfrm>
            <a:off x="473336" y="1699709"/>
            <a:ext cx="11629017" cy="4980790"/>
          </a:xfrm>
        </p:spPr>
        <p:txBody>
          <a:bodyPr>
            <a:normAutofit fontScale="85000" lnSpcReduction="10000"/>
          </a:bodyPr>
          <a:lstStyle/>
          <a:p>
            <a:pPr marL="0" indent="0">
              <a:buNone/>
            </a:pPr>
            <a:r>
              <a:rPr lang="vi-VN" altLang="en-US" sz="4100" dirty="0">
                <a:cs typeface="Arial" panose="020B0604020202020204" pitchFamily="34" charset="0"/>
              </a:rPr>
              <a:t>Ti-Mô-Thê được kêu gọi là làm Mục sư tại Hội Thánh Ê-phê-sô</a:t>
            </a:r>
          </a:p>
          <a:p>
            <a:pPr marL="0" indent="0">
              <a:buNone/>
            </a:pPr>
            <a:endParaRPr lang="vi-VN" altLang="en-US" sz="4100" dirty="0">
              <a:cs typeface="Arial" panose="020B0604020202020204" pitchFamily="34" charset="0"/>
            </a:endParaRPr>
          </a:p>
          <a:p>
            <a:r>
              <a:rPr lang="vi-VN" sz="3200" dirty="0">
                <a:hlinkClick r:id="rId3" tooltip="Share Verse"/>
              </a:rPr>
              <a:t>5</a:t>
            </a:r>
            <a:r>
              <a:rPr lang="vi-VN" sz="3200" dirty="0"/>
              <a:t> Ta cũng nhớ đến đức tin thành thật của con, là đức tin trước đã ở trong Lô-ít, bà nội con, và trong Ơ-nít, mẹ con, ta chắc rằng nay cũng ở trong con nữa.</a:t>
            </a:r>
          </a:p>
          <a:p>
            <a:r>
              <a:rPr lang="vi-VN" sz="3200" dirty="0"/>
              <a:t> </a:t>
            </a:r>
            <a:r>
              <a:rPr lang="vi-VN" sz="3200" dirty="0">
                <a:hlinkClick r:id="rId4" tooltip="Share Verse"/>
              </a:rPr>
              <a:t>6</a:t>
            </a:r>
            <a:r>
              <a:rPr lang="vi-VN" sz="3200" dirty="0"/>
              <a:t> Vậy nên ta khuyên con hãy nhen lại ơn của Đức Chúa Trời ban cho, mà con đã nhận lãnh bởi sự đặt tay của ta. </a:t>
            </a:r>
          </a:p>
          <a:p>
            <a:pPr marL="0" indent="0" algn="r">
              <a:buNone/>
            </a:pPr>
            <a:r>
              <a:rPr lang="vi-VN" sz="3200" i="1" dirty="0"/>
              <a:t>, </a:t>
            </a:r>
          </a:p>
          <a:p>
            <a:endParaRPr lang="vi-VN" altLang="en-US" sz="3200" dirty="0">
              <a:cs typeface="Arial" panose="020B0604020202020204" pitchFamily="34" charset="0"/>
            </a:endParaRPr>
          </a:p>
        </p:txBody>
      </p:sp>
    </p:spTree>
    <p:extLst>
      <p:ext uri="{BB962C8B-B14F-4D97-AF65-F5344CB8AC3E}">
        <p14:creationId xmlns:p14="http://schemas.microsoft.com/office/powerpoint/2010/main" val="162158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AADA-9D92-E943-9A17-F59AF8CB2689}"/>
              </a:ext>
            </a:extLst>
          </p:cNvPr>
          <p:cNvSpPr>
            <a:spLocks noGrp="1"/>
          </p:cNvSpPr>
          <p:nvPr>
            <p:ph type="title"/>
          </p:nvPr>
        </p:nvSpPr>
        <p:spPr/>
        <p:txBody>
          <a:bodyPr/>
          <a:lstStyle/>
          <a:p>
            <a:r>
              <a:rPr lang="en-US" dirty="0"/>
              <a:t>SỰ BỔ NHIỆM THIÊNG LIÊNG </a:t>
            </a:r>
          </a:p>
        </p:txBody>
      </p:sp>
      <p:sp>
        <p:nvSpPr>
          <p:cNvPr id="3" name="Content Placeholder 2">
            <a:extLst>
              <a:ext uri="{FF2B5EF4-FFF2-40B4-BE49-F238E27FC236}">
                <a16:creationId xmlns:a16="http://schemas.microsoft.com/office/drawing/2014/main" id="{C6F116CC-39F7-224E-8666-22EFA59224F2}"/>
              </a:ext>
            </a:extLst>
          </p:cNvPr>
          <p:cNvSpPr>
            <a:spLocks noGrp="1"/>
          </p:cNvSpPr>
          <p:nvPr>
            <p:ph idx="1"/>
          </p:nvPr>
        </p:nvSpPr>
        <p:spPr>
          <a:xfrm>
            <a:off x="473336" y="1699709"/>
            <a:ext cx="11629017" cy="4980790"/>
          </a:xfrm>
        </p:spPr>
        <p:txBody>
          <a:bodyPr>
            <a:normAutofit fontScale="85000" lnSpcReduction="20000"/>
          </a:bodyPr>
          <a:lstStyle/>
          <a:p>
            <a:pPr marL="0" indent="0">
              <a:buNone/>
            </a:pPr>
            <a:r>
              <a:rPr lang="vi-VN" altLang="en-US" sz="4100" dirty="0">
                <a:cs typeface="Arial" panose="020B0604020202020204" pitchFamily="34" charset="0"/>
              </a:rPr>
              <a:t>Sự kêu gọi đến từ sự bổ nhiệm thiêng liêng của Đức Chúa Trời , không phải dựa vào nổ lực cá nhân, thân thế ,  công trạng, quyền lợi hay cơ cấu tổ chức của con người .</a:t>
            </a:r>
          </a:p>
          <a:p>
            <a:pPr marL="0" indent="0">
              <a:buNone/>
            </a:pPr>
            <a:endParaRPr lang="vi-VN" altLang="en-US" sz="4100" dirty="0">
              <a:cs typeface="Arial" panose="020B0604020202020204" pitchFamily="34" charset="0"/>
            </a:endParaRPr>
          </a:p>
          <a:p>
            <a:pPr marL="0" indent="0" algn="r">
              <a:buNone/>
            </a:pPr>
            <a:r>
              <a:rPr lang="vi-VN" sz="3200" i="1" dirty="0">
                <a:hlinkClick r:id="rId3" tooltip="Share Verse"/>
              </a:rPr>
              <a:t>1</a:t>
            </a:r>
            <a:r>
              <a:rPr lang="vi-VN" sz="3200" i="1" dirty="0"/>
              <a:t> Ta, Phao-lô, </a:t>
            </a:r>
            <a:r>
              <a:rPr lang="vi-VN" sz="3200" i="1" u="sng" dirty="0">
                <a:solidFill>
                  <a:srgbClr val="FFFF00">
                    <a:alpha val="60000"/>
                  </a:srgbClr>
                </a:solidFill>
              </a:rPr>
              <a:t>theo ý muốn Đức Chúa Trời, làm sứ đồ của Đức Chúa Jêsus Christ</a:t>
            </a:r>
            <a:r>
              <a:rPr lang="vi-VN" sz="3200" i="1" dirty="0"/>
              <a:t>, đặng rao truyền lời hứa của sự sống trong Đức Chúa Jêsus Christ,</a:t>
            </a:r>
          </a:p>
          <a:p>
            <a:endParaRPr lang="vi-VN" altLang="en-US" sz="3200" dirty="0">
              <a:cs typeface="Arial" panose="020B0604020202020204" pitchFamily="34" charset="0"/>
            </a:endParaRPr>
          </a:p>
          <a:p>
            <a:pPr marL="457200" lvl="1" indent="0" algn="r">
              <a:buNone/>
            </a:pPr>
            <a:r>
              <a:rPr lang="vi-VN" sz="3100" i="1" dirty="0">
                <a:hlinkClick r:id="rId4" tooltip="Share Verse"/>
              </a:rPr>
              <a:t>9</a:t>
            </a:r>
            <a:r>
              <a:rPr lang="vi-VN" sz="3100" i="1" dirty="0"/>
              <a:t> Ấy chính Chúa đã cứu chúng ta, đã gọi chúng ta bởi sự kêu gọi thánh, chẳng phải theo việc làm chúng ta, bèn là theo ý riêng Ngài chỉ định, theo ân điển đã ban cho chúng ta trong Đức Chúa Jêsus Christ từ trước muôn đời vô cùng, </a:t>
            </a:r>
            <a:endParaRPr lang="en-US" sz="3100" i="1" dirty="0"/>
          </a:p>
        </p:txBody>
      </p:sp>
    </p:spTree>
    <p:extLst>
      <p:ext uri="{BB962C8B-B14F-4D97-AF65-F5344CB8AC3E}">
        <p14:creationId xmlns:p14="http://schemas.microsoft.com/office/powerpoint/2010/main" val="1673280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3FE8-FC89-794A-8788-BCF5E95727A3}"/>
              </a:ext>
            </a:extLst>
          </p:cNvPr>
          <p:cNvSpPr>
            <a:spLocks noGrp="1"/>
          </p:cNvSpPr>
          <p:nvPr>
            <p:ph type="title"/>
          </p:nvPr>
        </p:nvSpPr>
        <p:spPr>
          <a:xfrm>
            <a:off x="550862" y="549275"/>
            <a:ext cx="11091600" cy="1021341"/>
          </a:xfrm>
        </p:spPr>
        <p:txBody>
          <a:bodyPr>
            <a:normAutofit/>
          </a:bodyPr>
          <a:lstStyle/>
          <a:p>
            <a:r>
              <a:rPr lang="en-US" dirty="0"/>
              <a:t>NGUỒN PHƯỚC VÀ THÀNH QỦA  </a:t>
            </a:r>
          </a:p>
        </p:txBody>
      </p:sp>
      <p:sp>
        <p:nvSpPr>
          <p:cNvPr id="3" name="Content Placeholder 2">
            <a:extLst>
              <a:ext uri="{FF2B5EF4-FFF2-40B4-BE49-F238E27FC236}">
                <a16:creationId xmlns:a16="http://schemas.microsoft.com/office/drawing/2014/main" id="{4B0EABCF-CA5D-0443-ACC0-4264FAAADEB6}"/>
              </a:ext>
            </a:extLst>
          </p:cNvPr>
          <p:cNvSpPr>
            <a:spLocks noGrp="1"/>
          </p:cNvSpPr>
          <p:nvPr>
            <p:ph idx="1"/>
          </p:nvPr>
        </p:nvSpPr>
        <p:spPr>
          <a:xfrm>
            <a:off x="561192" y="1818042"/>
            <a:ext cx="11207674" cy="4490683"/>
          </a:xfrm>
        </p:spPr>
        <p:txBody>
          <a:bodyPr>
            <a:normAutofit fontScale="25000" lnSpcReduction="20000"/>
          </a:bodyPr>
          <a:lstStyle/>
          <a:p>
            <a:pPr marL="0" indent="0">
              <a:buNone/>
            </a:pPr>
            <a:r>
              <a:rPr lang="vi-VN" altLang="en-US" sz="11200" dirty="0">
                <a:cs typeface="Arial" panose="020B0604020202020204" pitchFamily="34" charset="0"/>
              </a:rPr>
              <a:t>Sự kêu gọi đến từ ân điển, sự thương xót , sự bình an của Đức Chúa Trời, và Ngài là cũng là Đấng làm cho kết quả. Không cố gắng để </a:t>
            </a:r>
            <a:r>
              <a:rPr lang="vi-VN" altLang="en-US" sz="11200" u="sng" dirty="0">
                <a:solidFill>
                  <a:srgbClr val="FF0000">
                    <a:alpha val="60000"/>
                  </a:srgbClr>
                </a:solidFill>
                <a:cs typeface="Arial" panose="020B0604020202020204" pitchFamily="34" charset="0"/>
              </a:rPr>
              <a:t>làm hài lòng </a:t>
            </a:r>
            <a:r>
              <a:rPr lang="vi-VN" altLang="en-US" sz="11200" dirty="0">
                <a:cs typeface="Arial" panose="020B0604020202020204" pitchFamily="34" charset="0"/>
              </a:rPr>
              <a:t>sự trông đợi của con người</a:t>
            </a:r>
            <a:endParaRPr lang="vi-VN" sz="4400" i="1" dirty="0">
              <a:hlinkClick r:id="rId3" tooltip="Share Verse"/>
            </a:endParaRPr>
          </a:p>
          <a:p>
            <a:pPr marL="0" indent="0">
              <a:buNone/>
            </a:pPr>
            <a:endParaRPr lang="vi-VN" sz="4400" i="1" dirty="0">
              <a:hlinkClick r:id="rId3" tooltip="Share Verse"/>
            </a:endParaRPr>
          </a:p>
          <a:p>
            <a:pPr marL="0" indent="0" algn="r">
              <a:buNone/>
            </a:pPr>
            <a:r>
              <a:rPr lang="vi-VN" sz="8600" i="1" dirty="0">
                <a:hlinkClick r:id="rId3" tooltip="Share Verse"/>
              </a:rPr>
              <a:t>2</a:t>
            </a:r>
            <a:r>
              <a:rPr lang="vi-VN" sz="8600" i="1" dirty="0"/>
              <a:t> gởi cho Ti-mô-thê, là con rất yêu dấu của ta: nguyền con được ân điển, sự thương xót, sự bình an ban cho bởi Đức Chúa Trời, là Cha, và bởi Đức Chúa Jêsus Christ, Chúa chúng ta! </a:t>
            </a:r>
          </a:p>
          <a:p>
            <a:pPr marL="457200" lvl="1" indent="0" algn="r">
              <a:buNone/>
            </a:pPr>
            <a:endParaRPr lang="vi-VN" sz="8600" i="1" dirty="0"/>
          </a:p>
          <a:p>
            <a:pPr marL="457200" lvl="1" indent="0" algn="r">
              <a:buNone/>
            </a:pPr>
            <a:r>
              <a:rPr lang="vi-VN" sz="8600" i="1" dirty="0"/>
              <a:t>(Giăng 15:16)</a:t>
            </a:r>
            <a:endParaRPr lang="vi-VN" altLang="en-US" sz="8600" i="1" dirty="0">
              <a:cs typeface="Arial" panose="020B0604020202020204" pitchFamily="34" charset="0"/>
            </a:endParaRPr>
          </a:p>
          <a:p>
            <a:pPr marL="457200" lvl="1" indent="0" algn="r">
              <a:buNone/>
            </a:pPr>
            <a:r>
              <a:rPr lang="vi-VN" sz="8600" i="1" dirty="0"/>
              <a:t>Ấy chẳng phải các ngươi đã chọn ta, bèn là </a:t>
            </a:r>
            <a:r>
              <a:rPr lang="vi-VN" sz="8600" i="1" dirty="0">
                <a:solidFill>
                  <a:srgbClr val="FFFF00">
                    <a:alpha val="60000"/>
                  </a:srgbClr>
                </a:solidFill>
              </a:rPr>
              <a:t>ta đã chọn và lập các ngươi, để các ngươi đi và kết quả, </a:t>
            </a:r>
            <a:r>
              <a:rPr lang="vi-VN" sz="8600" i="1" dirty="0"/>
              <a:t>hầu cho trái các ngươi thường đậu luôn: lại cũng cho mọi điều các ngươi sẽ nhân danh ta cầu xin Cha, thì Ngài ban cho các ngươi</a:t>
            </a:r>
            <a:endParaRPr lang="en-US" sz="8600" dirty="0"/>
          </a:p>
          <a:p>
            <a:endParaRPr lang="vi-VN" altLang="en-US" i="1" dirty="0">
              <a:cs typeface="Arial" panose="020B0604020202020204" pitchFamily="34" charset="0"/>
            </a:endParaRPr>
          </a:p>
          <a:p>
            <a:endParaRPr lang="en-US" dirty="0"/>
          </a:p>
        </p:txBody>
      </p:sp>
    </p:spTree>
    <p:extLst>
      <p:ext uri="{BB962C8B-B14F-4D97-AF65-F5344CB8AC3E}">
        <p14:creationId xmlns:p14="http://schemas.microsoft.com/office/powerpoint/2010/main" val="145641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3A2A-353D-3049-9BCA-9909D2819884}"/>
              </a:ext>
            </a:extLst>
          </p:cNvPr>
          <p:cNvSpPr>
            <a:spLocks noGrp="1"/>
          </p:cNvSpPr>
          <p:nvPr>
            <p:ph type="title"/>
          </p:nvPr>
        </p:nvSpPr>
        <p:spPr/>
        <p:txBody>
          <a:bodyPr>
            <a:normAutofit fontScale="90000"/>
          </a:bodyPr>
          <a:lstStyle/>
          <a:p>
            <a:r>
              <a:rPr lang="vi-VN" altLang="en-US" dirty="0">
                <a:cs typeface="Arial" panose="020B0604020202020204" pitchFamily="34" charset="0"/>
              </a:rPr>
              <a:t>THÍCH NGHI VỚI HOÀN CẢNH VÀ KHÔNG QUÊN ƠN KÊU GỌI.</a:t>
            </a:r>
            <a:endParaRPr lang="vi-VN" dirty="0">
              <a:cs typeface="Arial" panose="020B0604020202020204" pitchFamily="34" charset="0"/>
            </a:endParaRPr>
          </a:p>
        </p:txBody>
      </p:sp>
      <p:sp>
        <p:nvSpPr>
          <p:cNvPr id="3" name="Content Placeholder 2">
            <a:extLst>
              <a:ext uri="{FF2B5EF4-FFF2-40B4-BE49-F238E27FC236}">
                <a16:creationId xmlns:a16="http://schemas.microsoft.com/office/drawing/2014/main" id="{77C9D3EB-98C4-974B-8C0C-A7B719B02149}"/>
              </a:ext>
            </a:extLst>
          </p:cNvPr>
          <p:cNvSpPr>
            <a:spLocks noGrp="1"/>
          </p:cNvSpPr>
          <p:nvPr>
            <p:ph idx="1"/>
          </p:nvPr>
        </p:nvSpPr>
        <p:spPr>
          <a:xfrm>
            <a:off x="487208" y="2315079"/>
            <a:ext cx="11217584" cy="4394479"/>
          </a:xfrm>
        </p:spPr>
        <p:txBody>
          <a:bodyPr>
            <a:normAutofit/>
          </a:bodyPr>
          <a:lstStyle/>
          <a:p>
            <a:pPr marL="0" indent="0">
              <a:buNone/>
            </a:pPr>
            <a:r>
              <a:rPr lang="vi-VN" sz="2400" dirty="0">
                <a:hlinkClick r:id="rId3" tooltip="Share Verse"/>
              </a:rPr>
              <a:t>5</a:t>
            </a:r>
            <a:r>
              <a:rPr lang="vi-VN" sz="2400" dirty="0"/>
              <a:t> Ta cũng nhớ đến đức tin thành thật của con, là đức tin trước đã ở trong Lô-ít, bà nội con, và trong Ơ-nít, mẹ con, ta chắc rằng nay cũng ở trong con nữa.</a:t>
            </a:r>
          </a:p>
          <a:p>
            <a:pPr marL="0" indent="0">
              <a:buNone/>
            </a:pPr>
            <a:r>
              <a:rPr lang="vi-VN" sz="2400" dirty="0"/>
              <a:t> </a:t>
            </a:r>
            <a:r>
              <a:rPr lang="vi-VN" sz="2400" dirty="0">
                <a:hlinkClick r:id="rId4" tooltip="Share Verse"/>
              </a:rPr>
              <a:t>6</a:t>
            </a:r>
            <a:r>
              <a:rPr lang="vi-VN" sz="2400" dirty="0"/>
              <a:t> Vậy nên ta khuyên con hãy nhen lại ơn của Đức Chúa Trời ban cho, mà con đã nhận lãnh bởi sự đặt tay của ta. </a:t>
            </a:r>
          </a:p>
          <a:p>
            <a:pPr marL="0" indent="0">
              <a:buNone/>
            </a:pPr>
            <a:r>
              <a:rPr lang="vi-VN" sz="2400" dirty="0">
                <a:hlinkClick r:id="rId5" tooltip="Share Verse"/>
              </a:rPr>
              <a:t>8</a:t>
            </a:r>
            <a:r>
              <a:rPr lang="vi-VN" sz="2400" dirty="0"/>
              <a:t> Vậy con chớ thẹn vì phải làm chứng cho Chúa chúng ta, cũng đừng lấy sự ta vì Ngài ở tù làm xấu hổ; nhưng hãy cậy quyền phép Đức Chúa Trời mà chịu khổ với Tin Lành.</a:t>
            </a:r>
          </a:p>
          <a:p>
            <a:endParaRPr lang="en-US" dirty="0"/>
          </a:p>
        </p:txBody>
      </p:sp>
    </p:spTree>
    <p:extLst>
      <p:ext uri="{BB962C8B-B14F-4D97-AF65-F5344CB8AC3E}">
        <p14:creationId xmlns:p14="http://schemas.microsoft.com/office/powerpoint/2010/main" val="63182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313B-7559-A14A-92A0-2209AF38E1D4}"/>
              </a:ext>
            </a:extLst>
          </p:cNvPr>
          <p:cNvSpPr>
            <a:spLocks noGrp="1"/>
          </p:cNvSpPr>
          <p:nvPr>
            <p:ph type="title"/>
          </p:nvPr>
        </p:nvSpPr>
        <p:spPr>
          <a:xfrm>
            <a:off x="550862" y="549275"/>
            <a:ext cx="11091600" cy="1077644"/>
          </a:xfrm>
        </p:spPr>
        <p:txBody>
          <a:bodyPr/>
          <a:lstStyle/>
          <a:p>
            <a:r>
              <a:rPr lang="en-US" dirty="0"/>
              <a:t>SỰ TẬP TRUNG</a:t>
            </a:r>
          </a:p>
        </p:txBody>
      </p:sp>
      <p:sp>
        <p:nvSpPr>
          <p:cNvPr id="3" name="Content Placeholder 2">
            <a:extLst>
              <a:ext uri="{FF2B5EF4-FFF2-40B4-BE49-F238E27FC236}">
                <a16:creationId xmlns:a16="http://schemas.microsoft.com/office/drawing/2014/main" id="{7087452A-C252-8644-AA72-9D455E44F471}"/>
              </a:ext>
            </a:extLst>
          </p:cNvPr>
          <p:cNvSpPr>
            <a:spLocks noGrp="1"/>
          </p:cNvSpPr>
          <p:nvPr>
            <p:ph idx="1"/>
          </p:nvPr>
        </p:nvSpPr>
        <p:spPr>
          <a:xfrm>
            <a:off x="415636" y="1710047"/>
            <a:ext cx="11495315" cy="4892634"/>
          </a:xfrm>
        </p:spPr>
        <p:txBody>
          <a:bodyPr>
            <a:normAutofit/>
          </a:bodyPr>
          <a:lstStyle/>
          <a:p>
            <a:pPr marL="0" indent="0">
              <a:buNone/>
            </a:pPr>
            <a:r>
              <a:rPr lang="vi-VN" altLang="en-US" sz="3200" dirty="0">
                <a:cs typeface="Arial" panose="020B0604020202020204" pitchFamily="34" charset="0"/>
              </a:rPr>
              <a:t>Lãnh đạo tập trung  về mục vụ </a:t>
            </a:r>
            <a:r>
              <a:rPr lang="vi-VN" altLang="en-US" sz="3200" u="sng" dirty="0">
                <a:solidFill>
                  <a:srgbClr val="FF0000">
                    <a:alpha val="60000"/>
                  </a:srgbClr>
                </a:solidFill>
                <a:cs typeface="Arial" panose="020B0604020202020204" pitchFamily="34" charset="0"/>
              </a:rPr>
              <a:t>phù hợp với sự kêu gọi</a:t>
            </a:r>
            <a:r>
              <a:rPr lang="vi-VN" altLang="en-US" sz="3200" dirty="0">
                <a:cs typeface="Arial" panose="020B0604020202020204" pitchFamily="34" charset="0"/>
              </a:rPr>
              <a:t>. </a:t>
            </a:r>
            <a:endParaRPr lang="vi-VN" dirty="0"/>
          </a:p>
          <a:p>
            <a:pPr marL="0" indent="0">
              <a:buNone/>
            </a:pPr>
            <a:r>
              <a:rPr lang="vi-VN" sz="2400" dirty="0">
                <a:hlinkClick r:id="rId3" tooltip="Share Verse"/>
              </a:rPr>
              <a:t>8</a:t>
            </a:r>
            <a:r>
              <a:rPr lang="vi-VN" sz="2400" dirty="0"/>
              <a:t> Vậy con chớ thẹn vì phải làm chứng cho Chúa chúng ta, cũng đừng lấy sự ta vì Ngài ở tù làm xấu hổ; nhưng hãy cậy quyền phép Đức Chúa Trời mà chịu khổ với Tin Lành.</a:t>
            </a:r>
          </a:p>
          <a:p>
            <a:pPr marL="0" indent="0">
              <a:buNone/>
            </a:pPr>
            <a:endParaRPr lang="vi-VN" sz="2400" dirty="0"/>
          </a:p>
          <a:p>
            <a:pPr marL="0" indent="0">
              <a:buNone/>
            </a:pPr>
            <a:r>
              <a:rPr lang="vi-VN" sz="2400" dirty="0"/>
              <a:t> </a:t>
            </a:r>
            <a:r>
              <a:rPr lang="vi-VN" sz="2400" dirty="0">
                <a:solidFill>
                  <a:srgbClr val="0914C2"/>
                </a:solidFill>
              </a:rPr>
              <a:t>Công vụ 6:2-4 </a:t>
            </a:r>
            <a:r>
              <a:rPr lang="vi-VN" sz="2400" dirty="0"/>
              <a:t>“Mười hai sứ đồ bèn gọi hết thảy môn đồ nhóm lại, mà nói rằng: Bỏ sự dạy đạo Đức Chúa Trời mà giúp việc bàn tiệc thật chẳng xứng hợp. </a:t>
            </a:r>
            <a:r>
              <a:rPr lang="vi-VN" sz="2400" dirty="0">
                <a:hlinkClick r:id="rId4" tooltip="Share Verse"/>
              </a:rPr>
              <a:t>3</a:t>
            </a:r>
            <a:r>
              <a:rPr lang="vi-VN" sz="2400" dirty="0"/>
              <a:t> Vậy, anh em hãy chọn trong bọn mình bảy người có danh tốt, đầy dẫy Đức Thánh Linh và trí khôn, rồi chúng ta sẽ giao việc nầy cho. </a:t>
            </a:r>
            <a:r>
              <a:rPr lang="vi-VN" sz="2400" dirty="0">
                <a:hlinkClick r:id="rId5" tooltip="Share Verse"/>
              </a:rPr>
              <a:t>4</a:t>
            </a:r>
            <a:r>
              <a:rPr lang="vi-VN" sz="2400" dirty="0"/>
              <a:t> Còn chúng ta sẽ cứ chuyên lo về sự cầu nguyện và chức vụ giảng đạo.”</a:t>
            </a:r>
          </a:p>
          <a:p>
            <a:endParaRPr lang="vi-VN" dirty="0"/>
          </a:p>
          <a:p>
            <a:endParaRPr lang="en-US" dirty="0"/>
          </a:p>
        </p:txBody>
      </p:sp>
    </p:spTree>
    <p:extLst>
      <p:ext uri="{BB962C8B-B14F-4D97-AF65-F5344CB8AC3E}">
        <p14:creationId xmlns:p14="http://schemas.microsoft.com/office/powerpoint/2010/main" val="1498948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9AE57-D2B5-9545-A588-A63BA7806DD6}"/>
              </a:ext>
            </a:extLst>
          </p:cNvPr>
          <p:cNvSpPr>
            <a:spLocks noGrp="1"/>
          </p:cNvSpPr>
          <p:nvPr>
            <p:ph type="title"/>
          </p:nvPr>
        </p:nvSpPr>
        <p:spPr/>
        <p:txBody>
          <a:bodyPr/>
          <a:lstStyle/>
          <a:p>
            <a:r>
              <a:rPr lang="en-US" dirty="0"/>
              <a:t>SỰ QUẢ QUYẾT</a:t>
            </a:r>
          </a:p>
        </p:txBody>
      </p:sp>
      <p:sp>
        <p:nvSpPr>
          <p:cNvPr id="3" name="Content Placeholder 2">
            <a:extLst>
              <a:ext uri="{FF2B5EF4-FFF2-40B4-BE49-F238E27FC236}">
                <a16:creationId xmlns:a16="http://schemas.microsoft.com/office/drawing/2014/main" id="{C22DBC1B-09DA-7242-8004-203F654C923A}"/>
              </a:ext>
            </a:extLst>
          </p:cNvPr>
          <p:cNvSpPr>
            <a:spLocks noGrp="1"/>
          </p:cNvSpPr>
          <p:nvPr>
            <p:ph idx="1"/>
          </p:nvPr>
        </p:nvSpPr>
        <p:spPr/>
        <p:txBody>
          <a:bodyPr>
            <a:normAutofit fontScale="77500" lnSpcReduction="20000"/>
          </a:bodyPr>
          <a:lstStyle/>
          <a:p>
            <a:pPr marL="0" indent="0">
              <a:buNone/>
            </a:pPr>
            <a:r>
              <a:rPr lang="vi-VN" altLang="en-US" sz="3600" dirty="0">
                <a:cs typeface="Arial" panose="020B0604020202020204" pitchFamily="34" charset="0"/>
              </a:rPr>
              <a:t>Hãy chắc chắn trong sự kêu gọi - phải kiên nhẫn và tin cậy nơi  Đức Chúa Trời về </a:t>
            </a:r>
            <a:r>
              <a:rPr lang="vi-VN" altLang="en-US" sz="3600" u="sng" dirty="0">
                <a:solidFill>
                  <a:srgbClr val="FF0000">
                    <a:alpha val="60000"/>
                  </a:srgbClr>
                </a:solidFill>
                <a:cs typeface="Arial" panose="020B0604020202020204" pitchFamily="34" charset="0"/>
              </a:rPr>
              <a:t>thời điểm Chúa sắp đặt</a:t>
            </a:r>
            <a:r>
              <a:rPr lang="vi-VN" altLang="en-US" sz="3600" dirty="0">
                <a:cs typeface="Arial" panose="020B0604020202020204" pitchFamily="34" charset="0"/>
              </a:rPr>
              <a:t>, dù chúng ta chưa được  lãnh đạo hay Hội thánh công nhận</a:t>
            </a:r>
          </a:p>
          <a:p>
            <a:pPr marL="0" indent="0" algn="r">
              <a:buNone/>
            </a:pPr>
            <a:r>
              <a:rPr lang="vi-VN" sz="3100" i="1" dirty="0">
                <a:hlinkClick r:id="rId3" tooltip="Share Verse"/>
              </a:rPr>
              <a:t>11</a:t>
            </a:r>
            <a:r>
              <a:rPr lang="vi-VN" sz="3100" i="1" dirty="0"/>
              <a:t> Ấy là vì Tin Lành đó mà ta đã được lập làm người giảng đạo, sứ đồ và giáo sư, </a:t>
            </a:r>
            <a:r>
              <a:rPr lang="vi-VN" sz="3100" i="1" dirty="0">
                <a:hlinkClick r:id="rId4" tooltip="Share Verse"/>
              </a:rPr>
              <a:t>12</a:t>
            </a:r>
            <a:r>
              <a:rPr lang="vi-VN" sz="3100" i="1" dirty="0"/>
              <a:t> ấy lại là cớ mà ta chịu khổ. Nhưng ta chẳng hề hổ thẹn vì biết ta đã tin Đấng nào, chắc rằng Đấng ấy có quyền phép giữ sự ta đã phó thác cho đến ngày đó. </a:t>
            </a:r>
          </a:p>
          <a:p>
            <a:pPr marL="0" indent="0" algn="r">
              <a:buNone/>
            </a:pPr>
            <a:endParaRPr lang="vi-VN" altLang="en-US" sz="3100" dirty="0">
              <a:cs typeface="Arial" panose="020B0604020202020204" pitchFamily="34" charset="0"/>
            </a:endParaRPr>
          </a:p>
          <a:p>
            <a:pPr marL="457200" lvl="1" indent="0" algn="r">
              <a:buNone/>
            </a:pPr>
            <a:r>
              <a:rPr lang="en-US" sz="3100" i="1" dirty="0">
                <a:solidFill>
                  <a:srgbClr val="0058C1"/>
                </a:solidFill>
              </a:rPr>
              <a:t>(II Phi-e-</a:t>
            </a:r>
            <a:r>
              <a:rPr lang="en-US" sz="3100" i="1" dirty="0" err="1">
                <a:solidFill>
                  <a:srgbClr val="0058C1"/>
                </a:solidFill>
              </a:rPr>
              <a:t>rơ</a:t>
            </a:r>
            <a:r>
              <a:rPr lang="en-US" sz="3100" i="1" dirty="0">
                <a:solidFill>
                  <a:srgbClr val="0058C1"/>
                </a:solidFill>
              </a:rPr>
              <a:t> 1: 10) </a:t>
            </a:r>
            <a:r>
              <a:rPr lang="en-US" sz="3100" i="1" dirty="0" err="1"/>
              <a:t>Vậy</a:t>
            </a:r>
            <a:r>
              <a:rPr lang="en-US" sz="3100" i="1" dirty="0"/>
              <a:t>, </a:t>
            </a:r>
            <a:r>
              <a:rPr lang="en-US" sz="3100" i="1" dirty="0" err="1"/>
              <a:t>hỡi</a:t>
            </a:r>
            <a:r>
              <a:rPr lang="en-US" sz="3100" i="1" dirty="0"/>
              <a:t> </a:t>
            </a:r>
            <a:r>
              <a:rPr lang="en-US" sz="3100" i="1" dirty="0" err="1"/>
              <a:t>anh</a:t>
            </a:r>
            <a:r>
              <a:rPr lang="en-US" sz="3100" i="1" dirty="0"/>
              <a:t> </a:t>
            </a:r>
            <a:r>
              <a:rPr lang="en-US" sz="3100" i="1" dirty="0" err="1"/>
              <a:t>em</a:t>
            </a:r>
            <a:r>
              <a:rPr lang="en-US" sz="3100" i="1" dirty="0"/>
              <a:t>, </a:t>
            </a:r>
            <a:r>
              <a:rPr lang="en-US" sz="3100" i="1" dirty="0" err="1"/>
              <a:t>hãy</a:t>
            </a:r>
            <a:r>
              <a:rPr lang="en-US" sz="3100" i="1" dirty="0"/>
              <a:t> </a:t>
            </a:r>
            <a:r>
              <a:rPr lang="en-US" sz="3100" i="1" dirty="0" err="1"/>
              <a:t>chú</a:t>
            </a:r>
            <a:r>
              <a:rPr lang="en-US" sz="3100" i="1" dirty="0"/>
              <a:t> </a:t>
            </a:r>
            <a:r>
              <a:rPr lang="en-US" sz="3100" i="1" dirty="0" err="1"/>
              <a:t>ý</a:t>
            </a:r>
            <a:r>
              <a:rPr lang="en-US" sz="3100" i="1" dirty="0"/>
              <a:t> </a:t>
            </a:r>
            <a:r>
              <a:rPr lang="en-US" sz="3100" i="1" dirty="0" err="1"/>
              <a:t>cho</a:t>
            </a:r>
            <a:r>
              <a:rPr lang="en-US" sz="3100" i="1" dirty="0"/>
              <a:t> </a:t>
            </a:r>
            <a:r>
              <a:rPr lang="en-US" sz="3100" i="1" dirty="0" err="1"/>
              <a:t>chắc</a:t>
            </a:r>
            <a:r>
              <a:rPr lang="en-US" sz="3100" i="1" dirty="0"/>
              <a:t> </a:t>
            </a:r>
            <a:r>
              <a:rPr lang="en-US" sz="3100" i="1" dirty="0" err="1"/>
              <a:t>chắn</a:t>
            </a:r>
            <a:r>
              <a:rPr lang="en-US" sz="3100" i="1" dirty="0"/>
              <a:t> </a:t>
            </a:r>
            <a:r>
              <a:rPr lang="en-US" sz="3100" i="1" dirty="0" err="1"/>
              <a:t>về</a:t>
            </a:r>
            <a:r>
              <a:rPr lang="en-US" sz="3100" i="1" dirty="0"/>
              <a:t> </a:t>
            </a:r>
            <a:r>
              <a:rPr lang="en-US" sz="3100" i="1" dirty="0" err="1"/>
              <a:t>sự</a:t>
            </a:r>
            <a:r>
              <a:rPr lang="en-US" sz="3100" i="1" dirty="0"/>
              <a:t> </a:t>
            </a:r>
            <a:r>
              <a:rPr lang="en-US" sz="3100" i="1" dirty="0" err="1"/>
              <a:t>Chúa</a:t>
            </a:r>
            <a:r>
              <a:rPr lang="en-US" sz="3100" i="1" dirty="0"/>
              <a:t> </a:t>
            </a:r>
            <a:r>
              <a:rPr lang="en-US" sz="3100" i="1" dirty="0" err="1"/>
              <a:t>kêu</a:t>
            </a:r>
            <a:r>
              <a:rPr lang="en-US" sz="3100" i="1" dirty="0"/>
              <a:t> </a:t>
            </a:r>
            <a:r>
              <a:rPr lang="en-US" sz="3100" i="1" dirty="0" err="1"/>
              <a:t>gọi</a:t>
            </a:r>
            <a:r>
              <a:rPr lang="en-US" sz="3100" i="1" dirty="0"/>
              <a:t> </a:t>
            </a:r>
            <a:r>
              <a:rPr lang="en-US" sz="3100" i="1" dirty="0" err="1"/>
              <a:t>và</a:t>
            </a:r>
            <a:r>
              <a:rPr lang="en-US" sz="3100" i="1" dirty="0"/>
              <a:t> </a:t>
            </a:r>
            <a:r>
              <a:rPr lang="en-US" sz="3100" i="1" dirty="0" err="1"/>
              <a:t>chọn</a:t>
            </a:r>
            <a:r>
              <a:rPr lang="en-US" sz="3100" i="1" dirty="0"/>
              <a:t> </a:t>
            </a:r>
            <a:r>
              <a:rPr lang="en-US" sz="3100" i="1" dirty="0" err="1"/>
              <a:t>lựa</a:t>
            </a:r>
            <a:r>
              <a:rPr lang="en-US" sz="3100" i="1" dirty="0"/>
              <a:t> </a:t>
            </a:r>
            <a:r>
              <a:rPr lang="en-US" sz="3100" i="1" dirty="0" err="1"/>
              <a:t>mình</a:t>
            </a:r>
            <a:r>
              <a:rPr lang="en-US" sz="3100" i="1" dirty="0"/>
              <a:t>. </a:t>
            </a:r>
            <a:r>
              <a:rPr lang="en-US" sz="3100" i="1" dirty="0" err="1"/>
              <a:t>Làm</a:t>
            </a:r>
            <a:r>
              <a:rPr lang="en-US" sz="3100" i="1" dirty="0"/>
              <a:t> </a:t>
            </a:r>
            <a:r>
              <a:rPr lang="en-US" sz="3100" i="1" dirty="0" err="1"/>
              <a:t>điều</a:t>
            </a:r>
            <a:r>
              <a:rPr lang="en-US" sz="3100" i="1" dirty="0"/>
              <a:t> </a:t>
            </a:r>
            <a:r>
              <a:rPr lang="en-US" sz="3100" i="1" dirty="0" err="1"/>
              <a:t>đó</a:t>
            </a:r>
            <a:r>
              <a:rPr lang="en-US" sz="3100" i="1" dirty="0"/>
              <a:t> </a:t>
            </a:r>
            <a:r>
              <a:rPr lang="en-US" sz="3100" i="1" dirty="0" err="1"/>
              <a:t>anh</a:t>
            </a:r>
            <a:r>
              <a:rPr lang="en-US" sz="3100" i="1" dirty="0"/>
              <a:t> </a:t>
            </a:r>
            <a:r>
              <a:rPr lang="en-US" sz="3100" i="1" dirty="0" err="1"/>
              <a:t>em</a:t>
            </a:r>
            <a:r>
              <a:rPr lang="en-US" sz="3100" i="1" dirty="0"/>
              <a:t> </a:t>
            </a:r>
            <a:r>
              <a:rPr lang="en-US" sz="3100" i="1" dirty="0" err="1"/>
              <a:t>sẽ</a:t>
            </a:r>
            <a:r>
              <a:rPr lang="en-US" sz="3100" i="1" dirty="0"/>
              <a:t> </a:t>
            </a:r>
            <a:r>
              <a:rPr lang="en-US" sz="3100" i="1" dirty="0" err="1"/>
              <a:t>không</a:t>
            </a:r>
            <a:r>
              <a:rPr lang="en-US" sz="3100" i="1" dirty="0"/>
              <a:t> </a:t>
            </a:r>
            <a:r>
              <a:rPr lang="en-US" sz="3100" i="1" dirty="0" err="1"/>
              <a:t>hề</a:t>
            </a:r>
            <a:r>
              <a:rPr lang="en-US" sz="3100" i="1" dirty="0"/>
              <a:t> </a:t>
            </a:r>
            <a:r>
              <a:rPr lang="en-US" sz="3100" i="1" dirty="0" err="1"/>
              <a:t>vấp</a:t>
            </a:r>
            <a:r>
              <a:rPr lang="en-US" sz="3100" i="1" dirty="0"/>
              <a:t> </a:t>
            </a:r>
            <a:r>
              <a:rPr lang="en-US" sz="3100" i="1" dirty="0" err="1"/>
              <a:t>ngã</a:t>
            </a:r>
            <a:r>
              <a:rPr lang="en-US" sz="3100" i="1" dirty="0"/>
              <a:t> (II Phi-e-</a:t>
            </a:r>
            <a:r>
              <a:rPr lang="en-US" sz="3100" i="1" dirty="0" err="1"/>
              <a:t>rơ</a:t>
            </a:r>
            <a:r>
              <a:rPr lang="en-US" sz="3100" i="1" dirty="0"/>
              <a:t> 1: 10)</a:t>
            </a:r>
          </a:p>
        </p:txBody>
      </p:sp>
    </p:spTree>
    <p:extLst>
      <p:ext uri="{BB962C8B-B14F-4D97-AF65-F5344CB8AC3E}">
        <p14:creationId xmlns:p14="http://schemas.microsoft.com/office/powerpoint/2010/main" val="1731228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F000-AB86-CE48-B073-3CDCFE670012}"/>
              </a:ext>
            </a:extLst>
          </p:cNvPr>
          <p:cNvSpPr>
            <a:spLocks noGrp="1"/>
          </p:cNvSpPr>
          <p:nvPr>
            <p:ph type="title"/>
          </p:nvPr>
        </p:nvSpPr>
        <p:spPr/>
        <p:txBody>
          <a:bodyPr>
            <a:normAutofit fontScale="90000"/>
          </a:bodyPr>
          <a:lstStyle/>
          <a:p>
            <a:r>
              <a:rPr lang="vi-VN" i="1" dirty="0"/>
              <a:t>vì chúng ta là việc Ngài làm ra, đã được dựng nên trong Đức Chúa Jêsus Christ để làm việc lành mà Đức Chúa Trời đã sắm sẵn trước cho chúng ta làm theo (Ê-phê-sô 2:10)</a:t>
            </a:r>
            <a:br>
              <a:rPr lang="vi-VN" i="1" dirty="0"/>
            </a:br>
            <a:br>
              <a:rPr lang="vi-VN" i="1" dirty="0"/>
            </a:br>
            <a:r>
              <a:rPr lang="en-US" dirty="0"/>
              <a:t>LÀM SAO TÔI CÓ THỂ NHẬN BIẾT ĐƯỢC SỰ KÊU GỌI CỦA MÌNH</a:t>
            </a:r>
            <a:r>
              <a:rPr lang="vi-VN" i="1" dirty="0"/>
              <a:t>?</a:t>
            </a:r>
            <a:endParaRPr lang="en-US" i="1" dirty="0"/>
          </a:p>
        </p:txBody>
      </p:sp>
    </p:spTree>
    <p:extLst>
      <p:ext uri="{BB962C8B-B14F-4D97-AF65-F5344CB8AC3E}">
        <p14:creationId xmlns:p14="http://schemas.microsoft.com/office/powerpoint/2010/main" val="3490660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9E31A-0862-874D-9001-4CBD4969268B}"/>
              </a:ext>
            </a:extLst>
          </p:cNvPr>
          <p:cNvSpPr>
            <a:spLocks noGrp="1"/>
          </p:cNvSpPr>
          <p:nvPr>
            <p:ph type="title"/>
          </p:nvPr>
        </p:nvSpPr>
        <p:spPr/>
        <p:txBody>
          <a:bodyPr/>
          <a:lstStyle/>
          <a:p>
            <a:r>
              <a:rPr lang="en-US" dirty="0" err="1"/>
              <a:t>Đức</a:t>
            </a:r>
            <a:r>
              <a:rPr lang="en-US" dirty="0"/>
              <a:t> </a:t>
            </a:r>
            <a:r>
              <a:rPr lang="en-US" dirty="0" err="1"/>
              <a:t>Thánh</a:t>
            </a:r>
            <a:r>
              <a:rPr lang="en-US" dirty="0"/>
              <a:t> Linh </a:t>
            </a:r>
            <a:r>
              <a:rPr lang="en-US" dirty="0" err="1"/>
              <a:t>thúc</a:t>
            </a:r>
            <a:r>
              <a:rPr lang="en-US" dirty="0"/>
              <a:t> </a:t>
            </a:r>
            <a:r>
              <a:rPr lang="en-US" dirty="0" err="1"/>
              <a:t>giục</a:t>
            </a:r>
            <a:endParaRPr lang="en-US" dirty="0"/>
          </a:p>
        </p:txBody>
      </p:sp>
      <p:sp>
        <p:nvSpPr>
          <p:cNvPr id="4" name="Text Placeholder 3">
            <a:extLst>
              <a:ext uri="{FF2B5EF4-FFF2-40B4-BE49-F238E27FC236}">
                <a16:creationId xmlns:a16="http://schemas.microsoft.com/office/drawing/2014/main" id="{896BCF04-8BCC-BD4E-B224-713037AC6B1E}"/>
              </a:ext>
            </a:extLst>
          </p:cNvPr>
          <p:cNvSpPr>
            <a:spLocks noGrp="1"/>
          </p:cNvSpPr>
          <p:nvPr>
            <p:ph type="body" idx="1"/>
          </p:nvPr>
        </p:nvSpPr>
        <p:spPr/>
        <p:txBody>
          <a:bodyPr>
            <a:normAutofit/>
          </a:bodyPr>
          <a:lstStyle/>
          <a:p>
            <a:endParaRPr lang="en-US" dirty="0"/>
          </a:p>
          <a:p>
            <a:r>
              <a:rPr lang="en-US" dirty="0"/>
              <a:t>Phi-</a:t>
            </a:r>
            <a:r>
              <a:rPr lang="en-US" dirty="0" err="1"/>
              <a:t>líp</a:t>
            </a:r>
            <a:r>
              <a:rPr lang="en-US" dirty="0"/>
              <a:t> 2:13 “</a:t>
            </a:r>
            <a:r>
              <a:rPr lang="en-US" i="1" dirty="0" err="1"/>
              <a:t>Vì</a:t>
            </a:r>
            <a:r>
              <a:rPr lang="en-US" i="1" dirty="0"/>
              <a:t> </a:t>
            </a:r>
            <a:r>
              <a:rPr lang="en-US" i="1" dirty="0" err="1"/>
              <a:t>ấy</a:t>
            </a:r>
            <a:r>
              <a:rPr lang="en-US" i="1" dirty="0"/>
              <a:t> </a:t>
            </a:r>
            <a:r>
              <a:rPr lang="en-US" i="1" dirty="0" err="1"/>
              <a:t>chính</a:t>
            </a:r>
            <a:r>
              <a:rPr lang="en-US" i="1" dirty="0"/>
              <a:t> </a:t>
            </a:r>
            <a:r>
              <a:rPr lang="en-US" i="1" dirty="0" err="1"/>
              <a:t>Đức</a:t>
            </a:r>
            <a:r>
              <a:rPr lang="en-US" i="1" dirty="0"/>
              <a:t> </a:t>
            </a:r>
            <a:r>
              <a:rPr lang="en-US" i="1" dirty="0" err="1"/>
              <a:t>Chúa</a:t>
            </a:r>
            <a:r>
              <a:rPr lang="en-US" i="1" dirty="0"/>
              <a:t> </a:t>
            </a:r>
            <a:r>
              <a:rPr lang="en-US" i="1" dirty="0" err="1"/>
              <a:t>Trời</a:t>
            </a:r>
            <a:r>
              <a:rPr lang="en-US" i="1" dirty="0"/>
              <a:t> </a:t>
            </a:r>
            <a:r>
              <a:rPr lang="en-US" i="1" dirty="0" err="1"/>
              <a:t>cảm</a:t>
            </a:r>
            <a:r>
              <a:rPr lang="en-US" i="1" dirty="0"/>
              <a:t> </a:t>
            </a:r>
            <a:r>
              <a:rPr lang="en-US" i="1" dirty="0" err="1"/>
              <a:t>động</a:t>
            </a:r>
            <a:r>
              <a:rPr lang="en-US" i="1" dirty="0"/>
              <a:t> </a:t>
            </a:r>
            <a:r>
              <a:rPr lang="en-US" i="1" dirty="0" err="1"/>
              <a:t>lòng</a:t>
            </a:r>
            <a:r>
              <a:rPr lang="en-US" i="1" dirty="0"/>
              <a:t> </a:t>
            </a:r>
            <a:r>
              <a:rPr lang="en-US" i="1" dirty="0" err="1"/>
              <a:t>anh</a:t>
            </a:r>
            <a:r>
              <a:rPr lang="en-US" i="1" dirty="0"/>
              <a:t> </a:t>
            </a:r>
            <a:r>
              <a:rPr lang="en-US" i="1" dirty="0" err="1"/>
              <a:t>em</a:t>
            </a:r>
            <a:r>
              <a:rPr lang="en-US" i="1" dirty="0"/>
              <a:t> </a:t>
            </a:r>
            <a:r>
              <a:rPr lang="en-US" i="1" dirty="0" err="1"/>
              <a:t>vừa</a:t>
            </a:r>
            <a:r>
              <a:rPr lang="en-US" i="1" dirty="0"/>
              <a:t> </a:t>
            </a:r>
            <a:r>
              <a:rPr lang="en-US" i="1" dirty="0" err="1"/>
              <a:t>muốn</a:t>
            </a:r>
            <a:r>
              <a:rPr lang="en-US" i="1" dirty="0"/>
              <a:t> </a:t>
            </a:r>
            <a:r>
              <a:rPr lang="en-US" i="1" dirty="0" err="1"/>
              <a:t>vừa</a:t>
            </a:r>
            <a:r>
              <a:rPr lang="en-US" i="1" dirty="0"/>
              <a:t> </a:t>
            </a:r>
            <a:r>
              <a:rPr lang="en-US" i="1" dirty="0" err="1"/>
              <a:t>làm</a:t>
            </a:r>
            <a:r>
              <a:rPr lang="en-US" i="1" dirty="0"/>
              <a:t> </a:t>
            </a:r>
            <a:r>
              <a:rPr lang="en-US" i="1" dirty="0" err="1"/>
              <a:t>theo</a:t>
            </a:r>
            <a:r>
              <a:rPr lang="en-US" i="1" dirty="0"/>
              <a:t> </a:t>
            </a:r>
            <a:r>
              <a:rPr lang="en-US" i="1" dirty="0" err="1"/>
              <a:t>ý</a:t>
            </a:r>
            <a:r>
              <a:rPr lang="en-US" i="1" dirty="0"/>
              <a:t> </a:t>
            </a:r>
            <a:r>
              <a:rPr lang="en-US" i="1" dirty="0" err="1"/>
              <a:t>tốt</a:t>
            </a:r>
            <a:r>
              <a:rPr lang="en-US" i="1" dirty="0"/>
              <a:t> </a:t>
            </a:r>
            <a:r>
              <a:rPr lang="en-US" i="1" dirty="0" err="1"/>
              <a:t>Ngài</a:t>
            </a:r>
            <a:r>
              <a:rPr lang="en-US" i="1" dirty="0"/>
              <a:t>” </a:t>
            </a:r>
          </a:p>
          <a:p>
            <a:endParaRPr lang="en-US" dirty="0"/>
          </a:p>
        </p:txBody>
      </p:sp>
    </p:spTree>
    <p:extLst>
      <p:ext uri="{BB962C8B-B14F-4D97-AF65-F5344CB8AC3E}">
        <p14:creationId xmlns:p14="http://schemas.microsoft.com/office/powerpoint/2010/main" val="171600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9E31A-0862-874D-9001-4CBD4969268B}"/>
              </a:ext>
            </a:extLst>
          </p:cNvPr>
          <p:cNvSpPr>
            <a:spLocks noGrp="1"/>
          </p:cNvSpPr>
          <p:nvPr>
            <p:ph type="title"/>
          </p:nvPr>
        </p:nvSpPr>
        <p:spPr/>
        <p:txBody>
          <a:bodyPr/>
          <a:lstStyle/>
          <a:p>
            <a:r>
              <a:rPr lang="en-US" dirty="0" err="1"/>
              <a:t>Được</a:t>
            </a:r>
            <a:r>
              <a:rPr lang="en-US" dirty="0"/>
              <a:t> </a:t>
            </a:r>
            <a:r>
              <a:rPr lang="en-US" dirty="0" err="1"/>
              <a:t>khẳng</a:t>
            </a:r>
            <a:r>
              <a:rPr lang="en-US" dirty="0"/>
              <a:t> </a:t>
            </a:r>
            <a:r>
              <a:rPr lang="en-US" dirty="0" err="1"/>
              <a:t>định</a:t>
            </a:r>
            <a:r>
              <a:rPr lang="en-US" dirty="0"/>
              <a:t> </a:t>
            </a:r>
            <a:r>
              <a:rPr lang="en-US" dirty="0" err="1"/>
              <a:t>bởi</a:t>
            </a:r>
            <a:r>
              <a:rPr lang="en-US" dirty="0"/>
              <a:t> </a:t>
            </a:r>
            <a:r>
              <a:rPr lang="en-US" dirty="0" err="1"/>
              <a:t>một</a:t>
            </a:r>
            <a:r>
              <a:rPr lang="en-US" dirty="0"/>
              <a:t> </a:t>
            </a:r>
            <a:r>
              <a:rPr lang="en-US" dirty="0" err="1"/>
              <a:t>lãnh</a:t>
            </a:r>
            <a:r>
              <a:rPr lang="en-US" dirty="0"/>
              <a:t> </a:t>
            </a:r>
            <a:r>
              <a:rPr lang="en-US" dirty="0" err="1"/>
              <a:t>đạo</a:t>
            </a:r>
            <a:r>
              <a:rPr lang="en-US" dirty="0"/>
              <a:t> </a:t>
            </a:r>
            <a:r>
              <a:rPr lang="en-US" dirty="0" err="1"/>
              <a:t>thuộc</a:t>
            </a:r>
            <a:r>
              <a:rPr lang="en-US" dirty="0"/>
              <a:t> </a:t>
            </a:r>
            <a:r>
              <a:rPr lang="en-US" dirty="0" err="1"/>
              <a:t>linh</a:t>
            </a:r>
            <a:r>
              <a:rPr lang="en-US" dirty="0"/>
              <a:t> (</a:t>
            </a:r>
            <a:r>
              <a:rPr lang="en-US" dirty="0" err="1"/>
              <a:t>tiên</a:t>
            </a:r>
            <a:r>
              <a:rPr lang="en-US" dirty="0"/>
              <a:t> tri)</a:t>
            </a:r>
          </a:p>
        </p:txBody>
      </p:sp>
      <p:sp>
        <p:nvSpPr>
          <p:cNvPr id="4" name="Text Placeholder 3">
            <a:extLst>
              <a:ext uri="{FF2B5EF4-FFF2-40B4-BE49-F238E27FC236}">
                <a16:creationId xmlns:a16="http://schemas.microsoft.com/office/drawing/2014/main" id="{896BCF04-8BCC-BD4E-B224-713037AC6B1E}"/>
              </a:ext>
            </a:extLst>
          </p:cNvPr>
          <p:cNvSpPr>
            <a:spLocks noGrp="1"/>
          </p:cNvSpPr>
          <p:nvPr>
            <p:ph type="body" idx="1"/>
          </p:nvPr>
        </p:nvSpPr>
        <p:spPr/>
        <p:txBody>
          <a:bodyPr>
            <a:normAutofit/>
          </a:bodyPr>
          <a:lstStyle/>
          <a:p>
            <a:r>
              <a:rPr lang="vi-VN" dirty="0">
                <a:solidFill>
                  <a:srgbClr val="0058C1">
                    <a:alpha val="80000"/>
                  </a:srgbClr>
                </a:solidFill>
              </a:rPr>
              <a:t>6</a:t>
            </a:r>
            <a:r>
              <a:rPr lang="vi-VN" dirty="0"/>
              <a:t> “Vậy nên ta khuyên con hãy nhen lại ơn của Đức Chúa Trời ban cho, mà con đã nhận lãnh bởi sự đặt tay của ta”</a:t>
            </a:r>
            <a:endParaRPr lang="en-US" dirty="0"/>
          </a:p>
          <a:p>
            <a:endParaRPr lang="en-US" dirty="0"/>
          </a:p>
          <a:p>
            <a:r>
              <a:rPr lang="vi-VN" dirty="0">
                <a:solidFill>
                  <a:schemeClr val="tx1"/>
                </a:solidFill>
              </a:rPr>
              <a:t>I Ti-mô-thê 4:14 </a:t>
            </a:r>
            <a:r>
              <a:rPr lang="vi-VN" i="1" dirty="0">
                <a:solidFill>
                  <a:schemeClr val="tx1"/>
                </a:solidFill>
              </a:rPr>
              <a:t>“Đừng bỏ quên ơn ban trong lòng con, là ơn bởi lời tiên tri nhân hội trưởng lão đặt tay mà đã ban cho con vậy”</a:t>
            </a:r>
          </a:p>
          <a:p>
            <a:endParaRPr lang="en-US" dirty="0"/>
          </a:p>
        </p:txBody>
      </p:sp>
    </p:spTree>
    <p:extLst>
      <p:ext uri="{BB962C8B-B14F-4D97-AF65-F5344CB8AC3E}">
        <p14:creationId xmlns:p14="http://schemas.microsoft.com/office/powerpoint/2010/main" val="9082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F000-AB86-CE48-B073-3CDCFE670012}"/>
              </a:ext>
            </a:extLst>
          </p:cNvPr>
          <p:cNvSpPr>
            <a:spLocks noGrp="1"/>
          </p:cNvSpPr>
          <p:nvPr>
            <p:ph type="title"/>
          </p:nvPr>
        </p:nvSpPr>
        <p:spPr/>
        <p:txBody>
          <a:bodyPr/>
          <a:lstStyle/>
          <a:p>
            <a:r>
              <a:rPr lang="vi-VN" i="1" dirty="0"/>
              <a:t>vì chúng ta là việc Ngài làm ra, đã được dựng nên trong Đức Chúa Jêsus Christ để làm việc lành mà Đức Chúa Trời đã sắm sẵn trước cho chúng ta làm theo (Ê-phê-sô 2:10)</a:t>
            </a:r>
            <a:endParaRPr lang="en-US" i="1" dirty="0"/>
          </a:p>
        </p:txBody>
      </p:sp>
    </p:spTree>
    <p:extLst>
      <p:ext uri="{BB962C8B-B14F-4D97-AF65-F5344CB8AC3E}">
        <p14:creationId xmlns:p14="http://schemas.microsoft.com/office/powerpoint/2010/main" val="2373483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E9E31A-0862-874D-9001-4CBD4969268B}"/>
              </a:ext>
            </a:extLst>
          </p:cNvPr>
          <p:cNvSpPr>
            <a:spLocks noGrp="1"/>
          </p:cNvSpPr>
          <p:nvPr>
            <p:ph type="title"/>
          </p:nvPr>
        </p:nvSpPr>
        <p:spPr>
          <a:xfrm>
            <a:off x="563563" y="474345"/>
            <a:ext cx="11077574" cy="2205793"/>
          </a:xfrm>
        </p:spPr>
        <p:txBody>
          <a:bodyPr/>
          <a:lstStyle/>
          <a:p>
            <a:r>
              <a:rPr lang="en-US" dirty="0" err="1"/>
              <a:t>Được</a:t>
            </a:r>
            <a:r>
              <a:rPr lang="en-US" dirty="0"/>
              <a:t> </a:t>
            </a:r>
            <a:r>
              <a:rPr lang="en-US" dirty="0" err="1"/>
              <a:t>Chúa</a:t>
            </a:r>
            <a:r>
              <a:rPr lang="en-US" dirty="0"/>
              <a:t> </a:t>
            </a:r>
            <a:r>
              <a:rPr lang="en-US" dirty="0" err="1"/>
              <a:t>tạo</a:t>
            </a:r>
            <a:r>
              <a:rPr lang="en-US" dirty="0"/>
              <a:t> </a:t>
            </a:r>
            <a:r>
              <a:rPr lang="en-US" dirty="0" err="1"/>
              <a:t>nên</a:t>
            </a:r>
            <a:r>
              <a:rPr lang="en-US" dirty="0"/>
              <a:t> </a:t>
            </a:r>
            <a:r>
              <a:rPr lang="en-US" dirty="0" err="1"/>
              <a:t>một</a:t>
            </a:r>
            <a:r>
              <a:rPr lang="en-US" dirty="0"/>
              <a:t> </a:t>
            </a:r>
            <a:r>
              <a:rPr lang="en-US" dirty="0" err="1"/>
              <a:t>cách</a:t>
            </a:r>
            <a:r>
              <a:rPr lang="en-US" dirty="0"/>
              <a:t> </a:t>
            </a:r>
            <a:r>
              <a:rPr lang="en-US" dirty="0" err="1"/>
              <a:t>đặc</a:t>
            </a:r>
            <a:r>
              <a:rPr lang="en-US" dirty="0"/>
              <a:t> </a:t>
            </a:r>
            <a:r>
              <a:rPr lang="en-US" dirty="0" err="1"/>
              <a:t>biệt</a:t>
            </a:r>
            <a:endParaRPr lang="en-US" dirty="0"/>
          </a:p>
        </p:txBody>
      </p:sp>
      <p:sp>
        <p:nvSpPr>
          <p:cNvPr id="4" name="Text Placeholder 3">
            <a:extLst>
              <a:ext uri="{FF2B5EF4-FFF2-40B4-BE49-F238E27FC236}">
                <a16:creationId xmlns:a16="http://schemas.microsoft.com/office/drawing/2014/main" id="{896BCF04-8BCC-BD4E-B224-713037AC6B1E}"/>
              </a:ext>
            </a:extLst>
          </p:cNvPr>
          <p:cNvSpPr>
            <a:spLocks noGrp="1"/>
          </p:cNvSpPr>
          <p:nvPr>
            <p:ph type="body" idx="1"/>
          </p:nvPr>
        </p:nvSpPr>
        <p:spPr/>
        <p:txBody>
          <a:bodyPr>
            <a:normAutofit/>
          </a:bodyPr>
          <a:lstStyle/>
          <a:p>
            <a:r>
              <a:rPr lang="en-US" sz="2800" dirty="0" err="1"/>
              <a:t>Chúng</a:t>
            </a:r>
            <a:r>
              <a:rPr lang="en-US" sz="2800" dirty="0"/>
              <a:t> ta </a:t>
            </a:r>
            <a:r>
              <a:rPr lang="en-US" sz="2800" dirty="0" err="1"/>
              <a:t>được</a:t>
            </a:r>
            <a:r>
              <a:rPr lang="en-US" sz="2800" dirty="0"/>
              <a:t> </a:t>
            </a:r>
            <a:r>
              <a:rPr lang="en-US" sz="2800" dirty="0" err="1"/>
              <a:t>Chúa</a:t>
            </a:r>
            <a:r>
              <a:rPr lang="en-US" sz="2800" dirty="0"/>
              <a:t> </a:t>
            </a:r>
            <a:r>
              <a:rPr lang="en-US" sz="2800" dirty="0" err="1"/>
              <a:t>tạo</a:t>
            </a:r>
            <a:r>
              <a:rPr lang="en-US" sz="2800" dirty="0"/>
              <a:t> </a:t>
            </a:r>
            <a:r>
              <a:rPr lang="en-US" sz="2800" dirty="0" err="1"/>
              <a:t>nên</a:t>
            </a:r>
            <a:r>
              <a:rPr lang="en-US" sz="2800" dirty="0"/>
              <a:t> </a:t>
            </a:r>
            <a:r>
              <a:rPr lang="en-US" sz="2800" dirty="0" err="1"/>
              <a:t>rất</a:t>
            </a:r>
            <a:r>
              <a:rPr lang="en-US" sz="2800" dirty="0"/>
              <a:t> </a:t>
            </a:r>
            <a:r>
              <a:rPr lang="en-US" sz="2800" dirty="0" err="1"/>
              <a:t>đặc</a:t>
            </a:r>
            <a:r>
              <a:rPr lang="en-US" sz="2800" dirty="0"/>
              <a:t> </a:t>
            </a:r>
            <a:r>
              <a:rPr lang="en-US" sz="2800" dirty="0" err="1"/>
              <a:t>biệt</a:t>
            </a:r>
            <a:r>
              <a:rPr lang="en-US" sz="2800" dirty="0"/>
              <a:t> </a:t>
            </a:r>
            <a:r>
              <a:rPr lang="en-US" sz="2800" dirty="0" err="1"/>
              <a:t>không</a:t>
            </a:r>
            <a:r>
              <a:rPr lang="en-US" sz="2800" dirty="0"/>
              <a:t> ai </a:t>
            </a:r>
            <a:r>
              <a:rPr lang="en-US" sz="2800" dirty="0" err="1"/>
              <a:t>giống</a:t>
            </a:r>
            <a:r>
              <a:rPr lang="en-US" sz="2800" dirty="0"/>
              <a:t> ai </a:t>
            </a:r>
            <a:r>
              <a:rPr lang="en-US" sz="2800" dirty="0" err="1"/>
              <a:t>từ</a:t>
            </a:r>
            <a:r>
              <a:rPr lang="en-US" sz="2800" dirty="0"/>
              <a:t> </a:t>
            </a:r>
            <a:r>
              <a:rPr lang="en-US" sz="2800" dirty="0" err="1"/>
              <a:t>hình</a:t>
            </a:r>
            <a:r>
              <a:rPr lang="en-US" sz="2800" dirty="0"/>
              <a:t> </a:t>
            </a:r>
            <a:r>
              <a:rPr lang="en-US" sz="2800" dirty="0" err="1"/>
              <a:t>thể</a:t>
            </a:r>
            <a:r>
              <a:rPr lang="en-US" sz="2800" dirty="0"/>
              <a:t> </a:t>
            </a:r>
            <a:r>
              <a:rPr lang="en-US" sz="2800" dirty="0" err="1"/>
              <a:t>đến</a:t>
            </a:r>
            <a:r>
              <a:rPr lang="en-US" sz="2800" dirty="0"/>
              <a:t> </a:t>
            </a:r>
            <a:r>
              <a:rPr lang="en-US" sz="2800" dirty="0" err="1"/>
              <a:t>tính</a:t>
            </a:r>
            <a:r>
              <a:rPr lang="en-US" sz="2800" dirty="0"/>
              <a:t> </a:t>
            </a:r>
            <a:r>
              <a:rPr lang="en-US" sz="2800" dirty="0" err="1"/>
              <a:t>tình</a:t>
            </a:r>
            <a:r>
              <a:rPr lang="en-US" sz="2800" dirty="0"/>
              <a:t>, </a:t>
            </a:r>
            <a:r>
              <a:rPr lang="en-US" sz="2800" dirty="0" err="1"/>
              <a:t>sở</a:t>
            </a:r>
            <a:r>
              <a:rPr lang="en-US" sz="2800" dirty="0"/>
              <a:t> </a:t>
            </a:r>
            <a:r>
              <a:rPr lang="en-US" sz="2800" dirty="0" err="1"/>
              <a:t>thích</a:t>
            </a:r>
            <a:r>
              <a:rPr lang="en-US" sz="2800" dirty="0"/>
              <a:t>, </a:t>
            </a:r>
            <a:r>
              <a:rPr lang="en-US" sz="2800" dirty="0" err="1"/>
              <a:t>thói</a:t>
            </a:r>
            <a:r>
              <a:rPr lang="en-US" sz="2800" dirty="0"/>
              <a:t> </a:t>
            </a:r>
            <a:r>
              <a:rPr lang="en-US" sz="2800" dirty="0" err="1"/>
              <a:t>quen</a:t>
            </a:r>
            <a:r>
              <a:rPr lang="en-US" sz="2800" dirty="0"/>
              <a:t>, </a:t>
            </a:r>
            <a:r>
              <a:rPr lang="en-US" sz="2800" dirty="0" err="1"/>
              <a:t>thân</a:t>
            </a:r>
            <a:r>
              <a:rPr lang="en-US" sz="2800" dirty="0"/>
              <a:t> </a:t>
            </a:r>
            <a:r>
              <a:rPr lang="en-US" sz="2800" dirty="0" err="1"/>
              <a:t>thế</a:t>
            </a:r>
            <a:r>
              <a:rPr lang="en-US" sz="2800" dirty="0"/>
              <a:t>, </a:t>
            </a:r>
            <a:r>
              <a:rPr lang="en-US" sz="2800" dirty="0" err="1"/>
              <a:t>tài</a:t>
            </a:r>
            <a:r>
              <a:rPr lang="en-US" sz="2800" dirty="0"/>
              <a:t> </a:t>
            </a:r>
            <a:r>
              <a:rPr lang="en-US" sz="2800" dirty="0" err="1"/>
              <a:t>năng</a:t>
            </a:r>
            <a:r>
              <a:rPr lang="en-US" sz="2800" dirty="0"/>
              <a:t>.</a:t>
            </a:r>
          </a:p>
          <a:p>
            <a:endParaRPr lang="en-US" sz="2800" dirty="0"/>
          </a:p>
          <a:p>
            <a:r>
              <a:rPr lang="en-US" sz="2800" dirty="0" err="1"/>
              <a:t>Tất</a:t>
            </a:r>
            <a:r>
              <a:rPr lang="en-US" sz="2800" dirty="0"/>
              <a:t> </a:t>
            </a:r>
            <a:r>
              <a:rPr lang="en-US" sz="2800" dirty="0" err="1"/>
              <a:t>cả</a:t>
            </a:r>
            <a:r>
              <a:rPr lang="en-US" sz="2800" dirty="0"/>
              <a:t> </a:t>
            </a:r>
            <a:r>
              <a:rPr lang="en-US" sz="2800" dirty="0" err="1"/>
              <a:t>để</a:t>
            </a:r>
            <a:r>
              <a:rPr lang="en-US" sz="2800" dirty="0"/>
              <a:t> </a:t>
            </a:r>
            <a:r>
              <a:rPr lang="en-US" sz="2800" dirty="0" err="1"/>
              <a:t>dành</a:t>
            </a:r>
            <a:r>
              <a:rPr lang="en-US" sz="2800" dirty="0"/>
              <a:t> </a:t>
            </a:r>
            <a:r>
              <a:rPr lang="en-US" sz="2800" dirty="0" err="1"/>
              <a:t>cho</a:t>
            </a:r>
            <a:r>
              <a:rPr lang="en-US" sz="2800" dirty="0"/>
              <a:t> </a:t>
            </a:r>
            <a:r>
              <a:rPr lang="en-US" sz="2800" dirty="0" err="1"/>
              <a:t>bạn</a:t>
            </a:r>
            <a:r>
              <a:rPr lang="en-US" sz="2800" dirty="0"/>
              <a:t> </a:t>
            </a:r>
            <a:r>
              <a:rPr lang="en-US" sz="2800" dirty="0" err="1"/>
              <a:t>một</a:t>
            </a:r>
            <a:r>
              <a:rPr lang="en-US" sz="2800" dirty="0"/>
              <a:t> </a:t>
            </a:r>
            <a:r>
              <a:rPr lang="en-US" sz="2800" dirty="0" err="1"/>
              <a:t>sứ</a:t>
            </a:r>
            <a:r>
              <a:rPr lang="en-US" sz="2800" dirty="0"/>
              <a:t> </a:t>
            </a:r>
            <a:r>
              <a:rPr lang="en-US" sz="2800" dirty="0" err="1"/>
              <a:t>mệnh</a:t>
            </a:r>
            <a:r>
              <a:rPr lang="en-US" sz="2800" dirty="0"/>
              <a:t> </a:t>
            </a:r>
            <a:r>
              <a:rPr lang="en-US" sz="2800" dirty="0" err="1"/>
              <a:t>đặc</a:t>
            </a:r>
            <a:r>
              <a:rPr lang="en-US" sz="2800" dirty="0"/>
              <a:t> </a:t>
            </a:r>
            <a:r>
              <a:rPr lang="en-US" sz="2800" dirty="0" err="1"/>
              <a:t>biệt</a:t>
            </a:r>
            <a:r>
              <a:rPr lang="en-US" sz="2800" dirty="0"/>
              <a:t>.</a:t>
            </a:r>
          </a:p>
        </p:txBody>
      </p:sp>
    </p:spTree>
    <p:extLst>
      <p:ext uri="{BB962C8B-B14F-4D97-AF65-F5344CB8AC3E}">
        <p14:creationId xmlns:p14="http://schemas.microsoft.com/office/powerpoint/2010/main" val="32420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99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07A0-D7ED-904B-ADB2-D98194A9417A}"/>
              </a:ext>
            </a:extLst>
          </p:cNvPr>
          <p:cNvSpPr>
            <a:spLocks noGrp="1"/>
          </p:cNvSpPr>
          <p:nvPr>
            <p:ph type="title"/>
          </p:nvPr>
        </p:nvSpPr>
        <p:spPr/>
        <p:txBody>
          <a:bodyPr/>
          <a:lstStyle/>
          <a:p>
            <a:r>
              <a:rPr lang="en-US" dirty="0"/>
              <a:t>CÂU HỎI SUY NGHIỆM</a:t>
            </a:r>
          </a:p>
        </p:txBody>
      </p:sp>
      <p:sp>
        <p:nvSpPr>
          <p:cNvPr id="3" name="Content Placeholder 2">
            <a:extLst>
              <a:ext uri="{FF2B5EF4-FFF2-40B4-BE49-F238E27FC236}">
                <a16:creationId xmlns:a16="http://schemas.microsoft.com/office/drawing/2014/main" id="{EBF62D4F-3AB9-D54D-B6A6-7FE8FDDA9010}"/>
              </a:ext>
            </a:extLst>
          </p:cNvPr>
          <p:cNvSpPr>
            <a:spLocks noGrp="1"/>
          </p:cNvSpPr>
          <p:nvPr>
            <p:ph idx="1"/>
          </p:nvPr>
        </p:nvSpPr>
        <p:spPr>
          <a:xfrm>
            <a:off x="550863" y="2113199"/>
            <a:ext cx="11181958" cy="4441980"/>
          </a:xfrm>
        </p:spPr>
        <p:txBody>
          <a:bodyPr>
            <a:normAutofit/>
          </a:bodyPr>
          <a:lstStyle/>
          <a:p>
            <a:pPr marL="0" indent="0">
              <a:buNone/>
            </a:pPr>
            <a:r>
              <a:rPr lang="en-US" sz="3200" dirty="0" err="1"/>
              <a:t>Bạn</a:t>
            </a:r>
            <a:r>
              <a:rPr lang="en-US" sz="3200" dirty="0"/>
              <a:t> </a:t>
            </a:r>
            <a:r>
              <a:rPr lang="en-US" sz="3200" dirty="0" err="1"/>
              <a:t>rất</a:t>
            </a:r>
            <a:r>
              <a:rPr lang="en-US" sz="3200" dirty="0"/>
              <a:t> </a:t>
            </a:r>
            <a:r>
              <a:rPr lang="en-US" sz="3200" dirty="0" err="1"/>
              <a:t>đặc</a:t>
            </a:r>
            <a:r>
              <a:rPr lang="en-US" sz="3200" dirty="0"/>
              <a:t> </a:t>
            </a:r>
            <a:r>
              <a:rPr lang="en-US" sz="3200" dirty="0" err="1"/>
              <a:t>biệt</a:t>
            </a:r>
            <a:r>
              <a:rPr lang="en-US" sz="3200" dirty="0"/>
              <a:t>? </a:t>
            </a:r>
            <a:r>
              <a:rPr lang="en-US" sz="3200" dirty="0" err="1"/>
              <a:t>Tìm</a:t>
            </a:r>
            <a:r>
              <a:rPr lang="en-US" sz="3200" dirty="0"/>
              <a:t> </a:t>
            </a:r>
            <a:r>
              <a:rPr lang="en-US" sz="3200" dirty="0" err="1"/>
              <a:t>câu</a:t>
            </a:r>
            <a:r>
              <a:rPr lang="en-US" sz="3200" dirty="0"/>
              <a:t> </a:t>
            </a:r>
            <a:r>
              <a:rPr lang="en-US" sz="3200" dirty="0" err="1"/>
              <a:t>trả</a:t>
            </a:r>
            <a:r>
              <a:rPr lang="en-US" sz="3200" dirty="0"/>
              <a:t> </a:t>
            </a:r>
            <a:r>
              <a:rPr lang="en-US" sz="3200" dirty="0" err="1"/>
              <a:t>lời</a:t>
            </a:r>
            <a:r>
              <a:rPr lang="en-US" sz="3200" dirty="0"/>
              <a:t> qua 5 </a:t>
            </a:r>
            <a:r>
              <a:rPr lang="en-US" sz="3200" dirty="0" err="1"/>
              <a:t>câu</a:t>
            </a:r>
            <a:r>
              <a:rPr lang="en-US" sz="3200" dirty="0"/>
              <a:t> </a:t>
            </a:r>
            <a:r>
              <a:rPr lang="en-US" sz="3200" dirty="0" err="1"/>
              <a:t>hỏi</a:t>
            </a:r>
            <a:r>
              <a:rPr lang="en-US" sz="3200" dirty="0"/>
              <a:t> </a:t>
            </a:r>
            <a:r>
              <a:rPr lang="en-US" sz="3200" dirty="0" err="1"/>
              <a:t>sau</a:t>
            </a:r>
            <a:r>
              <a:rPr lang="en-US" sz="3200" dirty="0"/>
              <a:t> </a:t>
            </a:r>
            <a:r>
              <a:rPr lang="en-US" sz="3200" dirty="0" err="1"/>
              <a:t>đây</a:t>
            </a:r>
            <a:r>
              <a:rPr lang="en-US" sz="3200" dirty="0"/>
              <a:t>:</a:t>
            </a:r>
          </a:p>
          <a:p>
            <a:pPr marL="971550" lvl="1" indent="-514350">
              <a:buFont typeface="+mj-lt"/>
              <a:buAutoNum type="arabicPeriod"/>
            </a:pPr>
            <a:r>
              <a:rPr lang="en-US" sz="2600" dirty="0" err="1"/>
              <a:t>Ước</a:t>
            </a:r>
            <a:r>
              <a:rPr lang="en-US" sz="2600" dirty="0"/>
              <a:t> </a:t>
            </a:r>
            <a:r>
              <a:rPr lang="en-US" sz="2600" dirty="0" err="1"/>
              <a:t>mơ</a:t>
            </a:r>
            <a:r>
              <a:rPr lang="en-US" sz="2600" dirty="0"/>
              <a:t> </a:t>
            </a:r>
            <a:r>
              <a:rPr lang="en-US" sz="2600" dirty="0" err="1"/>
              <a:t>của</a:t>
            </a:r>
            <a:r>
              <a:rPr lang="en-US" sz="2600" dirty="0"/>
              <a:t> </a:t>
            </a:r>
            <a:r>
              <a:rPr lang="en-US" sz="2600" dirty="0" err="1"/>
              <a:t>bạn</a:t>
            </a:r>
            <a:r>
              <a:rPr lang="en-US" sz="2600" dirty="0"/>
              <a:t> </a:t>
            </a:r>
            <a:r>
              <a:rPr lang="en-US" sz="2600" dirty="0" err="1"/>
              <a:t>là</a:t>
            </a:r>
            <a:r>
              <a:rPr lang="en-US" sz="2600" dirty="0"/>
              <a:t> </a:t>
            </a:r>
            <a:r>
              <a:rPr lang="en-US" sz="2600" dirty="0" err="1"/>
              <a:t>làm</a:t>
            </a:r>
            <a:r>
              <a:rPr lang="en-US" sz="2600" dirty="0"/>
              <a:t> </a:t>
            </a:r>
            <a:r>
              <a:rPr lang="en-US" sz="2600" dirty="0" err="1"/>
              <a:t>công</a:t>
            </a:r>
            <a:r>
              <a:rPr lang="en-US" sz="2600" dirty="0"/>
              <a:t> </a:t>
            </a:r>
            <a:r>
              <a:rPr lang="en-US" sz="2600" dirty="0" err="1"/>
              <a:t>việc</a:t>
            </a:r>
            <a:r>
              <a:rPr lang="en-US" sz="2600" dirty="0"/>
              <a:t> (</a:t>
            </a:r>
            <a:r>
              <a:rPr lang="en-US" sz="2600" dirty="0" err="1"/>
              <a:t>nghề</a:t>
            </a:r>
            <a:r>
              <a:rPr lang="en-US" sz="2600" dirty="0"/>
              <a:t> </a:t>
            </a:r>
            <a:r>
              <a:rPr lang="en-US" sz="2600" dirty="0" err="1"/>
              <a:t>nghiệp</a:t>
            </a:r>
            <a:r>
              <a:rPr lang="en-US" sz="2600" dirty="0"/>
              <a:t>) </a:t>
            </a:r>
            <a:r>
              <a:rPr lang="en-US" sz="2600" dirty="0" err="1"/>
              <a:t>gì</a:t>
            </a:r>
            <a:r>
              <a:rPr lang="en-US" sz="2600" dirty="0"/>
              <a:t>?</a:t>
            </a:r>
          </a:p>
          <a:p>
            <a:pPr marL="971550" lvl="1" indent="-514350">
              <a:buFont typeface="+mj-lt"/>
              <a:buAutoNum type="arabicPeriod"/>
            </a:pPr>
            <a:r>
              <a:rPr lang="en-US" sz="2600" dirty="0" err="1"/>
              <a:t>Tài</a:t>
            </a:r>
            <a:r>
              <a:rPr lang="en-US" sz="2600" dirty="0"/>
              <a:t> </a:t>
            </a:r>
            <a:r>
              <a:rPr lang="en-US" sz="2600" dirty="0" err="1"/>
              <a:t>năng</a:t>
            </a:r>
            <a:r>
              <a:rPr lang="en-US" sz="2600" dirty="0"/>
              <a:t> </a:t>
            </a:r>
            <a:r>
              <a:rPr lang="en-US" sz="2600" dirty="0" err="1"/>
              <a:t>bạn</a:t>
            </a:r>
            <a:r>
              <a:rPr lang="en-US" sz="2600" dirty="0"/>
              <a:t> </a:t>
            </a:r>
            <a:r>
              <a:rPr lang="en-US" sz="2600" dirty="0" err="1"/>
              <a:t>đang</a:t>
            </a:r>
            <a:r>
              <a:rPr lang="en-US" sz="2600" dirty="0"/>
              <a:t> </a:t>
            </a:r>
            <a:r>
              <a:rPr lang="en-US" sz="2600" dirty="0" err="1"/>
              <a:t>có</a:t>
            </a:r>
            <a:r>
              <a:rPr lang="en-US" sz="2600" dirty="0"/>
              <a:t> (</a:t>
            </a:r>
            <a:r>
              <a:rPr lang="en-US" sz="2600" dirty="0" err="1"/>
              <a:t>mà</a:t>
            </a:r>
            <a:r>
              <a:rPr lang="en-US" sz="2600" dirty="0"/>
              <a:t> </a:t>
            </a:r>
            <a:r>
              <a:rPr lang="en-US" sz="2600" dirty="0" err="1"/>
              <a:t>người</a:t>
            </a:r>
            <a:r>
              <a:rPr lang="en-US" sz="2600" dirty="0"/>
              <a:t> </a:t>
            </a:r>
            <a:r>
              <a:rPr lang="en-US" sz="2600" dirty="0" err="1"/>
              <a:t>khác</a:t>
            </a:r>
            <a:r>
              <a:rPr lang="en-US" sz="2600" dirty="0"/>
              <a:t> </a:t>
            </a:r>
            <a:r>
              <a:rPr lang="en-US" sz="2600" dirty="0" err="1"/>
              <a:t>không</a:t>
            </a:r>
            <a:r>
              <a:rPr lang="en-US" sz="2600" dirty="0"/>
              <a:t> </a:t>
            </a:r>
            <a:r>
              <a:rPr lang="en-US" sz="2600" dirty="0" err="1"/>
              <a:t>dễ</a:t>
            </a:r>
            <a:r>
              <a:rPr lang="en-US" sz="2600" dirty="0"/>
              <a:t> </a:t>
            </a:r>
            <a:r>
              <a:rPr lang="en-US" sz="2600" dirty="0" err="1"/>
              <a:t>có</a:t>
            </a:r>
            <a:r>
              <a:rPr lang="en-US" sz="2600" dirty="0"/>
              <a:t>) </a:t>
            </a:r>
            <a:r>
              <a:rPr lang="en-US" sz="2600" dirty="0" err="1"/>
              <a:t>là</a:t>
            </a:r>
            <a:r>
              <a:rPr lang="en-US" sz="2600" dirty="0"/>
              <a:t> </a:t>
            </a:r>
            <a:r>
              <a:rPr lang="en-US" sz="2600" dirty="0" err="1"/>
              <a:t>gì</a:t>
            </a:r>
            <a:r>
              <a:rPr lang="en-US" sz="2600" dirty="0"/>
              <a:t>?</a:t>
            </a:r>
          </a:p>
          <a:p>
            <a:pPr marL="971550" lvl="1" indent="-514350">
              <a:buFont typeface="+mj-lt"/>
              <a:buAutoNum type="arabicPeriod"/>
            </a:pPr>
            <a:r>
              <a:rPr lang="en-US" sz="2600" dirty="0" err="1"/>
              <a:t>Điều</a:t>
            </a:r>
            <a:r>
              <a:rPr lang="en-US" sz="2600" dirty="0"/>
              <a:t> </a:t>
            </a:r>
            <a:r>
              <a:rPr lang="en-US" sz="2600" dirty="0" err="1"/>
              <a:t>gì</a:t>
            </a:r>
            <a:r>
              <a:rPr lang="en-US" sz="2600" dirty="0"/>
              <a:t> </a:t>
            </a:r>
            <a:r>
              <a:rPr lang="en-US" sz="2600" dirty="0" err="1"/>
              <a:t>khiến</a:t>
            </a:r>
            <a:r>
              <a:rPr lang="en-US" sz="2600" dirty="0"/>
              <a:t> </a:t>
            </a:r>
            <a:r>
              <a:rPr lang="en-US" sz="2600" dirty="0" err="1"/>
              <a:t>bạn</a:t>
            </a:r>
            <a:r>
              <a:rPr lang="en-US" sz="2600" dirty="0"/>
              <a:t> </a:t>
            </a:r>
            <a:r>
              <a:rPr lang="en-US" sz="2600" dirty="0" err="1"/>
              <a:t>phấn</a:t>
            </a:r>
            <a:r>
              <a:rPr lang="en-US" sz="2600" dirty="0"/>
              <a:t> </a:t>
            </a:r>
            <a:r>
              <a:rPr lang="en-US" sz="2600" dirty="0" err="1"/>
              <a:t>khích</a:t>
            </a:r>
            <a:r>
              <a:rPr lang="en-US" sz="2600" dirty="0"/>
              <a:t> </a:t>
            </a:r>
            <a:r>
              <a:rPr lang="en-US" sz="2600" dirty="0" err="1"/>
              <a:t>nhất</a:t>
            </a:r>
            <a:r>
              <a:rPr lang="en-US" sz="2600" dirty="0"/>
              <a:t>  </a:t>
            </a:r>
            <a:r>
              <a:rPr lang="en-US" sz="2600" dirty="0" err="1"/>
              <a:t>khi</a:t>
            </a:r>
            <a:r>
              <a:rPr lang="en-US" sz="2600" dirty="0"/>
              <a:t> </a:t>
            </a:r>
            <a:r>
              <a:rPr lang="en-US" sz="2600" dirty="0" err="1"/>
              <a:t>chơi</a:t>
            </a:r>
            <a:r>
              <a:rPr lang="en-US" sz="2600" dirty="0"/>
              <a:t> hay </a:t>
            </a:r>
            <a:r>
              <a:rPr lang="en-US" sz="2600" dirty="0" err="1"/>
              <a:t>giải</a:t>
            </a:r>
            <a:r>
              <a:rPr lang="en-US" sz="2600" dirty="0"/>
              <a:t> </a:t>
            </a:r>
            <a:r>
              <a:rPr lang="en-US" sz="2600" dirty="0" err="1"/>
              <a:t>trí</a:t>
            </a:r>
            <a:r>
              <a:rPr lang="en-US" sz="2600" dirty="0"/>
              <a:t> </a:t>
            </a:r>
            <a:r>
              <a:rPr lang="en-US" sz="2600" dirty="0" err="1"/>
              <a:t>là</a:t>
            </a:r>
            <a:r>
              <a:rPr lang="en-US" sz="2600" dirty="0"/>
              <a:t> </a:t>
            </a:r>
            <a:r>
              <a:rPr lang="en-US" sz="2600" dirty="0" err="1"/>
              <a:t>gì</a:t>
            </a:r>
            <a:r>
              <a:rPr lang="en-US" sz="2600" dirty="0"/>
              <a:t>?</a:t>
            </a:r>
          </a:p>
          <a:p>
            <a:pPr marL="971550" lvl="1" indent="-514350">
              <a:buFont typeface="+mj-lt"/>
              <a:buAutoNum type="arabicPeriod"/>
            </a:pPr>
            <a:r>
              <a:rPr lang="en-US" sz="2600" dirty="0" err="1"/>
              <a:t>Trãi</a:t>
            </a:r>
            <a:r>
              <a:rPr lang="en-US" sz="2600" dirty="0"/>
              <a:t> </a:t>
            </a:r>
            <a:r>
              <a:rPr lang="en-US" sz="2600" dirty="0" err="1"/>
              <a:t>nghiệm</a:t>
            </a:r>
            <a:r>
              <a:rPr lang="en-US" sz="2600" dirty="0"/>
              <a:t> </a:t>
            </a:r>
            <a:r>
              <a:rPr lang="en-US" sz="2600" dirty="0" err="1"/>
              <a:t>của</a:t>
            </a:r>
            <a:r>
              <a:rPr lang="en-US" sz="2600" dirty="0"/>
              <a:t> </a:t>
            </a:r>
            <a:r>
              <a:rPr lang="en-US" sz="2600" dirty="0" err="1"/>
              <a:t>bạn</a:t>
            </a:r>
            <a:r>
              <a:rPr lang="en-US" sz="2600" dirty="0"/>
              <a:t> </a:t>
            </a:r>
            <a:r>
              <a:rPr lang="en-US" sz="2600" dirty="0" err="1"/>
              <a:t>trong</a:t>
            </a:r>
            <a:r>
              <a:rPr lang="en-US" sz="2600" dirty="0"/>
              <a:t> </a:t>
            </a:r>
            <a:r>
              <a:rPr lang="en-US" sz="2600" dirty="0" err="1"/>
              <a:t>tuổi</a:t>
            </a:r>
            <a:r>
              <a:rPr lang="en-US" sz="2600" dirty="0"/>
              <a:t> </a:t>
            </a:r>
            <a:r>
              <a:rPr lang="en-US" sz="2600" dirty="0" err="1"/>
              <a:t>ấu</a:t>
            </a:r>
            <a:r>
              <a:rPr lang="en-US" sz="2600" dirty="0"/>
              <a:t> </a:t>
            </a:r>
            <a:r>
              <a:rPr lang="en-US" sz="2600" dirty="0" err="1"/>
              <a:t>thơ</a:t>
            </a:r>
            <a:r>
              <a:rPr lang="en-US" sz="2600" dirty="0"/>
              <a:t> hay </a:t>
            </a:r>
            <a:r>
              <a:rPr lang="en-US" sz="2600" dirty="0" err="1"/>
              <a:t>những</a:t>
            </a:r>
            <a:r>
              <a:rPr lang="en-US" sz="2600" dirty="0"/>
              <a:t> </a:t>
            </a:r>
            <a:r>
              <a:rPr lang="en-US" sz="2600" dirty="0" err="1"/>
              <a:t>năm</a:t>
            </a:r>
            <a:r>
              <a:rPr lang="en-US" sz="2600" dirty="0"/>
              <a:t> </a:t>
            </a:r>
            <a:r>
              <a:rPr lang="en-US" sz="2600" dirty="0" err="1"/>
              <a:t>tháng</a:t>
            </a:r>
            <a:r>
              <a:rPr lang="en-US" sz="2600" dirty="0"/>
              <a:t>  </a:t>
            </a:r>
            <a:r>
              <a:rPr lang="en-US" sz="2600" dirty="0" err="1"/>
              <a:t>không</a:t>
            </a:r>
            <a:r>
              <a:rPr lang="en-US" sz="2600" dirty="0"/>
              <a:t> </a:t>
            </a:r>
            <a:r>
              <a:rPr lang="en-US" sz="2600" dirty="0" err="1"/>
              <a:t>thể</a:t>
            </a:r>
            <a:r>
              <a:rPr lang="en-US" sz="2600" dirty="0"/>
              <a:t> </a:t>
            </a:r>
            <a:r>
              <a:rPr lang="en-US" sz="2600" dirty="0" err="1"/>
              <a:t>nào</a:t>
            </a:r>
            <a:r>
              <a:rPr lang="en-US" sz="2600" dirty="0"/>
              <a:t> </a:t>
            </a:r>
            <a:r>
              <a:rPr lang="en-US" sz="2600" dirty="0" err="1"/>
              <a:t>quên</a:t>
            </a:r>
            <a:r>
              <a:rPr lang="en-US" sz="2600" dirty="0"/>
              <a:t> </a:t>
            </a:r>
            <a:r>
              <a:rPr lang="en-US" sz="2600" dirty="0" err="1"/>
              <a:t>là</a:t>
            </a:r>
            <a:r>
              <a:rPr lang="en-US" sz="2600" dirty="0"/>
              <a:t> </a:t>
            </a:r>
            <a:r>
              <a:rPr lang="en-US" sz="2600" dirty="0" err="1"/>
              <a:t>gì</a:t>
            </a:r>
            <a:r>
              <a:rPr lang="en-US" sz="2600" dirty="0"/>
              <a:t>? (</a:t>
            </a:r>
            <a:r>
              <a:rPr lang="en-US" sz="2600" dirty="0" err="1"/>
              <a:t>Những</a:t>
            </a:r>
            <a:r>
              <a:rPr lang="en-US" sz="2600" dirty="0"/>
              <a:t> </a:t>
            </a:r>
            <a:r>
              <a:rPr lang="en-US" sz="2600" dirty="0" err="1"/>
              <a:t>chuyện</a:t>
            </a:r>
            <a:r>
              <a:rPr lang="en-US" sz="2600" dirty="0"/>
              <a:t> </a:t>
            </a:r>
            <a:r>
              <a:rPr lang="en-US" sz="2600" dirty="0" err="1"/>
              <a:t>buồn</a:t>
            </a:r>
            <a:r>
              <a:rPr lang="en-US" sz="2600" dirty="0"/>
              <a:t> hay </a:t>
            </a:r>
            <a:r>
              <a:rPr lang="en-US" sz="2600" dirty="0" err="1"/>
              <a:t>vui</a:t>
            </a:r>
            <a:r>
              <a:rPr lang="en-US" sz="2600" dirty="0"/>
              <a:t> </a:t>
            </a:r>
            <a:r>
              <a:rPr lang="en-US" sz="2600" dirty="0" err="1"/>
              <a:t>đã</a:t>
            </a:r>
            <a:r>
              <a:rPr lang="en-US" sz="2600" dirty="0"/>
              <a:t> </a:t>
            </a:r>
            <a:r>
              <a:rPr lang="en-US" sz="2600" dirty="0" err="1"/>
              <a:t>thay</a:t>
            </a:r>
            <a:r>
              <a:rPr lang="en-US" sz="2600" dirty="0"/>
              <a:t> </a:t>
            </a:r>
            <a:r>
              <a:rPr lang="en-US" sz="2600" dirty="0" err="1"/>
              <a:t>đổi</a:t>
            </a:r>
            <a:r>
              <a:rPr lang="en-US" sz="2600" dirty="0"/>
              <a:t> </a:t>
            </a:r>
            <a:r>
              <a:rPr lang="en-US" sz="2600" dirty="0" err="1"/>
              <a:t>cuộc</a:t>
            </a:r>
            <a:r>
              <a:rPr lang="en-US" sz="2600" dirty="0"/>
              <a:t> </a:t>
            </a:r>
            <a:r>
              <a:rPr lang="en-US" sz="2600" dirty="0" err="1"/>
              <a:t>đời</a:t>
            </a:r>
            <a:r>
              <a:rPr lang="en-US" sz="2600" dirty="0"/>
              <a:t> </a:t>
            </a:r>
            <a:r>
              <a:rPr lang="en-US" sz="2600" dirty="0" err="1"/>
              <a:t>bạn</a:t>
            </a:r>
            <a:r>
              <a:rPr lang="en-US" sz="2600" dirty="0"/>
              <a:t>)</a:t>
            </a:r>
          </a:p>
          <a:p>
            <a:pPr marL="971550" lvl="1" indent="-514350">
              <a:buFont typeface="+mj-lt"/>
              <a:buAutoNum type="arabicPeriod"/>
            </a:pPr>
            <a:r>
              <a:rPr lang="en-US" sz="2600" dirty="0" err="1"/>
              <a:t>Cộng</a:t>
            </a:r>
            <a:r>
              <a:rPr lang="en-US" sz="2600" dirty="0"/>
              <a:t> </a:t>
            </a:r>
            <a:r>
              <a:rPr lang="en-US" sz="2600" dirty="0" err="1"/>
              <a:t>đồng</a:t>
            </a:r>
            <a:r>
              <a:rPr lang="en-US" sz="2600" dirty="0"/>
              <a:t> </a:t>
            </a:r>
            <a:r>
              <a:rPr lang="en-US" sz="2600" dirty="0" err="1"/>
              <a:t>xung</a:t>
            </a:r>
            <a:r>
              <a:rPr lang="en-US" sz="2600" dirty="0"/>
              <a:t> </a:t>
            </a:r>
            <a:r>
              <a:rPr lang="en-US" sz="2600" dirty="0" err="1"/>
              <a:t>quanh</a:t>
            </a:r>
            <a:r>
              <a:rPr lang="en-US" sz="2600" dirty="0"/>
              <a:t> </a:t>
            </a:r>
            <a:r>
              <a:rPr lang="en-US" sz="2600" dirty="0" err="1"/>
              <a:t>bạn</a:t>
            </a:r>
            <a:r>
              <a:rPr lang="en-US" sz="2600" dirty="0"/>
              <a:t> </a:t>
            </a:r>
            <a:r>
              <a:rPr lang="en-US" sz="2600" dirty="0" err="1"/>
              <a:t>là</a:t>
            </a:r>
            <a:r>
              <a:rPr lang="en-US" sz="2600" dirty="0"/>
              <a:t> </a:t>
            </a:r>
            <a:r>
              <a:rPr lang="en-US" sz="2600" dirty="0" err="1"/>
              <a:t>những</a:t>
            </a:r>
            <a:r>
              <a:rPr lang="en-US" sz="2600" dirty="0"/>
              <a:t> ai? (</a:t>
            </a:r>
            <a:r>
              <a:rPr lang="en-US" sz="2600" dirty="0" err="1"/>
              <a:t>những</a:t>
            </a:r>
            <a:r>
              <a:rPr lang="en-US" sz="2600" dirty="0"/>
              <a:t> </a:t>
            </a:r>
            <a:r>
              <a:rPr lang="en-US" sz="2600" dirty="0" err="1"/>
              <a:t>người</a:t>
            </a:r>
            <a:r>
              <a:rPr lang="en-US" sz="2600" dirty="0"/>
              <a:t> </a:t>
            </a:r>
            <a:r>
              <a:rPr lang="en-US" sz="2600" dirty="0" err="1"/>
              <a:t>bạn</a:t>
            </a:r>
            <a:r>
              <a:rPr lang="en-US" sz="2600" dirty="0"/>
              <a:t> </a:t>
            </a:r>
            <a:r>
              <a:rPr lang="en-US" sz="2600" dirty="0" err="1"/>
              <a:t>tiếp</a:t>
            </a:r>
            <a:r>
              <a:rPr lang="en-US" sz="2600" dirty="0"/>
              <a:t> </a:t>
            </a:r>
            <a:r>
              <a:rPr lang="en-US" sz="2600" dirty="0" err="1"/>
              <a:t>xúc</a:t>
            </a:r>
            <a:r>
              <a:rPr lang="en-US" sz="2600" dirty="0"/>
              <a:t> </a:t>
            </a:r>
            <a:r>
              <a:rPr lang="en-US" sz="2600" dirty="0" err="1"/>
              <a:t>hằng</a:t>
            </a:r>
            <a:r>
              <a:rPr lang="en-US" sz="2600" dirty="0"/>
              <a:t> </a:t>
            </a:r>
            <a:r>
              <a:rPr lang="en-US" sz="2600" dirty="0" err="1"/>
              <a:t>ngày</a:t>
            </a:r>
            <a:r>
              <a:rPr lang="en-US" sz="2600" dirty="0"/>
              <a:t> </a:t>
            </a:r>
            <a:r>
              <a:rPr lang="en-US" sz="2600" dirty="0" err="1"/>
              <a:t>và</a:t>
            </a:r>
            <a:r>
              <a:rPr lang="en-US" sz="2600" dirty="0"/>
              <a:t> </a:t>
            </a:r>
            <a:r>
              <a:rPr lang="en-US" sz="2600" dirty="0" err="1"/>
              <a:t>bạn</a:t>
            </a:r>
            <a:r>
              <a:rPr lang="en-US" sz="2600" dirty="0"/>
              <a:t> </a:t>
            </a:r>
            <a:r>
              <a:rPr lang="en-US" sz="2600" dirty="0" err="1"/>
              <a:t>là</a:t>
            </a:r>
            <a:r>
              <a:rPr lang="en-US" sz="2600" dirty="0"/>
              <a:t> </a:t>
            </a:r>
            <a:r>
              <a:rPr lang="en-US" sz="2600" dirty="0" err="1"/>
              <a:t>một</a:t>
            </a:r>
            <a:r>
              <a:rPr lang="en-US" sz="2600" dirty="0"/>
              <a:t> </a:t>
            </a:r>
            <a:r>
              <a:rPr lang="en-US" sz="2600" dirty="0" err="1"/>
              <a:t>trong</a:t>
            </a:r>
            <a:r>
              <a:rPr lang="en-US" sz="2600" dirty="0"/>
              <a:t> </a:t>
            </a:r>
            <a:r>
              <a:rPr lang="en-US" sz="2600" dirty="0" err="1"/>
              <a:t>cộng</a:t>
            </a:r>
            <a:r>
              <a:rPr lang="en-US" sz="2600" dirty="0"/>
              <a:t> </a:t>
            </a:r>
            <a:r>
              <a:rPr lang="en-US" sz="2600" dirty="0" err="1"/>
              <a:t>đồng</a:t>
            </a:r>
            <a:r>
              <a:rPr lang="en-US" sz="2600" dirty="0"/>
              <a:t> </a:t>
            </a:r>
            <a:r>
              <a:rPr lang="en-US" sz="2600" dirty="0" err="1"/>
              <a:t>đó</a:t>
            </a:r>
            <a:r>
              <a:rPr lang="en-US" sz="2600" dirty="0"/>
              <a:t>)</a:t>
            </a:r>
          </a:p>
        </p:txBody>
      </p:sp>
    </p:spTree>
    <p:extLst>
      <p:ext uri="{BB962C8B-B14F-4D97-AF65-F5344CB8AC3E}">
        <p14:creationId xmlns:p14="http://schemas.microsoft.com/office/powerpoint/2010/main" val="135622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F000-AB86-CE48-B073-3CDCFE670012}"/>
              </a:ext>
            </a:extLst>
          </p:cNvPr>
          <p:cNvSpPr>
            <a:spLocks noGrp="1"/>
          </p:cNvSpPr>
          <p:nvPr>
            <p:ph type="title"/>
          </p:nvPr>
        </p:nvSpPr>
        <p:spPr/>
        <p:txBody>
          <a:bodyPr>
            <a:normAutofit/>
          </a:bodyPr>
          <a:lstStyle/>
          <a:p>
            <a:r>
              <a:rPr lang="vi-VN" sz="3200" dirty="0"/>
              <a:t>“</a:t>
            </a:r>
            <a:r>
              <a:rPr lang="vi-VN" sz="3200" dirty="0">
                <a:solidFill>
                  <a:srgbClr val="00B050"/>
                </a:solidFill>
              </a:rPr>
              <a:t>trước khi sáng thế, Ngài đã chọn chúng ta </a:t>
            </a:r>
            <a:r>
              <a:rPr lang="vi-VN" sz="3200" dirty="0">
                <a:solidFill>
                  <a:srgbClr val="FFFF00"/>
                </a:solidFill>
              </a:rPr>
              <a:t>trong Đấng Christ, đặng làm nên thánh </a:t>
            </a:r>
            <a:r>
              <a:rPr lang="vi-VN" sz="3200" dirty="0"/>
              <a:t>không chỗ trách được trước mặt Đức Chúa Trời, </a:t>
            </a:r>
            <a:r>
              <a:rPr lang="vi-VN" sz="3200" dirty="0">
                <a:hlinkClick r:id="rId3" tooltip="Share Verse"/>
              </a:rPr>
              <a:t>5</a:t>
            </a:r>
            <a:r>
              <a:rPr lang="vi-VN" sz="3200" dirty="0"/>
              <a:t> </a:t>
            </a:r>
            <a:r>
              <a:rPr lang="vi-VN" sz="3200" dirty="0">
                <a:solidFill>
                  <a:srgbClr val="FF0000"/>
                </a:solidFill>
              </a:rPr>
              <a:t>bởi sự thương yêu </a:t>
            </a:r>
            <a:r>
              <a:rPr lang="vi-VN" sz="3200" dirty="0"/>
              <a:t>của </a:t>
            </a:r>
            <a:r>
              <a:rPr lang="vi-VN" sz="3200" dirty="0">
                <a:solidFill>
                  <a:srgbClr val="00B050"/>
                </a:solidFill>
              </a:rPr>
              <a:t>Ngài đã định trước cho chúng ta </a:t>
            </a:r>
            <a:r>
              <a:rPr lang="vi-VN" sz="3200" dirty="0">
                <a:solidFill>
                  <a:srgbClr val="FFFF00"/>
                </a:solidFill>
              </a:rPr>
              <a:t>được trở nên con nuôi của Ngài </a:t>
            </a:r>
            <a:r>
              <a:rPr lang="vi-VN" sz="3200" dirty="0"/>
              <a:t>bởi Đức Chúa Jêsus Christ, theo ý tốt của Ngài, </a:t>
            </a:r>
            <a:r>
              <a:rPr lang="vi-VN" sz="3200" dirty="0">
                <a:hlinkClick r:id="rId4" tooltip="Share Verse"/>
              </a:rPr>
              <a:t>6</a:t>
            </a:r>
            <a:r>
              <a:rPr lang="vi-VN" sz="3200" dirty="0"/>
              <a:t> </a:t>
            </a:r>
            <a:r>
              <a:rPr lang="vi-VN" sz="3200" dirty="0">
                <a:solidFill>
                  <a:srgbClr val="00B0F0"/>
                </a:solidFill>
              </a:rPr>
              <a:t>để khen ngợi sự vinh hiển </a:t>
            </a:r>
            <a:r>
              <a:rPr lang="vi-VN" sz="3200" dirty="0">
                <a:solidFill>
                  <a:srgbClr val="FFFF00"/>
                </a:solidFill>
              </a:rPr>
              <a:t>của </a:t>
            </a:r>
            <a:r>
              <a:rPr lang="vi-VN" sz="3200" dirty="0">
                <a:solidFill>
                  <a:srgbClr val="FF0000"/>
                </a:solidFill>
              </a:rPr>
              <a:t>ân điển Ngài </a:t>
            </a:r>
            <a:r>
              <a:rPr lang="vi-VN" sz="3200" dirty="0"/>
              <a:t>đã ban cho chúng ta </a:t>
            </a:r>
            <a:r>
              <a:rPr lang="vi-VN" sz="3200" dirty="0">
                <a:solidFill>
                  <a:srgbClr val="FF0000"/>
                </a:solidFill>
              </a:rPr>
              <a:t>cách nhưng không </a:t>
            </a:r>
            <a:r>
              <a:rPr lang="vi-VN" sz="3200" dirty="0"/>
              <a:t>trong Con yêu dấu của Ngài! </a:t>
            </a:r>
            <a:r>
              <a:rPr lang="vi-VN" sz="3200" dirty="0">
                <a:hlinkClick r:id="rId5" tooltip="Share Verse"/>
              </a:rPr>
              <a:t>7</a:t>
            </a:r>
            <a:r>
              <a:rPr lang="vi-VN" sz="3200" dirty="0"/>
              <a:t> Ấy là </a:t>
            </a:r>
            <a:r>
              <a:rPr lang="vi-VN" sz="3200" dirty="0">
                <a:solidFill>
                  <a:srgbClr val="FFFF00"/>
                </a:solidFill>
              </a:rPr>
              <a:t>trong Đấng Christ, chúng ta được cứu chuộc bởi huyết Ngài, được tha tội</a:t>
            </a:r>
            <a:r>
              <a:rPr lang="vi-VN" sz="3200" dirty="0"/>
              <a:t>, </a:t>
            </a:r>
            <a:r>
              <a:rPr lang="vi-VN" sz="3200" dirty="0">
                <a:solidFill>
                  <a:srgbClr val="FF0000"/>
                </a:solidFill>
              </a:rPr>
              <a:t>theo sự dư dật của ân điển Ngài</a:t>
            </a:r>
            <a:r>
              <a:rPr lang="vi-VN" sz="3200" dirty="0"/>
              <a:t>”</a:t>
            </a:r>
            <a:r>
              <a:rPr lang="vi-VN" sz="3200" i="1" dirty="0"/>
              <a:t>(Ê-phê-sô 1:4-7)</a:t>
            </a:r>
            <a:endParaRPr lang="en-US" sz="3200" i="1" dirty="0"/>
          </a:p>
        </p:txBody>
      </p:sp>
    </p:spTree>
    <p:extLst>
      <p:ext uri="{BB962C8B-B14F-4D97-AF65-F5344CB8AC3E}">
        <p14:creationId xmlns:p14="http://schemas.microsoft.com/office/powerpoint/2010/main" val="277021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wd">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 fill="hold"/>
                                        <p:tgtEl>
                                          <p:spTgt spid="2"/>
                                        </p:tgtEl>
                                        <p:attrNameLst>
                                          <p:attrName>ppt_x</p:attrName>
                                        </p:attrNameLst>
                                      </p:cBhvr>
                                      <p:tavLst>
                                        <p:tav tm="0">
                                          <p:val>
                                            <p:strVal val="#ppt_x"/>
                                          </p:val>
                                        </p:tav>
                                        <p:tav tm="100000">
                                          <p:val>
                                            <p:strVal val="#ppt_x"/>
                                          </p:val>
                                        </p:tav>
                                      </p:tavLst>
                                    </p:anim>
                                    <p:anim calcmode="lin" valueType="num">
                                      <p:cBhvr additive="base">
                                        <p:cTn id="8" dur="1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1" nodeType="click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AF000-AB86-CE48-B073-3CDCFE670012}"/>
              </a:ext>
            </a:extLst>
          </p:cNvPr>
          <p:cNvSpPr>
            <a:spLocks noGrp="1"/>
          </p:cNvSpPr>
          <p:nvPr>
            <p:ph type="title"/>
          </p:nvPr>
        </p:nvSpPr>
        <p:spPr/>
        <p:txBody>
          <a:bodyPr>
            <a:normAutofit/>
          </a:bodyPr>
          <a:lstStyle/>
          <a:p>
            <a:r>
              <a:rPr lang="vi-VN" sz="3600" dirty="0"/>
              <a:t>Ấy cũng là trong Ngài mà </a:t>
            </a:r>
            <a:r>
              <a:rPr lang="vi-VN" sz="3600" dirty="0">
                <a:solidFill>
                  <a:srgbClr val="FFFF00"/>
                </a:solidFill>
              </a:rPr>
              <a:t>chúng ta đã nên kẻ dự phần kế nghiệp</a:t>
            </a:r>
            <a:r>
              <a:rPr lang="vi-VN" sz="3600" dirty="0"/>
              <a:t>, như </a:t>
            </a:r>
            <a:r>
              <a:rPr lang="vi-VN" sz="3600" dirty="0">
                <a:solidFill>
                  <a:srgbClr val="00B050"/>
                </a:solidFill>
              </a:rPr>
              <a:t>đã định trước cho chúng ta</a:t>
            </a:r>
            <a:r>
              <a:rPr lang="vi-VN" sz="3600" dirty="0">
                <a:solidFill>
                  <a:srgbClr val="FFFF00"/>
                </a:solidFill>
              </a:rPr>
              <a:t> được điều đó</a:t>
            </a:r>
            <a:r>
              <a:rPr lang="vi-VN" sz="3600" dirty="0"/>
              <a:t>, theo mạng của Đấng làm mọi sự hiệp với ý quyết đoán, </a:t>
            </a:r>
            <a:r>
              <a:rPr lang="vi-VN" sz="3600" dirty="0">
                <a:hlinkClick r:id="rId3" tooltip="Share Verse"/>
              </a:rPr>
              <a:t>12</a:t>
            </a:r>
            <a:r>
              <a:rPr lang="vi-VN" sz="3600" dirty="0"/>
              <a:t> hầu cho </a:t>
            </a:r>
            <a:r>
              <a:rPr lang="vi-VN" sz="3600" dirty="0">
                <a:solidFill>
                  <a:srgbClr val="00B0F0"/>
                </a:solidFill>
              </a:rPr>
              <a:t>sự vinh hiển của Ngài </a:t>
            </a:r>
            <a:r>
              <a:rPr lang="vi-VN" sz="3600" dirty="0"/>
              <a:t>nhờ chúng ta là kẻ đã trông cậy trong Đấng Christ trước nhất mà </a:t>
            </a:r>
            <a:r>
              <a:rPr lang="vi-VN" sz="3600" dirty="0">
                <a:solidFill>
                  <a:srgbClr val="00B0F0"/>
                </a:solidFill>
              </a:rPr>
              <a:t>được ngợi khen</a:t>
            </a:r>
            <a:r>
              <a:rPr lang="vi-VN" sz="3600" dirty="0"/>
              <a:t>.</a:t>
            </a:r>
            <a:r>
              <a:rPr lang="vi-VN" sz="3600" i="1" dirty="0"/>
              <a:t>(Ê-phê-sô 1:11-12)</a:t>
            </a:r>
            <a:endParaRPr lang="en-US" sz="3600" i="1" dirty="0"/>
          </a:p>
        </p:txBody>
      </p:sp>
    </p:spTree>
    <p:extLst>
      <p:ext uri="{BB962C8B-B14F-4D97-AF65-F5344CB8AC3E}">
        <p14:creationId xmlns:p14="http://schemas.microsoft.com/office/powerpoint/2010/main" val="356809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8E499-A7F5-3D48-9A98-16BB1D97825F}"/>
              </a:ext>
            </a:extLst>
          </p:cNvPr>
          <p:cNvSpPr>
            <a:spLocks noGrp="1"/>
          </p:cNvSpPr>
          <p:nvPr>
            <p:ph type="title"/>
          </p:nvPr>
        </p:nvSpPr>
        <p:spPr/>
        <p:txBody>
          <a:bodyPr/>
          <a:lstStyle/>
          <a:p>
            <a:r>
              <a:rPr lang="en-US" dirty="0"/>
              <a:t>II TI-</a:t>
            </a:r>
            <a:r>
              <a:rPr lang="en-US" dirty="0" err="1"/>
              <a:t>Mô</a:t>
            </a:r>
            <a:r>
              <a:rPr lang="en-US" dirty="0"/>
              <a:t>- THÊ 1: 1-14</a:t>
            </a:r>
          </a:p>
        </p:txBody>
      </p:sp>
      <p:sp>
        <p:nvSpPr>
          <p:cNvPr id="3" name="Text Placeholder 2">
            <a:extLst>
              <a:ext uri="{FF2B5EF4-FFF2-40B4-BE49-F238E27FC236}">
                <a16:creationId xmlns:a16="http://schemas.microsoft.com/office/drawing/2014/main" id="{97799928-B0CD-3445-9BAE-4321990F4BF5}"/>
              </a:ext>
            </a:extLst>
          </p:cNvPr>
          <p:cNvSpPr>
            <a:spLocks noGrp="1"/>
          </p:cNvSpPr>
          <p:nvPr>
            <p:ph type="body" idx="1"/>
          </p:nvPr>
        </p:nvSpPr>
        <p:spPr/>
        <p:txBody>
          <a:bodyPr>
            <a:normAutofit/>
          </a:bodyPr>
          <a:lstStyle/>
          <a:p>
            <a:r>
              <a:rPr lang="en-US" sz="2800" b="1" dirty="0"/>
              <a:t>SỰ KÊU GỌI CỦA  PHAO-LÔ  &amp; SỰ KÊU GỌI CỦA TI-MÔ-THÊ</a:t>
            </a:r>
          </a:p>
        </p:txBody>
      </p:sp>
    </p:spTree>
    <p:extLst>
      <p:ext uri="{BB962C8B-B14F-4D97-AF65-F5344CB8AC3E}">
        <p14:creationId xmlns:p14="http://schemas.microsoft.com/office/powerpoint/2010/main" val="350532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29D183-57A0-B347-960A-C81C651A8BF2}"/>
              </a:ext>
            </a:extLst>
          </p:cNvPr>
          <p:cNvSpPr txBox="1"/>
          <p:nvPr/>
        </p:nvSpPr>
        <p:spPr>
          <a:xfrm rot="10800000" flipV="1">
            <a:off x="216195" y="1166842"/>
            <a:ext cx="11759609" cy="4524315"/>
          </a:xfrm>
          <a:prstGeom prst="rect">
            <a:avLst/>
          </a:prstGeom>
          <a:noFill/>
        </p:spPr>
        <p:txBody>
          <a:bodyPr wrap="square" rtlCol="0">
            <a:spAutoFit/>
          </a:bodyPr>
          <a:lstStyle/>
          <a:p>
            <a:r>
              <a:rPr lang="vi-VN" sz="3200" dirty="0">
                <a:hlinkClick r:id="rId2" tooltip="Share Verse"/>
              </a:rPr>
              <a:t>1</a:t>
            </a:r>
            <a:r>
              <a:rPr lang="vi-VN" sz="3200" dirty="0"/>
              <a:t> Ta, Phao-lô, theo ý muốn Đức Chúa Trời, làm sứ đồ của Đức Chúa Jêsus Christ, đặng rao truyền lời hứa của sự sống trong Đức Chúa Jêsus Christ,</a:t>
            </a:r>
          </a:p>
          <a:p>
            <a:r>
              <a:rPr lang="vi-VN" sz="3200" dirty="0"/>
              <a:t> </a:t>
            </a:r>
            <a:r>
              <a:rPr lang="vi-VN" sz="3200" dirty="0">
                <a:hlinkClick r:id="rId3" tooltip="Share Verse"/>
              </a:rPr>
              <a:t>2</a:t>
            </a:r>
            <a:r>
              <a:rPr lang="vi-VN" sz="3200" dirty="0"/>
              <a:t> gởi cho Ti-mô-thê, là con rất yêu dấu của ta: nguyền con được ân điển, sự thương xót, sự bình an ban cho bởi Đức Chúa Trời, là Cha, và bởi Đức Chúa Jêsus Christ, Chúa chúng ta! </a:t>
            </a:r>
          </a:p>
          <a:p>
            <a:r>
              <a:rPr lang="vi-VN" sz="3200" dirty="0">
                <a:hlinkClick r:id="rId4" tooltip="Share Verse"/>
              </a:rPr>
              <a:t>3</a:t>
            </a:r>
            <a:r>
              <a:rPr lang="vi-VN" sz="3200" dirty="0"/>
              <a:t> Ta cảm tạ Đức Chúa Trời mà ta hầu việc bằng lương tâm thanh sạch như tổ tiên ta đã làm, cả ngày lẫn đêm ta ghi nhớ con không thôi trong khi cầu nguyện. </a:t>
            </a:r>
          </a:p>
        </p:txBody>
      </p:sp>
    </p:spTree>
    <p:extLst>
      <p:ext uri="{BB962C8B-B14F-4D97-AF65-F5344CB8AC3E}">
        <p14:creationId xmlns:p14="http://schemas.microsoft.com/office/powerpoint/2010/main" val="83923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29D183-57A0-B347-960A-C81C651A8BF2}"/>
              </a:ext>
            </a:extLst>
          </p:cNvPr>
          <p:cNvSpPr txBox="1"/>
          <p:nvPr/>
        </p:nvSpPr>
        <p:spPr>
          <a:xfrm rot="10800000" flipV="1">
            <a:off x="216195" y="1166842"/>
            <a:ext cx="11759609" cy="4524315"/>
          </a:xfrm>
          <a:prstGeom prst="rect">
            <a:avLst/>
          </a:prstGeom>
          <a:noFill/>
        </p:spPr>
        <p:txBody>
          <a:bodyPr wrap="square" rtlCol="0">
            <a:spAutoFit/>
          </a:bodyPr>
          <a:lstStyle/>
          <a:p>
            <a:r>
              <a:rPr lang="vi-VN" sz="3200" dirty="0">
                <a:hlinkClick r:id="rId2" tooltip="Share Verse"/>
              </a:rPr>
              <a:t>4</a:t>
            </a:r>
            <a:r>
              <a:rPr lang="vi-VN" sz="3200" dirty="0"/>
              <a:t> Vì ta nhớ đến nước mắt con, muốn đến thăm con quá chừng, để được đầy lòng vui vẻ. </a:t>
            </a:r>
          </a:p>
          <a:p>
            <a:r>
              <a:rPr lang="vi-VN" sz="3200" dirty="0">
                <a:hlinkClick r:id="rId3" tooltip="Share Verse"/>
              </a:rPr>
              <a:t>5</a:t>
            </a:r>
            <a:r>
              <a:rPr lang="vi-VN" sz="3200" dirty="0"/>
              <a:t> Ta cũng nhớ đến đức tin thành thật của con, là đức tin trước đã ở trong Lô-ít, bà nội con, và trong Ơ-nít, mẹ con, ta chắc rằng nay cũng ở trong con nữa.</a:t>
            </a:r>
          </a:p>
          <a:p>
            <a:r>
              <a:rPr lang="vi-VN" sz="3200" dirty="0"/>
              <a:t> </a:t>
            </a:r>
            <a:r>
              <a:rPr lang="vi-VN" sz="3200" dirty="0">
                <a:hlinkClick r:id="rId4" tooltip="Share Verse"/>
              </a:rPr>
              <a:t>6</a:t>
            </a:r>
            <a:r>
              <a:rPr lang="vi-VN" sz="3200" dirty="0"/>
              <a:t> Vậy nên ta khuyên con hãy nhen lại ơn của Đức Chúa Trời ban cho, mà con đã nhận lãnh bởi sự đặt tay của ta. </a:t>
            </a:r>
          </a:p>
          <a:p>
            <a:r>
              <a:rPr lang="vi-VN" sz="3200" dirty="0">
                <a:hlinkClick r:id="rId5" tooltip="Share Verse"/>
              </a:rPr>
              <a:t>7</a:t>
            </a:r>
            <a:r>
              <a:rPr lang="vi-VN" sz="3200" dirty="0"/>
              <a:t> Vì Đức Chúa Trời chẳng ban cho chúng ta tâm thần nhút nhát, bèn là tâm thần mạnh mẽ, có tình thương yêu và dè giữ. </a:t>
            </a:r>
          </a:p>
        </p:txBody>
      </p:sp>
    </p:spTree>
    <p:extLst>
      <p:ext uri="{BB962C8B-B14F-4D97-AF65-F5344CB8AC3E}">
        <p14:creationId xmlns:p14="http://schemas.microsoft.com/office/powerpoint/2010/main" val="229891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29D183-57A0-B347-960A-C81C651A8BF2}"/>
              </a:ext>
            </a:extLst>
          </p:cNvPr>
          <p:cNvSpPr txBox="1"/>
          <p:nvPr/>
        </p:nvSpPr>
        <p:spPr>
          <a:xfrm>
            <a:off x="256921" y="530942"/>
            <a:ext cx="11678158" cy="5016758"/>
          </a:xfrm>
          <a:prstGeom prst="rect">
            <a:avLst/>
          </a:prstGeom>
          <a:noFill/>
        </p:spPr>
        <p:txBody>
          <a:bodyPr wrap="square" rtlCol="0">
            <a:spAutoFit/>
          </a:bodyPr>
          <a:lstStyle/>
          <a:p>
            <a:r>
              <a:rPr lang="vi-VN" sz="3200" dirty="0">
                <a:hlinkClick r:id="rId2" tooltip="Share Verse"/>
              </a:rPr>
              <a:t>8</a:t>
            </a:r>
            <a:r>
              <a:rPr lang="vi-VN" sz="3200" dirty="0"/>
              <a:t> Vậy con chớ thẹn vì phải làm chứng cho Chúa chúng ta, cũng đừng lấy sự ta vì Ngài ở tù làm xấu hổ; nhưng hãy cậy quyền phép Đức Chúa Trời mà chịu khổ với Tin Lành.</a:t>
            </a:r>
          </a:p>
          <a:p>
            <a:r>
              <a:rPr lang="vi-VN" sz="3200" dirty="0"/>
              <a:t> </a:t>
            </a:r>
            <a:r>
              <a:rPr lang="vi-VN" sz="3200" dirty="0">
                <a:hlinkClick r:id="rId3" tooltip="Share Verse"/>
              </a:rPr>
              <a:t>9</a:t>
            </a:r>
            <a:r>
              <a:rPr lang="vi-VN" sz="3200" dirty="0"/>
              <a:t> Ấy chính Chúa đã cứu chúng ta, đã gọi chúng ta bởi sự kêu gọi thánh, chẳng phải theo việc làm chúng ta, bèn là theo ý riêng Ngài chỉ định, theo ân điển đã ban cho chúng ta trong Đức Chúa Jêsus Christ từ trước muôn đời vô cùng, </a:t>
            </a:r>
          </a:p>
          <a:p>
            <a:r>
              <a:rPr lang="vi-VN" sz="3200" dirty="0">
                <a:hlinkClick r:id="rId4" tooltip="Share Verse"/>
              </a:rPr>
              <a:t>10</a:t>
            </a:r>
            <a:r>
              <a:rPr lang="vi-VN" sz="3200" dirty="0"/>
              <a:t> mà bây giờ mới bày ra bởi sự hiện ra của Đức Chúa Jêsus Christ, Cứu Chúa chúng ta, Ngài đã hủy phá sự chết, dùng Tin Lành phô bày sự sống và sự không hề chết ra cho rõ ràng. </a:t>
            </a:r>
          </a:p>
        </p:txBody>
      </p:sp>
    </p:spTree>
    <p:extLst>
      <p:ext uri="{BB962C8B-B14F-4D97-AF65-F5344CB8AC3E}">
        <p14:creationId xmlns:p14="http://schemas.microsoft.com/office/powerpoint/2010/main" val="226909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29D183-57A0-B347-960A-C81C651A8BF2}"/>
              </a:ext>
            </a:extLst>
          </p:cNvPr>
          <p:cNvSpPr txBox="1"/>
          <p:nvPr/>
        </p:nvSpPr>
        <p:spPr>
          <a:xfrm>
            <a:off x="360160" y="1047136"/>
            <a:ext cx="11497543" cy="4524315"/>
          </a:xfrm>
          <a:prstGeom prst="rect">
            <a:avLst/>
          </a:prstGeom>
          <a:noFill/>
        </p:spPr>
        <p:txBody>
          <a:bodyPr wrap="square" rtlCol="0">
            <a:spAutoFit/>
          </a:bodyPr>
          <a:lstStyle/>
          <a:p>
            <a:r>
              <a:rPr lang="vi-VN" sz="2800" dirty="0">
                <a:hlinkClick r:id="rId2" tooltip="Share Verse"/>
              </a:rPr>
              <a:t>11</a:t>
            </a:r>
            <a:r>
              <a:rPr lang="vi-VN" sz="2800" dirty="0"/>
              <a:t> </a:t>
            </a:r>
            <a:r>
              <a:rPr lang="vi-VN" sz="3200" dirty="0"/>
              <a:t>Ấy là vì Tin Lành đó mà ta đã được lập làm người giảng đạo, sứ đồ và giáo sư, </a:t>
            </a:r>
          </a:p>
          <a:p>
            <a:r>
              <a:rPr lang="vi-VN" sz="3200" dirty="0">
                <a:hlinkClick r:id="rId3" tooltip="Share Verse"/>
              </a:rPr>
              <a:t>12</a:t>
            </a:r>
            <a:r>
              <a:rPr lang="vi-VN" sz="3200" dirty="0"/>
              <a:t> ấy lại là cớ mà ta chịu khổ. Nhưng ta chẳng hề hổ thẹn vì biết ta đã tin Đấng nào, chắc rằng Đấng ấy có quyền phép giữ sự ta đã phó thác cho đến ngày đó. </a:t>
            </a:r>
          </a:p>
          <a:p>
            <a:r>
              <a:rPr lang="vi-VN" sz="3200" dirty="0">
                <a:hlinkClick r:id="rId4" tooltip="Share Verse"/>
              </a:rPr>
              <a:t>13</a:t>
            </a:r>
            <a:r>
              <a:rPr lang="vi-VN" sz="3200" dirty="0"/>
              <a:t> Hãy lấy lòng tin và yêu trong Đức Chúa Jêsus Christ mà giữ lấy mẫu mực của các sự dạy dỗ có ích, là sự con đã nhận lãnh nơi ta.</a:t>
            </a:r>
          </a:p>
          <a:p>
            <a:r>
              <a:rPr lang="vi-VN" sz="3200" dirty="0"/>
              <a:t> </a:t>
            </a:r>
            <a:r>
              <a:rPr lang="vi-VN" sz="3200" dirty="0">
                <a:hlinkClick r:id="rId5" tooltip="Share Verse"/>
              </a:rPr>
              <a:t>14</a:t>
            </a:r>
            <a:r>
              <a:rPr lang="vi-VN" sz="3200" dirty="0"/>
              <a:t> Hãy nhờ Đức Thánh Linh ngự trong chúng ta mà giữ lấy điều phó thác tốt lành. </a:t>
            </a:r>
            <a:endParaRPr lang="en-US" sz="3200" dirty="0"/>
          </a:p>
        </p:txBody>
      </p:sp>
    </p:spTree>
    <p:extLst>
      <p:ext uri="{BB962C8B-B14F-4D97-AF65-F5344CB8AC3E}">
        <p14:creationId xmlns:p14="http://schemas.microsoft.com/office/powerpoint/2010/main" val="3758893827"/>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15284</TotalTime>
  <Words>3014</Words>
  <Application>Microsoft Macintosh PowerPoint</Application>
  <PresentationFormat>Widescreen</PresentationFormat>
  <Paragraphs>126</Paragraphs>
  <Slides>21</Slides>
  <Notes>15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Sitka Heading</vt:lpstr>
      <vt:lpstr>Source Sans Pro</vt:lpstr>
      <vt:lpstr>3DFloatVTI</vt:lpstr>
      <vt:lpstr>LÃNH ĐẠO VÀ SỰ KÊU GỌI</vt:lpstr>
      <vt:lpstr>vì chúng ta là việc Ngài làm ra, đã được dựng nên trong Đức Chúa Jêsus Christ để làm việc lành mà Đức Chúa Trời đã sắm sẵn trước cho chúng ta làm theo (Ê-phê-sô 2:10)</vt:lpstr>
      <vt:lpstr>“trước khi sáng thế, Ngài đã chọn chúng ta trong Đấng Christ, đặng làm nên thánh không chỗ trách được trước mặt Đức Chúa Trời, 5 bởi sự thương yêu của Ngài đã định trước cho chúng ta được trở nên con nuôi của Ngài bởi Đức Chúa Jêsus Christ, theo ý tốt của Ngài, 6 để khen ngợi sự vinh hiển của ân điển Ngài đã ban cho chúng ta cách nhưng không trong Con yêu dấu của Ngài! 7 Ấy là trong Đấng Christ, chúng ta được cứu chuộc bởi huyết Ngài, được tha tội, theo sự dư dật của ân điển Ngài”(Ê-phê-sô 1:4-7)</vt:lpstr>
      <vt:lpstr>Ấy cũng là trong Ngài mà chúng ta đã nên kẻ dự phần kế nghiệp, như đã định trước cho chúng ta được điều đó, theo mạng của Đấng làm mọi sự hiệp với ý quyết đoán, 12 hầu cho sự vinh hiển của Ngài nhờ chúng ta là kẻ đã trông cậy trong Đấng Christ trước nhất mà được ngợi khen.(Ê-phê-sô 1:11-12)</vt:lpstr>
      <vt:lpstr>II TI-Mô- THÊ 1: 1-14</vt:lpstr>
      <vt:lpstr>PowerPoint Presentation</vt:lpstr>
      <vt:lpstr>PowerPoint Presentation</vt:lpstr>
      <vt:lpstr>PowerPoint Presentation</vt:lpstr>
      <vt:lpstr>PowerPoint Presentation</vt:lpstr>
      <vt:lpstr>SỰ KÊU GỌI CỦA PHAO LÔ </vt:lpstr>
      <vt:lpstr>SỰ KÊU GỌI CỦA Ti-Mô-Thê </vt:lpstr>
      <vt:lpstr>SỰ BỔ NHIỆM THIÊNG LIÊNG </vt:lpstr>
      <vt:lpstr>NGUỒN PHƯỚC VÀ THÀNH QỦA  </vt:lpstr>
      <vt:lpstr>THÍCH NGHI VỚI HOÀN CẢNH VÀ KHÔNG QUÊN ƠN KÊU GỌI.</vt:lpstr>
      <vt:lpstr>SỰ TẬP TRUNG</vt:lpstr>
      <vt:lpstr>SỰ QUẢ QUYẾT</vt:lpstr>
      <vt:lpstr>vì chúng ta là việc Ngài làm ra, đã được dựng nên trong Đức Chúa Jêsus Christ để làm việc lành mà Đức Chúa Trời đã sắm sẵn trước cho chúng ta làm theo (Ê-phê-sô 2:10)  LÀM SAO TÔI CÓ THỂ NHẬN BIẾT ĐƯỢC SỰ KÊU GỌI CỦA MÌNH?</vt:lpstr>
      <vt:lpstr>Đức Thánh Linh thúc giục</vt:lpstr>
      <vt:lpstr>Được khẳng định bởi một lãnh đạo thuộc linh (tiên tri)</vt:lpstr>
      <vt:lpstr>Được Chúa tạo nên một cách đặc biệt</vt:lpstr>
      <vt:lpstr>CÂU HỎI SUY NGHIỆM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LÃNH ĐẠO VÀ SỰ KÊU GỌI</dc:title>
  <dc:subject/>
  <dc:creator>Janice Nguyen</dc:creator>
  <cp:keywords/>
  <dc:description/>
  <cp:lastModifiedBy>Janice Nguyen</cp:lastModifiedBy>
  <cp:revision>28</cp:revision>
  <dcterms:created xsi:type="dcterms:W3CDTF">2021-07-28T18:43:07Z</dcterms:created>
  <dcterms:modified xsi:type="dcterms:W3CDTF">2021-08-14T12:10:35Z</dcterms:modified>
  <cp:category/>
</cp:coreProperties>
</file>