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23"/>
  </p:notesMasterIdLst>
  <p:sldIdLst>
    <p:sldId id="256" r:id="rId2"/>
    <p:sldId id="271" r:id="rId3"/>
    <p:sldId id="270" r:id="rId4"/>
    <p:sldId id="268" r:id="rId5"/>
    <p:sldId id="269" r:id="rId6"/>
    <p:sldId id="274" r:id="rId7"/>
    <p:sldId id="273" r:id="rId8"/>
    <p:sldId id="272" r:id="rId9"/>
    <p:sldId id="278" r:id="rId10"/>
    <p:sldId id="257" r:id="rId11"/>
    <p:sldId id="264" r:id="rId12"/>
    <p:sldId id="265" r:id="rId13"/>
    <p:sldId id="275" r:id="rId14"/>
    <p:sldId id="261" r:id="rId15"/>
    <p:sldId id="262" r:id="rId16"/>
    <p:sldId id="267" r:id="rId17"/>
    <p:sldId id="258" r:id="rId18"/>
    <p:sldId id="263" r:id="rId19"/>
    <p:sldId id="259" r:id="rId20"/>
    <p:sldId id="279"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8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3810"/>
  </p:normalViewPr>
  <p:slideViewPr>
    <p:cSldViewPr snapToGrid="0" snapToObjects="1">
      <p:cViewPr varScale="1">
        <p:scale>
          <a:sx n="92" d="100"/>
          <a:sy n="92" d="100"/>
        </p:scale>
        <p:origin x="1864" y="192"/>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AB3CDB-1464-274D-8170-84111C42CB01}" type="datetimeFigureOut">
              <a:rPr lang="en-US" smtClean="0"/>
              <a:t>8/17/21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9EF60A-EBDD-1C48-8D81-7545CA846B68}" type="slidenum">
              <a:rPr lang="en-US" smtClean="0"/>
              <a:t>‹#›</a:t>
            </a:fld>
            <a:endParaRPr lang="en-US"/>
          </a:p>
        </p:txBody>
      </p:sp>
    </p:spTree>
    <p:extLst>
      <p:ext uri="{BB962C8B-B14F-4D97-AF65-F5344CB8AC3E}">
        <p14:creationId xmlns:p14="http://schemas.microsoft.com/office/powerpoint/2010/main" val="3549795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vietchristian.com/kinhthanh/forward.asp?btt/39/28:20"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vietchristian.com/kinhthanh/forward.asp?btt/65/5:10"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vietchristian.com/kinhthanh/forward.asp?btt/65/5:13" TargetMode="External"/><Relationship Id="rId5" Type="http://schemas.openxmlformats.org/officeDocument/2006/relationships/hyperlink" Target="https://vietchristian.com/kinhthanh/forward.asp?btt/65/5:12" TargetMode="External"/><Relationship Id="rId4" Type="http://schemas.openxmlformats.org/officeDocument/2006/relationships/hyperlink" Target="https://vietchristian.com/kinhthanh/forward.asp?btt/65/5:11"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1</a:t>
            </a:fld>
            <a:endParaRPr lang="en-US"/>
          </a:p>
        </p:txBody>
      </p:sp>
    </p:spTree>
    <p:extLst>
      <p:ext uri="{BB962C8B-B14F-4D97-AF65-F5344CB8AC3E}">
        <p14:creationId xmlns:p14="http://schemas.microsoft.com/office/powerpoint/2010/main" val="26614619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Nê</a:t>
            </a:r>
            <a:r>
              <a:rPr lang="en-US" dirty="0"/>
              <a:t> </a:t>
            </a:r>
            <a:r>
              <a:rPr lang="en-US" dirty="0" err="1"/>
              <a:t>hê</a:t>
            </a:r>
            <a:r>
              <a:rPr lang="en-US" dirty="0"/>
              <a:t> mi </a:t>
            </a:r>
            <a:r>
              <a:rPr lang="en-US" dirty="0" err="1"/>
              <a:t>biết</a:t>
            </a:r>
            <a:r>
              <a:rPr lang="en-US" dirty="0"/>
              <a:t> </a:t>
            </a:r>
            <a:r>
              <a:rPr lang="en-US" dirty="0" err="1"/>
              <a:t>rõ</a:t>
            </a:r>
            <a:r>
              <a:rPr lang="en-US" dirty="0"/>
              <a:t> </a:t>
            </a:r>
            <a:r>
              <a:rPr lang="en-US" dirty="0" err="1"/>
              <a:t>mình</a:t>
            </a:r>
            <a:r>
              <a:rPr lang="en-US" dirty="0"/>
              <a:t> </a:t>
            </a:r>
            <a:r>
              <a:rPr lang="en-US" dirty="0" err="1"/>
              <a:t>cần</a:t>
            </a:r>
            <a:r>
              <a:rPr lang="en-US" dirty="0"/>
              <a:t> </a:t>
            </a:r>
            <a:r>
              <a:rPr lang="en-US" dirty="0" err="1"/>
              <a:t>phải</a:t>
            </a:r>
            <a:r>
              <a:rPr lang="en-US" dirty="0"/>
              <a:t> </a:t>
            </a:r>
            <a:r>
              <a:rPr lang="en-US" dirty="0" err="1"/>
              <a:t>làm</a:t>
            </a:r>
            <a:r>
              <a:rPr lang="en-US" dirty="0"/>
              <a:t> </a:t>
            </a:r>
            <a:r>
              <a:rPr lang="en-US" dirty="0" err="1"/>
              <a:t>gì</a:t>
            </a:r>
            <a:r>
              <a:rPr lang="en-US" dirty="0"/>
              <a:t> </a:t>
            </a:r>
            <a:r>
              <a:rPr lang="en-US" dirty="0" err="1"/>
              <a:t>khi</a:t>
            </a:r>
            <a:r>
              <a:rPr lang="en-US" dirty="0"/>
              <a:t> </a:t>
            </a:r>
            <a:r>
              <a:rPr lang="en-US" dirty="0" err="1"/>
              <a:t>thời</a:t>
            </a:r>
            <a:r>
              <a:rPr lang="en-US" dirty="0"/>
              <a:t> </a:t>
            </a:r>
            <a:r>
              <a:rPr lang="en-US" dirty="0" err="1"/>
              <a:t>điểm</a:t>
            </a:r>
            <a:r>
              <a:rPr lang="en-US" dirty="0"/>
              <a:t> </a:t>
            </a:r>
            <a:r>
              <a:rPr lang="en-US" dirty="0" err="1"/>
              <a:t>đến</a:t>
            </a:r>
            <a:r>
              <a:rPr lang="en-US" dirty="0"/>
              <a:t>. </a:t>
            </a:r>
            <a:r>
              <a:rPr lang="en-US" dirty="0" err="1"/>
              <a:t>Sự</a:t>
            </a:r>
            <a:r>
              <a:rPr lang="en-US" dirty="0"/>
              <a:t> </a:t>
            </a:r>
            <a:r>
              <a:rPr lang="en-US" dirty="0" err="1"/>
              <a:t>chuẩn</a:t>
            </a:r>
            <a:r>
              <a:rPr lang="en-US" dirty="0"/>
              <a:t> </a:t>
            </a:r>
            <a:r>
              <a:rPr lang="en-US" dirty="0" err="1"/>
              <a:t>bị</a:t>
            </a:r>
            <a:r>
              <a:rPr lang="en-US" dirty="0"/>
              <a:t> </a:t>
            </a:r>
            <a:r>
              <a:rPr lang="en-US" dirty="0" err="1"/>
              <a:t>là</a:t>
            </a:r>
            <a:r>
              <a:rPr lang="en-US" dirty="0"/>
              <a:t> </a:t>
            </a:r>
            <a:r>
              <a:rPr lang="en-US" dirty="0" err="1"/>
              <a:t>quan</a:t>
            </a:r>
            <a:r>
              <a:rPr lang="en-US" dirty="0"/>
              <a:t> </a:t>
            </a:r>
            <a:r>
              <a:rPr lang="en-US" dirty="0" err="1"/>
              <a:t>trọng</a:t>
            </a:r>
            <a:r>
              <a:rPr lang="en-US" dirty="0"/>
              <a:t>. </a:t>
            </a:r>
            <a:r>
              <a:rPr lang="en-US" dirty="0" err="1"/>
              <a:t>Thời</a:t>
            </a:r>
            <a:r>
              <a:rPr lang="en-US" dirty="0"/>
              <a:t> </a:t>
            </a:r>
            <a:r>
              <a:rPr lang="en-US" dirty="0" err="1"/>
              <a:t>điểm</a:t>
            </a:r>
            <a:r>
              <a:rPr lang="en-US" dirty="0"/>
              <a:t> qua </a:t>
            </a:r>
            <a:r>
              <a:rPr lang="en-US" dirty="0" err="1"/>
              <a:t>nhanh</a:t>
            </a:r>
            <a:r>
              <a:rPr lang="en-US" dirty="0"/>
              <a:t>. </a:t>
            </a:r>
            <a:r>
              <a:rPr lang="en-US" dirty="0" err="1"/>
              <a:t>Nê</a:t>
            </a:r>
            <a:r>
              <a:rPr lang="en-US" dirty="0"/>
              <a:t>- </a:t>
            </a:r>
            <a:r>
              <a:rPr lang="en-US" dirty="0" err="1"/>
              <a:t>hê</a:t>
            </a:r>
            <a:r>
              <a:rPr lang="en-US" dirty="0"/>
              <a:t>- mi </a:t>
            </a:r>
            <a:r>
              <a:rPr lang="en-US" dirty="0" err="1"/>
              <a:t>lên</a:t>
            </a:r>
            <a:r>
              <a:rPr lang="en-US" dirty="0"/>
              <a:t> </a:t>
            </a:r>
            <a:r>
              <a:rPr lang="en-US" dirty="0" err="1"/>
              <a:t>kếd</a:t>
            </a:r>
            <a:r>
              <a:rPr lang="en-US" dirty="0"/>
              <a:t> </a:t>
            </a:r>
            <a:r>
              <a:rPr lang="en-US" dirty="0" err="1"/>
              <a:t>hoạch</a:t>
            </a:r>
            <a:r>
              <a:rPr lang="en-US" dirty="0"/>
              <a:t> </a:t>
            </a:r>
            <a:r>
              <a:rPr lang="en-US" dirty="0" err="1"/>
              <a:t>ngay</a:t>
            </a:r>
            <a:r>
              <a:rPr lang="en-US" dirty="0"/>
              <a:t> </a:t>
            </a:r>
            <a:r>
              <a:rPr lang="en-US" dirty="0" err="1"/>
              <a:t>với</a:t>
            </a:r>
            <a:r>
              <a:rPr lang="en-US" dirty="0"/>
              <a:t> </a:t>
            </a:r>
            <a:r>
              <a:rPr lang="en-US" dirty="0" err="1"/>
              <a:t>vua</a:t>
            </a:r>
            <a:r>
              <a:rPr lang="en-US" dirty="0"/>
              <a:t>.</a:t>
            </a:r>
          </a:p>
          <a:p>
            <a:r>
              <a:rPr lang="en-US" dirty="0" err="1"/>
              <a:t>Sự</a:t>
            </a:r>
            <a:r>
              <a:rPr lang="en-US" dirty="0"/>
              <a:t> </a:t>
            </a:r>
            <a:r>
              <a:rPr lang="en-US" dirty="0" err="1"/>
              <a:t>chuẩn</a:t>
            </a:r>
            <a:r>
              <a:rPr lang="en-US" dirty="0"/>
              <a:t> </a:t>
            </a:r>
            <a:r>
              <a:rPr lang="en-US" dirty="0" err="1"/>
              <a:t>bị</a:t>
            </a:r>
            <a:r>
              <a:rPr lang="en-US" dirty="0"/>
              <a:t> </a:t>
            </a:r>
            <a:r>
              <a:rPr lang="en-US" dirty="0" err="1"/>
              <a:t>là</a:t>
            </a:r>
            <a:r>
              <a:rPr lang="en-US" dirty="0"/>
              <a:t> </a:t>
            </a:r>
            <a:r>
              <a:rPr lang="en-US" dirty="0" err="1"/>
              <a:t>giai</a:t>
            </a:r>
            <a:r>
              <a:rPr lang="en-US" dirty="0"/>
              <a:t> </a:t>
            </a:r>
            <a:r>
              <a:rPr lang="en-US" dirty="0" err="1"/>
              <a:t>đoạn</a:t>
            </a:r>
            <a:r>
              <a:rPr lang="en-US" dirty="0"/>
              <a:t> </a:t>
            </a:r>
            <a:r>
              <a:rPr lang="en-US" dirty="0" err="1"/>
              <a:t>này</a:t>
            </a:r>
            <a:r>
              <a:rPr lang="en-US" dirty="0"/>
              <a:t> </a:t>
            </a:r>
            <a:r>
              <a:rPr lang="en-US" dirty="0" err="1"/>
              <a:t>cho</a:t>
            </a:r>
            <a:r>
              <a:rPr lang="en-US" dirty="0"/>
              <a:t> </a:t>
            </a:r>
            <a:r>
              <a:rPr lang="en-US" dirty="0" err="1"/>
              <a:t>chúng</a:t>
            </a:r>
            <a:r>
              <a:rPr lang="en-US" dirty="0"/>
              <a:t> ta.</a:t>
            </a:r>
          </a:p>
          <a:p>
            <a:endParaRPr lang="en-US" dirty="0"/>
          </a:p>
          <a:p>
            <a:r>
              <a:rPr lang="en-US" dirty="0" err="1"/>
              <a:t>Phải</a:t>
            </a:r>
            <a:r>
              <a:rPr lang="en-US" dirty="0"/>
              <a:t> </a:t>
            </a:r>
            <a:r>
              <a:rPr lang="en-US" dirty="0" err="1"/>
              <a:t>có</a:t>
            </a:r>
            <a:r>
              <a:rPr lang="en-US" dirty="0"/>
              <a:t> </a:t>
            </a:r>
            <a:r>
              <a:rPr lang="en-US" dirty="0" err="1"/>
              <a:t>một</a:t>
            </a:r>
            <a:r>
              <a:rPr lang="en-US" dirty="0"/>
              <a:t> </a:t>
            </a:r>
            <a:r>
              <a:rPr lang="en-US" dirty="0" err="1"/>
              <a:t>phương</a:t>
            </a:r>
            <a:r>
              <a:rPr lang="en-US" dirty="0"/>
              <a:t> </a:t>
            </a:r>
            <a:r>
              <a:rPr lang="en-US" dirty="0" err="1"/>
              <a:t>pháp</a:t>
            </a:r>
            <a:r>
              <a:rPr lang="en-US" dirty="0"/>
              <a:t> </a:t>
            </a:r>
            <a:r>
              <a:rPr lang="en-US" dirty="0" err="1"/>
              <a:t>để</a:t>
            </a:r>
            <a:r>
              <a:rPr lang="en-US" dirty="0"/>
              <a:t> </a:t>
            </a:r>
            <a:r>
              <a:rPr lang="en-US" dirty="0" err="1"/>
              <a:t>đánh</a:t>
            </a:r>
            <a:r>
              <a:rPr lang="en-US" dirty="0"/>
              <a:t> </a:t>
            </a:r>
            <a:r>
              <a:rPr lang="en-US" dirty="0" err="1"/>
              <a:t>giá</a:t>
            </a:r>
            <a:r>
              <a:rPr lang="en-US" dirty="0"/>
              <a:t> </a:t>
            </a:r>
            <a:r>
              <a:rPr lang="en-US" dirty="0" err="1"/>
              <a:t>và</a:t>
            </a:r>
            <a:r>
              <a:rPr lang="en-US" dirty="0"/>
              <a:t> </a:t>
            </a:r>
            <a:r>
              <a:rPr lang="en-US" dirty="0" err="1"/>
              <a:t>điều</a:t>
            </a:r>
            <a:r>
              <a:rPr lang="en-US" dirty="0"/>
              <a:t> </a:t>
            </a:r>
            <a:r>
              <a:rPr lang="en-US" dirty="0" err="1"/>
              <a:t>chỉnh</a:t>
            </a:r>
            <a:r>
              <a:rPr lang="en-US" dirty="0"/>
              <a:t> </a:t>
            </a:r>
            <a:r>
              <a:rPr lang="en-US" dirty="0" err="1"/>
              <a:t>khi</a:t>
            </a:r>
            <a:r>
              <a:rPr lang="en-US" dirty="0"/>
              <a:t> </a:t>
            </a:r>
            <a:r>
              <a:rPr lang="en-US" dirty="0" err="1"/>
              <a:t>cần</a:t>
            </a:r>
            <a:r>
              <a:rPr lang="en-US" dirty="0"/>
              <a:t> </a:t>
            </a:r>
            <a:r>
              <a:rPr lang="en-US" dirty="0" err="1"/>
              <a:t>thiết</a:t>
            </a:r>
            <a:r>
              <a:rPr lang="en-US" dirty="0"/>
              <a:t>. </a:t>
            </a:r>
            <a:r>
              <a:rPr lang="en-US" dirty="0" err="1"/>
              <a:t>Luôn</a:t>
            </a:r>
            <a:r>
              <a:rPr lang="en-US" dirty="0"/>
              <a:t> </a:t>
            </a:r>
            <a:r>
              <a:rPr lang="en-US" dirty="0" err="1"/>
              <a:t>tạ</a:t>
            </a:r>
            <a:r>
              <a:rPr lang="en-US" dirty="0"/>
              <a:t> </a:t>
            </a:r>
            <a:r>
              <a:rPr lang="en-US" dirty="0" err="1"/>
              <a:t>ơn</a:t>
            </a:r>
            <a:r>
              <a:rPr lang="en-US" dirty="0"/>
              <a:t> </a:t>
            </a:r>
            <a:r>
              <a:rPr lang="en-US" dirty="0" err="1"/>
              <a:t>Chúa</a:t>
            </a:r>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12</a:t>
            </a:fld>
            <a:endParaRPr lang="en-US"/>
          </a:p>
        </p:txBody>
      </p:sp>
    </p:spTree>
    <p:extLst>
      <p:ext uri="{BB962C8B-B14F-4D97-AF65-F5344CB8AC3E}">
        <p14:creationId xmlns:p14="http://schemas.microsoft.com/office/powerpoint/2010/main" val="2122603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Sự</a:t>
            </a:r>
            <a:r>
              <a:rPr lang="en-US" dirty="0"/>
              <a:t> </a:t>
            </a:r>
            <a:r>
              <a:rPr lang="en-US" dirty="0" err="1"/>
              <a:t>theo</a:t>
            </a:r>
            <a:r>
              <a:rPr lang="en-US" dirty="0"/>
              <a:t> </a:t>
            </a:r>
            <a:r>
              <a:rPr lang="en-US" dirty="0" err="1"/>
              <a:t>đuổi</a:t>
            </a:r>
            <a:r>
              <a:rPr lang="en-US" dirty="0"/>
              <a:t> </a:t>
            </a:r>
            <a:r>
              <a:rPr lang="en-US" dirty="0" err="1"/>
              <a:t>của</a:t>
            </a:r>
            <a:r>
              <a:rPr lang="en-US" dirty="0"/>
              <a:t> </a:t>
            </a:r>
            <a:r>
              <a:rPr lang="en-US" dirty="0" err="1"/>
              <a:t>một</a:t>
            </a:r>
            <a:r>
              <a:rPr lang="en-US" dirty="0"/>
              <a:t> </a:t>
            </a:r>
            <a:r>
              <a:rPr lang="en-US" dirty="0" err="1"/>
              <a:t>đời</a:t>
            </a:r>
            <a:r>
              <a:rPr lang="en-US" dirty="0"/>
              <a:t> </a:t>
            </a:r>
            <a:r>
              <a:rPr lang="en-US" dirty="0" err="1"/>
              <a:t>người</a:t>
            </a:r>
            <a:r>
              <a:rPr lang="en-US" dirty="0"/>
              <a:t>, hay </a:t>
            </a:r>
            <a:r>
              <a:rPr lang="en-US" dirty="0" err="1"/>
              <a:t>nhiều</a:t>
            </a:r>
            <a:r>
              <a:rPr lang="en-US" dirty="0"/>
              <a:t> </a:t>
            </a:r>
            <a:r>
              <a:rPr lang="en-US" dirty="0" err="1"/>
              <a:t>thế</a:t>
            </a:r>
            <a:r>
              <a:rPr lang="en-US" dirty="0"/>
              <a:t> </a:t>
            </a:r>
            <a:r>
              <a:rPr lang="en-US" dirty="0" err="1"/>
              <a:t>hệ</a:t>
            </a:r>
            <a:r>
              <a:rPr lang="en-US" dirty="0"/>
              <a:t>.</a:t>
            </a:r>
          </a:p>
          <a:p>
            <a:endParaRPr lang="en-US" dirty="0"/>
          </a:p>
          <a:p>
            <a:r>
              <a:rPr lang="en-US" dirty="0" err="1"/>
              <a:t>Nê</a:t>
            </a:r>
            <a:r>
              <a:rPr lang="en-US" dirty="0"/>
              <a:t>-</a:t>
            </a:r>
            <a:r>
              <a:rPr lang="en-US" dirty="0" err="1"/>
              <a:t>hê</a:t>
            </a:r>
            <a:r>
              <a:rPr lang="en-US" dirty="0"/>
              <a:t>-mi </a:t>
            </a:r>
            <a:r>
              <a:rPr lang="en-US" dirty="0" err="1"/>
              <a:t>chấp</a:t>
            </a:r>
            <a:r>
              <a:rPr lang="en-US" dirty="0"/>
              <a:t> </a:t>
            </a:r>
            <a:r>
              <a:rPr lang="en-US" dirty="0" err="1"/>
              <a:t>nhận</a:t>
            </a:r>
            <a:r>
              <a:rPr lang="en-US" dirty="0"/>
              <a:t> </a:t>
            </a:r>
            <a:r>
              <a:rPr lang="en-US" dirty="0" err="1"/>
              <a:t>rúi</a:t>
            </a:r>
            <a:r>
              <a:rPr lang="en-US" dirty="0"/>
              <a:t> </a:t>
            </a:r>
            <a:r>
              <a:rPr lang="en-US" dirty="0" err="1"/>
              <a:t>ro</a:t>
            </a:r>
            <a:r>
              <a:rPr lang="en-US" dirty="0"/>
              <a:t> (</a:t>
            </a:r>
            <a:r>
              <a:rPr lang="en-US" dirty="0" err="1"/>
              <a:t>Nguy</a:t>
            </a:r>
            <a:r>
              <a:rPr lang="en-US" dirty="0"/>
              <a:t> </a:t>
            </a:r>
            <a:r>
              <a:rPr lang="en-US" dirty="0" err="1"/>
              <a:t>hiểm</a:t>
            </a:r>
            <a:r>
              <a:rPr lang="en-US" dirty="0"/>
              <a:t> </a:t>
            </a:r>
            <a:r>
              <a:rPr lang="en-US" dirty="0" err="1"/>
              <a:t>khi</a:t>
            </a:r>
            <a:r>
              <a:rPr lang="en-US" dirty="0"/>
              <a:t> </a:t>
            </a:r>
            <a:r>
              <a:rPr lang="en-US" dirty="0" err="1"/>
              <a:t>đi</a:t>
            </a:r>
            <a:r>
              <a:rPr lang="en-US" dirty="0"/>
              <a:t> </a:t>
            </a:r>
            <a:r>
              <a:rPr lang="en-US" dirty="0" err="1"/>
              <a:t>đường</a:t>
            </a:r>
            <a:r>
              <a:rPr lang="en-US" dirty="0"/>
              <a:t>, </a:t>
            </a:r>
            <a:r>
              <a:rPr lang="en-US" dirty="0" err="1"/>
              <a:t>sự</a:t>
            </a:r>
            <a:r>
              <a:rPr lang="en-US" dirty="0"/>
              <a:t> </a:t>
            </a:r>
            <a:r>
              <a:rPr lang="en-US" dirty="0" err="1"/>
              <a:t>chống</a:t>
            </a:r>
            <a:r>
              <a:rPr lang="en-US" dirty="0"/>
              <a:t> </a:t>
            </a:r>
            <a:r>
              <a:rPr lang="en-US" dirty="0" err="1"/>
              <a:t>đối</a:t>
            </a:r>
            <a:r>
              <a:rPr lang="en-US" dirty="0"/>
              <a:t> </a:t>
            </a:r>
            <a:r>
              <a:rPr lang="en-US" dirty="0" err="1"/>
              <a:t>của</a:t>
            </a:r>
            <a:r>
              <a:rPr lang="en-US" dirty="0"/>
              <a:t> </a:t>
            </a:r>
            <a:r>
              <a:rPr lang="en-US" dirty="0" err="1"/>
              <a:t>kẻ</a:t>
            </a:r>
            <a:r>
              <a:rPr lang="en-US" dirty="0"/>
              <a:t> </a:t>
            </a:r>
            <a:r>
              <a:rPr lang="en-US" dirty="0" err="1"/>
              <a:t>thù</a:t>
            </a:r>
            <a:r>
              <a:rPr lang="en-US" dirty="0"/>
              <a:t>)</a:t>
            </a:r>
          </a:p>
          <a:p>
            <a:endParaRPr lang="en-US" dirty="0"/>
          </a:p>
          <a:p>
            <a:r>
              <a:rPr lang="en-US" dirty="0" err="1"/>
              <a:t>Tầm</a:t>
            </a:r>
            <a:r>
              <a:rPr lang="en-US" dirty="0"/>
              <a:t> </a:t>
            </a:r>
            <a:r>
              <a:rPr lang="en-US" dirty="0" err="1"/>
              <a:t>nhìn</a:t>
            </a:r>
            <a:r>
              <a:rPr lang="en-US" dirty="0"/>
              <a:t> 1 </a:t>
            </a:r>
            <a:r>
              <a:rPr lang="en-US" dirty="0" err="1"/>
              <a:t>triệu</a:t>
            </a:r>
            <a:r>
              <a:rPr lang="en-US" dirty="0"/>
              <a:t> </a:t>
            </a:r>
            <a:r>
              <a:rPr lang="en-US" dirty="0" err="1"/>
              <a:t>thiếu</a:t>
            </a:r>
            <a:r>
              <a:rPr lang="en-US" dirty="0"/>
              <a:t> </a:t>
            </a:r>
            <a:r>
              <a:rPr lang="en-US" dirty="0" err="1"/>
              <a:t>nhi</a:t>
            </a:r>
            <a:r>
              <a:rPr lang="en-US" dirty="0"/>
              <a:t> </a:t>
            </a:r>
            <a:r>
              <a:rPr lang="en-US" dirty="0" err="1"/>
              <a:t>cho</a:t>
            </a:r>
            <a:r>
              <a:rPr lang="en-US" dirty="0"/>
              <a:t> </a:t>
            </a:r>
            <a:r>
              <a:rPr lang="en-US" dirty="0" err="1"/>
              <a:t>Chúa</a:t>
            </a:r>
            <a:r>
              <a:rPr lang="en-US" dirty="0"/>
              <a:t> </a:t>
            </a:r>
            <a:r>
              <a:rPr lang="en-US" dirty="0" err="1"/>
              <a:t>Giê</a:t>
            </a:r>
            <a:r>
              <a:rPr lang="en-US" dirty="0"/>
              <a:t> xu. </a:t>
            </a:r>
            <a:r>
              <a:rPr lang="en-US" dirty="0" err="1"/>
              <a:t>Kiên</a:t>
            </a:r>
            <a:r>
              <a:rPr lang="en-US" dirty="0"/>
              <a:t> </a:t>
            </a:r>
            <a:r>
              <a:rPr lang="en-US" dirty="0" err="1"/>
              <a:t>quyết</a:t>
            </a:r>
            <a:r>
              <a:rPr lang="en-US" dirty="0"/>
              <a:t> </a:t>
            </a:r>
            <a:r>
              <a:rPr lang="en-US" dirty="0" err="1"/>
              <a:t>cho</a:t>
            </a:r>
            <a:r>
              <a:rPr lang="en-US" dirty="0"/>
              <a:t> </a:t>
            </a:r>
            <a:r>
              <a:rPr lang="en-US" dirty="0" err="1"/>
              <a:t>đến</a:t>
            </a:r>
            <a:r>
              <a:rPr lang="en-US" dirty="0"/>
              <a:t> </a:t>
            </a:r>
            <a:r>
              <a:rPr lang="en-US" dirty="0" err="1"/>
              <a:t>năm</a:t>
            </a:r>
            <a:r>
              <a:rPr lang="en-US" dirty="0"/>
              <a:t> 2030</a:t>
            </a:r>
          </a:p>
        </p:txBody>
      </p:sp>
      <p:sp>
        <p:nvSpPr>
          <p:cNvPr id="4" name="Slide Number Placeholder 3"/>
          <p:cNvSpPr>
            <a:spLocks noGrp="1"/>
          </p:cNvSpPr>
          <p:nvPr>
            <p:ph type="sldNum" sz="quarter" idx="5"/>
          </p:nvPr>
        </p:nvSpPr>
        <p:spPr/>
        <p:txBody>
          <a:bodyPr/>
          <a:lstStyle/>
          <a:p>
            <a:fld id="{FF9EF60A-EBDD-1C48-8D81-7545CA846B68}" type="slidenum">
              <a:rPr lang="en-US" smtClean="0"/>
              <a:t>13</a:t>
            </a:fld>
            <a:endParaRPr lang="en-US"/>
          </a:p>
        </p:txBody>
      </p:sp>
    </p:spTree>
    <p:extLst>
      <p:ext uri="{BB962C8B-B14F-4D97-AF65-F5344CB8AC3E}">
        <p14:creationId xmlns:p14="http://schemas.microsoft.com/office/powerpoint/2010/main" val="37338099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Chia </a:t>
            </a:r>
            <a:r>
              <a:rPr lang="en-US" dirty="0" err="1"/>
              <a:t>sẽ</a:t>
            </a:r>
            <a:r>
              <a:rPr lang="en-US" dirty="0"/>
              <a:t> </a:t>
            </a:r>
            <a:r>
              <a:rPr lang="en-US" dirty="0" err="1"/>
              <a:t>tầm</a:t>
            </a:r>
            <a:r>
              <a:rPr lang="en-US" dirty="0"/>
              <a:t> </a:t>
            </a:r>
            <a:r>
              <a:rPr lang="en-US" dirty="0" err="1"/>
              <a:t>nhìn</a:t>
            </a:r>
            <a:r>
              <a:rPr lang="en-US" dirty="0"/>
              <a:t> </a:t>
            </a:r>
            <a:r>
              <a:rPr lang="en-US" dirty="0" err="1"/>
              <a:t>cách</a:t>
            </a:r>
            <a:r>
              <a:rPr lang="en-US" dirty="0"/>
              <a:t> </a:t>
            </a:r>
            <a:r>
              <a:rPr lang="en-US" dirty="0" err="1"/>
              <a:t>trình</a:t>
            </a:r>
            <a:r>
              <a:rPr lang="en-US" dirty="0"/>
              <a:t> </a:t>
            </a:r>
            <a:r>
              <a:rPr lang="en-US" dirty="0" err="1"/>
              <a:t>bày</a:t>
            </a:r>
            <a:r>
              <a:rPr lang="en-US" dirty="0"/>
              <a:t> </a:t>
            </a:r>
            <a:r>
              <a:rPr lang="en-US" dirty="0" err="1"/>
              <a:t>rõ</a:t>
            </a:r>
            <a:r>
              <a:rPr lang="en-US" dirty="0"/>
              <a:t> </a:t>
            </a:r>
            <a:r>
              <a:rPr lang="en-US" dirty="0" err="1"/>
              <a:t>ràng</a:t>
            </a:r>
            <a:r>
              <a:rPr lang="en-US" dirty="0"/>
              <a:t> </a:t>
            </a:r>
            <a:r>
              <a:rPr lang="en-US" dirty="0" err="1"/>
              <a:t>và</a:t>
            </a:r>
            <a:r>
              <a:rPr lang="en-US" dirty="0"/>
              <a:t> </a:t>
            </a:r>
            <a:r>
              <a:rPr lang="en-US" dirty="0" err="1"/>
              <a:t>đầy</a:t>
            </a:r>
            <a:r>
              <a:rPr lang="en-US" dirty="0"/>
              <a:t> </a:t>
            </a:r>
            <a:r>
              <a:rPr lang="en-US" dirty="0" err="1"/>
              <a:t>thuyết</a:t>
            </a:r>
            <a:r>
              <a:rPr lang="en-US" dirty="0"/>
              <a:t> </a:t>
            </a:r>
            <a:r>
              <a:rPr lang="en-US" dirty="0" err="1"/>
              <a:t>phục</a:t>
            </a:r>
            <a:r>
              <a:rPr lang="en-US" dirty="0"/>
              <a:t> (</a:t>
            </a:r>
            <a:r>
              <a:rPr lang="en-US" dirty="0" err="1"/>
              <a:t>Nê</a:t>
            </a:r>
            <a:r>
              <a:rPr lang="en-US" dirty="0"/>
              <a:t>-</a:t>
            </a:r>
            <a:r>
              <a:rPr lang="en-US" dirty="0" err="1"/>
              <a:t>hê</a:t>
            </a:r>
            <a:r>
              <a:rPr lang="en-US" dirty="0"/>
              <a:t>-mi 1)</a:t>
            </a:r>
          </a:p>
          <a:p>
            <a:r>
              <a:rPr lang="en-US" dirty="0" err="1"/>
              <a:t>Chuẩn</a:t>
            </a:r>
            <a:r>
              <a:rPr lang="en-US" dirty="0"/>
              <a:t> </a:t>
            </a:r>
            <a:r>
              <a:rPr lang="en-US" dirty="0" err="1"/>
              <a:t>bị</a:t>
            </a:r>
            <a:r>
              <a:rPr lang="en-US" dirty="0"/>
              <a:t> </a:t>
            </a:r>
            <a:r>
              <a:rPr lang="en-US" dirty="0" err="1"/>
              <a:t>dò</a:t>
            </a:r>
            <a:r>
              <a:rPr lang="en-US" dirty="0"/>
              <a:t> </a:t>
            </a:r>
            <a:r>
              <a:rPr lang="en-US" dirty="0" err="1"/>
              <a:t>xét</a:t>
            </a:r>
            <a:r>
              <a:rPr lang="en-US" dirty="0"/>
              <a:t> </a:t>
            </a:r>
            <a:r>
              <a:rPr lang="en-US" dirty="0" err="1"/>
              <a:t>và</a:t>
            </a:r>
            <a:r>
              <a:rPr lang="en-US" dirty="0"/>
              <a:t> </a:t>
            </a:r>
            <a:r>
              <a:rPr lang="en-US" dirty="0" err="1"/>
              <a:t>trình</a:t>
            </a:r>
            <a:r>
              <a:rPr lang="en-US" dirty="0"/>
              <a:t> </a:t>
            </a:r>
            <a:r>
              <a:rPr lang="en-US" dirty="0" err="1"/>
              <a:t>bày</a:t>
            </a:r>
            <a:r>
              <a:rPr lang="en-US" dirty="0"/>
              <a:t> </a:t>
            </a:r>
            <a:r>
              <a:rPr lang="en-US" dirty="0" err="1"/>
              <a:t>với</a:t>
            </a:r>
            <a:r>
              <a:rPr lang="en-US" dirty="0"/>
              <a:t> </a:t>
            </a:r>
            <a:r>
              <a:rPr lang="en-US" dirty="0" err="1"/>
              <a:t>mọi</a:t>
            </a:r>
            <a:r>
              <a:rPr lang="en-US" dirty="0"/>
              <a:t> </a:t>
            </a:r>
            <a:r>
              <a:rPr lang="en-US" dirty="0" err="1"/>
              <a:t>người</a:t>
            </a:r>
            <a:r>
              <a:rPr lang="en-US" dirty="0"/>
              <a:t>.</a:t>
            </a:r>
          </a:p>
          <a:p>
            <a:r>
              <a:rPr lang="en-US" dirty="0" err="1"/>
              <a:t>Nghệ</a:t>
            </a:r>
            <a:r>
              <a:rPr lang="en-US" dirty="0"/>
              <a:t> </a:t>
            </a:r>
            <a:r>
              <a:rPr lang="en-US" dirty="0" err="1"/>
              <a:t>thuật</a:t>
            </a:r>
            <a:r>
              <a:rPr lang="en-US" dirty="0"/>
              <a:t> </a:t>
            </a:r>
            <a:r>
              <a:rPr lang="en-US" dirty="0" err="1"/>
              <a:t>quảng</a:t>
            </a:r>
            <a:r>
              <a:rPr lang="en-US" dirty="0"/>
              <a:t> </a:t>
            </a:r>
            <a:r>
              <a:rPr lang="en-US" dirty="0" err="1"/>
              <a:t>bá</a:t>
            </a:r>
            <a:r>
              <a:rPr lang="en-US" dirty="0"/>
              <a:t> </a:t>
            </a:r>
            <a:r>
              <a:rPr lang="en-US" dirty="0" err="1"/>
              <a:t>cổ</a:t>
            </a:r>
            <a:r>
              <a:rPr lang="en-US" dirty="0"/>
              <a:t> </a:t>
            </a:r>
            <a:r>
              <a:rPr lang="en-US" dirty="0" err="1"/>
              <a:t>đọng</a:t>
            </a:r>
            <a:r>
              <a:rPr lang="en-US" dirty="0"/>
              <a:t> </a:t>
            </a:r>
            <a:r>
              <a:rPr lang="en-US" dirty="0" err="1"/>
              <a:t>rất</a:t>
            </a:r>
            <a:r>
              <a:rPr lang="en-US" dirty="0"/>
              <a:t> </a:t>
            </a:r>
            <a:r>
              <a:rPr lang="en-US" dirty="0" err="1"/>
              <a:t>quan</a:t>
            </a:r>
            <a:r>
              <a:rPr lang="en-US" dirty="0"/>
              <a:t> </a:t>
            </a:r>
            <a:r>
              <a:rPr lang="en-US" dirty="0" err="1"/>
              <a:t>trọng</a:t>
            </a:r>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14</a:t>
            </a:fld>
            <a:endParaRPr lang="en-US"/>
          </a:p>
        </p:txBody>
      </p:sp>
    </p:spTree>
    <p:extLst>
      <p:ext uri="{BB962C8B-B14F-4D97-AF65-F5344CB8AC3E}">
        <p14:creationId xmlns:p14="http://schemas.microsoft.com/office/powerpoint/2010/main" val="2147901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Mặc</a:t>
            </a:r>
            <a:r>
              <a:rPr lang="en-US" dirty="0"/>
              <a:t> </a:t>
            </a:r>
            <a:r>
              <a:rPr lang="en-US" dirty="0" err="1"/>
              <a:t>dầu</a:t>
            </a:r>
            <a:r>
              <a:rPr lang="en-US" dirty="0"/>
              <a:t> </a:t>
            </a:r>
            <a:r>
              <a:rPr lang="en-US" dirty="0" err="1"/>
              <a:t>Nê</a:t>
            </a:r>
            <a:r>
              <a:rPr lang="en-US" dirty="0"/>
              <a:t>-</a:t>
            </a:r>
            <a:r>
              <a:rPr lang="en-US" dirty="0" err="1"/>
              <a:t>hê</a:t>
            </a:r>
            <a:r>
              <a:rPr lang="en-US" dirty="0"/>
              <a:t>-mi </a:t>
            </a:r>
            <a:r>
              <a:rPr lang="en-US" dirty="0" err="1"/>
              <a:t>là</a:t>
            </a:r>
            <a:r>
              <a:rPr lang="en-US" dirty="0"/>
              <a:t> </a:t>
            </a:r>
            <a:r>
              <a:rPr lang="en-US" dirty="0" err="1"/>
              <a:t>quan</a:t>
            </a:r>
            <a:r>
              <a:rPr lang="en-US" dirty="0"/>
              <a:t> </a:t>
            </a:r>
            <a:r>
              <a:rPr lang="en-US" dirty="0" err="1"/>
              <a:t>hầu</a:t>
            </a:r>
            <a:r>
              <a:rPr lang="en-US" dirty="0"/>
              <a:t> </a:t>
            </a:r>
            <a:r>
              <a:rPr lang="en-US" dirty="0" err="1"/>
              <a:t>rượu</a:t>
            </a:r>
            <a:r>
              <a:rPr lang="en-US" dirty="0"/>
              <a:t> </a:t>
            </a:r>
            <a:r>
              <a:rPr lang="en-US" dirty="0" err="1"/>
              <a:t>của</a:t>
            </a:r>
            <a:r>
              <a:rPr lang="en-US" dirty="0"/>
              <a:t> </a:t>
            </a:r>
            <a:r>
              <a:rPr lang="en-US" dirty="0" err="1"/>
              <a:t>Vua</a:t>
            </a:r>
            <a:r>
              <a:rPr lang="en-US" dirty="0"/>
              <a:t> </a:t>
            </a:r>
            <a:r>
              <a:rPr lang="en-US" dirty="0" err="1"/>
              <a:t>nhưng</a:t>
            </a:r>
            <a:r>
              <a:rPr lang="en-US" dirty="0"/>
              <a:t> </a:t>
            </a:r>
            <a:r>
              <a:rPr lang="en-US" dirty="0" err="1"/>
              <a:t>ông</a:t>
            </a:r>
            <a:r>
              <a:rPr lang="en-US" dirty="0"/>
              <a:t> </a:t>
            </a:r>
            <a:r>
              <a:rPr lang="en-US" dirty="0" err="1"/>
              <a:t>lại</a:t>
            </a:r>
            <a:r>
              <a:rPr lang="en-US" dirty="0"/>
              <a:t> </a:t>
            </a:r>
            <a:r>
              <a:rPr lang="en-US" dirty="0" err="1"/>
              <a:t>là</a:t>
            </a:r>
            <a:r>
              <a:rPr lang="en-US" dirty="0"/>
              <a:t> </a:t>
            </a:r>
            <a:r>
              <a:rPr lang="en-US" dirty="0" err="1"/>
              <a:t>một</a:t>
            </a:r>
            <a:r>
              <a:rPr lang="en-US" dirty="0"/>
              <a:t> </a:t>
            </a:r>
            <a:r>
              <a:rPr lang="en-US" dirty="0" err="1"/>
              <a:t>nhà</a:t>
            </a:r>
            <a:r>
              <a:rPr lang="en-US" dirty="0"/>
              <a:t> </a:t>
            </a:r>
            <a:r>
              <a:rPr lang="en-US" dirty="0" err="1"/>
              <a:t>xây</a:t>
            </a:r>
            <a:r>
              <a:rPr lang="en-US" dirty="0"/>
              <a:t> dung </a:t>
            </a:r>
            <a:r>
              <a:rPr lang="en-US" dirty="0" err="1"/>
              <a:t>một</a:t>
            </a:r>
            <a:r>
              <a:rPr lang="en-US" dirty="0"/>
              <a:t> </a:t>
            </a:r>
            <a:r>
              <a:rPr lang="en-US" dirty="0" err="1"/>
              <a:t>quan</a:t>
            </a:r>
            <a:r>
              <a:rPr lang="en-US" dirty="0"/>
              <a:t> </a:t>
            </a:r>
            <a:r>
              <a:rPr lang="en-US" dirty="0" err="1"/>
              <a:t>tổng</a:t>
            </a:r>
            <a:r>
              <a:rPr lang="en-US" dirty="0"/>
              <a:t> </a:t>
            </a:r>
            <a:r>
              <a:rPr lang="en-US" dirty="0" err="1"/>
              <a:t>trấn</a:t>
            </a:r>
            <a:r>
              <a:rPr lang="en-US" dirty="0"/>
              <a:t> </a:t>
            </a:r>
            <a:r>
              <a:rPr lang="en-US" dirty="0" err="1"/>
              <a:t>có</a:t>
            </a:r>
            <a:r>
              <a:rPr lang="en-US" dirty="0"/>
              <a:t> </a:t>
            </a:r>
            <a:r>
              <a:rPr lang="en-US" dirty="0" err="1"/>
              <a:t>nhiều</a:t>
            </a:r>
            <a:r>
              <a:rPr lang="en-US" dirty="0"/>
              <a:t> </a:t>
            </a:r>
            <a:r>
              <a:rPr lang="en-US" dirty="0" err="1"/>
              <a:t>nhân</a:t>
            </a:r>
            <a:r>
              <a:rPr lang="en-US" dirty="0"/>
              <a:t> </a:t>
            </a:r>
            <a:r>
              <a:rPr lang="en-US" dirty="0" err="1"/>
              <a:t>sự</a:t>
            </a:r>
            <a:r>
              <a:rPr lang="en-US" dirty="0"/>
              <a:t> (</a:t>
            </a:r>
            <a:r>
              <a:rPr lang="en-US" dirty="0" err="1"/>
              <a:t>Đoạn</a:t>
            </a:r>
            <a:r>
              <a:rPr lang="en-US" dirty="0"/>
              <a:t> 3, 4)</a:t>
            </a:r>
          </a:p>
          <a:p>
            <a:endParaRPr lang="en-US" dirty="0"/>
          </a:p>
          <a:p>
            <a:r>
              <a:rPr lang="en-US" dirty="0" err="1"/>
              <a:t>Mục</a:t>
            </a:r>
            <a:r>
              <a:rPr lang="en-US" dirty="0"/>
              <a:t> </a:t>
            </a:r>
            <a:r>
              <a:rPr lang="en-US" dirty="0" err="1"/>
              <a:t>đích</a:t>
            </a:r>
            <a:r>
              <a:rPr lang="en-US" dirty="0"/>
              <a:t> </a:t>
            </a:r>
            <a:r>
              <a:rPr lang="en-US" dirty="0" err="1"/>
              <a:t>là</a:t>
            </a:r>
            <a:r>
              <a:rPr lang="en-US" dirty="0"/>
              <a:t> </a:t>
            </a:r>
            <a:r>
              <a:rPr lang="en-US" dirty="0" err="1"/>
              <a:t>điểm</a:t>
            </a:r>
            <a:r>
              <a:rPr lang="en-US" dirty="0"/>
              <a:t> </a:t>
            </a:r>
            <a:r>
              <a:rPr lang="en-US" dirty="0" err="1"/>
              <a:t>đến</a:t>
            </a:r>
            <a:r>
              <a:rPr lang="en-US" dirty="0"/>
              <a:t> </a:t>
            </a:r>
            <a:r>
              <a:rPr lang="en-US" dirty="0" err="1"/>
              <a:t>không</a:t>
            </a:r>
            <a:r>
              <a:rPr lang="en-US" dirty="0"/>
              <a:t> </a:t>
            </a:r>
            <a:r>
              <a:rPr lang="en-US" dirty="0" err="1"/>
              <a:t>thay</a:t>
            </a:r>
            <a:r>
              <a:rPr lang="en-US" dirty="0"/>
              <a:t> </a:t>
            </a:r>
            <a:r>
              <a:rPr lang="en-US" dirty="0" err="1"/>
              <a:t>đổi</a:t>
            </a:r>
            <a:r>
              <a:rPr lang="en-US" dirty="0"/>
              <a:t>- </a:t>
            </a:r>
            <a:r>
              <a:rPr lang="en-US" dirty="0" err="1"/>
              <a:t>nhưng</a:t>
            </a:r>
            <a:r>
              <a:rPr lang="en-US" dirty="0"/>
              <a:t> </a:t>
            </a:r>
            <a:r>
              <a:rPr lang="en-US" dirty="0" err="1"/>
              <a:t>sẳn</a:t>
            </a:r>
            <a:r>
              <a:rPr lang="en-US" dirty="0"/>
              <a:t> </a:t>
            </a:r>
            <a:r>
              <a:rPr lang="en-US" dirty="0" err="1"/>
              <a:t>sàng</a:t>
            </a:r>
            <a:r>
              <a:rPr lang="en-US" dirty="0"/>
              <a:t> </a:t>
            </a:r>
            <a:r>
              <a:rPr lang="en-US" dirty="0" err="1"/>
              <a:t>thay</a:t>
            </a:r>
            <a:r>
              <a:rPr lang="en-US" dirty="0"/>
              <a:t> </a:t>
            </a:r>
            <a:r>
              <a:rPr lang="en-US" dirty="0" err="1"/>
              <a:t>đổi</a:t>
            </a:r>
            <a:r>
              <a:rPr lang="en-US" dirty="0"/>
              <a:t> </a:t>
            </a:r>
            <a:r>
              <a:rPr lang="en-US" dirty="0" err="1"/>
              <a:t>cách</a:t>
            </a:r>
            <a:r>
              <a:rPr lang="en-US" dirty="0"/>
              <a:t> </a:t>
            </a:r>
            <a:r>
              <a:rPr lang="en-US" dirty="0" err="1"/>
              <a:t>đến</a:t>
            </a:r>
            <a:r>
              <a:rPr lang="en-US" dirty="0"/>
              <a:t>.</a:t>
            </a:r>
          </a:p>
          <a:p>
            <a:endParaRPr lang="en-US" dirty="0"/>
          </a:p>
          <a:p>
            <a:r>
              <a:rPr lang="en-US" dirty="0" err="1"/>
              <a:t>Về</a:t>
            </a:r>
            <a:r>
              <a:rPr lang="en-US" dirty="0"/>
              <a:t> </a:t>
            </a:r>
            <a:r>
              <a:rPr lang="en-US" dirty="0" err="1"/>
              <a:t>quê</a:t>
            </a:r>
            <a:r>
              <a:rPr lang="en-US" dirty="0"/>
              <a:t> </a:t>
            </a:r>
            <a:r>
              <a:rPr lang="en-US" dirty="0" err="1"/>
              <a:t>mùa</a:t>
            </a:r>
            <a:r>
              <a:rPr lang="en-US" dirty="0"/>
              <a:t> </a:t>
            </a:r>
            <a:r>
              <a:rPr lang="en-US" dirty="0" err="1"/>
              <a:t>cô-vít</a:t>
            </a:r>
            <a:r>
              <a:rPr lang="en-US" dirty="0"/>
              <a:t> </a:t>
            </a:r>
            <a:r>
              <a:rPr lang="en-US" dirty="0" err="1"/>
              <a:t>bằng</a:t>
            </a:r>
            <a:r>
              <a:rPr lang="en-US" dirty="0"/>
              <a:t> </a:t>
            </a:r>
            <a:r>
              <a:rPr lang="en-US" dirty="0" err="1"/>
              <a:t>mọi</a:t>
            </a:r>
            <a:r>
              <a:rPr lang="en-US" dirty="0"/>
              <a:t> </a:t>
            </a:r>
            <a:r>
              <a:rPr lang="en-US" dirty="0" err="1"/>
              <a:t>phương</a:t>
            </a:r>
            <a:r>
              <a:rPr lang="en-US" dirty="0"/>
              <a:t> </a:t>
            </a:r>
            <a:r>
              <a:rPr lang="en-US" dirty="0" err="1"/>
              <a:t>tiện</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15</a:t>
            </a:fld>
            <a:endParaRPr lang="en-US"/>
          </a:p>
        </p:txBody>
      </p:sp>
    </p:spTree>
    <p:extLst>
      <p:ext uri="{BB962C8B-B14F-4D97-AF65-F5344CB8AC3E}">
        <p14:creationId xmlns:p14="http://schemas.microsoft.com/office/powerpoint/2010/main" val="34430203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Vì</a:t>
            </a:r>
            <a:r>
              <a:rPr lang="en-US" dirty="0"/>
              <a:t> </a:t>
            </a:r>
            <a:r>
              <a:rPr lang="en-US" dirty="0" err="1"/>
              <a:t>sự</a:t>
            </a:r>
            <a:r>
              <a:rPr lang="en-US" dirty="0"/>
              <a:t> </a:t>
            </a:r>
            <a:r>
              <a:rPr lang="en-US" dirty="0" err="1"/>
              <a:t>mới</a:t>
            </a:r>
            <a:r>
              <a:rPr lang="en-US" dirty="0"/>
              <a:t> </a:t>
            </a:r>
            <a:r>
              <a:rPr lang="en-US" dirty="0" err="1"/>
              <a:t>mẽ</a:t>
            </a:r>
            <a:r>
              <a:rPr lang="en-US" dirty="0"/>
              <a:t> </a:t>
            </a:r>
            <a:r>
              <a:rPr lang="en-US" dirty="0" err="1"/>
              <a:t>phá</a:t>
            </a:r>
            <a:r>
              <a:rPr lang="en-US" dirty="0"/>
              <a:t> </a:t>
            </a:r>
            <a:r>
              <a:rPr lang="en-US" dirty="0" err="1"/>
              <a:t>cách</a:t>
            </a:r>
            <a:r>
              <a:rPr lang="en-US" dirty="0"/>
              <a:t> </a:t>
            </a:r>
            <a:r>
              <a:rPr lang="en-US" dirty="0" err="1"/>
              <a:t>nên</a:t>
            </a:r>
            <a:r>
              <a:rPr lang="en-US" dirty="0"/>
              <a:t> </a:t>
            </a:r>
            <a:r>
              <a:rPr lang="en-US" dirty="0" err="1"/>
              <a:t>thường</a:t>
            </a:r>
            <a:r>
              <a:rPr lang="en-US" dirty="0"/>
              <a:t> </a:t>
            </a:r>
            <a:r>
              <a:rPr lang="en-US" dirty="0" err="1"/>
              <a:t>bị</a:t>
            </a:r>
            <a:r>
              <a:rPr lang="en-US" dirty="0"/>
              <a:t> </a:t>
            </a:r>
            <a:r>
              <a:rPr lang="en-US" dirty="0" err="1"/>
              <a:t>chống</a:t>
            </a:r>
            <a:r>
              <a:rPr lang="en-US" dirty="0"/>
              <a:t> </a:t>
            </a:r>
            <a:r>
              <a:rPr lang="en-US" dirty="0" err="1"/>
              <a:t>đối</a:t>
            </a:r>
            <a:r>
              <a:rPr lang="en-US" dirty="0"/>
              <a:t>, </a:t>
            </a:r>
            <a:r>
              <a:rPr lang="en-US" dirty="0" err="1"/>
              <a:t>bị</a:t>
            </a:r>
            <a:r>
              <a:rPr lang="en-US" dirty="0"/>
              <a:t> </a:t>
            </a:r>
            <a:r>
              <a:rPr lang="en-US" dirty="0" err="1"/>
              <a:t>phá</a:t>
            </a:r>
            <a:r>
              <a:rPr lang="en-US" dirty="0"/>
              <a:t> </a:t>
            </a:r>
            <a:r>
              <a:rPr lang="en-US" dirty="0" err="1"/>
              <a:t>hoại</a:t>
            </a:r>
            <a:r>
              <a:rPr lang="en-US" dirty="0"/>
              <a:t> (</a:t>
            </a:r>
            <a:r>
              <a:rPr lang="en-US" dirty="0" err="1"/>
              <a:t>Nê</a:t>
            </a:r>
            <a:r>
              <a:rPr lang="en-US" dirty="0"/>
              <a:t>-</a:t>
            </a:r>
            <a:r>
              <a:rPr lang="en-US" dirty="0" err="1"/>
              <a:t>hê</a:t>
            </a:r>
            <a:r>
              <a:rPr lang="en-US" dirty="0"/>
              <a:t>-mi 4,6)</a:t>
            </a:r>
          </a:p>
        </p:txBody>
      </p:sp>
      <p:sp>
        <p:nvSpPr>
          <p:cNvPr id="4" name="Slide Number Placeholder 3"/>
          <p:cNvSpPr>
            <a:spLocks noGrp="1"/>
          </p:cNvSpPr>
          <p:nvPr>
            <p:ph type="sldNum" sz="quarter" idx="5"/>
          </p:nvPr>
        </p:nvSpPr>
        <p:spPr/>
        <p:txBody>
          <a:bodyPr/>
          <a:lstStyle/>
          <a:p>
            <a:fld id="{FF9EF60A-EBDD-1C48-8D81-7545CA846B68}" type="slidenum">
              <a:rPr lang="en-US" smtClean="0"/>
              <a:t>16</a:t>
            </a:fld>
            <a:endParaRPr lang="en-US"/>
          </a:p>
        </p:txBody>
      </p:sp>
    </p:spTree>
    <p:extLst>
      <p:ext uri="{BB962C8B-B14F-4D97-AF65-F5344CB8AC3E}">
        <p14:creationId xmlns:p14="http://schemas.microsoft.com/office/powerpoint/2010/main" val="2778445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err="1"/>
              <a:t>Nê</a:t>
            </a:r>
            <a:r>
              <a:rPr lang="en-US" sz="1200" dirty="0"/>
              <a:t>-</a:t>
            </a:r>
            <a:r>
              <a:rPr lang="en-US" sz="1200" dirty="0" err="1"/>
              <a:t>hê</a:t>
            </a:r>
            <a:r>
              <a:rPr lang="en-US" sz="1200" dirty="0"/>
              <a:t>-mi 8 </a:t>
            </a:r>
            <a:r>
              <a:rPr lang="en-US" sz="1200" dirty="0" err="1"/>
              <a:t>dân</a:t>
            </a:r>
            <a:r>
              <a:rPr lang="en-US" sz="1200" dirty="0"/>
              <a:t> </a:t>
            </a:r>
            <a:r>
              <a:rPr lang="en-US" sz="1200" dirty="0" err="1"/>
              <a:t>sự</a:t>
            </a:r>
            <a:r>
              <a:rPr lang="en-US" sz="1200" dirty="0"/>
              <a:t> </a:t>
            </a:r>
            <a:r>
              <a:rPr lang="en-US" sz="1200" dirty="0" err="1"/>
              <a:t>nhóm</a:t>
            </a:r>
            <a:r>
              <a:rPr lang="en-US" sz="1200" dirty="0"/>
              <a:t> </a:t>
            </a:r>
            <a:r>
              <a:rPr lang="en-US" sz="1200" dirty="0" err="1"/>
              <a:t>lại</a:t>
            </a:r>
            <a:r>
              <a:rPr lang="en-US" sz="1200" dirty="0"/>
              <a:t> </a:t>
            </a:r>
            <a:r>
              <a:rPr lang="en-US" sz="1200" dirty="0" err="1"/>
              <a:t>thờ</a:t>
            </a:r>
            <a:r>
              <a:rPr lang="en-US" sz="1200" dirty="0"/>
              <a:t> </a:t>
            </a:r>
            <a:r>
              <a:rPr lang="en-US" sz="1200" dirty="0" err="1"/>
              <a:t>phượng</a:t>
            </a:r>
            <a:r>
              <a:rPr lang="en-US" sz="1200" dirty="0"/>
              <a:t> </a:t>
            </a:r>
            <a:r>
              <a:rPr lang="en-US" sz="1200" dirty="0" err="1"/>
              <a:t>suốt</a:t>
            </a:r>
            <a:r>
              <a:rPr lang="en-US" sz="1200" dirty="0"/>
              <a:t> 7 </a:t>
            </a:r>
            <a:r>
              <a:rPr lang="en-US" sz="1200" dirty="0" err="1"/>
              <a:t>ngày</a:t>
            </a:r>
            <a:r>
              <a:rPr lang="en-US" sz="1200" dirty="0"/>
              <a:t> </a:t>
            </a:r>
            <a:r>
              <a:rPr lang="en-US" sz="1200" dirty="0" err="1"/>
              <a:t>liền</a:t>
            </a:r>
            <a:r>
              <a:rPr lang="en-US" sz="1200" dirty="0"/>
              <a:t>. </a:t>
            </a:r>
            <a:r>
              <a:rPr lang="en-US" sz="1200" dirty="0" err="1"/>
              <a:t>Sư</a:t>
            </a:r>
            <a:r>
              <a:rPr lang="en-US" sz="1200" dirty="0"/>
              <a:t> </a:t>
            </a:r>
            <a:r>
              <a:rPr lang="en-US" sz="1200" dirty="0" err="1"/>
              <a:t>xưng</a:t>
            </a:r>
            <a:r>
              <a:rPr lang="en-US" sz="1200" dirty="0"/>
              <a:t> </a:t>
            </a:r>
            <a:r>
              <a:rPr lang="en-US" sz="1200" dirty="0" err="1"/>
              <a:t>tội</a:t>
            </a:r>
            <a:r>
              <a:rPr lang="en-US" sz="1200" dirty="0"/>
              <a:t> ( </a:t>
            </a:r>
            <a:r>
              <a:rPr lang="en-US" sz="1200" dirty="0" err="1"/>
              <a:t>đoạn</a:t>
            </a:r>
            <a:r>
              <a:rPr lang="en-US" sz="1200" dirty="0"/>
              <a:t> 9), </a:t>
            </a:r>
            <a:r>
              <a:rPr lang="en-US" sz="1200" dirty="0" err="1"/>
              <a:t>sự</a:t>
            </a:r>
            <a:r>
              <a:rPr lang="en-US" sz="1200" dirty="0"/>
              <a:t> </a:t>
            </a:r>
            <a:r>
              <a:rPr lang="en-US" sz="1200" dirty="0" err="1"/>
              <a:t>hăng</a:t>
            </a:r>
            <a:r>
              <a:rPr lang="en-US" sz="1200" dirty="0"/>
              <a:t> say </a:t>
            </a:r>
            <a:r>
              <a:rPr lang="en-US" sz="1200" dirty="0" err="1"/>
              <a:t>học</a:t>
            </a:r>
            <a:r>
              <a:rPr lang="en-US" sz="1200" dirty="0"/>
              <a:t> </a:t>
            </a:r>
            <a:r>
              <a:rPr lang="en-US" sz="1200" dirty="0" err="1"/>
              <a:t>Lời</a:t>
            </a:r>
            <a:r>
              <a:rPr lang="en-US" sz="1200" dirty="0"/>
              <a:t> </a:t>
            </a:r>
            <a:r>
              <a:rPr lang="en-US" sz="1200" dirty="0" err="1"/>
              <a:t>Chúa</a:t>
            </a:r>
            <a:r>
              <a:rPr lang="en-US" sz="1200" dirty="0"/>
              <a:t> ( </a:t>
            </a:r>
            <a:r>
              <a:rPr lang="en-US" sz="1200" dirty="0" err="1"/>
              <a:t>đoạn</a:t>
            </a:r>
            <a:r>
              <a:rPr lang="en-US" sz="1200" dirty="0"/>
              <a:t> 10)</a:t>
            </a:r>
          </a:p>
          <a:p>
            <a:endParaRPr lang="en-US" sz="1200" dirty="0"/>
          </a:p>
          <a:p>
            <a:r>
              <a:rPr lang="en-US" sz="1200" dirty="0" err="1"/>
              <a:t>Điều</a:t>
            </a:r>
            <a:r>
              <a:rPr lang="en-US" sz="1200" dirty="0"/>
              <a:t> </a:t>
            </a:r>
            <a:r>
              <a:rPr lang="en-US" sz="1200" dirty="0" err="1"/>
              <a:t>khiến</a:t>
            </a:r>
            <a:r>
              <a:rPr lang="en-US" sz="1200" dirty="0"/>
              <a:t> con </a:t>
            </a:r>
            <a:r>
              <a:rPr lang="en-US" sz="1200" dirty="0" err="1"/>
              <a:t>nguofi</a:t>
            </a:r>
            <a:r>
              <a:rPr lang="en-US" sz="1200" dirty="0"/>
              <a:t> </a:t>
            </a:r>
            <a:r>
              <a:rPr lang="en-US" sz="1200" dirty="0" err="1"/>
              <a:t>không</a:t>
            </a:r>
            <a:r>
              <a:rPr lang="en-US" sz="1200" dirty="0"/>
              <a:t> </a:t>
            </a:r>
            <a:r>
              <a:rPr lang="en-US" sz="1200" dirty="0" err="1"/>
              <a:t>bỏ</a:t>
            </a:r>
            <a:r>
              <a:rPr lang="en-US" sz="1200" dirty="0"/>
              <a:t> </a:t>
            </a:r>
            <a:r>
              <a:rPr lang="en-US" sz="1200" dirty="0" err="1"/>
              <a:t>cuộc</a:t>
            </a:r>
            <a:r>
              <a:rPr lang="en-US" sz="1200" dirty="0"/>
              <a:t> </a:t>
            </a:r>
            <a:r>
              <a:rPr lang="en-US" sz="1200" dirty="0" err="1"/>
              <a:t>là</a:t>
            </a:r>
            <a:r>
              <a:rPr lang="en-US" sz="1200" dirty="0"/>
              <a:t> </a:t>
            </a:r>
            <a:r>
              <a:rPr lang="en-US" sz="1200" dirty="0" err="1"/>
              <a:t>khi</a:t>
            </a:r>
            <a:r>
              <a:rPr lang="en-US" sz="1200" dirty="0"/>
              <a:t> </a:t>
            </a:r>
            <a:r>
              <a:rPr lang="en-US" sz="1200" dirty="0" err="1"/>
              <a:t>nghĩ</a:t>
            </a:r>
            <a:r>
              <a:rPr lang="en-US" sz="1200" dirty="0"/>
              <a:t> </a:t>
            </a:r>
            <a:r>
              <a:rPr lang="en-US" sz="1200" dirty="0" err="1"/>
              <a:t>đến</a:t>
            </a:r>
            <a:r>
              <a:rPr lang="en-US" sz="1200" dirty="0"/>
              <a:t> </a:t>
            </a:r>
            <a:r>
              <a:rPr lang="en-US" sz="1200" dirty="0" err="1"/>
              <a:t>giấc</a:t>
            </a:r>
            <a:r>
              <a:rPr lang="en-US" sz="1200" dirty="0"/>
              <a:t> </a:t>
            </a:r>
            <a:r>
              <a:rPr lang="en-US" sz="1200" dirty="0" err="1"/>
              <a:t>mơ</a:t>
            </a:r>
            <a:r>
              <a:rPr lang="en-US" sz="1200" dirty="0"/>
              <a:t> </a:t>
            </a:r>
            <a:r>
              <a:rPr lang="en-US" sz="1200" dirty="0" err="1"/>
              <a:t>thành</a:t>
            </a:r>
            <a:r>
              <a:rPr lang="en-US" sz="1200" dirty="0"/>
              <a:t> </a:t>
            </a:r>
            <a:r>
              <a:rPr lang="en-US" sz="1200" dirty="0" err="1"/>
              <a:t>hiện</a:t>
            </a:r>
            <a:r>
              <a:rPr lang="en-US" sz="1200" dirty="0"/>
              <a:t> </a:t>
            </a:r>
            <a:r>
              <a:rPr lang="en-US" sz="1200" dirty="0" err="1"/>
              <a:t>thực</a:t>
            </a:r>
            <a:endParaRPr lang="en-US" sz="1200" dirty="0"/>
          </a:p>
          <a:p>
            <a:endParaRPr lang="en-US" sz="1200" dirty="0"/>
          </a:p>
          <a:p>
            <a:r>
              <a:rPr lang="en-US" sz="1200" dirty="0"/>
              <a:t>Con </a:t>
            </a:r>
            <a:r>
              <a:rPr lang="en-US" sz="1200" dirty="0" err="1"/>
              <a:t>ngươì</a:t>
            </a:r>
            <a:r>
              <a:rPr lang="en-US" sz="1200" dirty="0"/>
              <a:t> bay </a:t>
            </a:r>
            <a:r>
              <a:rPr lang="en-US" sz="1200" dirty="0" err="1"/>
              <a:t>trên</a:t>
            </a:r>
            <a:r>
              <a:rPr lang="en-US" sz="1200" dirty="0"/>
              <a:t> </a:t>
            </a:r>
            <a:r>
              <a:rPr lang="en-US" sz="1200" dirty="0" err="1"/>
              <a:t>không</a:t>
            </a:r>
            <a:r>
              <a:rPr lang="en-US" sz="1200" dirty="0"/>
              <a:t> </a:t>
            </a:r>
            <a:r>
              <a:rPr lang="en-US" sz="1200" dirty="0" err="1"/>
              <a:t>gian</a:t>
            </a:r>
            <a:r>
              <a:rPr lang="en-US" sz="1200" dirty="0"/>
              <a:t>.</a:t>
            </a:r>
          </a:p>
          <a:p>
            <a:endParaRPr lang="en-US" sz="1200" dirty="0"/>
          </a:p>
          <a:p>
            <a:r>
              <a:rPr lang="en-US" sz="1200" dirty="0" err="1"/>
              <a:t>Việt</a:t>
            </a:r>
            <a:r>
              <a:rPr lang="en-US" sz="1200" dirty="0"/>
              <a:t> Nam </a:t>
            </a:r>
            <a:r>
              <a:rPr lang="en-US" sz="1200" dirty="0" err="1"/>
              <a:t>là</a:t>
            </a:r>
            <a:r>
              <a:rPr lang="en-US" sz="1200" dirty="0"/>
              <a:t> </a:t>
            </a:r>
            <a:r>
              <a:rPr lang="en-US" sz="1200" dirty="0" err="1"/>
              <a:t>một</a:t>
            </a:r>
            <a:r>
              <a:rPr lang="en-US" sz="1200" dirty="0"/>
              <a:t> </a:t>
            </a:r>
            <a:r>
              <a:rPr lang="en-US" sz="1200" dirty="0" err="1"/>
              <a:t>quốc</a:t>
            </a:r>
            <a:r>
              <a:rPr lang="en-US" sz="1200" dirty="0"/>
              <a:t> </a:t>
            </a:r>
            <a:r>
              <a:rPr lang="en-US" sz="1200" dirty="0" err="1"/>
              <a:t>gia</a:t>
            </a:r>
            <a:r>
              <a:rPr lang="en-US" sz="1200" dirty="0"/>
              <a:t> </a:t>
            </a:r>
            <a:r>
              <a:rPr lang="en-US" sz="1200" dirty="0" err="1"/>
              <a:t>Cơ</a:t>
            </a:r>
            <a:r>
              <a:rPr lang="en-US" sz="1200" dirty="0"/>
              <a:t> </a:t>
            </a:r>
            <a:r>
              <a:rPr lang="en-US" sz="1200" dirty="0" err="1"/>
              <a:t>đốc</a:t>
            </a:r>
            <a:r>
              <a:rPr lang="en-US" sz="1200" dirty="0"/>
              <a:t> </a:t>
            </a:r>
            <a:r>
              <a:rPr lang="en-US" sz="1200" dirty="0" err="1"/>
              <a:t>giáo</a:t>
            </a:r>
            <a:r>
              <a:rPr lang="en-US" sz="1200" dirty="0"/>
              <a:t>, </a:t>
            </a:r>
            <a:r>
              <a:rPr lang="en-US" sz="1200" dirty="0" err="1"/>
              <a:t>các</a:t>
            </a:r>
            <a:r>
              <a:rPr lang="en-US" sz="1200" dirty="0"/>
              <a:t> </a:t>
            </a:r>
            <a:r>
              <a:rPr lang="en-US" sz="1200" dirty="0" err="1"/>
              <a:t>chùa</a:t>
            </a:r>
            <a:r>
              <a:rPr lang="en-US" sz="1200" dirty="0"/>
              <a:t> </a:t>
            </a:r>
            <a:r>
              <a:rPr lang="en-US" sz="1200" dirty="0" err="1"/>
              <a:t>chiền</a:t>
            </a:r>
            <a:r>
              <a:rPr lang="en-US" sz="1200" dirty="0"/>
              <a:t> </a:t>
            </a:r>
            <a:r>
              <a:rPr lang="en-US" sz="1200" dirty="0" err="1"/>
              <a:t>trên</a:t>
            </a:r>
            <a:r>
              <a:rPr lang="en-US" sz="1200" dirty="0"/>
              <a:t> </a:t>
            </a:r>
            <a:r>
              <a:rPr lang="en-US" sz="1200" dirty="0" err="1"/>
              <a:t>núi</a:t>
            </a:r>
            <a:r>
              <a:rPr lang="en-US" sz="1200" dirty="0"/>
              <a:t> </a:t>
            </a:r>
            <a:r>
              <a:rPr lang="en-US" sz="1200" dirty="0" err="1"/>
              <a:t>cao</a:t>
            </a:r>
            <a:r>
              <a:rPr lang="en-US" sz="1200" dirty="0"/>
              <a:t> </a:t>
            </a:r>
            <a:r>
              <a:rPr lang="en-US" sz="1200" dirty="0" err="1"/>
              <a:t>được</a:t>
            </a:r>
            <a:r>
              <a:rPr lang="en-US" sz="1200" dirty="0"/>
              <a:t> </a:t>
            </a:r>
            <a:r>
              <a:rPr lang="en-US" sz="1200" dirty="0" err="1"/>
              <a:t>thay</a:t>
            </a:r>
            <a:r>
              <a:rPr lang="en-US" sz="1200" dirty="0"/>
              <a:t> </a:t>
            </a:r>
            <a:r>
              <a:rPr lang="en-US" sz="1200" dirty="0" err="1"/>
              <a:t>thế</a:t>
            </a:r>
            <a:r>
              <a:rPr lang="en-US" sz="1200" dirty="0"/>
              <a:t> </a:t>
            </a:r>
            <a:r>
              <a:rPr lang="en-US" sz="1200" dirty="0" err="1"/>
              <a:t>bởi</a:t>
            </a:r>
            <a:r>
              <a:rPr lang="en-US" sz="1200" dirty="0"/>
              <a:t> </a:t>
            </a:r>
            <a:r>
              <a:rPr lang="en-US" sz="1200" dirty="0" err="1"/>
              <a:t>các</a:t>
            </a:r>
            <a:r>
              <a:rPr lang="en-US" sz="1200" dirty="0"/>
              <a:t> </a:t>
            </a:r>
            <a:r>
              <a:rPr lang="en-US" sz="1200" dirty="0" err="1"/>
              <a:t>nhà</a:t>
            </a:r>
            <a:r>
              <a:rPr lang="en-US" sz="1200" dirty="0"/>
              <a:t> </a:t>
            </a:r>
            <a:r>
              <a:rPr lang="en-US" sz="1200" dirty="0" err="1"/>
              <a:t>thờ</a:t>
            </a:r>
            <a:r>
              <a:rPr lang="en-US" sz="1200" dirty="0"/>
              <a:t> Tin </a:t>
            </a:r>
            <a:r>
              <a:rPr lang="en-US" sz="1200" dirty="0" err="1"/>
              <a:t>lành</a:t>
            </a:r>
            <a:endParaRPr lang="en-US" sz="1200" dirty="0"/>
          </a:p>
          <a:p>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17</a:t>
            </a:fld>
            <a:endParaRPr lang="en-US"/>
          </a:p>
        </p:txBody>
      </p:sp>
    </p:spTree>
    <p:extLst>
      <p:ext uri="{BB962C8B-B14F-4D97-AF65-F5344CB8AC3E}">
        <p14:creationId xmlns:p14="http://schemas.microsoft.com/office/powerpoint/2010/main" val="17403082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FFFFFF"/>
                </a:solidFill>
              </a:rPr>
              <a:t>BỞI ƠN KÊU GỌI THIÊN THƯỢNG, SỨ MẠNG ĐỜI ĐỜI ĐỂ DẤN THÂN. </a:t>
            </a:r>
            <a:r>
              <a:rPr lang="en-US" sz="1200" dirty="0" err="1">
                <a:solidFill>
                  <a:srgbClr val="FFFFFF"/>
                </a:solidFill>
              </a:rPr>
              <a:t>Nê</a:t>
            </a:r>
            <a:r>
              <a:rPr lang="en-US" sz="1200" dirty="0">
                <a:solidFill>
                  <a:srgbClr val="FFFFFF"/>
                </a:solidFill>
              </a:rPr>
              <a:t>-</a:t>
            </a:r>
            <a:r>
              <a:rPr lang="en-US" sz="1200" dirty="0" err="1">
                <a:solidFill>
                  <a:srgbClr val="FFFFFF"/>
                </a:solidFill>
              </a:rPr>
              <a:t>hê</a:t>
            </a:r>
            <a:r>
              <a:rPr lang="en-US" sz="1200" dirty="0">
                <a:solidFill>
                  <a:srgbClr val="FFFFFF"/>
                </a:solidFill>
              </a:rPr>
              <a:t>-mi </a:t>
            </a:r>
            <a:r>
              <a:rPr lang="en-US" sz="1200" dirty="0" err="1">
                <a:solidFill>
                  <a:srgbClr val="FFFFFF"/>
                </a:solidFill>
              </a:rPr>
              <a:t>cải</a:t>
            </a:r>
            <a:r>
              <a:rPr lang="en-US" sz="1200" dirty="0">
                <a:solidFill>
                  <a:srgbClr val="FFFFFF"/>
                </a:solidFill>
              </a:rPr>
              <a:t> </a:t>
            </a:r>
            <a:r>
              <a:rPr lang="en-US" sz="1200" dirty="0" err="1">
                <a:solidFill>
                  <a:srgbClr val="FFFFFF"/>
                </a:solidFill>
              </a:rPr>
              <a:t>tổ</a:t>
            </a:r>
            <a:r>
              <a:rPr lang="en-US" sz="1200" dirty="0">
                <a:solidFill>
                  <a:srgbClr val="FFFFFF"/>
                </a:solidFill>
              </a:rPr>
              <a:t> </a:t>
            </a:r>
            <a:r>
              <a:rPr lang="en-US" sz="1200" dirty="0" err="1">
                <a:solidFill>
                  <a:srgbClr val="FFFFFF"/>
                </a:solidFill>
              </a:rPr>
              <a:t>sự</a:t>
            </a:r>
            <a:r>
              <a:rPr lang="en-US" sz="1200" dirty="0">
                <a:solidFill>
                  <a:srgbClr val="FFFFFF"/>
                </a:solidFill>
              </a:rPr>
              <a:t> </a:t>
            </a:r>
            <a:r>
              <a:rPr lang="en-US" sz="1200" dirty="0" err="1">
                <a:solidFill>
                  <a:srgbClr val="FFFFFF"/>
                </a:solidFill>
              </a:rPr>
              <a:t>thờ</a:t>
            </a:r>
            <a:r>
              <a:rPr lang="en-US" sz="1200" dirty="0">
                <a:solidFill>
                  <a:srgbClr val="FFFFFF"/>
                </a:solidFill>
              </a:rPr>
              <a:t> </a:t>
            </a:r>
            <a:r>
              <a:rPr lang="en-US" sz="1200" dirty="0" err="1">
                <a:solidFill>
                  <a:srgbClr val="FFFFFF"/>
                </a:solidFill>
              </a:rPr>
              <a:t>phượng</a:t>
            </a:r>
            <a:r>
              <a:rPr lang="en-US" sz="1200" dirty="0">
                <a:solidFill>
                  <a:srgbClr val="FFFFFF"/>
                </a:solidFill>
              </a:rPr>
              <a:t> </a:t>
            </a:r>
            <a:r>
              <a:rPr lang="en-US" sz="1200" dirty="0" err="1">
                <a:solidFill>
                  <a:srgbClr val="FFFFFF"/>
                </a:solidFill>
              </a:rPr>
              <a:t>và</a:t>
            </a:r>
            <a:r>
              <a:rPr lang="en-US" sz="1200" dirty="0">
                <a:solidFill>
                  <a:srgbClr val="FFFFFF"/>
                </a:solidFill>
              </a:rPr>
              <a:t> </a:t>
            </a:r>
            <a:r>
              <a:rPr lang="en-US" sz="1200" dirty="0" err="1">
                <a:solidFill>
                  <a:srgbClr val="FFFFFF"/>
                </a:solidFill>
              </a:rPr>
              <a:t>các</a:t>
            </a:r>
            <a:r>
              <a:rPr lang="en-US" sz="1200" dirty="0">
                <a:solidFill>
                  <a:srgbClr val="FFFFFF"/>
                </a:solidFill>
              </a:rPr>
              <a:t> </a:t>
            </a:r>
            <a:r>
              <a:rPr lang="en-US" sz="1200" dirty="0" err="1">
                <a:solidFill>
                  <a:srgbClr val="FFFFFF"/>
                </a:solidFill>
              </a:rPr>
              <a:t>vấn</a:t>
            </a:r>
            <a:r>
              <a:rPr lang="en-US" sz="1200" dirty="0">
                <a:solidFill>
                  <a:srgbClr val="FFFFFF"/>
                </a:solidFill>
              </a:rPr>
              <a:t> </a:t>
            </a:r>
            <a:r>
              <a:rPr lang="en-US" sz="1200" dirty="0" err="1">
                <a:solidFill>
                  <a:srgbClr val="FFFFFF"/>
                </a:solidFill>
              </a:rPr>
              <a:t>đề</a:t>
            </a:r>
            <a:r>
              <a:rPr lang="en-US" sz="1200" dirty="0">
                <a:solidFill>
                  <a:srgbClr val="FFFFFF"/>
                </a:solidFill>
              </a:rPr>
              <a:t> </a:t>
            </a:r>
            <a:r>
              <a:rPr lang="en-US" sz="1200" dirty="0" err="1">
                <a:solidFill>
                  <a:srgbClr val="FFFFFF"/>
                </a:solidFill>
              </a:rPr>
              <a:t>tồn</a:t>
            </a:r>
            <a:r>
              <a:rPr lang="en-US" sz="1200" dirty="0">
                <a:solidFill>
                  <a:srgbClr val="FFFFFF"/>
                </a:solidFill>
              </a:rPr>
              <a:t> </a:t>
            </a:r>
            <a:r>
              <a:rPr lang="en-US" sz="1200" dirty="0" err="1">
                <a:solidFill>
                  <a:srgbClr val="FFFFFF"/>
                </a:solidFill>
              </a:rPr>
              <a:t>tại</a:t>
            </a:r>
            <a:r>
              <a:rPr lang="en-US" sz="1200" dirty="0">
                <a:solidFill>
                  <a:srgbClr val="FFFFFF"/>
                </a:solidFill>
              </a:rPr>
              <a:t> </a:t>
            </a:r>
            <a:r>
              <a:rPr lang="en-US" sz="1200" dirty="0" err="1">
                <a:solidFill>
                  <a:srgbClr val="FFFFFF"/>
                </a:solidFill>
              </a:rPr>
              <a:t>trong</a:t>
            </a:r>
            <a:r>
              <a:rPr lang="en-US" sz="1200" dirty="0">
                <a:solidFill>
                  <a:srgbClr val="FFFFFF"/>
                </a:solidFill>
              </a:rPr>
              <a:t> </a:t>
            </a:r>
            <a:r>
              <a:rPr lang="en-US" sz="1200" dirty="0" err="1">
                <a:solidFill>
                  <a:srgbClr val="FFFFFF"/>
                </a:solidFill>
              </a:rPr>
              <a:t>dân</a:t>
            </a:r>
            <a:r>
              <a:rPr lang="en-US" sz="1200" dirty="0">
                <a:solidFill>
                  <a:srgbClr val="FFFFFF"/>
                </a:solidFill>
              </a:rPr>
              <a:t> </a:t>
            </a:r>
            <a:r>
              <a:rPr lang="en-US" sz="1200" dirty="0" err="1">
                <a:solidFill>
                  <a:srgbClr val="FFFFFF"/>
                </a:solidFill>
              </a:rPr>
              <a:t>sự</a:t>
            </a:r>
            <a:r>
              <a:rPr lang="en-US" sz="1200" dirty="0">
                <a:solidFill>
                  <a:srgbClr val="FFFFFF"/>
                </a:solidFill>
              </a:rPr>
              <a:t> (</a:t>
            </a:r>
            <a:r>
              <a:rPr lang="en-US" sz="1200" dirty="0" err="1">
                <a:solidFill>
                  <a:srgbClr val="FFFFFF"/>
                </a:solidFill>
              </a:rPr>
              <a:t>Nê</a:t>
            </a:r>
            <a:r>
              <a:rPr lang="en-US" sz="1200" dirty="0">
                <a:solidFill>
                  <a:srgbClr val="FFFFFF"/>
                </a:solidFill>
              </a:rPr>
              <a:t>-</a:t>
            </a:r>
            <a:r>
              <a:rPr lang="en-US" sz="1200" dirty="0" err="1">
                <a:solidFill>
                  <a:srgbClr val="FFFFFF"/>
                </a:solidFill>
              </a:rPr>
              <a:t>hê</a:t>
            </a:r>
            <a:r>
              <a:rPr lang="en-US" sz="1200" dirty="0">
                <a:solidFill>
                  <a:srgbClr val="FFFFFF"/>
                </a:solidFill>
              </a:rPr>
              <a:t>-mi 10-13)</a:t>
            </a:r>
            <a:endParaRPr lang="en-US" dirty="0"/>
          </a:p>
          <a:p>
            <a:endParaRPr lang="en-US" dirty="0"/>
          </a:p>
          <a:p>
            <a:r>
              <a:rPr lang="en-US" dirty="0" err="1"/>
              <a:t>Mỗi</a:t>
            </a:r>
            <a:r>
              <a:rPr lang="en-US" dirty="0"/>
              <a:t> </a:t>
            </a:r>
            <a:r>
              <a:rPr lang="en-US" dirty="0" err="1"/>
              <a:t>người</a:t>
            </a:r>
            <a:r>
              <a:rPr lang="en-US" dirty="0"/>
              <a:t> </a:t>
            </a:r>
            <a:r>
              <a:rPr lang="en-US" dirty="0" err="1"/>
              <a:t>có</a:t>
            </a:r>
            <a:r>
              <a:rPr lang="en-US" dirty="0"/>
              <a:t> </a:t>
            </a:r>
            <a:r>
              <a:rPr lang="en-US" dirty="0" err="1"/>
              <a:t>sự</a:t>
            </a:r>
            <a:r>
              <a:rPr lang="en-US" dirty="0"/>
              <a:t> </a:t>
            </a:r>
            <a:r>
              <a:rPr lang="en-US" dirty="0" err="1"/>
              <a:t>kêu</a:t>
            </a:r>
            <a:r>
              <a:rPr lang="en-US" dirty="0"/>
              <a:t> </a:t>
            </a:r>
            <a:r>
              <a:rPr lang="en-US" dirty="0" err="1"/>
              <a:t>gọi</a:t>
            </a:r>
            <a:r>
              <a:rPr lang="en-US" dirty="0"/>
              <a:t> </a:t>
            </a:r>
            <a:r>
              <a:rPr lang="en-US" dirty="0" err="1"/>
              <a:t>riêng</a:t>
            </a:r>
            <a:r>
              <a:rPr lang="en-US" dirty="0"/>
              <a:t> </a:t>
            </a:r>
            <a:r>
              <a:rPr lang="en-US" dirty="0" err="1"/>
              <a:t>được</a:t>
            </a:r>
            <a:r>
              <a:rPr lang="en-US" dirty="0"/>
              <a:t> </a:t>
            </a:r>
            <a:r>
              <a:rPr lang="en-US" dirty="0" err="1"/>
              <a:t>Chúa</a:t>
            </a:r>
            <a:r>
              <a:rPr lang="en-US" dirty="0"/>
              <a:t> </a:t>
            </a:r>
            <a:r>
              <a:rPr lang="en-US" dirty="0" err="1"/>
              <a:t>cho</a:t>
            </a:r>
            <a:r>
              <a:rPr lang="en-US" dirty="0"/>
              <a:t> </a:t>
            </a:r>
            <a:r>
              <a:rPr lang="en-US" dirty="0" err="1"/>
              <a:t>thấy</a:t>
            </a:r>
            <a:r>
              <a:rPr lang="en-US" dirty="0"/>
              <a:t> </a:t>
            </a:r>
            <a:r>
              <a:rPr lang="en-US" dirty="0" err="1"/>
              <a:t>cách</a:t>
            </a:r>
            <a:r>
              <a:rPr lang="en-US" dirty="0"/>
              <a:t> </a:t>
            </a:r>
            <a:r>
              <a:rPr lang="en-US" dirty="0" err="1"/>
              <a:t>riêng</a:t>
            </a:r>
            <a:r>
              <a:rPr lang="en-US" dirty="0"/>
              <a:t> </a:t>
            </a:r>
            <a:r>
              <a:rPr lang="en-US" dirty="0" err="1"/>
              <a:t>nhưng</a:t>
            </a:r>
            <a:r>
              <a:rPr lang="en-US" dirty="0"/>
              <a:t> </a:t>
            </a:r>
            <a:r>
              <a:rPr lang="en-US" dirty="0" err="1"/>
              <a:t>đi</a:t>
            </a:r>
            <a:r>
              <a:rPr lang="en-US" dirty="0"/>
              <a:t> </a:t>
            </a:r>
            <a:r>
              <a:rPr lang="en-US" dirty="0" err="1"/>
              <a:t>đến</a:t>
            </a:r>
            <a:r>
              <a:rPr lang="en-US" dirty="0"/>
              <a:t> </a:t>
            </a:r>
            <a:r>
              <a:rPr lang="en-US" dirty="0" err="1"/>
              <a:t>một</a:t>
            </a:r>
            <a:r>
              <a:rPr lang="en-US" dirty="0"/>
              <a:t> </a:t>
            </a:r>
            <a:r>
              <a:rPr lang="en-US" dirty="0" err="1"/>
              <a:t>điểm</a:t>
            </a:r>
            <a:r>
              <a:rPr lang="en-US" dirty="0"/>
              <a:t> </a:t>
            </a:r>
            <a:r>
              <a:rPr lang="en-US" dirty="0" err="1"/>
              <a:t>chung</a:t>
            </a:r>
            <a:r>
              <a:rPr lang="en-US" dirty="0"/>
              <a:t>. </a:t>
            </a:r>
          </a:p>
          <a:p>
            <a:r>
              <a:rPr lang="en-US" dirty="0" err="1"/>
              <a:t>Chúa</a:t>
            </a:r>
            <a:r>
              <a:rPr lang="en-US" dirty="0"/>
              <a:t> </a:t>
            </a:r>
            <a:r>
              <a:rPr lang="en-US" dirty="0" err="1"/>
              <a:t>dấy</a:t>
            </a:r>
            <a:r>
              <a:rPr lang="en-US" dirty="0"/>
              <a:t> </a:t>
            </a:r>
            <a:r>
              <a:rPr lang="en-US" dirty="0" err="1"/>
              <a:t>lên</a:t>
            </a:r>
            <a:r>
              <a:rPr lang="en-US" dirty="0"/>
              <a:t> </a:t>
            </a:r>
            <a:r>
              <a:rPr lang="en-US" dirty="0" err="1"/>
              <a:t>phong</a:t>
            </a:r>
            <a:r>
              <a:rPr lang="en-US" dirty="0"/>
              <a:t> </a:t>
            </a:r>
            <a:r>
              <a:rPr lang="en-US" dirty="0" err="1"/>
              <a:t>trào</a:t>
            </a:r>
            <a:r>
              <a:rPr lang="en-US" dirty="0"/>
              <a:t> 4/14, </a:t>
            </a:r>
            <a:r>
              <a:rPr lang="en-US" dirty="0" err="1"/>
              <a:t>Awana</a:t>
            </a:r>
            <a:r>
              <a:rPr lang="en-US" dirty="0"/>
              <a:t> </a:t>
            </a:r>
            <a:r>
              <a:rPr lang="en-US" dirty="0" err="1"/>
              <a:t>và</a:t>
            </a:r>
            <a:r>
              <a:rPr lang="en-US" dirty="0"/>
              <a:t> </a:t>
            </a:r>
            <a:r>
              <a:rPr lang="en-US" dirty="0" err="1"/>
              <a:t>các</a:t>
            </a:r>
            <a:r>
              <a:rPr lang="en-US" dirty="0"/>
              <a:t> </a:t>
            </a:r>
            <a:r>
              <a:rPr lang="en-US" dirty="0" err="1"/>
              <a:t>tổ</a:t>
            </a:r>
            <a:r>
              <a:rPr lang="en-US" dirty="0"/>
              <a:t> </a:t>
            </a:r>
            <a:r>
              <a:rPr lang="en-US" dirty="0" err="1"/>
              <a:t>chức</a:t>
            </a:r>
            <a:r>
              <a:rPr lang="en-US" dirty="0"/>
              <a:t> </a:t>
            </a:r>
            <a:r>
              <a:rPr lang="en-US" dirty="0" err="1"/>
              <a:t>khác</a:t>
            </a:r>
            <a:r>
              <a:rPr lang="en-US" dirty="0"/>
              <a:t> </a:t>
            </a:r>
            <a:r>
              <a:rPr lang="en-US" dirty="0" err="1"/>
              <a:t>đã</a:t>
            </a:r>
            <a:r>
              <a:rPr lang="en-US" dirty="0"/>
              <a:t> </a:t>
            </a:r>
            <a:r>
              <a:rPr lang="en-US" dirty="0" err="1"/>
              <a:t>tham</a:t>
            </a:r>
            <a:r>
              <a:rPr lang="en-US" dirty="0"/>
              <a:t> </a:t>
            </a:r>
            <a:r>
              <a:rPr lang="en-US" dirty="0" err="1"/>
              <a:t>gia</a:t>
            </a:r>
            <a:r>
              <a:rPr lang="en-US" dirty="0"/>
              <a:t> </a:t>
            </a:r>
            <a:r>
              <a:rPr lang="en-US" dirty="0" err="1"/>
              <a:t>ủng</a:t>
            </a:r>
            <a:r>
              <a:rPr lang="en-US" dirty="0"/>
              <a:t> </a:t>
            </a:r>
            <a:r>
              <a:rPr lang="en-US" dirty="0" err="1"/>
              <a:t>hộ</a:t>
            </a:r>
            <a:r>
              <a:rPr lang="en-US" dirty="0"/>
              <a:t> </a:t>
            </a:r>
            <a:r>
              <a:rPr lang="en-US" dirty="0" err="1"/>
              <a:t>phong</a:t>
            </a:r>
            <a:r>
              <a:rPr lang="en-US" dirty="0"/>
              <a:t> </a:t>
            </a:r>
            <a:r>
              <a:rPr lang="en-US" dirty="0" err="1"/>
              <a:t>trào</a:t>
            </a:r>
            <a:r>
              <a:rPr lang="en-US" dirty="0"/>
              <a:t>.</a:t>
            </a:r>
          </a:p>
          <a:p>
            <a:endParaRPr lang="en-US" dirty="0"/>
          </a:p>
          <a:p>
            <a:r>
              <a:rPr lang="en-US" dirty="0"/>
              <a:t>Khi </a:t>
            </a:r>
            <a:r>
              <a:rPr lang="en-US" dirty="0" err="1"/>
              <a:t>thế</a:t>
            </a:r>
            <a:r>
              <a:rPr lang="en-US" dirty="0"/>
              <a:t> </a:t>
            </a:r>
            <a:r>
              <a:rPr lang="en-US" dirty="0" err="1"/>
              <a:t>giới</a:t>
            </a:r>
            <a:r>
              <a:rPr lang="en-US" dirty="0"/>
              <a:t> </a:t>
            </a:r>
            <a:r>
              <a:rPr lang="en-US" dirty="0" err="1"/>
              <a:t>trẻ</a:t>
            </a:r>
            <a:r>
              <a:rPr lang="en-US" dirty="0"/>
              <a:t> </a:t>
            </a:r>
            <a:r>
              <a:rPr lang="en-US" dirty="0" err="1"/>
              <a:t>hoá</a:t>
            </a:r>
            <a:r>
              <a:rPr lang="en-US" dirty="0"/>
              <a:t> </a:t>
            </a:r>
            <a:r>
              <a:rPr lang="en-US" dirty="0" err="1"/>
              <a:t>và</a:t>
            </a:r>
            <a:r>
              <a:rPr lang="en-US" dirty="0"/>
              <a:t> </a:t>
            </a:r>
            <a:r>
              <a:rPr lang="en-US" dirty="0" err="1"/>
              <a:t>công</a:t>
            </a:r>
            <a:r>
              <a:rPr lang="en-US" dirty="0"/>
              <a:t> </a:t>
            </a:r>
            <a:r>
              <a:rPr lang="en-US" dirty="0" err="1"/>
              <a:t>nghệ</a:t>
            </a:r>
            <a:r>
              <a:rPr lang="en-US" dirty="0"/>
              <a:t> </a:t>
            </a:r>
            <a:r>
              <a:rPr lang="en-US" dirty="0" err="1"/>
              <a:t>đang</a:t>
            </a:r>
            <a:r>
              <a:rPr lang="en-US" dirty="0"/>
              <a:t> </a:t>
            </a:r>
            <a:r>
              <a:rPr lang="en-US" dirty="0" err="1"/>
              <a:t>thay</a:t>
            </a:r>
            <a:r>
              <a:rPr lang="en-US" dirty="0"/>
              <a:t> </a:t>
            </a:r>
            <a:r>
              <a:rPr lang="en-US" dirty="0" err="1"/>
              <a:t>đổi</a:t>
            </a:r>
            <a:r>
              <a:rPr lang="en-US" dirty="0"/>
              <a:t> </a:t>
            </a:r>
            <a:r>
              <a:rPr lang="en-US" dirty="0" err="1"/>
              <a:t>lối</a:t>
            </a:r>
            <a:r>
              <a:rPr lang="en-US" dirty="0"/>
              <a:t> </a:t>
            </a:r>
            <a:r>
              <a:rPr lang="en-US" dirty="0" err="1"/>
              <a:t>sống</a:t>
            </a:r>
            <a:r>
              <a:rPr lang="en-US" dirty="0"/>
              <a:t>, </a:t>
            </a:r>
            <a:r>
              <a:rPr lang="en-US" dirty="0" err="1"/>
              <a:t>cách</a:t>
            </a:r>
            <a:r>
              <a:rPr lang="en-US" dirty="0"/>
              <a:t> </a:t>
            </a:r>
            <a:r>
              <a:rPr lang="en-US" dirty="0" err="1"/>
              <a:t>suy</a:t>
            </a:r>
            <a:r>
              <a:rPr lang="en-US" dirty="0"/>
              <a:t> </a:t>
            </a:r>
            <a:r>
              <a:rPr lang="en-US" dirty="0" err="1"/>
              <a:t>nghĩ</a:t>
            </a:r>
            <a:r>
              <a:rPr lang="en-US" dirty="0"/>
              <a:t> </a:t>
            </a:r>
            <a:r>
              <a:rPr lang="en-US" dirty="0" err="1"/>
              <a:t>của</a:t>
            </a:r>
            <a:r>
              <a:rPr lang="en-US" dirty="0"/>
              <a:t> </a:t>
            </a:r>
            <a:r>
              <a:rPr lang="en-US" dirty="0" err="1"/>
              <a:t>giới</a:t>
            </a:r>
            <a:r>
              <a:rPr lang="en-US" dirty="0"/>
              <a:t> </a:t>
            </a:r>
            <a:r>
              <a:rPr lang="en-US" dirty="0" err="1"/>
              <a:t>trẻ</a:t>
            </a:r>
            <a:r>
              <a:rPr lang="en-US" dirty="0"/>
              <a:t>. </a:t>
            </a:r>
            <a:r>
              <a:rPr lang="en-US" dirty="0" err="1"/>
              <a:t>Tội</a:t>
            </a:r>
            <a:r>
              <a:rPr lang="en-US" dirty="0"/>
              <a:t> </a:t>
            </a:r>
            <a:r>
              <a:rPr lang="en-US" dirty="0" err="1"/>
              <a:t>lỗi</a:t>
            </a:r>
            <a:r>
              <a:rPr lang="en-US" dirty="0"/>
              <a:t> </a:t>
            </a:r>
            <a:r>
              <a:rPr lang="en-US" dirty="0" err="1"/>
              <a:t>gia</a:t>
            </a:r>
            <a:r>
              <a:rPr lang="en-US" dirty="0"/>
              <a:t> tang qua </a:t>
            </a:r>
            <a:r>
              <a:rPr lang="en-US" dirty="0" err="1"/>
              <a:t>các</a:t>
            </a:r>
            <a:r>
              <a:rPr lang="en-US" dirty="0"/>
              <a:t> </a:t>
            </a:r>
            <a:r>
              <a:rPr lang="en-US" dirty="0" err="1"/>
              <a:t>mạng</a:t>
            </a:r>
            <a:r>
              <a:rPr lang="en-US" dirty="0"/>
              <a:t> </a:t>
            </a:r>
            <a:r>
              <a:rPr lang="en-US" dirty="0" err="1"/>
              <a:t>xã</a:t>
            </a:r>
            <a:r>
              <a:rPr lang="en-US" dirty="0"/>
              <a:t> </a:t>
            </a:r>
            <a:r>
              <a:rPr lang="en-US" dirty="0" err="1"/>
              <a:t>hội</a:t>
            </a:r>
            <a:r>
              <a:rPr lang="en-US" dirty="0"/>
              <a:t>. </a:t>
            </a:r>
            <a:r>
              <a:rPr lang="en-US" dirty="0" err="1"/>
              <a:t>Giới</a:t>
            </a:r>
            <a:r>
              <a:rPr lang="en-US" dirty="0"/>
              <a:t> </a:t>
            </a:r>
            <a:r>
              <a:rPr lang="en-US" dirty="0" err="1"/>
              <a:t>trẻ</a:t>
            </a:r>
            <a:r>
              <a:rPr lang="en-US" dirty="0"/>
              <a:t> </a:t>
            </a:r>
            <a:r>
              <a:rPr lang="en-US" dirty="0" err="1"/>
              <a:t>Viêt</a:t>
            </a:r>
            <a:r>
              <a:rPr lang="en-US" dirty="0"/>
              <a:t> </a:t>
            </a:r>
            <a:r>
              <a:rPr lang="en-US" dirty="0" err="1"/>
              <a:t>nam</a:t>
            </a:r>
            <a:r>
              <a:rPr lang="en-US" dirty="0"/>
              <a:t> </a:t>
            </a:r>
            <a:r>
              <a:rPr lang="en-US" dirty="0" err="1"/>
              <a:t>đang</a:t>
            </a:r>
            <a:r>
              <a:rPr lang="en-US" dirty="0"/>
              <a:t> </a:t>
            </a:r>
            <a:r>
              <a:rPr lang="en-US" dirty="0" err="1"/>
              <a:t>mất</a:t>
            </a:r>
            <a:r>
              <a:rPr lang="en-US" dirty="0"/>
              <a:t> </a:t>
            </a:r>
            <a:r>
              <a:rPr lang="en-US" dirty="0" err="1"/>
              <a:t>hướng</a:t>
            </a:r>
            <a:r>
              <a:rPr lang="en-US" dirty="0"/>
              <a:t> </a:t>
            </a:r>
            <a:r>
              <a:rPr lang="en-US" dirty="0" err="1"/>
              <a:t>đi</a:t>
            </a:r>
            <a:r>
              <a:rPr lang="en-US" dirty="0"/>
              <a:t>. </a:t>
            </a:r>
          </a:p>
          <a:p>
            <a:r>
              <a:rPr lang="en-US" dirty="0" err="1"/>
              <a:t>Chúa</a:t>
            </a:r>
            <a:r>
              <a:rPr lang="en-US" dirty="0"/>
              <a:t> </a:t>
            </a:r>
            <a:r>
              <a:rPr lang="en-US" dirty="0" err="1"/>
              <a:t>muốn</a:t>
            </a:r>
            <a:r>
              <a:rPr lang="en-US" dirty="0"/>
              <a:t> </a:t>
            </a:r>
            <a:r>
              <a:rPr lang="en-US" dirty="0" err="1"/>
              <a:t>mọi</a:t>
            </a:r>
            <a:r>
              <a:rPr lang="en-US" dirty="0"/>
              <a:t> </a:t>
            </a:r>
            <a:r>
              <a:rPr lang="en-US" dirty="0" err="1"/>
              <a:t>người</a:t>
            </a:r>
            <a:r>
              <a:rPr lang="en-US" dirty="0"/>
              <a:t> </a:t>
            </a:r>
            <a:r>
              <a:rPr lang="en-US" dirty="0" err="1"/>
              <a:t>đều</a:t>
            </a:r>
            <a:r>
              <a:rPr lang="en-US" dirty="0"/>
              <a:t> </a:t>
            </a:r>
            <a:r>
              <a:rPr lang="en-US" dirty="0" err="1"/>
              <a:t>được</a:t>
            </a:r>
            <a:r>
              <a:rPr lang="en-US" dirty="0"/>
              <a:t> </a:t>
            </a:r>
            <a:r>
              <a:rPr lang="en-US" dirty="0" err="1"/>
              <a:t>cứu</a:t>
            </a:r>
            <a:r>
              <a:rPr lang="en-US" dirty="0"/>
              <a:t>!</a:t>
            </a:r>
          </a:p>
          <a:p>
            <a:endParaRPr lang="en-US" dirty="0"/>
          </a:p>
          <a:p>
            <a:r>
              <a:rPr lang="en-US" dirty="0" err="1"/>
              <a:t>Thế</a:t>
            </a:r>
            <a:r>
              <a:rPr lang="en-US" dirty="0"/>
              <a:t> </a:t>
            </a:r>
            <a:r>
              <a:rPr lang="en-US" dirty="0" err="1"/>
              <a:t>giói</a:t>
            </a:r>
            <a:r>
              <a:rPr lang="en-US" dirty="0"/>
              <a:t> </a:t>
            </a:r>
            <a:r>
              <a:rPr lang="en-US" dirty="0" err="1"/>
              <a:t>sẽ</a:t>
            </a:r>
            <a:r>
              <a:rPr lang="en-US" dirty="0"/>
              <a:t> </a:t>
            </a:r>
            <a:r>
              <a:rPr lang="en-US" dirty="0" err="1"/>
              <a:t>như</a:t>
            </a:r>
            <a:r>
              <a:rPr lang="en-US" dirty="0"/>
              <a:t> </a:t>
            </a:r>
            <a:r>
              <a:rPr lang="en-US" dirty="0" err="1"/>
              <a:t>thế</a:t>
            </a:r>
            <a:r>
              <a:rPr lang="en-US" dirty="0"/>
              <a:t> </a:t>
            </a:r>
            <a:r>
              <a:rPr lang="en-US" dirty="0" err="1"/>
              <a:t>nào</a:t>
            </a:r>
            <a:r>
              <a:rPr lang="en-US" dirty="0"/>
              <a:t> </a:t>
            </a:r>
            <a:r>
              <a:rPr lang="en-US" dirty="0" err="1"/>
              <a:t>trong</a:t>
            </a:r>
            <a:r>
              <a:rPr lang="en-US" dirty="0"/>
              <a:t> 10 </a:t>
            </a:r>
            <a:r>
              <a:rPr lang="en-US" dirty="0" err="1"/>
              <a:t>năm</a:t>
            </a:r>
            <a:r>
              <a:rPr lang="en-US" dirty="0"/>
              <a:t>, 30 </a:t>
            </a:r>
            <a:r>
              <a:rPr lang="en-US" dirty="0" err="1"/>
              <a:t>năm</a:t>
            </a:r>
            <a:r>
              <a:rPr lang="en-US" dirty="0"/>
              <a:t> hay 50 ,100 </a:t>
            </a:r>
            <a:r>
              <a:rPr lang="en-US" dirty="0" err="1"/>
              <a:t>năm</a:t>
            </a:r>
            <a:r>
              <a:rPr lang="en-US" dirty="0"/>
              <a:t> </a:t>
            </a:r>
            <a:r>
              <a:rPr lang="en-US" dirty="0" err="1"/>
              <a:t>nữa</a:t>
            </a:r>
            <a:r>
              <a:rPr lang="en-US" dirty="0"/>
              <a: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t>Ngừoi</a:t>
            </a:r>
            <a:r>
              <a:rPr lang="en-US" sz="1200" dirty="0"/>
              <a:t> </a:t>
            </a:r>
            <a:r>
              <a:rPr lang="en-US" sz="1200" dirty="0" err="1"/>
              <a:t>có</a:t>
            </a:r>
            <a:r>
              <a:rPr lang="en-US" sz="1200" dirty="0"/>
              <a:t> </a:t>
            </a:r>
            <a:r>
              <a:rPr lang="en-US" sz="1200" dirty="0" err="1"/>
              <a:t>tầm</a:t>
            </a:r>
            <a:r>
              <a:rPr lang="en-US" sz="1200" dirty="0"/>
              <a:t> </a:t>
            </a:r>
            <a:r>
              <a:rPr lang="en-US" sz="1200" dirty="0" err="1"/>
              <a:t>nhìn</a:t>
            </a:r>
            <a:r>
              <a:rPr lang="en-US" sz="1200" dirty="0"/>
              <a:t> </a:t>
            </a:r>
            <a:r>
              <a:rPr lang="en-US" sz="1200" dirty="0" err="1"/>
              <a:t>thấy</a:t>
            </a:r>
            <a:r>
              <a:rPr lang="en-US" sz="1200" dirty="0"/>
              <a:t> </a:t>
            </a:r>
            <a:r>
              <a:rPr lang="en-US" sz="1200" dirty="0" err="1"/>
              <a:t>giá</a:t>
            </a:r>
            <a:r>
              <a:rPr lang="en-US" sz="1200" dirty="0"/>
              <a:t> </a:t>
            </a:r>
            <a:r>
              <a:rPr lang="en-US" sz="1200" dirty="0" err="1"/>
              <a:t>trị</a:t>
            </a:r>
            <a:r>
              <a:rPr lang="en-US" sz="1200" dirty="0"/>
              <a:t> </a:t>
            </a:r>
            <a:r>
              <a:rPr lang="en-US" sz="1200" dirty="0" err="1"/>
              <a:t>đời</a:t>
            </a:r>
            <a:r>
              <a:rPr lang="en-US" sz="1200" dirty="0"/>
              <a:t> </a:t>
            </a:r>
            <a:r>
              <a:rPr lang="en-US" sz="1200" dirty="0" err="1"/>
              <a:t>đời</a:t>
            </a:r>
            <a:r>
              <a:rPr lang="en-US" sz="1200" dirty="0"/>
              <a:t> </a:t>
            </a:r>
            <a:r>
              <a:rPr lang="en-US" sz="1200" dirty="0" err="1"/>
              <a:t>không</a:t>
            </a:r>
            <a:r>
              <a:rPr lang="en-US" sz="1200" dirty="0"/>
              <a:t> </a:t>
            </a:r>
            <a:r>
              <a:rPr lang="en-US" sz="1200" dirty="0" err="1"/>
              <a:t>giống</a:t>
            </a:r>
            <a:r>
              <a:rPr lang="en-US" sz="1200" dirty="0"/>
              <a:t> </a:t>
            </a:r>
            <a:r>
              <a:rPr lang="en-US" sz="1200" dirty="0" err="1"/>
              <a:t>như</a:t>
            </a:r>
            <a:r>
              <a:rPr lang="en-US" sz="1200" dirty="0"/>
              <a:t> </a:t>
            </a:r>
            <a:r>
              <a:rPr lang="en-US" sz="1200" dirty="0" err="1"/>
              <a:t>người</a:t>
            </a:r>
            <a:r>
              <a:rPr lang="en-US" sz="1200" dirty="0"/>
              <a:t> </a:t>
            </a:r>
            <a:r>
              <a:rPr lang="en-US" sz="1200" dirty="0" err="1"/>
              <a:t>trần</a:t>
            </a:r>
            <a:r>
              <a:rPr lang="en-US" sz="1200" dirty="0"/>
              <a:t> </a:t>
            </a:r>
            <a:r>
              <a:rPr lang="en-US" sz="1200" dirty="0" err="1"/>
              <a:t>gian</a:t>
            </a:r>
            <a:endParaRPr lang="en-US" sz="1200" dirty="0"/>
          </a:p>
          <a:p>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18</a:t>
            </a:fld>
            <a:endParaRPr lang="en-US"/>
          </a:p>
        </p:txBody>
      </p:sp>
    </p:spTree>
    <p:extLst>
      <p:ext uri="{BB962C8B-B14F-4D97-AF65-F5344CB8AC3E}">
        <p14:creationId xmlns:p14="http://schemas.microsoft.com/office/powerpoint/2010/main" val="5318585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Tập</a:t>
            </a:r>
            <a:r>
              <a:rPr lang="en-US" dirty="0"/>
              <a:t> </a:t>
            </a:r>
            <a:r>
              <a:rPr lang="en-US" dirty="0" err="1"/>
              <a:t>trung</a:t>
            </a:r>
            <a:r>
              <a:rPr lang="en-US" dirty="0"/>
              <a:t> </a:t>
            </a:r>
            <a:r>
              <a:rPr lang="en-US" dirty="0" err="1"/>
              <a:t>cao</a:t>
            </a:r>
            <a:r>
              <a:rPr lang="en-US" dirty="0"/>
              <a:t> </a:t>
            </a:r>
            <a:r>
              <a:rPr lang="en-US" dirty="0" err="1"/>
              <a:t>độ</a:t>
            </a:r>
            <a:r>
              <a:rPr lang="en-US" dirty="0"/>
              <a:t> </a:t>
            </a:r>
            <a:r>
              <a:rPr lang="en-US" dirty="0" err="1"/>
              <a:t>và</a:t>
            </a:r>
            <a:r>
              <a:rPr lang="en-US" dirty="0"/>
              <a:t> hi </a:t>
            </a:r>
            <a:r>
              <a:rPr lang="en-US" dirty="0" err="1"/>
              <a:t>sinh</a:t>
            </a:r>
            <a:r>
              <a:rPr lang="en-US" dirty="0"/>
              <a:t> </a:t>
            </a:r>
            <a:r>
              <a:rPr lang="en-US" dirty="0" err="1"/>
              <a:t>cho</a:t>
            </a:r>
            <a:r>
              <a:rPr lang="en-US" dirty="0"/>
              <a:t> </a:t>
            </a:r>
            <a:r>
              <a:rPr lang="en-US" dirty="0" err="1"/>
              <a:t>sứ</a:t>
            </a:r>
            <a:r>
              <a:rPr lang="en-US" dirty="0"/>
              <a:t> </a:t>
            </a:r>
            <a:r>
              <a:rPr lang="en-US" dirty="0" err="1"/>
              <a:t>mạng</a:t>
            </a:r>
            <a:r>
              <a:rPr lang="en-US" dirty="0"/>
              <a:t> </a:t>
            </a:r>
            <a:r>
              <a:rPr lang="en-US" dirty="0" err="1"/>
              <a:t>đó</a:t>
            </a:r>
            <a:r>
              <a:rPr lang="en-US" dirty="0"/>
              <a:t>. </a:t>
            </a:r>
          </a:p>
          <a:p>
            <a:r>
              <a:rPr lang="en-US" dirty="0"/>
              <a:t>ĐCT </a:t>
            </a:r>
            <a:r>
              <a:rPr lang="en-US" dirty="0" err="1"/>
              <a:t>Ở</a:t>
            </a:r>
            <a:r>
              <a:rPr lang="en-US" dirty="0"/>
              <a:t> VỚI CHÚNG TA. </a:t>
            </a:r>
          </a:p>
          <a:p>
            <a:r>
              <a:rPr lang="en-US" dirty="0" err="1"/>
              <a:t>Ý</a:t>
            </a:r>
            <a:r>
              <a:rPr lang="en-US" dirty="0"/>
              <a:t> </a:t>
            </a:r>
            <a:r>
              <a:rPr lang="en-US" dirty="0" err="1"/>
              <a:t>muốn</a:t>
            </a:r>
            <a:r>
              <a:rPr lang="en-US" dirty="0"/>
              <a:t> </a:t>
            </a:r>
            <a:r>
              <a:rPr lang="en-US" dirty="0" err="1"/>
              <a:t>của</a:t>
            </a:r>
            <a:r>
              <a:rPr lang="en-US" dirty="0"/>
              <a:t> </a:t>
            </a:r>
            <a:r>
              <a:rPr lang="en-US" dirty="0" err="1"/>
              <a:t>Ngài</a:t>
            </a:r>
            <a:r>
              <a:rPr lang="en-US" dirty="0"/>
              <a:t> </a:t>
            </a:r>
            <a:r>
              <a:rPr lang="en-US" dirty="0" err="1"/>
              <a:t>là</a:t>
            </a:r>
            <a:r>
              <a:rPr lang="en-US" dirty="0"/>
              <a:t> Tin </a:t>
            </a:r>
            <a:r>
              <a:rPr lang="en-US" dirty="0" err="1"/>
              <a:t>Lành</a:t>
            </a:r>
            <a:r>
              <a:rPr lang="en-US" dirty="0"/>
              <a:t> </a:t>
            </a:r>
            <a:r>
              <a:rPr lang="en-US" dirty="0" err="1"/>
              <a:t>được</a:t>
            </a:r>
            <a:r>
              <a:rPr lang="en-US" dirty="0"/>
              <a:t> </a:t>
            </a:r>
            <a:r>
              <a:rPr lang="en-US" dirty="0" err="1"/>
              <a:t>rao</a:t>
            </a:r>
            <a:r>
              <a:rPr lang="en-US" dirty="0"/>
              <a:t> </a:t>
            </a:r>
            <a:r>
              <a:rPr lang="en-US" dirty="0" err="1"/>
              <a:t>giãng</a:t>
            </a:r>
            <a:r>
              <a:rPr lang="en-US" dirty="0"/>
              <a:t> </a:t>
            </a:r>
            <a:r>
              <a:rPr lang="en-US" dirty="0" err="1"/>
              <a:t>khắp</a:t>
            </a:r>
            <a:r>
              <a:rPr lang="en-US" dirty="0"/>
              <a:t> </a:t>
            </a:r>
            <a:r>
              <a:rPr lang="en-US" dirty="0" err="1"/>
              <a:t>đất</a:t>
            </a:r>
            <a:r>
              <a:rPr lang="en-US" dirty="0"/>
              <a:t> </a:t>
            </a:r>
            <a:r>
              <a:rPr lang="en-US" dirty="0" err="1"/>
              <a:t>và</a:t>
            </a:r>
            <a:r>
              <a:rPr lang="en-US" dirty="0"/>
              <a:t> </a:t>
            </a:r>
            <a:r>
              <a:rPr lang="en-US" dirty="0" err="1"/>
              <a:t>môn</a:t>
            </a:r>
            <a:r>
              <a:rPr lang="en-US" dirty="0"/>
              <a:t> </a:t>
            </a:r>
            <a:r>
              <a:rPr lang="en-US" dirty="0" err="1"/>
              <a:t>đồ</a:t>
            </a:r>
            <a:r>
              <a:rPr lang="en-US" dirty="0"/>
              <a:t> </a:t>
            </a:r>
            <a:r>
              <a:rPr lang="en-US" dirty="0" err="1"/>
              <a:t>hoá</a:t>
            </a:r>
            <a:r>
              <a:rPr lang="en-US" dirty="0"/>
              <a:t> </a:t>
            </a:r>
            <a:r>
              <a:rPr lang="en-US" dirty="0" err="1"/>
              <a:t>muôn</a:t>
            </a:r>
            <a:r>
              <a:rPr lang="en-US" dirty="0"/>
              <a:t> </a:t>
            </a:r>
            <a:r>
              <a:rPr lang="en-US" dirty="0" err="1"/>
              <a:t>dân</a:t>
            </a:r>
            <a:endParaRPr lang="en-US" dirty="0"/>
          </a:p>
          <a:p>
            <a:endParaRPr lang="en-US" dirty="0"/>
          </a:p>
          <a:p>
            <a:r>
              <a:rPr lang="vi-VN" sz="1200" b="0" i="0" kern="1200" dirty="0">
                <a:solidFill>
                  <a:schemeClr val="tx1"/>
                </a:solidFill>
                <a:effectLst/>
                <a:latin typeface="+mn-lt"/>
                <a:ea typeface="+mn-ea"/>
                <a:cs typeface="+mn-cs"/>
              </a:rPr>
              <a:t>Ma-thi-ơ 28:19-20 </a:t>
            </a:r>
            <a:r>
              <a:rPr lang="vi-VN" sz="1200" b="0" i="1" kern="1200" dirty="0">
                <a:solidFill>
                  <a:schemeClr val="tx1"/>
                </a:solidFill>
                <a:effectLst/>
                <a:latin typeface="+mn-lt"/>
                <a:ea typeface="+mn-ea"/>
                <a:cs typeface="+mn-cs"/>
              </a:rPr>
              <a:t>“Vậy, hãy đi dạy dỗ muôn dân, hãy nhân danh Đức Cha, Đức Con, và Đức Thánh Linh mà làm phép báp tem cho họ, </a:t>
            </a:r>
            <a:r>
              <a:rPr lang="vi-VN" sz="1200" b="0" i="1" u="none" strike="noStrike" kern="1200" dirty="0">
                <a:solidFill>
                  <a:schemeClr val="tx1"/>
                </a:solidFill>
                <a:effectLst/>
                <a:latin typeface="+mn-lt"/>
                <a:ea typeface="+mn-ea"/>
                <a:cs typeface="+mn-cs"/>
                <a:hlinkClick r:id="rId3" tooltip="Share Verse"/>
              </a:rPr>
              <a:t>20</a:t>
            </a:r>
            <a:r>
              <a:rPr lang="vi-VN" sz="1200" b="0" i="1" kern="1200" dirty="0">
                <a:solidFill>
                  <a:schemeClr val="tx1"/>
                </a:solidFill>
                <a:effectLst/>
                <a:latin typeface="+mn-lt"/>
                <a:ea typeface="+mn-ea"/>
                <a:cs typeface="+mn-cs"/>
              </a:rPr>
              <a:t> và dạy họ giữ hết cả mọi điều mà ta đã truyền cho các ngươi. Và nầy, ta thường ở cùng các ngươi luôn cho đến tận thế”</a:t>
            </a:r>
            <a:endParaRPr lang="en-US" i="1" dirty="0"/>
          </a:p>
          <a:p>
            <a:endParaRPr lang="en-US" dirty="0"/>
          </a:p>
          <a:p>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19</a:t>
            </a:fld>
            <a:endParaRPr lang="en-US"/>
          </a:p>
        </p:txBody>
      </p:sp>
    </p:spTree>
    <p:extLst>
      <p:ext uri="{BB962C8B-B14F-4D97-AF65-F5344CB8AC3E}">
        <p14:creationId xmlns:p14="http://schemas.microsoft.com/office/powerpoint/2010/main" val="2364672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Tập</a:t>
            </a:r>
            <a:r>
              <a:rPr lang="en-US" dirty="0"/>
              <a:t> </a:t>
            </a:r>
            <a:r>
              <a:rPr lang="en-US" dirty="0" err="1"/>
              <a:t>trung</a:t>
            </a:r>
            <a:r>
              <a:rPr lang="en-US" dirty="0"/>
              <a:t> </a:t>
            </a:r>
            <a:r>
              <a:rPr lang="en-US" dirty="0" err="1"/>
              <a:t>cao</a:t>
            </a:r>
            <a:r>
              <a:rPr lang="en-US" dirty="0"/>
              <a:t> </a:t>
            </a:r>
            <a:r>
              <a:rPr lang="en-US" dirty="0" err="1"/>
              <a:t>độ</a:t>
            </a:r>
            <a:r>
              <a:rPr lang="en-US" dirty="0"/>
              <a:t> </a:t>
            </a:r>
            <a:r>
              <a:rPr lang="en-US" dirty="0" err="1"/>
              <a:t>và</a:t>
            </a:r>
            <a:r>
              <a:rPr lang="en-US" dirty="0"/>
              <a:t> hi </a:t>
            </a:r>
            <a:r>
              <a:rPr lang="en-US" dirty="0" err="1"/>
              <a:t>sinh</a:t>
            </a:r>
            <a:r>
              <a:rPr lang="en-US" dirty="0"/>
              <a:t> </a:t>
            </a:r>
            <a:r>
              <a:rPr lang="en-US" dirty="0" err="1"/>
              <a:t>cho</a:t>
            </a:r>
            <a:r>
              <a:rPr lang="en-US" dirty="0"/>
              <a:t> </a:t>
            </a:r>
            <a:r>
              <a:rPr lang="en-US" dirty="0" err="1"/>
              <a:t>sứ</a:t>
            </a:r>
            <a:r>
              <a:rPr lang="en-US" dirty="0"/>
              <a:t> </a:t>
            </a:r>
            <a:r>
              <a:rPr lang="en-US" dirty="0" err="1"/>
              <a:t>mạng</a:t>
            </a:r>
            <a:r>
              <a:rPr lang="en-US" dirty="0"/>
              <a:t> </a:t>
            </a:r>
            <a:r>
              <a:rPr lang="en-US" dirty="0" err="1"/>
              <a:t>đó</a:t>
            </a:r>
            <a:r>
              <a:rPr lang="en-US" dirty="0"/>
              <a:t>. ĐCT </a:t>
            </a:r>
            <a:r>
              <a:rPr lang="en-US" dirty="0" err="1"/>
              <a:t>Ở</a:t>
            </a:r>
            <a:r>
              <a:rPr lang="en-US" dirty="0"/>
              <a:t> VỚI CHÚNG TA. </a:t>
            </a:r>
            <a:r>
              <a:rPr lang="en-US" dirty="0" err="1"/>
              <a:t>Ý</a:t>
            </a:r>
            <a:r>
              <a:rPr lang="en-US" dirty="0"/>
              <a:t> </a:t>
            </a:r>
            <a:r>
              <a:rPr lang="en-US" dirty="0" err="1"/>
              <a:t>muốn</a:t>
            </a:r>
            <a:r>
              <a:rPr lang="en-US" dirty="0"/>
              <a:t> </a:t>
            </a:r>
            <a:r>
              <a:rPr lang="en-US" dirty="0" err="1"/>
              <a:t>của</a:t>
            </a:r>
            <a:r>
              <a:rPr lang="en-US" dirty="0"/>
              <a:t> </a:t>
            </a:r>
            <a:r>
              <a:rPr lang="en-US" dirty="0" err="1"/>
              <a:t>Ngài</a:t>
            </a:r>
            <a:r>
              <a:rPr lang="en-US" dirty="0"/>
              <a:t> </a:t>
            </a:r>
            <a:r>
              <a:rPr lang="en-US" dirty="0" err="1"/>
              <a:t>là</a:t>
            </a:r>
            <a:r>
              <a:rPr lang="en-US" dirty="0"/>
              <a:t> Tin </a:t>
            </a:r>
            <a:r>
              <a:rPr lang="en-US" dirty="0" err="1"/>
              <a:t>Lành</a:t>
            </a:r>
            <a:r>
              <a:rPr lang="en-US" dirty="0"/>
              <a:t> </a:t>
            </a:r>
            <a:r>
              <a:rPr lang="en-US" dirty="0" err="1"/>
              <a:t>được</a:t>
            </a:r>
            <a:r>
              <a:rPr lang="en-US" dirty="0"/>
              <a:t> </a:t>
            </a:r>
            <a:r>
              <a:rPr lang="en-US" dirty="0" err="1"/>
              <a:t>rao</a:t>
            </a:r>
            <a:r>
              <a:rPr lang="en-US" dirty="0"/>
              <a:t> </a:t>
            </a:r>
            <a:r>
              <a:rPr lang="en-US" dirty="0" err="1"/>
              <a:t>giãng</a:t>
            </a:r>
            <a:r>
              <a:rPr lang="en-US" dirty="0"/>
              <a:t> </a:t>
            </a:r>
            <a:r>
              <a:rPr lang="en-US" dirty="0" err="1"/>
              <a:t>khắp</a:t>
            </a:r>
            <a:r>
              <a:rPr lang="en-US" dirty="0"/>
              <a:t> </a:t>
            </a:r>
            <a:r>
              <a:rPr lang="en-US" dirty="0" err="1"/>
              <a:t>đất</a:t>
            </a:r>
            <a:r>
              <a:rPr lang="en-US" dirty="0"/>
              <a:t> </a:t>
            </a:r>
            <a:r>
              <a:rPr lang="en-US" dirty="0" err="1"/>
              <a:t>và</a:t>
            </a:r>
            <a:r>
              <a:rPr lang="en-US" dirty="0"/>
              <a:t> </a:t>
            </a:r>
            <a:r>
              <a:rPr lang="en-US" dirty="0" err="1"/>
              <a:t>môn</a:t>
            </a:r>
            <a:r>
              <a:rPr lang="en-US" dirty="0"/>
              <a:t> </a:t>
            </a:r>
            <a:r>
              <a:rPr lang="en-US" dirty="0" err="1"/>
              <a:t>đồ</a:t>
            </a:r>
            <a:r>
              <a:rPr lang="en-US" dirty="0"/>
              <a:t> </a:t>
            </a:r>
            <a:r>
              <a:rPr lang="en-US" dirty="0" err="1"/>
              <a:t>hoá</a:t>
            </a:r>
            <a:r>
              <a:rPr lang="en-US" dirty="0"/>
              <a:t> </a:t>
            </a:r>
            <a:r>
              <a:rPr lang="en-US" dirty="0" err="1"/>
              <a:t>muôn</a:t>
            </a:r>
            <a:r>
              <a:rPr lang="en-US" dirty="0"/>
              <a:t> </a:t>
            </a:r>
            <a:r>
              <a:rPr lang="en-US" dirty="0" err="1"/>
              <a:t>dân</a:t>
            </a:r>
            <a:endParaRPr lang="en-US" dirty="0"/>
          </a:p>
          <a:p>
            <a:endParaRPr lang="en-US" dirty="0"/>
          </a:p>
          <a:p>
            <a:r>
              <a:rPr lang="vi-VN" sz="1200" b="0" i="0" kern="1200" dirty="0">
                <a:solidFill>
                  <a:schemeClr val="tx1"/>
                </a:solidFill>
                <a:effectLst/>
                <a:latin typeface="+mn-lt"/>
                <a:ea typeface="+mn-ea"/>
                <a:cs typeface="+mn-cs"/>
              </a:rPr>
              <a:t>Khải Huyền 5: 9-13 </a:t>
            </a:r>
            <a:r>
              <a:rPr lang="vi-VN" sz="1200" b="0" i="1" kern="1200" dirty="0">
                <a:solidFill>
                  <a:schemeClr val="tx1"/>
                </a:solidFill>
                <a:effectLst/>
                <a:latin typeface="+mn-lt"/>
                <a:ea typeface="+mn-ea"/>
                <a:cs typeface="+mn-cs"/>
              </a:rPr>
              <a:t>“Chúng hát một bài ca mới rằng: Ngài đáng lấy quyển sách mà mở những ấn ra; vì Ngài đã chịu giết lấy huyết mình mà chuộc cho Đức Chúa Trời những người thuộc về mọi chi phái, mọi tiếng, mọi dân tộc, mọi nước, </a:t>
            </a:r>
            <a:r>
              <a:rPr lang="vi-VN" sz="1200" b="0" i="1" u="none" strike="noStrike" kern="1200" dirty="0">
                <a:solidFill>
                  <a:schemeClr val="tx1"/>
                </a:solidFill>
                <a:effectLst/>
                <a:latin typeface="+mn-lt"/>
                <a:ea typeface="+mn-ea"/>
                <a:cs typeface="+mn-cs"/>
                <a:hlinkClick r:id="rId3" tooltip="Share Verse"/>
              </a:rPr>
              <a:t>10</a:t>
            </a:r>
            <a:r>
              <a:rPr lang="vi-VN" sz="1200" b="0" i="1" kern="1200" dirty="0">
                <a:solidFill>
                  <a:schemeClr val="tx1"/>
                </a:solidFill>
                <a:effectLst/>
                <a:latin typeface="+mn-lt"/>
                <a:ea typeface="+mn-ea"/>
                <a:cs typeface="+mn-cs"/>
              </a:rPr>
              <a:t> và Ngài đã làm cho những người ấy nên nước, và thầy tế lễ cho Đức Chúa Trời chúng ta; những người ấy sẽ trị vì trên mặt đất. </a:t>
            </a:r>
            <a:r>
              <a:rPr lang="vi-VN" sz="1200" b="0" i="1" u="none" strike="noStrike" kern="1200" dirty="0">
                <a:solidFill>
                  <a:schemeClr val="tx1"/>
                </a:solidFill>
                <a:effectLst/>
                <a:latin typeface="+mn-lt"/>
                <a:ea typeface="+mn-ea"/>
                <a:cs typeface="+mn-cs"/>
                <a:hlinkClick r:id="rId4" tooltip="Share Verse"/>
              </a:rPr>
              <a:t>11</a:t>
            </a:r>
            <a:r>
              <a:rPr lang="vi-VN" sz="1200" b="0" i="1" kern="1200" dirty="0">
                <a:solidFill>
                  <a:schemeClr val="tx1"/>
                </a:solidFill>
                <a:effectLst/>
                <a:latin typeface="+mn-lt"/>
                <a:ea typeface="+mn-ea"/>
                <a:cs typeface="+mn-cs"/>
              </a:rPr>
              <a:t> Đoạn, tôi nhìn xem, nghe bốn bên ngôi và các sanh vật cùng các trưởng lão, có tiếng của vô số thiên sứ; thiên sứ hàng muôn hàng ngàn, </a:t>
            </a:r>
            <a:r>
              <a:rPr lang="vi-VN" sz="1200" b="0" i="1" u="none" strike="noStrike" kern="1200" dirty="0">
                <a:solidFill>
                  <a:schemeClr val="tx1"/>
                </a:solidFill>
                <a:effectLst/>
                <a:latin typeface="+mn-lt"/>
                <a:ea typeface="+mn-ea"/>
                <a:cs typeface="+mn-cs"/>
                <a:hlinkClick r:id="rId5" tooltip="Share Verse"/>
              </a:rPr>
              <a:t>12</a:t>
            </a:r>
            <a:r>
              <a:rPr lang="vi-VN" sz="1200" b="0" i="1" kern="1200" dirty="0">
                <a:solidFill>
                  <a:schemeClr val="tx1"/>
                </a:solidFill>
                <a:effectLst/>
                <a:latin typeface="+mn-lt"/>
                <a:ea typeface="+mn-ea"/>
                <a:cs typeface="+mn-cs"/>
              </a:rPr>
              <a:t> đồng nói lên một tiếng lớn rằng: Chiên Con đã chịu giết đáng được quyền phép, giàu có, khôn ngoan, năng lực, tôn quí, vinh hiển và ngợi khen! </a:t>
            </a:r>
            <a:r>
              <a:rPr lang="vi-VN" sz="1200" b="0" i="1" u="none" strike="noStrike" kern="1200" dirty="0">
                <a:solidFill>
                  <a:schemeClr val="tx1"/>
                </a:solidFill>
                <a:effectLst/>
                <a:latin typeface="+mn-lt"/>
                <a:ea typeface="+mn-ea"/>
                <a:cs typeface="+mn-cs"/>
                <a:hlinkClick r:id="rId6" tooltip="Share Verse"/>
              </a:rPr>
              <a:t>13</a:t>
            </a:r>
            <a:r>
              <a:rPr lang="vi-VN" sz="1200" b="0" i="1" kern="1200" dirty="0">
                <a:solidFill>
                  <a:schemeClr val="tx1"/>
                </a:solidFill>
                <a:effectLst/>
                <a:latin typeface="+mn-lt"/>
                <a:ea typeface="+mn-ea"/>
                <a:cs typeface="+mn-cs"/>
              </a:rPr>
              <a:t> Tôi lại nghe mọi vật dựng nên trên trời, dưới đất, bên dưới đất trên biển, cùng mọi vật ở đó đều nói rằng: Chúc cho Đấng ngồi trên ngôi cùng Chiên Con được ngợi khen, tôn quí vinh hiển và quyền phép cho đến đời đời!” </a:t>
            </a:r>
            <a:endParaRPr lang="en-US" i="1" dirty="0"/>
          </a:p>
        </p:txBody>
      </p:sp>
      <p:sp>
        <p:nvSpPr>
          <p:cNvPr id="4" name="Slide Number Placeholder 3"/>
          <p:cNvSpPr>
            <a:spLocks noGrp="1"/>
          </p:cNvSpPr>
          <p:nvPr>
            <p:ph type="sldNum" sz="quarter" idx="5"/>
          </p:nvPr>
        </p:nvSpPr>
        <p:spPr/>
        <p:txBody>
          <a:bodyPr/>
          <a:lstStyle/>
          <a:p>
            <a:fld id="{FF9EF60A-EBDD-1C48-8D81-7545CA846B68}" type="slidenum">
              <a:rPr lang="en-US" smtClean="0"/>
              <a:t>20</a:t>
            </a:fld>
            <a:endParaRPr lang="en-US"/>
          </a:p>
        </p:txBody>
      </p:sp>
    </p:spTree>
    <p:extLst>
      <p:ext uri="{BB962C8B-B14F-4D97-AF65-F5344CB8AC3E}">
        <p14:creationId xmlns:p14="http://schemas.microsoft.com/office/powerpoint/2010/main" val="26772243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21</a:t>
            </a:fld>
            <a:endParaRPr lang="en-US"/>
          </a:p>
        </p:txBody>
      </p:sp>
    </p:spTree>
    <p:extLst>
      <p:ext uri="{BB962C8B-B14F-4D97-AF65-F5344CB8AC3E}">
        <p14:creationId xmlns:p14="http://schemas.microsoft.com/office/powerpoint/2010/main" val="483213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2</a:t>
            </a:fld>
            <a:endParaRPr lang="en-US"/>
          </a:p>
        </p:txBody>
      </p:sp>
    </p:spTree>
    <p:extLst>
      <p:ext uri="{BB962C8B-B14F-4D97-AF65-F5344CB8AC3E}">
        <p14:creationId xmlns:p14="http://schemas.microsoft.com/office/powerpoint/2010/main" val="451890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Hellen </a:t>
            </a:r>
            <a:r>
              <a:rPr lang="en-US" dirty="0" err="1"/>
              <a:t>một</a:t>
            </a:r>
            <a:r>
              <a:rPr lang="en-US" dirty="0"/>
              <a:t> </a:t>
            </a:r>
            <a:r>
              <a:rPr lang="en-US" dirty="0" err="1"/>
              <a:t>văn</a:t>
            </a:r>
            <a:r>
              <a:rPr lang="en-US" dirty="0"/>
              <a:t> </a:t>
            </a:r>
            <a:r>
              <a:rPr lang="en-US" dirty="0" err="1"/>
              <a:t>sỉ</a:t>
            </a:r>
            <a:r>
              <a:rPr lang="en-US" dirty="0"/>
              <a:t> </a:t>
            </a:r>
            <a:r>
              <a:rPr lang="en-US" dirty="0" err="1"/>
              <a:t>một</a:t>
            </a:r>
            <a:r>
              <a:rPr lang="en-US" dirty="0"/>
              <a:t> </a:t>
            </a:r>
            <a:r>
              <a:rPr lang="en-US" dirty="0" err="1"/>
              <a:t>nhà</a:t>
            </a:r>
            <a:r>
              <a:rPr lang="en-US" dirty="0"/>
              <a:t> </a:t>
            </a:r>
            <a:r>
              <a:rPr lang="en-US" dirty="0" err="1"/>
              <a:t>hoạt</a:t>
            </a:r>
            <a:r>
              <a:rPr lang="en-US" dirty="0"/>
              <a:t> </a:t>
            </a:r>
            <a:r>
              <a:rPr lang="en-US" dirty="0" err="1"/>
              <a:t>động</a:t>
            </a:r>
            <a:r>
              <a:rPr lang="en-US" dirty="0"/>
              <a:t> </a:t>
            </a:r>
            <a:r>
              <a:rPr lang="en-US" dirty="0" err="1"/>
              <a:t>xã</a:t>
            </a:r>
            <a:r>
              <a:rPr lang="en-US" dirty="0"/>
              <a:t> </a:t>
            </a:r>
            <a:r>
              <a:rPr lang="en-US" dirty="0" err="1"/>
              <a:t>hội</a:t>
            </a:r>
            <a:r>
              <a:rPr lang="en-US" dirty="0"/>
              <a:t> </a:t>
            </a:r>
            <a:r>
              <a:rPr lang="en-US" dirty="0" err="1"/>
              <a:t>và</a:t>
            </a:r>
            <a:r>
              <a:rPr lang="en-US" dirty="0"/>
              <a:t> </a:t>
            </a:r>
            <a:r>
              <a:rPr lang="en-US" dirty="0" err="1"/>
              <a:t>chính</a:t>
            </a:r>
            <a:r>
              <a:rPr lang="en-US" dirty="0"/>
              <a:t> </a:t>
            </a:r>
            <a:r>
              <a:rPr lang="en-US" dirty="0" err="1"/>
              <a:t>trị</a:t>
            </a:r>
            <a:r>
              <a:rPr lang="en-US" dirty="0"/>
              <a:t> </a:t>
            </a:r>
            <a:r>
              <a:rPr lang="en-US" dirty="0" err="1"/>
              <a:t>cho</a:t>
            </a:r>
            <a:r>
              <a:rPr lang="en-US" dirty="0"/>
              <a:t> </a:t>
            </a:r>
            <a:r>
              <a:rPr lang="en-US" dirty="0" err="1"/>
              <a:t>người</a:t>
            </a:r>
            <a:r>
              <a:rPr lang="en-US" dirty="0"/>
              <a:t> </a:t>
            </a:r>
            <a:r>
              <a:rPr lang="en-US" dirty="0" err="1"/>
              <a:t>mù</a:t>
            </a:r>
            <a:r>
              <a:rPr lang="en-US" dirty="0"/>
              <a:t> </a:t>
            </a:r>
            <a:r>
              <a:rPr lang="en-US" dirty="0" err="1"/>
              <a:t>tại</a:t>
            </a:r>
            <a:r>
              <a:rPr lang="en-US" dirty="0"/>
              <a:t> </a:t>
            </a:r>
            <a:r>
              <a:rPr lang="en-US" dirty="0" err="1"/>
              <a:t>Hoa</a:t>
            </a:r>
            <a:r>
              <a:rPr lang="en-US" dirty="0"/>
              <a:t> </a:t>
            </a:r>
            <a:r>
              <a:rPr lang="en-US" dirty="0" err="1"/>
              <a:t>Kỳ</a:t>
            </a:r>
            <a:r>
              <a:rPr lang="en-US" dirty="0"/>
              <a:t>. </a:t>
            </a:r>
            <a:r>
              <a:rPr lang="en-US" dirty="0" err="1"/>
              <a:t>Bà</a:t>
            </a:r>
            <a:r>
              <a:rPr lang="en-US" dirty="0"/>
              <a:t> </a:t>
            </a:r>
            <a:r>
              <a:rPr lang="en-US" dirty="0" err="1"/>
              <a:t>bị</a:t>
            </a:r>
            <a:r>
              <a:rPr lang="en-US" dirty="0"/>
              <a:t> </a:t>
            </a:r>
            <a:r>
              <a:rPr lang="en-US" dirty="0" err="1"/>
              <a:t>mù</a:t>
            </a:r>
            <a:r>
              <a:rPr lang="en-US" dirty="0"/>
              <a:t> </a:t>
            </a:r>
            <a:r>
              <a:rPr lang="en-US" dirty="0" err="1"/>
              <a:t>và</a:t>
            </a:r>
            <a:r>
              <a:rPr lang="en-US" dirty="0"/>
              <a:t> </a:t>
            </a:r>
            <a:r>
              <a:rPr lang="en-US" dirty="0" err="1"/>
              <a:t>điếc</a:t>
            </a:r>
            <a:r>
              <a:rPr lang="en-US" dirty="0"/>
              <a:t> </a:t>
            </a:r>
            <a:r>
              <a:rPr lang="en-US" dirty="0" err="1"/>
              <a:t>lúc</a:t>
            </a:r>
            <a:r>
              <a:rPr lang="en-US" dirty="0"/>
              <a:t> 19 </a:t>
            </a:r>
            <a:r>
              <a:rPr lang="en-US" dirty="0" err="1"/>
              <a:t>tháng</a:t>
            </a:r>
            <a:r>
              <a:rPr lang="en-US" dirty="0"/>
              <a:t> </a:t>
            </a:r>
            <a:r>
              <a:rPr lang="en-US" dirty="0" err="1"/>
              <a:t>tuổi</a:t>
            </a:r>
            <a:r>
              <a:rPr lang="en-US" dirty="0"/>
              <a:t>, </a:t>
            </a:r>
            <a:r>
              <a:rPr lang="en-US" dirty="0" err="1"/>
              <a:t>nhưng</a:t>
            </a:r>
            <a:r>
              <a:rPr lang="en-US" dirty="0"/>
              <a:t> </a:t>
            </a:r>
            <a:r>
              <a:rPr lang="en-US" dirty="0" err="1"/>
              <a:t>không</a:t>
            </a:r>
            <a:r>
              <a:rPr lang="en-US" dirty="0"/>
              <a:t> </a:t>
            </a:r>
            <a:r>
              <a:rPr lang="en-US" dirty="0" err="1"/>
              <a:t>ngừng</a:t>
            </a:r>
            <a:r>
              <a:rPr lang="en-US" dirty="0"/>
              <a:t> </a:t>
            </a:r>
            <a:r>
              <a:rPr lang="en-US" dirty="0" err="1"/>
              <a:t>nổ</a:t>
            </a:r>
            <a:r>
              <a:rPr lang="en-US" dirty="0"/>
              <a:t> </a:t>
            </a:r>
            <a:r>
              <a:rPr lang="en-US" dirty="0" err="1"/>
              <a:t>lực</a:t>
            </a:r>
            <a:r>
              <a:rPr lang="en-US" dirty="0"/>
              <a:t> </a:t>
            </a:r>
            <a:r>
              <a:rPr lang="en-US" dirty="0" err="1"/>
              <a:t>vươn</a:t>
            </a:r>
            <a:r>
              <a:rPr lang="en-US" dirty="0"/>
              <a:t> </a:t>
            </a:r>
            <a:r>
              <a:rPr lang="en-US" dirty="0" err="1"/>
              <a:t>lên</a:t>
            </a:r>
            <a:r>
              <a:rPr lang="en-US" dirty="0"/>
              <a:t> </a:t>
            </a:r>
            <a:r>
              <a:rPr lang="en-US" dirty="0" err="1"/>
              <a:t>trở</a:t>
            </a:r>
            <a:r>
              <a:rPr lang="en-US" dirty="0"/>
              <a:t> </a:t>
            </a:r>
            <a:r>
              <a:rPr lang="en-US" dirty="0" err="1"/>
              <a:t>thành</a:t>
            </a:r>
            <a:r>
              <a:rPr lang="en-US" dirty="0"/>
              <a:t> </a:t>
            </a:r>
            <a:r>
              <a:rPr lang="en-US" dirty="0" err="1"/>
              <a:t>người</a:t>
            </a:r>
            <a:r>
              <a:rPr lang="en-US" dirty="0"/>
              <a:t> </a:t>
            </a:r>
            <a:r>
              <a:rPr lang="en-US" dirty="0" err="1"/>
              <a:t>tàn</a:t>
            </a:r>
            <a:r>
              <a:rPr lang="en-US" dirty="0"/>
              <a:t> </a:t>
            </a:r>
            <a:r>
              <a:rPr lang="en-US" dirty="0" err="1"/>
              <a:t>tật</a:t>
            </a:r>
            <a:r>
              <a:rPr lang="en-US" dirty="0"/>
              <a:t> </a:t>
            </a:r>
            <a:r>
              <a:rPr lang="en-US" dirty="0" err="1"/>
              <a:t>đầu</a:t>
            </a:r>
            <a:r>
              <a:rPr lang="en-US" dirty="0"/>
              <a:t> </a:t>
            </a:r>
            <a:r>
              <a:rPr lang="en-US" dirty="0" err="1"/>
              <a:t>tiên</a:t>
            </a:r>
            <a:r>
              <a:rPr lang="en-US" dirty="0"/>
              <a:t> </a:t>
            </a:r>
            <a:r>
              <a:rPr lang="en-US" dirty="0" err="1"/>
              <a:t>tốt</a:t>
            </a:r>
            <a:r>
              <a:rPr lang="en-US" dirty="0"/>
              <a:t> </a:t>
            </a:r>
            <a:r>
              <a:rPr lang="en-US" dirty="0" err="1"/>
              <a:t>nghiệp</a:t>
            </a:r>
            <a:r>
              <a:rPr lang="en-US" dirty="0"/>
              <a:t> </a:t>
            </a:r>
            <a:r>
              <a:rPr lang="en-US" dirty="0" err="1"/>
              <a:t>Đại</a:t>
            </a:r>
            <a:r>
              <a:rPr lang="en-US" dirty="0"/>
              <a:t> </a:t>
            </a:r>
            <a:r>
              <a:rPr lang="en-US" dirty="0" err="1"/>
              <a:t>Học</a:t>
            </a:r>
            <a:r>
              <a:rPr lang="en-US" dirty="0"/>
              <a:t> </a:t>
            </a:r>
            <a:r>
              <a:rPr lang="en-US" dirty="0" err="1"/>
              <a:t>danh</a:t>
            </a:r>
            <a:r>
              <a:rPr lang="en-US" dirty="0"/>
              <a:t> </a:t>
            </a:r>
            <a:r>
              <a:rPr lang="en-US" dirty="0" err="1"/>
              <a:t>giá</a:t>
            </a:r>
            <a:r>
              <a:rPr lang="en-US" dirty="0"/>
              <a:t> hang </a:t>
            </a:r>
            <a:r>
              <a:rPr lang="en-US" dirty="0" err="1"/>
              <a:t>đầu</a:t>
            </a:r>
            <a:r>
              <a:rPr lang="en-US" dirty="0"/>
              <a:t> </a:t>
            </a:r>
            <a:r>
              <a:rPr lang="en-US" dirty="0" err="1"/>
              <a:t>thế</a:t>
            </a:r>
            <a:r>
              <a:rPr lang="en-US" dirty="0"/>
              <a:t> </a:t>
            </a:r>
            <a:r>
              <a:rPr lang="en-US" dirty="0" err="1"/>
              <a:t>giới</a:t>
            </a:r>
            <a:r>
              <a:rPr lang="en-US" dirty="0"/>
              <a:t> </a:t>
            </a:r>
            <a:r>
              <a:rPr lang="en-US" dirty="0" err="1"/>
              <a:t>là</a:t>
            </a:r>
            <a:r>
              <a:rPr lang="en-US" dirty="0"/>
              <a:t> </a:t>
            </a:r>
            <a:r>
              <a:rPr lang="en-US" dirty="0" err="1"/>
              <a:t>Hardvard</a:t>
            </a:r>
            <a:r>
              <a:rPr lang="en-US" dirty="0"/>
              <a:t>.</a:t>
            </a:r>
          </a:p>
        </p:txBody>
      </p:sp>
      <p:sp>
        <p:nvSpPr>
          <p:cNvPr id="4" name="Slide Number Placeholder 3"/>
          <p:cNvSpPr>
            <a:spLocks noGrp="1"/>
          </p:cNvSpPr>
          <p:nvPr>
            <p:ph type="sldNum" sz="quarter" idx="5"/>
          </p:nvPr>
        </p:nvSpPr>
        <p:spPr/>
        <p:txBody>
          <a:bodyPr/>
          <a:lstStyle/>
          <a:p>
            <a:fld id="{FF9EF60A-EBDD-1C48-8D81-7545CA846B68}" type="slidenum">
              <a:rPr lang="en-US" smtClean="0"/>
              <a:t>3</a:t>
            </a:fld>
            <a:endParaRPr lang="en-US"/>
          </a:p>
        </p:txBody>
      </p:sp>
    </p:spTree>
    <p:extLst>
      <p:ext uri="{BB962C8B-B14F-4D97-AF65-F5344CB8AC3E}">
        <p14:creationId xmlns:p14="http://schemas.microsoft.com/office/powerpoint/2010/main" val="3932684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4</a:t>
            </a:fld>
            <a:endParaRPr lang="en-US"/>
          </a:p>
        </p:txBody>
      </p:sp>
    </p:spTree>
    <p:extLst>
      <p:ext uri="{BB962C8B-B14F-4D97-AF65-F5344CB8AC3E}">
        <p14:creationId xmlns:p14="http://schemas.microsoft.com/office/powerpoint/2010/main" val="172701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5</a:t>
            </a:fld>
            <a:endParaRPr lang="en-US"/>
          </a:p>
        </p:txBody>
      </p:sp>
    </p:spTree>
    <p:extLst>
      <p:ext uri="{BB962C8B-B14F-4D97-AF65-F5344CB8AC3E}">
        <p14:creationId xmlns:p14="http://schemas.microsoft.com/office/powerpoint/2010/main" val="3273562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Tầm</a:t>
            </a:r>
            <a:r>
              <a:rPr lang="en-US" dirty="0"/>
              <a:t> </a:t>
            </a:r>
            <a:r>
              <a:rPr lang="en-US" dirty="0" err="1"/>
              <a:t>nhìn</a:t>
            </a:r>
            <a:r>
              <a:rPr lang="en-US" dirty="0"/>
              <a:t> </a:t>
            </a:r>
            <a:r>
              <a:rPr lang="en-US" dirty="0" err="1"/>
              <a:t>đến</a:t>
            </a:r>
            <a:r>
              <a:rPr lang="en-US" dirty="0"/>
              <a:t> </a:t>
            </a:r>
            <a:r>
              <a:rPr lang="en-US" dirty="0" err="1"/>
              <a:t>một</a:t>
            </a:r>
            <a:r>
              <a:rPr lang="en-US" dirty="0"/>
              <a:t> </a:t>
            </a:r>
            <a:r>
              <a:rPr lang="en-US" dirty="0" err="1"/>
              <a:t>lúc</a:t>
            </a:r>
            <a:r>
              <a:rPr lang="en-US" dirty="0"/>
              <a:t> </a:t>
            </a:r>
            <a:r>
              <a:rPr lang="en-US" dirty="0" err="1"/>
              <a:t>nào</a:t>
            </a:r>
            <a:r>
              <a:rPr lang="en-US" dirty="0"/>
              <a:t> </a:t>
            </a:r>
            <a:r>
              <a:rPr lang="en-US" dirty="0" err="1"/>
              <a:t>đó</a:t>
            </a:r>
            <a:r>
              <a:rPr lang="en-US" dirty="0"/>
              <a:t> </a:t>
            </a:r>
            <a:r>
              <a:rPr lang="en-US" dirty="0" err="1"/>
              <a:t>lúc</a:t>
            </a:r>
            <a:r>
              <a:rPr lang="en-US" dirty="0"/>
              <a:t> </a:t>
            </a:r>
            <a:r>
              <a:rPr lang="en-US" dirty="0" err="1"/>
              <a:t>trưởng</a:t>
            </a:r>
            <a:r>
              <a:rPr lang="en-US" dirty="0"/>
              <a:t> </a:t>
            </a:r>
            <a:r>
              <a:rPr lang="en-US" dirty="0" err="1"/>
              <a:t>thành</a:t>
            </a:r>
            <a:r>
              <a:rPr lang="en-US" dirty="0"/>
              <a:t> </a:t>
            </a:r>
            <a:r>
              <a:rPr lang="en-US" dirty="0" err="1"/>
              <a:t>nhưng</a:t>
            </a:r>
            <a:r>
              <a:rPr lang="en-US" dirty="0"/>
              <a:t> </a:t>
            </a:r>
            <a:r>
              <a:rPr lang="en-US" dirty="0" err="1"/>
              <a:t>nó</a:t>
            </a:r>
            <a:r>
              <a:rPr lang="en-US" dirty="0"/>
              <a:t> </a:t>
            </a:r>
            <a:r>
              <a:rPr lang="en-US" dirty="0" err="1"/>
              <a:t>liên</a:t>
            </a:r>
            <a:r>
              <a:rPr lang="en-US" dirty="0"/>
              <a:t> </a:t>
            </a:r>
            <a:r>
              <a:rPr lang="en-US" dirty="0" err="1"/>
              <a:t>quan</a:t>
            </a:r>
            <a:r>
              <a:rPr lang="en-US" dirty="0"/>
              <a:t> </a:t>
            </a:r>
            <a:r>
              <a:rPr lang="en-US" dirty="0" err="1"/>
              <a:t>mật</a:t>
            </a:r>
            <a:r>
              <a:rPr lang="en-US" dirty="0"/>
              <a:t> </a:t>
            </a:r>
            <a:r>
              <a:rPr lang="en-US" dirty="0" err="1"/>
              <a:t>thiết</a:t>
            </a:r>
            <a:r>
              <a:rPr lang="en-US" dirty="0"/>
              <a:t> </a:t>
            </a:r>
            <a:r>
              <a:rPr lang="en-US" dirty="0" err="1"/>
              <a:t>đến</a:t>
            </a:r>
            <a:r>
              <a:rPr lang="en-US" dirty="0"/>
              <a:t> </a:t>
            </a:r>
            <a:r>
              <a:rPr lang="en-US" dirty="0" err="1"/>
              <a:t>ước</a:t>
            </a:r>
            <a:r>
              <a:rPr lang="en-US" dirty="0"/>
              <a:t> </a:t>
            </a:r>
            <a:r>
              <a:rPr lang="en-US" dirty="0" err="1"/>
              <a:t>mơ</a:t>
            </a:r>
            <a:r>
              <a:rPr lang="en-US" dirty="0"/>
              <a:t> </a:t>
            </a:r>
            <a:r>
              <a:rPr lang="en-US" dirty="0" err="1"/>
              <a:t>thời</a:t>
            </a:r>
            <a:r>
              <a:rPr lang="en-US" dirty="0"/>
              <a:t> </a:t>
            </a:r>
            <a:r>
              <a:rPr lang="en-US" dirty="0" err="1"/>
              <a:t>thơ</a:t>
            </a:r>
            <a:r>
              <a:rPr lang="en-US" dirty="0"/>
              <a:t> </a:t>
            </a:r>
            <a:r>
              <a:rPr lang="en-US" dirty="0" err="1"/>
              <a:t>ấu</a:t>
            </a:r>
            <a:r>
              <a:rPr lang="en-US" dirty="0"/>
              <a:t>, </a:t>
            </a:r>
            <a:r>
              <a:rPr lang="en-US" dirty="0" err="1"/>
              <a:t>được</a:t>
            </a:r>
            <a:r>
              <a:rPr lang="en-US" dirty="0"/>
              <a:t> un </a:t>
            </a:r>
            <a:r>
              <a:rPr lang="en-US" dirty="0" err="1"/>
              <a:t>đúc</a:t>
            </a:r>
            <a:r>
              <a:rPr lang="en-US" dirty="0"/>
              <a:t> </a:t>
            </a:r>
            <a:r>
              <a:rPr lang="en-US" dirty="0" err="1"/>
              <a:t>bởi</a:t>
            </a:r>
            <a:r>
              <a:rPr lang="en-US" dirty="0"/>
              <a:t> </a:t>
            </a:r>
            <a:r>
              <a:rPr lang="en-US" dirty="0" err="1"/>
              <a:t>sự</a:t>
            </a:r>
            <a:r>
              <a:rPr lang="en-US" dirty="0"/>
              <a:t> </a:t>
            </a:r>
            <a:r>
              <a:rPr lang="en-US" dirty="0" err="1"/>
              <a:t>định</a:t>
            </a:r>
            <a:r>
              <a:rPr lang="en-US" dirty="0"/>
              <a:t> </a:t>
            </a:r>
            <a:r>
              <a:rPr lang="en-US" dirty="0" err="1"/>
              <a:t>sẳn</a:t>
            </a:r>
            <a:r>
              <a:rPr lang="en-US" dirty="0"/>
              <a:t> </a:t>
            </a:r>
            <a:r>
              <a:rPr lang="en-US" dirty="0" err="1"/>
              <a:t>của</a:t>
            </a:r>
            <a:r>
              <a:rPr lang="en-US" dirty="0"/>
              <a:t> ĐCT qua </a:t>
            </a:r>
            <a:r>
              <a:rPr lang="en-US" dirty="0" err="1"/>
              <a:t>trãi</a:t>
            </a:r>
            <a:r>
              <a:rPr lang="en-US" dirty="0"/>
              <a:t> </a:t>
            </a:r>
            <a:r>
              <a:rPr lang="en-US" dirty="0" err="1"/>
              <a:t>nghiệm</a:t>
            </a:r>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6</a:t>
            </a:fld>
            <a:endParaRPr lang="en-US"/>
          </a:p>
        </p:txBody>
      </p:sp>
    </p:spTree>
    <p:extLst>
      <p:ext uri="{BB962C8B-B14F-4D97-AF65-F5344CB8AC3E}">
        <p14:creationId xmlns:p14="http://schemas.microsoft.com/office/powerpoint/2010/main" val="2045863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Khũng</a:t>
            </a:r>
            <a:r>
              <a:rPr lang="en-US" dirty="0"/>
              <a:t> </a:t>
            </a:r>
            <a:r>
              <a:rPr lang="en-US" dirty="0" err="1"/>
              <a:t>Hoãng</a:t>
            </a:r>
            <a:r>
              <a:rPr lang="en-US" dirty="0"/>
              <a:t> </a:t>
            </a:r>
            <a:r>
              <a:rPr lang="en-US" dirty="0" err="1"/>
              <a:t>Thế</a:t>
            </a:r>
            <a:r>
              <a:rPr lang="en-US" dirty="0"/>
              <a:t> </a:t>
            </a:r>
            <a:r>
              <a:rPr lang="en-US" dirty="0" err="1"/>
              <a:t>giới</a:t>
            </a:r>
            <a:r>
              <a:rPr lang="en-US" dirty="0"/>
              <a:t> </a:t>
            </a:r>
            <a:r>
              <a:rPr lang="en-US" dirty="0" err="1"/>
              <a:t>hôm</a:t>
            </a:r>
            <a:r>
              <a:rPr lang="en-US" dirty="0"/>
              <a:t> nay </a:t>
            </a:r>
            <a:r>
              <a:rPr lang="en-US" dirty="0" err="1"/>
              <a:t>là</a:t>
            </a:r>
            <a:r>
              <a:rPr lang="en-US" dirty="0"/>
              <a:t> </a:t>
            </a:r>
            <a:r>
              <a:rPr lang="en-US" dirty="0" err="1"/>
              <a:t>gì</a:t>
            </a:r>
            <a:r>
              <a:rPr lang="en-US" dirty="0"/>
              <a:t>?</a:t>
            </a:r>
          </a:p>
          <a:p>
            <a:endParaRPr lang="en-US" dirty="0"/>
          </a:p>
          <a:p>
            <a:r>
              <a:rPr lang="en-US" dirty="0" err="1"/>
              <a:t>Bệnh</a:t>
            </a:r>
            <a:r>
              <a:rPr lang="en-US" dirty="0"/>
              <a:t> </a:t>
            </a:r>
            <a:r>
              <a:rPr lang="en-US" dirty="0" err="1"/>
              <a:t>dịch</a:t>
            </a:r>
            <a:r>
              <a:rPr lang="en-US" dirty="0"/>
              <a:t> ? </a:t>
            </a:r>
            <a:r>
              <a:rPr lang="en-US" dirty="0" err="1"/>
              <a:t>Biến</a:t>
            </a:r>
            <a:r>
              <a:rPr lang="en-US" dirty="0"/>
              <a:t> </a:t>
            </a:r>
            <a:r>
              <a:rPr lang="en-US" dirty="0" err="1"/>
              <a:t>đổi</a:t>
            </a:r>
            <a:r>
              <a:rPr lang="en-US" dirty="0"/>
              <a:t> </a:t>
            </a:r>
            <a:r>
              <a:rPr lang="en-US" dirty="0" err="1"/>
              <a:t>khí</a:t>
            </a:r>
            <a:r>
              <a:rPr lang="en-US" dirty="0"/>
              <a:t> </a:t>
            </a:r>
            <a:r>
              <a:rPr lang="en-US" dirty="0" err="1"/>
              <a:t>hậu</a:t>
            </a:r>
            <a:r>
              <a:rPr lang="en-US" dirty="0"/>
              <a:t>? </a:t>
            </a:r>
            <a:r>
              <a:rPr lang="en-US" dirty="0" err="1"/>
              <a:t>Tuổi</a:t>
            </a:r>
            <a:r>
              <a:rPr lang="en-US" dirty="0"/>
              <a:t> </a:t>
            </a:r>
            <a:r>
              <a:rPr lang="en-US" dirty="0" err="1"/>
              <a:t>trẻ</a:t>
            </a:r>
            <a:r>
              <a:rPr lang="en-US" dirty="0"/>
              <a:t> </a:t>
            </a:r>
            <a:r>
              <a:rPr lang="en-US" dirty="0" err="1"/>
              <a:t>và</a:t>
            </a:r>
            <a:r>
              <a:rPr lang="en-US" dirty="0"/>
              <a:t> </a:t>
            </a:r>
            <a:r>
              <a:rPr lang="en-US" dirty="0" err="1"/>
              <a:t>các</a:t>
            </a:r>
            <a:r>
              <a:rPr lang="en-US" dirty="0"/>
              <a:t> </a:t>
            </a:r>
            <a:r>
              <a:rPr lang="en-US" dirty="0" err="1"/>
              <a:t>phong</a:t>
            </a:r>
            <a:r>
              <a:rPr lang="en-US" dirty="0"/>
              <a:t> </a:t>
            </a:r>
            <a:r>
              <a:rPr lang="en-US" dirty="0" err="1"/>
              <a:t>trào</a:t>
            </a:r>
            <a:r>
              <a:rPr lang="en-US" dirty="0"/>
              <a:t> </a:t>
            </a:r>
            <a:r>
              <a:rPr lang="en-US" dirty="0" err="1"/>
              <a:t>xã</a:t>
            </a:r>
            <a:r>
              <a:rPr lang="en-US" dirty="0"/>
              <a:t> </a:t>
            </a:r>
            <a:r>
              <a:rPr lang="en-US" dirty="0" err="1"/>
              <a:t>hội</a:t>
            </a:r>
            <a:r>
              <a:rPr lang="en-US" dirty="0"/>
              <a:t> </a:t>
            </a:r>
            <a:r>
              <a:rPr lang="en-US" dirty="0" err="1"/>
              <a:t>phản</a:t>
            </a:r>
            <a:r>
              <a:rPr lang="en-US" dirty="0"/>
              <a:t> </a:t>
            </a:r>
            <a:r>
              <a:rPr lang="en-US" dirty="0" err="1"/>
              <a:t>đạo</a:t>
            </a:r>
            <a:r>
              <a:rPr lang="en-US" dirty="0"/>
              <a:t> </a:t>
            </a:r>
            <a:r>
              <a:rPr lang="en-US" dirty="0" err="1"/>
              <a:t>đức</a:t>
            </a:r>
            <a:r>
              <a:rPr lang="en-US" dirty="0"/>
              <a:t> </a:t>
            </a:r>
            <a:r>
              <a:rPr lang="en-US" dirty="0" err="1"/>
              <a:t>Cơ</a:t>
            </a:r>
            <a:r>
              <a:rPr lang="en-US" dirty="0"/>
              <a:t> </a:t>
            </a:r>
            <a:r>
              <a:rPr lang="en-US" dirty="0" err="1"/>
              <a:t>đốc</a:t>
            </a:r>
            <a:r>
              <a:rPr lang="en-US" dirty="0"/>
              <a:t>? Tik Tok, Facebook, </a:t>
            </a:r>
            <a:r>
              <a:rPr lang="en-US" dirty="0" err="1"/>
              <a:t>Insgram</a:t>
            </a:r>
            <a:r>
              <a:rPr lang="en-US" dirty="0"/>
              <a:t>, </a:t>
            </a:r>
            <a:r>
              <a:rPr lang="en-US" dirty="0" err="1"/>
              <a:t>v.v</a:t>
            </a:r>
            <a:r>
              <a:rPr lang="en-US" dirty="0"/>
              <a:t>… </a:t>
            </a:r>
            <a:r>
              <a:rPr lang="en-US" dirty="0" err="1"/>
              <a:t>Phong</a:t>
            </a:r>
            <a:r>
              <a:rPr lang="en-US" dirty="0"/>
              <a:t> </a:t>
            </a:r>
            <a:r>
              <a:rPr lang="en-US" dirty="0" err="1"/>
              <a:t>trào</a:t>
            </a:r>
            <a:r>
              <a:rPr lang="en-US" dirty="0"/>
              <a:t> </a:t>
            </a:r>
            <a:r>
              <a:rPr lang="en-US" dirty="0" err="1"/>
              <a:t>giao</a:t>
            </a:r>
            <a:r>
              <a:rPr lang="en-US" dirty="0"/>
              <a:t> </a:t>
            </a:r>
            <a:r>
              <a:rPr lang="en-US" dirty="0" err="1"/>
              <a:t>diện</a:t>
            </a:r>
            <a:r>
              <a:rPr lang="en-US" dirty="0"/>
              <a:t> 4/14 </a:t>
            </a:r>
            <a:r>
              <a:rPr lang="en-US" dirty="0" err="1"/>
              <a:t>bắt</a:t>
            </a:r>
            <a:r>
              <a:rPr lang="en-US" dirty="0"/>
              <a:t> </a:t>
            </a:r>
            <a:r>
              <a:rPr lang="en-US" dirty="0" err="1"/>
              <a:t>đầu</a:t>
            </a:r>
            <a:r>
              <a:rPr lang="en-US" dirty="0"/>
              <a:t>.</a:t>
            </a:r>
          </a:p>
        </p:txBody>
      </p:sp>
      <p:sp>
        <p:nvSpPr>
          <p:cNvPr id="4" name="Slide Number Placeholder 3"/>
          <p:cNvSpPr>
            <a:spLocks noGrp="1"/>
          </p:cNvSpPr>
          <p:nvPr>
            <p:ph type="sldNum" sz="quarter" idx="5"/>
          </p:nvPr>
        </p:nvSpPr>
        <p:spPr/>
        <p:txBody>
          <a:bodyPr/>
          <a:lstStyle/>
          <a:p>
            <a:fld id="{FF9EF60A-EBDD-1C48-8D81-7545CA846B68}" type="slidenum">
              <a:rPr lang="en-US" smtClean="0"/>
              <a:t>7</a:t>
            </a:fld>
            <a:endParaRPr lang="en-US"/>
          </a:p>
        </p:txBody>
      </p:sp>
    </p:spTree>
    <p:extLst>
      <p:ext uri="{BB962C8B-B14F-4D97-AF65-F5344CB8AC3E}">
        <p14:creationId xmlns:p14="http://schemas.microsoft.com/office/powerpoint/2010/main" val="35750045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Nê</a:t>
            </a:r>
            <a:r>
              <a:rPr lang="en-US" dirty="0"/>
              <a:t>-</a:t>
            </a:r>
            <a:r>
              <a:rPr lang="en-US" dirty="0" err="1"/>
              <a:t>hê</a:t>
            </a:r>
            <a:r>
              <a:rPr lang="en-US" dirty="0"/>
              <a:t>-mi </a:t>
            </a:r>
            <a:r>
              <a:rPr lang="en-US" dirty="0" err="1"/>
              <a:t>thấy</a:t>
            </a:r>
            <a:r>
              <a:rPr lang="en-US" dirty="0"/>
              <a:t> </a:t>
            </a:r>
            <a:r>
              <a:rPr lang="en-US" dirty="0" err="1"/>
              <a:t>sự</a:t>
            </a:r>
            <a:r>
              <a:rPr lang="en-US" dirty="0"/>
              <a:t> </a:t>
            </a:r>
            <a:r>
              <a:rPr lang="en-US" dirty="0" err="1"/>
              <a:t>nối</a:t>
            </a:r>
            <a:r>
              <a:rPr lang="en-US" dirty="0"/>
              <a:t> </a:t>
            </a:r>
            <a:r>
              <a:rPr lang="en-US" dirty="0" err="1"/>
              <a:t>kết</a:t>
            </a:r>
            <a:r>
              <a:rPr lang="en-US" dirty="0"/>
              <a:t> </a:t>
            </a:r>
            <a:r>
              <a:rPr lang="en-US" dirty="0" err="1"/>
              <a:t>của</a:t>
            </a:r>
            <a:r>
              <a:rPr lang="en-US" dirty="0"/>
              <a:t> </a:t>
            </a:r>
            <a:r>
              <a:rPr lang="en-US" dirty="0" err="1"/>
              <a:t>thực</a:t>
            </a:r>
            <a:r>
              <a:rPr lang="en-US" dirty="0"/>
              <a:t> </a:t>
            </a:r>
            <a:r>
              <a:rPr lang="en-US" dirty="0" err="1"/>
              <a:t>tại</a:t>
            </a:r>
            <a:r>
              <a:rPr lang="en-US" dirty="0"/>
              <a:t> </a:t>
            </a:r>
            <a:r>
              <a:rPr lang="en-US" dirty="0" err="1"/>
              <a:t>ông</a:t>
            </a:r>
            <a:r>
              <a:rPr lang="en-US" dirty="0"/>
              <a:t> </a:t>
            </a:r>
            <a:r>
              <a:rPr lang="en-US" dirty="0" err="1"/>
              <a:t>đang</a:t>
            </a:r>
            <a:r>
              <a:rPr lang="en-US" dirty="0"/>
              <a:t> </a:t>
            </a:r>
            <a:r>
              <a:rPr lang="en-US" dirty="0" err="1"/>
              <a:t>sống</a:t>
            </a:r>
            <a:r>
              <a:rPr lang="en-US" dirty="0"/>
              <a:t>, </a:t>
            </a:r>
            <a:r>
              <a:rPr lang="en-US" dirty="0" err="1"/>
              <a:t>khả</a:t>
            </a:r>
            <a:r>
              <a:rPr lang="en-US" dirty="0"/>
              <a:t> </a:t>
            </a:r>
            <a:r>
              <a:rPr lang="en-US" dirty="0" err="1"/>
              <a:t>năng</a:t>
            </a:r>
            <a:r>
              <a:rPr lang="en-US" dirty="0"/>
              <a:t>, </a:t>
            </a:r>
            <a:r>
              <a:rPr lang="en-US" dirty="0" err="1"/>
              <a:t>vị</a:t>
            </a:r>
            <a:r>
              <a:rPr lang="en-US" dirty="0"/>
              <a:t> </a:t>
            </a:r>
            <a:r>
              <a:rPr lang="en-US" dirty="0" err="1"/>
              <a:t>trí</a:t>
            </a:r>
            <a:r>
              <a:rPr lang="en-US" dirty="0"/>
              <a:t> </a:t>
            </a:r>
            <a:r>
              <a:rPr lang="en-US" dirty="0" err="1"/>
              <a:t>cộng</a:t>
            </a:r>
            <a:r>
              <a:rPr lang="en-US" dirty="0"/>
              <a:t> </a:t>
            </a:r>
            <a:r>
              <a:rPr lang="en-US" dirty="0" err="1"/>
              <a:t>với</a:t>
            </a:r>
            <a:r>
              <a:rPr lang="en-US" dirty="0"/>
              <a:t> </a:t>
            </a:r>
            <a:r>
              <a:rPr lang="en-US" dirty="0" err="1"/>
              <a:t>sự</a:t>
            </a:r>
            <a:r>
              <a:rPr lang="en-US" dirty="0"/>
              <a:t> </a:t>
            </a:r>
            <a:r>
              <a:rPr lang="en-US" dirty="0" err="1"/>
              <a:t>cầu</a:t>
            </a:r>
            <a:r>
              <a:rPr lang="en-US" dirty="0"/>
              <a:t> </a:t>
            </a:r>
            <a:r>
              <a:rPr lang="en-US" dirty="0" err="1"/>
              <a:t>nguyện</a:t>
            </a:r>
            <a:r>
              <a:rPr lang="en-US" dirty="0"/>
              <a:t> (</a:t>
            </a:r>
            <a:r>
              <a:rPr lang="en-US" dirty="0" err="1"/>
              <a:t>đoạn</a:t>
            </a:r>
            <a:r>
              <a:rPr lang="en-US" dirty="0"/>
              <a:t> 1)</a:t>
            </a:r>
          </a:p>
          <a:p>
            <a:endParaRPr lang="en-US" dirty="0"/>
          </a:p>
          <a:p>
            <a:r>
              <a:rPr lang="en-US" dirty="0" err="1"/>
              <a:t>Người</a:t>
            </a:r>
            <a:r>
              <a:rPr lang="en-US" dirty="0"/>
              <a:t> </a:t>
            </a:r>
            <a:r>
              <a:rPr lang="en-US" dirty="0" err="1"/>
              <a:t>có</a:t>
            </a:r>
            <a:r>
              <a:rPr lang="en-US" dirty="0"/>
              <a:t> </a:t>
            </a:r>
            <a:r>
              <a:rPr lang="en-US" dirty="0" err="1"/>
              <a:t>tầm</a:t>
            </a:r>
            <a:r>
              <a:rPr lang="en-US" dirty="0"/>
              <a:t> </a:t>
            </a:r>
            <a:r>
              <a:rPr lang="en-US" dirty="0" err="1"/>
              <a:t>nhìn</a:t>
            </a:r>
            <a:r>
              <a:rPr lang="en-US" dirty="0"/>
              <a:t> </a:t>
            </a:r>
            <a:r>
              <a:rPr lang="en-US" dirty="0" err="1"/>
              <a:t>thấy</a:t>
            </a:r>
            <a:r>
              <a:rPr lang="en-US" dirty="0"/>
              <a:t> </a:t>
            </a:r>
            <a:r>
              <a:rPr lang="en-US" dirty="0" err="1"/>
              <a:t>ý</a:t>
            </a:r>
            <a:r>
              <a:rPr lang="en-US" dirty="0"/>
              <a:t> </a:t>
            </a:r>
            <a:r>
              <a:rPr lang="en-US" dirty="0" err="1"/>
              <a:t>định</a:t>
            </a:r>
            <a:r>
              <a:rPr lang="en-US" dirty="0"/>
              <a:t> </a:t>
            </a:r>
            <a:r>
              <a:rPr lang="en-US" dirty="0" err="1"/>
              <a:t>của</a:t>
            </a:r>
            <a:r>
              <a:rPr lang="en-US" dirty="0"/>
              <a:t> </a:t>
            </a:r>
            <a:r>
              <a:rPr lang="en-US" dirty="0" err="1"/>
              <a:t>Chúa</a:t>
            </a:r>
            <a:r>
              <a:rPr lang="en-US" dirty="0"/>
              <a:t> </a:t>
            </a:r>
            <a:r>
              <a:rPr lang="en-US" dirty="0" err="1"/>
              <a:t>thông</a:t>
            </a:r>
            <a:r>
              <a:rPr lang="en-US" dirty="0"/>
              <a:t> qua </a:t>
            </a:r>
            <a:r>
              <a:rPr lang="en-US" dirty="0" err="1"/>
              <a:t>các</a:t>
            </a:r>
            <a:r>
              <a:rPr lang="en-US" dirty="0"/>
              <a:t> </a:t>
            </a:r>
            <a:r>
              <a:rPr lang="en-US" dirty="0" err="1"/>
              <a:t>biến</a:t>
            </a:r>
            <a:r>
              <a:rPr lang="en-US" dirty="0"/>
              <a:t> </a:t>
            </a:r>
            <a:r>
              <a:rPr lang="en-US" dirty="0" err="1"/>
              <a:t>cố</a:t>
            </a:r>
            <a:r>
              <a:rPr lang="en-US" dirty="0"/>
              <a:t> </a:t>
            </a:r>
            <a:r>
              <a:rPr lang="en-US" dirty="0" err="1"/>
              <a:t>trong</a:t>
            </a:r>
            <a:r>
              <a:rPr lang="en-US" dirty="0"/>
              <a:t> </a:t>
            </a:r>
            <a:r>
              <a:rPr lang="en-US" dirty="0" err="1"/>
              <a:t>đời</a:t>
            </a:r>
            <a:r>
              <a:rPr lang="en-US" dirty="0"/>
              <a:t> </a:t>
            </a:r>
            <a:r>
              <a:rPr lang="en-US" dirty="0" err="1"/>
              <a:t>sống</a:t>
            </a:r>
            <a:r>
              <a:rPr lang="en-US" dirty="0"/>
              <a:t>? </a:t>
            </a:r>
            <a:r>
              <a:rPr lang="en-US" dirty="0" err="1"/>
              <a:t>Chúa</a:t>
            </a:r>
            <a:r>
              <a:rPr lang="en-US" dirty="0"/>
              <a:t> </a:t>
            </a:r>
            <a:r>
              <a:rPr lang="en-US" dirty="0" err="1"/>
              <a:t>cho</a:t>
            </a:r>
            <a:r>
              <a:rPr lang="en-US" dirty="0"/>
              <a:t> </a:t>
            </a:r>
            <a:r>
              <a:rPr lang="en-US" dirty="0" err="1"/>
              <a:t>bạn</a:t>
            </a:r>
            <a:r>
              <a:rPr lang="en-US" dirty="0"/>
              <a:t> </a:t>
            </a:r>
            <a:r>
              <a:rPr lang="en-US" dirty="0" err="1"/>
              <a:t>sự</a:t>
            </a:r>
            <a:r>
              <a:rPr lang="en-US" dirty="0"/>
              <a:t> </a:t>
            </a:r>
            <a:r>
              <a:rPr lang="en-US" dirty="0" err="1"/>
              <a:t>kêu</a:t>
            </a:r>
            <a:r>
              <a:rPr lang="en-US" dirty="0"/>
              <a:t> </a:t>
            </a:r>
            <a:r>
              <a:rPr lang="en-US" dirty="0" err="1"/>
              <a:t>gọi</a:t>
            </a:r>
            <a:r>
              <a:rPr lang="en-US" dirty="0"/>
              <a:t> </a:t>
            </a:r>
            <a:r>
              <a:rPr lang="en-US" dirty="0" err="1"/>
              <a:t>với</a:t>
            </a:r>
            <a:r>
              <a:rPr lang="en-US" dirty="0"/>
              <a:t> </a:t>
            </a:r>
            <a:r>
              <a:rPr lang="en-US" dirty="0" err="1"/>
              <a:t>sự</a:t>
            </a:r>
            <a:r>
              <a:rPr lang="en-US" dirty="0"/>
              <a:t> </a:t>
            </a:r>
            <a:r>
              <a:rPr lang="en-US" dirty="0" err="1"/>
              <a:t>đặc</a:t>
            </a:r>
            <a:r>
              <a:rPr lang="en-US" dirty="0"/>
              <a:t> </a:t>
            </a:r>
            <a:r>
              <a:rPr lang="en-US" dirty="0" err="1"/>
              <a:t>biệt</a:t>
            </a:r>
            <a:r>
              <a:rPr lang="en-US" dirty="0"/>
              <a:t> </a:t>
            </a:r>
            <a:r>
              <a:rPr lang="en-US" dirty="0" err="1"/>
              <a:t>để</a:t>
            </a:r>
            <a:r>
              <a:rPr lang="en-US" dirty="0"/>
              <a:t> </a:t>
            </a:r>
            <a:r>
              <a:rPr lang="en-US" dirty="0" err="1"/>
              <a:t>cho</a:t>
            </a:r>
            <a:r>
              <a:rPr lang="en-US" dirty="0"/>
              <a:t> </a:t>
            </a:r>
            <a:r>
              <a:rPr lang="en-US" dirty="0" err="1"/>
              <a:t>bạn</a:t>
            </a:r>
            <a:r>
              <a:rPr lang="en-US" dirty="0"/>
              <a:t> </a:t>
            </a:r>
            <a:r>
              <a:rPr lang="en-US" dirty="0" err="1"/>
              <a:t>một</a:t>
            </a:r>
            <a:r>
              <a:rPr lang="en-US" dirty="0"/>
              <a:t> </a:t>
            </a:r>
            <a:r>
              <a:rPr lang="en-US" dirty="0" err="1"/>
              <a:t>sứ</a:t>
            </a:r>
            <a:r>
              <a:rPr lang="en-US" dirty="0"/>
              <a:t> </a:t>
            </a:r>
            <a:r>
              <a:rPr lang="en-US" dirty="0" err="1"/>
              <a:t>mạng</a:t>
            </a:r>
            <a:r>
              <a:rPr lang="en-US" dirty="0"/>
              <a:t> </a:t>
            </a:r>
            <a:r>
              <a:rPr lang="en-US" dirty="0" err="1"/>
              <a:t>với</a:t>
            </a:r>
            <a:r>
              <a:rPr lang="en-US" dirty="0"/>
              <a:t> </a:t>
            </a:r>
            <a:r>
              <a:rPr lang="en-US" dirty="0" err="1"/>
              <a:t>tầm</a:t>
            </a:r>
            <a:r>
              <a:rPr lang="en-US" dirty="0"/>
              <a:t> </a:t>
            </a:r>
            <a:r>
              <a:rPr lang="en-US" dirty="0" err="1"/>
              <a:t>nhìn</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Thấy</a:t>
            </a:r>
            <a:r>
              <a:rPr lang="en-US" dirty="0"/>
              <a:t> </a:t>
            </a:r>
            <a:r>
              <a:rPr lang="en-US" dirty="0" err="1"/>
              <a:t>cây</a:t>
            </a:r>
            <a:r>
              <a:rPr lang="en-US" dirty="0"/>
              <a:t> </a:t>
            </a:r>
            <a:r>
              <a:rPr lang="en-US" dirty="0" err="1"/>
              <a:t>nhưng</a:t>
            </a:r>
            <a:r>
              <a:rPr lang="en-US" dirty="0"/>
              <a:t> </a:t>
            </a:r>
            <a:r>
              <a:rPr lang="en-US" dirty="0" err="1"/>
              <a:t>không</a:t>
            </a:r>
            <a:r>
              <a:rPr lang="en-US" dirty="0"/>
              <a:t> </a:t>
            </a:r>
            <a:r>
              <a:rPr lang="en-US" dirty="0" err="1"/>
              <a:t>thấy</a:t>
            </a:r>
            <a:r>
              <a:rPr lang="en-US" dirty="0"/>
              <a:t> </a:t>
            </a:r>
            <a:r>
              <a:rPr lang="en-US" dirty="0" err="1"/>
              <a:t>nguyên</a:t>
            </a:r>
            <a:r>
              <a:rPr lang="en-US" dirty="0"/>
              <a:t> </a:t>
            </a:r>
            <a:r>
              <a:rPr lang="en-US" dirty="0" err="1"/>
              <a:t>cánh</a:t>
            </a:r>
            <a:r>
              <a:rPr lang="en-US" dirty="0"/>
              <a:t> </a:t>
            </a:r>
            <a:r>
              <a:rPr lang="en-US" dirty="0" err="1"/>
              <a:t>rừng</a:t>
            </a:r>
            <a:r>
              <a:rPr lang="en-US" dirty="0"/>
              <a:t>. </a:t>
            </a:r>
            <a:r>
              <a:rPr lang="en-US" dirty="0" err="1"/>
              <a:t>Người</a:t>
            </a:r>
            <a:r>
              <a:rPr lang="en-US" dirty="0"/>
              <a:t> </a:t>
            </a:r>
            <a:r>
              <a:rPr lang="en-US" dirty="0" err="1"/>
              <a:t>leo</a:t>
            </a:r>
            <a:r>
              <a:rPr lang="en-US" dirty="0"/>
              <a:t> </a:t>
            </a:r>
            <a:r>
              <a:rPr lang="en-US" dirty="0" err="1"/>
              <a:t>lên</a:t>
            </a:r>
            <a:r>
              <a:rPr lang="en-US" dirty="0"/>
              <a:t> </a:t>
            </a:r>
            <a:r>
              <a:rPr lang="en-US" dirty="0" err="1"/>
              <a:t>cành</a:t>
            </a:r>
            <a:r>
              <a:rPr lang="en-US" dirty="0"/>
              <a:t> </a:t>
            </a:r>
            <a:r>
              <a:rPr lang="en-US" dirty="0" err="1"/>
              <a:t>cây</a:t>
            </a:r>
            <a:r>
              <a:rPr lang="en-US" dirty="0"/>
              <a:t> </a:t>
            </a:r>
            <a:r>
              <a:rPr lang="en-US" dirty="0" err="1"/>
              <a:t>cao</a:t>
            </a:r>
            <a:r>
              <a:rPr lang="en-US" dirty="0"/>
              <a:t> </a:t>
            </a:r>
            <a:r>
              <a:rPr lang="en-US" dirty="0" err="1"/>
              <a:t>sẽ</a:t>
            </a:r>
            <a:r>
              <a:rPr lang="en-US" dirty="0"/>
              <a:t> </a:t>
            </a:r>
            <a:r>
              <a:rPr lang="en-US" dirty="0" err="1"/>
              <a:t>thấy</a:t>
            </a:r>
            <a:r>
              <a:rPr lang="en-US" dirty="0"/>
              <a:t> </a:t>
            </a:r>
            <a:r>
              <a:rPr lang="en-US" dirty="0" err="1"/>
              <a:t>cánh</a:t>
            </a:r>
            <a:r>
              <a:rPr lang="en-US" dirty="0"/>
              <a:t> </a:t>
            </a:r>
            <a:r>
              <a:rPr lang="en-US" dirty="0" err="1"/>
              <a:t>rừng</a:t>
            </a:r>
            <a:r>
              <a:rPr lang="en-US" dirty="0"/>
              <a:t> </a:t>
            </a:r>
            <a:r>
              <a:rPr lang="en-US" dirty="0" err="1"/>
              <a:t>và</a:t>
            </a:r>
            <a:r>
              <a:rPr lang="en-US" dirty="0"/>
              <a:t> </a:t>
            </a:r>
            <a:r>
              <a:rPr lang="en-US" dirty="0" err="1"/>
              <a:t>biết</a:t>
            </a:r>
            <a:r>
              <a:rPr lang="en-US" dirty="0"/>
              <a:t> con </a:t>
            </a:r>
            <a:r>
              <a:rPr lang="en-US" dirty="0" err="1"/>
              <a:t>đường</a:t>
            </a:r>
            <a:r>
              <a:rPr lang="en-US" dirty="0"/>
              <a:t> </a:t>
            </a:r>
            <a:r>
              <a:rPr lang="en-US" dirty="0" err="1"/>
              <a:t>nào</a:t>
            </a:r>
            <a:r>
              <a:rPr lang="en-US" dirty="0"/>
              <a:t> </a:t>
            </a:r>
            <a:r>
              <a:rPr lang="en-US" dirty="0" err="1"/>
              <a:t>để</a:t>
            </a:r>
            <a:r>
              <a:rPr lang="en-US" dirty="0"/>
              <a:t> </a:t>
            </a:r>
            <a:r>
              <a:rPr lang="en-US" dirty="0" err="1"/>
              <a:t>đi</a:t>
            </a:r>
            <a:r>
              <a:rPr lang="en-US" dirty="0"/>
              <a:t> ra, con </a:t>
            </a:r>
            <a:r>
              <a:rPr lang="en-US" dirty="0" err="1"/>
              <a:t>đường</a:t>
            </a:r>
            <a:r>
              <a:rPr lang="en-US" dirty="0"/>
              <a:t> </a:t>
            </a:r>
            <a:r>
              <a:rPr lang="en-US" dirty="0" err="1"/>
              <a:t>nào</a:t>
            </a:r>
            <a:r>
              <a:rPr lang="en-US" dirty="0"/>
              <a:t> </a:t>
            </a:r>
            <a:r>
              <a:rPr lang="en-US" dirty="0" err="1"/>
              <a:t>dẩn</a:t>
            </a:r>
            <a:r>
              <a:rPr lang="en-US" dirty="0"/>
              <a:t> </a:t>
            </a:r>
            <a:r>
              <a:rPr lang="en-US" dirty="0" err="1"/>
              <a:t>đến</a:t>
            </a:r>
            <a:r>
              <a:rPr lang="en-US" dirty="0"/>
              <a:t> </a:t>
            </a:r>
            <a:r>
              <a:rPr lang="en-US" dirty="0" err="1"/>
              <a:t>nơi</a:t>
            </a:r>
            <a:r>
              <a:rPr lang="en-US" dirty="0"/>
              <a:t>.</a:t>
            </a:r>
          </a:p>
          <a:p>
            <a:endParaRPr lang="en-US" dirty="0"/>
          </a:p>
          <a:p>
            <a:r>
              <a:rPr lang="en-US" dirty="0"/>
              <a:t>Covid </a:t>
            </a:r>
            <a:r>
              <a:rPr lang="en-US" dirty="0" err="1"/>
              <a:t>dạy</a:t>
            </a:r>
            <a:r>
              <a:rPr lang="en-US" dirty="0"/>
              <a:t> </a:t>
            </a:r>
            <a:r>
              <a:rPr lang="en-US" dirty="0" err="1"/>
              <a:t>chúng</a:t>
            </a:r>
            <a:r>
              <a:rPr lang="en-US" dirty="0"/>
              <a:t> ta </a:t>
            </a:r>
            <a:r>
              <a:rPr lang="en-US" dirty="0" err="1"/>
              <a:t>thấy</a:t>
            </a:r>
            <a:r>
              <a:rPr lang="en-US" dirty="0"/>
              <a:t> </a:t>
            </a:r>
            <a:r>
              <a:rPr lang="en-US" dirty="0" err="1"/>
              <a:t>gì</a:t>
            </a:r>
            <a:r>
              <a:rPr lang="en-US" dirty="0"/>
              <a:t>, </a:t>
            </a:r>
            <a:r>
              <a:rPr lang="en-US" dirty="0" err="1"/>
              <a:t>có</a:t>
            </a:r>
            <a:r>
              <a:rPr lang="en-US" dirty="0"/>
              <a:t> </a:t>
            </a:r>
            <a:r>
              <a:rPr lang="en-US" dirty="0" err="1"/>
              <a:t>gì</a:t>
            </a:r>
            <a:r>
              <a:rPr lang="en-US" dirty="0"/>
              <a:t> </a:t>
            </a:r>
            <a:r>
              <a:rPr lang="en-US" dirty="0" err="1"/>
              <a:t>thay</a:t>
            </a:r>
            <a:r>
              <a:rPr lang="en-US" dirty="0"/>
              <a:t> </a:t>
            </a:r>
            <a:r>
              <a:rPr lang="en-US" dirty="0" err="1"/>
              <a:t>đổi</a:t>
            </a:r>
            <a:r>
              <a:rPr lang="en-US" dirty="0"/>
              <a:t> </a:t>
            </a:r>
            <a:r>
              <a:rPr lang="en-US" dirty="0" err="1"/>
              <a:t>cái</a:t>
            </a:r>
            <a:r>
              <a:rPr lang="en-US" dirty="0"/>
              <a:t> </a:t>
            </a:r>
            <a:r>
              <a:rPr lang="en-US" dirty="0" err="1"/>
              <a:t>nhìn</a:t>
            </a:r>
            <a:r>
              <a:rPr lang="en-US" dirty="0"/>
              <a:t> </a:t>
            </a:r>
            <a:r>
              <a:rPr lang="en-US" dirty="0" err="1"/>
              <a:t>của</a:t>
            </a:r>
            <a:r>
              <a:rPr lang="en-US" dirty="0"/>
              <a:t> </a:t>
            </a:r>
            <a:r>
              <a:rPr lang="en-US" dirty="0" err="1"/>
              <a:t>chúng</a:t>
            </a:r>
            <a:r>
              <a:rPr lang="en-US" dirty="0"/>
              <a:t> ta.</a:t>
            </a:r>
          </a:p>
        </p:txBody>
      </p:sp>
      <p:sp>
        <p:nvSpPr>
          <p:cNvPr id="4" name="Slide Number Placeholder 3"/>
          <p:cNvSpPr>
            <a:spLocks noGrp="1"/>
          </p:cNvSpPr>
          <p:nvPr>
            <p:ph type="sldNum" sz="quarter" idx="5"/>
          </p:nvPr>
        </p:nvSpPr>
        <p:spPr/>
        <p:txBody>
          <a:bodyPr/>
          <a:lstStyle/>
          <a:p>
            <a:fld id="{FF9EF60A-EBDD-1C48-8D81-7545CA846B68}" type="slidenum">
              <a:rPr lang="en-US" smtClean="0"/>
              <a:t>10</a:t>
            </a:fld>
            <a:endParaRPr lang="en-US"/>
          </a:p>
        </p:txBody>
      </p:sp>
    </p:spTree>
    <p:extLst>
      <p:ext uri="{BB962C8B-B14F-4D97-AF65-F5344CB8AC3E}">
        <p14:creationId xmlns:p14="http://schemas.microsoft.com/office/powerpoint/2010/main" val="1527477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Nhận</a:t>
            </a:r>
            <a:r>
              <a:rPr lang="en-US" dirty="0"/>
              <a:t> </a:t>
            </a:r>
            <a:r>
              <a:rPr lang="en-US" dirty="0" err="1"/>
              <a:t>biết</a:t>
            </a:r>
            <a:r>
              <a:rPr lang="en-US" dirty="0"/>
              <a:t> </a:t>
            </a:r>
            <a:r>
              <a:rPr lang="en-US" dirty="0" err="1"/>
              <a:t>lịch</a:t>
            </a:r>
            <a:r>
              <a:rPr lang="en-US" dirty="0"/>
              <a:t> </a:t>
            </a:r>
            <a:r>
              <a:rPr lang="en-US" dirty="0" err="1"/>
              <a:t>sử</a:t>
            </a:r>
            <a:r>
              <a:rPr lang="en-US" dirty="0"/>
              <a:t>, </a:t>
            </a:r>
            <a:r>
              <a:rPr lang="en-US" dirty="0" err="1"/>
              <a:t>qúa</a:t>
            </a:r>
            <a:r>
              <a:rPr lang="en-US" dirty="0"/>
              <a:t> </a:t>
            </a:r>
            <a:r>
              <a:rPr lang="en-US" dirty="0" err="1"/>
              <a:t>khứ</a:t>
            </a:r>
            <a:r>
              <a:rPr lang="en-US" dirty="0"/>
              <a:t> </a:t>
            </a:r>
            <a:r>
              <a:rPr lang="en-US" dirty="0" err="1"/>
              <a:t>nhưng</a:t>
            </a:r>
            <a:r>
              <a:rPr lang="en-US" dirty="0"/>
              <a:t> </a:t>
            </a:r>
            <a:r>
              <a:rPr lang="en-US" dirty="0" err="1"/>
              <a:t>nhìn</a:t>
            </a:r>
            <a:r>
              <a:rPr lang="en-US" dirty="0"/>
              <a:t> </a:t>
            </a:r>
            <a:r>
              <a:rPr lang="en-US" dirty="0" err="1"/>
              <a:t>về</a:t>
            </a:r>
            <a:r>
              <a:rPr lang="en-US" dirty="0"/>
              <a:t> </a:t>
            </a:r>
            <a:r>
              <a:rPr lang="en-US" dirty="0" err="1"/>
              <a:t>phía</a:t>
            </a:r>
            <a:r>
              <a:rPr lang="en-US" dirty="0"/>
              <a:t> </a:t>
            </a:r>
            <a:r>
              <a:rPr lang="en-US" dirty="0" err="1"/>
              <a:t>trước</a:t>
            </a:r>
            <a:r>
              <a:rPr lang="en-US" dirty="0"/>
              <a:t> </a:t>
            </a:r>
            <a:r>
              <a:rPr lang="en-US" dirty="0" err="1"/>
              <a:t>với</a:t>
            </a:r>
            <a:r>
              <a:rPr lang="en-US" dirty="0"/>
              <a:t> </a:t>
            </a:r>
            <a:r>
              <a:rPr lang="en-US" dirty="0" err="1"/>
              <a:t>mọi</a:t>
            </a:r>
            <a:r>
              <a:rPr lang="en-US" dirty="0"/>
              <a:t> </a:t>
            </a:r>
            <a:r>
              <a:rPr lang="en-US" dirty="0" err="1"/>
              <a:t>khía</a:t>
            </a:r>
            <a:r>
              <a:rPr lang="en-US" dirty="0"/>
              <a:t> </a:t>
            </a:r>
            <a:r>
              <a:rPr lang="en-US" dirty="0" err="1"/>
              <a:t>cạnh</a:t>
            </a:r>
            <a:r>
              <a:rPr lang="en-US" dirty="0"/>
              <a:t>. </a:t>
            </a:r>
          </a:p>
          <a:p>
            <a:endParaRPr lang="en-US" dirty="0"/>
          </a:p>
          <a:p>
            <a:r>
              <a:rPr lang="en-US" dirty="0" err="1"/>
              <a:t>Nê</a:t>
            </a:r>
            <a:r>
              <a:rPr lang="en-US" dirty="0"/>
              <a:t>-</a:t>
            </a:r>
            <a:r>
              <a:rPr lang="en-US" dirty="0" err="1"/>
              <a:t>hê</a:t>
            </a:r>
            <a:r>
              <a:rPr lang="en-US" dirty="0"/>
              <a:t>-mi </a:t>
            </a:r>
            <a:r>
              <a:rPr lang="en-US" dirty="0" err="1"/>
              <a:t>biết</a:t>
            </a:r>
            <a:r>
              <a:rPr lang="en-US" dirty="0"/>
              <a:t> </a:t>
            </a:r>
            <a:r>
              <a:rPr lang="en-US" dirty="0" err="1"/>
              <a:t>dân</a:t>
            </a:r>
            <a:r>
              <a:rPr lang="en-US" dirty="0"/>
              <a:t> </a:t>
            </a:r>
            <a:r>
              <a:rPr lang="en-US" dirty="0" err="1"/>
              <a:t>sự</a:t>
            </a:r>
            <a:r>
              <a:rPr lang="en-US" dirty="0"/>
              <a:t> </a:t>
            </a:r>
            <a:r>
              <a:rPr lang="en-US" dirty="0" err="1"/>
              <a:t>phạm</a:t>
            </a:r>
            <a:r>
              <a:rPr lang="en-US" dirty="0"/>
              <a:t> </a:t>
            </a:r>
            <a:r>
              <a:rPr lang="en-US" dirty="0" err="1"/>
              <a:t>tội</a:t>
            </a:r>
            <a:endParaRPr lang="en-US" dirty="0"/>
          </a:p>
          <a:p>
            <a:r>
              <a:rPr lang="en-US" dirty="0" err="1"/>
              <a:t>Nê</a:t>
            </a:r>
            <a:r>
              <a:rPr lang="en-US" dirty="0"/>
              <a:t>-</a:t>
            </a:r>
            <a:r>
              <a:rPr lang="en-US" dirty="0" err="1"/>
              <a:t>hê</a:t>
            </a:r>
            <a:r>
              <a:rPr lang="en-US" dirty="0"/>
              <a:t>-mi </a:t>
            </a:r>
            <a:r>
              <a:rPr lang="en-US" dirty="0" err="1"/>
              <a:t>thấy</a:t>
            </a:r>
            <a:r>
              <a:rPr lang="en-US" dirty="0"/>
              <a:t> </a:t>
            </a:r>
            <a:r>
              <a:rPr lang="en-US" dirty="0" err="1"/>
              <a:t>những</a:t>
            </a:r>
            <a:r>
              <a:rPr lang="en-US" dirty="0"/>
              <a:t> </a:t>
            </a:r>
            <a:r>
              <a:rPr lang="en-US" dirty="0" err="1"/>
              <a:t>ngăn</a:t>
            </a:r>
            <a:r>
              <a:rPr lang="en-US" dirty="0"/>
              <a:t> </a:t>
            </a:r>
            <a:r>
              <a:rPr lang="en-US" dirty="0" err="1"/>
              <a:t>trở</a:t>
            </a:r>
            <a:r>
              <a:rPr lang="en-US" dirty="0"/>
              <a:t>: </a:t>
            </a:r>
            <a:r>
              <a:rPr lang="en-US" dirty="0" err="1"/>
              <a:t>Trình</a:t>
            </a:r>
            <a:r>
              <a:rPr lang="en-US" dirty="0"/>
              <a:t> </a:t>
            </a:r>
            <a:r>
              <a:rPr lang="en-US" dirty="0" err="1"/>
              <a:t>bày</a:t>
            </a:r>
            <a:r>
              <a:rPr lang="en-US" dirty="0"/>
              <a:t> </a:t>
            </a:r>
            <a:r>
              <a:rPr lang="en-US" dirty="0" err="1"/>
              <a:t>với</a:t>
            </a:r>
            <a:r>
              <a:rPr lang="en-US" dirty="0"/>
              <a:t> </a:t>
            </a:r>
            <a:r>
              <a:rPr lang="en-US" dirty="0" err="1"/>
              <a:t>Vua</a:t>
            </a:r>
            <a:r>
              <a:rPr lang="en-US" dirty="0"/>
              <a:t>, </a:t>
            </a:r>
            <a:r>
              <a:rPr lang="en-US" dirty="0" err="1"/>
              <a:t>khi</a:t>
            </a:r>
            <a:r>
              <a:rPr lang="en-US" dirty="0"/>
              <a:t> </a:t>
            </a:r>
            <a:r>
              <a:rPr lang="en-US" dirty="0" err="1"/>
              <a:t>nào</a:t>
            </a:r>
            <a:r>
              <a:rPr lang="en-US" dirty="0"/>
              <a:t>? </a:t>
            </a:r>
            <a:r>
              <a:rPr lang="en-US" dirty="0" err="1"/>
              <a:t>Bắt</a:t>
            </a:r>
            <a:r>
              <a:rPr lang="en-US" dirty="0"/>
              <a:t> </a:t>
            </a:r>
            <a:r>
              <a:rPr lang="en-US" dirty="0" err="1"/>
              <a:t>đầu</a:t>
            </a:r>
            <a:r>
              <a:rPr lang="en-US" dirty="0"/>
              <a:t> </a:t>
            </a:r>
            <a:r>
              <a:rPr lang="en-US" dirty="0" err="1"/>
              <a:t>từ</a:t>
            </a:r>
            <a:r>
              <a:rPr lang="en-US" dirty="0"/>
              <a:t> </a:t>
            </a:r>
            <a:r>
              <a:rPr lang="en-US" dirty="0" err="1"/>
              <a:t>đâu</a:t>
            </a:r>
            <a:r>
              <a:rPr lang="en-US" dirty="0"/>
              <a:t>? </a:t>
            </a:r>
            <a:r>
              <a:rPr lang="en-US" dirty="0" err="1"/>
              <a:t>Sẽ</a:t>
            </a:r>
            <a:r>
              <a:rPr lang="en-US" dirty="0"/>
              <a:t> </a:t>
            </a:r>
            <a:r>
              <a:rPr lang="en-US" dirty="0" err="1"/>
              <a:t>gặp</a:t>
            </a:r>
            <a:r>
              <a:rPr lang="en-US" dirty="0"/>
              <a:t> </a:t>
            </a:r>
            <a:r>
              <a:rPr lang="en-US" dirty="0" err="1"/>
              <a:t>các</a:t>
            </a:r>
            <a:r>
              <a:rPr lang="en-US" dirty="0"/>
              <a:t> </a:t>
            </a:r>
            <a:r>
              <a:rPr lang="en-US" dirty="0" err="1"/>
              <a:t>chống</a:t>
            </a:r>
            <a:r>
              <a:rPr lang="en-US" dirty="0"/>
              <a:t> </a:t>
            </a:r>
            <a:r>
              <a:rPr lang="en-US" dirty="0" err="1"/>
              <a:t>đối</a:t>
            </a:r>
            <a:r>
              <a:rPr lang="en-US" dirty="0"/>
              <a:t> </a:t>
            </a:r>
            <a:r>
              <a:rPr lang="en-US" dirty="0" err="1"/>
              <a:t>gì</a:t>
            </a:r>
            <a:r>
              <a:rPr lang="en-US" dirty="0"/>
              <a:t>?</a:t>
            </a:r>
          </a:p>
          <a:p>
            <a:r>
              <a:rPr lang="en-US" dirty="0" err="1"/>
              <a:t>Nhưng</a:t>
            </a:r>
            <a:r>
              <a:rPr lang="en-US" dirty="0"/>
              <a:t> </a:t>
            </a:r>
            <a:r>
              <a:rPr lang="en-US" dirty="0" err="1"/>
              <a:t>Nê</a:t>
            </a:r>
            <a:r>
              <a:rPr lang="en-US" dirty="0"/>
              <a:t>-</a:t>
            </a:r>
            <a:r>
              <a:rPr lang="en-US" dirty="0" err="1"/>
              <a:t>hê</a:t>
            </a:r>
            <a:r>
              <a:rPr lang="en-US" dirty="0"/>
              <a:t>-mi tin </a:t>
            </a:r>
            <a:r>
              <a:rPr lang="en-US" dirty="0" err="1"/>
              <a:t>cậy</a:t>
            </a:r>
            <a:r>
              <a:rPr lang="en-US" dirty="0"/>
              <a:t> </a:t>
            </a:r>
            <a:r>
              <a:rPr lang="en-US" dirty="0" err="1"/>
              <a:t>nơi</a:t>
            </a:r>
            <a:r>
              <a:rPr lang="en-US" dirty="0"/>
              <a:t> </a:t>
            </a:r>
            <a:r>
              <a:rPr lang="en-US" dirty="0" err="1"/>
              <a:t>Lời</a:t>
            </a:r>
            <a:r>
              <a:rPr lang="en-US" dirty="0"/>
              <a:t> </a:t>
            </a:r>
            <a:r>
              <a:rPr lang="en-US" dirty="0" err="1"/>
              <a:t>Hứa</a:t>
            </a:r>
            <a:r>
              <a:rPr lang="en-US" dirty="0"/>
              <a:t> </a:t>
            </a:r>
            <a:r>
              <a:rPr lang="en-US" dirty="0" err="1"/>
              <a:t>của</a:t>
            </a:r>
            <a:r>
              <a:rPr lang="en-US" dirty="0"/>
              <a:t> </a:t>
            </a:r>
            <a:r>
              <a:rPr lang="en-US" dirty="0" err="1"/>
              <a:t>Chúa</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Tầm</a:t>
            </a:r>
            <a:r>
              <a:rPr lang="en-US" dirty="0"/>
              <a:t> </a:t>
            </a:r>
            <a:r>
              <a:rPr lang="en-US" dirty="0" err="1"/>
              <a:t>nhìn</a:t>
            </a:r>
            <a:r>
              <a:rPr lang="en-US" dirty="0"/>
              <a:t> </a:t>
            </a:r>
            <a:r>
              <a:rPr lang="en-US" dirty="0" err="1"/>
              <a:t>hạn</a:t>
            </a:r>
            <a:r>
              <a:rPr lang="en-US" dirty="0"/>
              <a:t> </a:t>
            </a:r>
            <a:r>
              <a:rPr lang="en-US" dirty="0" err="1"/>
              <a:t>hẹp</a:t>
            </a:r>
            <a:r>
              <a:rPr lang="en-US" dirty="0"/>
              <a:t> </a:t>
            </a:r>
            <a:r>
              <a:rPr lang="en-US" dirty="0" err="1"/>
              <a:t>không</a:t>
            </a:r>
            <a:r>
              <a:rPr lang="en-US" dirty="0"/>
              <a:t> </a:t>
            </a:r>
            <a:r>
              <a:rPr lang="en-US" dirty="0" err="1"/>
              <a:t>thấy</a:t>
            </a:r>
            <a:r>
              <a:rPr lang="en-US" dirty="0"/>
              <a:t> </a:t>
            </a:r>
            <a:r>
              <a:rPr lang="en-US" dirty="0" err="1"/>
              <a:t>các</a:t>
            </a:r>
            <a:r>
              <a:rPr lang="en-US" dirty="0"/>
              <a:t> </a:t>
            </a:r>
            <a:r>
              <a:rPr lang="en-US" dirty="0" err="1"/>
              <a:t>góc</a:t>
            </a:r>
            <a:r>
              <a:rPr lang="en-US" dirty="0"/>
              <a:t> </a:t>
            </a:r>
            <a:r>
              <a:rPr lang="en-US" dirty="0" err="1"/>
              <a:t>khuất</a:t>
            </a:r>
            <a:r>
              <a:rPr lang="en-US" dirty="0"/>
              <a:t> hay </a:t>
            </a:r>
            <a:r>
              <a:rPr lang="en-US" dirty="0" err="1"/>
              <a:t>quá</a:t>
            </a:r>
            <a:r>
              <a:rPr lang="en-US" dirty="0"/>
              <a:t> </a:t>
            </a:r>
            <a:r>
              <a:rPr lang="en-US" dirty="0" err="1"/>
              <a:t>ngắn</a:t>
            </a:r>
            <a:r>
              <a:rPr lang="en-US" dirty="0"/>
              <a:t> </a:t>
            </a:r>
            <a:r>
              <a:rPr lang="en-US" dirty="0" err="1"/>
              <a:t>hạn</a:t>
            </a:r>
            <a:r>
              <a:rPr lang="en-US" dirty="0"/>
              <a:t>. </a:t>
            </a:r>
          </a:p>
          <a:p>
            <a:endParaRPr lang="en-US" dirty="0"/>
          </a:p>
        </p:txBody>
      </p:sp>
      <p:sp>
        <p:nvSpPr>
          <p:cNvPr id="4" name="Slide Number Placeholder 3"/>
          <p:cNvSpPr>
            <a:spLocks noGrp="1"/>
          </p:cNvSpPr>
          <p:nvPr>
            <p:ph type="sldNum" sz="quarter" idx="5"/>
          </p:nvPr>
        </p:nvSpPr>
        <p:spPr/>
        <p:txBody>
          <a:bodyPr/>
          <a:lstStyle/>
          <a:p>
            <a:fld id="{FF9EF60A-EBDD-1C48-8D81-7545CA846B68}" type="slidenum">
              <a:rPr lang="en-US" smtClean="0"/>
              <a:t>11</a:t>
            </a:fld>
            <a:endParaRPr lang="en-US"/>
          </a:p>
        </p:txBody>
      </p:sp>
    </p:spTree>
    <p:extLst>
      <p:ext uri="{BB962C8B-B14F-4D97-AF65-F5344CB8AC3E}">
        <p14:creationId xmlns:p14="http://schemas.microsoft.com/office/powerpoint/2010/main" val="1246188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pPr/>
              <a:t>8/17/21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54843076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086272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8/17/21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4041774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30" name="Shape 30"/>
          <p:cNvSpPr>
            <a:spLocks noGrp="1"/>
          </p:cNvSpPr>
          <p:nvPr>
            <p:ph type="title"/>
          </p:nvPr>
        </p:nvSpPr>
        <p:spPr>
          <a:xfrm>
            <a:off x="1190625" y="178594"/>
            <a:ext cx="9810750" cy="1714500"/>
          </a:xfrm>
          <a:prstGeom prst="rect">
            <a:avLst/>
          </a:prstGeom>
        </p:spPr>
        <p:txBody>
          <a:bodyPr wrap="square">
            <a:normAutofit/>
          </a:bodyPr>
          <a:lstStyle/>
          <a:p>
            <a:r>
              <a:t>Title Text</a:t>
            </a:r>
          </a:p>
        </p:txBody>
      </p:sp>
      <p:sp>
        <p:nvSpPr>
          <p:cNvPr id="31" name="Shape 31"/>
          <p:cNvSpPr>
            <a:spLocks noGrp="1"/>
          </p:cNvSpPr>
          <p:nvPr>
            <p:ph type="body" idx="1"/>
          </p:nvPr>
        </p:nvSpPr>
        <p:spPr>
          <a:xfrm>
            <a:off x="1190625" y="1946672"/>
            <a:ext cx="9810750" cy="401835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Shape 32"/>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322022713"/>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8/17/21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527694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87DE6118-2437-4B30-8E3C-4D2BE6020583}" type="datetimeFigureOut">
              <a:rPr lang="en-US" smtClean="0"/>
              <a:pPr/>
              <a:t>8/17/21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91393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7DE6118-2437-4B30-8E3C-4D2BE6020583}" type="datetimeFigureOut">
              <a:rPr lang="en-US" smtClean="0"/>
              <a:t>8/17/21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910827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87DE6118-2437-4B30-8E3C-4D2BE6020583}" type="datetimeFigureOut">
              <a:rPr lang="en-US" smtClean="0"/>
              <a:pPr/>
              <a:t>8/17/21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772901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8/17/21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953659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8/17/21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196252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87DE6118-2437-4B30-8E3C-4D2BE6020583}" type="datetimeFigureOut">
              <a:rPr lang="en-US" smtClean="0"/>
              <a:pPr/>
              <a:t>8/17/21</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57659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7DE6118-2437-4B30-8E3C-4D2BE6020583}" type="datetimeFigureOut">
              <a:rPr lang="en-US" smtClean="0"/>
              <a:pPr/>
              <a:t>8/17/21</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760461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7DE6118-2437-4B30-8E3C-4D2BE6020583}" type="datetimeFigureOut">
              <a:rPr lang="en-US" smtClean="0"/>
              <a:pPr/>
              <a:t>8/17/21</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522191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vietchristian.com/kinhthanh/forward.asp?btt/11/6:17"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https://vietchristian.com/kinhthanh/forward.asp?btt/15/1:5" TargetMode="External"/><Relationship Id="rId2" Type="http://schemas.openxmlformats.org/officeDocument/2006/relationships/hyperlink" Target="https://vietchristian.com/kinhthanh/forward.asp?btt/15/1:4" TargetMode="External"/><Relationship Id="rId1" Type="http://schemas.openxmlformats.org/officeDocument/2006/relationships/slideLayout" Target="../slideLayouts/slideLayout7.xml"/><Relationship Id="rId4" Type="http://schemas.openxmlformats.org/officeDocument/2006/relationships/hyperlink" Target="https://vietchristian.com/kinhthanh/forward.asp?btt/15/1:7"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vietchristian.com/kinhthanh/forward.asp?btt/15/2:8" TargetMode="External"/><Relationship Id="rId3" Type="http://schemas.openxmlformats.org/officeDocument/2006/relationships/hyperlink" Target="https://vietchristian.com/kinhthanh/forward.asp?btt/15/2:3" TargetMode="External"/><Relationship Id="rId7" Type="http://schemas.openxmlformats.org/officeDocument/2006/relationships/hyperlink" Target="https://vietchristian.com/kinhthanh/forward.asp?btt/15/2:7" TargetMode="External"/><Relationship Id="rId2" Type="http://schemas.openxmlformats.org/officeDocument/2006/relationships/hyperlink" Target="https://vietchristian.com/kinhthanh/forward.asp?btt/15/2:2" TargetMode="External"/><Relationship Id="rId1" Type="http://schemas.openxmlformats.org/officeDocument/2006/relationships/slideLayout" Target="../slideLayouts/slideLayout7.xml"/><Relationship Id="rId6" Type="http://schemas.openxmlformats.org/officeDocument/2006/relationships/hyperlink" Target="https://vietchristian.com/kinhthanh/forward.asp?btt/15/2:6" TargetMode="External"/><Relationship Id="rId5" Type="http://schemas.openxmlformats.org/officeDocument/2006/relationships/hyperlink" Target="https://vietchristian.com/kinhthanh/forward.asp?btt/15/2:5" TargetMode="External"/><Relationship Id="rId10" Type="http://schemas.openxmlformats.org/officeDocument/2006/relationships/hyperlink" Target="https://vietchristian.com/kinhthanh/forward.asp?btt/15/2:10" TargetMode="External"/><Relationship Id="rId4" Type="http://schemas.openxmlformats.org/officeDocument/2006/relationships/hyperlink" Target="https://vietchristian.com/kinhthanh/forward.asp?btt/15/2:4" TargetMode="External"/><Relationship Id="rId9" Type="http://schemas.openxmlformats.org/officeDocument/2006/relationships/hyperlink" Target="https://vietchristian.com/kinhthanh/forward.asp?btt/15/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E76DBB4-45A6-2F4F-9E40-53362FC18F59}"/>
              </a:ext>
            </a:extLst>
          </p:cNvPr>
          <p:cNvSpPr>
            <a:spLocks noGrp="1"/>
          </p:cNvSpPr>
          <p:nvPr>
            <p:ph type="subTitle" idx="1"/>
          </p:nvPr>
        </p:nvSpPr>
        <p:spPr>
          <a:xfrm>
            <a:off x="806197" y="5499895"/>
            <a:ext cx="10094976" cy="484633"/>
          </a:xfrm>
        </p:spPr>
        <p:txBody>
          <a:bodyPr>
            <a:noAutofit/>
          </a:bodyPr>
          <a:lstStyle/>
          <a:p>
            <a:r>
              <a:rPr lang="en-US" sz="2800" dirty="0" err="1"/>
              <a:t>Tầm</a:t>
            </a:r>
            <a:r>
              <a:rPr lang="en-US" sz="2800" dirty="0"/>
              <a:t> </a:t>
            </a:r>
            <a:r>
              <a:rPr lang="en-US" sz="2800" dirty="0" err="1"/>
              <a:t>nhìn</a:t>
            </a:r>
            <a:r>
              <a:rPr lang="en-US" sz="2800" dirty="0"/>
              <a:t> </a:t>
            </a:r>
            <a:r>
              <a:rPr lang="en-US" sz="2800" dirty="0" err="1"/>
              <a:t>là</a:t>
            </a:r>
            <a:r>
              <a:rPr lang="en-US" sz="2800" dirty="0"/>
              <a:t> </a:t>
            </a:r>
            <a:r>
              <a:rPr lang="en-US" sz="2800" dirty="0" err="1"/>
              <a:t>thiết</a:t>
            </a:r>
            <a:r>
              <a:rPr lang="en-US" sz="2800" dirty="0"/>
              <a:t> </a:t>
            </a:r>
            <a:r>
              <a:rPr lang="en-US" sz="2800" dirty="0" err="1"/>
              <a:t>yếu</a:t>
            </a:r>
            <a:r>
              <a:rPr lang="en-US" sz="2800" dirty="0"/>
              <a:t> </a:t>
            </a:r>
            <a:r>
              <a:rPr lang="en-US" sz="2800" dirty="0" err="1"/>
              <a:t>để</a:t>
            </a:r>
            <a:r>
              <a:rPr lang="en-US" sz="2800" dirty="0"/>
              <a:t> </a:t>
            </a:r>
            <a:r>
              <a:rPr lang="en-US" sz="2800" dirty="0" err="1"/>
              <a:t>Lãnh</a:t>
            </a:r>
            <a:r>
              <a:rPr lang="en-US" sz="2800" dirty="0"/>
              <a:t> </a:t>
            </a:r>
            <a:r>
              <a:rPr lang="en-US" sz="2800" dirty="0" err="1"/>
              <a:t>đạo</a:t>
            </a:r>
            <a:r>
              <a:rPr lang="en-US" sz="2800" dirty="0"/>
              <a:t> </a:t>
            </a:r>
            <a:r>
              <a:rPr lang="en-US" sz="2800" dirty="0" err="1"/>
              <a:t>biết</a:t>
            </a:r>
            <a:r>
              <a:rPr lang="en-US" sz="2800" dirty="0"/>
              <a:t> </a:t>
            </a:r>
            <a:r>
              <a:rPr lang="en-US" sz="2800" dirty="0" err="1"/>
              <a:t>đi</a:t>
            </a:r>
            <a:r>
              <a:rPr lang="en-US" sz="2800" dirty="0"/>
              <a:t> con </a:t>
            </a:r>
            <a:r>
              <a:rPr lang="en-US" sz="2800" dirty="0" err="1"/>
              <a:t>đường</a:t>
            </a:r>
            <a:r>
              <a:rPr lang="en-US" sz="2800" dirty="0"/>
              <a:t> </a:t>
            </a:r>
            <a:r>
              <a:rPr lang="en-US" sz="2800" dirty="0" err="1"/>
              <a:t>nào</a:t>
            </a:r>
            <a:endParaRPr lang="en-US" sz="2800" dirty="0"/>
          </a:p>
        </p:txBody>
      </p:sp>
      <p:sp>
        <p:nvSpPr>
          <p:cNvPr id="8" name="Rectangle 7">
            <a:extLst>
              <a:ext uri="{FF2B5EF4-FFF2-40B4-BE49-F238E27FC236}">
                <a16:creationId xmlns:a16="http://schemas.microsoft.com/office/drawing/2014/main" id="{84167985-D6E9-40FF-97C0-4B6D373E85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68" y="640080"/>
            <a:ext cx="10911865" cy="4626864"/>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8801362-349C-44BE-BEF6-8E926E1D38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6" y="804672"/>
            <a:ext cx="10579608" cy="42976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962525-4BD0-BB41-A099-86D93020AA9F}"/>
              </a:ext>
            </a:extLst>
          </p:cNvPr>
          <p:cNvSpPr>
            <a:spLocks noGrp="1"/>
          </p:cNvSpPr>
          <p:nvPr>
            <p:ph type="ctrTitle"/>
          </p:nvPr>
        </p:nvSpPr>
        <p:spPr>
          <a:xfrm>
            <a:off x="1262729" y="1289303"/>
            <a:ext cx="9638443" cy="3339303"/>
          </a:xfrm>
          <a:ln>
            <a:noFill/>
          </a:ln>
        </p:spPr>
        <p:txBody>
          <a:bodyPr>
            <a:normAutofit/>
          </a:bodyPr>
          <a:lstStyle/>
          <a:p>
            <a:r>
              <a:rPr lang="en-US" sz="5000" dirty="0" err="1"/>
              <a:t>Bài</a:t>
            </a:r>
            <a:r>
              <a:rPr lang="en-US" sz="5000" dirty="0"/>
              <a:t> 4:</a:t>
            </a:r>
            <a:br>
              <a:rPr lang="en-US" sz="5000" dirty="0"/>
            </a:br>
            <a:br>
              <a:rPr lang="en-US" sz="5000" dirty="0"/>
            </a:br>
            <a:r>
              <a:rPr lang="en-US" sz="5000" b="1" dirty="0" err="1"/>
              <a:t>Lãnh</a:t>
            </a:r>
            <a:r>
              <a:rPr lang="en-US" sz="5000" b="1" dirty="0"/>
              <a:t> </a:t>
            </a:r>
            <a:r>
              <a:rPr lang="en-US" sz="5000" b="1" dirty="0" err="1"/>
              <a:t>đạo</a:t>
            </a:r>
            <a:r>
              <a:rPr lang="en-US" sz="5000" b="1" dirty="0"/>
              <a:t> </a:t>
            </a:r>
            <a:r>
              <a:rPr lang="en-US" sz="5000" b="1" dirty="0" err="1"/>
              <a:t>và</a:t>
            </a:r>
            <a:r>
              <a:rPr lang="en-US" sz="5000" b="1" dirty="0"/>
              <a:t> </a:t>
            </a:r>
            <a:r>
              <a:rPr lang="en-US" sz="5000" b="1" dirty="0" err="1"/>
              <a:t>tầm</a:t>
            </a:r>
            <a:r>
              <a:rPr lang="en-US" sz="5000" b="1" dirty="0"/>
              <a:t> </a:t>
            </a:r>
            <a:r>
              <a:rPr lang="en-US" sz="5000" b="1" dirty="0" err="1"/>
              <a:t>nhìn</a:t>
            </a:r>
            <a:endParaRPr lang="en-US" sz="5000" b="1" dirty="0"/>
          </a:p>
        </p:txBody>
      </p:sp>
    </p:spTree>
    <p:extLst>
      <p:ext uri="{BB962C8B-B14F-4D97-AF65-F5344CB8AC3E}">
        <p14:creationId xmlns:p14="http://schemas.microsoft.com/office/powerpoint/2010/main" val="3962835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CD1032-E848-7246-9EC9-30156DC02575}"/>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dirty="0" err="1">
                <a:solidFill>
                  <a:srgbClr val="FFFFFF"/>
                </a:solidFill>
              </a:rPr>
              <a:t>Tầm</a:t>
            </a:r>
            <a:r>
              <a:rPr lang="en-US" sz="3000" dirty="0">
                <a:solidFill>
                  <a:srgbClr val="FFFFFF"/>
                </a:solidFill>
              </a:rPr>
              <a:t> </a:t>
            </a:r>
            <a:r>
              <a:rPr lang="en-US" sz="3000" dirty="0" err="1">
                <a:solidFill>
                  <a:srgbClr val="FFFFFF"/>
                </a:solidFill>
              </a:rPr>
              <a:t>Nhìn</a:t>
            </a:r>
            <a:r>
              <a:rPr lang="en-US" sz="3000" dirty="0">
                <a:solidFill>
                  <a:srgbClr val="FFFFFF"/>
                </a:solidFill>
              </a:rPr>
              <a:t> ĐƯỢC THẤY NHƯ THẾ NÀO?</a:t>
            </a:r>
          </a:p>
        </p:txBody>
      </p:sp>
      <p:sp>
        <p:nvSpPr>
          <p:cNvPr id="3" name="Content Placeholder 2">
            <a:extLst>
              <a:ext uri="{FF2B5EF4-FFF2-40B4-BE49-F238E27FC236}">
                <a16:creationId xmlns:a16="http://schemas.microsoft.com/office/drawing/2014/main" id="{8CF70721-48BC-9840-BC9A-67D498D6C42E}"/>
              </a:ext>
            </a:extLst>
          </p:cNvPr>
          <p:cNvSpPr>
            <a:spLocks noGrp="1"/>
          </p:cNvSpPr>
          <p:nvPr>
            <p:ph idx="1"/>
          </p:nvPr>
        </p:nvSpPr>
        <p:spPr>
          <a:xfrm>
            <a:off x="5591695" y="1402080"/>
            <a:ext cx="5320696" cy="4053840"/>
          </a:xfrm>
        </p:spPr>
        <p:txBody>
          <a:bodyPr anchor="ctr">
            <a:normAutofit/>
          </a:bodyPr>
          <a:lstStyle/>
          <a:p>
            <a:pPr marL="0" indent="0">
              <a:buNone/>
            </a:pPr>
            <a:r>
              <a:rPr lang="en-US" sz="3200" dirty="0" err="1"/>
              <a:t>Thấy</a:t>
            </a:r>
            <a:r>
              <a:rPr lang="en-US" sz="3200" dirty="0"/>
              <a:t> </a:t>
            </a:r>
            <a:r>
              <a:rPr lang="en-US" sz="3200" dirty="0" err="1"/>
              <a:t>những</a:t>
            </a:r>
            <a:r>
              <a:rPr lang="en-US" sz="3200" dirty="0"/>
              <a:t> </a:t>
            </a:r>
            <a:r>
              <a:rPr lang="en-US" sz="3200" dirty="0" err="1"/>
              <a:t>phần</a:t>
            </a:r>
            <a:r>
              <a:rPr lang="en-US" sz="3200" dirty="0"/>
              <a:t> </a:t>
            </a:r>
            <a:r>
              <a:rPr lang="en-US" sz="3200" dirty="0" err="1"/>
              <a:t>rời</a:t>
            </a:r>
            <a:r>
              <a:rPr lang="en-US" sz="3200" dirty="0"/>
              <a:t> </a:t>
            </a:r>
            <a:r>
              <a:rPr lang="en-US" sz="3200" dirty="0" err="1"/>
              <a:t>rạc</a:t>
            </a:r>
            <a:r>
              <a:rPr lang="en-US" sz="3200" dirty="0"/>
              <a:t> </a:t>
            </a:r>
            <a:r>
              <a:rPr lang="en-US" sz="3200" dirty="0" err="1"/>
              <a:t>được</a:t>
            </a:r>
            <a:r>
              <a:rPr lang="en-US" sz="3200" dirty="0"/>
              <a:t> </a:t>
            </a:r>
            <a:r>
              <a:rPr lang="en-US" sz="3200" dirty="0" err="1"/>
              <a:t>nối</a:t>
            </a:r>
            <a:r>
              <a:rPr lang="en-US" sz="3200" dirty="0"/>
              <a:t> </a:t>
            </a:r>
            <a:r>
              <a:rPr lang="en-US" sz="3200" dirty="0" err="1"/>
              <a:t>kết</a:t>
            </a:r>
            <a:r>
              <a:rPr lang="en-US" sz="3200" dirty="0"/>
              <a:t> </a:t>
            </a:r>
            <a:r>
              <a:rPr lang="en-US" sz="3200" dirty="0" err="1"/>
              <a:t>trong</a:t>
            </a:r>
            <a:r>
              <a:rPr lang="en-US" sz="3200" dirty="0"/>
              <a:t> </a:t>
            </a:r>
            <a:r>
              <a:rPr lang="en-US" sz="3200" dirty="0" err="1"/>
              <a:t>một</a:t>
            </a:r>
            <a:r>
              <a:rPr lang="en-US" sz="3200" dirty="0"/>
              <a:t> </a:t>
            </a:r>
            <a:r>
              <a:rPr lang="en-US" sz="3200" dirty="0" err="1"/>
              <a:t>bức</a:t>
            </a:r>
            <a:r>
              <a:rPr lang="en-US" sz="3200" dirty="0"/>
              <a:t> </a:t>
            </a:r>
            <a:r>
              <a:rPr lang="en-US" sz="3200" dirty="0" err="1"/>
              <a:t>tranh</a:t>
            </a:r>
            <a:r>
              <a:rPr lang="en-US" sz="3200" dirty="0"/>
              <a:t> </a:t>
            </a:r>
            <a:r>
              <a:rPr lang="en-US" sz="3200" dirty="0" err="1"/>
              <a:t>rộng</a:t>
            </a:r>
            <a:r>
              <a:rPr lang="en-US" sz="3200" dirty="0"/>
              <a:t> </a:t>
            </a:r>
            <a:r>
              <a:rPr lang="en-US" sz="3200" dirty="0" err="1"/>
              <a:t>lớn</a:t>
            </a:r>
            <a:r>
              <a:rPr lang="en-US" sz="3200" dirty="0"/>
              <a:t>, </a:t>
            </a:r>
            <a:r>
              <a:rPr lang="en-US" sz="3200" dirty="0" err="1"/>
              <a:t>để</a:t>
            </a:r>
            <a:r>
              <a:rPr lang="en-US" sz="3200" dirty="0"/>
              <a:t> </a:t>
            </a:r>
            <a:r>
              <a:rPr lang="en-US" sz="3200" dirty="0" err="1"/>
              <a:t>biết</a:t>
            </a:r>
            <a:r>
              <a:rPr lang="en-US" sz="3200" dirty="0"/>
              <a:t> </a:t>
            </a:r>
            <a:r>
              <a:rPr lang="en-US" sz="3200" dirty="0" err="1"/>
              <a:t>cách</a:t>
            </a:r>
            <a:r>
              <a:rPr lang="en-US" sz="3200" dirty="0"/>
              <a:t> </a:t>
            </a:r>
            <a:r>
              <a:rPr lang="en-US" sz="3200" dirty="0" err="1"/>
              <a:t>thực</a:t>
            </a:r>
            <a:r>
              <a:rPr lang="en-US" sz="3200" dirty="0"/>
              <a:t> </a:t>
            </a:r>
            <a:r>
              <a:rPr lang="en-US" sz="3200" dirty="0" err="1"/>
              <a:t>hiện</a:t>
            </a:r>
            <a:r>
              <a:rPr lang="en-US" sz="3200" dirty="0"/>
              <a:t> </a:t>
            </a:r>
            <a:r>
              <a:rPr lang="en-US" sz="3200" dirty="0" err="1"/>
              <a:t>dễ</a:t>
            </a:r>
            <a:r>
              <a:rPr lang="en-US" sz="3200" dirty="0"/>
              <a:t> </a:t>
            </a:r>
            <a:r>
              <a:rPr lang="en-US" sz="3200" dirty="0" err="1"/>
              <a:t>dàng</a:t>
            </a:r>
            <a:r>
              <a:rPr lang="en-US" sz="3200" dirty="0"/>
              <a:t> </a:t>
            </a:r>
            <a:r>
              <a:rPr lang="en-US" sz="3200" dirty="0" err="1"/>
              <a:t>và</a:t>
            </a:r>
            <a:r>
              <a:rPr lang="en-US" sz="3200" dirty="0"/>
              <a:t> </a:t>
            </a:r>
            <a:r>
              <a:rPr lang="en-US" sz="3200" dirty="0" err="1"/>
              <a:t>tự</a:t>
            </a:r>
            <a:r>
              <a:rPr lang="en-US" sz="3200" dirty="0"/>
              <a:t> tin, </a:t>
            </a:r>
            <a:r>
              <a:rPr lang="en-US" sz="3200" dirty="0" err="1"/>
              <a:t>dưới</a:t>
            </a:r>
            <a:r>
              <a:rPr lang="en-US" sz="3200" dirty="0"/>
              <a:t> </a:t>
            </a:r>
            <a:r>
              <a:rPr lang="en-US" sz="3200" dirty="0" err="1"/>
              <a:t>sự</a:t>
            </a:r>
            <a:r>
              <a:rPr lang="en-US" sz="3200" dirty="0"/>
              <a:t> </a:t>
            </a:r>
            <a:r>
              <a:rPr lang="en-US" sz="3200" dirty="0" err="1"/>
              <a:t>vâng</a:t>
            </a:r>
            <a:r>
              <a:rPr lang="en-US" sz="3200" dirty="0"/>
              <a:t> </a:t>
            </a:r>
            <a:r>
              <a:rPr lang="en-US" sz="3200" dirty="0" err="1"/>
              <a:t>phục</a:t>
            </a:r>
            <a:r>
              <a:rPr lang="en-US" sz="3200" dirty="0"/>
              <a:t> </a:t>
            </a:r>
            <a:r>
              <a:rPr lang="en-US" sz="3200" dirty="0" err="1"/>
              <a:t>Chúa</a:t>
            </a:r>
            <a:endParaRPr lang="en-US" sz="3200" dirty="0"/>
          </a:p>
        </p:txBody>
      </p:sp>
    </p:spTree>
    <p:extLst>
      <p:ext uri="{BB962C8B-B14F-4D97-AF65-F5344CB8AC3E}">
        <p14:creationId xmlns:p14="http://schemas.microsoft.com/office/powerpoint/2010/main" val="1173827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CD1032-E848-7246-9EC9-30156DC02575}"/>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dirty="0" err="1">
                <a:solidFill>
                  <a:srgbClr val="FFFFFF"/>
                </a:solidFill>
              </a:rPr>
              <a:t>Tầm</a:t>
            </a:r>
            <a:r>
              <a:rPr lang="en-US" sz="3000" dirty="0">
                <a:solidFill>
                  <a:srgbClr val="FFFFFF"/>
                </a:solidFill>
              </a:rPr>
              <a:t> </a:t>
            </a:r>
            <a:r>
              <a:rPr lang="en-US" sz="3000" dirty="0" err="1">
                <a:solidFill>
                  <a:srgbClr val="FFFFFF"/>
                </a:solidFill>
              </a:rPr>
              <a:t>Nhìn</a:t>
            </a:r>
            <a:r>
              <a:rPr lang="en-US" sz="3000" dirty="0">
                <a:solidFill>
                  <a:srgbClr val="FFFFFF"/>
                </a:solidFill>
              </a:rPr>
              <a:t> XÂY DỰNG NHƯ THẾ NÀO?</a:t>
            </a:r>
          </a:p>
        </p:txBody>
      </p:sp>
      <p:sp>
        <p:nvSpPr>
          <p:cNvPr id="3" name="Content Placeholder 2">
            <a:extLst>
              <a:ext uri="{FF2B5EF4-FFF2-40B4-BE49-F238E27FC236}">
                <a16:creationId xmlns:a16="http://schemas.microsoft.com/office/drawing/2014/main" id="{8CF70721-48BC-9840-BC9A-67D498D6C42E}"/>
              </a:ext>
            </a:extLst>
          </p:cNvPr>
          <p:cNvSpPr>
            <a:spLocks noGrp="1"/>
          </p:cNvSpPr>
          <p:nvPr>
            <p:ph idx="1"/>
          </p:nvPr>
        </p:nvSpPr>
        <p:spPr>
          <a:xfrm>
            <a:off x="5591695" y="1402080"/>
            <a:ext cx="5320696" cy="4053840"/>
          </a:xfrm>
        </p:spPr>
        <p:txBody>
          <a:bodyPr anchor="ctr">
            <a:normAutofit/>
          </a:bodyPr>
          <a:lstStyle/>
          <a:p>
            <a:pPr marL="0" indent="0">
              <a:buNone/>
            </a:pPr>
            <a:r>
              <a:rPr lang="en-US" sz="3600" dirty="0" err="1"/>
              <a:t>Nhớ</a:t>
            </a:r>
            <a:r>
              <a:rPr lang="en-US" sz="3600" dirty="0"/>
              <a:t> </a:t>
            </a:r>
            <a:r>
              <a:rPr lang="en-US" sz="3600" dirty="0" err="1"/>
              <a:t>lại</a:t>
            </a:r>
            <a:r>
              <a:rPr lang="en-US" sz="3600" dirty="0"/>
              <a:t> </a:t>
            </a:r>
            <a:r>
              <a:rPr lang="en-US" sz="3600" dirty="0" err="1"/>
              <a:t>quá</a:t>
            </a:r>
            <a:r>
              <a:rPr lang="en-US" sz="3600" dirty="0"/>
              <a:t> </a:t>
            </a:r>
            <a:r>
              <a:rPr lang="en-US" sz="3600" dirty="0" err="1"/>
              <a:t>khứ</a:t>
            </a:r>
            <a:r>
              <a:rPr lang="en-US" sz="3600" dirty="0"/>
              <a:t> </a:t>
            </a:r>
            <a:r>
              <a:rPr lang="en-US" sz="3600" dirty="0" err="1"/>
              <a:t>nhưng</a:t>
            </a:r>
            <a:r>
              <a:rPr lang="en-US" sz="3600" dirty="0"/>
              <a:t> </a:t>
            </a:r>
            <a:r>
              <a:rPr lang="en-US" sz="3600" dirty="0" err="1"/>
              <a:t>hướng</a:t>
            </a:r>
            <a:r>
              <a:rPr lang="en-US" sz="3600" dirty="0"/>
              <a:t> </a:t>
            </a:r>
            <a:r>
              <a:rPr lang="en-US" sz="3600" dirty="0" err="1"/>
              <a:t>tầm</a:t>
            </a:r>
            <a:r>
              <a:rPr lang="en-US" sz="3600" dirty="0"/>
              <a:t> </a:t>
            </a:r>
            <a:r>
              <a:rPr lang="en-US" sz="3600" dirty="0" err="1"/>
              <a:t>nhìn</a:t>
            </a:r>
            <a:r>
              <a:rPr lang="en-US" sz="3600" dirty="0"/>
              <a:t> </a:t>
            </a:r>
            <a:r>
              <a:rPr lang="en-US" sz="3600" dirty="0" err="1"/>
              <a:t>về</a:t>
            </a:r>
            <a:r>
              <a:rPr lang="en-US" sz="3600" dirty="0"/>
              <a:t> </a:t>
            </a:r>
            <a:r>
              <a:rPr lang="en-US" sz="3600" dirty="0" err="1"/>
              <a:t>phía</a:t>
            </a:r>
            <a:r>
              <a:rPr lang="en-US" sz="3600" dirty="0"/>
              <a:t> </a:t>
            </a:r>
            <a:r>
              <a:rPr lang="en-US" sz="3600" dirty="0" err="1"/>
              <a:t>trước</a:t>
            </a:r>
            <a:r>
              <a:rPr lang="en-US" sz="3600" dirty="0"/>
              <a:t> </a:t>
            </a:r>
            <a:r>
              <a:rPr lang="en-US" sz="3600" dirty="0" err="1"/>
              <a:t>với</a:t>
            </a:r>
            <a:r>
              <a:rPr lang="en-US" sz="3600" dirty="0"/>
              <a:t> </a:t>
            </a:r>
            <a:r>
              <a:rPr lang="en-US" sz="3600" dirty="0" err="1"/>
              <a:t>Lời</a:t>
            </a:r>
            <a:r>
              <a:rPr lang="en-US" sz="3600" dirty="0"/>
              <a:t> </a:t>
            </a:r>
            <a:r>
              <a:rPr lang="en-US" sz="3600" dirty="0" err="1"/>
              <a:t>Hứa</a:t>
            </a:r>
            <a:r>
              <a:rPr lang="en-US" sz="3600" dirty="0"/>
              <a:t> </a:t>
            </a:r>
            <a:r>
              <a:rPr lang="en-US" sz="3600" dirty="0" err="1"/>
              <a:t>của</a:t>
            </a:r>
            <a:r>
              <a:rPr lang="en-US" sz="3600" dirty="0"/>
              <a:t> </a:t>
            </a:r>
            <a:r>
              <a:rPr lang="en-US" sz="3600" dirty="0" err="1"/>
              <a:t>Chúa</a:t>
            </a:r>
            <a:endParaRPr lang="en-US" sz="3600" dirty="0"/>
          </a:p>
        </p:txBody>
      </p:sp>
    </p:spTree>
    <p:extLst>
      <p:ext uri="{BB962C8B-B14F-4D97-AF65-F5344CB8AC3E}">
        <p14:creationId xmlns:p14="http://schemas.microsoft.com/office/powerpoint/2010/main" val="3798562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B42269-5453-A64D-92BD-BC0039CF108D}"/>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200" dirty="0">
                <a:solidFill>
                  <a:srgbClr val="FFFFFF"/>
                </a:solidFill>
              </a:rPr>
              <a:t>ĐÁNH GIÁ ĐƯỢC TIẾN TRÌNH</a:t>
            </a:r>
          </a:p>
        </p:txBody>
      </p:sp>
      <p:sp>
        <p:nvSpPr>
          <p:cNvPr id="3" name="Content Placeholder 2">
            <a:extLst>
              <a:ext uri="{FF2B5EF4-FFF2-40B4-BE49-F238E27FC236}">
                <a16:creationId xmlns:a16="http://schemas.microsoft.com/office/drawing/2014/main" id="{1AEA7FDB-A0CB-CC40-A8C9-7454F895420C}"/>
              </a:ext>
            </a:extLst>
          </p:cNvPr>
          <p:cNvSpPr>
            <a:spLocks noGrp="1"/>
          </p:cNvSpPr>
          <p:nvPr>
            <p:ph idx="1"/>
          </p:nvPr>
        </p:nvSpPr>
        <p:spPr>
          <a:xfrm>
            <a:off x="5591695" y="1402080"/>
            <a:ext cx="5320696" cy="4053840"/>
          </a:xfrm>
        </p:spPr>
        <p:txBody>
          <a:bodyPr anchor="ctr">
            <a:normAutofit/>
          </a:bodyPr>
          <a:lstStyle/>
          <a:p>
            <a:pPr marL="0" indent="0">
              <a:buNone/>
            </a:pPr>
            <a:r>
              <a:rPr lang="en-US" sz="4000" dirty="0" err="1"/>
              <a:t>Ngừơi</a:t>
            </a:r>
            <a:r>
              <a:rPr lang="en-US" sz="4000" dirty="0"/>
              <a:t> </a:t>
            </a:r>
            <a:r>
              <a:rPr lang="en-US" sz="4000" dirty="0" err="1"/>
              <a:t>có</a:t>
            </a:r>
            <a:r>
              <a:rPr lang="en-US" sz="4000" dirty="0"/>
              <a:t> </a:t>
            </a:r>
            <a:r>
              <a:rPr lang="en-US" sz="4000" dirty="0" err="1"/>
              <a:t>tầm</a:t>
            </a:r>
            <a:r>
              <a:rPr lang="en-US" sz="4000" dirty="0"/>
              <a:t> </a:t>
            </a:r>
            <a:r>
              <a:rPr lang="en-US" sz="4000" dirty="0" err="1"/>
              <a:t>nhìn</a:t>
            </a:r>
            <a:r>
              <a:rPr lang="en-US" sz="4000" dirty="0"/>
              <a:t> </a:t>
            </a:r>
            <a:r>
              <a:rPr lang="en-US" sz="4000" dirty="0" err="1"/>
              <a:t>không</a:t>
            </a:r>
            <a:r>
              <a:rPr lang="en-US" sz="4000" dirty="0"/>
              <a:t> </a:t>
            </a:r>
            <a:r>
              <a:rPr lang="en-US" sz="4000" dirty="0" err="1"/>
              <a:t>đi</a:t>
            </a:r>
            <a:r>
              <a:rPr lang="en-US" sz="4000" dirty="0"/>
              <a:t> </a:t>
            </a:r>
            <a:r>
              <a:rPr lang="en-US" sz="4000" dirty="0" err="1"/>
              <a:t>trong</a:t>
            </a:r>
            <a:r>
              <a:rPr lang="en-US" sz="4000" dirty="0"/>
              <a:t> </a:t>
            </a:r>
            <a:r>
              <a:rPr lang="en-US" sz="4000" dirty="0" err="1"/>
              <a:t>sương</a:t>
            </a:r>
            <a:r>
              <a:rPr lang="en-US" sz="4000" dirty="0"/>
              <a:t> </a:t>
            </a:r>
            <a:r>
              <a:rPr lang="en-US" sz="4000" dirty="0" err="1"/>
              <a:t>mù</a:t>
            </a:r>
            <a:r>
              <a:rPr lang="en-US" sz="4000" dirty="0"/>
              <a:t> </a:t>
            </a:r>
            <a:r>
              <a:rPr lang="en-US" sz="4000" dirty="0" err="1"/>
              <a:t>nhưng</a:t>
            </a:r>
            <a:r>
              <a:rPr lang="en-US" sz="4000" dirty="0"/>
              <a:t> </a:t>
            </a:r>
            <a:r>
              <a:rPr lang="en-US" sz="4000" dirty="0" err="1"/>
              <a:t>thấy</a:t>
            </a:r>
            <a:r>
              <a:rPr lang="en-US" sz="4000" dirty="0"/>
              <a:t> </a:t>
            </a:r>
            <a:r>
              <a:rPr lang="en-US" sz="4000" dirty="0" err="1"/>
              <a:t>rõ</a:t>
            </a:r>
            <a:r>
              <a:rPr lang="en-US" sz="4000" dirty="0"/>
              <a:t>, </a:t>
            </a:r>
            <a:r>
              <a:rPr lang="en-US" sz="4000" dirty="0" err="1"/>
              <a:t>đếm</a:t>
            </a:r>
            <a:r>
              <a:rPr lang="en-US" sz="4000" dirty="0"/>
              <a:t> </a:t>
            </a:r>
            <a:r>
              <a:rPr lang="en-US" sz="4000" dirty="0" err="1"/>
              <a:t>được</a:t>
            </a:r>
            <a:r>
              <a:rPr lang="en-US" sz="4000" dirty="0"/>
              <a:t>, </a:t>
            </a:r>
            <a:r>
              <a:rPr lang="en-US" sz="4000" dirty="0" err="1"/>
              <a:t>đo</a:t>
            </a:r>
            <a:r>
              <a:rPr lang="en-US" sz="4000" dirty="0"/>
              <a:t> </a:t>
            </a:r>
            <a:r>
              <a:rPr lang="en-US" sz="4000" dirty="0" err="1"/>
              <a:t>được</a:t>
            </a:r>
            <a:r>
              <a:rPr lang="en-US" sz="4000" dirty="0"/>
              <a:t> </a:t>
            </a:r>
            <a:r>
              <a:rPr lang="en-US" sz="4000" dirty="0" err="1"/>
              <a:t>tiến</a:t>
            </a:r>
            <a:r>
              <a:rPr lang="en-US" sz="4000" dirty="0"/>
              <a:t> </a:t>
            </a:r>
            <a:r>
              <a:rPr lang="en-US" sz="4000" dirty="0" err="1"/>
              <a:t>trình</a:t>
            </a:r>
            <a:endParaRPr lang="en-US" sz="4000" dirty="0"/>
          </a:p>
        </p:txBody>
      </p:sp>
    </p:spTree>
    <p:extLst>
      <p:ext uri="{BB962C8B-B14F-4D97-AF65-F5344CB8AC3E}">
        <p14:creationId xmlns:p14="http://schemas.microsoft.com/office/powerpoint/2010/main" val="40264108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CD1032-E848-7246-9EC9-30156DC02575}"/>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dirty="0" err="1">
                <a:solidFill>
                  <a:srgbClr val="FFFFFF"/>
                </a:solidFill>
              </a:rPr>
              <a:t>Tầm</a:t>
            </a:r>
            <a:r>
              <a:rPr lang="en-US" sz="3000" dirty="0">
                <a:solidFill>
                  <a:srgbClr val="FFFFFF"/>
                </a:solidFill>
              </a:rPr>
              <a:t> </a:t>
            </a:r>
            <a:r>
              <a:rPr lang="en-US" sz="3000" dirty="0" err="1">
                <a:solidFill>
                  <a:srgbClr val="FFFFFF"/>
                </a:solidFill>
              </a:rPr>
              <a:t>Nhìn</a:t>
            </a:r>
            <a:r>
              <a:rPr lang="en-US" sz="3000" dirty="0">
                <a:solidFill>
                  <a:srgbClr val="FFFFFF"/>
                </a:solidFill>
              </a:rPr>
              <a:t> KIÊN ĐỊNH</a:t>
            </a:r>
          </a:p>
        </p:txBody>
      </p:sp>
      <p:sp>
        <p:nvSpPr>
          <p:cNvPr id="3" name="Content Placeholder 2">
            <a:extLst>
              <a:ext uri="{FF2B5EF4-FFF2-40B4-BE49-F238E27FC236}">
                <a16:creationId xmlns:a16="http://schemas.microsoft.com/office/drawing/2014/main" id="{8CF70721-48BC-9840-BC9A-67D498D6C42E}"/>
              </a:ext>
            </a:extLst>
          </p:cNvPr>
          <p:cNvSpPr>
            <a:spLocks noGrp="1"/>
          </p:cNvSpPr>
          <p:nvPr>
            <p:ph idx="1"/>
          </p:nvPr>
        </p:nvSpPr>
        <p:spPr>
          <a:xfrm>
            <a:off x="5591694" y="1402080"/>
            <a:ext cx="5727469" cy="4444538"/>
          </a:xfrm>
        </p:spPr>
        <p:txBody>
          <a:bodyPr anchor="ctr">
            <a:normAutofit/>
          </a:bodyPr>
          <a:lstStyle/>
          <a:p>
            <a:pPr marL="0" indent="0">
              <a:buNone/>
            </a:pPr>
            <a:r>
              <a:rPr lang="en-US" sz="3600" dirty="0" err="1"/>
              <a:t>Không</a:t>
            </a:r>
            <a:r>
              <a:rPr lang="en-US" sz="3600" dirty="0"/>
              <a:t> </a:t>
            </a:r>
            <a:r>
              <a:rPr lang="en-US" sz="3600" dirty="0" err="1"/>
              <a:t>đổi</a:t>
            </a:r>
            <a:r>
              <a:rPr lang="en-US" sz="3600" dirty="0"/>
              <a:t> </a:t>
            </a:r>
            <a:r>
              <a:rPr lang="en-US" sz="3600" dirty="0" err="1"/>
              <a:t>ý</a:t>
            </a:r>
            <a:r>
              <a:rPr lang="en-US" sz="3600" dirty="0"/>
              <a:t> </a:t>
            </a:r>
            <a:r>
              <a:rPr lang="en-US" sz="3600" dirty="0" err="1"/>
              <a:t>về</a:t>
            </a:r>
            <a:r>
              <a:rPr lang="en-US" sz="3600" dirty="0"/>
              <a:t> </a:t>
            </a:r>
            <a:r>
              <a:rPr lang="en-US" sz="3600" dirty="0" err="1"/>
              <a:t>mục</a:t>
            </a:r>
            <a:r>
              <a:rPr lang="en-US" sz="3600" dirty="0"/>
              <a:t> </a:t>
            </a:r>
            <a:r>
              <a:rPr lang="en-US" sz="3600" dirty="0" err="1"/>
              <a:t>tiêu</a:t>
            </a:r>
            <a:r>
              <a:rPr lang="en-US" sz="3600" dirty="0"/>
              <a:t> </a:t>
            </a:r>
            <a:r>
              <a:rPr lang="en-US" sz="3600" dirty="0" err="1"/>
              <a:t>và</a:t>
            </a:r>
            <a:r>
              <a:rPr lang="en-US" sz="3600" dirty="0"/>
              <a:t> </a:t>
            </a:r>
            <a:r>
              <a:rPr lang="en-US" sz="3600" dirty="0" err="1"/>
              <a:t>định</a:t>
            </a:r>
            <a:r>
              <a:rPr lang="en-US" sz="3600" dirty="0"/>
              <a:t> </a:t>
            </a:r>
            <a:r>
              <a:rPr lang="en-US" sz="3600" dirty="0" err="1"/>
              <a:t>hướng</a:t>
            </a:r>
            <a:endParaRPr lang="en-US" sz="3600" dirty="0"/>
          </a:p>
          <a:p>
            <a:pPr marL="0" indent="0">
              <a:buNone/>
            </a:pPr>
            <a:endParaRPr lang="en-US" sz="3600" dirty="0"/>
          </a:p>
        </p:txBody>
      </p:sp>
    </p:spTree>
    <p:extLst>
      <p:ext uri="{BB962C8B-B14F-4D97-AF65-F5344CB8AC3E}">
        <p14:creationId xmlns:p14="http://schemas.microsoft.com/office/powerpoint/2010/main" val="1681920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C33C62-5E1C-9548-90E2-BA2F03861FA2}"/>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200" dirty="0">
                <a:solidFill>
                  <a:srgbClr val="FFFFFF"/>
                </a:solidFill>
              </a:rPr>
              <a:t>CHIA SẺ VÀ CỔ ĐỘNG</a:t>
            </a:r>
          </a:p>
        </p:txBody>
      </p:sp>
      <p:sp>
        <p:nvSpPr>
          <p:cNvPr id="3" name="Content Placeholder 2">
            <a:extLst>
              <a:ext uri="{FF2B5EF4-FFF2-40B4-BE49-F238E27FC236}">
                <a16:creationId xmlns:a16="http://schemas.microsoft.com/office/drawing/2014/main" id="{915D0EDF-8214-F64D-96E4-52B34B9A3344}"/>
              </a:ext>
            </a:extLst>
          </p:cNvPr>
          <p:cNvSpPr>
            <a:spLocks noGrp="1"/>
          </p:cNvSpPr>
          <p:nvPr>
            <p:ph idx="1"/>
          </p:nvPr>
        </p:nvSpPr>
        <p:spPr>
          <a:xfrm>
            <a:off x="5591695" y="1402080"/>
            <a:ext cx="5320696" cy="4053840"/>
          </a:xfrm>
        </p:spPr>
        <p:txBody>
          <a:bodyPr anchor="ctr">
            <a:normAutofit/>
          </a:bodyPr>
          <a:lstStyle/>
          <a:p>
            <a:pPr marL="0" indent="0">
              <a:buNone/>
            </a:pPr>
            <a:r>
              <a:rPr lang="en-US" sz="3600" dirty="0" err="1"/>
              <a:t>Người</a:t>
            </a:r>
            <a:r>
              <a:rPr lang="en-US" sz="3600" dirty="0"/>
              <a:t> </a:t>
            </a:r>
            <a:r>
              <a:rPr lang="en-US" sz="3600" dirty="0" err="1"/>
              <a:t>có</a:t>
            </a:r>
            <a:r>
              <a:rPr lang="en-US" sz="3600" dirty="0"/>
              <a:t> </a:t>
            </a:r>
            <a:r>
              <a:rPr lang="en-US" sz="3600" dirty="0" err="1"/>
              <a:t>tầm</a:t>
            </a:r>
            <a:r>
              <a:rPr lang="en-US" sz="3600" dirty="0"/>
              <a:t> </a:t>
            </a:r>
            <a:r>
              <a:rPr lang="en-US" sz="3600" dirty="0" err="1"/>
              <a:t>nhìn</a:t>
            </a:r>
            <a:r>
              <a:rPr lang="en-US" sz="3600" dirty="0"/>
              <a:t> </a:t>
            </a:r>
            <a:r>
              <a:rPr lang="en-US" sz="3600" dirty="0" err="1"/>
              <a:t>luôn</a:t>
            </a:r>
            <a:r>
              <a:rPr lang="en-US" sz="3600" dirty="0"/>
              <a:t> chia </a:t>
            </a:r>
            <a:r>
              <a:rPr lang="en-US" sz="3600" dirty="0" err="1"/>
              <a:t>sẻ</a:t>
            </a:r>
            <a:r>
              <a:rPr lang="en-US" sz="3600" dirty="0"/>
              <a:t> </a:t>
            </a:r>
            <a:r>
              <a:rPr lang="en-US" sz="3600" dirty="0" err="1"/>
              <a:t>tầm</a:t>
            </a:r>
            <a:r>
              <a:rPr lang="en-US" sz="3600" dirty="0"/>
              <a:t> </a:t>
            </a:r>
            <a:r>
              <a:rPr lang="en-US" sz="3600" dirty="0" err="1"/>
              <a:t>nhìn</a:t>
            </a:r>
            <a:r>
              <a:rPr lang="en-US" sz="3600" dirty="0"/>
              <a:t> </a:t>
            </a:r>
            <a:r>
              <a:rPr lang="en-US" sz="3600" dirty="0" err="1"/>
              <a:t>và</a:t>
            </a:r>
            <a:r>
              <a:rPr lang="en-US" sz="3600" dirty="0"/>
              <a:t> </a:t>
            </a:r>
            <a:r>
              <a:rPr lang="en-US" sz="3600" dirty="0" err="1"/>
              <a:t>lập</a:t>
            </a:r>
            <a:r>
              <a:rPr lang="en-US" sz="3600" dirty="0"/>
              <a:t> </a:t>
            </a:r>
            <a:r>
              <a:rPr lang="en-US" sz="3600" dirty="0" err="1"/>
              <a:t>một</a:t>
            </a:r>
            <a:r>
              <a:rPr lang="en-US" sz="3600" dirty="0"/>
              <a:t> </a:t>
            </a:r>
            <a:r>
              <a:rPr lang="en-US" sz="3600" dirty="0" err="1"/>
              <a:t>lực</a:t>
            </a:r>
            <a:r>
              <a:rPr lang="en-US" sz="3600" dirty="0"/>
              <a:t> </a:t>
            </a:r>
            <a:r>
              <a:rPr lang="en-US" sz="3600" dirty="0" err="1"/>
              <a:t>lượng</a:t>
            </a:r>
            <a:r>
              <a:rPr lang="en-US" sz="3600" dirty="0"/>
              <a:t>. </a:t>
            </a:r>
            <a:r>
              <a:rPr lang="en-US" sz="3600" dirty="0" err="1"/>
              <a:t>Luôn</a:t>
            </a:r>
            <a:r>
              <a:rPr lang="en-US" sz="3600" dirty="0"/>
              <a:t> </a:t>
            </a:r>
            <a:r>
              <a:rPr lang="en-US" sz="3600" dirty="0" err="1"/>
              <a:t>thúc</a:t>
            </a:r>
            <a:r>
              <a:rPr lang="en-US" sz="3600" dirty="0"/>
              <a:t> </a:t>
            </a:r>
            <a:r>
              <a:rPr lang="en-US" sz="3600" dirty="0" err="1"/>
              <a:t>đẩy</a:t>
            </a:r>
            <a:r>
              <a:rPr lang="en-US" sz="3600" dirty="0"/>
              <a:t> </a:t>
            </a:r>
            <a:r>
              <a:rPr lang="en-US" sz="3600" dirty="0" err="1"/>
              <a:t>và</a:t>
            </a:r>
            <a:r>
              <a:rPr lang="en-US" sz="3600" dirty="0"/>
              <a:t> </a:t>
            </a:r>
            <a:r>
              <a:rPr lang="en-US" sz="3600" dirty="0" err="1"/>
              <a:t>đi</a:t>
            </a:r>
            <a:r>
              <a:rPr lang="en-US" sz="3600" dirty="0"/>
              <a:t> </a:t>
            </a:r>
            <a:r>
              <a:rPr lang="en-US" sz="3600" dirty="0" err="1"/>
              <a:t>đầu</a:t>
            </a:r>
            <a:r>
              <a:rPr lang="en-US" sz="3600" dirty="0"/>
              <a:t> </a:t>
            </a:r>
            <a:r>
              <a:rPr lang="en-US" sz="3600" dirty="0" err="1"/>
              <a:t>để</a:t>
            </a:r>
            <a:r>
              <a:rPr lang="en-US" sz="3600" dirty="0"/>
              <a:t> </a:t>
            </a:r>
            <a:r>
              <a:rPr lang="en-US" sz="3600" dirty="0" err="1"/>
              <a:t>lãnh</a:t>
            </a:r>
            <a:r>
              <a:rPr lang="en-US" sz="3600" dirty="0"/>
              <a:t> </a:t>
            </a:r>
            <a:r>
              <a:rPr lang="en-US" sz="3600" dirty="0" err="1"/>
              <a:t>đạo</a:t>
            </a:r>
            <a:r>
              <a:rPr lang="en-US" sz="3600" dirty="0"/>
              <a:t>.</a:t>
            </a:r>
          </a:p>
        </p:txBody>
      </p:sp>
    </p:spTree>
    <p:extLst>
      <p:ext uri="{BB962C8B-B14F-4D97-AF65-F5344CB8AC3E}">
        <p14:creationId xmlns:p14="http://schemas.microsoft.com/office/powerpoint/2010/main" val="3265063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B42269-5453-A64D-92BD-BC0039CF108D}"/>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2600" dirty="0" err="1">
                <a:solidFill>
                  <a:srgbClr val="FFFFFF"/>
                </a:solidFill>
              </a:rPr>
              <a:t>Mở</a:t>
            </a:r>
            <a:r>
              <a:rPr lang="en-US" sz="2600" dirty="0">
                <a:solidFill>
                  <a:srgbClr val="FFFFFF"/>
                </a:solidFill>
              </a:rPr>
              <a:t> </a:t>
            </a:r>
            <a:r>
              <a:rPr lang="en-US" sz="2600" dirty="0" err="1">
                <a:solidFill>
                  <a:srgbClr val="FFFFFF"/>
                </a:solidFill>
              </a:rPr>
              <a:t>rộng</a:t>
            </a:r>
            <a:r>
              <a:rPr lang="en-US" sz="2600" dirty="0">
                <a:solidFill>
                  <a:srgbClr val="FFFFFF"/>
                </a:solidFill>
              </a:rPr>
              <a:t> </a:t>
            </a:r>
            <a:r>
              <a:rPr lang="en-US" sz="2600" dirty="0" err="1">
                <a:solidFill>
                  <a:srgbClr val="FFFFFF"/>
                </a:solidFill>
              </a:rPr>
              <a:t>sự</a:t>
            </a:r>
            <a:r>
              <a:rPr lang="en-US" sz="2600" dirty="0">
                <a:solidFill>
                  <a:srgbClr val="FFFFFF"/>
                </a:solidFill>
              </a:rPr>
              <a:t> </a:t>
            </a:r>
            <a:r>
              <a:rPr lang="en-US" sz="2600" dirty="0" err="1">
                <a:solidFill>
                  <a:srgbClr val="FFFFFF"/>
                </a:solidFill>
              </a:rPr>
              <a:t>sáng</a:t>
            </a:r>
            <a:r>
              <a:rPr lang="en-US" sz="2600" dirty="0">
                <a:solidFill>
                  <a:srgbClr val="FFFFFF"/>
                </a:solidFill>
              </a:rPr>
              <a:t> </a:t>
            </a:r>
            <a:r>
              <a:rPr lang="en-US" sz="2600" dirty="0" err="1">
                <a:solidFill>
                  <a:srgbClr val="FFFFFF"/>
                </a:solidFill>
              </a:rPr>
              <a:t>tạo</a:t>
            </a:r>
            <a:r>
              <a:rPr lang="en-US" sz="2600" dirty="0">
                <a:solidFill>
                  <a:srgbClr val="FFFFFF"/>
                </a:solidFill>
              </a:rPr>
              <a:t> </a:t>
            </a:r>
            <a:r>
              <a:rPr lang="en-US" sz="2600" dirty="0" err="1">
                <a:solidFill>
                  <a:srgbClr val="FFFFFF"/>
                </a:solidFill>
              </a:rPr>
              <a:t>và</a:t>
            </a:r>
            <a:r>
              <a:rPr lang="en-US" sz="2600" dirty="0">
                <a:solidFill>
                  <a:srgbClr val="FFFFFF"/>
                </a:solidFill>
              </a:rPr>
              <a:t> KHÁM PHÁ</a:t>
            </a:r>
          </a:p>
        </p:txBody>
      </p:sp>
      <p:sp>
        <p:nvSpPr>
          <p:cNvPr id="3" name="Content Placeholder 2">
            <a:extLst>
              <a:ext uri="{FF2B5EF4-FFF2-40B4-BE49-F238E27FC236}">
                <a16:creationId xmlns:a16="http://schemas.microsoft.com/office/drawing/2014/main" id="{1AEA7FDB-A0CB-CC40-A8C9-7454F895420C}"/>
              </a:ext>
            </a:extLst>
          </p:cNvPr>
          <p:cNvSpPr>
            <a:spLocks noGrp="1"/>
          </p:cNvSpPr>
          <p:nvPr>
            <p:ph idx="1"/>
          </p:nvPr>
        </p:nvSpPr>
        <p:spPr>
          <a:xfrm>
            <a:off x="5591695" y="1402080"/>
            <a:ext cx="5320696" cy="4053840"/>
          </a:xfrm>
        </p:spPr>
        <p:txBody>
          <a:bodyPr anchor="ctr">
            <a:normAutofit/>
          </a:bodyPr>
          <a:lstStyle/>
          <a:p>
            <a:pPr marL="0" indent="0">
              <a:buNone/>
            </a:pPr>
            <a:r>
              <a:rPr lang="en-US" sz="4000" dirty="0" err="1"/>
              <a:t>Người</a:t>
            </a:r>
            <a:r>
              <a:rPr lang="en-US" sz="4000" dirty="0"/>
              <a:t> </a:t>
            </a:r>
            <a:r>
              <a:rPr lang="en-US" sz="4000" dirty="0" err="1"/>
              <a:t>có</a:t>
            </a:r>
            <a:r>
              <a:rPr lang="en-US" sz="4000" dirty="0"/>
              <a:t> </a:t>
            </a:r>
            <a:r>
              <a:rPr lang="en-US" sz="4000" dirty="0" err="1"/>
              <a:t>tầm</a:t>
            </a:r>
            <a:r>
              <a:rPr lang="en-US" sz="4000" dirty="0"/>
              <a:t> </a:t>
            </a:r>
            <a:r>
              <a:rPr lang="en-US" sz="4000" dirty="0" err="1"/>
              <a:t>nhìn</a:t>
            </a:r>
            <a:r>
              <a:rPr lang="en-US" sz="4000" dirty="0"/>
              <a:t> </a:t>
            </a:r>
            <a:r>
              <a:rPr lang="en-US" sz="4000" dirty="0" err="1"/>
              <a:t>luôn</a:t>
            </a:r>
            <a:r>
              <a:rPr lang="en-US" sz="4000" dirty="0"/>
              <a:t> </a:t>
            </a:r>
            <a:r>
              <a:rPr lang="en-US" sz="4000" dirty="0" err="1"/>
              <a:t>năng</a:t>
            </a:r>
            <a:r>
              <a:rPr lang="en-US" sz="4000" dirty="0"/>
              <a:t> </a:t>
            </a:r>
            <a:r>
              <a:rPr lang="en-US" sz="4000" dirty="0" err="1"/>
              <a:t>động</a:t>
            </a:r>
            <a:r>
              <a:rPr lang="en-US" sz="4000" dirty="0"/>
              <a:t> </a:t>
            </a:r>
            <a:r>
              <a:rPr lang="en-US" sz="4000" dirty="0" err="1"/>
              <a:t>và</a:t>
            </a:r>
            <a:r>
              <a:rPr lang="en-US" sz="4000" dirty="0"/>
              <a:t> </a:t>
            </a:r>
            <a:r>
              <a:rPr lang="en-US" sz="4000" dirty="0" err="1"/>
              <a:t>sáng</a:t>
            </a:r>
            <a:r>
              <a:rPr lang="en-US" sz="4000" dirty="0"/>
              <a:t> </a:t>
            </a:r>
            <a:r>
              <a:rPr lang="en-US" sz="4000" dirty="0" err="1"/>
              <a:t>tạo</a:t>
            </a:r>
            <a:r>
              <a:rPr lang="en-US" dirty="0"/>
              <a:t>.</a:t>
            </a:r>
          </a:p>
        </p:txBody>
      </p:sp>
    </p:spTree>
    <p:extLst>
      <p:ext uri="{BB962C8B-B14F-4D97-AF65-F5344CB8AC3E}">
        <p14:creationId xmlns:p14="http://schemas.microsoft.com/office/powerpoint/2010/main" val="42687135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B42269-5453-A64D-92BD-BC0039CF108D}"/>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2600" dirty="0">
                <a:solidFill>
                  <a:srgbClr val="FFFFFF"/>
                </a:solidFill>
              </a:rPr>
              <a:t>TẦM NHÌN ĐI RA NGOÀI TRUYỀN THỐNG VÀ TỔ CHỨC</a:t>
            </a:r>
          </a:p>
        </p:txBody>
      </p:sp>
      <p:sp>
        <p:nvSpPr>
          <p:cNvPr id="3" name="Content Placeholder 2">
            <a:extLst>
              <a:ext uri="{FF2B5EF4-FFF2-40B4-BE49-F238E27FC236}">
                <a16:creationId xmlns:a16="http://schemas.microsoft.com/office/drawing/2014/main" id="{1AEA7FDB-A0CB-CC40-A8C9-7454F895420C}"/>
              </a:ext>
            </a:extLst>
          </p:cNvPr>
          <p:cNvSpPr>
            <a:spLocks noGrp="1"/>
          </p:cNvSpPr>
          <p:nvPr>
            <p:ph idx="1"/>
          </p:nvPr>
        </p:nvSpPr>
        <p:spPr>
          <a:xfrm>
            <a:off x="5591695" y="1402080"/>
            <a:ext cx="5320696" cy="4053840"/>
          </a:xfrm>
        </p:spPr>
        <p:txBody>
          <a:bodyPr anchor="ctr">
            <a:normAutofit/>
          </a:bodyPr>
          <a:lstStyle/>
          <a:p>
            <a:pPr marL="0" indent="0">
              <a:buNone/>
            </a:pPr>
            <a:r>
              <a:rPr lang="en-US" sz="4000" dirty="0" err="1"/>
              <a:t>Luôn</a:t>
            </a:r>
            <a:r>
              <a:rPr lang="en-US" sz="4000" dirty="0"/>
              <a:t> </a:t>
            </a:r>
            <a:r>
              <a:rPr lang="en-US" sz="4000" dirty="0" err="1"/>
              <a:t>bị</a:t>
            </a:r>
            <a:r>
              <a:rPr lang="en-US" sz="4000" dirty="0"/>
              <a:t> </a:t>
            </a:r>
            <a:r>
              <a:rPr lang="en-US" sz="4000" dirty="0" err="1"/>
              <a:t>chống</a:t>
            </a:r>
            <a:r>
              <a:rPr lang="en-US" sz="4000" dirty="0"/>
              <a:t> </a:t>
            </a:r>
            <a:r>
              <a:rPr lang="en-US" sz="4000" dirty="0" err="1"/>
              <a:t>đối</a:t>
            </a:r>
            <a:r>
              <a:rPr lang="en-US" sz="4000" dirty="0"/>
              <a:t> </a:t>
            </a:r>
            <a:r>
              <a:rPr lang="en-US" sz="4000" dirty="0" err="1"/>
              <a:t>và</a:t>
            </a:r>
            <a:r>
              <a:rPr lang="en-US" sz="4000" dirty="0"/>
              <a:t> </a:t>
            </a:r>
            <a:r>
              <a:rPr lang="en-US" sz="4000" dirty="0" err="1"/>
              <a:t>bị</a:t>
            </a:r>
            <a:r>
              <a:rPr lang="en-US" sz="4000" dirty="0"/>
              <a:t> </a:t>
            </a:r>
            <a:r>
              <a:rPr lang="en-US" sz="4000" dirty="0" err="1"/>
              <a:t>cản</a:t>
            </a:r>
            <a:r>
              <a:rPr lang="en-US" sz="4000" dirty="0"/>
              <a:t> </a:t>
            </a:r>
            <a:r>
              <a:rPr lang="en-US" sz="4000" dirty="0" err="1"/>
              <a:t>trở</a:t>
            </a:r>
            <a:r>
              <a:rPr lang="en-US" sz="4000" dirty="0"/>
              <a:t> </a:t>
            </a:r>
            <a:r>
              <a:rPr lang="en-US" sz="4000" dirty="0" err="1"/>
              <a:t>từ</a:t>
            </a:r>
            <a:r>
              <a:rPr lang="en-US" sz="4000" dirty="0"/>
              <a:t> </a:t>
            </a:r>
            <a:r>
              <a:rPr lang="en-US" sz="4000" dirty="0" err="1"/>
              <a:t>nguyên</a:t>
            </a:r>
            <a:r>
              <a:rPr lang="en-US" sz="4000" dirty="0"/>
              <a:t> </a:t>
            </a:r>
            <a:r>
              <a:rPr lang="en-US" sz="4000" dirty="0" err="1"/>
              <a:t>tắc</a:t>
            </a:r>
            <a:r>
              <a:rPr lang="en-US" sz="4000" dirty="0"/>
              <a:t> </a:t>
            </a:r>
            <a:r>
              <a:rPr lang="en-US" sz="4000" dirty="0" err="1"/>
              <a:t>của</a:t>
            </a:r>
            <a:r>
              <a:rPr lang="en-US" sz="4000" dirty="0"/>
              <a:t> con </a:t>
            </a:r>
            <a:r>
              <a:rPr lang="en-US" sz="4000" dirty="0" err="1"/>
              <a:t>người</a:t>
            </a:r>
            <a:r>
              <a:rPr lang="en-US" sz="4000" dirty="0"/>
              <a:t>.</a:t>
            </a:r>
          </a:p>
        </p:txBody>
      </p:sp>
    </p:spTree>
    <p:extLst>
      <p:ext uri="{BB962C8B-B14F-4D97-AF65-F5344CB8AC3E}">
        <p14:creationId xmlns:p14="http://schemas.microsoft.com/office/powerpoint/2010/main" val="516892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598E07-1317-5944-B163-21058D46E891}"/>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Autofit/>
          </a:bodyPr>
          <a:lstStyle/>
          <a:p>
            <a:r>
              <a:rPr lang="en-US" dirty="0" err="1">
                <a:solidFill>
                  <a:srgbClr val="FFFFFF"/>
                </a:solidFill>
              </a:rPr>
              <a:t>thúc</a:t>
            </a:r>
            <a:r>
              <a:rPr lang="en-US" dirty="0">
                <a:solidFill>
                  <a:srgbClr val="FFFFFF"/>
                </a:solidFill>
              </a:rPr>
              <a:t> </a:t>
            </a:r>
            <a:r>
              <a:rPr lang="en-US" dirty="0" err="1">
                <a:solidFill>
                  <a:srgbClr val="FFFFFF"/>
                </a:solidFill>
              </a:rPr>
              <a:t>đẩy</a:t>
            </a:r>
            <a:r>
              <a:rPr lang="en-US" dirty="0">
                <a:solidFill>
                  <a:srgbClr val="FFFFFF"/>
                </a:solidFill>
              </a:rPr>
              <a:t> </a:t>
            </a:r>
            <a:r>
              <a:rPr lang="en-US" dirty="0" err="1">
                <a:solidFill>
                  <a:srgbClr val="FFFFFF"/>
                </a:solidFill>
              </a:rPr>
              <a:t>và</a:t>
            </a:r>
            <a:r>
              <a:rPr lang="en-US" dirty="0">
                <a:solidFill>
                  <a:srgbClr val="FFFFFF"/>
                </a:solidFill>
              </a:rPr>
              <a:t> </a:t>
            </a:r>
            <a:r>
              <a:rPr lang="en-US" dirty="0" err="1">
                <a:solidFill>
                  <a:srgbClr val="FFFFFF"/>
                </a:solidFill>
              </a:rPr>
              <a:t>phấn</a:t>
            </a:r>
            <a:r>
              <a:rPr lang="en-US" dirty="0">
                <a:solidFill>
                  <a:srgbClr val="FFFFFF"/>
                </a:solidFill>
              </a:rPr>
              <a:t> </a:t>
            </a:r>
            <a:r>
              <a:rPr lang="en-US" dirty="0" err="1">
                <a:solidFill>
                  <a:srgbClr val="FFFFFF"/>
                </a:solidFill>
              </a:rPr>
              <a:t>khích</a:t>
            </a:r>
            <a:r>
              <a:rPr lang="en-US" dirty="0">
                <a:solidFill>
                  <a:srgbClr val="FFFFFF"/>
                </a:solidFill>
              </a:rPr>
              <a:t> </a:t>
            </a:r>
            <a:r>
              <a:rPr lang="en-US" dirty="0" err="1">
                <a:solidFill>
                  <a:srgbClr val="FFFFFF"/>
                </a:solidFill>
              </a:rPr>
              <a:t>khi</a:t>
            </a:r>
            <a:r>
              <a:rPr lang="en-US" dirty="0">
                <a:solidFill>
                  <a:srgbClr val="FFFFFF"/>
                </a:solidFill>
              </a:rPr>
              <a:t> </a:t>
            </a:r>
            <a:r>
              <a:rPr lang="en-US" dirty="0" err="1">
                <a:solidFill>
                  <a:srgbClr val="FFFFFF"/>
                </a:solidFill>
              </a:rPr>
              <a:t>tầm</a:t>
            </a:r>
            <a:r>
              <a:rPr lang="en-US" dirty="0">
                <a:solidFill>
                  <a:srgbClr val="FFFFFF"/>
                </a:solidFill>
              </a:rPr>
              <a:t> </a:t>
            </a:r>
            <a:r>
              <a:rPr lang="en-US" dirty="0" err="1">
                <a:solidFill>
                  <a:srgbClr val="FFFFFF"/>
                </a:solidFill>
              </a:rPr>
              <a:t>nhìn</a:t>
            </a:r>
            <a:r>
              <a:rPr lang="en-US" dirty="0">
                <a:solidFill>
                  <a:srgbClr val="FFFFFF"/>
                </a:solidFill>
              </a:rPr>
              <a:t> </a:t>
            </a:r>
            <a:r>
              <a:rPr lang="en-US" dirty="0" err="1">
                <a:solidFill>
                  <a:srgbClr val="FFFFFF"/>
                </a:solidFill>
              </a:rPr>
              <a:t>trở</a:t>
            </a:r>
            <a:r>
              <a:rPr lang="en-US" dirty="0">
                <a:solidFill>
                  <a:srgbClr val="FFFFFF"/>
                </a:solidFill>
              </a:rPr>
              <a:t> </a:t>
            </a:r>
            <a:r>
              <a:rPr lang="en-US" dirty="0" err="1">
                <a:solidFill>
                  <a:srgbClr val="FFFFFF"/>
                </a:solidFill>
              </a:rPr>
              <a:t>thành</a:t>
            </a:r>
            <a:r>
              <a:rPr lang="en-US" dirty="0">
                <a:solidFill>
                  <a:srgbClr val="FFFFFF"/>
                </a:solidFill>
              </a:rPr>
              <a:t> </a:t>
            </a:r>
            <a:r>
              <a:rPr lang="en-US" dirty="0" err="1">
                <a:solidFill>
                  <a:srgbClr val="FFFFFF"/>
                </a:solidFill>
              </a:rPr>
              <a:t>hiện</a:t>
            </a:r>
            <a:r>
              <a:rPr lang="en-US" dirty="0">
                <a:solidFill>
                  <a:srgbClr val="FFFFFF"/>
                </a:solidFill>
              </a:rPr>
              <a:t> </a:t>
            </a:r>
            <a:r>
              <a:rPr lang="en-US" dirty="0" err="1">
                <a:solidFill>
                  <a:srgbClr val="FFFFFF"/>
                </a:solidFill>
              </a:rPr>
              <a:t>thực</a:t>
            </a:r>
            <a:endParaRPr lang="en-US" dirty="0">
              <a:solidFill>
                <a:srgbClr val="FFFFFF"/>
              </a:solidFill>
            </a:endParaRPr>
          </a:p>
        </p:txBody>
      </p:sp>
      <p:sp>
        <p:nvSpPr>
          <p:cNvPr id="3" name="Content Placeholder 2">
            <a:extLst>
              <a:ext uri="{FF2B5EF4-FFF2-40B4-BE49-F238E27FC236}">
                <a16:creationId xmlns:a16="http://schemas.microsoft.com/office/drawing/2014/main" id="{C745A529-21D8-8244-8E98-2385648CB64F}"/>
              </a:ext>
            </a:extLst>
          </p:cNvPr>
          <p:cNvSpPr>
            <a:spLocks noGrp="1"/>
          </p:cNvSpPr>
          <p:nvPr>
            <p:ph idx="1"/>
          </p:nvPr>
        </p:nvSpPr>
        <p:spPr>
          <a:xfrm>
            <a:off x="5591695" y="1402080"/>
            <a:ext cx="6212378" cy="4053840"/>
          </a:xfrm>
        </p:spPr>
        <p:txBody>
          <a:bodyPr anchor="ctr">
            <a:noAutofit/>
          </a:bodyPr>
          <a:lstStyle/>
          <a:p>
            <a:pPr marL="0" indent="0">
              <a:buNone/>
            </a:pPr>
            <a:r>
              <a:rPr lang="en-US" sz="3200" dirty="0" err="1"/>
              <a:t>Tầm</a:t>
            </a:r>
            <a:r>
              <a:rPr lang="en-US" sz="3200" dirty="0"/>
              <a:t> </a:t>
            </a:r>
            <a:r>
              <a:rPr lang="en-US" sz="3200" dirty="0" err="1"/>
              <a:t>nhìn</a:t>
            </a:r>
            <a:r>
              <a:rPr lang="en-US" sz="3200" dirty="0"/>
              <a:t> </a:t>
            </a:r>
            <a:r>
              <a:rPr lang="en-US" sz="3200" dirty="0" err="1"/>
              <a:t>thúc</a:t>
            </a:r>
            <a:r>
              <a:rPr lang="en-US" sz="3200" dirty="0"/>
              <a:t> </a:t>
            </a:r>
            <a:r>
              <a:rPr lang="en-US" sz="3200" dirty="0" err="1"/>
              <a:t>đẩy</a:t>
            </a:r>
            <a:r>
              <a:rPr lang="en-US" sz="3200" dirty="0"/>
              <a:t> con </a:t>
            </a:r>
            <a:r>
              <a:rPr lang="en-US" sz="3200" dirty="0" err="1"/>
              <a:t>người</a:t>
            </a:r>
            <a:r>
              <a:rPr lang="en-US" sz="3200" dirty="0"/>
              <a:t> </a:t>
            </a:r>
            <a:r>
              <a:rPr lang="en-US" sz="3200" dirty="0" err="1"/>
              <a:t>không</a:t>
            </a:r>
            <a:r>
              <a:rPr lang="en-US" sz="3200" dirty="0"/>
              <a:t> </a:t>
            </a:r>
            <a:r>
              <a:rPr lang="en-US" sz="3200" dirty="0" err="1"/>
              <a:t>mệt</a:t>
            </a:r>
            <a:r>
              <a:rPr lang="en-US" sz="3200" dirty="0"/>
              <a:t> </a:t>
            </a:r>
            <a:r>
              <a:rPr lang="en-US" sz="3200" dirty="0" err="1"/>
              <a:t>mõi</a:t>
            </a:r>
            <a:r>
              <a:rPr lang="en-US" sz="3200" dirty="0"/>
              <a:t> </a:t>
            </a:r>
            <a:r>
              <a:rPr lang="en-US" sz="3200" dirty="0" err="1"/>
              <a:t>để</a:t>
            </a:r>
            <a:r>
              <a:rPr lang="en-US" sz="3200" dirty="0"/>
              <a:t> </a:t>
            </a:r>
            <a:r>
              <a:rPr lang="en-US" sz="3200" dirty="0" err="1"/>
              <a:t>thực</a:t>
            </a:r>
            <a:r>
              <a:rPr lang="en-US" sz="3200" dirty="0"/>
              <a:t> </a:t>
            </a:r>
            <a:r>
              <a:rPr lang="en-US" sz="3200" dirty="0" err="1"/>
              <a:t>hiện</a:t>
            </a:r>
            <a:r>
              <a:rPr lang="en-US" sz="3200" dirty="0"/>
              <a:t> </a:t>
            </a:r>
            <a:r>
              <a:rPr lang="en-US" sz="3200" dirty="0" err="1"/>
              <a:t>giấc</a:t>
            </a:r>
            <a:r>
              <a:rPr lang="en-US" sz="3200" dirty="0"/>
              <a:t> </a:t>
            </a:r>
            <a:r>
              <a:rPr lang="en-US" sz="3200" dirty="0" err="1"/>
              <a:t>mơ</a:t>
            </a:r>
            <a:r>
              <a:rPr lang="en-US" sz="3200" dirty="0"/>
              <a:t> </a:t>
            </a:r>
            <a:r>
              <a:rPr lang="en-US" sz="3200" dirty="0" err="1"/>
              <a:t>và</a:t>
            </a:r>
            <a:r>
              <a:rPr lang="en-US" sz="3200" dirty="0"/>
              <a:t> sung </a:t>
            </a:r>
            <a:r>
              <a:rPr lang="en-US" sz="3200" dirty="0" err="1"/>
              <a:t>sướng</a:t>
            </a:r>
            <a:r>
              <a:rPr lang="en-US" sz="3200" dirty="0"/>
              <a:t> </a:t>
            </a:r>
            <a:r>
              <a:rPr lang="en-US" sz="3200" dirty="0" err="1"/>
              <a:t>khi</a:t>
            </a:r>
            <a:r>
              <a:rPr lang="en-US" sz="3200" dirty="0"/>
              <a:t> </a:t>
            </a:r>
            <a:r>
              <a:rPr lang="en-US" sz="3200" dirty="0" err="1"/>
              <a:t>nghĩ</a:t>
            </a:r>
            <a:r>
              <a:rPr lang="en-US" sz="3200" dirty="0"/>
              <a:t> </a:t>
            </a:r>
            <a:r>
              <a:rPr lang="en-US" sz="3200" dirty="0" err="1"/>
              <a:t>đến</a:t>
            </a:r>
            <a:r>
              <a:rPr lang="en-US" sz="3200" dirty="0"/>
              <a:t> </a:t>
            </a:r>
            <a:r>
              <a:rPr lang="en-US" sz="3200" dirty="0" err="1"/>
              <a:t>ngày</a:t>
            </a:r>
            <a:r>
              <a:rPr lang="en-US" sz="3200" dirty="0"/>
              <a:t> </a:t>
            </a:r>
            <a:r>
              <a:rPr lang="en-US" sz="3200" dirty="0" err="1"/>
              <a:t>giấc</a:t>
            </a:r>
            <a:r>
              <a:rPr lang="en-US" sz="3200" dirty="0"/>
              <a:t> </a:t>
            </a:r>
            <a:r>
              <a:rPr lang="en-US" sz="3200" dirty="0" err="1"/>
              <a:t>mơ</a:t>
            </a:r>
            <a:r>
              <a:rPr lang="en-US" sz="3200" dirty="0"/>
              <a:t> </a:t>
            </a:r>
            <a:r>
              <a:rPr lang="en-US" sz="3200" dirty="0" err="1"/>
              <a:t>thành</a:t>
            </a:r>
            <a:r>
              <a:rPr lang="en-US" sz="3200" dirty="0"/>
              <a:t> </a:t>
            </a:r>
            <a:r>
              <a:rPr lang="en-US" sz="3200" dirty="0" err="1"/>
              <a:t>hiện</a:t>
            </a:r>
            <a:r>
              <a:rPr lang="en-US" sz="3200" dirty="0"/>
              <a:t> </a:t>
            </a:r>
            <a:r>
              <a:rPr lang="en-US" sz="3200" dirty="0" err="1"/>
              <a:t>thực</a:t>
            </a:r>
            <a:endParaRPr lang="en-US" sz="3200" dirty="0"/>
          </a:p>
          <a:p>
            <a:pPr marL="0" indent="0">
              <a:buNone/>
            </a:pPr>
            <a:endParaRPr lang="en-US" sz="3200" dirty="0"/>
          </a:p>
        </p:txBody>
      </p:sp>
    </p:spTree>
    <p:extLst>
      <p:ext uri="{BB962C8B-B14F-4D97-AF65-F5344CB8AC3E}">
        <p14:creationId xmlns:p14="http://schemas.microsoft.com/office/powerpoint/2010/main" val="207994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CD1032-E848-7246-9EC9-30156DC02575}"/>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dirty="0" err="1">
                <a:solidFill>
                  <a:srgbClr val="FFFFFF"/>
                </a:solidFill>
              </a:rPr>
              <a:t>Tầm</a:t>
            </a:r>
            <a:r>
              <a:rPr lang="en-US" sz="3000" dirty="0">
                <a:solidFill>
                  <a:srgbClr val="FFFFFF"/>
                </a:solidFill>
              </a:rPr>
              <a:t> </a:t>
            </a:r>
            <a:r>
              <a:rPr lang="en-US" sz="3000" dirty="0" err="1">
                <a:solidFill>
                  <a:srgbClr val="FFFFFF"/>
                </a:solidFill>
              </a:rPr>
              <a:t>Nhìn</a:t>
            </a:r>
            <a:r>
              <a:rPr lang="en-US" sz="3000" dirty="0">
                <a:solidFill>
                  <a:srgbClr val="FFFFFF"/>
                </a:solidFill>
              </a:rPr>
              <a:t> </a:t>
            </a:r>
            <a:r>
              <a:rPr lang="en-US" sz="3000" dirty="0" err="1">
                <a:solidFill>
                  <a:srgbClr val="FFFFFF"/>
                </a:solidFill>
              </a:rPr>
              <a:t>cho</a:t>
            </a:r>
            <a:r>
              <a:rPr lang="en-US" sz="3000" dirty="0">
                <a:solidFill>
                  <a:srgbClr val="FFFFFF"/>
                </a:solidFill>
              </a:rPr>
              <a:t> </a:t>
            </a:r>
            <a:r>
              <a:rPr lang="en-US" sz="3000" dirty="0" err="1">
                <a:solidFill>
                  <a:srgbClr val="FFFFFF"/>
                </a:solidFill>
              </a:rPr>
              <a:t>cõi</a:t>
            </a:r>
            <a:r>
              <a:rPr lang="en-US" sz="3000" dirty="0">
                <a:solidFill>
                  <a:srgbClr val="FFFFFF"/>
                </a:solidFill>
              </a:rPr>
              <a:t> </a:t>
            </a:r>
            <a:r>
              <a:rPr lang="en-US" sz="3000" dirty="0" err="1">
                <a:solidFill>
                  <a:srgbClr val="FFFFFF"/>
                </a:solidFill>
              </a:rPr>
              <a:t>đời</a:t>
            </a:r>
            <a:r>
              <a:rPr lang="en-US" sz="3000" dirty="0">
                <a:solidFill>
                  <a:srgbClr val="FFFFFF"/>
                </a:solidFill>
              </a:rPr>
              <a:t> </a:t>
            </a:r>
            <a:r>
              <a:rPr lang="en-US" sz="3000" dirty="0" err="1">
                <a:solidFill>
                  <a:srgbClr val="FFFFFF"/>
                </a:solidFill>
              </a:rPr>
              <a:t>đời</a:t>
            </a:r>
            <a:endParaRPr lang="en-US" sz="3000" dirty="0">
              <a:solidFill>
                <a:srgbClr val="FFFFFF"/>
              </a:solidFill>
            </a:endParaRPr>
          </a:p>
        </p:txBody>
      </p:sp>
      <p:sp>
        <p:nvSpPr>
          <p:cNvPr id="3" name="Content Placeholder 2">
            <a:extLst>
              <a:ext uri="{FF2B5EF4-FFF2-40B4-BE49-F238E27FC236}">
                <a16:creationId xmlns:a16="http://schemas.microsoft.com/office/drawing/2014/main" id="{8CF70721-48BC-9840-BC9A-67D498D6C42E}"/>
              </a:ext>
            </a:extLst>
          </p:cNvPr>
          <p:cNvSpPr>
            <a:spLocks noGrp="1"/>
          </p:cNvSpPr>
          <p:nvPr>
            <p:ph idx="1"/>
          </p:nvPr>
        </p:nvSpPr>
        <p:spPr>
          <a:xfrm>
            <a:off x="5591694" y="1402080"/>
            <a:ext cx="5727469" cy="3156065"/>
          </a:xfrm>
        </p:spPr>
        <p:txBody>
          <a:bodyPr anchor="ctr">
            <a:normAutofit/>
          </a:bodyPr>
          <a:lstStyle/>
          <a:p>
            <a:pPr marL="0" indent="0">
              <a:buNone/>
            </a:pPr>
            <a:endParaRPr lang="en-US" sz="3600" dirty="0"/>
          </a:p>
          <a:p>
            <a:pPr marL="0" indent="0">
              <a:buNone/>
            </a:pPr>
            <a:r>
              <a:rPr lang="en-US" sz="4000" dirty="0" err="1"/>
              <a:t>Đối</a:t>
            </a:r>
            <a:r>
              <a:rPr lang="en-US" sz="4000" dirty="0"/>
              <a:t> </a:t>
            </a:r>
            <a:r>
              <a:rPr lang="en-US" sz="4000" dirty="0" err="1"/>
              <a:t>diện</a:t>
            </a:r>
            <a:r>
              <a:rPr lang="en-US" sz="4000" dirty="0"/>
              <a:t> </a:t>
            </a:r>
            <a:r>
              <a:rPr lang="en-US" sz="4000" dirty="0" err="1"/>
              <a:t>hiện</a:t>
            </a:r>
            <a:r>
              <a:rPr lang="en-US" sz="4000" dirty="0"/>
              <a:t> </a:t>
            </a:r>
            <a:r>
              <a:rPr lang="en-US" sz="4000" dirty="0" err="1"/>
              <a:t>thực</a:t>
            </a:r>
            <a:r>
              <a:rPr lang="en-US" sz="4000" dirty="0"/>
              <a:t> </a:t>
            </a:r>
            <a:r>
              <a:rPr lang="en-US" sz="4000" dirty="0" err="1"/>
              <a:t>để</a:t>
            </a:r>
            <a:r>
              <a:rPr lang="en-US" sz="4000" dirty="0"/>
              <a:t> </a:t>
            </a:r>
            <a:r>
              <a:rPr lang="en-US" sz="4000" dirty="0" err="1"/>
              <a:t>xây</a:t>
            </a:r>
            <a:r>
              <a:rPr lang="en-US" sz="4000" dirty="0"/>
              <a:t> </a:t>
            </a:r>
            <a:r>
              <a:rPr lang="en-US" sz="4000" dirty="0" err="1"/>
              <a:t>dựng</a:t>
            </a:r>
            <a:r>
              <a:rPr lang="en-US" sz="4000" dirty="0"/>
              <a:t> </a:t>
            </a:r>
            <a:r>
              <a:rPr lang="en-US" sz="4000" dirty="0" err="1"/>
              <a:t>những</a:t>
            </a:r>
            <a:r>
              <a:rPr lang="en-US" sz="4000" dirty="0"/>
              <a:t> </a:t>
            </a:r>
            <a:r>
              <a:rPr lang="en-US" sz="4000" dirty="0" err="1"/>
              <a:t>giá</a:t>
            </a:r>
            <a:r>
              <a:rPr lang="en-US" sz="4000" dirty="0"/>
              <a:t> </a:t>
            </a:r>
            <a:r>
              <a:rPr lang="en-US" sz="4000" dirty="0" err="1"/>
              <a:t>trị</a:t>
            </a:r>
            <a:r>
              <a:rPr lang="en-US" sz="4000" dirty="0"/>
              <a:t> </a:t>
            </a:r>
            <a:r>
              <a:rPr lang="en-US" sz="4000" dirty="0" err="1"/>
              <a:t>đời</a:t>
            </a:r>
            <a:r>
              <a:rPr lang="en-US" sz="4000" dirty="0"/>
              <a:t> </a:t>
            </a:r>
            <a:r>
              <a:rPr lang="en-US" sz="4000" dirty="0" err="1"/>
              <a:t>đời</a:t>
            </a:r>
            <a:endParaRPr lang="en-US" sz="4000" dirty="0"/>
          </a:p>
        </p:txBody>
      </p:sp>
    </p:spTree>
    <p:extLst>
      <p:ext uri="{BB962C8B-B14F-4D97-AF65-F5344CB8AC3E}">
        <p14:creationId xmlns:p14="http://schemas.microsoft.com/office/powerpoint/2010/main" val="30820075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BB61C8-C48C-EB4E-9716-F62DF7EBF07C}"/>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Nhắm đến mục tiêu (điểm đến)</a:t>
            </a:r>
          </a:p>
        </p:txBody>
      </p:sp>
      <p:sp>
        <p:nvSpPr>
          <p:cNvPr id="3" name="Content Placeholder 2">
            <a:extLst>
              <a:ext uri="{FF2B5EF4-FFF2-40B4-BE49-F238E27FC236}">
                <a16:creationId xmlns:a16="http://schemas.microsoft.com/office/drawing/2014/main" id="{F63FEB56-D0C8-EB4A-953D-F3FAAD995FA3}"/>
              </a:ext>
            </a:extLst>
          </p:cNvPr>
          <p:cNvSpPr>
            <a:spLocks noGrp="1"/>
          </p:cNvSpPr>
          <p:nvPr>
            <p:ph idx="1"/>
          </p:nvPr>
        </p:nvSpPr>
        <p:spPr>
          <a:xfrm>
            <a:off x="5591695" y="1402080"/>
            <a:ext cx="5320696" cy="4053840"/>
          </a:xfrm>
        </p:spPr>
        <p:txBody>
          <a:bodyPr anchor="ctr">
            <a:normAutofit lnSpcReduction="10000"/>
          </a:bodyPr>
          <a:lstStyle/>
          <a:p>
            <a:pPr marL="0" indent="0">
              <a:buNone/>
            </a:pPr>
            <a:r>
              <a:rPr lang="en-US" sz="3200" dirty="0" err="1"/>
              <a:t>Tầm</a:t>
            </a:r>
            <a:r>
              <a:rPr lang="en-US" sz="3200" dirty="0"/>
              <a:t> </a:t>
            </a:r>
            <a:r>
              <a:rPr lang="en-US" sz="3200" dirty="0" err="1"/>
              <a:t>nhìn</a:t>
            </a:r>
            <a:r>
              <a:rPr lang="en-US" sz="3200" dirty="0"/>
              <a:t> </a:t>
            </a:r>
            <a:r>
              <a:rPr lang="en-US" sz="3200" dirty="0" err="1"/>
              <a:t>là</a:t>
            </a:r>
            <a:r>
              <a:rPr lang="en-US" sz="3200" dirty="0"/>
              <a:t> </a:t>
            </a:r>
            <a:r>
              <a:rPr lang="en-US" sz="3200" dirty="0" err="1"/>
              <a:t>mục</a:t>
            </a:r>
            <a:r>
              <a:rPr lang="en-US" sz="3200" dirty="0"/>
              <a:t> </a:t>
            </a:r>
            <a:r>
              <a:rPr lang="en-US" sz="3200" dirty="0" err="1"/>
              <a:t>tiêu</a:t>
            </a:r>
            <a:r>
              <a:rPr lang="en-US" sz="3200" dirty="0"/>
              <a:t> </a:t>
            </a:r>
            <a:r>
              <a:rPr lang="en-US" sz="3200" dirty="0" err="1"/>
              <a:t>và</a:t>
            </a:r>
            <a:r>
              <a:rPr lang="en-US" sz="3200" dirty="0"/>
              <a:t> </a:t>
            </a:r>
            <a:r>
              <a:rPr lang="en-US" sz="3200" dirty="0" err="1"/>
              <a:t>điểm</a:t>
            </a:r>
            <a:r>
              <a:rPr lang="en-US" sz="3200" dirty="0"/>
              <a:t> </a:t>
            </a:r>
            <a:r>
              <a:rPr lang="en-US" sz="3200" dirty="0" err="1"/>
              <a:t>đến</a:t>
            </a:r>
            <a:r>
              <a:rPr lang="en-US" sz="3200" dirty="0"/>
              <a:t> </a:t>
            </a:r>
            <a:r>
              <a:rPr lang="en-US" sz="3200" dirty="0" err="1"/>
              <a:t>của</a:t>
            </a:r>
            <a:r>
              <a:rPr lang="en-US" sz="3200" dirty="0"/>
              <a:t> </a:t>
            </a:r>
            <a:r>
              <a:rPr lang="en-US" sz="3200" dirty="0" err="1"/>
              <a:t>mọi</a:t>
            </a:r>
            <a:r>
              <a:rPr lang="en-US" sz="3200" dirty="0"/>
              <a:t> </a:t>
            </a:r>
            <a:r>
              <a:rPr lang="en-US" sz="3200" dirty="0" err="1"/>
              <a:t>nổ</a:t>
            </a:r>
            <a:r>
              <a:rPr lang="en-US" sz="3200" dirty="0"/>
              <a:t> </a:t>
            </a:r>
            <a:r>
              <a:rPr lang="en-US" sz="3200" dirty="0" err="1"/>
              <a:t>lực</a:t>
            </a:r>
            <a:r>
              <a:rPr lang="en-US" sz="3200" dirty="0"/>
              <a:t>.</a:t>
            </a:r>
          </a:p>
          <a:p>
            <a:pPr marL="0" indent="0">
              <a:buNone/>
            </a:pPr>
            <a:endParaRPr lang="en-US" sz="3200" dirty="0"/>
          </a:p>
          <a:p>
            <a:pPr marL="0" indent="0">
              <a:buNone/>
            </a:pPr>
            <a:r>
              <a:rPr lang="en-US" sz="3200" dirty="0" err="1"/>
              <a:t>Phải</a:t>
            </a:r>
            <a:r>
              <a:rPr lang="en-US" sz="3200" dirty="0"/>
              <a:t> </a:t>
            </a:r>
            <a:r>
              <a:rPr lang="en-US" sz="3200" dirty="0" err="1"/>
              <a:t>thuộc</a:t>
            </a:r>
            <a:r>
              <a:rPr lang="en-US" sz="3200" dirty="0"/>
              <a:t> </a:t>
            </a:r>
            <a:r>
              <a:rPr lang="en-US" sz="3200" dirty="0" err="1"/>
              <a:t>về</a:t>
            </a:r>
            <a:r>
              <a:rPr lang="en-US" sz="3200" dirty="0"/>
              <a:t> </a:t>
            </a:r>
            <a:r>
              <a:rPr lang="en-US" sz="3200" dirty="0" err="1"/>
              <a:t>Tầm</a:t>
            </a:r>
            <a:r>
              <a:rPr lang="en-US" sz="3200" dirty="0"/>
              <a:t> </a:t>
            </a:r>
            <a:r>
              <a:rPr lang="en-US" sz="3200" dirty="0" err="1"/>
              <a:t>nhìn</a:t>
            </a:r>
            <a:r>
              <a:rPr lang="en-US" sz="3200" dirty="0"/>
              <a:t> </a:t>
            </a:r>
            <a:r>
              <a:rPr lang="en-US" sz="3200" dirty="0" err="1"/>
              <a:t>tổng</a:t>
            </a:r>
            <a:r>
              <a:rPr lang="en-US" sz="3200" dirty="0"/>
              <a:t> </a:t>
            </a:r>
            <a:r>
              <a:rPr lang="en-US" sz="3200" dirty="0" err="1"/>
              <a:t>thể</a:t>
            </a:r>
            <a:r>
              <a:rPr lang="en-US" sz="3200" dirty="0"/>
              <a:t>:</a:t>
            </a:r>
          </a:p>
          <a:p>
            <a:pPr marL="0" indent="0">
              <a:buNone/>
            </a:pPr>
            <a:r>
              <a:rPr lang="en-US" sz="3200" dirty="0" err="1"/>
              <a:t>Là</a:t>
            </a:r>
            <a:r>
              <a:rPr lang="en-US" sz="3200" dirty="0"/>
              <a:t> </a:t>
            </a:r>
            <a:r>
              <a:rPr lang="en-US" sz="3200" dirty="0" err="1"/>
              <a:t>thực</a:t>
            </a:r>
            <a:r>
              <a:rPr lang="en-US" sz="3200" dirty="0"/>
              <a:t> </a:t>
            </a:r>
            <a:r>
              <a:rPr lang="en-US" sz="3200" dirty="0" err="1"/>
              <a:t>hiện</a:t>
            </a:r>
            <a:r>
              <a:rPr lang="en-US" sz="3200" dirty="0"/>
              <a:t> </a:t>
            </a:r>
            <a:r>
              <a:rPr lang="en-US" sz="3200" dirty="0" err="1"/>
              <a:t>sứ</a:t>
            </a:r>
            <a:r>
              <a:rPr lang="en-US" sz="3200" dirty="0"/>
              <a:t> </a:t>
            </a:r>
            <a:r>
              <a:rPr lang="en-US" sz="3200" dirty="0" err="1"/>
              <a:t>mạng</a:t>
            </a:r>
            <a:r>
              <a:rPr lang="en-US" sz="3200" dirty="0"/>
              <a:t> “</a:t>
            </a:r>
            <a:r>
              <a:rPr lang="en-US" sz="3200" dirty="0" err="1"/>
              <a:t>môn</a:t>
            </a:r>
            <a:r>
              <a:rPr lang="en-US" sz="3200" dirty="0"/>
              <a:t> </a:t>
            </a:r>
            <a:r>
              <a:rPr lang="en-US" sz="3200" dirty="0" err="1"/>
              <a:t>đồ</a:t>
            </a:r>
            <a:r>
              <a:rPr lang="en-US" sz="3200" dirty="0"/>
              <a:t> </a:t>
            </a:r>
            <a:r>
              <a:rPr lang="en-US" sz="3200" dirty="0" err="1"/>
              <a:t>hoá</a:t>
            </a:r>
            <a:r>
              <a:rPr lang="en-US" sz="3200" dirty="0"/>
              <a:t> </a:t>
            </a:r>
            <a:r>
              <a:rPr lang="en-US" sz="3200" dirty="0" err="1"/>
              <a:t>muôn</a:t>
            </a:r>
            <a:r>
              <a:rPr lang="en-US" sz="3200" dirty="0"/>
              <a:t> </a:t>
            </a:r>
            <a:r>
              <a:rPr lang="en-US" sz="3200" dirty="0" err="1"/>
              <a:t>dân</a:t>
            </a:r>
            <a:r>
              <a:rPr lang="en-US" sz="3200" dirty="0"/>
              <a:t>” (Ma-</a:t>
            </a:r>
            <a:r>
              <a:rPr lang="en-US" sz="3200" dirty="0" err="1"/>
              <a:t>thi</a:t>
            </a:r>
            <a:r>
              <a:rPr lang="en-US" sz="3200" dirty="0"/>
              <a:t>-</a:t>
            </a:r>
            <a:r>
              <a:rPr lang="en-US" sz="3200" dirty="0" err="1"/>
              <a:t>ơ</a:t>
            </a:r>
            <a:r>
              <a:rPr lang="en-US" sz="3200" dirty="0"/>
              <a:t> 28:19-20)</a:t>
            </a:r>
          </a:p>
        </p:txBody>
      </p:sp>
    </p:spTree>
    <p:extLst>
      <p:ext uri="{BB962C8B-B14F-4D97-AF65-F5344CB8AC3E}">
        <p14:creationId xmlns:p14="http://schemas.microsoft.com/office/powerpoint/2010/main" val="336058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9" name="Rectangle 18">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9B99635-68B3-444C-A601-0B4221095137}"/>
              </a:ext>
            </a:extLst>
          </p:cNvPr>
          <p:cNvSpPr>
            <a:spLocks noGrp="1"/>
          </p:cNvSpPr>
          <p:nvPr>
            <p:ph type="title"/>
          </p:nvPr>
        </p:nvSpPr>
        <p:spPr>
          <a:xfrm>
            <a:off x="1438656" y="748145"/>
            <a:ext cx="4660914" cy="5050017"/>
          </a:xfrm>
          <a:prstGeom prst="ellipse">
            <a:avLst/>
          </a:prstGeom>
          <a:noFill/>
          <a:ln>
            <a:noFill/>
          </a:ln>
        </p:spPr>
        <p:txBody>
          <a:bodyPr>
            <a:noAutofit/>
          </a:bodyPr>
          <a:lstStyle/>
          <a:p>
            <a:r>
              <a:rPr lang="en-US" sz="3200" dirty="0" err="1">
                <a:solidFill>
                  <a:schemeClr val="bg1"/>
                </a:solidFill>
              </a:rPr>
              <a:t>Quà</a:t>
            </a:r>
            <a:r>
              <a:rPr lang="en-US" sz="3200" dirty="0">
                <a:solidFill>
                  <a:schemeClr val="bg1"/>
                </a:solidFill>
              </a:rPr>
              <a:t> </a:t>
            </a:r>
            <a:r>
              <a:rPr lang="en-US" sz="3200" dirty="0" err="1">
                <a:solidFill>
                  <a:schemeClr val="bg1"/>
                </a:solidFill>
              </a:rPr>
              <a:t>tặng</a:t>
            </a:r>
            <a:r>
              <a:rPr lang="en-US" sz="3200" dirty="0">
                <a:solidFill>
                  <a:schemeClr val="bg1"/>
                </a:solidFill>
              </a:rPr>
              <a:t> </a:t>
            </a:r>
            <a:r>
              <a:rPr lang="en-US" sz="3200" dirty="0" err="1">
                <a:solidFill>
                  <a:schemeClr val="bg1"/>
                </a:solidFill>
              </a:rPr>
              <a:t>tuyệt</a:t>
            </a:r>
            <a:r>
              <a:rPr lang="en-US" sz="3200" dirty="0">
                <a:solidFill>
                  <a:schemeClr val="bg1"/>
                </a:solidFill>
              </a:rPr>
              <a:t> </a:t>
            </a:r>
            <a:r>
              <a:rPr lang="en-US" sz="3200" dirty="0" err="1">
                <a:solidFill>
                  <a:schemeClr val="bg1"/>
                </a:solidFill>
              </a:rPr>
              <a:t>vời</a:t>
            </a:r>
            <a:r>
              <a:rPr lang="en-US" sz="3200" dirty="0">
                <a:solidFill>
                  <a:schemeClr val="bg1"/>
                </a:solidFill>
              </a:rPr>
              <a:t>  </a:t>
            </a:r>
            <a:r>
              <a:rPr lang="en-US" sz="3200" dirty="0" err="1">
                <a:solidFill>
                  <a:schemeClr val="bg1"/>
                </a:solidFill>
              </a:rPr>
              <a:t>của</a:t>
            </a:r>
            <a:r>
              <a:rPr lang="en-US" sz="3200" dirty="0">
                <a:solidFill>
                  <a:schemeClr val="bg1"/>
                </a:solidFill>
              </a:rPr>
              <a:t> </a:t>
            </a:r>
            <a:r>
              <a:rPr lang="en-US" sz="3200" dirty="0" err="1">
                <a:solidFill>
                  <a:schemeClr val="bg1"/>
                </a:solidFill>
              </a:rPr>
              <a:t>đức</a:t>
            </a:r>
            <a:r>
              <a:rPr lang="en-US" sz="3200" dirty="0">
                <a:solidFill>
                  <a:schemeClr val="bg1"/>
                </a:solidFill>
              </a:rPr>
              <a:t> </a:t>
            </a:r>
            <a:r>
              <a:rPr lang="en-US" sz="3200" dirty="0" err="1">
                <a:solidFill>
                  <a:schemeClr val="bg1"/>
                </a:solidFill>
              </a:rPr>
              <a:t>chúa</a:t>
            </a:r>
            <a:r>
              <a:rPr lang="en-US" sz="3200" dirty="0">
                <a:solidFill>
                  <a:schemeClr val="bg1"/>
                </a:solidFill>
              </a:rPr>
              <a:t> </a:t>
            </a:r>
            <a:r>
              <a:rPr lang="en-US" sz="3200" dirty="0" err="1">
                <a:solidFill>
                  <a:schemeClr val="bg1"/>
                </a:solidFill>
              </a:rPr>
              <a:t>trời</a:t>
            </a:r>
            <a:r>
              <a:rPr lang="en-US" sz="3200" dirty="0">
                <a:solidFill>
                  <a:schemeClr val="bg1"/>
                </a:solidFill>
              </a:rPr>
              <a:t> </a:t>
            </a:r>
            <a:r>
              <a:rPr lang="en-US" sz="3200" dirty="0" err="1">
                <a:solidFill>
                  <a:schemeClr val="bg1"/>
                </a:solidFill>
              </a:rPr>
              <a:t>khi</a:t>
            </a:r>
            <a:r>
              <a:rPr lang="en-US" sz="3200" dirty="0">
                <a:solidFill>
                  <a:schemeClr val="bg1"/>
                </a:solidFill>
              </a:rPr>
              <a:t> </a:t>
            </a:r>
            <a:r>
              <a:rPr lang="en-US" sz="3200" dirty="0" err="1">
                <a:solidFill>
                  <a:schemeClr val="bg1"/>
                </a:solidFill>
              </a:rPr>
              <a:t>dựng</a:t>
            </a:r>
            <a:r>
              <a:rPr lang="en-US" sz="3200" dirty="0">
                <a:solidFill>
                  <a:schemeClr val="bg1"/>
                </a:solidFill>
              </a:rPr>
              <a:t> </a:t>
            </a:r>
            <a:r>
              <a:rPr lang="en-US" sz="3200" dirty="0" err="1">
                <a:solidFill>
                  <a:schemeClr val="bg1"/>
                </a:solidFill>
              </a:rPr>
              <a:t>nên</a:t>
            </a:r>
            <a:r>
              <a:rPr lang="en-US" sz="3200" dirty="0">
                <a:solidFill>
                  <a:schemeClr val="bg1"/>
                </a:solidFill>
              </a:rPr>
              <a:t> con </a:t>
            </a:r>
            <a:r>
              <a:rPr lang="en-US" sz="3200" dirty="0" err="1">
                <a:solidFill>
                  <a:schemeClr val="bg1"/>
                </a:solidFill>
              </a:rPr>
              <a:t>người</a:t>
            </a:r>
            <a:r>
              <a:rPr lang="en-US" sz="3200" dirty="0">
                <a:solidFill>
                  <a:schemeClr val="bg1"/>
                </a:solidFill>
              </a:rPr>
              <a:t> </a:t>
            </a:r>
          </a:p>
        </p:txBody>
      </p:sp>
      <p:sp>
        <p:nvSpPr>
          <p:cNvPr id="3" name="Content Placeholder 2">
            <a:extLst>
              <a:ext uri="{FF2B5EF4-FFF2-40B4-BE49-F238E27FC236}">
                <a16:creationId xmlns:a16="http://schemas.microsoft.com/office/drawing/2014/main" id="{F0F365FB-D020-EC40-A0E3-4FE4654BD563}"/>
              </a:ext>
            </a:extLst>
          </p:cNvPr>
          <p:cNvSpPr>
            <a:spLocks noGrp="1"/>
          </p:cNvSpPr>
          <p:nvPr>
            <p:ph idx="1"/>
          </p:nvPr>
        </p:nvSpPr>
        <p:spPr>
          <a:xfrm>
            <a:off x="6603294" y="1059838"/>
            <a:ext cx="4665397" cy="4738323"/>
          </a:xfrm>
        </p:spPr>
        <p:txBody>
          <a:bodyPr anchor="ctr">
            <a:normAutofit lnSpcReduction="10000"/>
          </a:bodyPr>
          <a:lstStyle/>
          <a:p>
            <a:pPr marL="0" indent="0" algn="ctr">
              <a:buNone/>
            </a:pPr>
            <a:r>
              <a:rPr lang="en-US" sz="3600" b="1" dirty="0">
                <a:solidFill>
                  <a:srgbClr val="C00000"/>
                </a:solidFill>
              </a:rPr>
              <a:t>SỰ TƯỞNG TƯỢNG </a:t>
            </a:r>
            <a:r>
              <a:rPr lang="en-US" sz="3600" b="1" dirty="0"/>
              <a:t>VÔ GIỚI HẠN</a:t>
            </a:r>
          </a:p>
          <a:p>
            <a:pPr marL="0" indent="0">
              <a:buNone/>
            </a:pPr>
            <a:endParaRPr lang="en-US" sz="3600" b="1" dirty="0"/>
          </a:p>
          <a:p>
            <a:pPr marL="0" indent="0" algn="ctr">
              <a:buNone/>
            </a:pPr>
            <a:r>
              <a:rPr lang="en-US" sz="3600" b="1" dirty="0">
                <a:solidFill>
                  <a:srgbClr val="C00000"/>
                </a:solidFill>
              </a:rPr>
              <a:t>ƯỚC MƠ </a:t>
            </a:r>
            <a:r>
              <a:rPr lang="en-US" sz="3600" b="1" dirty="0"/>
              <a:t>ĐỜI NGƯỜI</a:t>
            </a:r>
          </a:p>
          <a:p>
            <a:pPr marL="0" indent="0" algn="ctr">
              <a:buNone/>
            </a:pPr>
            <a:endParaRPr lang="en-US" sz="3600" b="1" dirty="0"/>
          </a:p>
          <a:p>
            <a:pPr marL="0" indent="0" algn="ctr">
              <a:buNone/>
            </a:pPr>
            <a:r>
              <a:rPr lang="en-US" sz="3600" b="1" dirty="0">
                <a:solidFill>
                  <a:srgbClr val="C00000"/>
                </a:solidFill>
              </a:rPr>
              <a:t>TẦM NHÌN </a:t>
            </a:r>
            <a:r>
              <a:rPr lang="en-US" sz="3600" b="1" dirty="0"/>
              <a:t>CHO SỨ MẠNG</a:t>
            </a:r>
          </a:p>
        </p:txBody>
      </p:sp>
      <p:sp>
        <p:nvSpPr>
          <p:cNvPr id="4" name="Down Arrow 3">
            <a:extLst>
              <a:ext uri="{FF2B5EF4-FFF2-40B4-BE49-F238E27FC236}">
                <a16:creationId xmlns:a16="http://schemas.microsoft.com/office/drawing/2014/main" id="{F9F2D0CF-A226-424D-B03D-286ADBDEC20F}"/>
              </a:ext>
            </a:extLst>
          </p:cNvPr>
          <p:cNvSpPr/>
          <p:nvPr/>
        </p:nvSpPr>
        <p:spPr>
          <a:xfrm flipH="1">
            <a:off x="8660599" y="2299854"/>
            <a:ext cx="550026" cy="4849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a:extLst>
              <a:ext uri="{FF2B5EF4-FFF2-40B4-BE49-F238E27FC236}">
                <a16:creationId xmlns:a16="http://schemas.microsoft.com/office/drawing/2014/main" id="{28103F64-ABDA-8C47-B42A-BC4C568DED68}"/>
              </a:ext>
            </a:extLst>
          </p:cNvPr>
          <p:cNvSpPr/>
          <p:nvPr/>
        </p:nvSpPr>
        <p:spPr>
          <a:xfrm flipH="1">
            <a:off x="8674264" y="4000550"/>
            <a:ext cx="550026" cy="4849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383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8BB61C8-C48C-EB4E-9716-F62DF7EBF07C}"/>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Nhắm đến mục tiêu (điểm đến)</a:t>
            </a:r>
          </a:p>
        </p:txBody>
      </p:sp>
      <p:sp>
        <p:nvSpPr>
          <p:cNvPr id="3" name="Content Placeholder 2">
            <a:extLst>
              <a:ext uri="{FF2B5EF4-FFF2-40B4-BE49-F238E27FC236}">
                <a16:creationId xmlns:a16="http://schemas.microsoft.com/office/drawing/2014/main" id="{F63FEB56-D0C8-EB4A-953D-F3FAAD995FA3}"/>
              </a:ext>
            </a:extLst>
          </p:cNvPr>
          <p:cNvSpPr>
            <a:spLocks noGrp="1"/>
          </p:cNvSpPr>
          <p:nvPr>
            <p:ph idx="1"/>
          </p:nvPr>
        </p:nvSpPr>
        <p:spPr>
          <a:xfrm>
            <a:off x="5591695" y="1402080"/>
            <a:ext cx="5320696" cy="4053840"/>
          </a:xfrm>
        </p:spPr>
        <p:txBody>
          <a:bodyPr anchor="ctr">
            <a:normAutofit/>
          </a:bodyPr>
          <a:lstStyle/>
          <a:p>
            <a:pPr marL="0" indent="0">
              <a:buNone/>
            </a:pPr>
            <a:r>
              <a:rPr lang="en-US" sz="3200" dirty="0" err="1"/>
              <a:t>Tầm</a:t>
            </a:r>
            <a:r>
              <a:rPr lang="en-US" sz="3200" dirty="0"/>
              <a:t> </a:t>
            </a:r>
            <a:r>
              <a:rPr lang="en-US" sz="3200" dirty="0" err="1"/>
              <a:t>nhìn</a:t>
            </a:r>
            <a:r>
              <a:rPr lang="en-US" sz="3200" dirty="0"/>
              <a:t> </a:t>
            </a:r>
            <a:r>
              <a:rPr lang="en-US" sz="3200" dirty="0" err="1"/>
              <a:t>cuối</a:t>
            </a:r>
            <a:r>
              <a:rPr lang="en-US" sz="3200" dirty="0"/>
              <a:t> </a:t>
            </a:r>
            <a:r>
              <a:rPr lang="en-US" sz="3200" dirty="0" err="1"/>
              <a:t>cùng</a:t>
            </a:r>
            <a:r>
              <a:rPr lang="en-US" sz="3200" dirty="0"/>
              <a:t> </a:t>
            </a:r>
            <a:r>
              <a:rPr lang="en-US" sz="3200" dirty="0" err="1"/>
              <a:t>cho</a:t>
            </a:r>
            <a:r>
              <a:rPr lang="en-US" sz="3200" dirty="0"/>
              <a:t> </a:t>
            </a:r>
            <a:r>
              <a:rPr lang="en-US" sz="3200" dirty="0" err="1"/>
              <a:t>muôn</a:t>
            </a:r>
            <a:r>
              <a:rPr lang="en-US" sz="3200" dirty="0"/>
              <a:t> </a:t>
            </a:r>
            <a:r>
              <a:rPr lang="en-US" sz="3200" dirty="0" err="1"/>
              <a:t>dân</a:t>
            </a:r>
            <a:r>
              <a:rPr lang="en-US" sz="3200" dirty="0"/>
              <a:t> </a:t>
            </a:r>
            <a:r>
              <a:rPr lang="en-US" sz="3200" dirty="0" err="1"/>
              <a:t>thuộc</a:t>
            </a:r>
            <a:r>
              <a:rPr lang="en-US" sz="3200" dirty="0"/>
              <a:t> </a:t>
            </a:r>
            <a:r>
              <a:rPr lang="en-US" sz="3200" dirty="0" err="1"/>
              <a:t>về</a:t>
            </a:r>
            <a:r>
              <a:rPr lang="en-US" sz="3200" dirty="0"/>
              <a:t> </a:t>
            </a:r>
            <a:r>
              <a:rPr lang="en-US" sz="3200" dirty="0" err="1"/>
              <a:t>Chúa</a:t>
            </a:r>
            <a:r>
              <a:rPr lang="en-US" sz="3200" dirty="0"/>
              <a:t>, </a:t>
            </a:r>
            <a:r>
              <a:rPr lang="en-US" sz="3200" dirty="0" err="1"/>
              <a:t>chính</a:t>
            </a:r>
            <a:r>
              <a:rPr lang="en-US" sz="3200" dirty="0"/>
              <a:t> </a:t>
            </a:r>
            <a:r>
              <a:rPr lang="en-US" sz="3200" dirty="0" err="1"/>
              <a:t>là</a:t>
            </a:r>
            <a:r>
              <a:rPr lang="en-US" sz="3200" dirty="0"/>
              <a:t> </a:t>
            </a:r>
            <a:r>
              <a:rPr lang="en-US" sz="3200" dirty="0" err="1"/>
              <a:t>sự</a:t>
            </a:r>
            <a:r>
              <a:rPr lang="en-US" sz="3200" dirty="0"/>
              <a:t> </a:t>
            </a:r>
            <a:r>
              <a:rPr lang="en-US" sz="3200" dirty="0" err="1"/>
              <a:t>vinh</a:t>
            </a:r>
            <a:r>
              <a:rPr lang="en-US" sz="3200" dirty="0"/>
              <a:t> </a:t>
            </a:r>
            <a:r>
              <a:rPr lang="en-US" sz="3200" dirty="0" err="1"/>
              <a:t>hiển</a:t>
            </a:r>
            <a:r>
              <a:rPr lang="en-US" sz="3200" dirty="0"/>
              <a:t> </a:t>
            </a:r>
            <a:r>
              <a:rPr lang="en-US" sz="3200" dirty="0" err="1"/>
              <a:t>cho</a:t>
            </a:r>
            <a:r>
              <a:rPr lang="en-US" sz="3200" dirty="0"/>
              <a:t> </a:t>
            </a:r>
            <a:r>
              <a:rPr lang="en-US" sz="3200" dirty="0" err="1"/>
              <a:t>Đức</a:t>
            </a:r>
            <a:r>
              <a:rPr lang="en-US" sz="3200" dirty="0"/>
              <a:t> </a:t>
            </a:r>
            <a:r>
              <a:rPr lang="en-US" sz="3200" dirty="0" err="1"/>
              <a:t>Chúa</a:t>
            </a:r>
            <a:r>
              <a:rPr lang="en-US" sz="3200" dirty="0"/>
              <a:t> </a:t>
            </a:r>
            <a:r>
              <a:rPr lang="en-US" sz="3200" dirty="0" err="1"/>
              <a:t>Trời</a:t>
            </a:r>
            <a:r>
              <a:rPr lang="en-US" sz="3200" dirty="0"/>
              <a:t> </a:t>
            </a:r>
            <a:r>
              <a:rPr lang="en-US" sz="3200" dirty="0" err="1"/>
              <a:t>trong</a:t>
            </a:r>
            <a:r>
              <a:rPr lang="en-US" sz="3200" dirty="0"/>
              <a:t> </a:t>
            </a:r>
            <a:r>
              <a:rPr lang="en-US" sz="3200" dirty="0" err="1"/>
              <a:t>ngày</a:t>
            </a:r>
            <a:r>
              <a:rPr lang="en-US" sz="3200" dirty="0"/>
              <a:t> </a:t>
            </a:r>
            <a:r>
              <a:rPr lang="en-US" sz="3200" dirty="0" err="1"/>
              <a:t>sau</a:t>
            </a:r>
            <a:r>
              <a:rPr lang="en-US" sz="3200" dirty="0"/>
              <a:t> </a:t>
            </a:r>
            <a:r>
              <a:rPr lang="en-US" sz="3200" dirty="0" err="1"/>
              <a:t>rốt</a:t>
            </a:r>
            <a:r>
              <a:rPr lang="en-US" sz="3200" dirty="0"/>
              <a:t> (</a:t>
            </a:r>
            <a:r>
              <a:rPr lang="en-US" sz="3200" dirty="0" err="1"/>
              <a:t>Khải</a:t>
            </a:r>
            <a:r>
              <a:rPr lang="en-US" sz="3200" dirty="0"/>
              <a:t> </a:t>
            </a:r>
            <a:r>
              <a:rPr lang="en-US" sz="3200" dirty="0" err="1"/>
              <a:t>Huyền</a:t>
            </a:r>
            <a:r>
              <a:rPr lang="en-US" sz="3200" dirty="0"/>
              <a:t> 5:9-14)</a:t>
            </a:r>
          </a:p>
          <a:p>
            <a:pPr marL="0" indent="0">
              <a:buNone/>
            </a:pPr>
            <a:endParaRPr lang="en-US" sz="3200" dirty="0"/>
          </a:p>
        </p:txBody>
      </p:sp>
    </p:spTree>
    <p:extLst>
      <p:ext uri="{BB962C8B-B14F-4D97-AF65-F5344CB8AC3E}">
        <p14:creationId xmlns:p14="http://schemas.microsoft.com/office/powerpoint/2010/main" val="20818086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21B51-7BB5-CA43-AA7E-9A8C0DE4B7C2}"/>
              </a:ext>
            </a:extLst>
          </p:cNvPr>
          <p:cNvSpPr>
            <a:spLocks noGrp="1"/>
          </p:cNvSpPr>
          <p:nvPr>
            <p:ph type="title"/>
          </p:nvPr>
        </p:nvSpPr>
        <p:spPr/>
        <p:txBody>
          <a:bodyPr/>
          <a:lstStyle/>
          <a:p>
            <a:r>
              <a:rPr lang="en-US" dirty="0"/>
              <a:t>CÂU HỎI SUY NGHIỆM</a:t>
            </a:r>
          </a:p>
        </p:txBody>
      </p:sp>
      <p:sp>
        <p:nvSpPr>
          <p:cNvPr id="3" name="Content Placeholder 2">
            <a:extLst>
              <a:ext uri="{FF2B5EF4-FFF2-40B4-BE49-F238E27FC236}">
                <a16:creationId xmlns:a16="http://schemas.microsoft.com/office/drawing/2014/main" id="{24585465-DC34-2645-982C-92459D173CC6}"/>
              </a:ext>
            </a:extLst>
          </p:cNvPr>
          <p:cNvSpPr>
            <a:spLocks noGrp="1"/>
          </p:cNvSpPr>
          <p:nvPr>
            <p:ph idx="1"/>
          </p:nvPr>
        </p:nvSpPr>
        <p:spPr>
          <a:xfrm>
            <a:off x="2008909" y="2638044"/>
            <a:ext cx="8188035" cy="3101983"/>
          </a:xfrm>
        </p:spPr>
        <p:txBody>
          <a:bodyPr>
            <a:noAutofit/>
          </a:bodyPr>
          <a:lstStyle/>
          <a:p>
            <a:pPr marL="0" indent="0">
              <a:buNone/>
            </a:pPr>
            <a:r>
              <a:rPr lang="en-US" sz="3200" dirty="0"/>
              <a:t>Theo </a:t>
            </a:r>
            <a:r>
              <a:rPr lang="en-US" sz="3200" dirty="0" err="1"/>
              <a:t>bạn</a:t>
            </a:r>
            <a:r>
              <a:rPr lang="en-US" sz="3200" dirty="0"/>
              <a:t> </a:t>
            </a:r>
            <a:r>
              <a:rPr lang="en-US" sz="3200" dirty="0" err="1"/>
              <a:t>vì</a:t>
            </a:r>
            <a:r>
              <a:rPr lang="en-US" sz="3200" dirty="0"/>
              <a:t> </a:t>
            </a:r>
            <a:r>
              <a:rPr lang="en-US" sz="3200" dirty="0" err="1"/>
              <a:t>sao</a:t>
            </a:r>
            <a:r>
              <a:rPr lang="en-US" sz="3200" dirty="0"/>
              <a:t> </a:t>
            </a:r>
            <a:r>
              <a:rPr lang="en-US" sz="3200" dirty="0" err="1"/>
              <a:t>xung</a:t>
            </a:r>
            <a:r>
              <a:rPr lang="en-US" sz="3200" dirty="0"/>
              <a:t> </a:t>
            </a:r>
            <a:r>
              <a:rPr lang="en-US" sz="3200" dirty="0" err="1"/>
              <a:t>quanh</a:t>
            </a:r>
            <a:r>
              <a:rPr lang="en-US" sz="3200" dirty="0"/>
              <a:t> </a:t>
            </a:r>
            <a:r>
              <a:rPr lang="en-US" sz="3200" dirty="0" err="1"/>
              <a:t>chúng</a:t>
            </a:r>
            <a:r>
              <a:rPr lang="en-US" sz="3200" dirty="0"/>
              <a:t> ta </a:t>
            </a:r>
            <a:r>
              <a:rPr lang="en-US" sz="3200" dirty="0" err="1"/>
              <a:t>không</a:t>
            </a:r>
            <a:r>
              <a:rPr lang="en-US" sz="3200" dirty="0"/>
              <a:t> </a:t>
            </a:r>
            <a:r>
              <a:rPr lang="en-US" sz="3200" dirty="0" err="1"/>
              <a:t>có</a:t>
            </a:r>
            <a:r>
              <a:rPr lang="en-US" sz="3200" dirty="0"/>
              <a:t> </a:t>
            </a:r>
            <a:r>
              <a:rPr lang="en-US" sz="3200" dirty="0" err="1"/>
              <a:t>những</a:t>
            </a:r>
            <a:r>
              <a:rPr lang="en-US" sz="3200" dirty="0"/>
              <a:t> </a:t>
            </a:r>
            <a:r>
              <a:rPr lang="en-US" sz="3200" dirty="0" err="1"/>
              <a:t>phát</a:t>
            </a:r>
            <a:r>
              <a:rPr lang="en-US" sz="3200" dirty="0"/>
              <a:t> </a:t>
            </a:r>
            <a:r>
              <a:rPr lang="en-US" sz="3200" dirty="0" err="1"/>
              <a:t>minh</a:t>
            </a:r>
            <a:r>
              <a:rPr lang="en-US" sz="3200" dirty="0"/>
              <a:t> </a:t>
            </a:r>
            <a:r>
              <a:rPr lang="en-US" sz="3200" dirty="0" err="1"/>
              <a:t>đột</a:t>
            </a:r>
            <a:r>
              <a:rPr lang="en-US" sz="3200" dirty="0"/>
              <a:t> </a:t>
            </a:r>
            <a:r>
              <a:rPr lang="en-US" sz="3200" dirty="0" err="1"/>
              <a:t>phá</a:t>
            </a:r>
            <a:r>
              <a:rPr lang="en-US" sz="3200" dirty="0"/>
              <a:t> </a:t>
            </a:r>
            <a:r>
              <a:rPr lang="en-US" sz="3200" dirty="0" err="1"/>
              <a:t>để</a:t>
            </a:r>
            <a:r>
              <a:rPr lang="en-US" sz="3200" dirty="0"/>
              <a:t> </a:t>
            </a:r>
            <a:r>
              <a:rPr lang="en-US" sz="3200" dirty="0" err="1"/>
              <a:t>thay</a:t>
            </a:r>
            <a:r>
              <a:rPr lang="en-US" sz="3200" dirty="0"/>
              <a:t> </a:t>
            </a:r>
            <a:r>
              <a:rPr lang="en-US" sz="3200" dirty="0" err="1"/>
              <a:t>đổi</a:t>
            </a:r>
            <a:r>
              <a:rPr lang="en-US" sz="3200" dirty="0"/>
              <a:t> </a:t>
            </a:r>
            <a:r>
              <a:rPr lang="en-US" sz="3200" dirty="0" err="1"/>
              <a:t>xã</a:t>
            </a:r>
            <a:r>
              <a:rPr lang="en-US" sz="3200" dirty="0"/>
              <a:t> </a:t>
            </a:r>
            <a:r>
              <a:rPr lang="en-US" sz="3200" dirty="0" err="1"/>
              <a:t>hội</a:t>
            </a:r>
            <a:r>
              <a:rPr lang="en-US" sz="3200" dirty="0"/>
              <a:t> hay </a:t>
            </a:r>
            <a:r>
              <a:rPr lang="en-US" sz="3200" dirty="0" err="1"/>
              <a:t>một</a:t>
            </a:r>
            <a:r>
              <a:rPr lang="en-US" sz="3200" dirty="0"/>
              <a:t> </a:t>
            </a:r>
            <a:r>
              <a:rPr lang="en-US" sz="3200" dirty="0" err="1"/>
              <a:t>cao</a:t>
            </a:r>
            <a:r>
              <a:rPr lang="en-US" sz="3200" dirty="0"/>
              <a:t> </a:t>
            </a:r>
            <a:r>
              <a:rPr lang="en-US" sz="3200" dirty="0" err="1"/>
              <a:t>trào</a:t>
            </a:r>
            <a:r>
              <a:rPr lang="en-US" sz="3200" dirty="0"/>
              <a:t> </a:t>
            </a:r>
            <a:r>
              <a:rPr lang="en-US" sz="3200" dirty="0" err="1"/>
              <a:t>chổi</a:t>
            </a:r>
            <a:r>
              <a:rPr lang="en-US" sz="3200" dirty="0"/>
              <a:t> </a:t>
            </a:r>
            <a:r>
              <a:rPr lang="en-US" sz="3200" dirty="0" err="1"/>
              <a:t>dậy</a:t>
            </a:r>
            <a:r>
              <a:rPr lang="en-US" sz="3200" dirty="0"/>
              <a:t> </a:t>
            </a:r>
            <a:r>
              <a:rPr lang="en-US" sz="3200" dirty="0" err="1"/>
              <a:t>thuộc</a:t>
            </a:r>
            <a:r>
              <a:rPr lang="en-US" sz="3200" dirty="0"/>
              <a:t> </a:t>
            </a:r>
            <a:r>
              <a:rPr lang="en-US" sz="3200" dirty="0" err="1"/>
              <a:t>linh</a:t>
            </a:r>
            <a:r>
              <a:rPr lang="en-US" sz="3200" dirty="0"/>
              <a:t> </a:t>
            </a:r>
            <a:r>
              <a:rPr lang="en-US" sz="3200" dirty="0" err="1"/>
              <a:t>để</a:t>
            </a:r>
            <a:r>
              <a:rPr lang="en-US" sz="3200" dirty="0"/>
              <a:t> </a:t>
            </a:r>
            <a:r>
              <a:rPr lang="en-US" sz="3200" dirty="0" err="1"/>
              <a:t>thay</a:t>
            </a:r>
            <a:r>
              <a:rPr lang="en-US" sz="3200" dirty="0"/>
              <a:t> </a:t>
            </a:r>
            <a:r>
              <a:rPr lang="en-US" sz="3200" dirty="0" err="1"/>
              <a:t>đổi</a:t>
            </a:r>
            <a:r>
              <a:rPr lang="en-US" sz="3200" dirty="0"/>
              <a:t>  </a:t>
            </a:r>
            <a:r>
              <a:rPr lang="en-US" sz="3200" dirty="0" err="1"/>
              <a:t>Hội</a:t>
            </a:r>
            <a:r>
              <a:rPr lang="en-US" sz="3200" dirty="0"/>
              <a:t> </a:t>
            </a:r>
            <a:r>
              <a:rPr lang="en-US" sz="3200" dirty="0" err="1"/>
              <a:t>thánh</a:t>
            </a:r>
            <a:r>
              <a:rPr lang="en-US" sz="3200" dirty="0"/>
              <a:t> </a:t>
            </a:r>
            <a:r>
              <a:rPr lang="en-US" sz="3200" dirty="0" err="1"/>
              <a:t>Chúa</a:t>
            </a:r>
            <a:r>
              <a:rPr lang="en-US" sz="3200" dirty="0"/>
              <a:t>? </a:t>
            </a:r>
            <a:r>
              <a:rPr lang="en-US" sz="3200" dirty="0" err="1"/>
              <a:t>Tại</a:t>
            </a:r>
            <a:r>
              <a:rPr lang="en-US" sz="3200" dirty="0"/>
              <a:t> </a:t>
            </a:r>
            <a:r>
              <a:rPr lang="en-US" sz="3200" dirty="0" err="1"/>
              <a:t>sao</a:t>
            </a:r>
            <a:r>
              <a:rPr lang="en-US" sz="3200" dirty="0"/>
              <a:t> </a:t>
            </a:r>
            <a:r>
              <a:rPr lang="en-US" sz="3200" dirty="0" err="1"/>
              <a:t>tầm</a:t>
            </a:r>
            <a:r>
              <a:rPr lang="en-US" sz="3200" dirty="0"/>
              <a:t> </a:t>
            </a:r>
            <a:r>
              <a:rPr lang="en-US" sz="3200" dirty="0" err="1"/>
              <a:t>nhìn</a:t>
            </a:r>
            <a:r>
              <a:rPr lang="en-US" sz="3200" dirty="0"/>
              <a:t> </a:t>
            </a:r>
            <a:r>
              <a:rPr lang="en-US" sz="3200" dirty="0" err="1"/>
              <a:t>lại</a:t>
            </a:r>
            <a:r>
              <a:rPr lang="en-US" sz="3200" dirty="0"/>
              <a:t> </a:t>
            </a:r>
            <a:r>
              <a:rPr lang="en-US" sz="3200" dirty="0" err="1"/>
              <a:t>hiếm</a:t>
            </a:r>
            <a:r>
              <a:rPr lang="en-US" sz="3200" dirty="0"/>
              <a:t> hoi </a:t>
            </a:r>
            <a:r>
              <a:rPr lang="en-US" sz="3200" dirty="0" err="1"/>
              <a:t>giữa</a:t>
            </a:r>
            <a:r>
              <a:rPr lang="en-US" sz="3200" dirty="0"/>
              <a:t> </a:t>
            </a:r>
            <a:r>
              <a:rPr lang="en-US" sz="3200" dirty="0" err="1"/>
              <a:t>vòng</a:t>
            </a:r>
            <a:r>
              <a:rPr lang="en-US" sz="3200" dirty="0"/>
              <a:t> </a:t>
            </a:r>
            <a:r>
              <a:rPr lang="en-US" sz="3200" dirty="0" err="1"/>
              <a:t>các</a:t>
            </a:r>
            <a:r>
              <a:rPr lang="en-US" sz="3200" dirty="0"/>
              <a:t> </a:t>
            </a:r>
            <a:r>
              <a:rPr lang="en-US" sz="3200" dirty="0" err="1"/>
              <a:t>người</a:t>
            </a:r>
            <a:r>
              <a:rPr lang="en-US" sz="3200" dirty="0"/>
              <a:t> </a:t>
            </a:r>
            <a:r>
              <a:rPr lang="en-US" sz="3200" dirty="0" err="1"/>
              <a:t>trẻ</a:t>
            </a:r>
            <a:r>
              <a:rPr lang="en-US" sz="3200" dirty="0"/>
              <a:t>? </a:t>
            </a:r>
            <a:r>
              <a:rPr lang="en-US" sz="3200" dirty="0" err="1"/>
              <a:t>Vì</a:t>
            </a:r>
            <a:r>
              <a:rPr lang="en-US" sz="3200" dirty="0"/>
              <a:t> </a:t>
            </a:r>
            <a:r>
              <a:rPr lang="en-US" sz="3200" dirty="0" err="1"/>
              <a:t>sao</a:t>
            </a:r>
            <a:r>
              <a:rPr lang="en-US" sz="3200" dirty="0"/>
              <a:t> </a:t>
            </a:r>
            <a:r>
              <a:rPr lang="en-US" sz="3200" dirty="0" err="1"/>
              <a:t>người</a:t>
            </a:r>
            <a:r>
              <a:rPr lang="en-US" sz="3200" dirty="0"/>
              <a:t> </a:t>
            </a:r>
            <a:r>
              <a:rPr lang="en-US" sz="3200" dirty="0" err="1"/>
              <a:t>Việt</a:t>
            </a:r>
            <a:r>
              <a:rPr lang="en-US" sz="3200" dirty="0"/>
              <a:t> </a:t>
            </a:r>
            <a:r>
              <a:rPr lang="en-US" sz="3200" dirty="0" err="1"/>
              <a:t>chúng</a:t>
            </a:r>
            <a:r>
              <a:rPr lang="en-US" sz="3200" dirty="0"/>
              <a:t> ta </a:t>
            </a:r>
            <a:r>
              <a:rPr lang="en-US" sz="3200" dirty="0" err="1"/>
              <a:t>không</a:t>
            </a:r>
            <a:r>
              <a:rPr lang="en-US" sz="3200" dirty="0"/>
              <a:t> </a:t>
            </a:r>
            <a:r>
              <a:rPr lang="en-US" sz="3200" dirty="0" err="1"/>
              <a:t>có</a:t>
            </a:r>
            <a:r>
              <a:rPr lang="en-US" sz="3200" dirty="0"/>
              <a:t> </a:t>
            </a:r>
            <a:r>
              <a:rPr lang="en-US" sz="3200" dirty="0" err="1"/>
              <a:t>một</a:t>
            </a:r>
            <a:r>
              <a:rPr lang="en-US" sz="3200" dirty="0"/>
              <a:t> </a:t>
            </a:r>
            <a:r>
              <a:rPr lang="en-US" sz="3200" dirty="0" err="1"/>
              <a:t>ước</a:t>
            </a:r>
            <a:r>
              <a:rPr lang="en-US" sz="3200" dirty="0"/>
              <a:t> </a:t>
            </a:r>
            <a:r>
              <a:rPr lang="en-US" sz="3200" dirty="0" err="1"/>
              <a:t>mơ</a:t>
            </a:r>
            <a:r>
              <a:rPr lang="en-US" sz="3200" dirty="0"/>
              <a:t> </a:t>
            </a:r>
            <a:r>
              <a:rPr lang="en-US" sz="3200" dirty="0" err="1"/>
              <a:t>lớn</a:t>
            </a:r>
            <a:r>
              <a:rPr lang="en-US" sz="3200" dirty="0"/>
              <a:t>?</a:t>
            </a:r>
          </a:p>
        </p:txBody>
      </p:sp>
    </p:spTree>
    <p:extLst>
      <p:ext uri="{BB962C8B-B14F-4D97-AF65-F5344CB8AC3E}">
        <p14:creationId xmlns:p14="http://schemas.microsoft.com/office/powerpoint/2010/main" val="3536167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22" name="Rectangle 121">
            <a:extLst>
              <a:ext uri="{FF2B5EF4-FFF2-40B4-BE49-F238E27FC236}">
                <a16:creationId xmlns:a16="http://schemas.microsoft.com/office/drawing/2014/main" id="{343EE4E4-4F6E-4D0C-8241-7422485C59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9085" y="-2"/>
            <a:ext cx="6072915"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Shape 115"/>
          <p:cNvSpPr>
            <a:spLocks noGrp="1"/>
          </p:cNvSpPr>
          <p:nvPr>
            <p:ph type="title"/>
          </p:nvPr>
        </p:nvSpPr>
        <p:spPr>
          <a:xfrm>
            <a:off x="6923757" y="1290025"/>
            <a:ext cx="4475892" cy="1188720"/>
          </a:xfrm>
          <a:prstGeom prst="rect">
            <a:avLst/>
          </a:prstGeom>
          <a:solidFill>
            <a:srgbClr val="FFFFFF"/>
          </a:solidFill>
          <a:ln>
            <a:solidFill>
              <a:srgbClr val="404040"/>
            </a:solidFill>
          </a:ln>
        </p:spPr>
        <p:txBody>
          <a:bodyPr vert="horz" lIns="182880" tIns="182880" rIns="182880" bIns="182880" rtlCol="0" anchor="ctr">
            <a:normAutofit/>
          </a:bodyPr>
          <a:lstStyle>
            <a:lvl1pPr defTabSz="1300480">
              <a:defRPr sz="6257" b="1">
                <a:solidFill>
                  <a:srgbClr val="FFCC00"/>
                </a:solidFill>
                <a:uFill>
                  <a:solidFill>
                    <a:srgbClr val="FFCC00"/>
                  </a:solidFill>
                </a:uFill>
                <a:latin typeface="Arial"/>
                <a:ea typeface="Arial"/>
                <a:cs typeface="Arial"/>
                <a:sym typeface="Arial"/>
              </a:defRPr>
            </a:lvl1pPr>
          </a:lstStyle>
          <a:p>
            <a:pPr defTabSz="914400"/>
            <a:r>
              <a:rPr lang="en-US" sz="2800" dirty="0">
                <a:solidFill>
                  <a:srgbClr val="262626"/>
                </a:solidFill>
                <a:latin typeface="+mj-lt"/>
                <a:ea typeface="+mj-ea"/>
                <a:cs typeface="+mj-cs"/>
              </a:rPr>
              <a:t>Helen Keller</a:t>
            </a:r>
            <a:br>
              <a:rPr lang="en-US" sz="2800" dirty="0">
                <a:solidFill>
                  <a:srgbClr val="262626"/>
                </a:solidFill>
                <a:latin typeface="+mj-lt"/>
                <a:ea typeface="+mj-ea"/>
                <a:cs typeface="+mj-cs"/>
              </a:rPr>
            </a:br>
            <a:r>
              <a:rPr lang="en-US" sz="2800" dirty="0">
                <a:solidFill>
                  <a:srgbClr val="262626"/>
                </a:solidFill>
                <a:latin typeface="+mj-lt"/>
                <a:ea typeface="+mj-ea"/>
                <a:cs typeface="+mj-cs"/>
              </a:rPr>
              <a:t>(1880-1968)</a:t>
            </a:r>
          </a:p>
        </p:txBody>
      </p:sp>
      <p:sp>
        <p:nvSpPr>
          <p:cNvPr id="124" name="Rectangle 123">
            <a:extLst>
              <a:ext uri="{FF2B5EF4-FFF2-40B4-BE49-F238E27FC236}">
                <a16:creationId xmlns:a16="http://schemas.microsoft.com/office/drawing/2014/main" id="{39CDFF21-67C6-4C4C-9A1C-C7726D3D3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6966" y="640080"/>
            <a:ext cx="4818888"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6" name="Rectangle 125">
            <a:extLst>
              <a:ext uri="{FF2B5EF4-FFF2-40B4-BE49-F238E27FC236}">
                <a16:creationId xmlns:a16="http://schemas.microsoft.com/office/drawing/2014/main" id="{E98F8D60-BC6F-4B41-9481-5F49C96A10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1520" y="806357"/>
            <a:ext cx="4511266"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6" name="image7.jpg"/>
          <p:cNvPicPr>
            <a:picLocks noChangeAspect="1"/>
          </p:cNvPicPr>
          <p:nvPr/>
        </p:nvPicPr>
        <p:blipFill>
          <a:blip r:embed="rId3"/>
          <a:stretch>
            <a:fillRect/>
          </a:stretch>
        </p:blipFill>
        <p:spPr>
          <a:xfrm>
            <a:off x="1406865" y="970949"/>
            <a:ext cx="3323089" cy="4599432"/>
          </a:xfrm>
          <a:prstGeom prst="rect">
            <a:avLst/>
          </a:prstGeom>
        </p:spPr>
      </p:pic>
      <p:sp>
        <p:nvSpPr>
          <p:cNvPr id="117" name="Shape 117"/>
          <p:cNvSpPr>
            <a:spLocks noGrp="1"/>
          </p:cNvSpPr>
          <p:nvPr>
            <p:ph type="body" sz="quarter" idx="1"/>
          </p:nvPr>
        </p:nvSpPr>
        <p:spPr>
          <a:xfrm>
            <a:off x="6923757" y="2858703"/>
            <a:ext cx="4475892" cy="3042547"/>
          </a:xfrm>
          <a:prstGeom prst="rect">
            <a:avLst/>
          </a:prstGeom>
        </p:spPr>
        <p:txBody>
          <a:bodyPr vert="horz" lIns="91440" tIns="45720" rIns="91440" bIns="45720" rtlCol="0">
            <a:normAutofit/>
          </a:bodyPr>
          <a:lstStyle/>
          <a:p>
            <a:pPr marL="342888">
              <a:lnSpc>
                <a:spcPct val="90000"/>
              </a:lnSpc>
              <a:defRPr sz="3982">
                <a:solidFill>
                  <a:srgbClr val="FFFFFF"/>
                </a:solidFill>
                <a:uFill>
                  <a:solidFill>
                    <a:srgbClr val="FFFFFF"/>
                  </a:solidFill>
                </a:uFill>
                <a:latin typeface="Arial"/>
                <a:ea typeface="Arial"/>
                <a:cs typeface="Arial"/>
                <a:sym typeface="Arial"/>
              </a:defRPr>
            </a:pPr>
            <a:r>
              <a:rPr lang="en-US" sz="3400" dirty="0">
                <a:solidFill>
                  <a:srgbClr val="FFFFFF"/>
                </a:solidFill>
              </a:rPr>
              <a:t>“</a:t>
            </a:r>
            <a:r>
              <a:rPr lang="en-US" sz="3400" dirty="0" err="1">
                <a:solidFill>
                  <a:srgbClr val="FFFFFF"/>
                </a:solidFill>
              </a:rPr>
              <a:t>Điều</a:t>
            </a:r>
            <a:r>
              <a:rPr lang="en-US" sz="3400" dirty="0">
                <a:solidFill>
                  <a:srgbClr val="FFFFFF"/>
                </a:solidFill>
              </a:rPr>
              <a:t> </a:t>
            </a:r>
            <a:r>
              <a:rPr lang="en-US" sz="3400" dirty="0" err="1">
                <a:solidFill>
                  <a:srgbClr val="FFFFFF"/>
                </a:solidFill>
              </a:rPr>
              <a:t>thảm</a:t>
            </a:r>
            <a:r>
              <a:rPr lang="en-US" sz="3400" dirty="0">
                <a:solidFill>
                  <a:srgbClr val="FFFFFF"/>
                </a:solidFill>
              </a:rPr>
              <a:t> </a:t>
            </a:r>
            <a:r>
              <a:rPr lang="en-US" sz="3400" dirty="0" err="1">
                <a:solidFill>
                  <a:srgbClr val="FFFFFF"/>
                </a:solidFill>
              </a:rPr>
              <a:t>hại</a:t>
            </a:r>
            <a:r>
              <a:rPr lang="en-US" sz="3400" dirty="0">
                <a:solidFill>
                  <a:srgbClr val="FFFFFF"/>
                </a:solidFill>
              </a:rPr>
              <a:t> </a:t>
            </a:r>
            <a:r>
              <a:rPr lang="en-US" sz="3400" dirty="0" err="1">
                <a:solidFill>
                  <a:srgbClr val="FFFFFF"/>
                </a:solidFill>
              </a:rPr>
              <a:t>nhất</a:t>
            </a:r>
            <a:r>
              <a:rPr lang="en-US" sz="3400" dirty="0">
                <a:solidFill>
                  <a:srgbClr val="FFFFFF"/>
                </a:solidFill>
              </a:rPr>
              <a:t> </a:t>
            </a:r>
            <a:r>
              <a:rPr lang="en-US" sz="3400" dirty="0" err="1">
                <a:solidFill>
                  <a:srgbClr val="FFFFFF"/>
                </a:solidFill>
              </a:rPr>
              <a:t>cho</a:t>
            </a:r>
            <a:r>
              <a:rPr lang="en-US" sz="3400" dirty="0">
                <a:solidFill>
                  <a:srgbClr val="FFFFFF"/>
                </a:solidFill>
              </a:rPr>
              <a:t> </a:t>
            </a:r>
            <a:r>
              <a:rPr lang="en-US" sz="3400" dirty="0" err="1">
                <a:solidFill>
                  <a:srgbClr val="FFFFFF"/>
                </a:solidFill>
              </a:rPr>
              <a:t>thế</a:t>
            </a:r>
            <a:r>
              <a:rPr lang="en-US" sz="3400" dirty="0">
                <a:solidFill>
                  <a:srgbClr val="FFFFFF"/>
                </a:solidFill>
              </a:rPr>
              <a:t> </a:t>
            </a:r>
            <a:r>
              <a:rPr lang="en-US" sz="3400" dirty="0" err="1">
                <a:solidFill>
                  <a:srgbClr val="FFFFFF"/>
                </a:solidFill>
              </a:rPr>
              <a:t>giới</a:t>
            </a:r>
            <a:r>
              <a:rPr lang="en-US" sz="3400" dirty="0">
                <a:solidFill>
                  <a:srgbClr val="FFFFFF"/>
                </a:solidFill>
              </a:rPr>
              <a:t> </a:t>
            </a:r>
            <a:r>
              <a:rPr lang="en-US" sz="3400" dirty="0" err="1">
                <a:solidFill>
                  <a:srgbClr val="FFFFFF"/>
                </a:solidFill>
              </a:rPr>
              <a:t>ngày</a:t>
            </a:r>
            <a:r>
              <a:rPr lang="en-US" sz="3400" dirty="0">
                <a:solidFill>
                  <a:srgbClr val="FFFFFF"/>
                </a:solidFill>
              </a:rPr>
              <a:t> </a:t>
            </a:r>
            <a:r>
              <a:rPr lang="en-US" sz="3400" dirty="0" err="1">
                <a:solidFill>
                  <a:srgbClr val="FFFFFF"/>
                </a:solidFill>
              </a:rPr>
              <a:t>hôm</a:t>
            </a:r>
            <a:r>
              <a:rPr lang="en-US" sz="3400" dirty="0">
                <a:solidFill>
                  <a:srgbClr val="FFFFFF"/>
                </a:solidFill>
              </a:rPr>
              <a:t> nay </a:t>
            </a:r>
            <a:r>
              <a:rPr lang="en-US" sz="3400" dirty="0" err="1">
                <a:solidFill>
                  <a:srgbClr val="FFFFFF"/>
                </a:solidFill>
              </a:rPr>
              <a:t>đó</a:t>
            </a:r>
            <a:r>
              <a:rPr lang="en-US" sz="3400" dirty="0">
                <a:solidFill>
                  <a:srgbClr val="FFFFFF"/>
                </a:solidFill>
              </a:rPr>
              <a:t> </a:t>
            </a:r>
            <a:r>
              <a:rPr lang="en-US" sz="3400" dirty="0" err="1">
                <a:solidFill>
                  <a:srgbClr val="FFFFFF"/>
                </a:solidFill>
              </a:rPr>
              <a:t>là</a:t>
            </a:r>
            <a:r>
              <a:rPr lang="en-US" sz="3400" dirty="0">
                <a:solidFill>
                  <a:srgbClr val="FFFFFF"/>
                </a:solidFill>
              </a:rPr>
              <a:t> </a:t>
            </a:r>
            <a:r>
              <a:rPr lang="en-US" sz="3400" dirty="0">
                <a:solidFill>
                  <a:srgbClr val="FFFFFF"/>
                </a:solidFill>
                <a:uFill>
                  <a:solidFill>
                    <a:srgbClr val="FFFF00"/>
                  </a:solidFill>
                </a:uFill>
              </a:rPr>
              <a:t>con </a:t>
            </a:r>
            <a:r>
              <a:rPr lang="en-US" sz="3400" dirty="0" err="1">
                <a:solidFill>
                  <a:srgbClr val="FFFFFF"/>
                </a:solidFill>
                <a:uFill>
                  <a:solidFill>
                    <a:srgbClr val="FFFF00"/>
                  </a:solidFill>
                </a:uFill>
              </a:rPr>
              <a:t>người</a:t>
            </a:r>
            <a:r>
              <a:rPr lang="en-US" sz="3400" dirty="0">
                <a:solidFill>
                  <a:srgbClr val="FFFFFF"/>
                </a:solidFill>
                <a:uFill>
                  <a:solidFill>
                    <a:srgbClr val="FFFF00"/>
                  </a:solidFill>
                </a:uFill>
              </a:rPr>
              <a:t> </a:t>
            </a:r>
            <a:r>
              <a:rPr lang="en-US" sz="3400" dirty="0" err="1">
                <a:solidFill>
                  <a:srgbClr val="FFFFFF"/>
                </a:solidFill>
                <a:uFill>
                  <a:solidFill>
                    <a:srgbClr val="FFFF00"/>
                  </a:solidFill>
                </a:uFill>
              </a:rPr>
              <a:t>có</a:t>
            </a:r>
            <a:r>
              <a:rPr lang="en-US" sz="3400" dirty="0">
                <a:solidFill>
                  <a:srgbClr val="FFFFFF"/>
                </a:solidFill>
                <a:uFill>
                  <a:solidFill>
                    <a:srgbClr val="FFFF00"/>
                  </a:solidFill>
                </a:uFill>
              </a:rPr>
              <a:t> </a:t>
            </a:r>
            <a:r>
              <a:rPr lang="en-US" sz="3400" dirty="0" err="1">
                <a:solidFill>
                  <a:srgbClr val="FFFFFF"/>
                </a:solidFill>
                <a:uFill>
                  <a:solidFill>
                    <a:srgbClr val="FFFF00"/>
                  </a:solidFill>
                </a:uFill>
              </a:rPr>
              <a:t>mắt</a:t>
            </a:r>
            <a:r>
              <a:rPr lang="en-US" sz="3400" dirty="0">
                <a:solidFill>
                  <a:srgbClr val="FFFFFF"/>
                </a:solidFill>
                <a:uFill>
                  <a:solidFill>
                    <a:srgbClr val="FFFF00"/>
                  </a:solidFill>
                </a:uFill>
              </a:rPr>
              <a:t> </a:t>
            </a:r>
            <a:r>
              <a:rPr lang="en-US" sz="3400" dirty="0" err="1">
                <a:solidFill>
                  <a:srgbClr val="FFFFFF"/>
                </a:solidFill>
                <a:uFill>
                  <a:solidFill>
                    <a:srgbClr val="FFFF00"/>
                  </a:solidFill>
                </a:uFill>
              </a:rPr>
              <a:t>để</a:t>
            </a:r>
            <a:r>
              <a:rPr lang="en-US" sz="3400" dirty="0">
                <a:solidFill>
                  <a:srgbClr val="FFFFFF"/>
                </a:solidFill>
                <a:uFill>
                  <a:solidFill>
                    <a:srgbClr val="FFFF00"/>
                  </a:solidFill>
                </a:uFill>
              </a:rPr>
              <a:t> </a:t>
            </a:r>
            <a:r>
              <a:rPr lang="en-US" sz="3400" dirty="0" err="1">
                <a:solidFill>
                  <a:srgbClr val="FFFFFF"/>
                </a:solidFill>
                <a:uFill>
                  <a:solidFill>
                    <a:srgbClr val="FFFF00"/>
                  </a:solidFill>
                </a:uFill>
              </a:rPr>
              <a:t>thấy</a:t>
            </a:r>
            <a:r>
              <a:rPr lang="en-US" sz="3400" dirty="0">
                <a:solidFill>
                  <a:srgbClr val="FFFFFF"/>
                </a:solidFill>
                <a:uFill>
                  <a:solidFill>
                    <a:srgbClr val="FFFF00"/>
                  </a:solidFill>
                </a:uFill>
              </a:rPr>
              <a:t>, </a:t>
            </a:r>
            <a:r>
              <a:rPr lang="en-US" sz="3400" dirty="0" err="1">
                <a:solidFill>
                  <a:srgbClr val="FFFFFF"/>
                </a:solidFill>
                <a:uFill>
                  <a:solidFill>
                    <a:srgbClr val="FFFF00"/>
                  </a:solidFill>
                </a:uFill>
              </a:rPr>
              <a:t>nhưng</a:t>
            </a:r>
            <a:r>
              <a:rPr lang="en-US" sz="3400" dirty="0">
                <a:solidFill>
                  <a:srgbClr val="FFFFFF"/>
                </a:solidFill>
                <a:uFill>
                  <a:solidFill>
                    <a:srgbClr val="FFFF00"/>
                  </a:solidFill>
                </a:uFill>
              </a:rPr>
              <a:t> </a:t>
            </a:r>
            <a:r>
              <a:rPr lang="en-US" sz="3400" dirty="0" err="1">
                <a:solidFill>
                  <a:srgbClr val="FFFFFF"/>
                </a:solidFill>
                <a:uFill>
                  <a:solidFill>
                    <a:srgbClr val="FFFF00"/>
                  </a:solidFill>
                </a:uFill>
              </a:rPr>
              <a:t>không</a:t>
            </a:r>
            <a:r>
              <a:rPr lang="en-US" sz="3400" dirty="0">
                <a:solidFill>
                  <a:srgbClr val="FFFFFF"/>
                </a:solidFill>
                <a:uFill>
                  <a:solidFill>
                    <a:srgbClr val="FFFF00"/>
                  </a:solidFill>
                </a:uFill>
              </a:rPr>
              <a:t> </a:t>
            </a:r>
            <a:r>
              <a:rPr lang="en-US" sz="3400" dirty="0" err="1">
                <a:solidFill>
                  <a:srgbClr val="FFFFFF"/>
                </a:solidFill>
                <a:uFill>
                  <a:solidFill>
                    <a:srgbClr val="FFFF00"/>
                  </a:solidFill>
                </a:uFill>
              </a:rPr>
              <a:t>có</a:t>
            </a:r>
            <a:r>
              <a:rPr lang="en-US" sz="3400" dirty="0">
                <a:solidFill>
                  <a:srgbClr val="FFFFFF"/>
                </a:solidFill>
                <a:uFill>
                  <a:solidFill>
                    <a:srgbClr val="FFFF00"/>
                  </a:solidFill>
                </a:uFill>
              </a:rPr>
              <a:t> </a:t>
            </a:r>
            <a:r>
              <a:rPr lang="en-US" sz="3400" dirty="0" err="1">
                <a:solidFill>
                  <a:srgbClr val="FFFFFF"/>
                </a:solidFill>
                <a:uFill>
                  <a:solidFill>
                    <a:srgbClr val="FFFF00"/>
                  </a:solidFill>
                </a:uFill>
              </a:rPr>
              <a:t>tầm</a:t>
            </a:r>
            <a:r>
              <a:rPr lang="en-US" sz="3400" dirty="0">
                <a:solidFill>
                  <a:srgbClr val="FFFFFF"/>
                </a:solidFill>
                <a:uFill>
                  <a:solidFill>
                    <a:srgbClr val="FFFF00"/>
                  </a:solidFill>
                </a:uFill>
              </a:rPr>
              <a:t> </a:t>
            </a:r>
            <a:r>
              <a:rPr lang="en-US" sz="3400" dirty="0" err="1">
                <a:solidFill>
                  <a:srgbClr val="FFFFFF"/>
                </a:solidFill>
                <a:uFill>
                  <a:solidFill>
                    <a:srgbClr val="FFFF00"/>
                  </a:solidFill>
                </a:uFill>
              </a:rPr>
              <a:t>nhìn</a:t>
            </a:r>
            <a:r>
              <a:rPr lang="en-US" sz="3400" dirty="0">
                <a:solidFill>
                  <a:srgbClr val="FFFFFF"/>
                </a:solidFill>
                <a:uFill>
                  <a:solidFill>
                    <a:srgbClr val="FFFF00"/>
                  </a:solidFill>
                </a:uFill>
              </a:rPr>
              <a:t>” </a:t>
            </a:r>
          </a:p>
        </p:txBody>
      </p:sp>
    </p:spTree>
  </p:cSld>
  <p:clrMapOvr>
    <a:masterClrMapping/>
  </p:clrMapOvr>
  <mc:AlternateContent xmlns:mc="http://schemas.openxmlformats.org/markup-compatibility/2006" xmlns:p14="http://schemas.microsoft.com/office/powerpoint/2010/main">
    <mc:Choice Requires="p14">
      <p:transition spd="slow" p14:dur="1200">
        <p14:warp/>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6407CE-7F6B-714F-B42D-8B47D065389F}"/>
              </a:ext>
            </a:extLst>
          </p:cNvPr>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US" sz="4000" dirty="0">
                <a:solidFill>
                  <a:schemeClr val="tx1"/>
                </a:solidFill>
              </a:rPr>
              <a:t>II </a:t>
            </a:r>
            <a:r>
              <a:rPr lang="en-US" sz="4000" dirty="0" err="1">
                <a:solidFill>
                  <a:schemeClr val="tx1"/>
                </a:solidFill>
              </a:rPr>
              <a:t>Các</a:t>
            </a:r>
            <a:r>
              <a:rPr lang="en-US" sz="4000" dirty="0">
                <a:solidFill>
                  <a:schemeClr val="tx1"/>
                </a:solidFill>
              </a:rPr>
              <a:t> </a:t>
            </a:r>
            <a:r>
              <a:rPr lang="en-US" sz="4000" dirty="0" err="1">
                <a:solidFill>
                  <a:schemeClr val="tx1"/>
                </a:solidFill>
              </a:rPr>
              <a:t>vua</a:t>
            </a:r>
            <a:r>
              <a:rPr lang="en-US" sz="4000" dirty="0">
                <a:solidFill>
                  <a:schemeClr val="tx1"/>
                </a:solidFill>
              </a:rPr>
              <a:t> 6: 16-17</a:t>
            </a:r>
          </a:p>
        </p:txBody>
      </p:sp>
      <p:sp>
        <p:nvSpPr>
          <p:cNvPr id="3" name="Content Placeholder 2">
            <a:extLst>
              <a:ext uri="{FF2B5EF4-FFF2-40B4-BE49-F238E27FC236}">
                <a16:creationId xmlns:a16="http://schemas.microsoft.com/office/drawing/2014/main" id="{B42E1930-7562-154F-9145-B021C63812B9}"/>
              </a:ext>
            </a:extLst>
          </p:cNvPr>
          <p:cNvSpPr>
            <a:spLocks noGrp="1"/>
          </p:cNvSpPr>
          <p:nvPr>
            <p:ph idx="1"/>
          </p:nvPr>
        </p:nvSpPr>
        <p:spPr>
          <a:xfrm>
            <a:off x="1814945" y="2638044"/>
            <a:ext cx="8811491" cy="3101983"/>
          </a:xfrm>
        </p:spPr>
        <p:txBody>
          <a:bodyPr>
            <a:noAutofit/>
          </a:bodyPr>
          <a:lstStyle/>
          <a:p>
            <a:pPr marL="0" indent="0">
              <a:buNone/>
            </a:pPr>
            <a:r>
              <a:rPr lang="vi-VN" sz="3200" dirty="0">
                <a:solidFill>
                  <a:srgbClr val="0058C1"/>
                </a:solidFill>
              </a:rPr>
              <a:t>16</a:t>
            </a:r>
            <a:r>
              <a:rPr lang="vi-VN" sz="3200" dirty="0"/>
              <a:t> Ê-li-sê đáp rằng: Chớ sợ, những người ở với chúng ta đông hơn những người ở với chúng nó. </a:t>
            </a:r>
            <a:r>
              <a:rPr lang="vi-VN" sz="3200" dirty="0">
                <a:hlinkClick r:id="rId3" tooltip="Share Verse"/>
              </a:rPr>
              <a:t>17</a:t>
            </a:r>
            <a:r>
              <a:rPr lang="vi-VN" sz="3200" dirty="0"/>
              <a:t> Đoạn, Ê-li-sê cầu nguyện mà rằng: Đức Giê-hô-va ôi, xin mở mắt kẻ tôi tớ tôi, để nó thấy được. Đức Giê-hô-va mở mắt người ra, thì người thấy núi đầy những ngựa và xe bằng lửa ở chung quanh Ê-li-sê.</a:t>
            </a:r>
            <a:endParaRPr lang="en-US" sz="3200" dirty="0"/>
          </a:p>
        </p:txBody>
      </p:sp>
    </p:spTree>
    <p:extLst>
      <p:ext uri="{BB962C8B-B14F-4D97-AF65-F5344CB8AC3E}">
        <p14:creationId xmlns:p14="http://schemas.microsoft.com/office/powerpoint/2010/main" val="518767902"/>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6407CE-7F6B-714F-B42D-8B47D065389F}"/>
              </a:ext>
            </a:extLst>
          </p:cNvPr>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US" sz="4000" dirty="0" err="1">
                <a:solidFill>
                  <a:schemeClr val="tx1"/>
                </a:solidFill>
              </a:rPr>
              <a:t>Thi</a:t>
            </a:r>
            <a:r>
              <a:rPr lang="en-US" sz="4000" dirty="0">
                <a:solidFill>
                  <a:schemeClr val="tx1"/>
                </a:solidFill>
              </a:rPr>
              <a:t> </a:t>
            </a:r>
            <a:r>
              <a:rPr lang="en-US" sz="4000" dirty="0" err="1">
                <a:solidFill>
                  <a:schemeClr val="tx1"/>
                </a:solidFill>
              </a:rPr>
              <a:t>thiên</a:t>
            </a:r>
            <a:r>
              <a:rPr lang="en-US" sz="4000" dirty="0">
                <a:solidFill>
                  <a:schemeClr val="tx1"/>
                </a:solidFill>
              </a:rPr>
              <a:t> 119:18</a:t>
            </a:r>
          </a:p>
        </p:txBody>
      </p:sp>
      <p:sp>
        <p:nvSpPr>
          <p:cNvPr id="3" name="Content Placeholder 2">
            <a:extLst>
              <a:ext uri="{FF2B5EF4-FFF2-40B4-BE49-F238E27FC236}">
                <a16:creationId xmlns:a16="http://schemas.microsoft.com/office/drawing/2014/main" id="{B42E1930-7562-154F-9145-B021C63812B9}"/>
              </a:ext>
            </a:extLst>
          </p:cNvPr>
          <p:cNvSpPr>
            <a:spLocks noGrp="1"/>
          </p:cNvSpPr>
          <p:nvPr>
            <p:ph idx="1"/>
          </p:nvPr>
        </p:nvSpPr>
        <p:spPr>
          <a:xfrm>
            <a:off x="2231136" y="2638044"/>
            <a:ext cx="7729728" cy="3101983"/>
          </a:xfrm>
        </p:spPr>
        <p:txBody>
          <a:bodyPr>
            <a:normAutofit/>
          </a:bodyPr>
          <a:lstStyle/>
          <a:p>
            <a:pPr marL="0" indent="0">
              <a:buNone/>
            </a:pPr>
            <a:r>
              <a:rPr lang="en-US" sz="4000" dirty="0"/>
              <a:t>Xin </a:t>
            </a:r>
            <a:r>
              <a:rPr lang="en-US" sz="4000" dirty="0" err="1"/>
              <a:t>Chúa</a:t>
            </a:r>
            <a:r>
              <a:rPr lang="en-US" sz="4000" dirty="0"/>
              <a:t> </a:t>
            </a:r>
            <a:r>
              <a:rPr lang="en-US" sz="4000" dirty="0" err="1"/>
              <a:t>mở</a:t>
            </a:r>
            <a:r>
              <a:rPr lang="en-US" sz="4000" dirty="0"/>
              <a:t> </a:t>
            </a:r>
            <a:r>
              <a:rPr lang="en-US" sz="4000" dirty="0" err="1"/>
              <a:t>mắt</a:t>
            </a:r>
            <a:r>
              <a:rPr lang="en-US" sz="4000" dirty="0"/>
              <a:t> </a:t>
            </a:r>
            <a:r>
              <a:rPr lang="en-US" sz="4000" dirty="0" err="1"/>
              <a:t>tôi</a:t>
            </a:r>
            <a:r>
              <a:rPr lang="en-US" sz="4000" dirty="0"/>
              <a:t>, </a:t>
            </a:r>
            <a:r>
              <a:rPr lang="en-US" sz="4000" dirty="0" err="1"/>
              <a:t>để</a:t>
            </a:r>
            <a:r>
              <a:rPr lang="en-US" sz="4000" dirty="0"/>
              <a:t> </a:t>
            </a:r>
            <a:r>
              <a:rPr lang="en-US" sz="4000" dirty="0" err="1"/>
              <a:t>tôi</a:t>
            </a:r>
            <a:r>
              <a:rPr lang="en-US" sz="4000" dirty="0"/>
              <a:t> </a:t>
            </a:r>
            <a:r>
              <a:rPr lang="en-US" sz="4000" dirty="0" err="1"/>
              <a:t>thấy</a:t>
            </a:r>
            <a:r>
              <a:rPr lang="en-US" sz="4000" dirty="0"/>
              <a:t> </a:t>
            </a:r>
            <a:r>
              <a:rPr lang="en-US" sz="4000" dirty="0" err="1"/>
              <a:t>Sự</a:t>
            </a:r>
            <a:r>
              <a:rPr lang="en-US" sz="4000" dirty="0"/>
              <a:t> </a:t>
            </a:r>
            <a:r>
              <a:rPr lang="en-US" sz="4000" dirty="0" err="1"/>
              <a:t>lạ</a:t>
            </a:r>
            <a:r>
              <a:rPr lang="en-US" sz="4000" dirty="0"/>
              <a:t> </a:t>
            </a:r>
            <a:r>
              <a:rPr lang="en-US" sz="4000" dirty="0" err="1"/>
              <a:t>lùng</a:t>
            </a:r>
            <a:r>
              <a:rPr lang="en-US" sz="4000" dirty="0"/>
              <a:t> </a:t>
            </a:r>
            <a:r>
              <a:rPr lang="en-US" sz="4000" dirty="0" err="1"/>
              <a:t>trong</a:t>
            </a:r>
            <a:r>
              <a:rPr lang="en-US" sz="4000" dirty="0"/>
              <a:t> </a:t>
            </a:r>
            <a:r>
              <a:rPr lang="en-US" sz="4000" dirty="0" err="1"/>
              <a:t>luật</a:t>
            </a:r>
            <a:r>
              <a:rPr lang="en-US" sz="4000" dirty="0"/>
              <a:t> </a:t>
            </a:r>
            <a:r>
              <a:rPr lang="en-US" sz="4000" dirty="0" err="1"/>
              <a:t>pháp</a:t>
            </a:r>
            <a:r>
              <a:rPr lang="en-US" sz="4000" dirty="0"/>
              <a:t> </a:t>
            </a:r>
            <a:r>
              <a:rPr lang="en-US" sz="4000" dirty="0" err="1"/>
              <a:t>của</a:t>
            </a:r>
            <a:r>
              <a:rPr lang="en-US" sz="4000" dirty="0"/>
              <a:t> </a:t>
            </a:r>
            <a:r>
              <a:rPr lang="en-US" sz="4000" dirty="0" err="1"/>
              <a:t>Chúa</a:t>
            </a:r>
            <a:endParaRPr lang="en-US" sz="4000" dirty="0"/>
          </a:p>
        </p:txBody>
      </p:sp>
    </p:spTree>
    <p:extLst>
      <p:ext uri="{BB962C8B-B14F-4D97-AF65-F5344CB8AC3E}">
        <p14:creationId xmlns:p14="http://schemas.microsoft.com/office/powerpoint/2010/main" val="200326873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2817A-9D50-2944-BA62-5AC56B3B1B3C}"/>
              </a:ext>
            </a:extLst>
          </p:cNvPr>
          <p:cNvSpPr>
            <a:spLocks noGrp="1"/>
          </p:cNvSpPr>
          <p:nvPr>
            <p:ph type="title"/>
          </p:nvPr>
        </p:nvSpPr>
        <p:spPr>
          <a:xfrm>
            <a:off x="5458969" y="2386744"/>
            <a:ext cx="5928358" cy="1645920"/>
          </a:xfrm>
        </p:spPr>
        <p:txBody>
          <a:bodyPr vert="horz" lIns="274320" tIns="182880" rIns="274320" bIns="182880" rtlCol="0" anchor="ctr" anchorCtr="1">
            <a:normAutofit/>
          </a:bodyPr>
          <a:lstStyle/>
          <a:p>
            <a:r>
              <a:rPr lang="en-US" dirty="0"/>
              <a:t>TẦM NHÌN </a:t>
            </a:r>
            <a:r>
              <a:rPr lang="en-US" dirty="0" err="1"/>
              <a:t>bắt</a:t>
            </a:r>
            <a:r>
              <a:rPr lang="en-US" dirty="0"/>
              <a:t> </a:t>
            </a:r>
            <a:r>
              <a:rPr lang="en-US" dirty="0" err="1"/>
              <a:t>đầu</a:t>
            </a:r>
            <a:r>
              <a:rPr lang="en-US" dirty="0"/>
              <a:t> </a:t>
            </a:r>
            <a:r>
              <a:rPr lang="en-US" dirty="0" err="1"/>
              <a:t>khi</a:t>
            </a:r>
            <a:r>
              <a:rPr lang="en-US" dirty="0"/>
              <a:t> </a:t>
            </a:r>
            <a:r>
              <a:rPr lang="en-US" dirty="0" err="1"/>
              <a:t>nào</a:t>
            </a:r>
            <a:endParaRPr lang="en-US" dirty="0"/>
          </a:p>
        </p:txBody>
      </p:sp>
      <p:sp>
        <p:nvSpPr>
          <p:cNvPr id="3" name="Text Placeholder 2">
            <a:extLst>
              <a:ext uri="{FF2B5EF4-FFF2-40B4-BE49-F238E27FC236}">
                <a16:creationId xmlns:a16="http://schemas.microsoft.com/office/drawing/2014/main" id="{2548A91E-D65C-684E-8AD5-B8CA8A48C557}"/>
              </a:ext>
            </a:extLst>
          </p:cNvPr>
          <p:cNvSpPr>
            <a:spLocks noGrp="1"/>
          </p:cNvSpPr>
          <p:nvPr>
            <p:ph type="body" idx="1"/>
          </p:nvPr>
        </p:nvSpPr>
        <p:spPr>
          <a:xfrm>
            <a:off x="5458969" y="4352544"/>
            <a:ext cx="5928358" cy="1239894"/>
          </a:xfrm>
        </p:spPr>
        <p:txBody>
          <a:bodyPr vert="horz" lIns="91440" tIns="45720" rIns="91440" bIns="45720" rtlCol="0">
            <a:noAutofit/>
          </a:bodyPr>
          <a:lstStyle/>
          <a:p>
            <a:pPr algn="ctr"/>
            <a:r>
              <a:rPr lang="en-US" sz="2800" dirty="0" err="1">
                <a:solidFill>
                  <a:schemeClr val="tx1">
                    <a:lumMod val="75000"/>
                    <a:lumOff val="25000"/>
                  </a:schemeClr>
                </a:solidFill>
              </a:rPr>
              <a:t>Bắt</a:t>
            </a:r>
            <a:r>
              <a:rPr lang="en-US" sz="2800" dirty="0">
                <a:solidFill>
                  <a:schemeClr val="tx1">
                    <a:lumMod val="75000"/>
                    <a:lumOff val="25000"/>
                  </a:schemeClr>
                </a:solidFill>
              </a:rPr>
              <a:t> </a:t>
            </a:r>
            <a:r>
              <a:rPr lang="en-US" sz="2800" dirty="0" err="1">
                <a:solidFill>
                  <a:schemeClr val="tx1">
                    <a:lumMod val="75000"/>
                    <a:lumOff val="25000"/>
                  </a:schemeClr>
                </a:solidFill>
              </a:rPr>
              <a:t>đầu</a:t>
            </a:r>
            <a:r>
              <a:rPr lang="en-US" sz="2800" dirty="0">
                <a:solidFill>
                  <a:schemeClr val="tx1">
                    <a:lumMod val="75000"/>
                    <a:lumOff val="25000"/>
                  </a:schemeClr>
                </a:solidFill>
              </a:rPr>
              <a:t> </a:t>
            </a:r>
            <a:r>
              <a:rPr lang="en-US" sz="2800" dirty="0" err="1">
                <a:solidFill>
                  <a:schemeClr val="tx1">
                    <a:lumMod val="75000"/>
                    <a:lumOff val="25000"/>
                  </a:schemeClr>
                </a:solidFill>
              </a:rPr>
              <a:t>từ</a:t>
            </a:r>
            <a:r>
              <a:rPr lang="en-US" sz="2800" dirty="0">
                <a:solidFill>
                  <a:schemeClr val="tx1">
                    <a:lumMod val="75000"/>
                    <a:lumOff val="25000"/>
                  </a:schemeClr>
                </a:solidFill>
              </a:rPr>
              <a:t> </a:t>
            </a:r>
            <a:r>
              <a:rPr lang="en-US" sz="2800" dirty="0" err="1">
                <a:solidFill>
                  <a:schemeClr val="tx1">
                    <a:lumMod val="75000"/>
                    <a:lumOff val="25000"/>
                  </a:schemeClr>
                </a:solidFill>
              </a:rPr>
              <a:t>một</a:t>
            </a:r>
            <a:r>
              <a:rPr lang="en-US" sz="2800" dirty="0">
                <a:solidFill>
                  <a:schemeClr val="tx1">
                    <a:lumMod val="75000"/>
                    <a:lumOff val="25000"/>
                  </a:schemeClr>
                </a:solidFill>
              </a:rPr>
              <a:t> </a:t>
            </a:r>
            <a:r>
              <a:rPr lang="en-US" sz="2800" dirty="0" err="1">
                <a:solidFill>
                  <a:schemeClr val="tx1">
                    <a:lumMod val="75000"/>
                    <a:lumOff val="25000"/>
                  </a:schemeClr>
                </a:solidFill>
              </a:rPr>
              <a:t>ước</a:t>
            </a:r>
            <a:r>
              <a:rPr lang="en-US" sz="2800" dirty="0">
                <a:solidFill>
                  <a:schemeClr val="tx1">
                    <a:lumMod val="75000"/>
                    <a:lumOff val="25000"/>
                  </a:schemeClr>
                </a:solidFill>
              </a:rPr>
              <a:t> </a:t>
            </a:r>
            <a:r>
              <a:rPr lang="en-US" sz="2800" dirty="0" err="1">
                <a:solidFill>
                  <a:schemeClr val="tx1">
                    <a:lumMod val="75000"/>
                    <a:lumOff val="25000"/>
                  </a:schemeClr>
                </a:solidFill>
              </a:rPr>
              <a:t>mơ</a:t>
            </a:r>
            <a:r>
              <a:rPr lang="en-US" sz="2800" dirty="0">
                <a:solidFill>
                  <a:schemeClr val="tx1">
                    <a:lumMod val="75000"/>
                    <a:lumOff val="25000"/>
                  </a:schemeClr>
                </a:solidFill>
              </a:rPr>
              <a:t> </a:t>
            </a:r>
            <a:r>
              <a:rPr lang="en-US" sz="2800" dirty="0" err="1">
                <a:solidFill>
                  <a:schemeClr val="tx1">
                    <a:lumMod val="75000"/>
                    <a:lumOff val="25000"/>
                  </a:schemeClr>
                </a:solidFill>
              </a:rPr>
              <a:t>được</a:t>
            </a:r>
            <a:r>
              <a:rPr lang="en-US" sz="2800" dirty="0">
                <a:solidFill>
                  <a:schemeClr val="tx1">
                    <a:lumMod val="75000"/>
                    <a:lumOff val="25000"/>
                  </a:schemeClr>
                </a:solidFill>
              </a:rPr>
              <a:t> </a:t>
            </a:r>
            <a:r>
              <a:rPr lang="en-US" sz="2800" dirty="0" err="1">
                <a:solidFill>
                  <a:schemeClr val="tx1">
                    <a:lumMod val="75000"/>
                    <a:lumOff val="25000"/>
                  </a:schemeClr>
                </a:solidFill>
              </a:rPr>
              <a:t>ấp</a:t>
            </a:r>
            <a:r>
              <a:rPr lang="en-US" sz="2800" dirty="0">
                <a:solidFill>
                  <a:schemeClr val="tx1">
                    <a:lumMod val="75000"/>
                    <a:lumOff val="25000"/>
                  </a:schemeClr>
                </a:solidFill>
              </a:rPr>
              <a:t> </a:t>
            </a:r>
            <a:r>
              <a:rPr lang="en-US" sz="2800" dirty="0" err="1">
                <a:solidFill>
                  <a:schemeClr val="tx1">
                    <a:lumMod val="75000"/>
                    <a:lumOff val="25000"/>
                  </a:schemeClr>
                </a:solidFill>
              </a:rPr>
              <a:t>ũ</a:t>
            </a:r>
            <a:r>
              <a:rPr lang="en-US" sz="2800" dirty="0">
                <a:solidFill>
                  <a:schemeClr val="tx1">
                    <a:lumMod val="75000"/>
                    <a:lumOff val="25000"/>
                  </a:schemeClr>
                </a:solidFill>
              </a:rPr>
              <a:t> </a:t>
            </a:r>
            <a:r>
              <a:rPr lang="en-US" sz="2800" dirty="0" err="1">
                <a:solidFill>
                  <a:schemeClr val="tx1">
                    <a:lumMod val="75000"/>
                    <a:lumOff val="25000"/>
                  </a:schemeClr>
                </a:solidFill>
              </a:rPr>
              <a:t>trở</a:t>
            </a:r>
            <a:r>
              <a:rPr lang="en-US" sz="2800" dirty="0">
                <a:solidFill>
                  <a:schemeClr val="tx1">
                    <a:lumMod val="75000"/>
                    <a:lumOff val="25000"/>
                  </a:schemeClr>
                </a:solidFill>
              </a:rPr>
              <a:t> </a:t>
            </a:r>
            <a:r>
              <a:rPr lang="en-US" sz="2800" dirty="0" err="1">
                <a:solidFill>
                  <a:schemeClr val="tx1">
                    <a:lumMod val="75000"/>
                    <a:lumOff val="25000"/>
                  </a:schemeClr>
                </a:solidFill>
              </a:rPr>
              <a:t>thành</a:t>
            </a:r>
            <a:r>
              <a:rPr lang="en-US" sz="2800" dirty="0">
                <a:solidFill>
                  <a:schemeClr val="tx1">
                    <a:lumMod val="75000"/>
                    <a:lumOff val="25000"/>
                  </a:schemeClr>
                </a:solidFill>
              </a:rPr>
              <a:t> </a:t>
            </a:r>
            <a:r>
              <a:rPr lang="en-US" sz="2800" dirty="0" err="1">
                <a:solidFill>
                  <a:schemeClr val="tx1">
                    <a:lumMod val="75000"/>
                    <a:lumOff val="25000"/>
                  </a:schemeClr>
                </a:solidFill>
              </a:rPr>
              <a:t>một</a:t>
            </a:r>
            <a:r>
              <a:rPr lang="en-US" sz="2800" dirty="0">
                <a:solidFill>
                  <a:schemeClr val="tx1">
                    <a:lumMod val="75000"/>
                    <a:lumOff val="25000"/>
                  </a:schemeClr>
                </a:solidFill>
              </a:rPr>
              <a:t> </a:t>
            </a:r>
            <a:r>
              <a:rPr lang="en-US" sz="2800" dirty="0" err="1">
                <a:solidFill>
                  <a:schemeClr val="tx1">
                    <a:lumMod val="75000"/>
                    <a:lumOff val="25000"/>
                  </a:schemeClr>
                </a:solidFill>
              </a:rPr>
              <a:t>điều</a:t>
            </a:r>
            <a:r>
              <a:rPr lang="en-US" sz="2800" dirty="0">
                <a:solidFill>
                  <a:schemeClr val="tx1">
                    <a:lumMod val="75000"/>
                    <a:lumOff val="25000"/>
                  </a:schemeClr>
                </a:solidFill>
              </a:rPr>
              <a:t> </a:t>
            </a:r>
            <a:r>
              <a:rPr lang="en-US" sz="2800" dirty="0" err="1">
                <a:solidFill>
                  <a:schemeClr val="tx1">
                    <a:lumMod val="75000"/>
                    <a:lumOff val="25000"/>
                  </a:schemeClr>
                </a:solidFill>
              </a:rPr>
              <a:t>có</a:t>
            </a:r>
            <a:r>
              <a:rPr lang="en-US" sz="2800" dirty="0">
                <a:solidFill>
                  <a:schemeClr val="tx1">
                    <a:lumMod val="75000"/>
                    <a:lumOff val="25000"/>
                  </a:schemeClr>
                </a:solidFill>
              </a:rPr>
              <a:t> </a:t>
            </a:r>
            <a:r>
              <a:rPr lang="en-US" sz="2800" dirty="0" err="1">
                <a:solidFill>
                  <a:schemeClr val="tx1">
                    <a:lumMod val="75000"/>
                    <a:lumOff val="25000"/>
                  </a:schemeClr>
                </a:solidFill>
              </a:rPr>
              <a:t>thể</a:t>
            </a:r>
            <a:r>
              <a:rPr lang="en-US" sz="2800" dirty="0">
                <a:solidFill>
                  <a:schemeClr val="tx1">
                    <a:lumMod val="75000"/>
                    <a:lumOff val="25000"/>
                  </a:schemeClr>
                </a:solidFill>
              </a:rPr>
              <a:t>. </a:t>
            </a:r>
            <a:r>
              <a:rPr lang="en-US" sz="2800" dirty="0" err="1">
                <a:solidFill>
                  <a:schemeClr val="tx1">
                    <a:lumMod val="75000"/>
                    <a:lumOff val="25000"/>
                  </a:schemeClr>
                </a:solidFill>
              </a:rPr>
              <a:t>Tầm</a:t>
            </a:r>
            <a:r>
              <a:rPr lang="en-US" sz="2800" dirty="0">
                <a:solidFill>
                  <a:schemeClr val="tx1">
                    <a:lumMod val="75000"/>
                    <a:lumOff val="25000"/>
                  </a:schemeClr>
                </a:solidFill>
              </a:rPr>
              <a:t> </a:t>
            </a:r>
            <a:r>
              <a:rPr lang="en-US" sz="2800" dirty="0" err="1">
                <a:solidFill>
                  <a:schemeClr val="tx1">
                    <a:lumMod val="75000"/>
                    <a:lumOff val="25000"/>
                  </a:schemeClr>
                </a:solidFill>
              </a:rPr>
              <a:t>nhìn</a:t>
            </a:r>
            <a:r>
              <a:rPr lang="en-US" sz="2800" dirty="0">
                <a:solidFill>
                  <a:schemeClr val="tx1">
                    <a:lumMod val="75000"/>
                    <a:lumOff val="25000"/>
                  </a:schemeClr>
                </a:solidFill>
              </a:rPr>
              <a:t> </a:t>
            </a:r>
            <a:r>
              <a:rPr lang="en-US" sz="2800" dirty="0" err="1">
                <a:solidFill>
                  <a:schemeClr val="tx1">
                    <a:lumMod val="75000"/>
                    <a:lumOff val="25000"/>
                  </a:schemeClr>
                </a:solidFill>
              </a:rPr>
              <a:t>được</a:t>
            </a:r>
            <a:r>
              <a:rPr lang="en-US" sz="2800" dirty="0">
                <a:solidFill>
                  <a:schemeClr val="tx1">
                    <a:lumMod val="75000"/>
                    <a:lumOff val="25000"/>
                  </a:schemeClr>
                </a:solidFill>
              </a:rPr>
              <a:t> </a:t>
            </a:r>
            <a:r>
              <a:rPr lang="en-US" sz="2800" dirty="0" err="1">
                <a:solidFill>
                  <a:schemeClr val="tx1">
                    <a:lumMod val="75000"/>
                    <a:lumOff val="25000"/>
                  </a:schemeClr>
                </a:solidFill>
              </a:rPr>
              <a:t>khai</a:t>
            </a:r>
            <a:r>
              <a:rPr lang="en-US" sz="2800" dirty="0">
                <a:solidFill>
                  <a:schemeClr val="tx1">
                    <a:lumMod val="75000"/>
                    <a:lumOff val="25000"/>
                  </a:schemeClr>
                </a:solidFill>
              </a:rPr>
              <a:t> </a:t>
            </a:r>
            <a:r>
              <a:rPr lang="en-US" sz="2800" dirty="0" err="1">
                <a:solidFill>
                  <a:schemeClr val="tx1">
                    <a:lumMod val="75000"/>
                    <a:lumOff val="25000"/>
                  </a:schemeClr>
                </a:solidFill>
              </a:rPr>
              <a:t>sinh</a:t>
            </a:r>
            <a:r>
              <a:rPr lang="en-US" sz="2800" dirty="0">
                <a:solidFill>
                  <a:schemeClr val="tx1">
                    <a:lumMod val="75000"/>
                    <a:lumOff val="25000"/>
                  </a:schemeClr>
                </a:solidFill>
              </a:rPr>
              <a:t> </a:t>
            </a:r>
            <a:r>
              <a:rPr lang="en-US" sz="2800" dirty="0" err="1">
                <a:solidFill>
                  <a:schemeClr val="tx1">
                    <a:lumMod val="75000"/>
                    <a:lumOff val="25000"/>
                  </a:schemeClr>
                </a:solidFill>
              </a:rPr>
              <a:t>khi</a:t>
            </a:r>
            <a:r>
              <a:rPr lang="en-US" sz="2800" dirty="0">
                <a:solidFill>
                  <a:schemeClr val="tx1">
                    <a:lumMod val="75000"/>
                    <a:lumOff val="25000"/>
                  </a:schemeClr>
                </a:solidFill>
              </a:rPr>
              <a:t> </a:t>
            </a:r>
            <a:r>
              <a:rPr lang="en-US" sz="2800" dirty="0" err="1">
                <a:solidFill>
                  <a:schemeClr val="tx1">
                    <a:lumMod val="75000"/>
                    <a:lumOff val="25000"/>
                  </a:schemeClr>
                </a:solidFill>
              </a:rPr>
              <a:t>khũng</a:t>
            </a:r>
            <a:r>
              <a:rPr lang="en-US" sz="2800" dirty="0">
                <a:solidFill>
                  <a:schemeClr val="tx1">
                    <a:lumMod val="75000"/>
                    <a:lumOff val="25000"/>
                  </a:schemeClr>
                </a:solidFill>
              </a:rPr>
              <a:t> </a:t>
            </a:r>
            <a:r>
              <a:rPr lang="en-US" sz="2800" dirty="0" err="1">
                <a:solidFill>
                  <a:schemeClr val="tx1">
                    <a:lumMod val="75000"/>
                    <a:lumOff val="25000"/>
                  </a:schemeClr>
                </a:solidFill>
              </a:rPr>
              <a:t>hoãng</a:t>
            </a:r>
            <a:r>
              <a:rPr lang="en-US" sz="2800" dirty="0">
                <a:solidFill>
                  <a:schemeClr val="tx1">
                    <a:lumMod val="75000"/>
                    <a:lumOff val="25000"/>
                  </a:schemeClr>
                </a:solidFill>
              </a:rPr>
              <a:t> </a:t>
            </a:r>
            <a:r>
              <a:rPr lang="en-US" sz="2800" dirty="0" err="1">
                <a:solidFill>
                  <a:schemeClr val="tx1">
                    <a:lumMod val="75000"/>
                    <a:lumOff val="25000"/>
                  </a:schemeClr>
                </a:solidFill>
              </a:rPr>
              <a:t>xuất</a:t>
            </a:r>
            <a:r>
              <a:rPr lang="en-US" sz="2800" dirty="0">
                <a:solidFill>
                  <a:schemeClr val="tx1">
                    <a:lumMod val="75000"/>
                    <a:lumOff val="25000"/>
                  </a:schemeClr>
                </a:solidFill>
              </a:rPr>
              <a:t> </a:t>
            </a:r>
            <a:r>
              <a:rPr lang="en-US" sz="2800" dirty="0" err="1">
                <a:solidFill>
                  <a:schemeClr val="tx1">
                    <a:lumMod val="75000"/>
                    <a:lumOff val="25000"/>
                  </a:schemeClr>
                </a:solidFill>
              </a:rPr>
              <a:t>hiện</a:t>
            </a:r>
            <a:endParaRPr lang="en-US" sz="2800" dirty="0">
              <a:solidFill>
                <a:schemeClr val="tx1">
                  <a:lumMod val="75000"/>
                  <a:lumOff val="25000"/>
                </a:schemeClr>
              </a:solidFill>
            </a:endParaRPr>
          </a:p>
        </p:txBody>
      </p:sp>
      <p:pic>
        <p:nvPicPr>
          <p:cNvPr id="5" name="Picture 4" descr="Light bulb on yellow background with sketched light beams and cord">
            <a:extLst>
              <a:ext uri="{FF2B5EF4-FFF2-40B4-BE49-F238E27FC236}">
                <a16:creationId xmlns:a16="http://schemas.microsoft.com/office/drawing/2014/main" id="{E7849694-B52F-4013-A872-DC7E6D90D3A4}"/>
              </a:ext>
            </a:extLst>
          </p:cNvPr>
          <p:cNvPicPr>
            <a:picLocks noChangeAspect="1"/>
          </p:cNvPicPr>
          <p:nvPr/>
        </p:nvPicPr>
        <p:blipFill rotWithShape="1">
          <a:blip r:embed="rId3"/>
          <a:srcRect l="51260" r="7002"/>
          <a:stretch/>
        </p:blipFill>
        <p:spPr>
          <a:xfrm>
            <a:off x="20" y="10"/>
            <a:ext cx="4654277" cy="6857990"/>
          </a:xfrm>
          <a:prstGeom prst="rect">
            <a:avLst/>
          </a:prstGeom>
        </p:spPr>
      </p:pic>
    </p:spTree>
    <p:extLst>
      <p:ext uri="{BB962C8B-B14F-4D97-AF65-F5344CB8AC3E}">
        <p14:creationId xmlns:p14="http://schemas.microsoft.com/office/powerpoint/2010/main" val="768854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4" name="Shape 144"/>
          <p:cNvSpPr>
            <a:spLocks noGrp="1"/>
          </p:cNvSpPr>
          <p:nvPr>
            <p:ph type="title"/>
          </p:nvPr>
        </p:nvSpPr>
        <p:spPr>
          <a:xfrm>
            <a:off x="568037" y="1911928"/>
            <a:ext cx="4168366" cy="2805307"/>
          </a:xfrm>
          <a:prstGeom prst="rect">
            <a:avLst/>
          </a:prstGeom>
          <a:noFill/>
          <a:ln>
            <a:solidFill>
              <a:schemeClr val="tx1"/>
            </a:solidFill>
          </a:ln>
        </p:spPr>
        <p:txBody>
          <a:bodyPr vert="horz" lIns="182880" tIns="182880" rIns="182880" bIns="182880" rtlCol="0" anchor="ctr">
            <a:noAutofit/>
          </a:bodyPr>
          <a:lstStyle/>
          <a:p>
            <a:pPr>
              <a:tabLst>
                <a:tab pos="1142959" algn="l"/>
              </a:tabLst>
              <a:defRPr sz="6257" b="1">
                <a:solidFill>
                  <a:srgbClr val="FFCC00"/>
                </a:solidFill>
                <a:uFill>
                  <a:solidFill>
                    <a:srgbClr val="FFCC00"/>
                  </a:solidFill>
                </a:uFill>
                <a:latin typeface="Arial"/>
                <a:ea typeface="Arial"/>
                <a:cs typeface="Arial"/>
                <a:sym typeface="Arial"/>
              </a:defRPr>
            </a:pPr>
            <a:r>
              <a:rPr lang="en-US" sz="4000" kern="1200" cap="all" spc="200" baseline="0" dirty="0" err="1">
                <a:solidFill>
                  <a:schemeClr val="tx1"/>
                </a:solidFill>
                <a:latin typeface="+mj-lt"/>
                <a:ea typeface="+mj-ea"/>
                <a:cs typeface="+mj-cs"/>
              </a:rPr>
              <a:t>Tầm</a:t>
            </a:r>
            <a:r>
              <a:rPr lang="en-US" sz="4000" kern="1200" cap="all" spc="200" baseline="0" dirty="0">
                <a:solidFill>
                  <a:schemeClr val="tx1"/>
                </a:solidFill>
                <a:latin typeface="+mj-lt"/>
                <a:ea typeface="+mj-ea"/>
                <a:cs typeface="+mj-cs"/>
              </a:rPr>
              <a:t> </a:t>
            </a:r>
            <a:r>
              <a:rPr lang="en-US" sz="4000" kern="1200" cap="all" spc="200" baseline="0" dirty="0" err="1">
                <a:solidFill>
                  <a:schemeClr val="tx1"/>
                </a:solidFill>
                <a:latin typeface="+mj-lt"/>
                <a:ea typeface="+mj-ea"/>
                <a:cs typeface="+mj-cs"/>
              </a:rPr>
              <a:t>Nhìn</a:t>
            </a:r>
            <a:r>
              <a:rPr lang="en-US" sz="4000" dirty="0">
                <a:solidFill>
                  <a:schemeClr val="tx1"/>
                </a:solidFill>
              </a:rPr>
              <a:t> KHỞI SỰ TỪ SỰ KHŨNG HOÃNG</a:t>
            </a:r>
            <a:endParaRPr lang="en-US" sz="4000" kern="1200" cap="all" spc="200" baseline="0" dirty="0">
              <a:solidFill>
                <a:schemeClr val="tx1"/>
              </a:solidFill>
              <a:latin typeface="+mj-lt"/>
              <a:ea typeface="+mj-ea"/>
              <a:cs typeface="+mj-cs"/>
            </a:endParaRPr>
          </a:p>
        </p:txBody>
      </p:sp>
      <p:sp>
        <p:nvSpPr>
          <p:cNvPr id="86" name="Rectangle 85">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Shape 145"/>
          <p:cNvSpPr>
            <a:spLocks noGrp="1"/>
          </p:cNvSpPr>
          <p:nvPr>
            <p:ph type="body" idx="1"/>
          </p:nvPr>
        </p:nvSpPr>
        <p:spPr>
          <a:xfrm>
            <a:off x="6049182" y="802638"/>
            <a:ext cx="5408696" cy="5252722"/>
          </a:xfrm>
          <a:prstGeom prst="rect">
            <a:avLst/>
          </a:prstGeom>
        </p:spPr>
        <p:txBody>
          <a:bodyPr vert="horz" lIns="91440" tIns="45720" rIns="91440" bIns="45720" rtlCol="0" anchor="ctr">
            <a:normAutofit/>
          </a:bodyPr>
          <a:lstStyle/>
          <a:p>
            <a:pPr marL="71427" indent="0">
              <a:lnSpc>
                <a:spcPct val="90000"/>
              </a:lnSpc>
              <a:buSzPct val="99000"/>
              <a:buNone/>
              <a:tabLst>
                <a:tab pos="794714" algn="l"/>
              </a:tabLst>
              <a:defRPr sz="4551">
                <a:solidFill>
                  <a:srgbClr val="FFFFFF"/>
                </a:solidFill>
                <a:uFill>
                  <a:solidFill>
                    <a:srgbClr val="FFFFFF"/>
                  </a:solidFill>
                </a:uFill>
                <a:latin typeface="Arial"/>
                <a:ea typeface="Arial"/>
                <a:cs typeface="Arial"/>
                <a:sym typeface="Arial"/>
              </a:defRPr>
            </a:pPr>
            <a:r>
              <a:rPr lang="en-US" sz="4000" dirty="0" err="1">
                <a:solidFill>
                  <a:schemeClr val="bg1"/>
                </a:solidFill>
              </a:rPr>
              <a:t>Bắt</a:t>
            </a:r>
            <a:r>
              <a:rPr lang="en-US" sz="4000" dirty="0">
                <a:solidFill>
                  <a:schemeClr val="bg1"/>
                </a:solidFill>
              </a:rPr>
              <a:t> </a:t>
            </a:r>
            <a:r>
              <a:rPr lang="en-US" sz="4000" dirty="0" err="1">
                <a:solidFill>
                  <a:schemeClr val="bg1"/>
                </a:solidFill>
              </a:rPr>
              <a:t>đầu</a:t>
            </a:r>
            <a:r>
              <a:rPr lang="en-US" sz="4000" dirty="0">
                <a:solidFill>
                  <a:schemeClr val="bg1"/>
                </a:solidFill>
              </a:rPr>
              <a:t> </a:t>
            </a:r>
            <a:r>
              <a:rPr lang="en-US" sz="4000" dirty="0" err="1">
                <a:solidFill>
                  <a:schemeClr val="bg1"/>
                </a:solidFill>
              </a:rPr>
              <a:t>với</a:t>
            </a:r>
            <a:r>
              <a:rPr lang="en-US" sz="4000" dirty="0">
                <a:solidFill>
                  <a:schemeClr val="bg1"/>
                </a:solidFill>
              </a:rPr>
              <a:t> </a:t>
            </a:r>
            <a:r>
              <a:rPr lang="en-US" sz="4000" dirty="0" err="1">
                <a:solidFill>
                  <a:schemeClr val="bg1"/>
                </a:solidFill>
              </a:rPr>
              <a:t>trăn</a:t>
            </a:r>
            <a:r>
              <a:rPr lang="en-US" sz="4000" dirty="0">
                <a:solidFill>
                  <a:schemeClr val="bg1"/>
                </a:solidFill>
              </a:rPr>
              <a:t> </a:t>
            </a:r>
            <a:r>
              <a:rPr lang="en-US" sz="4000" dirty="0" err="1">
                <a:solidFill>
                  <a:schemeClr val="bg1"/>
                </a:solidFill>
              </a:rPr>
              <a:t>trở</a:t>
            </a:r>
            <a:r>
              <a:rPr lang="en-US" sz="4000" dirty="0">
                <a:solidFill>
                  <a:schemeClr val="bg1"/>
                </a:solidFill>
              </a:rPr>
              <a:t> </a:t>
            </a:r>
          </a:p>
          <a:p>
            <a:pPr marL="71427" indent="0">
              <a:lnSpc>
                <a:spcPct val="90000"/>
              </a:lnSpc>
              <a:buSzPct val="99000"/>
              <a:buNone/>
              <a:tabLst>
                <a:tab pos="794714" algn="l"/>
              </a:tabLst>
              <a:defRPr sz="4551">
                <a:solidFill>
                  <a:srgbClr val="FFFFFF"/>
                </a:solidFill>
                <a:uFill>
                  <a:solidFill>
                    <a:srgbClr val="FFFFFF"/>
                  </a:solidFill>
                </a:uFill>
                <a:latin typeface="Arial"/>
                <a:ea typeface="Arial"/>
                <a:cs typeface="Arial"/>
                <a:sym typeface="Arial"/>
              </a:defRPr>
            </a:pPr>
            <a:r>
              <a:rPr lang="en-US" sz="4000" dirty="0">
                <a:solidFill>
                  <a:schemeClr val="bg1"/>
                </a:solidFill>
              </a:rPr>
              <a:t>(</a:t>
            </a:r>
            <a:r>
              <a:rPr lang="en-US" sz="4000" dirty="0" err="1">
                <a:solidFill>
                  <a:schemeClr val="bg1"/>
                </a:solidFill>
              </a:rPr>
              <a:t>Nê</a:t>
            </a:r>
            <a:r>
              <a:rPr lang="en-US" sz="4000" dirty="0">
                <a:solidFill>
                  <a:schemeClr val="bg1"/>
                </a:solidFill>
              </a:rPr>
              <a:t>-</a:t>
            </a:r>
            <a:r>
              <a:rPr lang="en-US" sz="4000" dirty="0" err="1">
                <a:solidFill>
                  <a:schemeClr val="bg1"/>
                </a:solidFill>
              </a:rPr>
              <a:t>hê</a:t>
            </a:r>
            <a:r>
              <a:rPr lang="en-US" sz="4000" dirty="0">
                <a:solidFill>
                  <a:schemeClr val="bg1"/>
                </a:solidFill>
              </a:rPr>
              <a:t>-mi 1:3-4a)</a:t>
            </a:r>
          </a:p>
          <a:p>
            <a:pPr marL="71427" indent="0">
              <a:lnSpc>
                <a:spcPct val="90000"/>
              </a:lnSpc>
              <a:buSzPct val="99000"/>
              <a:buNone/>
              <a:tabLst>
                <a:tab pos="794714" algn="l"/>
              </a:tabLst>
              <a:defRPr sz="4551">
                <a:solidFill>
                  <a:srgbClr val="FFFFFF"/>
                </a:solidFill>
                <a:uFill>
                  <a:solidFill>
                    <a:srgbClr val="FFFFFF"/>
                  </a:solidFill>
                </a:uFill>
                <a:latin typeface="Arial"/>
                <a:ea typeface="Arial"/>
                <a:cs typeface="Arial"/>
                <a:sym typeface="Arial"/>
              </a:defRPr>
            </a:pPr>
            <a:endParaRPr lang="en-US" sz="4000" dirty="0">
              <a:solidFill>
                <a:schemeClr val="bg1"/>
              </a:solidFill>
            </a:endParaRPr>
          </a:p>
          <a:p>
            <a:pPr marL="71427" indent="0">
              <a:lnSpc>
                <a:spcPct val="90000"/>
              </a:lnSpc>
              <a:buSzPct val="99000"/>
              <a:buNone/>
              <a:tabLst>
                <a:tab pos="794714" algn="l"/>
              </a:tabLst>
              <a:defRPr sz="4551">
                <a:solidFill>
                  <a:srgbClr val="FFFFFF"/>
                </a:solidFill>
                <a:uFill>
                  <a:solidFill>
                    <a:srgbClr val="FFFFFF"/>
                  </a:solidFill>
                </a:uFill>
                <a:latin typeface="Arial"/>
                <a:ea typeface="Arial"/>
                <a:cs typeface="Arial"/>
                <a:sym typeface="Arial"/>
              </a:defRPr>
            </a:pPr>
            <a:r>
              <a:rPr lang="en-US" sz="4000" dirty="0" err="1">
                <a:solidFill>
                  <a:schemeClr val="bg1"/>
                </a:solidFill>
              </a:rPr>
              <a:t>Ấp</a:t>
            </a:r>
            <a:r>
              <a:rPr lang="en-US" sz="4000" dirty="0">
                <a:solidFill>
                  <a:schemeClr val="bg1"/>
                </a:solidFill>
              </a:rPr>
              <a:t> </a:t>
            </a:r>
            <a:r>
              <a:rPr lang="en-US" sz="4000" dirty="0" err="1">
                <a:solidFill>
                  <a:schemeClr val="bg1"/>
                </a:solidFill>
              </a:rPr>
              <a:t>ủ</a:t>
            </a:r>
            <a:r>
              <a:rPr lang="en-US" sz="4000" dirty="0">
                <a:solidFill>
                  <a:schemeClr val="bg1"/>
                </a:solidFill>
              </a:rPr>
              <a:t> </a:t>
            </a:r>
            <a:r>
              <a:rPr lang="en-US" sz="4000" dirty="0" err="1">
                <a:solidFill>
                  <a:schemeClr val="bg1"/>
                </a:solidFill>
              </a:rPr>
              <a:t>trong</a:t>
            </a:r>
            <a:r>
              <a:rPr lang="en-US" sz="4000" dirty="0">
                <a:solidFill>
                  <a:schemeClr val="bg1"/>
                </a:solidFill>
              </a:rPr>
              <a:t> </a:t>
            </a:r>
            <a:r>
              <a:rPr lang="en-US" sz="4000" dirty="0" err="1">
                <a:solidFill>
                  <a:schemeClr val="bg1"/>
                </a:solidFill>
              </a:rPr>
              <a:t>sự</a:t>
            </a:r>
            <a:r>
              <a:rPr lang="en-US" sz="4000" dirty="0">
                <a:solidFill>
                  <a:schemeClr val="bg1"/>
                </a:solidFill>
              </a:rPr>
              <a:t>  </a:t>
            </a:r>
            <a:r>
              <a:rPr lang="en-US" sz="4000" dirty="0" err="1">
                <a:solidFill>
                  <a:schemeClr val="bg1"/>
                </a:solidFill>
              </a:rPr>
              <a:t>cầu</a:t>
            </a:r>
            <a:r>
              <a:rPr lang="en-US" sz="4000" dirty="0">
                <a:solidFill>
                  <a:schemeClr val="bg1"/>
                </a:solidFill>
              </a:rPr>
              <a:t> </a:t>
            </a:r>
            <a:r>
              <a:rPr lang="en-US" sz="4000" dirty="0" err="1">
                <a:solidFill>
                  <a:schemeClr val="bg1"/>
                </a:solidFill>
              </a:rPr>
              <a:t>nguyện</a:t>
            </a:r>
            <a:r>
              <a:rPr lang="en-US" sz="4000" dirty="0">
                <a:solidFill>
                  <a:schemeClr val="bg1"/>
                </a:solidFill>
              </a:rPr>
              <a:t> </a:t>
            </a:r>
          </a:p>
          <a:p>
            <a:pPr marL="71427" indent="0">
              <a:lnSpc>
                <a:spcPct val="90000"/>
              </a:lnSpc>
              <a:buSzPct val="99000"/>
              <a:buNone/>
              <a:tabLst>
                <a:tab pos="794714" algn="l"/>
              </a:tabLst>
              <a:defRPr sz="4551">
                <a:solidFill>
                  <a:srgbClr val="FFFFFF"/>
                </a:solidFill>
                <a:uFill>
                  <a:solidFill>
                    <a:srgbClr val="FFFFFF"/>
                  </a:solidFill>
                </a:uFill>
                <a:latin typeface="Arial"/>
                <a:ea typeface="Arial"/>
                <a:cs typeface="Arial"/>
                <a:sym typeface="Arial"/>
              </a:defRPr>
            </a:pPr>
            <a:r>
              <a:rPr lang="en-US" sz="4000" dirty="0">
                <a:solidFill>
                  <a:schemeClr val="bg1"/>
                </a:solidFill>
              </a:rPr>
              <a:t>(</a:t>
            </a:r>
            <a:r>
              <a:rPr lang="en-US" sz="4000" dirty="0" err="1">
                <a:solidFill>
                  <a:schemeClr val="bg1"/>
                </a:solidFill>
              </a:rPr>
              <a:t>Nê</a:t>
            </a:r>
            <a:r>
              <a:rPr lang="en-US" sz="4000" dirty="0">
                <a:solidFill>
                  <a:schemeClr val="bg1"/>
                </a:solidFill>
              </a:rPr>
              <a:t>-</a:t>
            </a:r>
            <a:r>
              <a:rPr lang="en-US" sz="4000" dirty="0" err="1">
                <a:solidFill>
                  <a:schemeClr val="bg1"/>
                </a:solidFill>
              </a:rPr>
              <a:t>hê</a:t>
            </a:r>
            <a:r>
              <a:rPr lang="en-US" sz="4000" dirty="0">
                <a:solidFill>
                  <a:schemeClr val="bg1"/>
                </a:solidFill>
              </a:rPr>
              <a:t>-mi. 1:4b; 2:4b)</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warp/>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0670964-C034-8D4C-BC30-354E19E1CE43}"/>
              </a:ext>
            </a:extLst>
          </p:cNvPr>
          <p:cNvSpPr txBox="1"/>
          <p:nvPr/>
        </p:nvSpPr>
        <p:spPr>
          <a:xfrm>
            <a:off x="1122218" y="889843"/>
            <a:ext cx="10474037" cy="5632311"/>
          </a:xfrm>
          <a:prstGeom prst="rect">
            <a:avLst/>
          </a:prstGeom>
          <a:noFill/>
        </p:spPr>
        <p:txBody>
          <a:bodyPr wrap="square" rtlCol="0">
            <a:spAutoFit/>
          </a:bodyPr>
          <a:lstStyle/>
          <a:p>
            <a:r>
              <a:rPr lang="vi-VN" sz="2400" b="1" dirty="0"/>
              <a:t>Nê-hê-Mi 1- 2:</a:t>
            </a:r>
          </a:p>
          <a:p>
            <a:r>
              <a:rPr lang="vi-VN" sz="2400" dirty="0"/>
              <a:t>1:3 Các người ấy nói với tôi rằng: Những kẻ bị bắt làm phu tù còn sót ở lại trong tỉnh, bị tai nạn và sỉ nhục lắm; còn vách thành của Giê-ru-sa-lem thì hư nát và các cửa nó đã bị lửa cháy. </a:t>
            </a:r>
            <a:r>
              <a:rPr lang="vi-VN" sz="2400" dirty="0">
                <a:hlinkClick r:id="rId2" tooltip="Share Verse"/>
              </a:rPr>
              <a:t>4</a:t>
            </a:r>
            <a:r>
              <a:rPr lang="vi-VN" sz="2400" dirty="0"/>
              <a:t> Khi tôi nghe các lời ấy, bèn ngồi mà khóc, cư tang mấy ngày; tôi cữ ăn và cầu nguyện Đức Chúa của các từng trời, mà rằng: </a:t>
            </a:r>
            <a:r>
              <a:rPr lang="vi-VN" sz="2400" dirty="0">
                <a:hlinkClick r:id="rId3" tooltip="Share Verse"/>
              </a:rPr>
              <a:t>5</a:t>
            </a:r>
            <a:r>
              <a:rPr lang="vi-VN" sz="2400" dirty="0"/>
              <a:t> Ôi! Giê-hô-va Đức Chúa của các từng trời, ………….. vì dân Y-sơ-ra-ên, là các tôi tớ Chúa, ở tại trước mặt Chúa và xưng những tội của dân Y-sơ-ra-ên mà chúng tôi đã phạm với Ngài. Và lại tôi và nhà của tổ phụ tôi cũng có phạm tội. </a:t>
            </a:r>
            <a:r>
              <a:rPr lang="vi-VN" sz="2400" dirty="0">
                <a:hlinkClick r:id="rId4" tooltip="Share Verse"/>
              </a:rPr>
              <a:t>7</a:t>
            </a:r>
            <a:r>
              <a:rPr lang="vi-VN" sz="2400" dirty="0"/>
              <a:t> Chúng tôi có làm rất ác tệ nghịch cùng Chúa, không vâng giữ điều răn giới mạng và luật lệ của Chúa đã phán dạy …………….còn nếu các ngươi trở lại cùng ta, gìn giữ làm theo các điều răn của ta, dầu khi kẻ bị tan lạc của các ngươi ở cuối tận trời, ta cũng sẽ từ đó chiêu tập chúng nó về, ………………….; ngày nay xin Chúa hãy làm cho tôi tớ Chúa được may mắn, và ban cho nó tìm được sự nhân từ trước mặt </a:t>
            </a:r>
            <a:r>
              <a:rPr lang="vi-VN" sz="2400" i="1" dirty="0"/>
              <a:t>người nầy. Vả, bấy giờ tôi làm quan tửu chánh của vua.</a:t>
            </a:r>
            <a:endParaRPr lang="en-US" sz="2400" i="1" dirty="0"/>
          </a:p>
        </p:txBody>
      </p:sp>
    </p:spTree>
    <p:extLst>
      <p:ext uri="{BB962C8B-B14F-4D97-AF65-F5344CB8AC3E}">
        <p14:creationId xmlns:p14="http://schemas.microsoft.com/office/powerpoint/2010/main" val="2979454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0670964-C034-8D4C-BC30-354E19E1CE43}"/>
              </a:ext>
            </a:extLst>
          </p:cNvPr>
          <p:cNvSpPr txBox="1"/>
          <p:nvPr/>
        </p:nvSpPr>
        <p:spPr>
          <a:xfrm>
            <a:off x="1122218" y="889843"/>
            <a:ext cx="10474037" cy="5447645"/>
          </a:xfrm>
          <a:prstGeom prst="rect">
            <a:avLst/>
          </a:prstGeom>
          <a:noFill/>
        </p:spPr>
        <p:txBody>
          <a:bodyPr wrap="square" rtlCol="0">
            <a:spAutoFit/>
          </a:bodyPr>
          <a:lstStyle/>
          <a:p>
            <a:r>
              <a:rPr lang="vi-VN" sz="2400" b="1" dirty="0"/>
              <a:t>Nê-hê-Mi  2:</a:t>
            </a:r>
          </a:p>
          <a:p>
            <a:r>
              <a:rPr lang="vi-VN" dirty="0"/>
              <a:t>Đang năm thứ hai mươi đời vua Ạt-ta-xét-xe, tháng Ni-san, rượu sẵn ở trước mặt người, tôi lấy rượu dâng cho vua; trước tôi không hề có bộ buồn rầu tại trước mặt người. </a:t>
            </a:r>
            <a:r>
              <a:rPr lang="vi-VN" dirty="0">
                <a:hlinkClick r:id="rId2" tooltip="Share Verse"/>
              </a:rPr>
              <a:t>2</a:t>
            </a:r>
            <a:r>
              <a:rPr lang="vi-VN" dirty="0"/>
              <a:t> Vua nói với tôi rằng: Nhân sao ngươi mặt mày buồn, dầu mà ngươi không có bịnh? Điều đó chỉ là sự buồn rầu trong lòng mà thôi. Bấy giờ tôi lấy làm sợ hãi lắm, </a:t>
            </a:r>
            <a:r>
              <a:rPr lang="vi-VN" dirty="0">
                <a:hlinkClick r:id="rId3" tooltip="Share Verse"/>
              </a:rPr>
              <a:t>3</a:t>
            </a:r>
            <a:r>
              <a:rPr lang="vi-VN" dirty="0"/>
              <a:t> bèn nói với vua rằng: Nguyện vua vạn tuế! Lẽ nào mặt tôi không buồn, khi cái thành, là nơi có mồ mả của tổ phụ tôi, bị phá hoang, và các cửa thành bị lửa thiêu đốt? </a:t>
            </a:r>
            <a:r>
              <a:rPr lang="vi-VN" dirty="0">
                <a:hlinkClick r:id="rId4" tooltip="Share Verse"/>
              </a:rPr>
              <a:t>4</a:t>
            </a:r>
            <a:r>
              <a:rPr lang="vi-VN" dirty="0"/>
              <a:t> Vua hỏi tôi rằng: Ngươi cầu xin cái gì? Tôi bèn cầu nguyện cùng Đức Chúa của các từng trời, </a:t>
            </a:r>
            <a:r>
              <a:rPr lang="vi-VN" dirty="0">
                <a:hlinkClick r:id="rId5" tooltip="Share Verse"/>
              </a:rPr>
              <a:t>5</a:t>
            </a:r>
            <a:r>
              <a:rPr lang="vi-VN" dirty="0"/>
              <a:t> rồi tâu với vua rằng: Nếu vua thấy điều đó là tốt lành, nếu kẻ tôi tớ vua được ơn trước mặt vua, xin vua hãy sai tôi về Giu-đa, đến thành có mồ mả của tổ phụ tôi, để </a:t>
            </a:r>
            <a:r>
              <a:rPr lang="vi-VN" dirty="0">
                <a:solidFill>
                  <a:srgbClr val="FF0000"/>
                </a:solidFill>
              </a:rPr>
              <a:t>tôi xây cất thành ấy lại</a:t>
            </a:r>
            <a:r>
              <a:rPr lang="vi-VN" dirty="0"/>
              <a:t>. </a:t>
            </a:r>
            <a:r>
              <a:rPr lang="vi-VN" dirty="0">
                <a:hlinkClick r:id="rId6" tooltip="Share Verse"/>
              </a:rPr>
              <a:t>6</a:t>
            </a:r>
            <a:r>
              <a:rPr lang="vi-VN" dirty="0"/>
              <a:t> Đang khi ấy hoàng hậu cũng ngồi bên cạnh vua. Vua bèn hỏi tôi rằng: Ngươi đi đường lâu chừng bao nhiêu, và khi nào ngươi trở về? Vậy, vua đẹp lòng sai tôi đi, và tôi định nhựt kỳ cho người. </a:t>
            </a:r>
            <a:r>
              <a:rPr lang="vi-VN" dirty="0">
                <a:hlinkClick r:id="rId7" tooltip="Share Verse"/>
              </a:rPr>
              <a:t>7</a:t>
            </a:r>
            <a:r>
              <a:rPr lang="vi-VN" dirty="0"/>
              <a:t> Tôi cũng thưa với vua rằng: Nếu điều này được đẹp lòng vua, </a:t>
            </a:r>
            <a:r>
              <a:rPr lang="vi-VN" dirty="0">
                <a:solidFill>
                  <a:srgbClr val="FF0000"/>
                </a:solidFill>
              </a:rPr>
              <a:t>xin vua hãy trao cho tôi những bức thơ truyền các qua tổng trấn bên kia sông cho phép tôi đi ngang qua cho đến khi tôi tới Giu-đa </a:t>
            </a:r>
            <a:r>
              <a:rPr lang="vi-VN" dirty="0">
                <a:solidFill>
                  <a:srgbClr val="FF0000"/>
                </a:solidFill>
                <a:hlinkClick r:id="rId8" tooltip="Share Verse">
                  <a:extLst>
                    <a:ext uri="{A12FA001-AC4F-418D-AE19-62706E023703}">
                      <ahyp:hlinkClr xmlns:ahyp="http://schemas.microsoft.com/office/drawing/2018/hyperlinkcolor" val="tx"/>
                    </a:ext>
                  </a:extLst>
                </a:hlinkClick>
              </a:rPr>
              <a:t>8</a:t>
            </a:r>
            <a:r>
              <a:rPr lang="vi-VN" dirty="0">
                <a:solidFill>
                  <a:srgbClr val="FF0000"/>
                </a:solidFill>
              </a:rPr>
              <a:t> lại ban chiếu chỉ cho A-sáp, kẻ giữ rừng vua, truyền người cho tôi gỗ làm khuôn cửa của thành điện giáp với đền và làm vách thành, cùng nhà mà tôi phải vào ở</a:t>
            </a:r>
            <a:r>
              <a:rPr lang="vi-VN" dirty="0"/>
              <a:t>. Vua bèn ban cho tôi các điều đó, tùy theo tay nhân lành của Đức Chúa Trời tôi giúp đỡ tôi. </a:t>
            </a:r>
            <a:r>
              <a:rPr lang="vi-VN" dirty="0">
                <a:hlinkClick r:id="rId9" tooltip="Share Verse"/>
              </a:rPr>
              <a:t>9</a:t>
            </a:r>
            <a:r>
              <a:rPr lang="vi-VN" dirty="0"/>
              <a:t> Vậy, </a:t>
            </a:r>
            <a:r>
              <a:rPr lang="vi-VN" dirty="0">
                <a:solidFill>
                  <a:srgbClr val="FF0000"/>
                </a:solidFill>
              </a:rPr>
              <a:t>tôi đến cùng các quan tổng trấn bên kia sông, vào trao cho họ những bức thơ của vua. Vả, vua có sai những quan tướng và quân kỵ đi với tôi. </a:t>
            </a:r>
            <a:r>
              <a:rPr lang="vi-VN" dirty="0">
                <a:solidFill>
                  <a:srgbClr val="FF0000"/>
                </a:solidFill>
                <a:hlinkClick r:id="rId10" tooltip="Share Verse">
                  <a:extLst>
                    <a:ext uri="{A12FA001-AC4F-418D-AE19-62706E023703}">
                      <ahyp:hlinkClr xmlns:ahyp="http://schemas.microsoft.com/office/drawing/2018/hyperlinkcolor" val="tx"/>
                    </a:ext>
                  </a:extLst>
                </a:hlinkClick>
              </a:rPr>
              <a:t>10</a:t>
            </a:r>
            <a:r>
              <a:rPr lang="vi-VN" dirty="0">
                <a:solidFill>
                  <a:srgbClr val="FF0000"/>
                </a:solidFill>
              </a:rPr>
              <a:t> Khi San-ba-lát, người Hô-rôn, và Tô-bi-gia, là kẻ tôi tớ Am-môn, hay điều đó, thì lấy làm bất bình vì có người đến đặng tìm kiếm sự hưng thạnh của dân Y-sơ-ra-ên</a:t>
            </a:r>
            <a:r>
              <a:rPr lang="vi-VN" dirty="0"/>
              <a:t>.</a:t>
            </a:r>
            <a:endParaRPr lang="en-US" sz="2400" i="1" dirty="0"/>
          </a:p>
        </p:txBody>
      </p:sp>
    </p:spTree>
    <p:extLst>
      <p:ext uri="{BB962C8B-B14F-4D97-AF65-F5344CB8AC3E}">
        <p14:creationId xmlns:p14="http://schemas.microsoft.com/office/powerpoint/2010/main" val="307341827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{25E983FA-09B7-5144-A4AD-870749A0E028}tf10001120</Template>
  <TotalTime>11209</TotalTime>
  <Words>2482</Words>
  <Application>Microsoft Macintosh PowerPoint</Application>
  <PresentationFormat>Widescreen</PresentationFormat>
  <Paragraphs>136</Paragraphs>
  <Slides>21</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Gill Sans MT</vt:lpstr>
      <vt:lpstr>Tahoma</vt:lpstr>
      <vt:lpstr>Parcel</vt:lpstr>
      <vt:lpstr>Bài 4:  Lãnh đạo và tầm nhìn</vt:lpstr>
      <vt:lpstr>Quà tặng tuyệt vời  của đức chúa trời khi dựng nên con người </vt:lpstr>
      <vt:lpstr>Helen Keller (1880-1968)</vt:lpstr>
      <vt:lpstr>II Các vua 6: 16-17</vt:lpstr>
      <vt:lpstr>Thi thiên 119:18</vt:lpstr>
      <vt:lpstr>TẦM NHÌN bắt đầu khi nào</vt:lpstr>
      <vt:lpstr>Tầm Nhìn KHỞI SỰ TỪ SỰ KHŨNG HOÃNG</vt:lpstr>
      <vt:lpstr>PowerPoint Presentation</vt:lpstr>
      <vt:lpstr>PowerPoint Presentation</vt:lpstr>
      <vt:lpstr>Tầm Nhìn ĐƯỢC THẤY NHƯ THẾ NÀO?</vt:lpstr>
      <vt:lpstr>Tầm Nhìn XÂY DỰNG NHƯ THẾ NÀO?</vt:lpstr>
      <vt:lpstr>ĐÁNH GIÁ ĐƯỢC TIẾN TRÌNH</vt:lpstr>
      <vt:lpstr>Tầm Nhìn KIÊN ĐỊNH</vt:lpstr>
      <vt:lpstr>CHIA SẺ VÀ CỔ ĐỘNG</vt:lpstr>
      <vt:lpstr>Mở rộng sự sáng tạo và KHÁM PHÁ</vt:lpstr>
      <vt:lpstr>TẦM NHÌN ĐI RA NGOÀI TRUYỀN THỐNG VÀ TỔ CHỨC</vt:lpstr>
      <vt:lpstr>thúc đẩy và phấn khích khi tầm nhìn trở thành hiện thực</vt:lpstr>
      <vt:lpstr>Tầm Nhìn cho cõi đời đời</vt:lpstr>
      <vt:lpstr>Nhắm đến mục tiêu (điểm đến)</vt:lpstr>
      <vt:lpstr>Nhắm đến mục tiêu (điểm đến)</vt:lpstr>
      <vt:lpstr>CÂU HỎI SUY NGHIỆM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Lãnh đạo và tầm nhìn</dc:title>
  <dc:creator>Janice Nguyen</dc:creator>
  <cp:lastModifiedBy>Janice Nguyen</cp:lastModifiedBy>
  <cp:revision>5</cp:revision>
  <dcterms:created xsi:type="dcterms:W3CDTF">2021-08-04T20:55:00Z</dcterms:created>
  <dcterms:modified xsi:type="dcterms:W3CDTF">2021-08-17T21:00:18Z</dcterms:modified>
</cp:coreProperties>
</file>