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6" r:id="rId2"/>
    <p:sldId id="265" r:id="rId3"/>
    <p:sldId id="266" r:id="rId4"/>
    <p:sldId id="263" r:id="rId5"/>
    <p:sldId id="267" r:id="rId6"/>
    <p:sldId id="260" r:id="rId7"/>
    <p:sldId id="258" r:id="rId8"/>
    <p:sldId id="259" r:id="rId9"/>
    <p:sldId id="261" r:id="rId10"/>
    <p:sldId id="269" r:id="rId11"/>
    <p:sldId id="264" r:id="rId12"/>
    <p:sldId id="262" r:id="rId13"/>
    <p:sldId id="257"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04"/>
    <p:restoredTop sz="84466"/>
  </p:normalViewPr>
  <p:slideViewPr>
    <p:cSldViewPr snapToGrid="0" snapToObjects="1">
      <p:cViewPr varScale="1">
        <p:scale>
          <a:sx n="153" d="100"/>
          <a:sy n="153" d="100"/>
        </p:scale>
        <p:origin x="2192"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6C6E5-1AE1-5442-9068-393B3D82A3AC}" type="datetimeFigureOut">
              <a:rPr lang="en-US" smtClean="0"/>
              <a:t>8/21/21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1CBB-7056-904B-9818-14D724512D0A}" type="slidenum">
              <a:rPr lang="en-US" smtClean="0"/>
              <a:t>‹#›</a:t>
            </a:fld>
            <a:endParaRPr lang="en-US"/>
          </a:p>
        </p:txBody>
      </p:sp>
    </p:spTree>
    <p:extLst>
      <p:ext uri="{BB962C8B-B14F-4D97-AF65-F5344CB8AC3E}">
        <p14:creationId xmlns:p14="http://schemas.microsoft.com/office/powerpoint/2010/main" val="2957601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ietchristian.com/kinhthanh/forward.asp?btt/57/12:2"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vietchristian.com/kinhthanh/forward.asp?btt/57/12:3"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ĐCT </a:t>
            </a:r>
            <a:r>
              <a:rPr lang="en-US" dirty="0" err="1"/>
              <a:t>là</a:t>
            </a:r>
            <a:r>
              <a:rPr lang="en-US" dirty="0"/>
              <a:t> </a:t>
            </a:r>
            <a:r>
              <a:rPr lang="en-US" dirty="0" err="1"/>
              <a:t>Đấng</a:t>
            </a:r>
            <a:r>
              <a:rPr lang="en-US" dirty="0"/>
              <a:t> </a:t>
            </a:r>
            <a:r>
              <a:rPr lang="en-US" dirty="0" err="1"/>
              <a:t>Tuyệt</a:t>
            </a:r>
            <a:r>
              <a:rPr lang="en-US" dirty="0"/>
              <a:t> </a:t>
            </a:r>
            <a:r>
              <a:rPr lang="en-US" dirty="0" err="1"/>
              <a:t>Hảo</a:t>
            </a:r>
            <a:r>
              <a:rPr lang="en-US" dirty="0"/>
              <a:t>. </a:t>
            </a:r>
            <a:r>
              <a:rPr lang="en-US" dirty="0" err="1"/>
              <a:t>Ngài</a:t>
            </a:r>
            <a:r>
              <a:rPr lang="en-US" dirty="0"/>
              <a:t> </a:t>
            </a:r>
            <a:r>
              <a:rPr lang="en-US" dirty="0" err="1"/>
              <a:t>muốn</a:t>
            </a:r>
            <a:r>
              <a:rPr lang="en-US" dirty="0"/>
              <a:t> </a:t>
            </a:r>
            <a:r>
              <a:rPr lang="en-US" dirty="0" err="1"/>
              <a:t>chúng</a:t>
            </a:r>
            <a:r>
              <a:rPr lang="en-US" dirty="0"/>
              <a:t> ta </a:t>
            </a:r>
            <a:r>
              <a:rPr lang="en-US" dirty="0" err="1"/>
              <a:t>đến</a:t>
            </a:r>
            <a:r>
              <a:rPr lang="en-US" dirty="0"/>
              <a:t> </a:t>
            </a:r>
            <a:r>
              <a:rPr lang="en-US" dirty="0" err="1"/>
              <a:t>với</a:t>
            </a:r>
            <a:r>
              <a:rPr lang="en-US" dirty="0"/>
              <a:t> </a:t>
            </a:r>
            <a:r>
              <a:rPr lang="en-US" dirty="0" err="1"/>
              <a:t>Ngài</a:t>
            </a:r>
            <a:r>
              <a:rPr lang="en-US" dirty="0"/>
              <a:t> </a:t>
            </a:r>
            <a:r>
              <a:rPr lang="en-US" dirty="0" err="1"/>
              <a:t>bằng</a:t>
            </a:r>
            <a:r>
              <a:rPr lang="en-US" dirty="0"/>
              <a:t> </a:t>
            </a:r>
            <a:r>
              <a:rPr lang="en-US" dirty="0" err="1"/>
              <a:t>sự</a:t>
            </a:r>
            <a:r>
              <a:rPr lang="en-US" dirty="0"/>
              <a:t> </a:t>
            </a:r>
            <a:r>
              <a:rPr lang="en-US" dirty="0" err="1"/>
              <a:t>tốt</a:t>
            </a:r>
            <a:r>
              <a:rPr lang="en-US" dirty="0"/>
              <a:t> </a:t>
            </a:r>
            <a:r>
              <a:rPr lang="en-US" dirty="0" err="1"/>
              <a:t>nhất</a:t>
            </a:r>
            <a:r>
              <a:rPr lang="en-US" dirty="0"/>
              <a:t> </a:t>
            </a:r>
            <a:r>
              <a:rPr lang="en-US" dirty="0" err="1"/>
              <a:t>của</a:t>
            </a:r>
            <a:r>
              <a:rPr lang="en-US" dirty="0"/>
              <a:t> </a:t>
            </a:r>
            <a:r>
              <a:rPr lang="en-US" dirty="0" err="1"/>
              <a:t>mình</a:t>
            </a:r>
            <a:r>
              <a:rPr lang="en-US" dirty="0"/>
              <a:t>. </a:t>
            </a:r>
            <a:r>
              <a:rPr lang="en-US" dirty="0" err="1"/>
              <a:t>Của</a:t>
            </a:r>
            <a:r>
              <a:rPr lang="en-US" dirty="0"/>
              <a:t> </a:t>
            </a:r>
            <a:r>
              <a:rPr lang="en-US" dirty="0" err="1"/>
              <a:t>lễ</a:t>
            </a:r>
            <a:r>
              <a:rPr lang="en-US" dirty="0"/>
              <a:t> </a:t>
            </a:r>
            <a:r>
              <a:rPr lang="en-US" dirty="0" err="1"/>
              <a:t>đầu</a:t>
            </a:r>
            <a:r>
              <a:rPr lang="en-US" dirty="0"/>
              <a:t> </a:t>
            </a:r>
            <a:r>
              <a:rPr lang="en-US" dirty="0" err="1"/>
              <a:t>lòng</a:t>
            </a:r>
            <a:r>
              <a:rPr lang="en-US" dirty="0"/>
              <a:t> </a:t>
            </a:r>
            <a:r>
              <a:rPr lang="en-US" dirty="0" err="1"/>
              <a:t>không</a:t>
            </a:r>
            <a:r>
              <a:rPr lang="en-US" dirty="0"/>
              <a:t> </a:t>
            </a:r>
            <a:r>
              <a:rPr lang="en-US" dirty="0" err="1"/>
              <a:t>tì</a:t>
            </a:r>
            <a:r>
              <a:rPr lang="en-US" dirty="0"/>
              <a:t> </a:t>
            </a:r>
            <a:r>
              <a:rPr lang="en-US" dirty="0" err="1"/>
              <a:t>vít</a:t>
            </a:r>
            <a:r>
              <a:rPr lang="en-US" dirty="0"/>
              <a:t>. </a:t>
            </a:r>
            <a:r>
              <a:rPr lang="en-US" dirty="0" err="1"/>
              <a:t>Ngài</a:t>
            </a:r>
            <a:r>
              <a:rPr lang="en-US" dirty="0"/>
              <a:t> </a:t>
            </a:r>
            <a:r>
              <a:rPr lang="en-US" dirty="0" err="1"/>
              <a:t>ghét</a:t>
            </a:r>
            <a:r>
              <a:rPr lang="en-US" dirty="0"/>
              <a:t> </a:t>
            </a:r>
            <a:r>
              <a:rPr lang="en-US" dirty="0" err="1"/>
              <a:t>sự</a:t>
            </a:r>
            <a:r>
              <a:rPr lang="en-US" dirty="0"/>
              <a:t> </a:t>
            </a:r>
            <a:r>
              <a:rPr lang="en-US" dirty="0" err="1"/>
              <a:t>nữa</a:t>
            </a:r>
            <a:r>
              <a:rPr lang="en-US" dirty="0"/>
              <a:t> </a:t>
            </a:r>
            <a:r>
              <a:rPr lang="en-US" dirty="0" err="1"/>
              <a:t>vời</a:t>
            </a:r>
            <a:r>
              <a:rPr lang="en-US" dirty="0"/>
              <a:t>, </a:t>
            </a:r>
            <a:r>
              <a:rPr lang="en-US" dirty="0" err="1"/>
              <a:t>sự</a:t>
            </a:r>
            <a:r>
              <a:rPr lang="en-US" dirty="0"/>
              <a:t> </a:t>
            </a:r>
            <a:r>
              <a:rPr lang="en-US" dirty="0" err="1"/>
              <a:t>hâm</a:t>
            </a:r>
            <a:r>
              <a:rPr lang="en-US" dirty="0"/>
              <a:t> </a:t>
            </a:r>
            <a:r>
              <a:rPr lang="en-US" dirty="0" err="1"/>
              <a:t>hẫm</a:t>
            </a:r>
            <a:r>
              <a:rPr lang="en-US" dirty="0"/>
              <a:t> </a:t>
            </a:r>
            <a:r>
              <a:rPr lang="en-US" dirty="0" err="1"/>
              <a:t>và</a:t>
            </a:r>
            <a:r>
              <a:rPr lang="en-US" dirty="0"/>
              <a:t> </a:t>
            </a:r>
            <a:r>
              <a:rPr lang="en-US" dirty="0" err="1"/>
              <a:t>không</a:t>
            </a:r>
            <a:r>
              <a:rPr lang="en-US" dirty="0"/>
              <a:t> </a:t>
            </a:r>
            <a:r>
              <a:rPr lang="en-US" dirty="0" err="1"/>
              <a:t>hết</a:t>
            </a:r>
            <a:r>
              <a:rPr lang="en-US" dirty="0"/>
              <a:t> </a:t>
            </a:r>
            <a:r>
              <a:rPr lang="en-US" dirty="0" err="1"/>
              <a:t>lòng</a:t>
            </a:r>
            <a:r>
              <a:rPr lang="en-US" dirty="0"/>
              <a:t>.</a:t>
            </a:r>
          </a:p>
        </p:txBody>
      </p:sp>
      <p:sp>
        <p:nvSpPr>
          <p:cNvPr id="4" name="Slide Number Placeholder 3"/>
          <p:cNvSpPr>
            <a:spLocks noGrp="1"/>
          </p:cNvSpPr>
          <p:nvPr>
            <p:ph type="sldNum" sz="quarter" idx="5"/>
          </p:nvPr>
        </p:nvSpPr>
        <p:spPr/>
        <p:txBody>
          <a:bodyPr/>
          <a:lstStyle/>
          <a:p>
            <a:fld id="{D00E1CBB-7056-904B-9818-14D724512D0A}" type="slidenum">
              <a:rPr lang="en-US" smtClean="0"/>
              <a:t>1</a:t>
            </a:fld>
            <a:endParaRPr lang="en-US"/>
          </a:p>
        </p:txBody>
      </p:sp>
    </p:spTree>
    <p:extLst>
      <p:ext uri="{BB962C8B-B14F-4D97-AF65-F5344CB8AC3E}">
        <p14:creationId xmlns:p14="http://schemas.microsoft.com/office/powerpoint/2010/main" val="3806794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Bản</a:t>
            </a:r>
            <a:r>
              <a:rPr lang="en-US" dirty="0"/>
              <a:t> </a:t>
            </a:r>
            <a:r>
              <a:rPr lang="en-US" dirty="0" err="1"/>
              <a:t>dịch</a:t>
            </a:r>
            <a:r>
              <a:rPr lang="en-US" dirty="0"/>
              <a:t> 2011 </a:t>
            </a:r>
            <a:r>
              <a:rPr lang="en-US" dirty="0" err="1"/>
              <a:t>đúng</a:t>
            </a:r>
            <a:r>
              <a:rPr lang="en-US" dirty="0"/>
              <a:t> </a:t>
            </a:r>
            <a:r>
              <a:rPr lang="en-US" dirty="0" err="1"/>
              <a:t>hơn</a:t>
            </a:r>
            <a:r>
              <a:rPr lang="en-US" dirty="0"/>
              <a:t> </a:t>
            </a:r>
            <a:r>
              <a:rPr lang="en-US" dirty="0" err="1"/>
              <a:t>trong</a:t>
            </a:r>
            <a:r>
              <a:rPr lang="en-US" dirty="0"/>
              <a:t> </a:t>
            </a:r>
            <a:r>
              <a:rPr lang="en-US" dirty="0" err="1"/>
              <a:t>chữ</a:t>
            </a:r>
            <a:r>
              <a:rPr lang="en-US" dirty="0"/>
              <a:t> “</a:t>
            </a:r>
            <a:r>
              <a:rPr lang="en-US" dirty="0" err="1"/>
              <a:t>đồng</a:t>
            </a:r>
            <a:r>
              <a:rPr lang="en-US" dirty="0"/>
              <a:t> </a:t>
            </a:r>
            <a:r>
              <a:rPr lang="en-US" dirty="0" err="1"/>
              <a:t>đi</a:t>
            </a:r>
            <a:r>
              <a:rPr lang="en-US" dirty="0"/>
              <a:t>” </a:t>
            </a:r>
            <a:r>
              <a:rPr lang="en-US" dirty="0" err="1"/>
              <a:t>là</a:t>
            </a:r>
            <a:r>
              <a:rPr lang="en-US" dirty="0"/>
              <a:t> “</a:t>
            </a:r>
            <a:r>
              <a:rPr lang="en-US" dirty="0" err="1"/>
              <a:t>mức</a:t>
            </a:r>
            <a:r>
              <a:rPr lang="en-US" dirty="0"/>
              <a:t> </a:t>
            </a:r>
            <a:r>
              <a:rPr lang="en-US" dirty="0" err="1"/>
              <a:t>đó</a:t>
            </a:r>
            <a:r>
              <a:rPr lang="en-US" dirty="0"/>
              <a:t> </a:t>
            </a:r>
            <a:r>
              <a:rPr lang="en-US" dirty="0" err="1"/>
              <a:t>mà</a:t>
            </a:r>
            <a:r>
              <a:rPr lang="en-US" dirty="0"/>
              <a:t> </a:t>
            </a:r>
            <a:r>
              <a:rPr lang="en-US" dirty="0" err="1"/>
              <a:t>tiến</a:t>
            </a:r>
            <a:r>
              <a:rPr lang="en-US" dirty="0"/>
              <a:t> </a:t>
            </a:r>
            <a:r>
              <a:rPr lang="en-US" dirty="0" err="1"/>
              <a:t>lên</a:t>
            </a:r>
            <a:r>
              <a:rPr lang="en-US" dirty="0"/>
              <a:t>” (Phi-</a:t>
            </a:r>
            <a:r>
              <a:rPr lang="en-US" dirty="0" err="1"/>
              <a:t>líp</a:t>
            </a:r>
            <a:r>
              <a:rPr lang="en-US" dirty="0"/>
              <a:t> 3: 14b)</a:t>
            </a:r>
          </a:p>
        </p:txBody>
      </p:sp>
      <p:sp>
        <p:nvSpPr>
          <p:cNvPr id="4" name="Slide Number Placeholder 3"/>
          <p:cNvSpPr>
            <a:spLocks noGrp="1"/>
          </p:cNvSpPr>
          <p:nvPr>
            <p:ph type="sldNum" sz="quarter" idx="5"/>
          </p:nvPr>
        </p:nvSpPr>
        <p:spPr/>
        <p:txBody>
          <a:bodyPr/>
          <a:lstStyle/>
          <a:p>
            <a:fld id="{D00E1CBB-7056-904B-9818-14D724512D0A}" type="slidenum">
              <a:rPr lang="en-US" smtClean="0"/>
              <a:t>10</a:t>
            </a:fld>
            <a:endParaRPr lang="en-US"/>
          </a:p>
        </p:txBody>
      </p:sp>
    </p:spTree>
    <p:extLst>
      <p:ext uri="{BB962C8B-B14F-4D97-AF65-F5344CB8AC3E}">
        <p14:creationId xmlns:p14="http://schemas.microsoft.com/office/powerpoint/2010/main" val="1280188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Phải</a:t>
            </a:r>
            <a:r>
              <a:rPr lang="en-US" dirty="0"/>
              <a:t> </a:t>
            </a:r>
            <a:r>
              <a:rPr lang="en-US" dirty="0" err="1"/>
              <a:t>là</a:t>
            </a:r>
            <a:r>
              <a:rPr lang="en-US" dirty="0"/>
              <a:t> </a:t>
            </a:r>
            <a:r>
              <a:rPr lang="en-US" dirty="0" err="1"/>
              <a:t>khẩu</a:t>
            </a:r>
            <a:r>
              <a:rPr lang="en-US" dirty="0"/>
              <a:t> </a:t>
            </a:r>
            <a:r>
              <a:rPr lang="en-US" dirty="0" err="1"/>
              <a:t>hiệu</a:t>
            </a:r>
            <a:r>
              <a:rPr lang="en-US" dirty="0"/>
              <a:t>. </a:t>
            </a:r>
          </a:p>
          <a:p>
            <a:r>
              <a:rPr lang="en-US" dirty="0"/>
              <a:t>Cha </a:t>
            </a:r>
            <a:r>
              <a:rPr lang="en-US" dirty="0" err="1"/>
              <a:t>mẹ</a:t>
            </a:r>
            <a:r>
              <a:rPr lang="en-US" dirty="0"/>
              <a:t>, </a:t>
            </a:r>
            <a:r>
              <a:rPr lang="en-US" dirty="0" err="1"/>
              <a:t>lãnh</a:t>
            </a:r>
            <a:r>
              <a:rPr lang="en-US" dirty="0"/>
              <a:t> </a:t>
            </a:r>
            <a:r>
              <a:rPr lang="en-US" dirty="0" err="1"/>
              <a:t>đạo</a:t>
            </a:r>
            <a:r>
              <a:rPr lang="en-US" dirty="0"/>
              <a:t> </a:t>
            </a:r>
            <a:r>
              <a:rPr lang="en-US" dirty="0" err="1"/>
              <a:t>phải</a:t>
            </a:r>
            <a:r>
              <a:rPr lang="en-US" dirty="0"/>
              <a:t> </a:t>
            </a:r>
            <a:r>
              <a:rPr lang="en-US" dirty="0" err="1"/>
              <a:t>đầu</a:t>
            </a:r>
            <a:r>
              <a:rPr lang="en-US" dirty="0"/>
              <a:t> </a:t>
            </a:r>
            <a:r>
              <a:rPr lang="en-US" dirty="0" err="1"/>
              <a:t>tư</a:t>
            </a:r>
            <a:r>
              <a:rPr lang="en-US" dirty="0"/>
              <a:t> </a:t>
            </a:r>
            <a:r>
              <a:rPr lang="en-US" dirty="0" err="1"/>
              <a:t>cho</a:t>
            </a:r>
            <a:r>
              <a:rPr lang="en-US" dirty="0"/>
              <a:t> </a:t>
            </a:r>
            <a:r>
              <a:rPr lang="en-US" dirty="0" err="1"/>
              <a:t>tầm</a:t>
            </a:r>
            <a:r>
              <a:rPr lang="en-US" dirty="0"/>
              <a:t> </a:t>
            </a:r>
            <a:r>
              <a:rPr lang="en-US" dirty="0" err="1"/>
              <a:t>nhìn</a:t>
            </a:r>
            <a:r>
              <a:rPr lang="en-US" dirty="0"/>
              <a:t> </a:t>
            </a:r>
            <a:r>
              <a:rPr lang="en-US" dirty="0" err="1"/>
              <a:t>của</a:t>
            </a:r>
            <a:r>
              <a:rPr lang="en-US" dirty="0"/>
              <a:t> </a:t>
            </a:r>
            <a:r>
              <a:rPr lang="en-US" dirty="0" err="1"/>
              <a:t>giới</a:t>
            </a:r>
            <a:r>
              <a:rPr lang="en-US" dirty="0"/>
              <a:t> </a:t>
            </a:r>
            <a:r>
              <a:rPr lang="en-US" dirty="0" err="1"/>
              <a:t>trẻ</a:t>
            </a:r>
            <a:r>
              <a:rPr lang="en-US" dirty="0"/>
              <a:t>.</a:t>
            </a:r>
          </a:p>
          <a:p>
            <a:r>
              <a:rPr lang="en-US" dirty="0" err="1"/>
              <a:t>Nhiều</a:t>
            </a:r>
            <a:r>
              <a:rPr lang="en-US" dirty="0"/>
              <a:t> </a:t>
            </a:r>
            <a:r>
              <a:rPr lang="en-US" dirty="0" err="1"/>
              <a:t>người</a:t>
            </a:r>
            <a:r>
              <a:rPr lang="en-US" dirty="0"/>
              <a:t> </a:t>
            </a:r>
            <a:r>
              <a:rPr lang="en-US" dirty="0" err="1"/>
              <a:t>không</a:t>
            </a:r>
            <a:r>
              <a:rPr lang="en-US" dirty="0"/>
              <a:t> </a:t>
            </a:r>
            <a:r>
              <a:rPr lang="en-US" dirty="0" err="1"/>
              <a:t>muốn</a:t>
            </a:r>
            <a:r>
              <a:rPr lang="en-US" dirty="0"/>
              <a:t> </a:t>
            </a:r>
            <a:r>
              <a:rPr lang="en-US" dirty="0" err="1"/>
              <a:t>tiến</a:t>
            </a:r>
            <a:r>
              <a:rPr lang="en-US" dirty="0"/>
              <a:t> </a:t>
            </a:r>
            <a:r>
              <a:rPr lang="en-US" dirty="0" err="1"/>
              <a:t>lên</a:t>
            </a:r>
            <a:r>
              <a:rPr lang="en-US" dirty="0"/>
              <a:t>. </a:t>
            </a:r>
            <a:r>
              <a:rPr lang="en-US" dirty="0" err="1"/>
              <a:t>Họ</a:t>
            </a:r>
            <a:r>
              <a:rPr lang="en-US" dirty="0"/>
              <a:t> </a:t>
            </a:r>
            <a:r>
              <a:rPr lang="en-US" dirty="0" err="1"/>
              <a:t>nghĩ</a:t>
            </a:r>
            <a:r>
              <a:rPr lang="en-US" dirty="0"/>
              <a:t> </a:t>
            </a:r>
            <a:r>
              <a:rPr lang="en-US" dirty="0" err="1"/>
              <a:t>thế</a:t>
            </a:r>
            <a:r>
              <a:rPr lang="en-US" dirty="0"/>
              <a:t> </a:t>
            </a:r>
            <a:r>
              <a:rPr lang="en-US" dirty="0" err="1"/>
              <a:t>là</a:t>
            </a:r>
            <a:r>
              <a:rPr lang="en-US" dirty="0"/>
              <a:t> </a:t>
            </a:r>
            <a:r>
              <a:rPr lang="en-US" dirty="0" err="1"/>
              <a:t>đũ</a:t>
            </a:r>
            <a:r>
              <a:rPr lang="en-US" dirty="0"/>
              <a:t> </a:t>
            </a:r>
            <a:r>
              <a:rPr lang="en-US" dirty="0" err="1"/>
              <a:t>rồi</a:t>
            </a:r>
            <a:r>
              <a:rPr lang="en-US" dirty="0"/>
              <a:t>.</a:t>
            </a:r>
          </a:p>
          <a:p>
            <a:r>
              <a:rPr lang="en-US" dirty="0" err="1"/>
              <a:t>Người</a:t>
            </a:r>
            <a:r>
              <a:rPr lang="en-US" dirty="0"/>
              <a:t> </a:t>
            </a:r>
            <a:r>
              <a:rPr lang="en-US" dirty="0" err="1"/>
              <a:t>lãnh</a:t>
            </a:r>
            <a:r>
              <a:rPr lang="en-US" dirty="0"/>
              <a:t> </a:t>
            </a:r>
            <a:r>
              <a:rPr lang="en-US" dirty="0" err="1"/>
              <a:t>đạo</a:t>
            </a:r>
            <a:r>
              <a:rPr lang="en-US" dirty="0"/>
              <a:t> </a:t>
            </a:r>
            <a:r>
              <a:rPr lang="en-US" dirty="0" err="1"/>
              <a:t>luôn</a:t>
            </a:r>
            <a:r>
              <a:rPr lang="en-US" dirty="0"/>
              <a:t> </a:t>
            </a:r>
            <a:r>
              <a:rPr lang="en-US" dirty="0" err="1"/>
              <a:t>luôn</a:t>
            </a:r>
            <a:r>
              <a:rPr lang="en-US" dirty="0"/>
              <a:t> </a:t>
            </a:r>
            <a:r>
              <a:rPr lang="en-US" dirty="0" err="1"/>
              <a:t>theo</a:t>
            </a:r>
            <a:r>
              <a:rPr lang="en-US" dirty="0"/>
              <a:t> </a:t>
            </a:r>
            <a:r>
              <a:rPr lang="en-US" dirty="0" err="1"/>
              <a:t>đuổi</a:t>
            </a:r>
            <a:r>
              <a:rPr lang="en-US" dirty="0"/>
              <a:t> </a:t>
            </a:r>
            <a:r>
              <a:rPr lang="en-US" dirty="0" err="1"/>
              <a:t>sự</a:t>
            </a:r>
            <a:r>
              <a:rPr lang="en-US" dirty="0"/>
              <a:t> </a:t>
            </a:r>
            <a:r>
              <a:rPr lang="en-US" dirty="0" err="1"/>
              <a:t>ưu</a:t>
            </a:r>
            <a:r>
              <a:rPr lang="en-US" dirty="0"/>
              <a:t> </a:t>
            </a:r>
            <a:r>
              <a:rPr lang="en-US" dirty="0" err="1"/>
              <a:t>tú</a:t>
            </a:r>
            <a:r>
              <a:rPr lang="en-US" dirty="0"/>
              <a:t>. </a:t>
            </a:r>
            <a:r>
              <a:rPr lang="en-US" dirty="0" err="1"/>
              <a:t>Không</a:t>
            </a:r>
            <a:r>
              <a:rPr lang="en-US" dirty="0"/>
              <a:t> </a:t>
            </a:r>
            <a:r>
              <a:rPr lang="en-US" dirty="0" err="1"/>
              <a:t>có</a:t>
            </a:r>
            <a:r>
              <a:rPr lang="en-US" dirty="0"/>
              <a:t> </a:t>
            </a:r>
            <a:r>
              <a:rPr lang="en-US" dirty="0" err="1"/>
              <a:t>ngoại</a:t>
            </a:r>
            <a:r>
              <a:rPr lang="en-US" dirty="0"/>
              <a:t> </a:t>
            </a:r>
            <a:r>
              <a:rPr lang="en-US" dirty="0" err="1"/>
              <a:t>lệ</a:t>
            </a:r>
            <a:r>
              <a:rPr lang="en-US" dirty="0"/>
              <a:t>, </a:t>
            </a:r>
            <a:r>
              <a:rPr lang="en-US" dirty="0" err="1"/>
              <a:t>là</a:t>
            </a:r>
            <a:r>
              <a:rPr lang="en-US" dirty="0"/>
              <a:t> </a:t>
            </a:r>
            <a:r>
              <a:rPr lang="en-US" dirty="0" err="1"/>
              <a:t>sự</a:t>
            </a:r>
            <a:r>
              <a:rPr lang="en-US" dirty="0"/>
              <a:t> </a:t>
            </a:r>
            <a:r>
              <a:rPr lang="en-US" dirty="0" err="1"/>
              <a:t>khích</a:t>
            </a:r>
            <a:r>
              <a:rPr lang="en-US" dirty="0"/>
              <a:t> </a:t>
            </a:r>
            <a:r>
              <a:rPr lang="en-US" dirty="0" err="1"/>
              <a:t>lệ</a:t>
            </a:r>
            <a:r>
              <a:rPr lang="en-US" dirty="0"/>
              <a:t> </a:t>
            </a:r>
            <a:r>
              <a:rPr lang="en-US" dirty="0" err="1"/>
              <a:t>soi</a:t>
            </a:r>
            <a:r>
              <a:rPr lang="en-US" dirty="0"/>
              <a:t> </a:t>
            </a:r>
            <a:r>
              <a:rPr lang="en-US" dirty="0" err="1"/>
              <a:t>dẫn</a:t>
            </a:r>
            <a:r>
              <a:rPr lang="en-US" dirty="0"/>
              <a:t> </a:t>
            </a:r>
            <a:r>
              <a:rPr lang="en-US" dirty="0" err="1"/>
              <a:t>truyền</a:t>
            </a:r>
            <a:r>
              <a:rPr lang="en-US" dirty="0"/>
              <a:t> </a:t>
            </a:r>
            <a:r>
              <a:rPr lang="en-US" dirty="0" err="1"/>
              <a:t>cảm</a:t>
            </a:r>
            <a:r>
              <a:rPr lang="en-US" dirty="0"/>
              <a:t> </a:t>
            </a:r>
            <a:r>
              <a:rPr lang="en-US" dirty="0" err="1"/>
              <a:t>hứng</a:t>
            </a:r>
            <a:r>
              <a:rPr lang="en-US" dirty="0"/>
              <a:t>.</a:t>
            </a:r>
          </a:p>
          <a:p>
            <a:r>
              <a:rPr lang="en-US" dirty="0" err="1"/>
              <a:t>Không</a:t>
            </a:r>
            <a:r>
              <a:rPr lang="en-US" dirty="0"/>
              <a:t> </a:t>
            </a:r>
            <a:r>
              <a:rPr lang="en-US" dirty="0" err="1"/>
              <a:t>đòi</a:t>
            </a:r>
            <a:r>
              <a:rPr lang="en-US" dirty="0"/>
              <a:t> </a:t>
            </a:r>
            <a:r>
              <a:rPr lang="en-US" dirty="0" err="1"/>
              <a:t>hỏi</a:t>
            </a:r>
            <a:r>
              <a:rPr lang="en-US" dirty="0"/>
              <a:t> </a:t>
            </a:r>
            <a:r>
              <a:rPr lang="en-US" dirty="0" err="1"/>
              <a:t>áp</a:t>
            </a:r>
            <a:r>
              <a:rPr lang="en-US" dirty="0"/>
              <a:t> </a:t>
            </a:r>
            <a:r>
              <a:rPr lang="en-US" dirty="0" err="1"/>
              <a:t>lực</a:t>
            </a:r>
            <a:r>
              <a:rPr lang="en-US" dirty="0"/>
              <a:t> </a:t>
            </a:r>
            <a:r>
              <a:rPr lang="en-US" dirty="0" err="1"/>
              <a:t>nhưng</a:t>
            </a:r>
            <a:r>
              <a:rPr lang="en-US" dirty="0"/>
              <a:t> </a:t>
            </a:r>
            <a:r>
              <a:rPr lang="en-US" dirty="0" err="1"/>
              <a:t>đó</a:t>
            </a:r>
            <a:r>
              <a:rPr lang="en-US" dirty="0"/>
              <a:t> </a:t>
            </a:r>
            <a:r>
              <a:rPr lang="en-US" dirty="0" err="1"/>
              <a:t>là</a:t>
            </a:r>
            <a:r>
              <a:rPr lang="en-US" dirty="0"/>
              <a:t> </a:t>
            </a:r>
            <a:r>
              <a:rPr lang="en-US" dirty="0" err="1"/>
              <a:t>sự</a:t>
            </a:r>
            <a:r>
              <a:rPr lang="en-US" dirty="0"/>
              <a:t> </a:t>
            </a:r>
            <a:r>
              <a:rPr lang="en-US" dirty="0" err="1"/>
              <a:t>cầu</a:t>
            </a:r>
            <a:r>
              <a:rPr lang="en-US" dirty="0"/>
              <a:t> </a:t>
            </a:r>
            <a:r>
              <a:rPr lang="en-US" dirty="0" err="1"/>
              <a:t>tiến</a:t>
            </a:r>
            <a:r>
              <a:rPr lang="en-US" dirty="0"/>
              <a:t>. </a:t>
            </a:r>
            <a:r>
              <a:rPr lang="en-US" dirty="0" err="1"/>
              <a:t>Dám</a:t>
            </a:r>
            <a:r>
              <a:rPr lang="en-US" dirty="0"/>
              <a:t> </a:t>
            </a:r>
            <a:r>
              <a:rPr lang="en-US" dirty="0" err="1"/>
              <a:t>nghĩ</a:t>
            </a:r>
            <a:r>
              <a:rPr lang="en-US" dirty="0"/>
              <a:t> </a:t>
            </a:r>
            <a:r>
              <a:rPr lang="en-US" dirty="0" err="1"/>
              <a:t>dám</a:t>
            </a:r>
            <a:r>
              <a:rPr lang="en-US" dirty="0"/>
              <a:t> </a:t>
            </a:r>
            <a:r>
              <a:rPr lang="en-US" dirty="0" err="1"/>
              <a:t>làm</a:t>
            </a:r>
            <a:r>
              <a:rPr lang="en-US" dirty="0"/>
              <a:t>.</a:t>
            </a:r>
          </a:p>
        </p:txBody>
      </p:sp>
      <p:sp>
        <p:nvSpPr>
          <p:cNvPr id="4" name="Slide Number Placeholder 3"/>
          <p:cNvSpPr>
            <a:spLocks noGrp="1"/>
          </p:cNvSpPr>
          <p:nvPr>
            <p:ph type="sldNum" sz="quarter" idx="5"/>
          </p:nvPr>
        </p:nvSpPr>
        <p:spPr/>
        <p:txBody>
          <a:bodyPr/>
          <a:lstStyle/>
          <a:p>
            <a:fld id="{D00E1CBB-7056-904B-9818-14D724512D0A}" type="slidenum">
              <a:rPr lang="en-US" smtClean="0"/>
              <a:t>11</a:t>
            </a:fld>
            <a:endParaRPr lang="en-US"/>
          </a:p>
        </p:txBody>
      </p:sp>
    </p:spTree>
    <p:extLst>
      <p:ext uri="{BB962C8B-B14F-4D97-AF65-F5344CB8AC3E}">
        <p14:creationId xmlns:p14="http://schemas.microsoft.com/office/powerpoint/2010/main" val="1337177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dirty="0"/>
              <a:t> </a:t>
            </a:r>
            <a:r>
              <a:rPr lang="en-US" dirty="0" err="1"/>
              <a:t>rất</a:t>
            </a:r>
            <a:r>
              <a:rPr lang="en-US" dirty="0"/>
              <a:t> </a:t>
            </a:r>
            <a:r>
              <a:rPr lang="en-US" dirty="0" err="1"/>
              <a:t>nhiều</a:t>
            </a:r>
            <a:r>
              <a:rPr lang="en-US" dirty="0"/>
              <a:t> </a:t>
            </a:r>
            <a:r>
              <a:rPr lang="en-US" dirty="0" err="1"/>
              <a:t>anh</a:t>
            </a:r>
            <a:r>
              <a:rPr lang="en-US" dirty="0"/>
              <a:t> </a:t>
            </a:r>
            <a:r>
              <a:rPr lang="en-US" dirty="0" err="1"/>
              <a:t>em</a:t>
            </a:r>
            <a:r>
              <a:rPr lang="en-US" dirty="0"/>
              <a:t> </a:t>
            </a:r>
            <a:r>
              <a:rPr lang="en-US" dirty="0" err="1"/>
              <a:t>trong</a:t>
            </a:r>
            <a:r>
              <a:rPr lang="en-US" dirty="0"/>
              <a:t> </a:t>
            </a:r>
            <a:r>
              <a:rPr lang="en-US" dirty="0" err="1"/>
              <a:t>chúng</a:t>
            </a:r>
            <a:r>
              <a:rPr lang="en-US" dirty="0"/>
              <a:t> ta </a:t>
            </a:r>
            <a:r>
              <a:rPr lang="en-US" dirty="0" err="1"/>
              <a:t>lười</a:t>
            </a:r>
            <a:r>
              <a:rPr lang="en-US" dirty="0"/>
              <a:t> </a:t>
            </a:r>
            <a:r>
              <a:rPr lang="en-US" dirty="0" err="1"/>
              <a:t>học</a:t>
            </a:r>
            <a:r>
              <a:rPr lang="en-US" dirty="0"/>
              <a:t> </a:t>
            </a:r>
            <a:r>
              <a:rPr lang="en-US" dirty="0" err="1"/>
              <a:t>hỏi</a:t>
            </a:r>
            <a:r>
              <a:rPr lang="en-US" dirty="0"/>
              <a:t> </a:t>
            </a:r>
            <a:r>
              <a:rPr lang="en-US" dirty="0" err="1"/>
              <a:t>hoặc</a:t>
            </a:r>
            <a:r>
              <a:rPr lang="en-US" dirty="0"/>
              <a:t> </a:t>
            </a:r>
            <a:r>
              <a:rPr lang="en-US" dirty="0" err="1"/>
              <a:t>muốn</a:t>
            </a:r>
            <a:r>
              <a:rPr lang="en-US" dirty="0"/>
              <a:t> </a:t>
            </a:r>
            <a:r>
              <a:rPr lang="en-US" dirty="0" err="1"/>
              <a:t>nhưng</a:t>
            </a:r>
            <a:r>
              <a:rPr lang="en-US" dirty="0"/>
              <a:t> </a:t>
            </a:r>
            <a:r>
              <a:rPr lang="en-US" dirty="0" err="1"/>
              <a:t>không</a:t>
            </a:r>
            <a:r>
              <a:rPr lang="en-US" dirty="0"/>
              <a:t> </a:t>
            </a:r>
            <a:r>
              <a:rPr lang="en-US" dirty="0" err="1"/>
              <a:t>chịu</a:t>
            </a:r>
            <a:r>
              <a:rPr lang="en-US" dirty="0"/>
              <a:t> </a:t>
            </a:r>
            <a:r>
              <a:rPr lang="en-US" dirty="0" err="1"/>
              <a:t>khó</a:t>
            </a:r>
            <a:r>
              <a:rPr lang="en-US" dirty="0"/>
              <a:t> </a:t>
            </a:r>
            <a:r>
              <a:rPr lang="en-US" dirty="0" err="1"/>
              <a:t>trong</a:t>
            </a:r>
            <a:r>
              <a:rPr lang="en-US" dirty="0"/>
              <a:t> </a:t>
            </a:r>
            <a:r>
              <a:rPr lang="en-US" dirty="0" err="1"/>
              <a:t>công</a:t>
            </a:r>
            <a:r>
              <a:rPr lang="en-US" dirty="0"/>
              <a:t> </a:t>
            </a:r>
            <a:r>
              <a:rPr lang="en-US" dirty="0" err="1"/>
              <a:t>việc</a:t>
            </a:r>
            <a:r>
              <a:rPr lang="en-US" dirty="0"/>
              <a:t> </a:t>
            </a:r>
            <a:r>
              <a:rPr lang="en-US" dirty="0" err="1"/>
              <a:t>cũng</a:t>
            </a:r>
            <a:r>
              <a:rPr lang="en-US" dirty="0"/>
              <a:t> </a:t>
            </a:r>
            <a:r>
              <a:rPr lang="en-US" dirty="0" err="1"/>
              <a:t>như</a:t>
            </a:r>
            <a:r>
              <a:rPr lang="en-US" dirty="0"/>
              <a:t> </a:t>
            </a:r>
            <a:r>
              <a:rPr lang="en-US" dirty="0" err="1"/>
              <a:t>trong</a:t>
            </a:r>
            <a:r>
              <a:rPr lang="en-US" dirty="0"/>
              <a:t> </a:t>
            </a:r>
            <a:r>
              <a:rPr lang="en-US" dirty="0" err="1"/>
              <a:t>trãi</a:t>
            </a:r>
            <a:r>
              <a:rPr lang="en-US" dirty="0"/>
              <a:t> </a:t>
            </a:r>
            <a:r>
              <a:rPr lang="en-US" dirty="0" err="1"/>
              <a:t>nghiệm</a:t>
            </a:r>
            <a:endParaRPr lang="en-US" dirty="0"/>
          </a:p>
        </p:txBody>
      </p:sp>
      <p:sp>
        <p:nvSpPr>
          <p:cNvPr id="4" name="Slide Number Placeholder 3"/>
          <p:cNvSpPr>
            <a:spLocks noGrp="1"/>
          </p:cNvSpPr>
          <p:nvPr>
            <p:ph type="sldNum" sz="quarter" idx="5"/>
          </p:nvPr>
        </p:nvSpPr>
        <p:spPr/>
        <p:txBody>
          <a:bodyPr/>
          <a:lstStyle/>
          <a:p>
            <a:fld id="{D00E1CBB-7056-904B-9818-14D724512D0A}" type="slidenum">
              <a:rPr lang="en-US" smtClean="0"/>
              <a:t>12</a:t>
            </a:fld>
            <a:endParaRPr lang="en-US"/>
          </a:p>
        </p:txBody>
      </p:sp>
    </p:spTree>
    <p:extLst>
      <p:ext uri="{BB962C8B-B14F-4D97-AF65-F5344CB8AC3E}">
        <p14:creationId xmlns:p14="http://schemas.microsoft.com/office/powerpoint/2010/main" val="3437500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Chử</a:t>
            </a:r>
            <a:r>
              <a:rPr lang="en-US" dirty="0"/>
              <a:t> </a:t>
            </a:r>
            <a:r>
              <a:rPr lang="en-US" dirty="0" err="1"/>
              <a:t>đồng</a:t>
            </a:r>
            <a:r>
              <a:rPr lang="en-US" dirty="0"/>
              <a:t> </a:t>
            </a:r>
            <a:r>
              <a:rPr lang="en-US" dirty="0" err="1"/>
              <a:t>đi</a:t>
            </a:r>
            <a:r>
              <a:rPr lang="en-US" dirty="0"/>
              <a:t> </a:t>
            </a:r>
            <a:r>
              <a:rPr lang="en-US" dirty="0" err="1"/>
              <a:t>đúng</a:t>
            </a:r>
            <a:r>
              <a:rPr lang="en-US" dirty="0"/>
              <a:t> </a:t>
            </a:r>
            <a:r>
              <a:rPr lang="en-US" dirty="0" err="1"/>
              <a:t>là</a:t>
            </a:r>
            <a:r>
              <a:rPr lang="en-US" dirty="0"/>
              <a:t> </a:t>
            </a:r>
            <a:r>
              <a:rPr lang="en-US" dirty="0" err="1"/>
              <a:t>anh</a:t>
            </a:r>
            <a:r>
              <a:rPr lang="en-US" dirty="0"/>
              <a:t> </a:t>
            </a:r>
            <a:r>
              <a:rPr lang="en-US" dirty="0" err="1"/>
              <a:t>em</a:t>
            </a:r>
            <a:r>
              <a:rPr lang="en-US" dirty="0"/>
              <a:t> </a:t>
            </a:r>
            <a:r>
              <a:rPr lang="en-US" dirty="0" err="1"/>
              <a:t>ở</a:t>
            </a:r>
            <a:r>
              <a:rPr lang="en-US" dirty="0"/>
              <a:t> </a:t>
            </a:r>
            <a:r>
              <a:rPr lang="en-US" dirty="0" err="1"/>
              <a:t>thứ</a:t>
            </a:r>
            <a:r>
              <a:rPr lang="en-US" dirty="0"/>
              <a:t> </a:t>
            </a:r>
            <a:r>
              <a:rPr lang="en-US" dirty="0" err="1"/>
              <a:t>bậc</a:t>
            </a:r>
            <a:r>
              <a:rPr lang="en-US" dirty="0"/>
              <a:t> </a:t>
            </a:r>
            <a:r>
              <a:rPr lang="en-US" dirty="0" err="1"/>
              <a:t>nào</a:t>
            </a:r>
            <a:r>
              <a:rPr lang="en-US" dirty="0"/>
              <a:t> </a:t>
            </a:r>
            <a:r>
              <a:rPr lang="en-US" dirty="0" err="1"/>
              <a:t>thi</a:t>
            </a:r>
            <a:r>
              <a:rPr lang="en-US" dirty="0"/>
              <a:t> </a:t>
            </a:r>
            <a:r>
              <a:rPr lang="en-US" dirty="0" err="1"/>
              <a:t>từ</a:t>
            </a:r>
            <a:r>
              <a:rPr lang="en-US" dirty="0"/>
              <a:t> </a:t>
            </a:r>
            <a:r>
              <a:rPr lang="en-US" dirty="0" err="1"/>
              <a:t>đó</a:t>
            </a:r>
            <a:r>
              <a:rPr lang="en-US" dirty="0"/>
              <a:t> </a:t>
            </a:r>
            <a:r>
              <a:rPr lang="en-US" dirty="0" err="1"/>
              <a:t>mà</a:t>
            </a:r>
            <a:r>
              <a:rPr lang="en-US" dirty="0"/>
              <a:t> </a:t>
            </a:r>
            <a:r>
              <a:rPr lang="en-US" dirty="0" err="1"/>
              <a:t>chạy</a:t>
            </a:r>
            <a:r>
              <a:rPr lang="en-US" dirty="0"/>
              <a:t>. </a:t>
            </a:r>
            <a:r>
              <a:rPr lang="en-US" dirty="0" err="1"/>
              <a:t>Không</a:t>
            </a:r>
            <a:r>
              <a:rPr lang="en-US" dirty="0"/>
              <a:t> </a:t>
            </a:r>
            <a:r>
              <a:rPr lang="en-US" dirty="0" err="1"/>
              <a:t>phải</a:t>
            </a:r>
            <a:r>
              <a:rPr lang="en-US" dirty="0"/>
              <a:t> </a:t>
            </a:r>
            <a:r>
              <a:rPr lang="en-US" dirty="0" err="1"/>
              <a:t>kẻ</a:t>
            </a:r>
            <a:r>
              <a:rPr lang="en-US" dirty="0"/>
              <a:t> </a:t>
            </a:r>
            <a:r>
              <a:rPr lang="en-US" dirty="0" err="1"/>
              <a:t>thắng</a:t>
            </a:r>
            <a:r>
              <a:rPr lang="en-US" dirty="0"/>
              <a:t> </a:t>
            </a:r>
            <a:r>
              <a:rPr lang="en-US" dirty="0" err="1"/>
              <a:t>cuộc</a:t>
            </a:r>
            <a:r>
              <a:rPr lang="en-US" dirty="0"/>
              <a:t> </a:t>
            </a:r>
            <a:r>
              <a:rPr lang="en-US" dirty="0" err="1"/>
              <a:t>là</a:t>
            </a:r>
            <a:r>
              <a:rPr lang="en-US" dirty="0"/>
              <a:t> </a:t>
            </a:r>
            <a:r>
              <a:rPr lang="en-US" dirty="0" err="1"/>
              <a:t>kẻ</a:t>
            </a:r>
            <a:r>
              <a:rPr lang="en-US" dirty="0"/>
              <a:t> </a:t>
            </a:r>
            <a:r>
              <a:rPr lang="en-US" dirty="0" err="1"/>
              <a:t>chạy</a:t>
            </a:r>
            <a:r>
              <a:rPr lang="en-US" dirty="0"/>
              <a:t> </a:t>
            </a:r>
            <a:r>
              <a:rPr lang="en-US" dirty="0" err="1"/>
              <a:t>trước</a:t>
            </a:r>
            <a:r>
              <a:rPr lang="en-US" dirty="0"/>
              <a:t> </a:t>
            </a:r>
            <a:r>
              <a:rPr lang="en-US" dirty="0" err="1"/>
              <a:t>nhưng</a:t>
            </a:r>
            <a:r>
              <a:rPr lang="en-US" dirty="0"/>
              <a:t> </a:t>
            </a:r>
            <a:r>
              <a:rPr lang="en-US" dirty="0" err="1"/>
              <a:t>là</a:t>
            </a:r>
            <a:r>
              <a:rPr lang="en-US" dirty="0"/>
              <a:t> </a:t>
            </a:r>
            <a:r>
              <a:rPr lang="en-US" dirty="0" err="1"/>
              <a:t>người</a:t>
            </a:r>
            <a:r>
              <a:rPr lang="en-US" dirty="0"/>
              <a:t> </a:t>
            </a:r>
            <a:r>
              <a:rPr lang="en-US" dirty="0" err="1"/>
              <a:t>về</a:t>
            </a:r>
            <a:r>
              <a:rPr lang="en-US" dirty="0"/>
              <a:t> </a:t>
            </a:r>
            <a:r>
              <a:rPr lang="en-US" dirty="0" err="1"/>
              <a:t>đích</a:t>
            </a:r>
            <a:r>
              <a:rPr lang="en-US" dirty="0"/>
              <a:t> </a:t>
            </a:r>
            <a:r>
              <a:rPr lang="en-US" dirty="0" err="1"/>
              <a:t>trước</a:t>
            </a:r>
            <a:r>
              <a:rPr lang="en-US" dirty="0"/>
              <a:t>. </a:t>
            </a:r>
            <a:r>
              <a:rPr lang="en-US" dirty="0" err="1"/>
              <a:t>Chúng</a:t>
            </a:r>
            <a:r>
              <a:rPr lang="en-US" dirty="0"/>
              <a:t> ta </a:t>
            </a:r>
            <a:r>
              <a:rPr lang="en-US" dirty="0" err="1"/>
              <a:t>có</a:t>
            </a:r>
            <a:r>
              <a:rPr lang="en-US" dirty="0"/>
              <a:t> </a:t>
            </a:r>
            <a:r>
              <a:rPr lang="en-US" dirty="0" err="1"/>
              <a:t>thể</a:t>
            </a:r>
            <a:r>
              <a:rPr lang="en-US" dirty="0"/>
              <a:t> </a:t>
            </a:r>
            <a:r>
              <a:rPr lang="en-US" dirty="0" err="1"/>
              <a:t>bắt</a:t>
            </a:r>
            <a:r>
              <a:rPr lang="en-US" dirty="0"/>
              <a:t> </a:t>
            </a:r>
            <a:r>
              <a:rPr lang="en-US" dirty="0" err="1"/>
              <a:t>đầu</a:t>
            </a:r>
            <a:r>
              <a:rPr lang="en-US" dirty="0"/>
              <a:t> </a:t>
            </a:r>
            <a:r>
              <a:rPr lang="en-US" dirty="0" err="1"/>
              <a:t>từ</a:t>
            </a:r>
            <a:r>
              <a:rPr lang="en-US" dirty="0"/>
              <a:t> </a:t>
            </a:r>
            <a:r>
              <a:rPr lang="en-US" dirty="0" err="1"/>
              <a:t>mọi</a:t>
            </a:r>
            <a:r>
              <a:rPr lang="en-US" dirty="0"/>
              <a:t> </a:t>
            </a:r>
            <a:r>
              <a:rPr lang="en-US" dirty="0" err="1"/>
              <a:t>chổ</a:t>
            </a:r>
            <a:r>
              <a:rPr lang="en-US" dirty="0"/>
              <a:t> </a:t>
            </a:r>
            <a:r>
              <a:rPr lang="en-US" dirty="0" err="1"/>
              <a:t>đứng</a:t>
            </a:r>
            <a:r>
              <a:rPr lang="en-US" dirty="0"/>
              <a:t> </a:t>
            </a:r>
            <a:r>
              <a:rPr lang="en-US" dirty="0" err="1"/>
              <a:t>trong</a:t>
            </a:r>
            <a:r>
              <a:rPr lang="en-US" dirty="0"/>
              <a:t> </a:t>
            </a:r>
            <a:r>
              <a:rPr lang="en-US" dirty="0" err="1"/>
              <a:t>hiện</a:t>
            </a:r>
            <a:r>
              <a:rPr lang="en-US" dirty="0"/>
              <a:t> </a:t>
            </a:r>
            <a:r>
              <a:rPr lang="en-US" dirty="0" err="1"/>
              <a:t>tại</a:t>
            </a:r>
            <a:r>
              <a:rPr lang="en-US" dirty="0"/>
              <a:t> </a:t>
            </a:r>
            <a:r>
              <a:rPr lang="en-US" dirty="0" err="1"/>
              <a:t>để</a:t>
            </a:r>
            <a:r>
              <a:rPr lang="en-US" dirty="0"/>
              <a:t> </a:t>
            </a:r>
            <a:r>
              <a:rPr lang="en-US" dirty="0" err="1"/>
              <a:t>vươn</a:t>
            </a:r>
            <a:r>
              <a:rPr lang="en-US" dirty="0"/>
              <a:t> </a:t>
            </a:r>
            <a:r>
              <a:rPr lang="en-US" dirty="0" err="1"/>
              <a:t>đến</a:t>
            </a:r>
            <a:r>
              <a:rPr lang="en-US" dirty="0"/>
              <a:t> </a:t>
            </a:r>
            <a:r>
              <a:rPr lang="en-US" dirty="0" err="1"/>
              <a:t>tương</a:t>
            </a:r>
            <a:r>
              <a:rPr lang="en-US" dirty="0"/>
              <a:t> </a:t>
            </a:r>
            <a:r>
              <a:rPr lang="en-US" dirty="0" err="1"/>
              <a:t>lai</a:t>
            </a:r>
            <a:r>
              <a:rPr lang="en-US" dirty="0"/>
              <a:t>.</a:t>
            </a:r>
          </a:p>
        </p:txBody>
      </p:sp>
      <p:sp>
        <p:nvSpPr>
          <p:cNvPr id="4" name="Slide Number Placeholder 3"/>
          <p:cNvSpPr>
            <a:spLocks noGrp="1"/>
          </p:cNvSpPr>
          <p:nvPr>
            <p:ph type="sldNum" sz="quarter" idx="5"/>
          </p:nvPr>
        </p:nvSpPr>
        <p:spPr/>
        <p:txBody>
          <a:bodyPr/>
          <a:lstStyle/>
          <a:p>
            <a:fld id="{D00E1CBB-7056-904B-9818-14D724512D0A}" type="slidenum">
              <a:rPr lang="en-US" smtClean="0"/>
              <a:t>13</a:t>
            </a:fld>
            <a:endParaRPr lang="en-US"/>
          </a:p>
        </p:txBody>
      </p:sp>
    </p:spTree>
    <p:extLst>
      <p:ext uri="{BB962C8B-B14F-4D97-AF65-F5344CB8AC3E}">
        <p14:creationId xmlns:p14="http://schemas.microsoft.com/office/powerpoint/2010/main" val="591924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Viết</a:t>
            </a:r>
            <a:r>
              <a:rPr lang="en-US" dirty="0"/>
              <a:t> </a:t>
            </a:r>
            <a:r>
              <a:rPr lang="en-US" dirty="0" err="1"/>
              <a:t>năm</a:t>
            </a:r>
            <a:r>
              <a:rPr lang="en-US" dirty="0"/>
              <a:t> 2001, </a:t>
            </a:r>
            <a:r>
              <a:rPr lang="en-US" dirty="0" err="1"/>
              <a:t>là</a:t>
            </a:r>
            <a:r>
              <a:rPr lang="en-US" dirty="0"/>
              <a:t> </a:t>
            </a:r>
            <a:r>
              <a:rPr lang="en-US" dirty="0" err="1"/>
              <a:t>cuốn</a:t>
            </a:r>
            <a:r>
              <a:rPr lang="en-US" dirty="0"/>
              <a:t> </a:t>
            </a:r>
            <a:r>
              <a:rPr lang="en-US" dirty="0" err="1"/>
              <a:t>sách</a:t>
            </a:r>
            <a:r>
              <a:rPr lang="en-US" dirty="0"/>
              <a:t> </a:t>
            </a:r>
            <a:r>
              <a:rPr lang="en-US" dirty="0" err="1"/>
              <a:t>bán</a:t>
            </a:r>
            <a:r>
              <a:rPr lang="en-US" dirty="0"/>
              <a:t> </a:t>
            </a:r>
            <a:r>
              <a:rPr lang="en-US" dirty="0" err="1"/>
              <a:t>chạy</a:t>
            </a:r>
            <a:r>
              <a:rPr lang="en-US" dirty="0"/>
              <a:t> </a:t>
            </a:r>
            <a:r>
              <a:rPr lang="en-US" dirty="0" err="1"/>
              <a:t>nhất</a:t>
            </a:r>
            <a:r>
              <a:rPr lang="en-US" dirty="0"/>
              <a:t> </a:t>
            </a:r>
            <a:r>
              <a:rPr lang="en-US" dirty="0" err="1"/>
              <a:t>trong</a:t>
            </a:r>
            <a:r>
              <a:rPr lang="en-US" dirty="0"/>
              <a:t> </a:t>
            </a:r>
            <a:r>
              <a:rPr lang="en-US" dirty="0" err="1"/>
              <a:t>năm</a:t>
            </a:r>
            <a:r>
              <a:rPr lang="en-US" dirty="0"/>
              <a:t> </a:t>
            </a:r>
            <a:r>
              <a:rPr lang="en-US" dirty="0" err="1"/>
              <a:t>với</a:t>
            </a:r>
            <a:r>
              <a:rPr lang="en-US" dirty="0"/>
              <a:t> 3 </a:t>
            </a:r>
            <a:r>
              <a:rPr lang="en-US" dirty="0" err="1"/>
              <a:t>triệu</a:t>
            </a:r>
            <a:r>
              <a:rPr lang="en-US" dirty="0"/>
              <a:t> </a:t>
            </a:r>
            <a:r>
              <a:rPr lang="en-US" dirty="0" err="1"/>
              <a:t>cuốn</a:t>
            </a:r>
            <a:r>
              <a:rPr lang="en-US" dirty="0"/>
              <a:t> in ra.</a:t>
            </a:r>
          </a:p>
          <a:p>
            <a:r>
              <a:rPr lang="en-US" dirty="0" err="1"/>
              <a:t>Từ</a:t>
            </a:r>
            <a:r>
              <a:rPr lang="en-US" dirty="0"/>
              <a:t> </a:t>
            </a:r>
            <a:r>
              <a:rPr lang="en-US" dirty="0" err="1"/>
              <a:t>tốt</a:t>
            </a:r>
            <a:r>
              <a:rPr lang="en-US" dirty="0"/>
              <a:t> </a:t>
            </a:r>
            <a:r>
              <a:rPr lang="en-US" dirty="0" err="1"/>
              <a:t>đến</a:t>
            </a:r>
            <a:r>
              <a:rPr lang="en-US" dirty="0"/>
              <a:t> </a:t>
            </a:r>
            <a:r>
              <a:rPr lang="en-US" dirty="0" err="1"/>
              <a:t>tuyệt</a:t>
            </a:r>
            <a:r>
              <a:rPr lang="en-US" dirty="0"/>
              <a:t> </a:t>
            </a:r>
            <a:r>
              <a:rPr lang="en-US" dirty="0" err="1"/>
              <a:t>hảo</a:t>
            </a:r>
            <a:r>
              <a:rPr lang="en-US" dirty="0"/>
              <a:t> </a:t>
            </a:r>
            <a:r>
              <a:rPr lang="en-US" dirty="0" err="1"/>
              <a:t>có</a:t>
            </a:r>
            <a:r>
              <a:rPr lang="en-US" dirty="0"/>
              <a:t> </a:t>
            </a:r>
            <a:r>
              <a:rPr lang="en-US" dirty="0" err="1"/>
              <a:t>khoãng</a:t>
            </a:r>
            <a:r>
              <a:rPr lang="en-US" dirty="0"/>
              <a:t> </a:t>
            </a:r>
            <a:r>
              <a:rPr lang="en-US" dirty="0" err="1"/>
              <a:t>cách</a:t>
            </a:r>
            <a:r>
              <a:rPr lang="en-US" dirty="0"/>
              <a:t> </a:t>
            </a:r>
            <a:r>
              <a:rPr lang="en-US" dirty="0" err="1"/>
              <a:t>khá</a:t>
            </a:r>
            <a:r>
              <a:rPr lang="en-US" dirty="0"/>
              <a:t> </a:t>
            </a:r>
            <a:r>
              <a:rPr lang="en-US" dirty="0" err="1"/>
              <a:t>xa</a:t>
            </a:r>
            <a:r>
              <a:rPr lang="en-US" dirty="0"/>
              <a:t>. </a:t>
            </a:r>
            <a:r>
              <a:rPr lang="en-US" dirty="0" err="1"/>
              <a:t>Học</a:t>
            </a:r>
            <a:r>
              <a:rPr lang="en-US" dirty="0"/>
              <a:t> </a:t>
            </a:r>
            <a:r>
              <a:rPr lang="en-US" dirty="0" err="1"/>
              <a:t>sinh</a:t>
            </a:r>
            <a:r>
              <a:rPr lang="en-US" dirty="0"/>
              <a:t> </a:t>
            </a:r>
            <a:r>
              <a:rPr lang="en-US" dirty="0" err="1"/>
              <a:t>giỏi</a:t>
            </a:r>
            <a:r>
              <a:rPr lang="en-US" dirty="0"/>
              <a:t> </a:t>
            </a:r>
            <a:r>
              <a:rPr lang="en-US" dirty="0" err="1"/>
              <a:t>thì</a:t>
            </a:r>
            <a:r>
              <a:rPr lang="en-US" dirty="0"/>
              <a:t> </a:t>
            </a:r>
            <a:r>
              <a:rPr lang="en-US" dirty="0" err="1"/>
              <a:t>không</a:t>
            </a:r>
            <a:r>
              <a:rPr lang="en-US" dirty="0"/>
              <a:t> </a:t>
            </a:r>
            <a:r>
              <a:rPr lang="en-US" dirty="0" err="1"/>
              <a:t>kho</a:t>
            </a:r>
            <a:r>
              <a:rPr lang="en-US" dirty="0"/>
              <a:t> </a:t>
            </a:r>
            <a:r>
              <a:rPr lang="en-US" dirty="0" err="1"/>
              <a:t>nhưng</a:t>
            </a:r>
            <a:r>
              <a:rPr lang="en-US" dirty="0"/>
              <a:t> </a:t>
            </a:r>
            <a:r>
              <a:rPr lang="en-US" dirty="0" err="1"/>
              <a:t>học</a:t>
            </a:r>
            <a:r>
              <a:rPr lang="en-US" dirty="0"/>
              <a:t> </a:t>
            </a:r>
            <a:r>
              <a:rPr lang="en-US" dirty="0" err="1"/>
              <a:t>sinh</a:t>
            </a:r>
            <a:r>
              <a:rPr lang="en-US" dirty="0"/>
              <a:t> </a:t>
            </a:r>
            <a:r>
              <a:rPr lang="en-US" dirty="0" err="1"/>
              <a:t>xuất</a:t>
            </a:r>
            <a:r>
              <a:rPr lang="en-US" dirty="0"/>
              <a:t> </a:t>
            </a:r>
            <a:r>
              <a:rPr lang="en-US" dirty="0" err="1"/>
              <a:t>sắc</a:t>
            </a:r>
            <a:r>
              <a:rPr lang="en-US" dirty="0"/>
              <a:t> </a:t>
            </a:r>
            <a:r>
              <a:rPr lang="en-US" dirty="0" err="1"/>
              <a:t>thì</a:t>
            </a:r>
            <a:r>
              <a:rPr lang="en-US" dirty="0"/>
              <a:t> </a:t>
            </a:r>
            <a:r>
              <a:rPr lang="en-US" dirty="0" err="1"/>
              <a:t>rất</a:t>
            </a:r>
            <a:r>
              <a:rPr lang="en-US" dirty="0"/>
              <a:t> </a:t>
            </a:r>
            <a:r>
              <a:rPr lang="en-US" dirty="0" err="1"/>
              <a:t>khó</a:t>
            </a:r>
            <a:r>
              <a:rPr lang="en-US" dirty="0"/>
              <a:t>. </a:t>
            </a:r>
            <a:r>
              <a:rPr lang="en-US" dirty="0" err="1"/>
              <a:t>Huy</a:t>
            </a:r>
            <a:r>
              <a:rPr lang="en-US" dirty="0"/>
              <a:t> </a:t>
            </a:r>
            <a:r>
              <a:rPr lang="en-US" dirty="0" err="1"/>
              <a:t>chương</a:t>
            </a:r>
            <a:r>
              <a:rPr lang="en-US" dirty="0"/>
              <a:t> </a:t>
            </a:r>
            <a:r>
              <a:rPr lang="en-US" dirty="0" err="1"/>
              <a:t>Vàng</a:t>
            </a:r>
            <a:r>
              <a:rPr lang="en-US" dirty="0"/>
              <a:t> </a:t>
            </a:r>
            <a:r>
              <a:rPr lang="en-US" dirty="0" err="1"/>
              <a:t>giá</a:t>
            </a:r>
            <a:r>
              <a:rPr lang="en-US" dirty="0"/>
              <a:t> </a:t>
            </a:r>
            <a:r>
              <a:rPr lang="en-US" dirty="0" err="1"/>
              <a:t>trị</a:t>
            </a:r>
            <a:r>
              <a:rPr lang="en-US" dirty="0"/>
              <a:t> </a:t>
            </a:r>
            <a:r>
              <a:rPr lang="en-US" dirty="0" err="1"/>
              <a:t>nhiều</a:t>
            </a:r>
            <a:r>
              <a:rPr lang="en-US" dirty="0"/>
              <a:t> </a:t>
            </a:r>
            <a:r>
              <a:rPr lang="en-US" dirty="0" err="1"/>
              <a:t>hơn</a:t>
            </a:r>
            <a:r>
              <a:rPr lang="en-US" dirty="0"/>
              <a:t> </a:t>
            </a:r>
            <a:r>
              <a:rPr lang="en-US" dirty="0" err="1"/>
              <a:t>vì</a:t>
            </a:r>
            <a:r>
              <a:rPr lang="en-US" dirty="0"/>
              <a:t> </a:t>
            </a:r>
            <a:r>
              <a:rPr lang="en-US" dirty="0" err="1"/>
              <a:t>nổ</a:t>
            </a:r>
            <a:r>
              <a:rPr lang="en-US" dirty="0"/>
              <a:t> </a:t>
            </a:r>
            <a:r>
              <a:rPr lang="en-US" dirty="0" err="1"/>
              <a:t>lực</a:t>
            </a:r>
            <a:r>
              <a:rPr lang="en-US" dirty="0"/>
              <a:t> </a:t>
            </a:r>
            <a:r>
              <a:rPr lang="en-US" dirty="0" err="1"/>
              <a:t>đạt</a:t>
            </a:r>
            <a:r>
              <a:rPr lang="en-US" dirty="0"/>
              <a:t> </a:t>
            </a:r>
            <a:r>
              <a:rPr lang="en-US" dirty="0" err="1"/>
              <a:t>đến</a:t>
            </a:r>
            <a:r>
              <a:rPr lang="en-US" dirty="0"/>
              <a:t> </a:t>
            </a:r>
            <a:r>
              <a:rPr lang="en-US" dirty="0" err="1"/>
              <a:t>phải</a:t>
            </a:r>
            <a:r>
              <a:rPr lang="en-US" dirty="0"/>
              <a:t> </a:t>
            </a:r>
            <a:r>
              <a:rPr lang="en-US" dirty="0" err="1"/>
              <a:t>là</a:t>
            </a:r>
            <a:r>
              <a:rPr lang="en-US" dirty="0"/>
              <a:t> </a:t>
            </a:r>
            <a:r>
              <a:rPr lang="en-US" dirty="0" err="1"/>
              <a:t>tuyệt</a:t>
            </a:r>
            <a:r>
              <a:rPr lang="en-US" dirty="0"/>
              <a:t> </a:t>
            </a:r>
            <a:r>
              <a:rPr lang="en-US" dirty="0" err="1"/>
              <a:t>hảo</a:t>
            </a:r>
            <a:r>
              <a:rPr lang="en-US" dirty="0"/>
              <a:t>. </a:t>
            </a:r>
            <a:r>
              <a:rPr lang="en-US" dirty="0" err="1"/>
              <a:t>Câu</a:t>
            </a:r>
            <a:r>
              <a:rPr lang="en-US" dirty="0"/>
              <a:t> </a:t>
            </a:r>
            <a:r>
              <a:rPr lang="en-US" dirty="0" err="1"/>
              <a:t>chuyện</a:t>
            </a:r>
            <a:r>
              <a:rPr lang="en-US" dirty="0"/>
              <a:t> </a:t>
            </a:r>
            <a:r>
              <a:rPr lang="en-US" dirty="0" err="1"/>
              <a:t>của</a:t>
            </a:r>
            <a:r>
              <a:rPr lang="en-US" dirty="0"/>
              <a:t> </a:t>
            </a:r>
            <a:r>
              <a:rPr lang="en-US" dirty="0" err="1"/>
              <a:t>huyền</a:t>
            </a:r>
            <a:r>
              <a:rPr lang="en-US" dirty="0"/>
              <a:t> </a:t>
            </a:r>
            <a:r>
              <a:rPr lang="en-US" dirty="0" err="1"/>
              <a:t>thoại</a:t>
            </a:r>
            <a:r>
              <a:rPr lang="en-US" dirty="0"/>
              <a:t> </a:t>
            </a:r>
            <a:r>
              <a:rPr lang="en-US" dirty="0" err="1"/>
              <a:t>bơi</a:t>
            </a:r>
            <a:r>
              <a:rPr lang="en-US" dirty="0"/>
              <a:t> </a:t>
            </a:r>
            <a:r>
              <a:rPr lang="en-US" dirty="0" err="1"/>
              <a:t>lội</a:t>
            </a:r>
            <a:r>
              <a:rPr lang="en-US" dirty="0"/>
              <a:t> “Michael </a:t>
            </a:r>
            <a:r>
              <a:rPr lang="en-US" dirty="0" err="1"/>
              <a:t>phelph</a:t>
            </a:r>
            <a:r>
              <a:rPr lang="en-US" dirty="0"/>
              <a:t>”</a:t>
            </a:r>
          </a:p>
          <a:p>
            <a:endParaRPr lang="en-US" dirty="0"/>
          </a:p>
          <a:p>
            <a:r>
              <a:rPr lang="en-US" dirty="0" err="1"/>
              <a:t>Sự</a:t>
            </a:r>
            <a:r>
              <a:rPr lang="en-US" dirty="0"/>
              <a:t> </a:t>
            </a:r>
            <a:r>
              <a:rPr lang="en-US" dirty="0" err="1"/>
              <a:t>nữa</a:t>
            </a:r>
            <a:r>
              <a:rPr lang="en-US" dirty="0"/>
              <a:t> </a:t>
            </a:r>
            <a:r>
              <a:rPr lang="en-US" dirty="0" err="1"/>
              <a:t>vời</a:t>
            </a:r>
            <a:r>
              <a:rPr lang="en-US" dirty="0"/>
              <a:t> hay </a:t>
            </a:r>
            <a:r>
              <a:rPr lang="en-US" dirty="0" err="1"/>
              <a:t>chưa</a:t>
            </a:r>
            <a:r>
              <a:rPr lang="en-US" dirty="0"/>
              <a:t> chin </a:t>
            </a:r>
            <a:r>
              <a:rPr lang="en-US" dirty="0" err="1"/>
              <a:t>mùi</a:t>
            </a:r>
            <a:r>
              <a:rPr lang="en-US" dirty="0"/>
              <a:t> </a:t>
            </a:r>
            <a:r>
              <a:rPr lang="en-US" dirty="0" err="1"/>
              <a:t>dễ</a:t>
            </a:r>
            <a:r>
              <a:rPr lang="en-US" dirty="0"/>
              <a:t> </a:t>
            </a:r>
            <a:r>
              <a:rPr lang="en-US" dirty="0" err="1"/>
              <a:t>bị</a:t>
            </a:r>
            <a:r>
              <a:rPr lang="en-US" dirty="0"/>
              <a:t> </a:t>
            </a:r>
            <a:r>
              <a:rPr lang="en-US" dirty="0" err="1"/>
              <a:t>đào</a:t>
            </a:r>
            <a:r>
              <a:rPr lang="en-US" dirty="0"/>
              <a:t> </a:t>
            </a:r>
            <a:r>
              <a:rPr lang="en-US" dirty="0" err="1"/>
              <a:t>thải</a:t>
            </a:r>
            <a:r>
              <a:rPr lang="en-US" dirty="0"/>
              <a:t>.</a:t>
            </a:r>
          </a:p>
          <a:p>
            <a:r>
              <a:rPr lang="en-US" dirty="0" err="1"/>
              <a:t>Món</a:t>
            </a:r>
            <a:r>
              <a:rPr lang="en-US" dirty="0"/>
              <a:t> </a:t>
            </a:r>
            <a:r>
              <a:rPr lang="en-US" dirty="0" err="1"/>
              <a:t>ăn</a:t>
            </a:r>
            <a:r>
              <a:rPr lang="en-US" dirty="0"/>
              <a:t> </a:t>
            </a:r>
            <a:r>
              <a:rPr lang="en-US" dirty="0" err="1"/>
              <a:t>ngon</a:t>
            </a:r>
            <a:r>
              <a:rPr lang="en-US" dirty="0"/>
              <a:t> </a:t>
            </a:r>
            <a:r>
              <a:rPr lang="en-US" dirty="0" err="1"/>
              <a:t>khiến</a:t>
            </a:r>
            <a:r>
              <a:rPr lang="en-US" dirty="0"/>
              <a:t> </a:t>
            </a:r>
            <a:r>
              <a:rPr lang="en-US" dirty="0" err="1"/>
              <a:t>người</a:t>
            </a:r>
            <a:r>
              <a:rPr lang="en-US" dirty="0"/>
              <a:t> ta </a:t>
            </a:r>
            <a:r>
              <a:rPr lang="en-US" dirty="0" err="1"/>
              <a:t>khoái</a:t>
            </a:r>
            <a:r>
              <a:rPr lang="en-US" dirty="0"/>
              <a:t> </a:t>
            </a:r>
            <a:r>
              <a:rPr lang="en-US" dirty="0" err="1"/>
              <a:t>khẩu</a:t>
            </a:r>
            <a:r>
              <a:rPr lang="en-US" dirty="0"/>
              <a:t>. </a:t>
            </a:r>
            <a:r>
              <a:rPr lang="en-US" dirty="0" err="1"/>
              <a:t>Món</a:t>
            </a:r>
            <a:r>
              <a:rPr lang="en-US" dirty="0"/>
              <a:t> </a:t>
            </a:r>
            <a:r>
              <a:rPr lang="en-US" dirty="0" err="1"/>
              <a:t>ăn</a:t>
            </a:r>
            <a:r>
              <a:rPr lang="en-US" dirty="0"/>
              <a:t> </a:t>
            </a:r>
            <a:r>
              <a:rPr lang="en-US" dirty="0" err="1"/>
              <a:t>tuyệt</a:t>
            </a:r>
            <a:r>
              <a:rPr lang="en-US" dirty="0"/>
              <a:t> </a:t>
            </a:r>
            <a:r>
              <a:rPr lang="en-US" dirty="0" err="1"/>
              <a:t>ngon</a:t>
            </a:r>
            <a:r>
              <a:rPr lang="en-US" dirty="0"/>
              <a:t> </a:t>
            </a:r>
            <a:r>
              <a:rPr lang="en-US" dirty="0" err="1"/>
              <a:t>khiến</a:t>
            </a:r>
            <a:r>
              <a:rPr lang="en-US" dirty="0"/>
              <a:t> </a:t>
            </a:r>
            <a:r>
              <a:rPr lang="en-US" dirty="0" err="1"/>
              <a:t>người</a:t>
            </a:r>
            <a:r>
              <a:rPr lang="en-US" dirty="0"/>
              <a:t> ta </a:t>
            </a:r>
            <a:r>
              <a:rPr lang="en-US" dirty="0" err="1"/>
              <a:t>mê</a:t>
            </a:r>
            <a:r>
              <a:rPr lang="en-US" dirty="0"/>
              <a:t>, </a:t>
            </a:r>
            <a:r>
              <a:rPr lang="en-US" dirty="0" err="1"/>
              <a:t>không</a:t>
            </a:r>
            <a:r>
              <a:rPr lang="en-US" dirty="0"/>
              <a:t> </a:t>
            </a:r>
            <a:r>
              <a:rPr lang="en-US" dirty="0" err="1"/>
              <a:t>ăn</a:t>
            </a:r>
            <a:r>
              <a:rPr lang="en-US" dirty="0"/>
              <a:t> </a:t>
            </a:r>
            <a:r>
              <a:rPr lang="en-US" dirty="0" err="1"/>
              <a:t>thì</a:t>
            </a:r>
            <a:r>
              <a:rPr lang="en-US" dirty="0"/>
              <a:t> </a:t>
            </a:r>
            <a:r>
              <a:rPr lang="en-US" dirty="0" err="1"/>
              <a:t>nhớ</a:t>
            </a:r>
            <a:r>
              <a:rPr lang="en-US" dirty="0"/>
              <a:t>. </a:t>
            </a:r>
            <a:r>
              <a:rPr lang="en-US" dirty="0" err="1"/>
              <a:t>Câu</a:t>
            </a:r>
            <a:r>
              <a:rPr lang="en-US" dirty="0"/>
              <a:t> </a:t>
            </a:r>
            <a:r>
              <a:rPr lang="en-US" dirty="0" err="1"/>
              <a:t>chuyện</a:t>
            </a:r>
            <a:r>
              <a:rPr lang="en-US" dirty="0"/>
              <a:t> </a:t>
            </a:r>
            <a:r>
              <a:rPr lang="en-US" dirty="0" err="1"/>
              <a:t>quán</a:t>
            </a:r>
            <a:r>
              <a:rPr lang="en-US" dirty="0"/>
              <a:t> </a:t>
            </a:r>
            <a:r>
              <a:rPr lang="en-US" dirty="0" err="1"/>
              <a:t>phở</a:t>
            </a:r>
            <a:r>
              <a:rPr lang="en-US" dirty="0"/>
              <a:t> 79 Cali</a:t>
            </a:r>
          </a:p>
          <a:p>
            <a:endParaRPr lang="en-US" dirty="0"/>
          </a:p>
          <a:p>
            <a:endParaRPr lang="en-US" dirty="0"/>
          </a:p>
          <a:p>
            <a:r>
              <a:rPr lang="en-US" dirty="0" err="1"/>
              <a:t>Đất</a:t>
            </a:r>
            <a:r>
              <a:rPr lang="en-US" dirty="0"/>
              <a:t> </a:t>
            </a:r>
            <a:r>
              <a:rPr lang="en-US" dirty="0" err="1"/>
              <a:t>nước</a:t>
            </a:r>
            <a:r>
              <a:rPr lang="en-US" dirty="0"/>
              <a:t> </a:t>
            </a:r>
            <a:r>
              <a:rPr lang="en-US" dirty="0" err="1"/>
              <a:t>xã</a:t>
            </a:r>
            <a:r>
              <a:rPr lang="en-US" dirty="0"/>
              <a:t> </a:t>
            </a:r>
            <a:r>
              <a:rPr lang="en-US" dirty="0" err="1"/>
              <a:t>hội</a:t>
            </a:r>
            <a:r>
              <a:rPr lang="en-US" dirty="0"/>
              <a:t> </a:t>
            </a:r>
            <a:r>
              <a:rPr lang="en-US" dirty="0" err="1"/>
              <a:t>khó</a:t>
            </a:r>
            <a:r>
              <a:rPr lang="en-US" dirty="0"/>
              <a:t> </a:t>
            </a:r>
            <a:r>
              <a:rPr lang="en-US" dirty="0" err="1"/>
              <a:t>thoát</a:t>
            </a:r>
            <a:r>
              <a:rPr lang="en-US" dirty="0"/>
              <a:t> </a:t>
            </a:r>
            <a:r>
              <a:rPr lang="en-US" dirty="0" err="1"/>
              <a:t>nghèo</a:t>
            </a:r>
            <a:r>
              <a:rPr lang="en-US" dirty="0"/>
              <a:t> </a:t>
            </a:r>
            <a:r>
              <a:rPr lang="en-US" dirty="0" err="1"/>
              <a:t>khi</a:t>
            </a:r>
            <a:r>
              <a:rPr lang="en-US" dirty="0"/>
              <a:t> </a:t>
            </a:r>
            <a:r>
              <a:rPr lang="en-US" dirty="0" err="1"/>
              <a:t>lãnh</a:t>
            </a:r>
            <a:r>
              <a:rPr lang="en-US" dirty="0"/>
              <a:t> </a:t>
            </a:r>
            <a:r>
              <a:rPr lang="en-US" dirty="0" err="1"/>
              <a:t>đạo</a:t>
            </a:r>
            <a:r>
              <a:rPr lang="en-US" dirty="0"/>
              <a:t> </a:t>
            </a:r>
            <a:r>
              <a:rPr lang="en-US" dirty="0" err="1"/>
              <a:t>và</a:t>
            </a:r>
            <a:r>
              <a:rPr lang="en-US" dirty="0"/>
              <a:t> </a:t>
            </a:r>
            <a:r>
              <a:rPr lang="en-US" dirty="0" err="1"/>
              <a:t>người</a:t>
            </a:r>
            <a:r>
              <a:rPr lang="en-US" dirty="0"/>
              <a:t> lao </a:t>
            </a:r>
            <a:r>
              <a:rPr lang="en-US" dirty="0" err="1"/>
              <a:t>động</a:t>
            </a:r>
            <a:r>
              <a:rPr lang="en-US" dirty="0"/>
              <a:t> </a:t>
            </a:r>
            <a:r>
              <a:rPr lang="en-US" dirty="0" err="1"/>
              <a:t>nói</a:t>
            </a:r>
            <a:r>
              <a:rPr lang="en-US" dirty="0"/>
              <a:t> rang </a:t>
            </a:r>
            <a:r>
              <a:rPr lang="en-US" dirty="0" err="1"/>
              <a:t>như</a:t>
            </a:r>
            <a:r>
              <a:rPr lang="en-US" dirty="0"/>
              <a:t> </a:t>
            </a:r>
            <a:r>
              <a:rPr lang="en-US" dirty="0" err="1"/>
              <a:t>thế</a:t>
            </a:r>
            <a:r>
              <a:rPr lang="en-US" dirty="0"/>
              <a:t> </a:t>
            </a:r>
            <a:r>
              <a:rPr lang="en-US" dirty="0" err="1"/>
              <a:t>là</a:t>
            </a:r>
            <a:r>
              <a:rPr lang="en-US" dirty="0"/>
              <a:t> </a:t>
            </a:r>
            <a:r>
              <a:rPr lang="en-US" dirty="0" err="1"/>
              <a:t>tốt</a:t>
            </a:r>
            <a:r>
              <a:rPr lang="en-US" dirty="0"/>
              <a:t> </a:t>
            </a:r>
            <a:r>
              <a:rPr lang="en-US" dirty="0" err="1"/>
              <a:t>rồi</a:t>
            </a:r>
            <a:r>
              <a:rPr lang="en-US" dirty="0"/>
              <a:t> so </a:t>
            </a:r>
            <a:r>
              <a:rPr lang="en-US" dirty="0" err="1"/>
              <a:t>với</a:t>
            </a:r>
            <a:r>
              <a:rPr lang="en-US" dirty="0"/>
              <a:t> 5, 10 </a:t>
            </a:r>
            <a:r>
              <a:rPr lang="en-US" dirty="0" err="1"/>
              <a:t>năm</a:t>
            </a:r>
            <a:r>
              <a:rPr lang="en-US" dirty="0"/>
              <a:t> </a:t>
            </a:r>
            <a:r>
              <a:rPr lang="en-US" dirty="0" err="1"/>
              <a:t>trước</a:t>
            </a:r>
            <a:r>
              <a:rPr lang="en-US" dirty="0"/>
              <a:t> </a:t>
            </a:r>
            <a:r>
              <a:rPr lang="en-US" dirty="0" err="1"/>
              <a:t>đây</a:t>
            </a:r>
            <a:endParaRPr lang="en-US" dirty="0"/>
          </a:p>
          <a:p>
            <a:r>
              <a:rPr lang="en-US" dirty="0" err="1"/>
              <a:t>Hội</a:t>
            </a:r>
            <a:r>
              <a:rPr lang="en-US" dirty="0"/>
              <a:t> </a:t>
            </a:r>
            <a:r>
              <a:rPr lang="en-US" dirty="0" err="1"/>
              <a:t>thánh</a:t>
            </a:r>
            <a:r>
              <a:rPr lang="en-US" dirty="0"/>
              <a:t> </a:t>
            </a:r>
            <a:r>
              <a:rPr lang="en-US" dirty="0" err="1"/>
              <a:t>không</a:t>
            </a:r>
            <a:r>
              <a:rPr lang="en-US" dirty="0"/>
              <a:t> </a:t>
            </a:r>
            <a:r>
              <a:rPr lang="en-US" dirty="0" err="1"/>
              <a:t>sinh</a:t>
            </a:r>
            <a:r>
              <a:rPr lang="en-US" dirty="0"/>
              <a:t> </a:t>
            </a:r>
            <a:r>
              <a:rPr lang="en-US" dirty="0" err="1"/>
              <a:t>sản</a:t>
            </a:r>
            <a:r>
              <a:rPr lang="en-US" dirty="0"/>
              <a:t> </a:t>
            </a:r>
            <a:r>
              <a:rPr lang="en-US" dirty="0" err="1"/>
              <a:t>phát</a:t>
            </a:r>
            <a:r>
              <a:rPr lang="en-US" dirty="0"/>
              <a:t> </a:t>
            </a:r>
            <a:r>
              <a:rPr lang="en-US" dirty="0" err="1"/>
              <a:t>triển</a:t>
            </a:r>
            <a:r>
              <a:rPr lang="en-US" dirty="0"/>
              <a:t> </a:t>
            </a:r>
            <a:r>
              <a:rPr lang="en-US" dirty="0" err="1"/>
              <a:t>tỷ</a:t>
            </a:r>
            <a:r>
              <a:rPr lang="en-US" dirty="0"/>
              <a:t> </a:t>
            </a:r>
            <a:r>
              <a:rPr lang="en-US" dirty="0" err="1"/>
              <a:t>lệ</a:t>
            </a:r>
            <a:r>
              <a:rPr lang="en-US" dirty="0"/>
              <a:t> </a:t>
            </a:r>
            <a:r>
              <a:rPr lang="en-US" dirty="0" err="1"/>
              <a:t>thuận</a:t>
            </a:r>
            <a:r>
              <a:rPr lang="en-US" dirty="0"/>
              <a:t> </a:t>
            </a:r>
            <a:r>
              <a:rPr lang="en-US" dirty="0" err="1"/>
              <a:t>với</a:t>
            </a:r>
            <a:r>
              <a:rPr lang="en-US" dirty="0"/>
              <a:t> </a:t>
            </a:r>
            <a:r>
              <a:rPr lang="en-US" dirty="0" err="1"/>
              <a:t>dân</a:t>
            </a:r>
            <a:r>
              <a:rPr lang="en-US" dirty="0"/>
              <a:t> </a:t>
            </a:r>
            <a:r>
              <a:rPr lang="en-US" dirty="0" err="1"/>
              <a:t>số</a:t>
            </a:r>
            <a:r>
              <a:rPr lang="en-US" dirty="0"/>
              <a:t> </a:t>
            </a:r>
            <a:r>
              <a:rPr lang="en-US" dirty="0" err="1"/>
              <a:t>vì</a:t>
            </a:r>
            <a:r>
              <a:rPr lang="en-US" dirty="0"/>
              <a:t> </a:t>
            </a:r>
            <a:r>
              <a:rPr lang="en-US" dirty="0" err="1"/>
              <a:t>lãnh</a:t>
            </a:r>
            <a:r>
              <a:rPr lang="en-US" dirty="0"/>
              <a:t> </a:t>
            </a:r>
            <a:r>
              <a:rPr lang="en-US" dirty="0" err="1"/>
              <a:t>đạo</a:t>
            </a:r>
            <a:r>
              <a:rPr lang="en-US" dirty="0"/>
              <a:t> </a:t>
            </a:r>
            <a:r>
              <a:rPr lang="en-US" dirty="0" err="1"/>
              <a:t>nói</a:t>
            </a:r>
            <a:r>
              <a:rPr lang="en-US" dirty="0"/>
              <a:t> rang 100 </a:t>
            </a:r>
            <a:r>
              <a:rPr lang="en-US" dirty="0" err="1"/>
              <a:t>năm</a:t>
            </a:r>
            <a:r>
              <a:rPr lang="en-US" dirty="0"/>
              <a:t> </a:t>
            </a:r>
            <a:r>
              <a:rPr lang="en-US" dirty="0" err="1"/>
              <a:t>trước</a:t>
            </a:r>
            <a:r>
              <a:rPr lang="en-US" dirty="0"/>
              <a:t> </a:t>
            </a:r>
            <a:r>
              <a:rPr lang="en-US" dirty="0" err="1"/>
              <a:t>chưa</a:t>
            </a:r>
            <a:r>
              <a:rPr lang="en-US" dirty="0"/>
              <a:t> </a:t>
            </a:r>
            <a:r>
              <a:rPr lang="en-US" dirty="0" err="1"/>
              <a:t>có</a:t>
            </a:r>
            <a:r>
              <a:rPr lang="en-US" dirty="0"/>
              <a:t> ai tin </a:t>
            </a:r>
            <a:r>
              <a:rPr lang="en-US" dirty="0" err="1"/>
              <a:t>Chúa</a:t>
            </a:r>
            <a:r>
              <a:rPr lang="en-US" dirty="0"/>
              <a:t>, 40 </a:t>
            </a:r>
            <a:r>
              <a:rPr lang="en-US" dirty="0" err="1"/>
              <a:t>năm</a:t>
            </a:r>
            <a:r>
              <a:rPr lang="en-US" dirty="0"/>
              <a:t> </a:t>
            </a:r>
            <a:r>
              <a:rPr lang="en-US" dirty="0" err="1"/>
              <a:t>trước</a:t>
            </a:r>
            <a:r>
              <a:rPr lang="en-US" dirty="0"/>
              <a:t> </a:t>
            </a:r>
            <a:r>
              <a:rPr lang="en-US" dirty="0" err="1"/>
              <a:t>tín</a:t>
            </a:r>
            <a:r>
              <a:rPr lang="en-US" dirty="0"/>
              <a:t> </a:t>
            </a:r>
            <a:r>
              <a:rPr lang="en-US" dirty="0" err="1"/>
              <a:t>đồ</a:t>
            </a:r>
            <a:r>
              <a:rPr lang="en-US" dirty="0"/>
              <a:t> </a:t>
            </a:r>
            <a:r>
              <a:rPr lang="en-US" dirty="0" err="1"/>
              <a:t>chỉ</a:t>
            </a:r>
            <a:r>
              <a:rPr lang="en-US" dirty="0"/>
              <a:t> </a:t>
            </a:r>
            <a:r>
              <a:rPr lang="en-US" dirty="0" err="1"/>
              <a:t>có</a:t>
            </a:r>
            <a:r>
              <a:rPr lang="en-US" dirty="0"/>
              <a:t> 300k, </a:t>
            </a:r>
            <a:r>
              <a:rPr lang="en-US" dirty="0" err="1"/>
              <a:t>bây</a:t>
            </a:r>
            <a:r>
              <a:rPr lang="en-US" dirty="0"/>
              <a:t> </a:t>
            </a:r>
            <a:r>
              <a:rPr lang="en-US" dirty="0" err="1"/>
              <a:t>giờ</a:t>
            </a:r>
            <a:r>
              <a:rPr lang="en-US" dirty="0"/>
              <a:t> </a:t>
            </a:r>
            <a:r>
              <a:rPr lang="en-US" dirty="0" err="1"/>
              <a:t>là</a:t>
            </a:r>
            <a:r>
              <a:rPr lang="en-US" dirty="0"/>
              <a:t> 2 tr </a:t>
            </a:r>
            <a:r>
              <a:rPr lang="en-US" dirty="0" err="1"/>
              <a:t>rồi</a:t>
            </a:r>
            <a:r>
              <a:rPr lang="en-US" dirty="0"/>
              <a:t> (con </a:t>
            </a:r>
            <a:r>
              <a:rPr lang="en-US" dirty="0" err="1"/>
              <a:t>số</a:t>
            </a:r>
            <a:r>
              <a:rPr lang="en-US" dirty="0"/>
              <a:t> </a:t>
            </a:r>
            <a:r>
              <a:rPr lang="en-US" dirty="0" err="1"/>
              <a:t>ảo</a:t>
            </a:r>
            <a:r>
              <a:rPr lang="en-US" dirty="0"/>
              <a:t>)</a:t>
            </a:r>
          </a:p>
          <a:p>
            <a:r>
              <a:rPr lang="en-US" dirty="0" err="1"/>
              <a:t>Trung</a:t>
            </a:r>
            <a:r>
              <a:rPr lang="en-US" dirty="0"/>
              <a:t> </a:t>
            </a:r>
            <a:r>
              <a:rPr lang="en-US" dirty="0" err="1"/>
              <a:t>Quốc</a:t>
            </a:r>
            <a:r>
              <a:rPr lang="en-US" dirty="0"/>
              <a:t> 30 </a:t>
            </a:r>
            <a:r>
              <a:rPr lang="en-US" dirty="0" err="1"/>
              <a:t>năm</a:t>
            </a:r>
            <a:r>
              <a:rPr lang="en-US" dirty="0"/>
              <a:t> </a:t>
            </a:r>
            <a:r>
              <a:rPr lang="en-US" dirty="0" err="1"/>
              <a:t>thành</a:t>
            </a:r>
            <a:r>
              <a:rPr lang="en-US" dirty="0"/>
              <a:t> </a:t>
            </a:r>
            <a:r>
              <a:rPr lang="en-US" dirty="0" err="1"/>
              <a:t>cường</a:t>
            </a:r>
            <a:r>
              <a:rPr lang="en-US" dirty="0"/>
              <a:t> </a:t>
            </a:r>
            <a:r>
              <a:rPr lang="en-US" dirty="0" err="1"/>
              <a:t>quốc</a:t>
            </a:r>
            <a:r>
              <a:rPr lang="en-US" dirty="0"/>
              <a:t> </a:t>
            </a:r>
            <a:r>
              <a:rPr lang="en-US" dirty="0" err="1"/>
              <a:t>thứ</a:t>
            </a:r>
            <a:r>
              <a:rPr lang="en-US" dirty="0"/>
              <a:t> 2 </a:t>
            </a:r>
            <a:r>
              <a:rPr lang="en-US" dirty="0" err="1"/>
              <a:t>thế</a:t>
            </a:r>
            <a:r>
              <a:rPr lang="en-US" dirty="0"/>
              <a:t> </a:t>
            </a:r>
            <a:r>
              <a:rPr lang="en-US" dirty="0" err="1"/>
              <a:t>giới</a:t>
            </a:r>
            <a:r>
              <a:rPr lang="en-US" dirty="0"/>
              <a:t>, </a:t>
            </a:r>
            <a:r>
              <a:rPr lang="en-US" dirty="0" err="1"/>
              <a:t>Nhật</a:t>
            </a:r>
            <a:r>
              <a:rPr lang="en-US" dirty="0"/>
              <a:t> </a:t>
            </a:r>
            <a:r>
              <a:rPr lang="en-US" dirty="0" err="1"/>
              <a:t>bản</a:t>
            </a:r>
            <a:r>
              <a:rPr lang="en-US" dirty="0"/>
              <a:t> </a:t>
            </a:r>
            <a:r>
              <a:rPr lang="en-US" dirty="0" err="1"/>
              <a:t>thứ</a:t>
            </a:r>
            <a:r>
              <a:rPr lang="en-US" dirty="0"/>
              <a:t> </a:t>
            </a:r>
            <a:r>
              <a:rPr lang="en-US" dirty="0" err="1"/>
              <a:t>ba</a:t>
            </a:r>
            <a:r>
              <a:rPr lang="en-US" dirty="0"/>
              <a:t> 15 </a:t>
            </a:r>
            <a:r>
              <a:rPr lang="en-US" dirty="0" err="1"/>
              <a:t>năm</a:t>
            </a:r>
            <a:r>
              <a:rPr lang="en-US" dirty="0"/>
              <a:t> </a:t>
            </a:r>
            <a:r>
              <a:rPr lang="en-US" dirty="0" err="1"/>
              <a:t>sau</a:t>
            </a:r>
            <a:r>
              <a:rPr lang="en-US" dirty="0"/>
              <a:t> </a:t>
            </a:r>
            <a:r>
              <a:rPr lang="en-US" dirty="0" err="1"/>
              <a:t>thế</a:t>
            </a:r>
            <a:r>
              <a:rPr lang="en-US" dirty="0"/>
              <a:t> </a:t>
            </a:r>
            <a:r>
              <a:rPr lang="en-US" dirty="0" err="1"/>
              <a:t>chiến</a:t>
            </a:r>
            <a:r>
              <a:rPr lang="en-US" dirty="0"/>
              <a:t> </a:t>
            </a:r>
            <a:r>
              <a:rPr lang="en-US" dirty="0" err="1"/>
              <a:t>thứ</a:t>
            </a:r>
            <a:r>
              <a:rPr lang="en-US" dirty="0"/>
              <a:t> </a:t>
            </a:r>
            <a:r>
              <a:rPr lang="en-US" dirty="0" err="1"/>
              <a:t>hai</a:t>
            </a:r>
            <a:r>
              <a:rPr lang="en-US" dirty="0"/>
              <a:t> 1945, </a:t>
            </a:r>
            <a:r>
              <a:rPr lang="en-US" dirty="0" err="1"/>
              <a:t>Đức</a:t>
            </a:r>
            <a:r>
              <a:rPr lang="en-US" dirty="0"/>
              <a:t> </a:t>
            </a:r>
            <a:r>
              <a:rPr lang="en-US" dirty="0" err="1"/>
              <a:t>thứ</a:t>
            </a:r>
            <a:r>
              <a:rPr lang="en-US" dirty="0"/>
              <a:t> 4 </a:t>
            </a:r>
            <a:r>
              <a:rPr lang="en-US" dirty="0" err="1"/>
              <a:t>chỉ</a:t>
            </a:r>
            <a:r>
              <a:rPr lang="en-US" dirty="0"/>
              <a:t> 10 </a:t>
            </a:r>
            <a:r>
              <a:rPr lang="en-US" dirty="0" err="1"/>
              <a:t>năm</a:t>
            </a:r>
            <a:r>
              <a:rPr lang="en-US" dirty="0"/>
              <a:t>, Singapore </a:t>
            </a:r>
            <a:r>
              <a:rPr lang="en-US" dirty="0" err="1"/>
              <a:t>chỉ</a:t>
            </a:r>
            <a:r>
              <a:rPr lang="en-US" dirty="0"/>
              <a:t> 20 </a:t>
            </a:r>
            <a:r>
              <a:rPr lang="en-US" dirty="0" err="1"/>
              <a:t>năm</a:t>
            </a:r>
            <a:r>
              <a:rPr lang="en-US" dirty="0"/>
              <a:t> </a:t>
            </a:r>
            <a:r>
              <a:rPr lang="en-US" dirty="0" err="1"/>
              <a:t>thu</a:t>
            </a:r>
            <a:r>
              <a:rPr lang="en-US" dirty="0"/>
              <a:t> </a:t>
            </a:r>
            <a:r>
              <a:rPr lang="en-US" dirty="0" err="1"/>
              <a:t>nhập</a:t>
            </a:r>
            <a:r>
              <a:rPr lang="en-US" dirty="0"/>
              <a:t> </a:t>
            </a:r>
            <a:r>
              <a:rPr lang="en-US" dirty="0" err="1"/>
              <a:t>trong</a:t>
            </a:r>
            <a:r>
              <a:rPr lang="en-US" dirty="0"/>
              <a:t> 10 </a:t>
            </a:r>
            <a:r>
              <a:rPr lang="en-US" dirty="0" err="1"/>
              <a:t>nước</a:t>
            </a:r>
            <a:r>
              <a:rPr lang="en-US" dirty="0"/>
              <a:t> </a:t>
            </a:r>
            <a:r>
              <a:rPr lang="en-US" dirty="0" err="1"/>
              <a:t>cao</a:t>
            </a:r>
            <a:r>
              <a:rPr lang="en-US" dirty="0"/>
              <a:t> </a:t>
            </a:r>
            <a:r>
              <a:rPr lang="en-US" dirty="0" err="1"/>
              <a:t>nhất</a:t>
            </a:r>
            <a:r>
              <a:rPr lang="en-US" dirty="0"/>
              <a:t> </a:t>
            </a:r>
            <a:r>
              <a:rPr lang="en-US" dirty="0" err="1"/>
              <a:t>gấp</a:t>
            </a:r>
            <a:r>
              <a:rPr lang="en-US" dirty="0"/>
              <a:t> 20 </a:t>
            </a:r>
            <a:r>
              <a:rPr lang="en-US" dirty="0" err="1"/>
              <a:t>lần</a:t>
            </a:r>
            <a:r>
              <a:rPr lang="en-US" dirty="0"/>
              <a:t> VN.</a:t>
            </a:r>
          </a:p>
        </p:txBody>
      </p:sp>
      <p:sp>
        <p:nvSpPr>
          <p:cNvPr id="4" name="Slide Number Placeholder 3"/>
          <p:cNvSpPr>
            <a:spLocks noGrp="1"/>
          </p:cNvSpPr>
          <p:nvPr>
            <p:ph type="sldNum" sz="quarter" idx="5"/>
          </p:nvPr>
        </p:nvSpPr>
        <p:spPr/>
        <p:txBody>
          <a:bodyPr/>
          <a:lstStyle/>
          <a:p>
            <a:fld id="{D00E1CBB-7056-904B-9818-14D724512D0A}" type="slidenum">
              <a:rPr lang="en-US" smtClean="0"/>
              <a:t>2</a:t>
            </a:fld>
            <a:endParaRPr lang="en-US"/>
          </a:p>
        </p:txBody>
      </p:sp>
    </p:spTree>
    <p:extLst>
      <p:ext uri="{BB962C8B-B14F-4D97-AF65-F5344CB8AC3E}">
        <p14:creationId xmlns:p14="http://schemas.microsoft.com/office/powerpoint/2010/main" val="3234422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Đích</a:t>
            </a:r>
            <a:r>
              <a:rPr lang="en-US" dirty="0"/>
              <a:t> </a:t>
            </a:r>
            <a:r>
              <a:rPr lang="en-US" dirty="0" err="1"/>
              <a:t>là</a:t>
            </a:r>
            <a:r>
              <a:rPr lang="en-US" dirty="0"/>
              <a:t> </a:t>
            </a:r>
            <a:r>
              <a:rPr lang="en-US" dirty="0" err="1"/>
              <a:t>ngày</a:t>
            </a:r>
            <a:r>
              <a:rPr lang="en-US" dirty="0"/>
              <a:t> </a:t>
            </a:r>
            <a:r>
              <a:rPr lang="en-US" dirty="0" err="1"/>
              <a:t>chúng</a:t>
            </a:r>
            <a:r>
              <a:rPr lang="en-US" dirty="0"/>
              <a:t> ta </a:t>
            </a:r>
            <a:r>
              <a:rPr lang="en-US" dirty="0" err="1"/>
              <a:t>gắp</a:t>
            </a:r>
            <a:r>
              <a:rPr lang="en-US" dirty="0"/>
              <a:t> </a:t>
            </a:r>
            <a:r>
              <a:rPr lang="en-US" dirty="0" err="1"/>
              <a:t>Chúa</a:t>
            </a:r>
            <a:r>
              <a:rPr lang="en-US" dirty="0"/>
              <a:t>.</a:t>
            </a:r>
          </a:p>
          <a:p>
            <a:r>
              <a:rPr lang="en-US" dirty="0" err="1"/>
              <a:t>Giải</a:t>
            </a:r>
            <a:r>
              <a:rPr lang="en-US" dirty="0"/>
              <a:t> </a:t>
            </a:r>
            <a:r>
              <a:rPr lang="en-US" dirty="0" err="1"/>
              <a:t>là</a:t>
            </a:r>
            <a:r>
              <a:rPr lang="en-US" dirty="0"/>
              <a:t> </a:t>
            </a:r>
            <a:r>
              <a:rPr lang="en-US" dirty="0" err="1"/>
              <a:t>sứ</a:t>
            </a:r>
            <a:r>
              <a:rPr lang="en-US" dirty="0"/>
              <a:t> </a:t>
            </a:r>
            <a:r>
              <a:rPr lang="en-US" dirty="0" err="1"/>
              <a:t>mạng</a:t>
            </a:r>
            <a:r>
              <a:rPr lang="en-US" dirty="0"/>
              <a:t> qua </a:t>
            </a:r>
            <a:r>
              <a:rPr lang="en-US" dirty="0" err="1"/>
              <a:t>sự</a:t>
            </a:r>
            <a:r>
              <a:rPr lang="en-US" dirty="0"/>
              <a:t> </a:t>
            </a:r>
            <a:r>
              <a:rPr lang="en-US" dirty="0" err="1"/>
              <a:t>kêu</a:t>
            </a:r>
            <a:r>
              <a:rPr lang="en-US" dirty="0"/>
              <a:t> </a:t>
            </a:r>
            <a:r>
              <a:rPr lang="en-US" dirty="0" err="1"/>
              <a:t>gọi</a:t>
            </a:r>
            <a:endParaRPr lang="en-US" dirty="0"/>
          </a:p>
          <a:p>
            <a:r>
              <a:rPr lang="en-US" dirty="0" err="1"/>
              <a:t>Chạy</a:t>
            </a:r>
            <a:r>
              <a:rPr lang="en-US" dirty="0"/>
              <a:t> </a:t>
            </a:r>
            <a:r>
              <a:rPr lang="en-US" dirty="0" err="1"/>
              <a:t>không</a:t>
            </a:r>
            <a:r>
              <a:rPr lang="en-US" dirty="0"/>
              <a:t> </a:t>
            </a:r>
            <a:r>
              <a:rPr lang="en-US" dirty="0" err="1"/>
              <a:t>ngừng</a:t>
            </a:r>
            <a:r>
              <a:rPr lang="en-US" dirty="0"/>
              <a:t> </a:t>
            </a:r>
            <a:r>
              <a:rPr lang="en-US" dirty="0" err="1"/>
              <a:t>nghĩ</a:t>
            </a:r>
            <a:endParaRPr lang="en-US" dirty="0"/>
          </a:p>
          <a:p>
            <a:r>
              <a:rPr lang="en-US" dirty="0" err="1"/>
              <a:t>Ngừoi</a:t>
            </a:r>
            <a:r>
              <a:rPr lang="en-US" dirty="0"/>
              <a:t> </a:t>
            </a:r>
            <a:r>
              <a:rPr lang="en-US" dirty="0" err="1"/>
              <a:t>trọn</a:t>
            </a:r>
            <a:r>
              <a:rPr lang="en-US" dirty="0"/>
              <a:t> </a:t>
            </a:r>
            <a:r>
              <a:rPr lang="en-US" dirty="0" err="1"/>
              <a:t>vẹn</a:t>
            </a:r>
            <a:r>
              <a:rPr lang="en-US" dirty="0"/>
              <a:t> </a:t>
            </a:r>
            <a:r>
              <a:rPr lang="en-US" dirty="0" err="1"/>
              <a:t>người</a:t>
            </a:r>
            <a:r>
              <a:rPr lang="en-US" dirty="0"/>
              <a:t> </a:t>
            </a:r>
            <a:r>
              <a:rPr lang="en-US" dirty="0" err="1"/>
              <a:t>đã</a:t>
            </a:r>
            <a:r>
              <a:rPr lang="en-US" dirty="0"/>
              <a:t> </a:t>
            </a:r>
            <a:r>
              <a:rPr lang="en-US" dirty="0" err="1"/>
              <a:t>được</a:t>
            </a:r>
            <a:r>
              <a:rPr lang="en-US" dirty="0"/>
              <a:t> </a:t>
            </a:r>
            <a:r>
              <a:rPr lang="en-US" dirty="0" err="1"/>
              <a:t>cứu</a:t>
            </a:r>
            <a:endParaRPr lang="en-US" dirty="0"/>
          </a:p>
          <a:p>
            <a:r>
              <a:rPr lang="en-US" dirty="0" err="1"/>
              <a:t>Đàng</a:t>
            </a:r>
            <a:r>
              <a:rPr lang="en-US" dirty="0"/>
              <a:t> </a:t>
            </a:r>
            <a:r>
              <a:rPr lang="en-US" dirty="0" err="1"/>
              <a:t>khác</a:t>
            </a:r>
            <a:r>
              <a:rPr lang="en-US" dirty="0"/>
              <a:t> </a:t>
            </a:r>
            <a:r>
              <a:rPr lang="en-US" dirty="0" err="1"/>
              <a:t>mục</a:t>
            </a:r>
            <a:r>
              <a:rPr lang="en-US" dirty="0"/>
              <a:t> </a:t>
            </a:r>
            <a:r>
              <a:rPr lang="en-US" dirty="0" err="1"/>
              <a:t>đích</a:t>
            </a:r>
            <a:r>
              <a:rPr lang="en-US" dirty="0"/>
              <a:t> </a:t>
            </a:r>
            <a:r>
              <a:rPr lang="en-US" dirty="0" err="1"/>
              <a:t>khác</a:t>
            </a:r>
            <a:r>
              <a:rPr lang="en-US" dirty="0"/>
              <a:t> </a:t>
            </a:r>
            <a:r>
              <a:rPr lang="en-US" dirty="0" err="1"/>
              <a:t>cho</a:t>
            </a:r>
            <a:r>
              <a:rPr lang="en-US" dirty="0"/>
              <a:t> </a:t>
            </a:r>
            <a:r>
              <a:rPr lang="en-US" dirty="0" err="1"/>
              <a:t>đời</a:t>
            </a:r>
            <a:r>
              <a:rPr lang="en-US" dirty="0"/>
              <a:t> </a:t>
            </a:r>
            <a:r>
              <a:rPr lang="en-US" dirty="0" err="1"/>
              <a:t>này</a:t>
            </a:r>
            <a:r>
              <a:rPr lang="en-US" dirty="0"/>
              <a:t> hay </a:t>
            </a:r>
            <a:r>
              <a:rPr lang="en-US" dirty="0" err="1"/>
              <a:t>thoã</a:t>
            </a:r>
            <a:r>
              <a:rPr lang="en-US" dirty="0"/>
              <a:t> </a:t>
            </a:r>
            <a:r>
              <a:rPr lang="en-US" dirty="0" err="1"/>
              <a:t>mãn</a:t>
            </a:r>
            <a:r>
              <a:rPr lang="en-US" dirty="0"/>
              <a:t> </a:t>
            </a:r>
            <a:r>
              <a:rPr lang="en-US" dirty="0" err="1"/>
              <a:t>với</a:t>
            </a:r>
            <a:r>
              <a:rPr lang="en-US" dirty="0"/>
              <a:t> </a:t>
            </a:r>
            <a:r>
              <a:rPr lang="en-US" dirty="0" err="1"/>
              <a:t>hiện</a:t>
            </a:r>
            <a:r>
              <a:rPr lang="en-US" dirty="0"/>
              <a:t> </a:t>
            </a:r>
            <a:r>
              <a:rPr lang="en-US" dirty="0" err="1"/>
              <a:t>tại</a:t>
            </a:r>
            <a:endParaRPr lang="en-US" dirty="0"/>
          </a:p>
          <a:p>
            <a:r>
              <a:rPr lang="en-US" dirty="0" err="1"/>
              <a:t>Sự</a:t>
            </a:r>
            <a:r>
              <a:rPr lang="en-US" dirty="0"/>
              <a:t> </a:t>
            </a:r>
            <a:r>
              <a:rPr lang="en-US" dirty="0" err="1"/>
              <a:t>đó</a:t>
            </a:r>
            <a:r>
              <a:rPr lang="en-US" dirty="0"/>
              <a:t> </a:t>
            </a:r>
            <a:r>
              <a:rPr lang="en-US" dirty="0" err="1"/>
              <a:t>soi</a:t>
            </a:r>
            <a:r>
              <a:rPr lang="en-US" dirty="0"/>
              <a:t> </a:t>
            </a:r>
            <a:r>
              <a:rPr lang="en-US"/>
              <a:t>sáng: </a:t>
            </a:r>
            <a:r>
              <a:rPr lang="en-US" dirty="0" err="1"/>
              <a:t>Cuộc</a:t>
            </a:r>
            <a:r>
              <a:rPr lang="en-US" dirty="0"/>
              <a:t> </a:t>
            </a:r>
            <a:r>
              <a:rPr lang="en-US" dirty="0" err="1"/>
              <a:t>chạy</a:t>
            </a:r>
            <a:r>
              <a:rPr lang="en-US" dirty="0"/>
              <a:t> </a:t>
            </a:r>
            <a:r>
              <a:rPr lang="en-US" dirty="0" err="1"/>
              <a:t>đua</a:t>
            </a:r>
            <a:r>
              <a:rPr lang="en-US" dirty="0"/>
              <a:t> </a:t>
            </a:r>
            <a:r>
              <a:rPr lang="en-US" dirty="0" err="1"/>
              <a:t>đến</a:t>
            </a:r>
            <a:r>
              <a:rPr lang="en-US" dirty="0"/>
              <a:t> </a:t>
            </a:r>
            <a:r>
              <a:rPr lang="en-US" dirty="0" err="1"/>
              <a:t>trọn</a:t>
            </a:r>
            <a:r>
              <a:rPr lang="en-US" dirty="0"/>
              <a:t> </a:t>
            </a:r>
            <a:r>
              <a:rPr lang="en-US" dirty="0" err="1"/>
              <a:t>lành</a:t>
            </a:r>
            <a:r>
              <a:rPr lang="en-US" dirty="0"/>
              <a:t> (</a:t>
            </a:r>
            <a:r>
              <a:rPr lang="en-US" dirty="0" err="1"/>
              <a:t>hoàn</a:t>
            </a:r>
            <a:r>
              <a:rPr lang="en-US" dirty="0"/>
              <a:t> </a:t>
            </a:r>
            <a:r>
              <a:rPr lang="en-US" dirty="0" err="1"/>
              <a:t>hão</a:t>
            </a:r>
            <a:r>
              <a:rPr lang="en-US" dirty="0"/>
              <a:t>)</a:t>
            </a:r>
          </a:p>
        </p:txBody>
      </p:sp>
      <p:sp>
        <p:nvSpPr>
          <p:cNvPr id="4" name="Slide Number Placeholder 3"/>
          <p:cNvSpPr>
            <a:spLocks noGrp="1"/>
          </p:cNvSpPr>
          <p:nvPr>
            <p:ph type="sldNum" sz="quarter" idx="5"/>
          </p:nvPr>
        </p:nvSpPr>
        <p:spPr/>
        <p:txBody>
          <a:bodyPr/>
          <a:lstStyle/>
          <a:p>
            <a:fld id="{D00E1CBB-7056-904B-9818-14D724512D0A}" type="slidenum">
              <a:rPr lang="en-US" smtClean="0"/>
              <a:t>3</a:t>
            </a:fld>
            <a:endParaRPr lang="en-US"/>
          </a:p>
        </p:txBody>
      </p:sp>
    </p:spTree>
    <p:extLst>
      <p:ext uri="{BB962C8B-B14F-4D97-AF65-F5344CB8AC3E}">
        <p14:creationId xmlns:p14="http://schemas.microsoft.com/office/powerpoint/2010/main" val="4202506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ta </a:t>
            </a:r>
            <a:r>
              <a:rPr lang="en-US" dirty="0" err="1"/>
              <a:t>vươn</a:t>
            </a:r>
            <a:r>
              <a:rPr lang="en-US" dirty="0"/>
              <a:t> </a:t>
            </a:r>
            <a:r>
              <a:rPr lang="en-US" dirty="0" err="1"/>
              <a:t>đến</a:t>
            </a:r>
            <a:r>
              <a:rPr lang="en-US" dirty="0"/>
              <a:t> </a:t>
            </a:r>
            <a:r>
              <a:rPr lang="en-US" dirty="0" err="1"/>
              <a:t>không</a:t>
            </a:r>
            <a:r>
              <a:rPr lang="en-US" dirty="0"/>
              <a:t> </a:t>
            </a:r>
            <a:r>
              <a:rPr lang="en-US" dirty="0" err="1"/>
              <a:t>ngừng</a:t>
            </a:r>
            <a:r>
              <a:rPr lang="en-US" dirty="0"/>
              <a:t> </a:t>
            </a:r>
            <a:r>
              <a:rPr lang="en-US" dirty="0" err="1"/>
              <a:t>như</a:t>
            </a:r>
            <a:r>
              <a:rPr lang="en-US" dirty="0"/>
              <a:t> </a:t>
            </a:r>
            <a:r>
              <a:rPr lang="en-US" dirty="0" err="1"/>
              <a:t>ngừoi</a:t>
            </a:r>
            <a:r>
              <a:rPr lang="en-US" dirty="0"/>
              <a:t> </a:t>
            </a:r>
            <a:r>
              <a:rPr lang="en-US" dirty="0" err="1"/>
              <a:t>đang</a:t>
            </a:r>
            <a:r>
              <a:rPr lang="en-US" dirty="0"/>
              <a:t> </a:t>
            </a:r>
            <a:r>
              <a:rPr lang="en-US" dirty="0" err="1"/>
              <a:t>chạy</a:t>
            </a:r>
            <a:r>
              <a:rPr lang="en-US" dirty="0"/>
              <a:t>, </a:t>
            </a:r>
            <a:r>
              <a:rPr lang="en-US" dirty="0" err="1"/>
              <a:t>không</a:t>
            </a:r>
            <a:r>
              <a:rPr lang="en-US" dirty="0"/>
              <a:t> </a:t>
            </a:r>
            <a:r>
              <a:rPr lang="en-US" dirty="0" err="1"/>
              <a:t>phải</a:t>
            </a:r>
            <a:r>
              <a:rPr lang="en-US" dirty="0"/>
              <a:t> </a:t>
            </a:r>
            <a:r>
              <a:rPr lang="en-US" dirty="0" err="1"/>
              <a:t>để</a:t>
            </a:r>
            <a:r>
              <a:rPr lang="en-US" dirty="0"/>
              <a:t> </a:t>
            </a:r>
            <a:r>
              <a:rPr lang="en-US" dirty="0" err="1"/>
              <a:t>nhận</a:t>
            </a:r>
            <a:r>
              <a:rPr lang="en-US" dirty="0"/>
              <a:t> </a:t>
            </a:r>
            <a:r>
              <a:rPr lang="en-US" dirty="0" err="1"/>
              <a:t>được</a:t>
            </a:r>
            <a:r>
              <a:rPr lang="en-US" dirty="0"/>
              <a:t> </a:t>
            </a:r>
            <a:r>
              <a:rPr lang="en-US" dirty="0" err="1"/>
              <a:t>sự</a:t>
            </a:r>
            <a:r>
              <a:rPr lang="en-US" dirty="0"/>
              <a:t> </a:t>
            </a:r>
            <a:r>
              <a:rPr lang="en-US" dirty="0" err="1"/>
              <a:t>cứu</a:t>
            </a:r>
            <a:r>
              <a:rPr lang="en-US" dirty="0"/>
              <a:t> </a:t>
            </a:r>
            <a:r>
              <a:rPr lang="en-US" dirty="0" err="1"/>
              <a:t>rỗi</a:t>
            </a:r>
            <a:r>
              <a:rPr lang="en-US" dirty="0"/>
              <a:t> </a:t>
            </a:r>
            <a:r>
              <a:rPr lang="en-US" dirty="0" err="1"/>
              <a:t>vì</a:t>
            </a:r>
            <a:r>
              <a:rPr lang="en-US" dirty="0"/>
              <a:t> </a:t>
            </a:r>
            <a:r>
              <a:rPr lang="en-US" dirty="0" err="1"/>
              <a:t>điều</a:t>
            </a:r>
            <a:r>
              <a:rPr lang="en-US" dirty="0"/>
              <a:t> </a:t>
            </a:r>
            <a:r>
              <a:rPr lang="en-US" dirty="0" err="1"/>
              <a:t>đó</a:t>
            </a:r>
            <a:r>
              <a:rPr lang="en-US" dirty="0"/>
              <a:t> </a:t>
            </a:r>
            <a:r>
              <a:rPr lang="en-US" dirty="0" err="1"/>
              <a:t>đã</a:t>
            </a:r>
            <a:r>
              <a:rPr lang="en-US" dirty="0"/>
              <a:t> </a:t>
            </a:r>
            <a:r>
              <a:rPr lang="en-US" dirty="0" err="1"/>
              <a:t>có</a:t>
            </a:r>
            <a:r>
              <a:rPr lang="en-US" dirty="0"/>
              <a:t>, </a:t>
            </a:r>
            <a:r>
              <a:rPr lang="en-US" dirty="0" err="1"/>
              <a:t>nhưng</a:t>
            </a:r>
            <a:r>
              <a:rPr lang="en-US" dirty="0"/>
              <a:t> </a:t>
            </a:r>
            <a:r>
              <a:rPr lang="en-US" dirty="0" err="1"/>
              <a:t>là</a:t>
            </a:r>
            <a:r>
              <a:rPr lang="en-US" dirty="0"/>
              <a:t> </a:t>
            </a:r>
            <a:r>
              <a:rPr lang="en-US" dirty="0" err="1"/>
              <a:t>sự</a:t>
            </a:r>
            <a:r>
              <a:rPr lang="en-US" dirty="0"/>
              <a:t> </a:t>
            </a:r>
            <a:r>
              <a:rPr lang="en-US" dirty="0" err="1"/>
              <a:t>nhận</a:t>
            </a:r>
            <a:r>
              <a:rPr lang="en-US" dirty="0"/>
              <a:t> </a:t>
            </a:r>
            <a:r>
              <a:rPr lang="en-US" dirty="0" err="1"/>
              <a:t>biết</a:t>
            </a:r>
            <a:r>
              <a:rPr lang="en-US" dirty="0"/>
              <a:t> </a:t>
            </a:r>
            <a:r>
              <a:rPr lang="en-US" dirty="0" err="1"/>
              <a:t>Chúa</a:t>
            </a:r>
            <a:r>
              <a:rPr lang="en-US" dirty="0"/>
              <a:t> </a:t>
            </a:r>
            <a:r>
              <a:rPr lang="en-US" dirty="0" err="1"/>
              <a:t>mỗi</a:t>
            </a:r>
            <a:r>
              <a:rPr lang="en-US" dirty="0"/>
              <a:t> </a:t>
            </a:r>
            <a:r>
              <a:rPr lang="en-US" dirty="0" err="1"/>
              <a:t>ngày</a:t>
            </a:r>
            <a:r>
              <a:rPr lang="en-US" dirty="0"/>
              <a:t> </a:t>
            </a:r>
            <a:r>
              <a:rPr lang="en-US" dirty="0" err="1"/>
              <a:t>càng</a:t>
            </a:r>
            <a:r>
              <a:rPr lang="en-US" dirty="0"/>
              <a:t> </a:t>
            </a:r>
            <a:r>
              <a:rPr lang="en-US" dirty="0" err="1"/>
              <a:t>hơn</a:t>
            </a:r>
            <a:r>
              <a:rPr lang="en-US" dirty="0"/>
              <a:t>. </a:t>
            </a:r>
            <a:r>
              <a:rPr lang="en-US" dirty="0" err="1"/>
              <a:t>Sự</a:t>
            </a:r>
            <a:r>
              <a:rPr lang="en-US" dirty="0"/>
              <a:t> </a:t>
            </a:r>
            <a:r>
              <a:rPr lang="en-US" dirty="0" err="1"/>
              <a:t>nhận</a:t>
            </a:r>
            <a:r>
              <a:rPr lang="en-US" dirty="0"/>
              <a:t> </a:t>
            </a:r>
            <a:r>
              <a:rPr lang="en-US" dirty="0" err="1"/>
              <a:t>biết</a:t>
            </a:r>
            <a:r>
              <a:rPr lang="en-US" dirty="0"/>
              <a:t> </a:t>
            </a:r>
            <a:r>
              <a:rPr lang="en-US" dirty="0" err="1"/>
              <a:t>này</a:t>
            </a:r>
            <a:r>
              <a:rPr lang="en-US" dirty="0"/>
              <a:t> </a:t>
            </a:r>
            <a:r>
              <a:rPr lang="en-US" dirty="0" err="1"/>
              <a:t>giúp</a:t>
            </a:r>
            <a:r>
              <a:rPr lang="en-US" dirty="0"/>
              <a:t> </a:t>
            </a:r>
            <a:r>
              <a:rPr lang="en-US" dirty="0" err="1"/>
              <a:t>chúng</a:t>
            </a:r>
            <a:r>
              <a:rPr lang="en-US" dirty="0"/>
              <a:t> ta </a:t>
            </a:r>
            <a:r>
              <a:rPr lang="en-US" dirty="0" err="1"/>
              <a:t>đứng</a:t>
            </a:r>
            <a:r>
              <a:rPr lang="en-US" dirty="0"/>
              <a:t> </a:t>
            </a:r>
            <a:r>
              <a:rPr lang="en-US" dirty="0" err="1"/>
              <a:t>vững</a:t>
            </a:r>
            <a:r>
              <a:rPr lang="en-US" dirty="0"/>
              <a:t> </a:t>
            </a:r>
            <a:r>
              <a:rPr lang="en-US" dirty="0" err="1"/>
              <a:t>vàng</a:t>
            </a:r>
            <a:r>
              <a:rPr lang="en-US" dirty="0"/>
              <a:t> </a:t>
            </a:r>
            <a:r>
              <a:rPr lang="en-US" dirty="0" err="1"/>
              <a:t>trong</a:t>
            </a:r>
            <a:r>
              <a:rPr lang="en-US" dirty="0"/>
              <a:t> </a:t>
            </a:r>
            <a:r>
              <a:rPr lang="en-US" dirty="0" err="1"/>
              <a:t>đức</a:t>
            </a:r>
            <a:r>
              <a:rPr lang="en-US" dirty="0"/>
              <a:t> tin </a:t>
            </a:r>
            <a:r>
              <a:rPr lang="en-US" dirty="0" err="1"/>
              <a:t>và</a:t>
            </a:r>
            <a:r>
              <a:rPr lang="en-US" dirty="0"/>
              <a:t> </a:t>
            </a:r>
            <a:r>
              <a:rPr lang="en-US" dirty="0" err="1"/>
              <a:t>làm</a:t>
            </a:r>
            <a:r>
              <a:rPr lang="en-US" dirty="0"/>
              <a:t> </a:t>
            </a:r>
            <a:r>
              <a:rPr lang="en-US" dirty="0" err="1"/>
              <a:t>cho</a:t>
            </a:r>
            <a:r>
              <a:rPr lang="en-US" dirty="0"/>
              <a:t> </a:t>
            </a:r>
            <a:r>
              <a:rPr lang="en-US" dirty="0" err="1"/>
              <a:t>sự</a:t>
            </a:r>
            <a:r>
              <a:rPr lang="en-US" dirty="0"/>
              <a:t> </a:t>
            </a:r>
            <a:r>
              <a:rPr lang="en-US" dirty="0" err="1"/>
              <a:t>phục</a:t>
            </a:r>
            <a:r>
              <a:rPr lang="en-US" dirty="0"/>
              <a:t> </a:t>
            </a:r>
            <a:r>
              <a:rPr lang="en-US" dirty="0" err="1"/>
              <a:t>vụ</a:t>
            </a:r>
            <a:r>
              <a:rPr lang="en-US" dirty="0"/>
              <a:t> </a:t>
            </a:r>
            <a:r>
              <a:rPr lang="en-US" dirty="0" err="1"/>
              <a:t>của</a:t>
            </a:r>
            <a:r>
              <a:rPr lang="en-US" dirty="0"/>
              <a:t> </a:t>
            </a:r>
            <a:r>
              <a:rPr lang="en-US" dirty="0" err="1"/>
              <a:t>chúng</a:t>
            </a:r>
            <a:r>
              <a:rPr lang="en-US" dirty="0"/>
              <a:t> ta </a:t>
            </a:r>
            <a:r>
              <a:rPr lang="en-US" dirty="0" err="1"/>
              <a:t>bền</a:t>
            </a:r>
            <a:r>
              <a:rPr lang="en-US" dirty="0"/>
              <a:t> </a:t>
            </a:r>
            <a:r>
              <a:rPr lang="en-US" dirty="0" err="1"/>
              <a:t>vững</a:t>
            </a:r>
            <a:r>
              <a:rPr lang="en-US" dirty="0"/>
              <a:t> </a:t>
            </a:r>
            <a:r>
              <a:rPr lang="en-US" dirty="0" err="1"/>
              <a:t>lâu</a:t>
            </a:r>
            <a:r>
              <a:rPr lang="en-US" dirty="0"/>
              <a:t> </a:t>
            </a:r>
            <a:r>
              <a:rPr lang="en-US" dirty="0" err="1"/>
              <a:t>dài</a:t>
            </a:r>
            <a:r>
              <a:rPr lang="en-US" dirty="0"/>
              <a:t>.</a:t>
            </a:r>
          </a:p>
        </p:txBody>
      </p:sp>
      <p:sp>
        <p:nvSpPr>
          <p:cNvPr id="4" name="Slide Number Placeholder 3"/>
          <p:cNvSpPr>
            <a:spLocks noGrp="1"/>
          </p:cNvSpPr>
          <p:nvPr>
            <p:ph type="sldNum" sz="quarter" idx="5"/>
          </p:nvPr>
        </p:nvSpPr>
        <p:spPr/>
        <p:txBody>
          <a:bodyPr/>
          <a:lstStyle/>
          <a:p>
            <a:fld id="{D00E1CBB-7056-904B-9818-14D724512D0A}" type="slidenum">
              <a:rPr lang="en-US" smtClean="0"/>
              <a:t>4</a:t>
            </a:fld>
            <a:endParaRPr lang="en-US"/>
          </a:p>
        </p:txBody>
      </p:sp>
    </p:spTree>
    <p:extLst>
      <p:ext uri="{BB962C8B-B14F-4D97-AF65-F5344CB8AC3E}">
        <p14:creationId xmlns:p14="http://schemas.microsoft.com/office/powerpoint/2010/main" val="2102460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Đường</a:t>
            </a:r>
            <a:r>
              <a:rPr lang="en-US" dirty="0"/>
              <a:t> </a:t>
            </a:r>
            <a:r>
              <a:rPr lang="en-US" dirty="0" err="1"/>
              <a:t>đến</a:t>
            </a:r>
            <a:r>
              <a:rPr lang="en-US" dirty="0"/>
              <a:t> </a:t>
            </a:r>
            <a:r>
              <a:rPr lang="en-US" dirty="0" err="1"/>
              <a:t>tầm</a:t>
            </a:r>
            <a:r>
              <a:rPr lang="en-US" dirty="0"/>
              <a:t> </a:t>
            </a:r>
            <a:r>
              <a:rPr lang="en-US" dirty="0" err="1"/>
              <a:t>nhìn</a:t>
            </a:r>
            <a:r>
              <a:rPr lang="en-US" dirty="0"/>
              <a:t> </a:t>
            </a:r>
            <a:r>
              <a:rPr lang="en-US" dirty="0" err="1"/>
              <a:t>như</a:t>
            </a:r>
            <a:r>
              <a:rPr lang="en-US" dirty="0"/>
              <a:t> </a:t>
            </a:r>
            <a:r>
              <a:rPr lang="en-US" dirty="0" err="1"/>
              <a:t>bậc</a:t>
            </a:r>
            <a:r>
              <a:rPr lang="en-US" dirty="0"/>
              <a:t> thang </a:t>
            </a:r>
            <a:r>
              <a:rPr lang="en-US" dirty="0" err="1"/>
              <a:t>tiên</a:t>
            </a:r>
            <a:r>
              <a:rPr lang="en-US" dirty="0"/>
              <a:t> </a:t>
            </a:r>
            <a:r>
              <a:rPr lang="en-US" dirty="0" err="1"/>
              <a:t>lên</a:t>
            </a:r>
            <a:r>
              <a:rPr lang="en-US" dirty="0"/>
              <a:t> </a:t>
            </a:r>
            <a:r>
              <a:rPr lang="en-US" dirty="0" err="1"/>
              <a:t>không</a:t>
            </a:r>
            <a:r>
              <a:rPr lang="en-US" dirty="0"/>
              <a:t> </a:t>
            </a:r>
            <a:r>
              <a:rPr lang="en-US" dirty="0" err="1"/>
              <a:t>ngừng</a:t>
            </a:r>
            <a:r>
              <a:rPr lang="en-US" dirty="0"/>
              <a:t>. </a:t>
            </a:r>
            <a:r>
              <a:rPr lang="en-US" dirty="0" err="1"/>
              <a:t>Nhắm</a:t>
            </a:r>
            <a:r>
              <a:rPr lang="en-US" dirty="0"/>
              <a:t> </a:t>
            </a:r>
            <a:r>
              <a:rPr lang="en-US" dirty="0" err="1"/>
              <a:t>mục</a:t>
            </a:r>
            <a:r>
              <a:rPr lang="en-US" dirty="0"/>
              <a:t> </a:t>
            </a:r>
            <a:r>
              <a:rPr lang="en-US" dirty="0" err="1"/>
              <a:t>đích</a:t>
            </a:r>
            <a:r>
              <a:rPr lang="en-US" dirty="0"/>
              <a:t> </a:t>
            </a:r>
            <a:r>
              <a:rPr lang="en-US" dirty="0" err="1"/>
              <a:t>mà</a:t>
            </a:r>
            <a:r>
              <a:rPr lang="en-US" dirty="0"/>
              <a:t> </a:t>
            </a:r>
            <a:r>
              <a:rPr lang="en-US" dirty="0" err="1"/>
              <a:t>chạy</a:t>
            </a:r>
            <a:r>
              <a:rPr lang="en-US" dirty="0"/>
              <a:t>. </a:t>
            </a:r>
            <a:r>
              <a:rPr lang="en-US" dirty="0" err="1"/>
              <a:t>Mỗi</a:t>
            </a:r>
            <a:r>
              <a:rPr lang="en-US" dirty="0"/>
              <a:t> </a:t>
            </a:r>
            <a:r>
              <a:rPr lang="en-US" dirty="0" err="1"/>
              <a:t>bước</a:t>
            </a:r>
            <a:r>
              <a:rPr lang="en-US" dirty="0"/>
              <a:t> </a:t>
            </a:r>
            <a:r>
              <a:rPr lang="en-US" dirty="0" err="1"/>
              <a:t>là</a:t>
            </a:r>
            <a:r>
              <a:rPr lang="en-US" dirty="0"/>
              <a:t> </a:t>
            </a:r>
            <a:r>
              <a:rPr lang="en-US" dirty="0" err="1"/>
              <a:t>một</a:t>
            </a:r>
            <a:r>
              <a:rPr lang="en-US" dirty="0"/>
              <a:t> </a:t>
            </a:r>
            <a:r>
              <a:rPr lang="en-US" dirty="0" err="1"/>
              <a:t>trãi</a:t>
            </a:r>
            <a:r>
              <a:rPr lang="en-US" dirty="0"/>
              <a:t> </a:t>
            </a:r>
            <a:r>
              <a:rPr lang="en-US" dirty="0" err="1"/>
              <a:t>nghiệm</a:t>
            </a:r>
            <a:r>
              <a:rPr lang="en-US" dirty="0"/>
              <a:t> </a:t>
            </a:r>
            <a:r>
              <a:rPr lang="en-US" dirty="0" err="1"/>
              <a:t>mới</a:t>
            </a:r>
            <a:r>
              <a:rPr lang="en-US" dirty="0"/>
              <a:t>. </a:t>
            </a:r>
            <a:r>
              <a:rPr lang="en-US" dirty="0" err="1"/>
              <a:t>Trong</a:t>
            </a:r>
            <a:r>
              <a:rPr lang="en-US" dirty="0"/>
              <a:t> </a:t>
            </a:r>
            <a:r>
              <a:rPr lang="en-US" dirty="0" err="1"/>
              <a:t>sự</a:t>
            </a:r>
            <a:r>
              <a:rPr lang="en-US" dirty="0"/>
              <a:t> </a:t>
            </a:r>
            <a:r>
              <a:rPr lang="en-US" dirty="0" err="1"/>
              <a:t>nghiệp</a:t>
            </a:r>
            <a:r>
              <a:rPr lang="en-US" dirty="0"/>
              <a:t> hay </a:t>
            </a:r>
            <a:r>
              <a:rPr lang="en-US" dirty="0" err="1"/>
              <a:t>sự</a:t>
            </a:r>
            <a:r>
              <a:rPr lang="en-US" dirty="0"/>
              <a:t> </a:t>
            </a:r>
            <a:r>
              <a:rPr lang="en-US" dirty="0" err="1"/>
              <a:t>dấn</a:t>
            </a:r>
            <a:r>
              <a:rPr lang="en-US" dirty="0"/>
              <a:t> </a:t>
            </a:r>
            <a:r>
              <a:rPr lang="en-US" dirty="0" err="1"/>
              <a:t>thân</a:t>
            </a:r>
            <a:r>
              <a:rPr lang="en-US" dirty="0"/>
              <a:t> </a:t>
            </a:r>
            <a:r>
              <a:rPr lang="en-US" dirty="0" err="1"/>
              <a:t>phục</a:t>
            </a:r>
            <a:r>
              <a:rPr lang="en-US" dirty="0"/>
              <a:t> </a:t>
            </a:r>
            <a:r>
              <a:rPr lang="en-US" dirty="0" err="1"/>
              <a:t>vụ</a:t>
            </a:r>
            <a:r>
              <a:rPr lang="en-US" dirty="0"/>
              <a:t> </a:t>
            </a:r>
            <a:r>
              <a:rPr lang="en-US" dirty="0" err="1"/>
              <a:t>cũng</a:t>
            </a:r>
            <a:r>
              <a:rPr lang="en-US" dirty="0"/>
              <a:t> </a:t>
            </a:r>
            <a:r>
              <a:rPr lang="en-US" dirty="0" err="1"/>
              <a:t>vậy</a:t>
            </a:r>
            <a:r>
              <a:rPr lang="en-US" dirty="0"/>
              <a:t>.</a:t>
            </a:r>
          </a:p>
          <a:p>
            <a:r>
              <a:rPr lang="en-US" dirty="0" err="1"/>
              <a:t>Trong</a:t>
            </a:r>
            <a:r>
              <a:rPr lang="en-US" dirty="0"/>
              <a:t> </a:t>
            </a:r>
            <a:r>
              <a:rPr lang="en-US" dirty="0" err="1"/>
              <a:t>sự</a:t>
            </a:r>
            <a:r>
              <a:rPr lang="en-US" dirty="0"/>
              <a:t> </a:t>
            </a:r>
            <a:r>
              <a:rPr lang="en-US" dirty="0" err="1"/>
              <a:t>nghiệp</a:t>
            </a:r>
            <a:r>
              <a:rPr lang="en-US" dirty="0"/>
              <a:t> </a:t>
            </a:r>
            <a:r>
              <a:rPr lang="en-US" dirty="0" err="1"/>
              <a:t>có</a:t>
            </a:r>
            <a:r>
              <a:rPr lang="en-US" dirty="0"/>
              <a:t> </a:t>
            </a:r>
            <a:r>
              <a:rPr lang="en-US" dirty="0" err="1"/>
              <a:t>thể</a:t>
            </a:r>
            <a:r>
              <a:rPr lang="en-US" dirty="0"/>
              <a:t> </a:t>
            </a:r>
            <a:r>
              <a:rPr lang="en-US" dirty="0" err="1"/>
              <a:t>là</a:t>
            </a:r>
            <a:r>
              <a:rPr lang="en-US" dirty="0"/>
              <a:t> </a:t>
            </a:r>
            <a:r>
              <a:rPr lang="en-US" dirty="0" err="1"/>
              <a:t>sự</a:t>
            </a:r>
            <a:r>
              <a:rPr lang="en-US" dirty="0"/>
              <a:t> </a:t>
            </a:r>
            <a:r>
              <a:rPr lang="en-US" dirty="0" err="1"/>
              <a:t>thăng</a:t>
            </a:r>
            <a:r>
              <a:rPr lang="en-US" dirty="0"/>
              <a:t> </a:t>
            </a:r>
            <a:r>
              <a:rPr lang="en-US" dirty="0" err="1"/>
              <a:t>chức</a:t>
            </a:r>
            <a:r>
              <a:rPr lang="en-US" dirty="0"/>
              <a:t> </a:t>
            </a:r>
            <a:r>
              <a:rPr lang="en-US" dirty="0" err="1"/>
              <a:t>nhưng</a:t>
            </a:r>
            <a:r>
              <a:rPr lang="en-US" dirty="0"/>
              <a:t> </a:t>
            </a:r>
            <a:r>
              <a:rPr lang="en-US" dirty="0" err="1"/>
              <a:t>trong</a:t>
            </a:r>
            <a:r>
              <a:rPr lang="en-US" dirty="0"/>
              <a:t> </a:t>
            </a:r>
            <a:r>
              <a:rPr lang="en-US" dirty="0" err="1"/>
              <a:t>thuộc</a:t>
            </a:r>
            <a:r>
              <a:rPr lang="en-US" dirty="0"/>
              <a:t> </a:t>
            </a:r>
            <a:r>
              <a:rPr lang="en-US" dirty="0" err="1"/>
              <a:t>linh</a:t>
            </a:r>
            <a:r>
              <a:rPr lang="en-US" dirty="0"/>
              <a:t>, </a:t>
            </a:r>
            <a:r>
              <a:rPr lang="en-US" dirty="0" err="1"/>
              <a:t>Không</a:t>
            </a:r>
            <a:r>
              <a:rPr lang="en-US" dirty="0"/>
              <a:t> </a:t>
            </a:r>
            <a:r>
              <a:rPr lang="en-US" dirty="0" err="1"/>
              <a:t>phải</a:t>
            </a:r>
            <a:r>
              <a:rPr lang="en-US" dirty="0"/>
              <a:t> </a:t>
            </a:r>
            <a:r>
              <a:rPr lang="en-US" dirty="0" err="1"/>
              <a:t>là</a:t>
            </a:r>
            <a:r>
              <a:rPr lang="en-US" dirty="0"/>
              <a:t> </a:t>
            </a:r>
            <a:r>
              <a:rPr lang="en-US" dirty="0" err="1"/>
              <a:t>được</a:t>
            </a:r>
            <a:r>
              <a:rPr lang="en-US" dirty="0"/>
              <a:t> </a:t>
            </a:r>
            <a:r>
              <a:rPr lang="en-US" dirty="0" err="1"/>
              <a:t>thăng</a:t>
            </a:r>
            <a:r>
              <a:rPr lang="en-US" dirty="0"/>
              <a:t> </a:t>
            </a:r>
            <a:r>
              <a:rPr lang="en-US" dirty="0" err="1"/>
              <a:t>chức</a:t>
            </a:r>
            <a:r>
              <a:rPr lang="en-US" dirty="0"/>
              <a:t> </a:t>
            </a:r>
            <a:r>
              <a:rPr lang="en-US" dirty="0" err="1"/>
              <a:t>nhưng</a:t>
            </a:r>
            <a:r>
              <a:rPr lang="en-US" dirty="0"/>
              <a:t> </a:t>
            </a:r>
            <a:r>
              <a:rPr lang="en-US" dirty="0" err="1"/>
              <a:t>trưởng</a:t>
            </a:r>
            <a:r>
              <a:rPr lang="en-US" dirty="0"/>
              <a:t> </a:t>
            </a:r>
            <a:r>
              <a:rPr lang="en-US" dirty="0" err="1"/>
              <a:t>thành</a:t>
            </a:r>
            <a:r>
              <a:rPr lang="en-US" dirty="0"/>
              <a:t> chin </a:t>
            </a:r>
            <a:r>
              <a:rPr lang="en-US" dirty="0" err="1"/>
              <a:t>chắn</a:t>
            </a:r>
            <a:r>
              <a:rPr lang="en-US" dirty="0"/>
              <a:t>.</a:t>
            </a:r>
          </a:p>
        </p:txBody>
      </p:sp>
      <p:sp>
        <p:nvSpPr>
          <p:cNvPr id="4" name="Slide Number Placeholder 3"/>
          <p:cNvSpPr>
            <a:spLocks noGrp="1"/>
          </p:cNvSpPr>
          <p:nvPr>
            <p:ph type="sldNum" sz="quarter" idx="5"/>
          </p:nvPr>
        </p:nvSpPr>
        <p:spPr/>
        <p:txBody>
          <a:bodyPr/>
          <a:lstStyle/>
          <a:p>
            <a:fld id="{D00E1CBB-7056-904B-9818-14D724512D0A}" type="slidenum">
              <a:rPr lang="en-US" smtClean="0"/>
              <a:t>5</a:t>
            </a:fld>
            <a:endParaRPr lang="en-US"/>
          </a:p>
        </p:txBody>
      </p:sp>
    </p:spTree>
    <p:extLst>
      <p:ext uri="{BB962C8B-B14F-4D97-AF65-F5344CB8AC3E}">
        <p14:creationId xmlns:p14="http://schemas.microsoft.com/office/powerpoint/2010/main" val="2685299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“Thế thì, vì chúng ta được nhiều người chứng kiến vây lấy như đám mây rất lớn, chúng ta cũng nên quăng hết gánh nặng và tội lỗi dễ vấn vương ta, lấy lòng nhịn nhục theo đòi cuộc chạy đua đã bày ra cho ta, </a:t>
            </a:r>
            <a:r>
              <a:rPr lang="vi-VN" sz="1200" b="0" i="0" u="none" strike="noStrike" kern="1200" dirty="0">
                <a:solidFill>
                  <a:schemeClr val="tx1"/>
                </a:solidFill>
                <a:effectLst/>
                <a:latin typeface="+mn-lt"/>
                <a:ea typeface="+mn-ea"/>
                <a:cs typeface="+mn-cs"/>
                <a:hlinkClick r:id="rId3" tooltip="Share Verse"/>
              </a:rPr>
              <a:t>2</a:t>
            </a:r>
            <a:r>
              <a:rPr lang="vi-VN" sz="1200" b="0" i="0" kern="1200" dirty="0">
                <a:solidFill>
                  <a:schemeClr val="tx1"/>
                </a:solidFill>
                <a:effectLst/>
                <a:latin typeface="+mn-lt"/>
                <a:ea typeface="+mn-ea"/>
                <a:cs typeface="+mn-cs"/>
              </a:rPr>
              <a:t> nhìn xem Đức Chúa Jêsus, là cội rễ và cuối cùng của đức tin, tức là Đấng vì sự vui mừng đã đặt trước mặt mình, chịu lấy thập tự giá, khinh điều sỉ nhục, và hiện nay ngồi bên hữu ngai Đức Chúa Trời. </a:t>
            </a:r>
            <a:r>
              <a:rPr lang="vi-VN" sz="1200" b="0" i="0" u="none" strike="noStrike" kern="1200" dirty="0">
                <a:solidFill>
                  <a:schemeClr val="tx1"/>
                </a:solidFill>
                <a:effectLst/>
                <a:latin typeface="+mn-lt"/>
                <a:ea typeface="+mn-ea"/>
                <a:cs typeface="+mn-cs"/>
                <a:hlinkClick r:id="rId4" tooltip="Share Verse"/>
              </a:rPr>
              <a:t>3</a:t>
            </a:r>
            <a:r>
              <a:rPr lang="vi-VN" sz="1200" b="0" i="0" kern="1200" dirty="0">
                <a:solidFill>
                  <a:schemeClr val="tx1"/>
                </a:solidFill>
                <a:effectLst/>
                <a:latin typeface="+mn-lt"/>
                <a:ea typeface="+mn-ea"/>
                <a:cs typeface="+mn-cs"/>
              </a:rPr>
              <a:t> Vậy, anh em hãy nghĩ đến Đấng đã chịu sự đối nghịch của kẻ tội lỗi dường ấy, hầu cho khỏi bị mỏi mệt sờn lòng.” (Hê-bơ-rơ 12:1-2)</a:t>
            </a:r>
          </a:p>
          <a:p>
            <a:endParaRPr lang="vi-V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kern="1200" dirty="0">
                <a:solidFill>
                  <a:schemeClr val="tx1"/>
                </a:solidFill>
                <a:effectLst/>
                <a:latin typeface="+mn-lt"/>
                <a:ea typeface="+mn-ea"/>
                <a:cs typeface="+mn-cs"/>
              </a:rPr>
              <a:t>Truyền Đao 9: 10 “Mọi việc tay ngươi làm được, hãy làm hết sức mình; vì dưới âm phủ, là nơi ngươi đi đến, chẳng có việc làm, chẳng có mưu kế, cũng chẳng có tri thức, hay là sự khôn ngoan”</a:t>
            </a:r>
            <a:endParaRPr lang="en-US" dirty="0"/>
          </a:p>
          <a:p>
            <a:endParaRPr lang="en-US" dirty="0"/>
          </a:p>
        </p:txBody>
      </p:sp>
      <p:sp>
        <p:nvSpPr>
          <p:cNvPr id="4" name="Slide Number Placeholder 3"/>
          <p:cNvSpPr>
            <a:spLocks noGrp="1"/>
          </p:cNvSpPr>
          <p:nvPr>
            <p:ph type="sldNum" sz="quarter" idx="5"/>
          </p:nvPr>
        </p:nvSpPr>
        <p:spPr/>
        <p:txBody>
          <a:bodyPr/>
          <a:lstStyle/>
          <a:p>
            <a:fld id="{D00E1CBB-7056-904B-9818-14D724512D0A}" type="slidenum">
              <a:rPr lang="en-US" smtClean="0"/>
              <a:t>6</a:t>
            </a:fld>
            <a:endParaRPr lang="en-US"/>
          </a:p>
        </p:txBody>
      </p:sp>
    </p:spTree>
    <p:extLst>
      <p:ext uri="{BB962C8B-B14F-4D97-AF65-F5344CB8AC3E}">
        <p14:creationId xmlns:p14="http://schemas.microsoft.com/office/powerpoint/2010/main" val="1201527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Giưht</a:t>
            </a:r>
            <a:r>
              <a:rPr lang="en-US" dirty="0"/>
              <a:t> </a:t>
            </a:r>
            <a:r>
              <a:rPr lang="en-US" dirty="0" err="1"/>
              <a:t>giãi</a:t>
            </a:r>
            <a:r>
              <a:rPr lang="en-US" dirty="0"/>
              <a:t> </a:t>
            </a:r>
            <a:r>
              <a:rPr lang="en-US" dirty="0" err="1"/>
              <a:t>trên</a:t>
            </a:r>
            <a:r>
              <a:rPr lang="en-US" dirty="0"/>
              <a:t> </a:t>
            </a:r>
            <a:r>
              <a:rPr lang="en-US" dirty="0" err="1"/>
              <a:t>thiên</a:t>
            </a:r>
            <a:r>
              <a:rPr lang="en-US" dirty="0"/>
              <a:t> </a:t>
            </a:r>
            <a:r>
              <a:rPr lang="en-US" dirty="0" err="1"/>
              <a:t>đàng</a:t>
            </a:r>
            <a:r>
              <a:rPr lang="en-US" dirty="0"/>
              <a:t> </a:t>
            </a:r>
            <a:r>
              <a:rPr lang="en-US" dirty="0" err="1"/>
              <a:t>về</a:t>
            </a:r>
            <a:r>
              <a:rPr lang="en-US" dirty="0"/>
              <a:t> </a:t>
            </a:r>
            <a:r>
              <a:rPr lang="en-US" dirty="0" err="1"/>
              <a:t>sự</a:t>
            </a:r>
            <a:r>
              <a:rPr lang="en-US" dirty="0"/>
              <a:t> </a:t>
            </a:r>
            <a:r>
              <a:rPr lang="en-US" dirty="0" err="1"/>
              <a:t>kêu</a:t>
            </a:r>
            <a:r>
              <a:rPr lang="en-US" dirty="0"/>
              <a:t> </a:t>
            </a:r>
            <a:r>
              <a:rPr lang="en-US" dirty="0" err="1"/>
              <a:t>gọi</a:t>
            </a:r>
            <a:r>
              <a:rPr lang="en-US" dirty="0"/>
              <a:t>. </a:t>
            </a:r>
            <a:r>
              <a:rPr lang="en-US" dirty="0" err="1"/>
              <a:t>Hoàn</a:t>
            </a:r>
            <a:r>
              <a:rPr lang="en-US" dirty="0"/>
              <a:t> </a:t>
            </a:r>
            <a:r>
              <a:rPr lang="en-US" dirty="0" err="1"/>
              <a:t>thành</a:t>
            </a:r>
            <a:r>
              <a:rPr lang="en-US" dirty="0"/>
              <a:t> </a:t>
            </a:r>
            <a:r>
              <a:rPr lang="en-US" dirty="0" err="1"/>
              <a:t>đúng</a:t>
            </a:r>
            <a:r>
              <a:rPr lang="en-US" dirty="0"/>
              <a:t> </a:t>
            </a:r>
            <a:r>
              <a:rPr lang="en-US" dirty="0" err="1"/>
              <a:t>mục</a:t>
            </a:r>
            <a:r>
              <a:rPr lang="en-US" dirty="0"/>
              <a:t> </a:t>
            </a:r>
            <a:r>
              <a:rPr lang="en-US" dirty="0" err="1"/>
              <a:t>đích</a:t>
            </a:r>
            <a:r>
              <a:rPr lang="en-US" dirty="0"/>
              <a:t>.</a:t>
            </a:r>
          </a:p>
          <a:p>
            <a:r>
              <a:rPr lang="en-US" dirty="0" err="1"/>
              <a:t>Không</a:t>
            </a:r>
            <a:r>
              <a:rPr lang="en-US" dirty="0"/>
              <a:t> </a:t>
            </a:r>
            <a:r>
              <a:rPr lang="en-US" dirty="0" err="1"/>
              <a:t>nhìn</a:t>
            </a:r>
            <a:r>
              <a:rPr lang="en-US" dirty="0"/>
              <a:t> </a:t>
            </a:r>
            <a:r>
              <a:rPr lang="en-US" dirty="0" err="1"/>
              <a:t>vào</a:t>
            </a:r>
            <a:r>
              <a:rPr lang="en-US" dirty="0"/>
              <a:t> </a:t>
            </a:r>
            <a:r>
              <a:rPr lang="en-US" dirty="0" err="1"/>
              <a:t>thành</a:t>
            </a:r>
            <a:r>
              <a:rPr lang="en-US" dirty="0"/>
              <a:t> </a:t>
            </a:r>
            <a:r>
              <a:rPr lang="en-US" dirty="0" err="1"/>
              <a:t>tựu</a:t>
            </a:r>
            <a:r>
              <a:rPr lang="en-US" dirty="0"/>
              <a:t> </a:t>
            </a:r>
            <a:r>
              <a:rPr lang="en-US" dirty="0" err="1"/>
              <a:t>quá</a:t>
            </a:r>
            <a:r>
              <a:rPr lang="en-US" dirty="0"/>
              <a:t> </a:t>
            </a:r>
            <a:r>
              <a:rPr lang="en-US" dirty="0" err="1"/>
              <a:t>khứ</a:t>
            </a:r>
            <a:r>
              <a:rPr lang="en-US" dirty="0"/>
              <a:t>.</a:t>
            </a:r>
          </a:p>
          <a:p>
            <a:r>
              <a:rPr lang="en-US" dirty="0" err="1"/>
              <a:t>Không</a:t>
            </a:r>
            <a:r>
              <a:rPr lang="en-US" dirty="0"/>
              <a:t> </a:t>
            </a:r>
            <a:r>
              <a:rPr lang="en-US" dirty="0" err="1"/>
              <a:t>để</a:t>
            </a:r>
            <a:r>
              <a:rPr lang="en-US" dirty="0"/>
              <a:t> </a:t>
            </a:r>
            <a:r>
              <a:rPr lang="en-US" dirty="0" err="1"/>
              <a:t>vướng</a:t>
            </a:r>
            <a:r>
              <a:rPr lang="en-US" dirty="0"/>
              <a:t> </a:t>
            </a:r>
            <a:r>
              <a:rPr lang="en-US" dirty="0" err="1"/>
              <a:t>víu</a:t>
            </a:r>
            <a:r>
              <a:rPr lang="en-US" dirty="0"/>
              <a:t> (</a:t>
            </a:r>
            <a:r>
              <a:rPr lang="en-US" dirty="0" err="1"/>
              <a:t>Hê-bơ-rơ</a:t>
            </a:r>
            <a:r>
              <a:rPr lang="en-US" dirty="0"/>
              <a:t> 12:1)</a:t>
            </a:r>
          </a:p>
          <a:p>
            <a:endParaRPr lang="en-US" dirty="0"/>
          </a:p>
          <a:p>
            <a:r>
              <a:rPr lang="vi-VN" sz="1200" b="0" i="0" kern="1200" dirty="0">
                <a:solidFill>
                  <a:schemeClr val="tx1"/>
                </a:solidFill>
                <a:effectLst/>
                <a:latin typeface="+mn-lt"/>
                <a:ea typeface="+mn-ea"/>
                <a:cs typeface="+mn-cs"/>
              </a:rPr>
              <a:t>Truyền Đao 9: 10 “Mọi việc tay ngươi làm được, hãy làm hết sức mình; vì dưới âm phủ, là nơi ngươi đi đến, chẳng có việc làm, chẳng có mưu kế, cũng chẳng có tri thức, hay là sự khôn ngoan”</a:t>
            </a:r>
            <a:endParaRPr lang="en-US" dirty="0"/>
          </a:p>
        </p:txBody>
      </p:sp>
      <p:sp>
        <p:nvSpPr>
          <p:cNvPr id="4" name="Slide Number Placeholder 3"/>
          <p:cNvSpPr>
            <a:spLocks noGrp="1"/>
          </p:cNvSpPr>
          <p:nvPr>
            <p:ph type="sldNum" sz="quarter" idx="5"/>
          </p:nvPr>
        </p:nvSpPr>
        <p:spPr/>
        <p:txBody>
          <a:bodyPr/>
          <a:lstStyle/>
          <a:p>
            <a:fld id="{D00E1CBB-7056-904B-9818-14D724512D0A}" type="slidenum">
              <a:rPr lang="en-US" smtClean="0"/>
              <a:t>7</a:t>
            </a:fld>
            <a:endParaRPr lang="en-US"/>
          </a:p>
        </p:txBody>
      </p:sp>
    </p:spTree>
    <p:extLst>
      <p:ext uri="{BB962C8B-B14F-4D97-AF65-F5344CB8AC3E}">
        <p14:creationId xmlns:p14="http://schemas.microsoft.com/office/powerpoint/2010/main" val="1871990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Lên</a:t>
            </a:r>
            <a:r>
              <a:rPr lang="en-US" dirty="0"/>
              <a:t> </a:t>
            </a:r>
            <a:r>
              <a:rPr lang="en-US" dirty="0" err="1"/>
              <a:t>đài</a:t>
            </a:r>
            <a:r>
              <a:rPr lang="en-US" dirty="0"/>
              <a:t> Olympic  </a:t>
            </a:r>
            <a:r>
              <a:rPr lang="en-US" dirty="0" err="1"/>
              <a:t>để</a:t>
            </a:r>
            <a:r>
              <a:rPr lang="en-US" dirty="0"/>
              <a:t> </a:t>
            </a:r>
            <a:r>
              <a:rPr lang="en-US" dirty="0" err="1"/>
              <a:t>nhận</a:t>
            </a:r>
            <a:r>
              <a:rPr lang="en-US" dirty="0"/>
              <a:t> </a:t>
            </a:r>
            <a:r>
              <a:rPr lang="en-US" dirty="0" err="1"/>
              <a:t>huy</a:t>
            </a:r>
            <a:r>
              <a:rPr lang="en-US" dirty="0"/>
              <a:t> </a:t>
            </a:r>
            <a:r>
              <a:rPr lang="en-US" dirty="0" err="1"/>
              <a:t>chương</a:t>
            </a:r>
            <a:r>
              <a:rPr lang="en-US" dirty="0"/>
              <a:t> </a:t>
            </a:r>
            <a:r>
              <a:rPr lang="en-US" dirty="0" err="1"/>
              <a:t>đại</a:t>
            </a:r>
            <a:r>
              <a:rPr lang="en-US" dirty="0"/>
              <a:t> </a:t>
            </a:r>
            <a:r>
              <a:rPr lang="en-US" dirty="0" err="1"/>
              <a:t>diện</a:t>
            </a:r>
            <a:r>
              <a:rPr lang="en-US" dirty="0"/>
              <a:t> </a:t>
            </a:r>
            <a:r>
              <a:rPr lang="en-US" dirty="0" err="1"/>
              <a:t>cho</a:t>
            </a:r>
            <a:r>
              <a:rPr lang="en-US" dirty="0"/>
              <a:t> </a:t>
            </a:r>
            <a:r>
              <a:rPr lang="en-US" dirty="0" err="1"/>
              <a:t>quốc</a:t>
            </a:r>
            <a:r>
              <a:rPr lang="en-US" dirty="0"/>
              <a:t> </a:t>
            </a:r>
            <a:r>
              <a:rPr lang="en-US" dirty="0" err="1"/>
              <a:t>gia</a:t>
            </a:r>
            <a:endParaRPr lang="en-US" dirty="0"/>
          </a:p>
        </p:txBody>
      </p:sp>
      <p:sp>
        <p:nvSpPr>
          <p:cNvPr id="4" name="Slide Number Placeholder 3"/>
          <p:cNvSpPr>
            <a:spLocks noGrp="1"/>
          </p:cNvSpPr>
          <p:nvPr>
            <p:ph type="sldNum" sz="quarter" idx="5"/>
          </p:nvPr>
        </p:nvSpPr>
        <p:spPr/>
        <p:txBody>
          <a:bodyPr/>
          <a:lstStyle/>
          <a:p>
            <a:fld id="{D00E1CBB-7056-904B-9818-14D724512D0A}" type="slidenum">
              <a:rPr lang="en-US" smtClean="0"/>
              <a:t>8</a:t>
            </a:fld>
            <a:endParaRPr lang="en-US"/>
          </a:p>
        </p:txBody>
      </p:sp>
    </p:spTree>
    <p:extLst>
      <p:ext uri="{BB962C8B-B14F-4D97-AF65-F5344CB8AC3E}">
        <p14:creationId xmlns:p14="http://schemas.microsoft.com/office/powerpoint/2010/main" val="2250175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Nếu</a:t>
            </a:r>
            <a:r>
              <a:rPr lang="en-US" dirty="0"/>
              <a:t> ai </a:t>
            </a:r>
            <a:r>
              <a:rPr lang="en-US" dirty="0" err="1"/>
              <a:t>cũng</a:t>
            </a:r>
            <a:r>
              <a:rPr lang="en-US" dirty="0"/>
              <a:t> </a:t>
            </a:r>
            <a:r>
              <a:rPr lang="en-US" dirty="0" err="1"/>
              <a:t>cầu</a:t>
            </a:r>
            <a:r>
              <a:rPr lang="en-US" dirty="0"/>
              <a:t> </a:t>
            </a:r>
            <a:r>
              <a:rPr lang="en-US" dirty="0" err="1"/>
              <a:t>tiến</a:t>
            </a:r>
            <a:r>
              <a:rPr lang="en-US" dirty="0"/>
              <a:t> </a:t>
            </a:r>
            <a:r>
              <a:rPr lang="en-US" dirty="0" err="1"/>
              <a:t>mọi</a:t>
            </a:r>
            <a:r>
              <a:rPr lang="en-US" dirty="0"/>
              <a:t> </a:t>
            </a:r>
            <a:r>
              <a:rPr lang="en-US" dirty="0" err="1"/>
              <a:t>người</a:t>
            </a:r>
            <a:r>
              <a:rPr lang="en-US" dirty="0"/>
              <a:t> </a:t>
            </a:r>
            <a:r>
              <a:rPr lang="en-US" dirty="0" err="1"/>
              <a:t>sẽ</a:t>
            </a:r>
            <a:r>
              <a:rPr lang="en-US" dirty="0"/>
              <a:t> </a:t>
            </a:r>
            <a:r>
              <a:rPr lang="en-US" dirty="0" err="1"/>
              <a:t>nổ</a:t>
            </a:r>
            <a:r>
              <a:rPr lang="en-US" dirty="0"/>
              <a:t> </a:t>
            </a:r>
            <a:r>
              <a:rPr lang="en-US" dirty="0" err="1"/>
              <a:t>lực</a:t>
            </a:r>
            <a:r>
              <a:rPr lang="en-US" dirty="0"/>
              <a:t> </a:t>
            </a:r>
            <a:r>
              <a:rPr lang="en-US" dirty="0" err="1"/>
              <a:t>vươn</a:t>
            </a:r>
            <a:r>
              <a:rPr lang="en-US" dirty="0"/>
              <a:t> </a:t>
            </a:r>
            <a:r>
              <a:rPr lang="en-US" dirty="0" err="1"/>
              <a:t>tới</a:t>
            </a:r>
            <a:r>
              <a:rPr lang="en-US" dirty="0"/>
              <a:t> </a:t>
            </a:r>
            <a:r>
              <a:rPr lang="en-US" dirty="0" err="1"/>
              <a:t>một</a:t>
            </a:r>
            <a:r>
              <a:rPr lang="en-US" dirty="0"/>
              <a:t> </a:t>
            </a:r>
            <a:r>
              <a:rPr lang="en-US" dirty="0" err="1"/>
              <a:t>cấp</a:t>
            </a:r>
            <a:r>
              <a:rPr lang="en-US" dirty="0"/>
              <a:t> </a:t>
            </a:r>
            <a:r>
              <a:rPr lang="en-US" dirty="0" err="1"/>
              <a:t>độ</a:t>
            </a:r>
            <a:r>
              <a:rPr lang="en-US" dirty="0"/>
              <a:t> </a:t>
            </a:r>
            <a:r>
              <a:rPr lang="en-US" dirty="0" err="1"/>
              <a:t>lớn</a:t>
            </a:r>
            <a:r>
              <a:rPr lang="en-US" dirty="0"/>
              <a:t> </a:t>
            </a:r>
            <a:r>
              <a:rPr lang="en-US" dirty="0" err="1"/>
              <a:t>hơn</a:t>
            </a:r>
            <a:r>
              <a:rPr lang="en-US" dirty="0"/>
              <a:t>. </a:t>
            </a:r>
            <a:r>
              <a:rPr lang="en-US" dirty="0" err="1"/>
              <a:t>Awana</a:t>
            </a:r>
            <a:r>
              <a:rPr lang="en-US" dirty="0"/>
              <a:t> </a:t>
            </a:r>
            <a:r>
              <a:rPr lang="en-US" dirty="0" err="1"/>
              <a:t>các</a:t>
            </a:r>
            <a:r>
              <a:rPr lang="en-US" dirty="0"/>
              <a:t> </a:t>
            </a:r>
            <a:r>
              <a:rPr lang="en-US" dirty="0" err="1"/>
              <a:t>cấp</a:t>
            </a:r>
            <a:r>
              <a:rPr lang="en-US" dirty="0"/>
              <a:t> </a:t>
            </a:r>
            <a:r>
              <a:rPr lang="en-US" dirty="0" err="1"/>
              <a:t>độ</a:t>
            </a:r>
            <a:r>
              <a:rPr lang="en-US" dirty="0"/>
              <a:t>. </a:t>
            </a:r>
            <a:r>
              <a:rPr lang="en-US" dirty="0" err="1"/>
              <a:t>Không</a:t>
            </a:r>
            <a:r>
              <a:rPr lang="en-US" dirty="0"/>
              <a:t> </a:t>
            </a:r>
            <a:r>
              <a:rPr lang="en-US" dirty="0" err="1"/>
              <a:t>phải</a:t>
            </a:r>
            <a:r>
              <a:rPr lang="en-US" dirty="0"/>
              <a:t> </a:t>
            </a:r>
            <a:r>
              <a:rPr lang="en-US" dirty="0" err="1"/>
              <a:t>là</a:t>
            </a:r>
            <a:r>
              <a:rPr lang="en-US" dirty="0"/>
              <a:t> </a:t>
            </a:r>
            <a:r>
              <a:rPr lang="en-US" dirty="0" err="1"/>
              <a:t>tước</a:t>
            </a:r>
            <a:r>
              <a:rPr lang="en-US" dirty="0"/>
              <a:t> </a:t>
            </a:r>
            <a:r>
              <a:rPr lang="en-US" dirty="0" err="1"/>
              <a:t>vị</a:t>
            </a:r>
            <a:r>
              <a:rPr lang="en-US" dirty="0"/>
              <a:t> </a:t>
            </a:r>
            <a:r>
              <a:rPr lang="en-US" dirty="0" err="1"/>
              <a:t>nhưng</a:t>
            </a:r>
            <a:r>
              <a:rPr lang="en-US" dirty="0"/>
              <a:t> </a:t>
            </a:r>
            <a:r>
              <a:rPr lang="en-US" dirty="0" err="1"/>
              <a:t>là</a:t>
            </a:r>
            <a:r>
              <a:rPr lang="en-US" dirty="0"/>
              <a:t> </a:t>
            </a:r>
            <a:r>
              <a:rPr lang="en-US" dirty="0" err="1"/>
              <a:t>trách</a:t>
            </a:r>
            <a:r>
              <a:rPr lang="en-US" dirty="0"/>
              <a:t> </a:t>
            </a:r>
            <a:r>
              <a:rPr lang="en-US" dirty="0" err="1"/>
              <a:t>nhiệm</a:t>
            </a:r>
            <a:r>
              <a:rPr lang="en-US" dirty="0"/>
              <a:t> </a:t>
            </a:r>
            <a:r>
              <a:rPr lang="en-US" dirty="0" err="1"/>
              <a:t>và</a:t>
            </a:r>
            <a:r>
              <a:rPr lang="en-US" dirty="0"/>
              <a:t> </a:t>
            </a:r>
            <a:r>
              <a:rPr lang="en-US" dirty="0" err="1"/>
              <a:t>tầm</a:t>
            </a:r>
            <a:r>
              <a:rPr lang="en-US" dirty="0"/>
              <a:t> </a:t>
            </a:r>
            <a:r>
              <a:rPr lang="en-US" dirty="0" err="1"/>
              <a:t>ảnh</a:t>
            </a:r>
            <a:r>
              <a:rPr lang="en-US" dirty="0"/>
              <a:t> </a:t>
            </a:r>
            <a:r>
              <a:rPr lang="en-US" dirty="0" err="1"/>
              <a:t>hưởng</a:t>
            </a:r>
            <a:r>
              <a:rPr lang="en-US" dirty="0"/>
              <a:t>. </a:t>
            </a:r>
            <a:r>
              <a:rPr lang="en-US" dirty="0" err="1"/>
              <a:t>Đây</a:t>
            </a:r>
            <a:r>
              <a:rPr lang="en-US" dirty="0"/>
              <a:t> </a:t>
            </a:r>
            <a:r>
              <a:rPr lang="en-US" dirty="0" err="1"/>
              <a:t>là</a:t>
            </a:r>
            <a:r>
              <a:rPr lang="en-US" dirty="0"/>
              <a:t> </a:t>
            </a:r>
            <a:r>
              <a:rPr lang="en-US" dirty="0" err="1"/>
              <a:t>sự</a:t>
            </a:r>
            <a:r>
              <a:rPr lang="en-US" dirty="0"/>
              <a:t> </a:t>
            </a:r>
            <a:r>
              <a:rPr lang="en-US" dirty="0" err="1"/>
              <a:t>lâu</a:t>
            </a:r>
            <a:r>
              <a:rPr lang="en-US" dirty="0"/>
              <a:t> </a:t>
            </a:r>
            <a:r>
              <a:rPr lang="en-US" dirty="0" err="1"/>
              <a:t>dài</a:t>
            </a:r>
            <a:r>
              <a:rPr lang="en-US" dirty="0"/>
              <a:t> </a:t>
            </a:r>
            <a:r>
              <a:rPr lang="en-US" dirty="0" err="1"/>
              <a:t>được</a:t>
            </a:r>
            <a:r>
              <a:rPr lang="en-US" dirty="0"/>
              <a:t> </a:t>
            </a:r>
            <a:r>
              <a:rPr lang="en-US" dirty="0" err="1"/>
              <a:t>nhiều</a:t>
            </a:r>
            <a:r>
              <a:rPr lang="en-US" dirty="0"/>
              <a:t> </a:t>
            </a:r>
            <a:r>
              <a:rPr lang="en-US" dirty="0" err="1"/>
              <a:t>thế</a:t>
            </a:r>
            <a:r>
              <a:rPr lang="en-US" dirty="0"/>
              <a:t> </a:t>
            </a:r>
            <a:r>
              <a:rPr lang="en-US" dirty="0" err="1"/>
              <a:t>hệ</a:t>
            </a:r>
            <a:r>
              <a:rPr lang="en-US" dirty="0"/>
              <a:t> </a:t>
            </a:r>
            <a:r>
              <a:rPr lang="en-US" dirty="0" err="1"/>
              <a:t>tiếp</a:t>
            </a:r>
            <a:r>
              <a:rPr lang="en-US" dirty="0"/>
              <a:t> </a:t>
            </a:r>
            <a:r>
              <a:rPr lang="en-US" dirty="0" err="1"/>
              <a:t>nối</a:t>
            </a:r>
            <a:r>
              <a:rPr lang="en-US" dirty="0"/>
              <a:t>. </a:t>
            </a:r>
            <a:r>
              <a:rPr lang="en-US" dirty="0" err="1"/>
              <a:t>Được</a:t>
            </a:r>
            <a:r>
              <a:rPr lang="en-US" dirty="0"/>
              <a:t> </a:t>
            </a:r>
            <a:r>
              <a:rPr lang="en-US" dirty="0" err="1"/>
              <a:t>nhiều</a:t>
            </a:r>
            <a:r>
              <a:rPr lang="en-US" dirty="0"/>
              <a:t> </a:t>
            </a:r>
            <a:r>
              <a:rPr lang="en-US" dirty="0" err="1"/>
              <a:t>người</a:t>
            </a:r>
            <a:r>
              <a:rPr lang="en-US" dirty="0"/>
              <a:t> </a:t>
            </a:r>
            <a:r>
              <a:rPr lang="en-US" dirty="0" err="1"/>
              <a:t>đồng</a:t>
            </a:r>
            <a:r>
              <a:rPr lang="en-US" dirty="0"/>
              <a:t> </a:t>
            </a:r>
            <a:r>
              <a:rPr lang="en-US" dirty="0" err="1"/>
              <a:t>lòng</a:t>
            </a:r>
            <a:r>
              <a:rPr lang="en-US" dirty="0"/>
              <a:t>.</a:t>
            </a:r>
          </a:p>
        </p:txBody>
      </p:sp>
      <p:sp>
        <p:nvSpPr>
          <p:cNvPr id="4" name="Slide Number Placeholder 3"/>
          <p:cNvSpPr>
            <a:spLocks noGrp="1"/>
          </p:cNvSpPr>
          <p:nvPr>
            <p:ph type="sldNum" sz="quarter" idx="5"/>
          </p:nvPr>
        </p:nvSpPr>
        <p:spPr/>
        <p:txBody>
          <a:bodyPr/>
          <a:lstStyle/>
          <a:p>
            <a:fld id="{D00E1CBB-7056-904B-9818-14D724512D0A}" type="slidenum">
              <a:rPr lang="en-US" smtClean="0"/>
              <a:t>9</a:t>
            </a:fld>
            <a:endParaRPr lang="en-US"/>
          </a:p>
        </p:txBody>
      </p:sp>
    </p:spTree>
    <p:extLst>
      <p:ext uri="{BB962C8B-B14F-4D97-AF65-F5344CB8AC3E}">
        <p14:creationId xmlns:p14="http://schemas.microsoft.com/office/powerpoint/2010/main" val="789610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fld id="{3657AA7F-BE72-4467-897E-7A302F46504F}" type="datetimeFigureOut">
              <a:rPr lang="en-US" smtClean="0"/>
              <a:t>8/21/21</a:t>
            </a:fld>
            <a:endParaRPr lang="en-US"/>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30852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fld id="{3657AA7F-BE72-4467-897E-7A302F46504F}" type="datetimeFigureOut">
              <a:rPr lang="en-US" smtClean="0"/>
              <a:t>8/21/21</a:t>
            </a:fld>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138185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777240" y="365125"/>
            <a:ext cx="779526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fld id="{3657AA7F-BE72-4467-897E-7A302F46504F}" type="datetimeFigureOut">
              <a:rPr lang="en-US" smtClean="0"/>
              <a:t>8/21/21</a:t>
            </a:fld>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469131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fld id="{3657AA7F-BE72-4467-897E-7A302F46504F}" type="datetimeFigureOut">
              <a:rPr lang="en-US" smtClean="0"/>
              <a:t>8/21/21</a:t>
            </a:fld>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313351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30293" y="1709738"/>
            <a:ext cx="10617157"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30293" y="4589463"/>
            <a:ext cx="1061715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fld id="{3657AA7F-BE72-4467-897E-7A302F46504F}" type="datetimeFigureOut">
              <a:rPr lang="en-US" smtClean="0"/>
              <a:t>8/21/21</a:t>
            </a:fld>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871350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fld id="{3657AA7F-BE72-4467-897E-7A302F46504F}" type="datetimeFigureOut">
              <a:rPr lang="en-US" smtClean="0"/>
              <a:t>8/21/21</a:t>
            </a:fld>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658340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0" y="1803903"/>
            <a:ext cx="522033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0" y="2737063"/>
            <a:ext cx="5220335" cy="34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0" y="180390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0" y="2737063"/>
            <a:ext cx="5183188" cy="345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fld id="{3657AA7F-BE72-4467-897E-7A302F46504F}" type="datetimeFigureOut">
              <a:rPr lang="en-US" smtClean="0"/>
              <a:t>8/21/21</a:t>
            </a:fld>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411949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fld id="{3657AA7F-BE72-4467-897E-7A302F46504F}" type="datetimeFigureOut">
              <a:rPr lang="en-US" smtClean="0"/>
              <a:t>8/21/21</a:t>
            </a:fld>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44946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fld id="{3657AA7F-BE72-4467-897E-7A302F46504F}" type="datetimeFigureOut">
              <a:rPr lang="en-US" smtClean="0"/>
              <a:t>8/21/21</a:t>
            </a:fld>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769727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0" y="457200"/>
            <a:ext cx="399478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0" y="2226364"/>
            <a:ext cx="3994785" cy="36426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fld id="{3657AA7F-BE72-4467-897E-7A302F46504F}" type="datetimeFigureOut">
              <a:rPr lang="en-US" smtClean="0"/>
              <a:t>8/21/21</a:t>
            </a:fld>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541335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18020" y="457200"/>
            <a:ext cx="4054006"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18020" y="2250218"/>
            <a:ext cx="4054006" cy="361876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fld id="{3657AA7F-BE72-4467-897E-7A302F46504F}" type="datetimeFigureOut">
              <a:rPr lang="en-US" smtClean="0"/>
              <a:t>8/21/21</a:t>
            </a:fld>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269342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D62DB5A-5AA0-4E7E-94AB-AD20F02CA8DF}"/>
              </a:ext>
            </a:extLst>
          </p:cNvPr>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1" name="Rectangle 10">
            <a:extLst>
              <a:ext uri="{FF2B5EF4-FFF2-40B4-BE49-F238E27FC236}">
                <a16:creationId xmlns:a16="http://schemas.microsoft.com/office/drawing/2014/main" id="{0F086ECE-EF43-4B07-9DD0-59679471A067}"/>
              </a:ext>
            </a:extLst>
          </p:cNvPr>
          <p:cNvSpPr/>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2" y="365125"/>
            <a:ext cx="1063751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2" y="1825625"/>
            <a:ext cx="1063751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2" y="6488268"/>
            <a:ext cx="2743200" cy="233209"/>
          </a:xfrm>
          <a:prstGeom prst="rect">
            <a:avLst/>
          </a:prstGeom>
        </p:spPr>
        <p:txBody>
          <a:bodyPr vert="horz" lIns="91440" tIns="45720" rIns="91440" bIns="45720" rtlCol="0" anchor="ctr"/>
          <a:lstStyle>
            <a:lvl1pPr algn="l">
              <a:defRPr sz="1000">
                <a:solidFill>
                  <a:schemeClr val="tx1"/>
                </a:solidFill>
              </a:defRPr>
            </a:lvl1pPr>
          </a:lstStyle>
          <a:p>
            <a:fld id="{3657AA7F-BE72-4467-897E-7A302F46504F}" type="datetimeFigureOut">
              <a:rPr lang="en-US" smtClean="0"/>
              <a:pPr/>
              <a:t>8/21/21</a:t>
            </a:fld>
            <a:endParaRPr lang="en-US" dirty="0"/>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solidFill>
              </a:defRPr>
            </a:lvl1pPr>
          </a:lstStyle>
          <a:p>
            <a:endParaRPr lang="en-US">
              <a:solidFill>
                <a:schemeClr val="tx1"/>
              </a:solidFill>
            </a:endParaRPr>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71560" y="6488268"/>
            <a:ext cx="2743200" cy="233209"/>
          </a:xfrm>
          <a:prstGeom prst="rect">
            <a:avLst/>
          </a:prstGeom>
        </p:spPr>
        <p:txBody>
          <a:bodyPr vert="horz" lIns="91440" tIns="45720" rIns="91440" bIns="45720" rtlCol="0" anchor="ctr"/>
          <a:lstStyle>
            <a:lvl1pPr algn="r">
              <a:defRPr sz="1000">
                <a:solidFill>
                  <a:schemeClr val="tx1"/>
                </a:solidFill>
              </a:defRPr>
            </a:lvl1pPr>
          </a:lstStyle>
          <a:p>
            <a:fld id="{35747434-7036-48DB-A148-6B3D8EE75CDA}" type="slidenum">
              <a:rPr lang="en-US" smtClean="0"/>
              <a:pPr/>
              <a:t>‹#›</a:t>
            </a:fld>
            <a:endParaRPr lang="en-US" dirty="0"/>
          </a:p>
        </p:txBody>
      </p:sp>
    </p:spTree>
    <p:extLst>
      <p:ext uri="{BB962C8B-B14F-4D97-AF65-F5344CB8AC3E}">
        <p14:creationId xmlns:p14="http://schemas.microsoft.com/office/powerpoint/2010/main" val="2579387629"/>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lumMod val="60000"/>
            <a:lumOff val="40000"/>
          </a:schemeClr>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60000"/>
            <a:lumOff val="40000"/>
          </a:schemeClr>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hyperlink" Target="https://vietchristian.com/kinhthanh/forward.asp?btt/49/3:8"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vietchristian.com/kinhthanh/forward.asp?btt/49/3:15" TargetMode="External"/><Relationship Id="rId7" Type="http://schemas.openxmlformats.org/officeDocument/2006/relationships/image" Target="../media/image3.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hyperlink" Target="https://vietchristian.com/kinhthanh/forward.asp?btt/49/3:16"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vietchristian.com/kinhthanh/forward.asp?btt/49/3:1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vietchristian.com/kinhthanh/forward.asp?btt/49/3:16" TargetMode="External"/><Relationship Id="rId5" Type="http://schemas.openxmlformats.org/officeDocument/2006/relationships/hyperlink" Target="https://vietchristian.com/kinhthanh/forward.asp?btt/49/3:15" TargetMode="External"/><Relationship Id="rId4" Type="http://schemas.openxmlformats.org/officeDocument/2006/relationships/hyperlink" Target="https://vietchristian.com/kinhthanh/forward.asp?btt/49/3:1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hyperlink" Target="https://vietchristian.com/kinhthanh/forward.asp?btt/49/3:13"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vietchristian.com/kinhthanh/forward.asp?btt/49/3:14" TargetMode="External"/><Relationship Id="rId7" Type="http://schemas.openxmlformats.org/officeDocument/2006/relationships/image" Target="../media/image10.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3.svg"/><Relationship Id="rId5" Type="http://schemas.openxmlformats.org/officeDocument/2006/relationships/image" Target="../media/image12.svg"/><Relationship Id="rId10" Type="http://schemas.openxmlformats.org/officeDocument/2006/relationships/image" Target="../media/image2.png"/><Relationship Id="rId4" Type="http://schemas.openxmlformats.org/officeDocument/2006/relationships/image" Target="../media/image11.pn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hyperlink" Target="https://vietchristian.com/kinhthanh/forward.asp?btt/49/3:14" TargetMode="External"/><Relationship Id="rId7" Type="http://schemas.openxmlformats.org/officeDocument/2006/relationships/image" Target="../media/image3.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vietchristian.com/kinhthanh/forward.asp?btt/49/3:14" TargetMode="External"/><Relationship Id="rId7" Type="http://schemas.openxmlformats.org/officeDocument/2006/relationships/image" Target="../media/image3.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6.svg"/><Relationship Id="rId5" Type="http://schemas.openxmlformats.org/officeDocument/2006/relationships/image" Target="../media/image14.svg"/><Relationship Id="rId10"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4CF648-5CB3-49E4-BE34-8A0598901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8" name="Rectangle 17">
            <a:extLst>
              <a:ext uri="{FF2B5EF4-FFF2-40B4-BE49-F238E27FC236}">
                <a16:creationId xmlns:a16="http://schemas.microsoft.com/office/drawing/2014/main" id="{669E559C-09DA-4586-86C9-F3C05D9A0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0E4CFBD0-A71E-554F-B75A-A10D921C1B71}"/>
              </a:ext>
            </a:extLst>
          </p:cNvPr>
          <p:cNvSpPr>
            <a:spLocks noGrp="1"/>
          </p:cNvSpPr>
          <p:nvPr>
            <p:ph type="ctrTitle"/>
          </p:nvPr>
        </p:nvSpPr>
        <p:spPr>
          <a:xfrm>
            <a:off x="777240" y="1122363"/>
            <a:ext cx="4116035" cy="2387600"/>
          </a:xfrm>
        </p:spPr>
        <p:txBody>
          <a:bodyPr>
            <a:normAutofit/>
          </a:bodyPr>
          <a:lstStyle/>
          <a:p>
            <a:pPr algn="l"/>
            <a:r>
              <a:rPr lang="en-US" dirty="0" err="1"/>
              <a:t>Lãnh</a:t>
            </a:r>
            <a:r>
              <a:rPr lang="en-US" dirty="0"/>
              <a:t> </a:t>
            </a:r>
            <a:r>
              <a:rPr lang="en-US" dirty="0" err="1"/>
              <a:t>Đạo</a:t>
            </a:r>
            <a:r>
              <a:rPr lang="en-US" dirty="0"/>
              <a:t> </a:t>
            </a:r>
            <a:r>
              <a:rPr lang="en-US" dirty="0" err="1"/>
              <a:t>và</a:t>
            </a:r>
            <a:r>
              <a:rPr lang="en-US" dirty="0"/>
              <a:t> </a:t>
            </a:r>
            <a:r>
              <a:rPr lang="en-US" dirty="0" err="1"/>
              <a:t>Sự</a:t>
            </a:r>
            <a:r>
              <a:rPr lang="en-US" dirty="0"/>
              <a:t> </a:t>
            </a:r>
            <a:r>
              <a:rPr lang="en-US" dirty="0" err="1"/>
              <a:t>Tuyệt</a:t>
            </a:r>
            <a:r>
              <a:rPr lang="en-US" dirty="0"/>
              <a:t> </a:t>
            </a:r>
            <a:r>
              <a:rPr lang="en-US" dirty="0" err="1"/>
              <a:t>hảo</a:t>
            </a:r>
            <a:endParaRPr lang="en-US" dirty="0"/>
          </a:p>
        </p:txBody>
      </p:sp>
      <p:sp>
        <p:nvSpPr>
          <p:cNvPr id="3" name="Subtitle 2">
            <a:extLst>
              <a:ext uri="{FF2B5EF4-FFF2-40B4-BE49-F238E27FC236}">
                <a16:creationId xmlns:a16="http://schemas.microsoft.com/office/drawing/2014/main" id="{B127A3E4-5E82-B145-A1E3-2026A2EE5D9B}"/>
              </a:ext>
            </a:extLst>
          </p:cNvPr>
          <p:cNvSpPr>
            <a:spLocks noGrp="1"/>
          </p:cNvSpPr>
          <p:nvPr>
            <p:ph type="subTitle" idx="1"/>
          </p:nvPr>
        </p:nvSpPr>
        <p:spPr>
          <a:xfrm>
            <a:off x="777240" y="3663417"/>
            <a:ext cx="4116035" cy="442968"/>
          </a:xfrm>
        </p:spPr>
        <p:txBody>
          <a:bodyPr>
            <a:normAutofit/>
          </a:bodyPr>
          <a:lstStyle/>
          <a:p>
            <a:pPr algn="l"/>
            <a:r>
              <a:rPr lang="en-US" i="1" dirty="0" err="1">
                <a:solidFill>
                  <a:srgbClr val="00B0F0"/>
                </a:solidFill>
              </a:rPr>
              <a:t>Luôn</a:t>
            </a:r>
            <a:r>
              <a:rPr lang="en-US" i="1" dirty="0">
                <a:solidFill>
                  <a:srgbClr val="00B0F0"/>
                </a:solidFill>
              </a:rPr>
              <a:t> </a:t>
            </a:r>
            <a:r>
              <a:rPr lang="en-US" i="1" dirty="0" err="1">
                <a:solidFill>
                  <a:srgbClr val="00B0F0"/>
                </a:solidFill>
              </a:rPr>
              <a:t>vươn</a:t>
            </a:r>
            <a:r>
              <a:rPr lang="en-US" i="1" dirty="0">
                <a:solidFill>
                  <a:srgbClr val="00B0F0"/>
                </a:solidFill>
              </a:rPr>
              <a:t> </a:t>
            </a:r>
            <a:r>
              <a:rPr lang="en-US" i="1" dirty="0" err="1">
                <a:solidFill>
                  <a:srgbClr val="00B0F0"/>
                </a:solidFill>
              </a:rPr>
              <a:t>đến</a:t>
            </a:r>
            <a:r>
              <a:rPr lang="en-US" i="1" dirty="0">
                <a:solidFill>
                  <a:srgbClr val="00B0F0"/>
                </a:solidFill>
              </a:rPr>
              <a:t> </a:t>
            </a:r>
            <a:r>
              <a:rPr lang="en-US" i="1" dirty="0" err="1">
                <a:solidFill>
                  <a:srgbClr val="00B0F0"/>
                </a:solidFill>
              </a:rPr>
              <a:t>sự</a:t>
            </a:r>
            <a:r>
              <a:rPr lang="en-US" i="1" dirty="0">
                <a:solidFill>
                  <a:srgbClr val="00B0F0"/>
                </a:solidFill>
              </a:rPr>
              <a:t> </a:t>
            </a:r>
            <a:r>
              <a:rPr lang="en-US" i="1" dirty="0" err="1">
                <a:solidFill>
                  <a:srgbClr val="00B0F0"/>
                </a:solidFill>
              </a:rPr>
              <a:t>tuyệt</a:t>
            </a:r>
            <a:r>
              <a:rPr lang="en-US" i="1" dirty="0">
                <a:solidFill>
                  <a:srgbClr val="00B0F0"/>
                </a:solidFill>
              </a:rPr>
              <a:t> </a:t>
            </a:r>
            <a:r>
              <a:rPr lang="en-US" i="1" dirty="0" err="1">
                <a:solidFill>
                  <a:srgbClr val="00B0F0"/>
                </a:solidFill>
              </a:rPr>
              <a:t>hảo</a:t>
            </a:r>
            <a:endParaRPr lang="en-US" i="1" dirty="0">
              <a:solidFill>
                <a:srgbClr val="00B0F0"/>
              </a:solidFill>
            </a:endParaRPr>
          </a:p>
        </p:txBody>
      </p:sp>
      <p:sp>
        <p:nvSpPr>
          <p:cNvPr id="20" name="Rectangle 19">
            <a:extLst>
              <a:ext uri="{FF2B5EF4-FFF2-40B4-BE49-F238E27FC236}">
                <a16:creationId xmlns:a16="http://schemas.microsoft.com/office/drawing/2014/main" id="{87AA7ECE-DB5E-48B2-9EF4-7EEAF123BA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2198" y="0"/>
            <a:ext cx="6859801"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67AAE8C1-9CE0-4C0C-AF79-35362E9361F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60"/>
          <a:stretch/>
        </p:blipFill>
        <p:spPr>
          <a:xfrm>
            <a:off x="6221113" y="288899"/>
            <a:ext cx="5081969" cy="2851203"/>
          </a:xfrm>
          <a:prstGeom prst="rect">
            <a:avLst/>
          </a:prstGeom>
        </p:spPr>
      </p:pic>
      <p:sp>
        <p:nvSpPr>
          <p:cNvPr id="22" name="Rectangle 21">
            <a:extLst>
              <a:ext uri="{FF2B5EF4-FFF2-40B4-BE49-F238E27FC236}">
                <a16:creationId xmlns:a16="http://schemas.microsoft.com/office/drawing/2014/main" id="{454F422E-435A-4694-BE6E-B4968E798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2199" y="3427200"/>
            <a:ext cx="3430800" cy="34308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ADE9F60-E2BA-44E6-8C5B-A51B19292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02430862-1B4A-470B-8AD3-780215B673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67754" y="3429000"/>
            <a:ext cx="3429000" cy="3429000"/>
          </a:xfrm>
          <a:prstGeom prst="rect">
            <a:avLst/>
          </a:prstGeom>
        </p:spPr>
      </p:pic>
      <p:pic>
        <p:nvPicPr>
          <p:cNvPr id="28" name="Graphic 27">
            <a:extLst>
              <a:ext uri="{FF2B5EF4-FFF2-40B4-BE49-F238E27FC236}">
                <a16:creationId xmlns:a16="http://schemas.microsoft.com/office/drawing/2014/main" id="{B168F1C9-4999-4AA2-A916-26FD968681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48260" y="3429000"/>
            <a:ext cx="3429000" cy="3429000"/>
          </a:xfrm>
          <a:prstGeom prst="rect">
            <a:avLst/>
          </a:prstGeom>
        </p:spPr>
      </p:pic>
      <p:sp>
        <p:nvSpPr>
          <p:cNvPr id="12" name="Subtitle 2">
            <a:extLst>
              <a:ext uri="{FF2B5EF4-FFF2-40B4-BE49-F238E27FC236}">
                <a16:creationId xmlns:a16="http://schemas.microsoft.com/office/drawing/2014/main" id="{0DB08E08-64EE-2144-9253-597B65D71D4B}"/>
              </a:ext>
            </a:extLst>
          </p:cNvPr>
          <p:cNvSpPr txBox="1">
            <a:spLocks/>
          </p:cNvSpPr>
          <p:nvPr/>
        </p:nvSpPr>
        <p:spPr>
          <a:xfrm>
            <a:off x="676338" y="288899"/>
            <a:ext cx="4116035" cy="9452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1">
                  <a:lumMod val="60000"/>
                  <a:lumOff val="40000"/>
                </a:schemeClr>
              </a:buClr>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chemeClr val="accent1">
                  <a:lumMod val="60000"/>
                  <a:lumOff val="40000"/>
                </a:schemeClr>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1">
                  <a:lumMod val="60000"/>
                  <a:lumOff val="40000"/>
                </a:schemeClr>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accent1">
                  <a:lumMod val="60000"/>
                  <a:lumOff val="40000"/>
                </a:schemeClr>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accent1">
                  <a:lumMod val="60000"/>
                  <a:lumOff val="40000"/>
                </a:schemeClr>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t>Lãnh</a:t>
            </a:r>
            <a:r>
              <a:rPr lang="en-US" dirty="0"/>
              <a:t> </a:t>
            </a:r>
            <a:r>
              <a:rPr lang="en-US" dirty="0" err="1"/>
              <a:t>Đạo</a:t>
            </a:r>
            <a:r>
              <a:rPr lang="en-US" dirty="0"/>
              <a:t> </a:t>
            </a:r>
            <a:r>
              <a:rPr lang="en-US" dirty="0" err="1"/>
              <a:t>Cơ</a:t>
            </a:r>
            <a:r>
              <a:rPr lang="en-US" dirty="0"/>
              <a:t> </a:t>
            </a:r>
            <a:r>
              <a:rPr lang="en-US" dirty="0" err="1"/>
              <a:t>Đốc</a:t>
            </a:r>
            <a:r>
              <a:rPr lang="en-US" dirty="0"/>
              <a:t> </a:t>
            </a:r>
            <a:r>
              <a:rPr lang="en-US" dirty="0" err="1"/>
              <a:t>Chân</a:t>
            </a:r>
            <a:r>
              <a:rPr lang="en-US" dirty="0"/>
              <a:t> </a:t>
            </a:r>
            <a:r>
              <a:rPr lang="en-US" dirty="0" err="1"/>
              <a:t>Chính</a:t>
            </a:r>
            <a:r>
              <a:rPr lang="en-US" dirty="0"/>
              <a:t> </a:t>
            </a:r>
          </a:p>
          <a:p>
            <a:r>
              <a:rPr lang="en-US" dirty="0" err="1"/>
              <a:t>Bài</a:t>
            </a:r>
            <a:r>
              <a:rPr lang="en-US" dirty="0"/>
              <a:t> 5</a:t>
            </a:r>
          </a:p>
        </p:txBody>
      </p:sp>
    </p:spTree>
    <p:extLst>
      <p:ext uri="{BB962C8B-B14F-4D97-AF65-F5344CB8AC3E}">
        <p14:creationId xmlns:p14="http://schemas.microsoft.com/office/powerpoint/2010/main" val="261121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D3CF9-38C9-2948-AE62-0B034A3F0081}"/>
              </a:ext>
            </a:extLst>
          </p:cNvPr>
          <p:cNvSpPr>
            <a:spLocks noGrp="1"/>
          </p:cNvSpPr>
          <p:nvPr>
            <p:ph type="title"/>
          </p:nvPr>
        </p:nvSpPr>
        <p:spPr/>
        <p:txBody>
          <a:bodyPr/>
          <a:lstStyle/>
          <a:p>
            <a:r>
              <a:rPr lang="en-US" dirty="0"/>
              <a:t>Phi-</a:t>
            </a:r>
            <a:r>
              <a:rPr lang="en-US" dirty="0" err="1"/>
              <a:t>Líp</a:t>
            </a:r>
            <a:r>
              <a:rPr lang="en-US" dirty="0"/>
              <a:t> 3:7-8</a:t>
            </a:r>
          </a:p>
        </p:txBody>
      </p:sp>
      <p:sp>
        <p:nvSpPr>
          <p:cNvPr id="3" name="Content Placeholder 2">
            <a:extLst>
              <a:ext uri="{FF2B5EF4-FFF2-40B4-BE49-F238E27FC236}">
                <a16:creationId xmlns:a16="http://schemas.microsoft.com/office/drawing/2014/main" id="{7BA393FC-8B1F-D14F-8B04-A3C5D7A7F8A1}"/>
              </a:ext>
            </a:extLst>
          </p:cNvPr>
          <p:cNvSpPr>
            <a:spLocks noGrp="1"/>
          </p:cNvSpPr>
          <p:nvPr>
            <p:ph idx="1"/>
          </p:nvPr>
        </p:nvSpPr>
        <p:spPr>
          <a:xfrm>
            <a:off x="777242" y="2523894"/>
            <a:ext cx="10637518" cy="2979132"/>
          </a:xfrm>
        </p:spPr>
        <p:txBody>
          <a:bodyPr>
            <a:normAutofit/>
          </a:bodyPr>
          <a:lstStyle/>
          <a:p>
            <a:pPr marL="0" indent="0">
              <a:buNone/>
            </a:pPr>
            <a:r>
              <a:rPr lang="vi-VN" sz="3200" u="sng" dirty="0">
                <a:solidFill>
                  <a:srgbClr val="FFC000"/>
                </a:solidFill>
              </a:rPr>
              <a:t>7</a:t>
            </a:r>
            <a:r>
              <a:rPr lang="vi-VN" sz="3200" dirty="0">
                <a:solidFill>
                  <a:srgbClr val="00B0F0"/>
                </a:solidFill>
              </a:rPr>
              <a:t> “Nhưng vì cớ Đấng Christ, tôi đã coi sự lời cho tôi như là sự lỗ vậy. </a:t>
            </a:r>
            <a:r>
              <a:rPr lang="vi-VN" sz="3200" dirty="0">
                <a:hlinkClick r:id="rId3" tooltip="Share Verse"/>
              </a:rPr>
              <a:t>8</a:t>
            </a:r>
            <a:r>
              <a:rPr lang="vi-VN" sz="3200" dirty="0"/>
              <a:t> </a:t>
            </a:r>
            <a:r>
              <a:rPr lang="vi-VN" sz="3200" dirty="0">
                <a:solidFill>
                  <a:srgbClr val="00B0F0"/>
                </a:solidFill>
              </a:rPr>
              <a:t>Tôi cũng coi hết thảy mọi sự như là sự lỗ, vì </a:t>
            </a:r>
            <a:r>
              <a:rPr lang="vi-VN" sz="3200" dirty="0">
                <a:solidFill>
                  <a:srgbClr val="FF0000"/>
                </a:solidFill>
              </a:rPr>
              <a:t>sự nhận biết Đức Chúa Jêsus Christ là quí hơn hết</a:t>
            </a:r>
            <a:r>
              <a:rPr lang="vi-VN" sz="3200" dirty="0">
                <a:solidFill>
                  <a:srgbClr val="00B0F0"/>
                </a:solidFill>
              </a:rPr>
              <a:t>, Ngài là Chúa tôi, và tôi vì Ngài mà liều bỏ mọi điều lợi đó. Thật, tôi xem những điều đó như rơm rác, hầu cho được Đấng Christ”</a:t>
            </a:r>
            <a:endParaRPr lang="en-US" dirty="0">
              <a:solidFill>
                <a:srgbClr val="00B0F0"/>
              </a:solidFill>
            </a:endParaRPr>
          </a:p>
        </p:txBody>
      </p:sp>
    </p:spTree>
    <p:extLst>
      <p:ext uri="{BB962C8B-B14F-4D97-AF65-F5344CB8AC3E}">
        <p14:creationId xmlns:p14="http://schemas.microsoft.com/office/powerpoint/2010/main" val="2076580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0" name="Rectangle 9">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46E5A4B6-652F-7542-BD5E-6D9CCF6DE333}"/>
              </a:ext>
            </a:extLst>
          </p:cNvPr>
          <p:cNvSpPr>
            <a:spLocks noGrp="1"/>
          </p:cNvSpPr>
          <p:nvPr>
            <p:ph type="title"/>
          </p:nvPr>
        </p:nvSpPr>
        <p:spPr>
          <a:xfrm>
            <a:off x="768927" y="3038302"/>
            <a:ext cx="7059598" cy="1867769"/>
          </a:xfrm>
        </p:spPr>
        <p:txBody>
          <a:bodyPr anchor="b">
            <a:normAutofit fontScale="90000"/>
          </a:bodyPr>
          <a:lstStyle/>
          <a:p>
            <a:r>
              <a:rPr lang="en-US" sz="4400" dirty="0" err="1"/>
              <a:t>Sự</a:t>
            </a:r>
            <a:r>
              <a:rPr lang="en-US" sz="4400" dirty="0"/>
              <a:t> </a:t>
            </a:r>
            <a:r>
              <a:rPr lang="en-US" sz="4400" dirty="0" err="1"/>
              <a:t>tuyệt</a:t>
            </a:r>
            <a:r>
              <a:rPr lang="en-US" sz="4400" dirty="0"/>
              <a:t> </a:t>
            </a:r>
            <a:r>
              <a:rPr lang="en-US" sz="4400" dirty="0" err="1"/>
              <a:t>hảo</a:t>
            </a:r>
            <a:r>
              <a:rPr lang="en-US" sz="4400" dirty="0"/>
              <a:t> </a:t>
            </a:r>
            <a:r>
              <a:rPr lang="en-US" sz="4400" dirty="0" err="1"/>
              <a:t>cần</a:t>
            </a:r>
            <a:r>
              <a:rPr lang="en-US" sz="4400" dirty="0"/>
              <a:t> </a:t>
            </a:r>
            <a:r>
              <a:rPr lang="en-US" sz="4400" dirty="0" err="1"/>
              <a:t>được</a:t>
            </a:r>
            <a:r>
              <a:rPr lang="en-US" sz="4400" dirty="0"/>
              <a:t> </a:t>
            </a:r>
            <a:r>
              <a:rPr lang="en-US" sz="4400" dirty="0" err="1"/>
              <a:t>thúc</a:t>
            </a:r>
            <a:r>
              <a:rPr lang="en-US" sz="4400" dirty="0"/>
              <a:t> </a:t>
            </a:r>
            <a:r>
              <a:rPr lang="en-US" sz="4400" dirty="0" err="1"/>
              <a:t>đẩy</a:t>
            </a:r>
            <a:r>
              <a:rPr lang="en-US" sz="4400" dirty="0"/>
              <a:t>  </a:t>
            </a:r>
            <a:r>
              <a:rPr lang="en-US" sz="4400" dirty="0" err="1"/>
              <a:t>mạnh</a:t>
            </a:r>
            <a:r>
              <a:rPr lang="en-US" sz="4400" dirty="0"/>
              <a:t> </a:t>
            </a:r>
            <a:r>
              <a:rPr lang="en-US" sz="4400" dirty="0" err="1"/>
              <a:t>mẽ</a:t>
            </a:r>
            <a:br>
              <a:rPr lang="en-US" sz="4400" dirty="0"/>
            </a:br>
            <a:br>
              <a:rPr lang="en-US" sz="4400" dirty="0"/>
            </a:br>
            <a:r>
              <a:rPr lang="vi-VN" sz="4400" dirty="0">
                <a:hlinkClick r:id="rId3" tooltip="Share Verse"/>
              </a:rPr>
              <a:t>15</a:t>
            </a:r>
            <a:r>
              <a:rPr lang="vi-VN" sz="4400" dirty="0"/>
              <a:t> </a:t>
            </a:r>
            <a:r>
              <a:rPr lang="vi-VN" sz="3600" i="1" dirty="0">
                <a:solidFill>
                  <a:srgbClr val="00B0F0"/>
                </a:solidFill>
              </a:rPr>
              <a:t>Vậy, hễ những người trọn vẹn trong chúng ta, phải có ý tưởng đó; và nếu anh em tưởng đàng khác, Đức Chúa Trời cũng sẽ lấy sự đó soi sáng cho anh em</a:t>
            </a:r>
            <a:endParaRPr lang="en-US" sz="3600" i="1" dirty="0">
              <a:solidFill>
                <a:srgbClr val="00B0F0"/>
              </a:solidFill>
            </a:endParaRPr>
          </a:p>
        </p:txBody>
      </p:sp>
      <p:sp>
        <p:nvSpPr>
          <p:cNvPr id="12" name="Rectangle 11">
            <a:extLst>
              <a:ext uri="{FF2B5EF4-FFF2-40B4-BE49-F238E27FC236}">
                <a16:creationId xmlns:a16="http://schemas.microsoft.com/office/drawing/2014/main" id="{9F3CB34B-2F8F-4442-91D1-923678282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00" y="0"/>
            <a:ext cx="3429000"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C3F180D0-951F-4FB1-8AC1-0CB70C61EF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67754" y="0"/>
            <a:ext cx="3429000" cy="3429000"/>
          </a:xfrm>
          <a:prstGeom prst="rect">
            <a:avLst/>
          </a:prstGeom>
        </p:spPr>
      </p:pic>
      <p:sp>
        <p:nvSpPr>
          <p:cNvPr id="16" name="Rectangle 15">
            <a:extLst>
              <a:ext uri="{FF2B5EF4-FFF2-40B4-BE49-F238E27FC236}">
                <a16:creationId xmlns:a16="http://schemas.microsoft.com/office/drawing/2014/main" id="{92AFC398-9263-43B8-98C4-6D97765B8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CFBEAA65-6795-4110-9B63-CC2BEE6651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67754" y="3427200"/>
            <a:ext cx="3429000" cy="3429000"/>
          </a:xfrm>
          <a:prstGeom prst="rect">
            <a:avLst/>
          </a:prstGeom>
        </p:spPr>
      </p:pic>
    </p:spTree>
    <p:extLst>
      <p:ext uri="{BB962C8B-B14F-4D97-AF65-F5344CB8AC3E}">
        <p14:creationId xmlns:p14="http://schemas.microsoft.com/office/powerpoint/2010/main" val="840491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D62DB5A-5AA0-4E7E-94AB-AD20F02CA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0" name="Rectangle 9">
            <a:extLst>
              <a:ext uri="{FF2B5EF4-FFF2-40B4-BE49-F238E27FC236}">
                <a16:creationId xmlns:a16="http://schemas.microsoft.com/office/drawing/2014/main" id="{0F086ECE-EF43-4B07-9DD0-59679471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2" name="Rectangle 11">
            <a:extLst>
              <a:ext uri="{FF2B5EF4-FFF2-40B4-BE49-F238E27FC236}">
                <a16:creationId xmlns:a16="http://schemas.microsoft.com/office/drawing/2014/main" id="{76608683-8EB8-4AF4-A97C-AB5A405B5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4" name="Rectangle 13">
            <a:extLst>
              <a:ext uri="{FF2B5EF4-FFF2-40B4-BE49-F238E27FC236}">
                <a16:creationId xmlns:a16="http://schemas.microsoft.com/office/drawing/2014/main" id="{F518D20D-5F05-49C3-8900-68783F8AC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6" name="Rectangle 15">
            <a:extLst>
              <a:ext uri="{FF2B5EF4-FFF2-40B4-BE49-F238E27FC236}">
                <a16:creationId xmlns:a16="http://schemas.microsoft.com/office/drawing/2014/main" id="{FF50CA5B-2FF8-43D9-B7D8-3BDE1BFD3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9CEF2031-21B0-FE42-97B4-63C931C07E9F}"/>
              </a:ext>
            </a:extLst>
          </p:cNvPr>
          <p:cNvSpPr>
            <a:spLocks noGrp="1"/>
          </p:cNvSpPr>
          <p:nvPr>
            <p:ph type="title"/>
          </p:nvPr>
        </p:nvSpPr>
        <p:spPr>
          <a:xfrm>
            <a:off x="507076" y="1197033"/>
            <a:ext cx="7532822" cy="3944667"/>
          </a:xfrm>
        </p:spPr>
        <p:txBody>
          <a:bodyPr vert="horz" lIns="91440" tIns="45720" rIns="91440" bIns="45720" rtlCol="0" anchor="b">
            <a:normAutofit fontScale="90000"/>
          </a:bodyPr>
          <a:lstStyle/>
          <a:p>
            <a:r>
              <a:rPr lang="en-US" dirty="0" err="1"/>
              <a:t>Kiên</a:t>
            </a:r>
            <a:r>
              <a:rPr lang="en-US" dirty="0"/>
              <a:t> </a:t>
            </a:r>
            <a:r>
              <a:rPr lang="en-US" dirty="0" err="1"/>
              <a:t>nhẫn</a:t>
            </a:r>
            <a:r>
              <a:rPr lang="en-US" dirty="0"/>
              <a:t> </a:t>
            </a:r>
            <a:r>
              <a:rPr lang="en-US" dirty="0" err="1"/>
              <a:t>với</a:t>
            </a:r>
            <a:r>
              <a:rPr lang="en-US" dirty="0"/>
              <a:t> </a:t>
            </a:r>
            <a:r>
              <a:rPr lang="en-US" dirty="0" err="1"/>
              <a:t>các</a:t>
            </a:r>
            <a:r>
              <a:rPr lang="en-US" dirty="0"/>
              <a:t> </a:t>
            </a:r>
            <a:r>
              <a:rPr lang="en-US" dirty="0" err="1"/>
              <a:t>cộng</a:t>
            </a:r>
            <a:r>
              <a:rPr lang="en-US" dirty="0"/>
              <a:t> </a:t>
            </a:r>
            <a:r>
              <a:rPr lang="en-US" dirty="0" err="1"/>
              <a:t>sự</a:t>
            </a:r>
            <a:r>
              <a:rPr lang="en-US" dirty="0"/>
              <a:t> “</a:t>
            </a:r>
            <a:r>
              <a:rPr lang="en-US" dirty="0" err="1"/>
              <a:t>chậm</a:t>
            </a:r>
            <a:r>
              <a:rPr lang="en-US" dirty="0"/>
              <a:t> </a:t>
            </a:r>
            <a:r>
              <a:rPr lang="en-US" dirty="0" err="1"/>
              <a:t>chạp</a:t>
            </a:r>
            <a:r>
              <a:rPr lang="en-US" dirty="0"/>
              <a:t>”</a:t>
            </a:r>
            <a:br>
              <a:rPr lang="en-US" dirty="0"/>
            </a:br>
            <a:br>
              <a:rPr lang="en-US" dirty="0"/>
            </a:br>
            <a:r>
              <a:rPr lang="en-US" sz="3600" dirty="0">
                <a:solidFill>
                  <a:srgbClr val="FFC000"/>
                </a:solidFill>
              </a:rPr>
              <a:t>15b</a:t>
            </a:r>
            <a:r>
              <a:rPr lang="en-US" dirty="0"/>
              <a:t> </a:t>
            </a:r>
            <a:r>
              <a:rPr lang="vi-VN" sz="3600" dirty="0"/>
              <a:t>và nếu anh em tưởng đàng khác, Đức Chúa Trời cũng sẽ lấy sự đó soi sáng cho anh em. </a:t>
            </a:r>
            <a:endParaRPr lang="en-US" sz="3600" dirty="0"/>
          </a:p>
        </p:txBody>
      </p:sp>
      <p:sp>
        <p:nvSpPr>
          <p:cNvPr id="18" name="Rectangle 17">
            <a:extLst>
              <a:ext uri="{FF2B5EF4-FFF2-40B4-BE49-F238E27FC236}">
                <a16:creationId xmlns:a16="http://schemas.microsoft.com/office/drawing/2014/main" id="{D060EAFE-C840-4DAF-B8B5-D73E98076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00" y="0"/>
            <a:ext cx="3429000"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CF86EB89-5CAA-4AA5-907F-09707CF4A8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67754" y="0"/>
            <a:ext cx="3429000" cy="3429000"/>
          </a:xfrm>
          <a:prstGeom prst="rect">
            <a:avLst/>
          </a:prstGeom>
        </p:spPr>
      </p:pic>
      <p:sp>
        <p:nvSpPr>
          <p:cNvPr id="22" name="Rectangle 21">
            <a:extLst>
              <a:ext uri="{FF2B5EF4-FFF2-40B4-BE49-F238E27FC236}">
                <a16:creationId xmlns:a16="http://schemas.microsoft.com/office/drawing/2014/main" id="{9F2FF5F7-8CB8-4DD0-890B-C68D3C731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D4656F99-DCC8-4666-BB8F-F69F84AC7C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67754" y="3427200"/>
            <a:ext cx="3429000" cy="3429000"/>
          </a:xfrm>
          <a:prstGeom prst="rect">
            <a:avLst/>
          </a:prstGeom>
        </p:spPr>
      </p:pic>
    </p:spTree>
    <p:extLst>
      <p:ext uri="{BB962C8B-B14F-4D97-AF65-F5344CB8AC3E}">
        <p14:creationId xmlns:p14="http://schemas.microsoft.com/office/powerpoint/2010/main" val="91304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D62DB5A-5AA0-4E7E-94AB-AD20F02CA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0" name="Rectangle 9">
            <a:extLst>
              <a:ext uri="{FF2B5EF4-FFF2-40B4-BE49-F238E27FC236}">
                <a16:creationId xmlns:a16="http://schemas.microsoft.com/office/drawing/2014/main" id="{0F086ECE-EF43-4B07-9DD0-59679471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2" name="Rectangle 11">
            <a:extLst>
              <a:ext uri="{FF2B5EF4-FFF2-40B4-BE49-F238E27FC236}">
                <a16:creationId xmlns:a16="http://schemas.microsoft.com/office/drawing/2014/main" id="{76608683-8EB8-4AF4-A97C-AB5A405B5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4" name="Rectangle 13">
            <a:extLst>
              <a:ext uri="{FF2B5EF4-FFF2-40B4-BE49-F238E27FC236}">
                <a16:creationId xmlns:a16="http://schemas.microsoft.com/office/drawing/2014/main" id="{F518D20D-5F05-49C3-8900-68783F8AC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6" name="Rectangle 15">
            <a:extLst>
              <a:ext uri="{FF2B5EF4-FFF2-40B4-BE49-F238E27FC236}">
                <a16:creationId xmlns:a16="http://schemas.microsoft.com/office/drawing/2014/main" id="{FF50CA5B-2FF8-43D9-B7D8-3BDE1BFD3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A70871DE-4441-A640-B81E-CD3F403D32AA}"/>
              </a:ext>
            </a:extLst>
          </p:cNvPr>
          <p:cNvSpPr>
            <a:spLocks noGrp="1"/>
          </p:cNvSpPr>
          <p:nvPr>
            <p:ph type="title"/>
          </p:nvPr>
        </p:nvSpPr>
        <p:spPr>
          <a:xfrm>
            <a:off x="714895" y="1903616"/>
            <a:ext cx="4365162" cy="3327082"/>
          </a:xfrm>
        </p:spPr>
        <p:txBody>
          <a:bodyPr vert="horz" lIns="91440" tIns="45720" rIns="91440" bIns="45720" rtlCol="0" anchor="b">
            <a:normAutofit fontScale="90000"/>
          </a:bodyPr>
          <a:lstStyle/>
          <a:p>
            <a:r>
              <a:rPr lang="en-US" dirty="0" err="1"/>
              <a:t>Vươn</a:t>
            </a:r>
            <a:r>
              <a:rPr lang="en-US" dirty="0"/>
              <a:t> </a:t>
            </a:r>
            <a:r>
              <a:rPr lang="en-US" dirty="0" err="1"/>
              <a:t>lên</a:t>
            </a:r>
            <a:r>
              <a:rPr lang="en-US" dirty="0"/>
              <a:t> </a:t>
            </a:r>
            <a:r>
              <a:rPr lang="en-US" dirty="0" err="1"/>
              <a:t>từ</a:t>
            </a:r>
            <a:r>
              <a:rPr lang="en-US" dirty="0"/>
              <a:t> </a:t>
            </a:r>
            <a:r>
              <a:rPr lang="en-US" dirty="0" err="1"/>
              <a:t>mọi</a:t>
            </a:r>
            <a:r>
              <a:rPr lang="en-US" dirty="0"/>
              <a:t> </a:t>
            </a:r>
            <a:r>
              <a:rPr lang="en-US" dirty="0" err="1"/>
              <a:t>cấp</a:t>
            </a:r>
            <a:r>
              <a:rPr lang="en-US" dirty="0"/>
              <a:t> </a:t>
            </a:r>
            <a:r>
              <a:rPr lang="en-US" dirty="0" err="1"/>
              <a:t>độ</a:t>
            </a:r>
            <a:br>
              <a:rPr lang="en-US" dirty="0"/>
            </a:br>
            <a:br>
              <a:rPr lang="en-US" dirty="0"/>
            </a:br>
            <a:r>
              <a:rPr lang="vi-VN" sz="3600" i="1" dirty="0">
                <a:solidFill>
                  <a:srgbClr val="FFC000"/>
                </a:solidFill>
                <a:hlinkClick r:id="rId3" tooltip="Share Verse">
                  <a:extLst>
                    <a:ext uri="{A12FA001-AC4F-418D-AE19-62706E023703}">
                      <ahyp:hlinkClr xmlns:ahyp="http://schemas.microsoft.com/office/drawing/2018/hyperlinkcolor" val="tx"/>
                    </a:ext>
                  </a:extLst>
                </a:hlinkClick>
              </a:rPr>
              <a:t>16</a:t>
            </a:r>
            <a:r>
              <a:rPr lang="vi-VN" sz="3600" i="1" dirty="0">
                <a:solidFill>
                  <a:srgbClr val="00B0F0"/>
                </a:solidFill>
              </a:rPr>
              <a:t> Duy Chúng ta đã đạt đến bậc nào, thì chúng ta phải đồng đi vậy. </a:t>
            </a:r>
            <a:endParaRPr lang="en-US" sz="3600" i="1" dirty="0">
              <a:solidFill>
                <a:srgbClr val="00B0F0"/>
              </a:solidFill>
            </a:endParaRPr>
          </a:p>
        </p:txBody>
      </p:sp>
      <p:sp>
        <p:nvSpPr>
          <p:cNvPr id="18" name="Rectangle 17">
            <a:extLst>
              <a:ext uri="{FF2B5EF4-FFF2-40B4-BE49-F238E27FC236}">
                <a16:creationId xmlns:a16="http://schemas.microsoft.com/office/drawing/2014/main" id="{421A1E60-9477-4E7A-A6B2-63B329C81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24167" y="476600"/>
            <a:ext cx="5888959" cy="588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B062F92C-51E0-492C-86B3-FEA2403711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38351" y="495057"/>
            <a:ext cx="5886343" cy="5886343"/>
          </a:xfrm>
          <a:prstGeom prst="rect">
            <a:avLst/>
          </a:prstGeom>
        </p:spPr>
      </p:pic>
    </p:spTree>
    <p:extLst>
      <p:ext uri="{BB962C8B-B14F-4D97-AF65-F5344CB8AC3E}">
        <p14:creationId xmlns:p14="http://schemas.microsoft.com/office/powerpoint/2010/main" val="3115013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DB64A-D9AB-974E-8D6C-0B70C356B090}"/>
              </a:ext>
            </a:extLst>
          </p:cNvPr>
          <p:cNvSpPr>
            <a:spLocks noGrp="1"/>
          </p:cNvSpPr>
          <p:nvPr>
            <p:ph type="title"/>
          </p:nvPr>
        </p:nvSpPr>
        <p:spPr/>
        <p:txBody>
          <a:bodyPr/>
          <a:lstStyle/>
          <a:p>
            <a:r>
              <a:rPr lang="en-US" dirty="0" err="1"/>
              <a:t>Câu</a:t>
            </a:r>
            <a:r>
              <a:rPr lang="en-US" dirty="0"/>
              <a:t> </a:t>
            </a:r>
            <a:r>
              <a:rPr lang="en-US" dirty="0" err="1"/>
              <a:t>Hỏi</a:t>
            </a:r>
            <a:r>
              <a:rPr lang="en-US" dirty="0"/>
              <a:t> </a:t>
            </a:r>
            <a:r>
              <a:rPr lang="en-US" dirty="0" err="1"/>
              <a:t>Suy</a:t>
            </a:r>
            <a:r>
              <a:rPr lang="en-US" dirty="0"/>
              <a:t> </a:t>
            </a:r>
            <a:r>
              <a:rPr lang="en-US" dirty="0" err="1"/>
              <a:t>Nghiệm</a:t>
            </a:r>
            <a:endParaRPr lang="en-US" dirty="0"/>
          </a:p>
        </p:txBody>
      </p:sp>
      <p:sp>
        <p:nvSpPr>
          <p:cNvPr id="3" name="Content Placeholder 2">
            <a:extLst>
              <a:ext uri="{FF2B5EF4-FFF2-40B4-BE49-F238E27FC236}">
                <a16:creationId xmlns:a16="http://schemas.microsoft.com/office/drawing/2014/main" id="{CE52CC5C-717B-8247-9D5E-C821F2BD3ED5}"/>
              </a:ext>
            </a:extLst>
          </p:cNvPr>
          <p:cNvSpPr>
            <a:spLocks noGrp="1"/>
          </p:cNvSpPr>
          <p:nvPr>
            <p:ph idx="1"/>
          </p:nvPr>
        </p:nvSpPr>
        <p:spPr/>
        <p:txBody>
          <a:bodyPr>
            <a:normAutofit/>
          </a:bodyPr>
          <a:lstStyle/>
          <a:p>
            <a:pPr marL="0" indent="0">
              <a:buNone/>
            </a:pPr>
            <a:r>
              <a:rPr lang="en-US" sz="3600" dirty="0" err="1"/>
              <a:t>Điều</a:t>
            </a:r>
            <a:r>
              <a:rPr lang="en-US" sz="3600" dirty="0"/>
              <a:t> </a:t>
            </a:r>
            <a:r>
              <a:rPr lang="en-US" sz="3600" dirty="0" err="1"/>
              <a:t>nào</a:t>
            </a:r>
            <a:r>
              <a:rPr lang="en-US" sz="3600" dirty="0"/>
              <a:t> </a:t>
            </a:r>
            <a:r>
              <a:rPr lang="en-US" sz="3600" dirty="0" err="1"/>
              <a:t>bên</a:t>
            </a:r>
            <a:r>
              <a:rPr lang="en-US" sz="3600" dirty="0"/>
              <a:t> </a:t>
            </a:r>
            <a:r>
              <a:rPr lang="en-US" sz="3600" dirty="0" err="1"/>
              <a:t>ngoài</a:t>
            </a:r>
            <a:r>
              <a:rPr lang="en-US" sz="3600" dirty="0"/>
              <a:t> </a:t>
            </a:r>
            <a:r>
              <a:rPr lang="en-US" sz="3600" dirty="0" err="1"/>
              <a:t>cản</a:t>
            </a:r>
            <a:r>
              <a:rPr lang="en-US" sz="3600" dirty="0"/>
              <a:t> </a:t>
            </a:r>
            <a:r>
              <a:rPr lang="en-US" sz="3600" dirty="0" err="1"/>
              <a:t>trở</a:t>
            </a:r>
            <a:r>
              <a:rPr lang="en-US" sz="3600" dirty="0"/>
              <a:t> </a:t>
            </a:r>
            <a:r>
              <a:rPr lang="en-US" sz="3600" dirty="0" err="1"/>
              <a:t>bạn</a:t>
            </a:r>
            <a:r>
              <a:rPr lang="en-US" sz="3600" dirty="0"/>
              <a:t> </a:t>
            </a:r>
            <a:r>
              <a:rPr lang="en-US" sz="3600" dirty="0" err="1"/>
              <a:t>nhiều</a:t>
            </a:r>
            <a:r>
              <a:rPr lang="en-US" sz="3600" dirty="0"/>
              <a:t> </a:t>
            </a:r>
            <a:r>
              <a:rPr lang="en-US" sz="3600" dirty="0" err="1"/>
              <a:t>nhất</a:t>
            </a:r>
            <a:r>
              <a:rPr lang="en-US" sz="3600" dirty="0"/>
              <a:t> </a:t>
            </a:r>
            <a:r>
              <a:rPr lang="en-US" sz="3600" dirty="0" err="1"/>
              <a:t>để</a:t>
            </a:r>
            <a:r>
              <a:rPr lang="en-US" sz="3600" dirty="0"/>
              <a:t> </a:t>
            </a:r>
            <a:r>
              <a:rPr lang="en-US" sz="3600" dirty="0" err="1"/>
              <a:t>vươn</a:t>
            </a:r>
            <a:r>
              <a:rPr lang="en-US" sz="3600" dirty="0"/>
              <a:t> </a:t>
            </a:r>
            <a:r>
              <a:rPr lang="en-US" sz="3600" dirty="0" err="1"/>
              <a:t>lên</a:t>
            </a:r>
            <a:r>
              <a:rPr lang="en-US" sz="3600" dirty="0"/>
              <a:t> </a:t>
            </a:r>
            <a:r>
              <a:rPr lang="en-US" sz="3600" dirty="0" err="1"/>
              <a:t>một</a:t>
            </a:r>
            <a:r>
              <a:rPr lang="en-US" sz="3600" dirty="0"/>
              <a:t> </a:t>
            </a:r>
            <a:r>
              <a:rPr lang="en-US" sz="3600" dirty="0" err="1"/>
              <a:t>cấp</a:t>
            </a:r>
            <a:r>
              <a:rPr lang="en-US" sz="3600" dirty="0"/>
              <a:t> </a:t>
            </a:r>
            <a:r>
              <a:rPr lang="en-US" sz="3600" dirty="0" err="1"/>
              <a:t>độ</a:t>
            </a:r>
            <a:r>
              <a:rPr lang="en-US" sz="3600" dirty="0"/>
              <a:t> </a:t>
            </a:r>
            <a:r>
              <a:rPr lang="en-US" sz="3600" dirty="0" err="1"/>
              <a:t>mới</a:t>
            </a:r>
            <a:r>
              <a:rPr lang="en-US" sz="3600" dirty="0"/>
              <a:t> </a:t>
            </a:r>
            <a:r>
              <a:rPr lang="en-US" sz="3600" dirty="0" err="1"/>
              <a:t>trong</a:t>
            </a:r>
            <a:r>
              <a:rPr lang="en-US" sz="3600" dirty="0"/>
              <a:t> </a:t>
            </a:r>
            <a:r>
              <a:rPr lang="en-US" sz="3600" dirty="0" err="1"/>
              <a:t>việc</a:t>
            </a:r>
            <a:r>
              <a:rPr lang="en-US" sz="3600" dirty="0"/>
              <a:t> </a:t>
            </a:r>
            <a:r>
              <a:rPr lang="en-US" sz="3600" dirty="0" err="1"/>
              <a:t>theo</a:t>
            </a:r>
            <a:r>
              <a:rPr lang="en-US" sz="3600" dirty="0"/>
              <a:t> </a:t>
            </a:r>
            <a:r>
              <a:rPr lang="en-US" sz="3600" dirty="0" err="1"/>
              <a:t>đuổi</a:t>
            </a:r>
            <a:r>
              <a:rPr lang="en-US" sz="3600" dirty="0"/>
              <a:t> </a:t>
            </a:r>
            <a:r>
              <a:rPr lang="en-US" sz="3600" dirty="0" err="1"/>
              <a:t>tầm</a:t>
            </a:r>
            <a:r>
              <a:rPr lang="en-US" sz="3600" dirty="0"/>
              <a:t> </a:t>
            </a:r>
            <a:r>
              <a:rPr lang="en-US" sz="3600" dirty="0" err="1"/>
              <a:t>nhìn</a:t>
            </a:r>
            <a:r>
              <a:rPr lang="en-US" sz="3600" dirty="0"/>
              <a:t>? </a:t>
            </a:r>
          </a:p>
          <a:p>
            <a:pPr marL="0" indent="0">
              <a:buNone/>
            </a:pPr>
            <a:endParaRPr lang="en-US" sz="3600" dirty="0"/>
          </a:p>
          <a:p>
            <a:pPr marL="0" indent="0">
              <a:buNone/>
            </a:pPr>
            <a:r>
              <a:rPr lang="en-US" sz="3600" dirty="0" err="1"/>
              <a:t>Điều</a:t>
            </a:r>
            <a:r>
              <a:rPr lang="en-US" sz="3600" dirty="0"/>
              <a:t> </a:t>
            </a:r>
            <a:r>
              <a:rPr lang="en-US" sz="3600" dirty="0" err="1"/>
              <a:t>gì</a:t>
            </a:r>
            <a:r>
              <a:rPr lang="en-US" sz="3600" dirty="0"/>
              <a:t> </a:t>
            </a:r>
            <a:r>
              <a:rPr lang="en-US" sz="3600" dirty="0" err="1"/>
              <a:t>bên</a:t>
            </a:r>
            <a:r>
              <a:rPr lang="en-US" sz="3600" dirty="0"/>
              <a:t> </a:t>
            </a:r>
            <a:r>
              <a:rPr lang="en-US" sz="3600" dirty="0" err="1"/>
              <a:t>trong</a:t>
            </a:r>
            <a:r>
              <a:rPr lang="en-US" sz="3600" dirty="0"/>
              <a:t> </a:t>
            </a:r>
            <a:r>
              <a:rPr lang="en-US" sz="3600" dirty="0" err="1"/>
              <a:t>khiến</a:t>
            </a:r>
            <a:r>
              <a:rPr lang="en-US" sz="3600" dirty="0"/>
              <a:t> </a:t>
            </a:r>
            <a:r>
              <a:rPr lang="en-US" sz="3600" dirty="0" err="1"/>
              <a:t>vướng</a:t>
            </a:r>
            <a:r>
              <a:rPr lang="en-US" sz="3600" dirty="0"/>
              <a:t> </a:t>
            </a:r>
            <a:r>
              <a:rPr lang="en-US" sz="3600" dirty="0" err="1"/>
              <a:t>víu</a:t>
            </a:r>
            <a:r>
              <a:rPr lang="en-US" sz="3600" dirty="0"/>
              <a:t> </a:t>
            </a:r>
            <a:r>
              <a:rPr lang="en-US" sz="3600" dirty="0" err="1"/>
              <a:t>trong</a:t>
            </a:r>
            <a:r>
              <a:rPr lang="en-US" sz="3600" dirty="0"/>
              <a:t> </a:t>
            </a:r>
            <a:r>
              <a:rPr lang="en-US" sz="3600" dirty="0" err="1"/>
              <a:t>cuộc</a:t>
            </a:r>
            <a:r>
              <a:rPr lang="en-US" sz="3600" dirty="0"/>
              <a:t> </a:t>
            </a:r>
            <a:r>
              <a:rPr lang="en-US" sz="3600" dirty="0" err="1"/>
              <a:t>chạy</a:t>
            </a:r>
            <a:r>
              <a:rPr lang="en-US" sz="3600" dirty="0"/>
              <a:t> </a:t>
            </a:r>
            <a:r>
              <a:rPr lang="en-US" sz="3600" dirty="0" err="1"/>
              <a:t>đua</a:t>
            </a:r>
            <a:r>
              <a:rPr lang="en-US" sz="3600" dirty="0"/>
              <a:t> </a:t>
            </a:r>
            <a:r>
              <a:rPr lang="en-US" sz="3600" dirty="0" err="1"/>
              <a:t>đến</a:t>
            </a:r>
            <a:r>
              <a:rPr lang="en-US" sz="3600" dirty="0"/>
              <a:t> </a:t>
            </a:r>
            <a:r>
              <a:rPr lang="en-US" sz="3600" dirty="0" err="1"/>
              <a:t>sự</a:t>
            </a:r>
            <a:r>
              <a:rPr lang="en-US" sz="3600" dirty="0"/>
              <a:t> </a:t>
            </a:r>
            <a:r>
              <a:rPr lang="en-US" sz="3600" dirty="0" err="1"/>
              <a:t>tuyệt</a:t>
            </a:r>
            <a:r>
              <a:rPr lang="en-US" sz="3600" dirty="0"/>
              <a:t> </a:t>
            </a:r>
            <a:r>
              <a:rPr lang="en-US" sz="3600" dirty="0" err="1"/>
              <a:t>hảo</a:t>
            </a:r>
            <a:r>
              <a:rPr lang="en-US" sz="3600" dirty="0"/>
              <a:t> </a:t>
            </a:r>
            <a:r>
              <a:rPr lang="en-US" sz="3600" dirty="0" err="1"/>
              <a:t>mà</a:t>
            </a:r>
            <a:r>
              <a:rPr lang="en-US" sz="3600" dirty="0"/>
              <a:t> </a:t>
            </a:r>
            <a:r>
              <a:rPr lang="en-US" sz="3600" dirty="0" err="1"/>
              <a:t>Chúa</a:t>
            </a:r>
            <a:r>
              <a:rPr lang="en-US" sz="3600" dirty="0"/>
              <a:t> </a:t>
            </a:r>
            <a:r>
              <a:rPr lang="en-US" sz="3600" dirty="0" err="1"/>
              <a:t>kêu</a:t>
            </a:r>
            <a:r>
              <a:rPr lang="en-US" sz="3600" dirty="0"/>
              <a:t> </a:t>
            </a:r>
            <a:r>
              <a:rPr lang="en-US" sz="3600" dirty="0" err="1"/>
              <a:t>gọi</a:t>
            </a:r>
            <a:r>
              <a:rPr lang="en-US" sz="3600" dirty="0"/>
              <a:t>?</a:t>
            </a:r>
          </a:p>
        </p:txBody>
      </p:sp>
    </p:spTree>
    <p:extLst>
      <p:ext uri="{BB962C8B-B14F-4D97-AF65-F5344CB8AC3E}">
        <p14:creationId xmlns:p14="http://schemas.microsoft.com/office/powerpoint/2010/main" val="3799482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D62DB5A-5AA0-4E7E-94AB-AD20F02CA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1" name="Rectangle 10">
            <a:extLst>
              <a:ext uri="{FF2B5EF4-FFF2-40B4-BE49-F238E27FC236}">
                <a16:creationId xmlns:a16="http://schemas.microsoft.com/office/drawing/2014/main" id="{0F086ECE-EF43-4B07-9DD0-59679471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3" name="Rectangle 12">
            <a:extLst>
              <a:ext uri="{FF2B5EF4-FFF2-40B4-BE49-F238E27FC236}">
                <a16:creationId xmlns:a16="http://schemas.microsoft.com/office/drawing/2014/main" id="{5DB84597-3185-4C7A-A2CB-6413E167EE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5" name="Rectangle 14">
            <a:extLst>
              <a:ext uri="{FF2B5EF4-FFF2-40B4-BE49-F238E27FC236}">
                <a16:creationId xmlns:a16="http://schemas.microsoft.com/office/drawing/2014/main" id="{55D20674-CF0C-4687-81B6-A613F871A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Lone person stanging on misty jagged mountain">
            <a:extLst>
              <a:ext uri="{FF2B5EF4-FFF2-40B4-BE49-F238E27FC236}">
                <a16:creationId xmlns:a16="http://schemas.microsoft.com/office/drawing/2014/main" id="{6428D048-6F34-4D17-B554-A3C2EBADAA60}"/>
              </a:ext>
            </a:extLst>
          </p:cNvPr>
          <p:cNvPicPr>
            <a:picLocks noChangeAspect="1"/>
          </p:cNvPicPr>
          <p:nvPr/>
        </p:nvPicPr>
        <p:blipFill rotWithShape="1">
          <a:blip r:embed="rId3">
            <a:alphaModFix/>
          </a:blip>
          <a:srcRect t="12705" b="8624"/>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6C819BFF-25C5-425C-8CD1-789F7A30D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840754"/>
            <a:ext cx="12188952" cy="501724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AAD099-5AE8-9743-B110-FD5C492086ED}"/>
              </a:ext>
            </a:extLst>
          </p:cNvPr>
          <p:cNvSpPr>
            <a:spLocks noGrp="1"/>
          </p:cNvSpPr>
          <p:nvPr>
            <p:ph type="title"/>
          </p:nvPr>
        </p:nvSpPr>
        <p:spPr>
          <a:xfrm>
            <a:off x="777240" y="3688205"/>
            <a:ext cx="8731683" cy="1236943"/>
          </a:xfrm>
        </p:spPr>
        <p:txBody>
          <a:bodyPr vert="horz" lIns="91440" tIns="45720" rIns="91440" bIns="45720" rtlCol="0" anchor="b">
            <a:normAutofit/>
          </a:bodyPr>
          <a:lstStyle/>
          <a:p>
            <a:r>
              <a:rPr lang="en-US" sz="3800" dirty="0" err="1">
                <a:solidFill>
                  <a:srgbClr val="FFFFFF"/>
                </a:solidFill>
              </a:rPr>
              <a:t>Sách</a:t>
            </a:r>
            <a:r>
              <a:rPr lang="en-US" sz="3800" dirty="0">
                <a:solidFill>
                  <a:srgbClr val="FFFFFF"/>
                </a:solidFill>
              </a:rPr>
              <a:t> “</a:t>
            </a:r>
            <a:r>
              <a:rPr lang="en-US" sz="3800" dirty="0" err="1">
                <a:solidFill>
                  <a:srgbClr val="FFFFFF"/>
                </a:solidFill>
              </a:rPr>
              <a:t>Từ</a:t>
            </a:r>
            <a:r>
              <a:rPr lang="en-US" sz="3800" dirty="0">
                <a:solidFill>
                  <a:srgbClr val="FFFFFF"/>
                </a:solidFill>
              </a:rPr>
              <a:t> </a:t>
            </a:r>
            <a:r>
              <a:rPr lang="en-US" sz="3800" dirty="0" err="1">
                <a:solidFill>
                  <a:srgbClr val="FFFFFF"/>
                </a:solidFill>
              </a:rPr>
              <a:t>Tốt</a:t>
            </a:r>
            <a:r>
              <a:rPr lang="en-US" sz="3800" dirty="0">
                <a:solidFill>
                  <a:srgbClr val="FFFFFF"/>
                </a:solidFill>
              </a:rPr>
              <a:t> </a:t>
            </a:r>
            <a:r>
              <a:rPr lang="en-US" sz="3800" dirty="0" err="1">
                <a:solidFill>
                  <a:srgbClr val="FFFFFF"/>
                </a:solidFill>
              </a:rPr>
              <a:t>Đến</a:t>
            </a:r>
            <a:r>
              <a:rPr lang="en-US" sz="3800" dirty="0">
                <a:solidFill>
                  <a:srgbClr val="FFFFFF"/>
                </a:solidFill>
              </a:rPr>
              <a:t> </a:t>
            </a:r>
            <a:r>
              <a:rPr lang="en-US" sz="3800" dirty="0" err="1">
                <a:solidFill>
                  <a:srgbClr val="FFFFFF"/>
                </a:solidFill>
              </a:rPr>
              <a:t>Tuyệt</a:t>
            </a:r>
            <a:r>
              <a:rPr lang="en-US" sz="3800" dirty="0">
                <a:solidFill>
                  <a:srgbClr val="FFFFFF"/>
                </a:solidFill>
              </a:rPr>
              <a:t> </a:t>
            </a:r>
            <a:r>
              <a:rPr lang="en-US" sz="3800" dirty="0" err="1">
                <a:solidFill>
                  <a:srgbClr val="FFFFFF"/>
                </a:solidFill>
              </a:rPr>
              <a:t>Hảo</a:t>
            </a:r>
            <a:r>
              <a:rPr lang="en-US" sz="3800" dirty="0">
                <a:solidFill>
                  <a:srgbClr val="FFFFFF"/>
                </a:solidFill>
              </a:rPr>
              <a:t>” </a:t>
            </a:r>
            <a:br>
              <a:rPr lang="en-US" sz="3800" dirty="0">
                <a:solidFill>
                  <a:srgbClr val="FFFFFF"/>
                </a:solidFill>
              </a:rPr>
            </a:br>
            <a:r>
              <a:rPr lang="en-US" sz="3800" dirty="0">
                <a:solidFill>
                  <a:srgbClr val="FFFFFF"/>
                </a:solidFill>
              </a:rPr>
              <a:t>GOOD TO GREAT by Jim Collins</a:t>
            </a:r>
          </a:p>
        </p:txBody>
      </p:sp>
      <p:sp>
        <p:nvSpPr>
          <p:cNvPr id="3" name="Text Placeholder 2">
            <a:extLst>
              <a:ext uri="{FF2B5EF4-FFF2-40B4-BE49-F238E27FC236}">
                <a16:creationId xmlns:a16="http://schemas.microsoft.com/office/drawing/2014/main" id="{23526E32-C3F4-044B-905D-E8AABCAB71FF}"/>
              </a:ext>
            </a:extLst>
          </p:cNvPr>
          <p:cNvSpPr>
            <a:spLocks noGrp="1"/>
          </p:cNvSpPr>
          <p:nvPr>
            <p:ph type="body" idx="1"/>
          </p:nvPr>
        </p:nvSpPr>
        <p:spPr>
          <a:xfrm>
            <a:off x="777241" y="5121835"/>
            <a:ext cx="8438012" cy="993957"/>
          </a:xfrm>
        </p:spPr>
        <p:txBody>
          <a:bodyPr vert="horz" lIns="91440" tIns="45720" rIns="91440" bIns="45720" rtlCol="0" anchor="t">
            <a:normAutofit/>
          </a:bodyPr>
          <a:lstStyle/>
          <a:p>
            <a:r>
              <a:rPr lang="en-US" sz="2800" i="1" dirty="0">
                <a:solidFill>
                  <a:srgbClr val="FF0000"/>
                </a:solidFill>
              </a:rPr>
              <a:t>TỐT LÀ KẺ THÙ CỦA SỰ TUYỆT HẢO </a:t>
            </a:r>
          </a:p>
        </p:txBody>
      </p:sp>
    </p:spTree>
    <p:extLst>
      <p:ext uri="{BB962C8B-B14F-4D97-AF65-F5344CB8AC3E}">
        <p14:creationId xmlns:p14="http://schemas.microsoft.com/office/powerpoint/2010/main" val="4238714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D3CF9-38C9-2948-AE62-0B034A3F0081}"/>
              </a:ext>
            </a:extLst>
          </p:cNvPr>
          <p:cNvSpPr>
            <a:spLocks noGrp="1"/>
          </p:cNvSpPr>
          <p:nvPr>
            <p:ph type="title"/>
          </p:nvPr>
        </p:nvSpPr>
        <p:spPr/>
        <p:txBody>
          <a:bodyPr/>
          <a:lstStyle/>
          <a:p>
            <a:r>
              <a:rPr lang="en-US" dirty="0"/>
              <a:t>Phi-</a:t>
            </a:r>
            <a:r>
              <a:rPr lang="en-US" dirty="0" err="1"/>
              <a:t>Líp</a:t>
            </a:r>
            <a:r>
              <a:rPr lang="en-US" dirty="0"/>
              <a:t> 3:12-17</a:t>
            </a:r>
          </a:p>
        </p:txBody>
      </p:sp>
      <p:sp>
        <p:nvSpPr>
          <p:cNvPr id="3" name="Content Placeholder 2">
            <a:extLst>
              <a:ext uri="{FF2B5EF4-FFF2-40B4-BE49-F238E27FC236}">
                <a16:creationId xmlns:a16="http://schemas.microsoft.com/office/drawing/2014/main" id="{7BA393FC-8B1F-D14F-8B04-A3C5D7A7F8A1}"/>
              </a:ext>
            </a:extLst>
          </p:cNvPr>
          <p:cNvSpPr>
            <a:spLocks noGrp="1"/>
          </p:cNvSpPr>
          <p:nvPr>
            <p:ph idx="1"/>
          </p:nvPr>
        </p:nvSpPr>
        <p:spPr/>
        <p:txBody>
          <a:bodyPr>
            <a:normAutofit fontScale="92500"/>
          </a:bodyPr>
          <a:lstStyle/>
          <a:p>
            <a:pPr marL="0" indent="0">
              <a:buNone/>
            </a:pPr>
            <a:r>
              <a:rPr lang="vi-VN" sz="3200" u="sng" dirty="0">
                <a:solidFill>
                  <a:srgbClr val="FFC000"/>
                </a:solidFill>
              </a:rPr>
              <a:t>12</a:t>
            </a:r>
            <a:r>
              <a:rPr lang="vi-VN" sz="3200" dirty="0"/>
              <a:t> Ấy không phải tôi đã giựt giải rồi, hay là đã đến nơi trọn lành rồi đâu, nhưng tôi đang chạy hầu cho giựt được, vì chính tôi đã được Đức Chúa Jêsus Christ giựt lấy rồi. </a:t>
            </a:r>
            <a:r>
              <a:rPr lang="vi-VN" sz="3200" dirty="0">
                <a:hlinkClick r:id="rId3" tooltip="Share Verse"/>
              </a:rPr>
              <a:t>13</a:t>
            </a:r>
            <a:r>
              <a:rPr lang="vi-VN" sz="3200" dirty="0"/>
              <a:t> Hỡi Anh em, về phần tôi, tôi không tưởng rằng đã đạt đến mục đích, </a:t>
            </a:r>
            <a:r>
              <a:rPr lang="vi-VN" sz="3200" dirty="0">
                <a:hlinkClick r:id="rId4" tooltip="Share Verse"/>
              </a:rPr>
              <a:t>14</a:t>
            </a:r>
            <a:r>
              <a:rPr lang="vi-VN" sz="3200" dirty="0"/>
              <a:t> nhưng tôi cứ làm một điều: quên lửng sự ở đằng sau, mà bươn theo sự ở đằng trước, tôi nhắm mục đích mà chạy, để giựt giải về sự kêu gọi trên trời của Đức Chúa Trời trong Đức Chúa Jêsus Christ. </a:t>
            </a:r>
            <a:r>
              <a:rPr lang="vi-VN" sz="3200" dirty="0">
                <a:hlinkClick r:id="rId5" tooltip="Share Verse"/>
              </a:rPr>
              <a:t>15</a:t>
            </a:r>
            <a:r>
              <a:rPr lang="vi-VN" sz="3200" dirty="0"/>
              <a:t> Vậy, hễ những người trọn vẹn trong chúng ta, phải có ý tưởng đó; và nếu anh em tưởng đàng khác, Đức Chúa Trời cũng sẽ lấy sự đó soi sáng cho anh em. </a:t>
            </a:r>
            <a:r>
              <a:rPr lang="vi-VN" sz="3200" dirty="0">
                <a:hlinkClick r:id="rId6" tooltip="Share Verse"/>
              </a:rPr>
              <a:t>16</a:t>
            </a:r>
            <a:r>
              <a:rPr lang="vi-VN" sz="3200" dirty="0"/>
              <a:t> Duy Chúng ta đã đạt đến bậc nào, thì chúng ta phải đồng đi vậy</a:t>
            </a:r>
            <a:r>
              <a:rPr lang="vi-VN" dirty="0"/>
              <a:t>. </a:t>
            </a:r>
            <a:endParaRPr lang="en-US" dirty="0"/>
          </a:p>
        </p:txBody>
      </p:sp>
    </p:spTree>
    <p:extLst>
      <p:ext uri="{BB962C8B-B14F-4D97-AF65-F5344CB8AC3E}">
        <p14:creationId xmlns:p14="http://schemas.microsoft.com/office/powerpoint/2010/main" val="1314177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0" name="Rectangle 9">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46E5A4B6-652F-7542-BD5E-6D9CCF6DE333}"/>
              </a:ext>
            </a:extLst>
          </p:cNvPr>
          <p:cNvSpPr>
            <a:spLocks noGrp="1"/>
          </p:cNvSpPr>
          <p:nvPr>
            <p:ph type="title"/>
          </p:nvPr>
        </p:nvSpPr>
        <p:spPr>
          <a:xfrm>
            <a:off x="532015" y="748146"/>
            <a:ext cx="7313136" cy="3842042"/>
          </a:xfrm>
        </p:spPr>
        <p:txBody>
          <a:bodyPr anchor="b">
            <a:normAutofit fontScale="90000"/>
          </a:bodyPr>
          <a:lstStyle/>
          <a:p>
            <a:r>
              <a:rPr lang="en-US" sz="4400" dirty="0"/>
              <a:t>Cho </a:t>
            </a:r>
            <a:r>
              <a:rPr lang="en-US" sz="4400" dirty="0" err="1"/>
              <a:t>Sự</a:t>
            </a:r>
            <a:r>
              <a:rPr lang="en-US" sz="4400" dirty="0"/>
              <a:t> </a:t>
            </a:r>
            <a:r>
              <a:rPr lang="en-US" sz="4400" dirty="0" err="1"/>
              <a:t>Nghiệp</a:t>
            </a:r>
            <a:r>
              <a:rPr lang="en-US" sz="4400" dirty="0"/>
              <a:t> </a:t>
            </a:r>
            <a:r>
              <a:rPr lang="en-US" sz="4400" dirty="0" err="1"/>
              <a:t>Bền</a:t>
            </a:r>
            <a:r>
              <a:rPr lang="en-US" sz="4400" dirty="0"/>
              <a:t> </a:t>
            </a:r>
            <a:r>
              <a:rPr lang="en-US" sz="4400" dirty="0" err="1"/>
              <a:t>vững</a:t>
            </a:r>
            <a:br>
              <a:rPr lang="en-US" sz="4400" dirty="0"/>
            </a:br>
            <a:br>
              <a:rPr lang="en-US" sz="4400" dirty="0"/>
            </a:br>
            <a:r>
              <a:rPr lang="vi-VN" sz="4400" i="1" u="sng" dirty="0">
                <a:solidFill>
                  <a:srgbClr val="FFC000"/>
                </a:solidFill>
              </a:rPr>
              <a:t>12</a:t>
            </a:r>
            <a:r>
              <a:rPr lang="vi-VN" sz="4400" i="1" dirty="0"/>
              <a:t> </a:t>
            </a:r>
            <a:r>
              <a:rPr lang="vi-VN" sz="4400" i="1" dirty="0">
                <a:solidFill>
                  <a:srgbClr val="00B0F0"/>
                </a:solidFill>
              </a:rPr>
              <a:t>Ấy không phải tôi đã giựt giải rồi, hay là đã đến nơi trọn lành rồi đâu, nhưng tôi đang chạy hầu cho giựt được, vì chính tôi đã được Đức Chúa Jêsus Christ giựt lấy rồi</a:t>
            </a:r>
            <a:endParaRPr lang="en-US" sz="4400" i="1" dirty="0">
              <a:solidFill>
                <a:srgbClr val="00B0F0"/>
              </a:solidFill>
            </a:endParaRPr>
          </a:p>
        </p:txBody>
      </p:sp>
      <p:sp>
        <p:nvSpPr>
          <p:cNvPr id="12" name="Rectangle 11">
            <a:extLst>
              <a:ext uri="{FF2B5EF4-FFF2-40B4-BE49-F238E27FC236}">
                <a16:creationId xmlns:a16="http://schemas.microsoft.com/office/drawing/2014/main" id="{9F3CB34B-2F8F-4442-91D1-923678282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00" y="0"/>
            <a:ext cx="3429000"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C3F180D0-951F-4FB1-8AC1-0CB70C61EF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67754" y="0"/>
            <a:ext cx="3429000" cy="3429000"/>
          </a:xfrm>
          <a:prstGeom prst="rect">
            <a:avLst/>
          </a:prstGeom>
        </p:spPr>
      </p:pic>
      <p:sp>
        <p:nvSpPr>
          <p:cNvPr id="16" name="Rectangle 15">
            <a:extLst>
              <a:ext uri="{FF2B5EF4-FFF2-40B4-BE49-F238E27FC236}">
                <a16:creationId xmlns:a16="http://schemas.microsoft.com/office/drawing/2014/main" id="{92AFC398-9263-43B8-98C4-6D97765B8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CFBEAA65-6795-4110-9B63-CC2BEE6651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67754" y="3427200"/>
            <a:ext cx="3429000" cy="3429000"/>
          </a:xfrm>
          <a:prstGeom prst="rect">
            <a:avLst/>
          </a:prstGeom>
        </p:spPr>
      </p:pic>
    </p:spTree>
    <p:extLst>
      <p:ext uri="{BB962C8B-B14F-4D97-AF65-F5344CB8AC3E}">
        <p14:creationId xmlns:p14="http://schemas.microsoft.com/office/powerpoint/2010/main" val="3604694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D62DB5A-5AA0-4E7E-94AB-AD20F02CA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0" name="Rectangle 9">
            <a:extLst>
              <a:ext uri="{FF2B5EF4-FFF2-40B4-BE49-F238E27FC236}">
                <a16:creationId xmlns:a16="http://schemas.microsoft.com/office/drawing/2014/main" id="{0F086ECE-EF43-4B07-9DD0-59679471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2" name="Rectangle 11">
            <a:extLst>
              <a:ext uri="{FF2B5EF4-FFF2-40B4-BE49-F238E27FC236}">
                <a16:creationId xmlns:a16="http://schemas.microsoft.com/office/drawing/2014/main" id="{76608683-8EB8-4AF4-A97C-AB5A405B5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4" name="Rectangle 13">
            <a:extLst>
              <a:ext uri="{FF2B5EF4-FFF2-40B4-BE49-F238E27FC236}">
                <a16:creationId xmlns:a16="http://schemas.microsoft.com/office/drawing/2014/main" id="{F518D20D-5F05-49C3-8900-68783F8AC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6" name="Rectangle 15">
            <a:extLst>
              <a:ext uri="{FF2B5EF4-FFF2-40B4-BE49-F238E27FC236}">
                <a16:creationId xmlns:a16="http://schemas.microsoft.com/office/drawing/2014/main" id="{FF50CA5B-2FF8-43D9-B7D8-3BDE1BFD3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A70871DE-4441-A640-B81E-CD3F403D32AA}"/>
              </a:ext>
            </a:extLst>
          </p:cNvPr>
          <p:cNvSpPr>
            <a:spLocks noGrp="1"/>
          </p:cNvSpPr>
          <p:nvPr>
            <p:ph type="title"/>
          </p:nvPr>
        </p:nvSpPr>
        <p:spPr>
          <a:xfrm>
            <a:off x="540327" y="1221972"/>
            <a:ext cx="4539730" cy="4008726"/>
          </a:xfrm>
        </p:spPr>
        <p:txBody>
          <a:bodyPr vert="horz" lIns="91440" tIns="45720" rIns="91440" bIns="45720" rtlCol="0" anchor="b">
            <a:normAutofit fontScale="90000"/>
          </a:bodyPr>
          <a:lstStyle/>
          <a:p>
            <a:r>
              <a:rPr lang="en-US" dirty="0" err="1"/>
              <a:t>Luôn</a:t>
            </a:r>
            <a:r>
              <a:rPr lang="en-US" dirty="0"/>
              <a:t> </a:t>
            </a:r>
            <a:r>
              <a:rPr lang="en-US" dirty="0" err="1"/>
              <a:t>luôn</a:t>
            </a:r>
            <a:r>
              <a:rPr lang="en-US" dirty="0"/>
              <a:t> </a:t>
            </a:r>
            <a:r>
              <a:rPr lang="en-US" dirty="0" err="1"/>
              <a:t>có</a:t>
            </a:r>
            <a:r>
              <a:rPr lang="en-US" dirty="0"/>
              <a:t> </a:t>
            </a:r>
            <a:r>
              <a:rPr lang="en-US" dirty="0" err="1"/>
              <a:t>một</a:t>
            </a:r>
            <a:r>
              <a:rPr lang="en-US" dirty="0"/>
              <a:t> </a:t>
            </a:r>
            <a:r>
              <a:rPr lang="en-US" dirty="0" err="1"/>
              <a:t>cấp</a:t>
            </a:r>
            <a:r>
              <a:rPr lang="en-US" dirty="0"/>
              <a:t> </a:t>
            </a:r>
            <a:r>
              <a:rPr lang="en-US" dirty="0" err="1"/>
              <a:t>độ</a:t>
            </a:r>
            <a:r>
              <a:rPr lang="en-US" dirty="0"/>
              <a:t> </a:t>
            </a:r>
            <a:r>
              <a:rPr lang="en-US" dirty="0" err="1"/>
              <a:t>để</a:t>
            </a:r>
            <a:r>
              <a:rPr lang="en-US" dirty="0"/>
              <a:t> </a:t>
            </a:r>
            <a:r>
              <a:rPr lang="en-US" dirty="0" err="1"/>
              <a:t>vươn</a:t>
            </a:r>
            <a:r>
              <a:rPr lang="en-US" dirty="0"/>
              <a:t> </a:t>
            </a:r>
            <a:r>
              <a:rPr lang="en-US" dirty="0" err="1"/>
              <a:t>lên</a:t>
            </a:r>
            <a:br>
              <a:rPr lang="en-US" dirty="0"/>
            </a:br>
            <a:br>
              <a:rPr lang="en-US" dirty="0"/>
            </a:br>
            <a:r>
              <a:rPr lang="vi-VN" sz="3600" dirty="0">
                <a:hlinkClick r:id="rId3" tooltip="Share Verse"/>
              </a:rPr>
              <a:t> 13</a:t>
            </a:r>
            <a:r>
              <a:rPr lang="vi-VN" sz="3600" dirty="0"/>
              <a:t> </a:t>
            </a:r>
            <a:r>
              <a:rPr lang="vi-VN" sz="3600" i="1" dirty="0">
                <a:solidFill>
                  <a:srgbClr val="00B0F0"/>
                </a:solidFill>
              </a:rPr>
              <a:t>Hỡi Anh em, về phần tôi, tôi không tưởng rằng đã đạt đến mục đích. </a:t>
            </a:r>
            <a:endParaRPr lang="en-US" sz="3600" i="1" dirty="0">
              <a:solidFill>
                <a:srgbClr val="00B0F0"/>
              </a:solidFill>
            </a:endParaRPr>
          </a:p>
        </p:txBody>
      </p:sp>
      <p:sp>
        <p:nvSpPr>
          <p:cNvPr id="18" name="Rectangle 17">
            <a:extLst>
              <a:ext uri="{FF2B5EF4-FFF2-40B4-BE49-F238E27FC236}">
                <a16:creationId xmlns:a16="http://schemas.microsoft.com/office/drawing/2014/main" id="{421A1E60-9477-4E7A-A6B2-63B329C81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24167" y="476600"/>
            <a:ext cx="5888959" cy="588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B062F92C-51E0-492C-86B3-FEA2403711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38351" y="495057"/>
            <a:ext cx="5886343" cy="5886343"/>
          </a:xfrm>
          <a:prstGeom prst="rect">
            <a:avLst/>
          </a:prstGeom>
        </p:spPr>
      </p:pic>
    </p:spTree>
    <p:extLst>
      <p:ext uri="{BB962C8B-B14F-4D97-AF65-F5344CB8AC3E}">
        <p14:creationId xmlns:p14="http://schemas.microsoft.com/office/powerpoint/2010/main" val="3249830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D62DB5A-5AA0-4E7E-94AB-AD20F02CA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0" name="Rectangle 9">
            <a:extLst>
              <a:ext uri="{FF2B5EF4-FFF2-40B4-BE49-F238E27FC236}">
                <a16:creationId xmlns:a16="http://schemas.microsoft.com/office/drawing/2014/main" id="{0F086ECE-EF43-4B07-9DD0-59679471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2" name="Rectangle 11">
            <a:extLst>
              <a:ext uri="{FF2B5EF4-FFF2-40B4-BE49-F238E27FC236}">
                <a16:creationId xmlns:a16="http://schemas.microsoft.com/office/drawing/2014/main" id="{76608683-8EB8-4AF4-A97C-AB5A405B5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4" name="Rectangle 13">
            <a:extLst>
              <a:ext uri="{FF2B5EF4-FFF2-40B4-BE49-F238E27FC236}">
                <a16:creationId xmlns:a16="http://schemas.microsoft.com/office/drawing/2014/main" id="{F518D20D-5F05-49C3-8900-68783F8AC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6" name="Rectangle 15">
            <a:extLst>
              <a:ext uri="{FF2B5EF4-FFF2-40B4-BE49-F238E27FC236}">
                <a16:creationId xmlns:a16="http://schemas.microsoft.com/office/drawing/2014/main" id="{FF50CA5B-2FF8-43D9-B7D8-3BDE1BFD3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40BE1C79-83A3-294F-8F3F-54C5CC31F1B1}"/>
              </a:ext>
            </a:extLst>
          </p:cNvPr>
          <p:cNvSpPr>
            <a:spLocks noGrp="1"/>
          </p:cNvSpPr>
          <p:nvPr>
            <p:ph type="title"/>
          </p:nvPr>
        </p:nvSpPr>
        <p:spPr>
          <a:xfrm>
            <a:off x="565266" y="340822"/>
            <a:ext cx="10840554" cy="3731479"/>
          </a:xfrm>
        </p:spPr>
        <p:txBody>
          <a:bodyPr vert="horz" lIns="91440" tIns="45720" rIns="91440" bIns="45720" rtlCol="0" anchor="b">
            <a:normAutofit fontScale="90000"/>
          </a:bodyPr>
          <a:lstStyle/>
          <a:p>
            <a:r>
              <a:rPr lang="en-US" sz="4600" dirty="0"/>
              <a:t>Theo </a:t>
            </a:r>
            <a:r>
              <a:rPr lang="en-US" sz="4600" dirty="0" err="1"/>
              <a:t>đuổi</a:t>
            </a:r>
            <a:r>
              <a:rPr lang="en-US" sz="4600" dirty="0"/>
              <a:t> </a:t>
            </a:r>
            <a:r>
              <a:rPr lang="en-US" sz="4600" dirty="0" err="1"/>
              <a:t>sự</a:t>
            </a:r>
            <a:r>
              <a:rPr lang="en-US" sz="4600" dirty="0"/>
              <a:t> </a:t>
            </a:r>
            <a:r>
              <a:rPr lang="en-US" sz="4600" dirty="0" err="1"/>
              <a:t>tuyệt</a:t>
            </a:r>
            <a:r>
              <a:rPr lang="en-US" sz="4600" dirty="0"/>
              <a:t> </a:t>
            </a:r>
            <a:r>
              <a:rPr lang="en-US" sz="4600" dirty="0" err="1"/>
              <a:t>hảo</a:t>
            </a:r>
            <a:r>
              <a:rPr lang="en-US" sz="4600" dirty="0"/>
              <a:t> </a:t>
            </a:r>
            <a:r>
              <a:rPr lang="en-US" sz="4600" dirty="0" err="1"/>
              <a:t>trong</a:t>
            </a:r>
            <a:r>
              <a:rPr lang="en-US" sz="4600" dirty="0"/>
              <a:t> </a:t>
            </a:r>
            <a:r>
              <a:rPr lang="en-US" sz="4600" dirty="0" err="1"/>
              <a:t>mọi</a:t>
            </a:r>
            <a:r>
              <a:rPr lang="en-US" sz="4600" dirty="0"/>
              <a:t> </a:t>
            </a:r>
            <a:r>
              <a:rPr lang="en-US" sz="4600" dirty="0" err="1"/>
              <a:t>lãnh</a:t>
            </a:r>
            <a:r>
              <a:rPr lang="en-US" sz="4600" dirty="0"/>
              <a:t> </a:t>
            </a:r>
            <a:r>
              <a:rPr lang="en-US" sz="4600" dirty="0" err="1"/>
              <a:t>vực</a:t>
            </a:r>
            <a:br>
              <a:rPr lang="en-US" sz="4600" dirty="0"/>
            </a:br>
            <a:br>
              <a:rPr lang="en-US" sz="4600" dirty="0"/>
            </a:br>
            <a:r>
              <a:rPr lang="vi-VN" sz="3600" i="1" dirty="0">
                <a:solidFill>
                  <a:srgbClr val="00B0F0"/>
                </a:solidFill>
                <a:hlinkClick r:id="rId3" tooltip="Share Verse">
                  <a:extLst>
                    <a:ext uri="{A12FA001-AC4F-418D-AE19-62706E023703}">
                      <ahyp:hlinkClr xmlns:ahyp="http://schemas.microsoft.com/office/drawing/2018/hyperlinkcolor" val="tx"/>
                    </a:ext>
                  </a:extLst>
                </a:hlinkClick>
              </a:rPr>
              <a:t>14</a:t>
            </a:r>
            <a:r>
              <a:rPr lang="vi-VN" sz="3600" i="1" dirty="0">
                <a:solidFill>
                  <a:srgbClr val="00B0F0"/>
                </a:solidFill>
              </a:rPr>
              <a:t> nhưng tôi cứ làm một điều: quên lửng sự ở đằng sau, mà bươn theo sự ở đằng trước, tôi nhắm mục đích mà chạy</a:t>
            </a:r>
            <a:br>
              <a:rPr lang="vi-VN" sz="3600" i="1" dirty="0">
                <a:solidFill>
                  <a:srgbClr val="00B0F0"/>
                </a:solidFill>
              </a:rPr>
            </a:br>
            <a:br>
              <a:rPr lang="vi-VN" sz="3600" i="1" dirty="0">
                <a:solidFill>
                  <a:srgbClr val="00B0F0"/>
                </a:solidFill>
              </a:rPr>
            </a:br>
            <a:r>
              <a:rPr lang="en-US" sz="3600" i="1" dirty="0">
                <a:solidFill>
                  <a:srgbClr val="FFC000"/>
                </a:solidFill>
              </a:rPr>
              <a:t>“</a:t>
            </a:r>
            <a:r>
              <a:rPr lang="vi-VN" sz="3600" i="1" dirty="0">
                <a:solidFill>
                  <a:srgbClr val="FFC000"/>
                </a:solidFill>
              </a:rPr>
              <a:t>Hễ làm việc gì, hãy hết lòng mà làm, như làm cho Chúa, chớ không phải làm cho người ta” (Cô-lô-se 3:23)</a:t>
            </a:r>
            <a:br>
              <a:rPr lang="vi-VN" sz="3600" i="1" dirty="0">
                <a:solidFill>
                  <a:srgbClr val="FFC000"/>
                </a:solidFill>
              </a:rPr>
            </a:br>
            <a:endParaRPr lang="en-US" sz="3600" dirty="0">
              <a:solidFill>
                <a:srgbClr val="FFC000"/>
              </a:solidFill>
            </a:endParaRPr>
          </a:p>
        </p:txBody>
      </p:sp>
      <p:sp>
        <p:nvSpPr>
          <p:cNvPr id="18" name="Rectangle 17">
            <a:extLst>
              <a:ext uri="{FF2B5EF4-FFF2-40B4-BE49-F238E27FC236}">
                <a16:creationId xmlns:a16="http://schemas.microsoft.com/office/drawing/2014/main" id="{0A2975CA-C341-4109-A20B-D3DA06411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813048"/>
            <a:ext cx="3046838" cy="3044952"/>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29FF48D7-CD1B-40AB-9991-B793DA50BA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48" y="3814681"/>
            <a:ext cx="3043354" cy="3044952"/>
          </a:xfrm>
          <a:prstGeom prst="rect">
            <a:avLst/>
          </a:prstGeom>
        </p:spPr>
      </p:pic>
      <p:sp>
        <p:nvSpPr>
          <p:cNvPr id="22" name="Rectangle 21">
            <a:extLst>
              <a:ext uri="{FF2B5EF4-FFF2-40B4-BE49-F238E27FC236}">
                <a16:creationId xmlns:a16="http://schemas.microsoft.com/office/drawing/2014/main" id="{0BB24C26-52D3-4375-8A39-528E12380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420" y="3813048"/>
            <a:ext cx="3046838" cy="3044952"/>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51B5A3F9-9997-47B6-B8F3-1E540CFEA6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50420" y="3814681"/>
            <a:ext cx="3044952" cy="3044952"/>
          </a:xfrm>
          <a:prstGeom prst="rect">
            <a:avLst/>
          </a:prstGeom>
        </p:spPr>
      </p:pic>
      <p:sp>
        <p:nvSpPr>
          <p:cNvPr id="26" name="Rectangle 25">
            <a:extLst>
              <a:ext uri="{FF2B5EF4-FFF2-40B4-BE49-F238E27FC236}">
                <a16:creationId xmlns:a16="http://schemas.microsoft.com/office/drawing/2014/main" id="{D73D4A1E-5CEC-41DD-A2B6-9FB7B7484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7791" y="3813048"/>
            <a:ext cx="3045239" cy="304495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0ED6147D-8F81-4ACA-A1BB-0868D00170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98078" y="3814681"/>
            <a:ext cx="3044952" cy="3044952"/>
          </a:xfrm>
          <a:prstGeom prst="rect">
            <a:avLst/>
          </a:prstGeom>
        </p:spPr>
      </p:pic>
      <p:sp>
        <p:nvSpPr>
          <p:cNvPr id="30" name="Rectangle 29">
            <a:extLst>
              <a:ext uri="{FF2B5EF4-FFF2-40B4-BE49-F238E27FC236}">
                <a16:creationId xmlns:a16="http://schemas.microsoft.com/office/drawing/2014/main" id="{0700F014-0E45-4385-977E-14A83E760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563" y="3813048"/>
            <a:ext cx="3048437" cy="3044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E97C87AE-B946-43B1-98EE-2E8873AEC4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10">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47048" y="3814681"/>
            <a:ext cx="3044952" cy="3044952"/>
          </a:xfrm>
          <a:prstGeom prst="rect">
            <a:avLst/>
          </a:prstGeom>
        </p:spPr>
      </p:pic>
    </p:spTree>
    <p:extLst>
      <p:ext uri="{BB962C8B-B14F-4D97-AF65-F5344CB8AC3E}">
        <p14:creationId xmlns:p14="http://schemas.microsoft.com/office/powerpoint/2010/main" val="167531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D62DB5A-5AA0-4E7E-94AB-AD20F02CA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0" name="Rectangle 9">
            <a:extLst>
              <a:ext uri="{FF2B5EF4-FFF2-40B4-BE49-F238E27FC236}">
                <a16:creationId xmlns:a16="http://schemas.microsoft.com/office/drawing/2014/main" id="{0F086ECE-EF43-4B07-9DD0-59679471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2" name="Rectangle 11">
            <a:extLst>
              <a:ext uri="{FF2B5EF4-FFF2-40B4-BE49-F238E27FC236}">
                <a16:creationId xmlns:a16="http://schemas.microsoft.com/office/drawing/2014/main" id="{76608683-8EB8-4AF4-A97C-AB5A405B5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4" name="Rectangle 13">
            <a:extLst>
              <a:ext uri="{FF2B5EF4-FFF2-40B4-BE49-F238E27FC236}">
                <a16:creationId xmlns:a16="http://schemas.microsoft.com/office/drawing/2014/main" id="{F518D20D-5F05-49C3-8900-68783F8AC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6" name="Rectangle 15">
            <a:extLst>
              <a:ext uri="{FF2B5EF4-FFF2-40B4-BE49-F238E27FC236}">
                <a16:creationId xmlns:a16="http://schemas.microsoft.com/office/drawing/2014/main" id="{FF50CA5B-2FF8-43D9-B7D8-3BDE1BFD3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728EB385-5D0E-8449-BACD-80817201BF35}"/>
              </a:ext>
            </a:extLst>
          </p:cNvPr>
          <p:cNvSpPr>
            <a:spLocks noGrp="1"/>
          </p:cNvSpPr>
          <p:nvPr>
            <p:ph type="title"/>
          </p:nvPr>
        </p:nvSpPr>
        <p:spPr>
          <a:xfrm>
            <a:off x="415637" y="955964"/>
            <a:ext cx="7773890" cy="5805637"/>
          </a:xfrm>
        </p:spPr>
        <p:txBody>
          <a:bodyPr vert="horz" lIns="91440" tIns="45720" rIns="91440" bIns="45720" rtlCol="0" anchor="b">
            <a:normAutofit fontScale="90000"/>
          </a:bodyPr>
          <a:lstStyle/>
          <a:p>
            <a:r>
              <a:rPr lang="en-US" dirty="0" err="1"/>
              <a:t>Sự</a:t>
            </a:r>
            <a:r>
              <a:rPr lang="en-US" dirty="0"/>
              <a:t> </a:t>
            </a:r>
            <a:r>
              <a:rPr lang="en-US" dirty="0" err="1"/>
              <a:t>tuyệt</a:t>
            </a:r>
            <a:r>
              <a:rPr lang="en-US" dirty="0"/>
              <a:t> </a:t>
            </a:r>
            <a:r>
              <a:rPr lang="en-US" dirty="0" err="1"/>
              <a:t>hảo</a:t>
            </a:r>
            <a:r>
              <a:rPr lang="en-US" dirty="0"/>
              <a:t> </a:t>
            </a:r>
            <a:r>
              <a:rPr lang="en-US" dirty="0" err="1"/>
              <a:t>để</a:t>
            </a:r>
            <a:r>
              <a:rPr lang="en-US" dirty="0"/>
              <a:t> </a:t>
            </a:r>
            <a:r>
              <a:rPr lang="en-US" dirty="0" err="1"/>
              <a:t>dâng</a:t>
            </a:r>
            <a:r>
              <a:rPr lang="en-US" dirty="0"/>
              <a:t> </a:t>
            </a:r>
            <a:r>
              <a:rPr lang="en-US" dirty="0" err="1"/>
              <a:t>cho</a:t>
            </a:r>
            <a:r>
              <a:rPr lang="en-US" dirty="0"/>
              <a:t> </a:t>
            </a:r>
            <a:r>
              <a:rPr lang="en-US" dirty="0" err="1"/>
              <a:t>Chúa</a:t>
            </a:r>
            <a:br>
              <a:rPr lang="en-US" dirty="0"/>
            </a:br>
            <a:br>
              <a:rPr lang="vi-VN" sz="3600" i="1" dirty="0">
                <a:solidFill>
                  <a:srgbClr val="00B0F0"/>
                </a:solidFill>
              </a:rPr>
            </a:br>
            <a:r>
              <a:rPr lang="vi-VN" sz="3600" i="1" dirty="0">
                <a:solidFill>
                  <a:srgbClr val="00B0F0"/>
                </a:solidFill>
              </a:rPr>
              <a:t>“</a:t>
            </a:r>
            <a:r>
              <a:rPr lang="vi-VN" sz="3600" i="1" dirty="0">
                <a:solidFill>
                  <a:srgbClr val="FFC000"/>
                </a:solidFill>
                <a:hlinkClick r:id="rId3" tooltip="Share Verse">
                  <a:extLst>
                    <a:ext uri="{A12FA001-AC4F-418D-AE19-62706E023703}">
                      <ahyp:hlinkClr xmlns:ahyp="http://schemas.microsoft.com/office/drawing/2018/hyperlinkcolor" val="tx"/>
                    </a:ext>
                  </a:extLst>
                </a:hlinkClick>
              </a:rPr>
              <a:t>14</a:t>
            </a:r>
            <a:r>
              <a:rPr lang="vi-VN" sz="3600" i="1" dirty="0">
                <a:solidFill>
                  <a:srgbClr val="FFC000"/>
                </a:solidFill>
              </a:rPr>
              <a:t>b</a:t>
            </a:r>
            <a:r>
              <a:rPr lang="vi-VN" sz="3600" i="1" dirty="0">
                <a:solidFill>
                  <a:srgbClr val="00B0F0"/>
                </a:solidFill>
              </a:rPr>
              <a:t> …, tôi nhắm mục đích mà chạy, để giựt giải về sự kêu gọi trên trời của Đức Chúa Trời trong Đức Chúa Jêsus Christ”</a:t>
            </a:r>
            <a:br>
              <a:rPr lang="vi-VN" sz="3600" i="1" dirty="0">
                <a:solidFill>
                  <a:srgbClr val="00B0F0"/>
                </a:solidFill>
              </a:rPr>
            </a:br>
            <a:br>
              <a:rPr lang="vi-VN" sz="3600" i="1" dirty="0">
                <a:solidFill>
                  <a:srgbClr val="00B0F0"/>
                </a:solidFill>
              </a:rPr>
            </a:br>
            <a:r>
              <a:rPr lang="vi-VN" sz="3600" i="1" dirty="0">
                <a:solidFill>
                  <a:srgbClr val="FFC000"/>
                </a:solidFill>
              </a:rPr>
              <a:t>“Hãy chuyên tâm cho được đẹp lòng Đức Chúa Trời như người làm công không chỗ trách được, lấy lòng ngay thẳng giảng dạy lời của lẽ thật”  (II Ti-mô-thê 2:15)</a:t>
            </a:r>
            <a:endParaRPr lang="en-US" sz="3600" i="1" dirty="0">
              <a:solidFill>
                <a:srgbClr val="FFC000"/>
              </a:solidFill>
            </a:endParaRPr>
          </a:p>
        </p:txBody>
      </p:sp>
      <p:sp>
        <p:nvSpPr>
          <p:cNvPr id="18" name="Rectangle 17">
            <a:extLst>
              <a:ext uri="{FF2B5EF4-FFF2-40B4-BE49-F238E27FC236}">
                <a16:creationId xmlns:a16="http://schemas.microsoft.com/office/drawing/2014/main" id="{D060EAFE-C840-4DAF-B8B5-D73E98076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00" y="0"/>
            <a:ext cx="3429000"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CF86EB89-5CAA-4AA5-907F-09707CF4A8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67754" y="0"/>
            <a:ext cx="3429000" cy="3429000"/>
          </a:xfrm>
          <a:prstGeom prst="rect">
            <a:avLst/>
          </a:prstGeom>
        </p:spPr>
      </p:pic>
      <p:sp>
        <p:nvSpPr>
          <p:cNvPr id="22" name="Rectangle 21">
            <a:extLst>
              <a:ext uri="{FF2B5EF4-FFF2-40B4-BE49-F238E27FC236}">
                <a16:creationId xmlns:a16="http://schemas.microsoft.com/office/drawing/2014/main" id="{9F2FF5F7-8CB8-4DD0-890B-C68D3C731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D4656F99-DCC8-4666-BB8F-F69F84AC7C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67754" y="3427200"/>
            <a:ext cx="3429000" cy="3429000"/>
          </a:xfrm>
          <a:prstGeom prst="rect">
            <a:avLst/>
          </a:prstGeom>
        </p:spPr>
      </p:pic>
    </p:spTree>
    <p:extLst>
      <p:ext uri="{BB962C8B-B14F-4D97-AF65-F5344CB8AC3E}">
        <p14:creationId xmlns:p14="http://schemas.microsoft.com/office/powerpoint/2010/main" val="300688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D62DB5A-5AA0-4E7E-94AB-AD20F02CA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0" name="Rectangle 9">
            <a:extLst>
              <a:ext uri="{FF2B5EF4-FFF2-40B4-BE49-F238E27FC236}">
                <a16:creationId xmlns:a16="http://schemas.microsoft.com/office/drawing/2014/main" id="{0F086ECE-EF43-4B07-9DD0-59679471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2" name="Rectangle 11">
            <a:extLst>
              <a:ext uri="{FF2B5EF4-FFF2-40B4-BE49-F238E27FC236}">
                <a16:creationId xmlns:a16="http://schemas.microsoft.com/office/drawing/2014/main" id="{76608683-8EB8-4AF4-A97C-AB5A405B5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useBgFill="1">
        <p:nvSpPr>
          <p:cNvPr id="14" name="Rectangle 13">
            <a:extLst>
              <a:ext uri="{FF2B5EF4-FFF2-40B4-BE49-F238E27FC236}">
                <a16:creationId xmlns:a16="http://schemas.microsoft.com/office/drawing/2014/main" id="{D04CF648-5CB3-49E4-BE34-8A0598901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6" name="Rectangle 15">
            <a:extLst>
              <a:ext uri="{FF2B5EF4-FFF2-40B4-BE49-F238E27FC236}">
                <a16:creationId xmlns:a16="http://schemas.microsoft.com/office/drawing/2014/main" id="{669E559C-09DA-4586-86C9-F3C05D9A0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D2F6ADCF-3E09-8D4A-9DA8-0F30E20F9B28}"/>
              </a:ext>
            </a:extLst>
          </p:cNvPr>
          <p:cNvSpPr>
            <a:spLocks noGrp="1"/>
          </p:cNvSpPr>
          <p:nvPr>
            <p:ph type="title"/>
          </p:nvPr>
        </p:nvSpPr>
        <p:spPr>
          <a:xfrm>
            <a:off x="3773978" y="224444"/>
            <a:ext cx="4671753" cy="6151417"/>
          </a:xfrm>
        </p:spPr>
        <p:txBody>
          <a:bodyPr vert="horz" lIns="91440" tIns="45720" rIns="91440" bIns="45720" rtlCol="0" anchor="b">
            <a:normAutofit fontScale="90000"/>
          </a:bodyPr>
          <a:lstStyle/>
          <a:p>
            <a:pPr algn="ctr"/>
            <a:r>
              <a:rPr lang="en-US" sz="4600" dirty="0" err="1"/>
              <a:t>Sự</a:t>
            </a:r>
            <a:r>
              <a:rPr lang="en-US" sz="4600" dirty="0"/>
              <a:t> </a:t>
            </a:r>
            <a:r>
              <a:rPr lang="en-US" sz="4600" dirty="0" err="1"/>
              <a:t>tuyệt</a:t>
            </a:r>
            <a:r>
              <a:rPr lang="en-US" sz="4600" dirty="0"/>
              <a:t> </a:t>
            </a:r>
            <a:r>
              <a:rPr lang="en-US" sz="4600" dirty="0" err="1"/>
              <a:t>hảo</a:t>
            </a:r>
            <a:r>
              <a:rPr lang="en-US" sz="4600" dirty="0"/>
              <a:t> </a:t>
            </a:r>
            <a:r>
              <a:rPr lang="en-US" sz="4600" dirty="0" err="1"/>
              <a:t>đánh</a:t>
            </a:r>
            <a:r>
              <a:rPr lang="en-US" sz="4600" dirty="0"/>
              <a:t> </a:t>
            </a:r>
            <a:r>
              <a:rPr lang="en-US" sz="4600" dirty="0" err="1"/>
              <a:t>dấu</a:t>
            </a:r>
            <a:r>
              <a:rPr lang="en-US" sz="4600" dirty="0"/>
              <a:t> </a:t>
            </a:r>
            <a:r>
              <a:rPr lang="en-US" sz="4600" dirty="0" err="1"/>
              <a:t>bằng</a:t>
            </a:r>
            <a:r>
              <a:rPr lang="en-US" sz="4600" dirty="0"/>
              <a:t> </a:t>
            </a:r>
            <a:r>
              <a:rPr lang="en-US" sz="4600" dirty="0" err="1"/>
              <a:t>một</a:t>
            </a:r>
            <a:r>
              <a:rPr lang="en-US" sz="4600" dirty="0"/>
              <a:t> </a:t>
            </a:r>
            <a:r>
              <a:rPr lang="en-US" sz="4600" dirty="0" err="1"/>
              <a:t>chiến</a:t>
            </a:r>
            <a:r>
              <a:rPr lang="en-US" sz="4600" dirty="0"/>
              <a:t> </a:t>
            </a:r>
            <a:r>
              <a:rPr lang="en-US" sz="4600" dirty="0" err="1"/>
              <a:t>thắng</a:t>
            </a:r>
            <a:r>
              <a:rPr lang="en-US" sz="4600" dirty="0"/>
              <a:t> </a:t>
            </a:r>
            <a:r>
              <a:rPr lang="en-US" sz="4600" dirty="0" err="1"/>
              <a:t>vẽ</a:t>
            </a:r>
            <a:r>
              <a:rPr lang="en-US" sz="4600" dirty="0"/>
              <a:t> vang</a:t>
            </a:r>
            <a:br>
              <a:rPr lang="en-US" sz="4600" dirty="0"/>
            </a:br>
            <a:br>
              <a:rPr lang="en-US" sz="4600" dirty="0"/>
            </a:br>
            <a:r>
              <a:rPr lang="vi-VN" sz="3100" i="1" dirty="0">
                <a:solidFill>
                  <a:srgbClr val="00B0F0"/>
                </a:solidFill>
                <a:hlinkClick r:id="rId3" tooltip="Share Verse">
                  <a:extLst>
                    <a:ext uri="{A12FA001-AC4F-418D-AE19-62706E023703}">
                      <ahyp:hlinkClr xmlns:ahyp="http://schemas.microsoft.com/office/drawing/2018/hyperlinkcolor" val="tx"/>
                    </a:ext>
                  </a:extLst>
                </a:hlinkClick>
              </a:rPr>
              <a:t>14</a:t>
            </a:r>
            <a:r>
              <a:rPr lang="vi-VN" sz="3100" i="1" dirty="0">
                <a:solidFill>
                  <a:srgbClr val="00B0F0"/>
                </a:solidFill>
              </a:rPr>
              <a:t> nhưng tôi cứ làm một điều: quên lửng sự ở đằng sau, mà bươn theo sự ở đằng trước, tôi nhắm mục đích mà chạy, </a:t>
            </a:r>
            <a:r>
              <a:rPr lang="vi-VN" sz="3100" i="1" u="sng" dirty="0">
                <a:solidFill>
                  <a:srgbClr val="FF0000"/>
                </a:solidFill>
              </a:rPr>
              <a:t>để giựt giải </a:t>
            </a:r>
            <a:r>
              <a:rPr lang="vi-VN" sz="3100" i="1" dirty="0">
                <a:solidFill>
                  <a:srgbClr val="00B0F0"/>
                </a:solidFill>
              </a:rPr>
              <a:t>về sự kêu gọi trên trời của Đức Chúa Trời trong Đức Chúa Jêsus Christ</a:t>
            </a:r>
            <a:br>
              <a:rPr lang="en-US" sz="3100" i="1" dirty="0">
                <a:solidFill>
                  <a:srgbClr val="00B0F0"/>
                </a:solidFill>
              </a:rPr>
            </a:br>
            <a:br>
              <a:rPr lang="en-US" sz="4600" dirty="0"/>
            </a:br>
            <a:endParaRPr lang="en-US" sz="4600" dirty="0"/>
          </a:p>
        </p:txBody>
      </p:sp>
      <p:sp>
        <p:nvSpPr>
          <p:cNvPr id="18" name="Rectangle 17">
            <a:extLst>
              <a:ext uri="{FF2B5EF4-FFF2-40B4-BE49-F238E27FC236}">
                <a16:creationId xmlns:a16="http://schemas.microsoft.com/office/drawing/2014/main" id="{8ED0EEA0-F821-4F0C-B78E-25855FBB4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3429000" cy="3429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14548BC0-162E-4107-81DF-7389BF82F6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0"/>
            <a:ext cx="3429000" cy="3429000"/>
          </a:xfrm>
          <a:prstGeom prst="rect">
            <a:avLst/>
          </a:prstGeom>
        </p:spPr>
      </p:pic>
      <p:sp>
        <p:nvSpPr>
          <p:cNvPr id="22" name="Rectangle 21">
            <a:extLst>
              <a:ext uri="{FF2B5EF4-FFF2-40B4-BE49-F238E27FC236}">
                <a16:creationId xmlns:a16="http://schemas.microsoft.com/office/drawing/2014/main" id="{432C5BC4-015B-41F9-B453-DBEC7124E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00" y="0"/>
            <a:ext cx="3429000"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9F973542-46B1-4984-B252-0683B3F09D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67754" y="-2700"/>
            <a:ext cx="3429000" cy="3429000"/>
          </a:xfrm>
          <a:prstGeom prst="rect">
            <a:avLst/>
          </a:prstGeom>
        </p:spPr>
      </p:pic>
      <p:sp>
        <p:nvSpPr>
          <p:cNvPr id="26" name="Rectangle 25">
            <a:extLst>
              <a:ext uri="{FF2B5EF4-FFF2-40B4-BE49-F238E27FC236}">
                <a16:creationId xmlns:a16="http://schemas.microsoft.com/office/drawing/2014/main" id="{9D6650AA-9995-401C-A354-276AB7A38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3427200"/>
            <a:ext cx="3430800" cy="34308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426F328A-7115-49F4-83C9-F86F47F84CF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50" y="3431700"/>
            <a:ext cx="3429000" cy="3429000"/>
          </a:xfrm>
          <a:prstGeom prst="rect">
            <a:avLst/>
          </a:prstGeom>
        </p:spPr>
      </p:pic>
      <p:sp>
        <p:nvSpPr>
          <p:cNvPr id="30" name="Rectangle 29">
            <a:extLst>
              <a:ext uri="{FF2B5EF4-FFF2-40B4-BE49-F238E27FC236}">
                <a16:creationId xmlns:a16="http://schemas.microsoft.com/office/drawing/2014/main" id="{0D0A4853-EC6F-4CC5-A9EC-F91612C632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DF2AA3CE-B974-48CA-96E0-5573A78E36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67754" y="3424500"/>
            <a:ext cx="3429000" cy="3429000"/>
          </a:xfrm>
          <a:prstGeom prst="rect">
            <a:avLst/>
          </a:prstGeom>
        </p:spPr>
      </p:pic>
    </p:spTree>
    <p:extLst>
      <p:ext uri="{BB962C8B-B14F-4D97-AF65-F5344CB8AC3E}">
        <p14:creationId xmlns:p14="http://schemas.microsoft.com/office/powerpoint/2010/main" val="3877589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0A97F9-87C9-4710-B480-406EA55C9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10" name="Rectangle 9">
            <a:extLst>
              <a:ext uri="{FF2B5EF4-FFF2-40B4-BE49-F238E27FC236}">
                <a16:creationId xmlns:a16="http://schemas.microsoft.com/office/drawing/2014/main" id="{6D6F0AC2-F229-46DE-A0A2-5CB386CE9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solidFill>
            <a:schemeClr val="bg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sp>
        <p:nvSpPr>
          <p:cNvPr id="2" name="Title 1">
            <a:extLst>
              <a:ext uri="{FF2B5EF4-FFF2-40B4-BE49-F238E27FC236}">
                <a16:creationId xmlns:a16="http://schemas.microsoft.com/office/drawing/2014/main" id="{03E94520-0B6B-854F-9883-42B6818F2829}"/>
              </a:ext>
            </a:extLst>
          </p:cNvPr>
          <p:cNvSpPr>
            <a:spLocks noGrp="1"/>
          </p:cNvSpPr>
          <p:nvPr>
            <p:ph type="title"/>
          </p:nvPr>
        </p:nvSpPr>
        <p:spPr>
          <a:xfrm>
            <a:off x="777240" y="777240"/>
            <a:ext cx="7059598" cy="1867769"/>
          </a:xfrm>
        </p:spPr>
        <p:txBody>
          <a:bodyPr anchor="b">
            <a:normAutofit/>
          </a:bodyPr>
          <a:lstStyle/>
          <a:p>
            <a:r>
              <a:rPr lang="en-US" sz="4400" dirty="0" err="1"/>
              <a:t>Sự</a:t>
            </a:r>
            <a:r>
              <a:rPr lang="en-US" sz="4400" dirty="0"/>
              <a:t> </a:t>
            </a:r>
            <a:r>
              <a:rPr lang="en-US" sz="4400" dirty="0" err="1"/>
              <a:t>tuyệt</a:t>
            </a:r>
            <a:r>
              <a:rPr lang="en-US" sz="4400" dirty="0"/>
              <a:t> </a:t>
            </a:r>
            <a:r>
              <a:rPr lang="en-US" sz="4400" dirty="0" err="1"/>
              <a:t>hảo</a:t>
            </a:r>
            <a:r>
              <a:rPr lang="en-US" sz="4400" dirty="0"/>
              <a:t> </a:t>
            </a:r>
            <a:r>
              <a:rPr lang="en-US" sz="4400" dirty="0" err="1"/>
              <a:t>tạo</a:t>
            </a:r>
            <a:r>
              <a:rPr lang="en-US" sz="4400" dirty="0"/>
              <a:t> ra </a:t>
            </a:r>
            <a:r>
              <a:rPr lang="en-US" sz="4400" dirty="0" err="1"/>
              <a:t>phong</a:t>
            </a:r>
            <a:r>
              <a:rPr lang="en-US" sz="4400" dirty="0"/>
              <a:t> </a:t>
            </a:r>
            <a:r>
              <a:rPr lang="en-US" sz="4400" dirty="0" err="1"/>
              <a:t>trào</a:t>
            </a:r>
            <a:endParaRPr lang="en-US" sz="4400" dirty="0"/>
          </a:p>
        </p:txBody>
      </p:sp>
      <p:sp>
        <p:nvSpPr>
          <p:cNvPr id="3" name="Content Placeholder 2">
            <a:extLst>
              <a:ext uri="{FF2B5EF4-FFF2-40B4-BE49-F238E27FC236}">
                <a16:creationId xmlns:a16="http://schemas.microsoft.com/office/drawing/2014/main" id="{4E1A2362-A948-1D4F-B46A-C4CEA84A0526}"/>
              </a:ext>
            </a:extLst>
          </p:cNvPr>
          <p:cNvSpPr>
            <a:spLocks noGrp="1"/>
          </p:cNvSpPr>
          <p:nvPr>
            <p:ph idx="1"/>
          </p:nvPr>
        </p:nvSpPr>
        <p:spPr>
          <a:xfrm>
            <a:off x="777240" y="2786743"/>
            <a:ext cx="7059598" cy="3390220"/>
          </a:xfrm>
        </p:spPr>
        <p:txBody>
          <a:bodyPr anchor="t">
            <a:normAutofit/>
          </a:bodyPr>
          <a:lstStyle/>
          <a:p>
            <a:pPr marL="0" indent="0">
              <a:buNone/>
            </a:pPr>
            <a:r>
              <a:rPr lang="vi-VN" sz="3200" i="1" dirty="0">
                <a:solidFill>
                  <a:srgbClr val="00B0F0"/>
                </a:solidFill>
              </a:rPr>
              <a:t>15a Vậy, hễ những người trọn vẹn trong chúng ta, phải có ý tưởng đó;</a:t>
            </a:r>
            <a:endParaRPr lang="en-US" sz="3200" i="1" dirty="0">
              <a:solidFill>
                <a:srgbClr val="00B0F0"/>
              </a:solidFill>
            </a:endParaRPr>
          </a:p>
        </p:txBody>
      </p:sp>
      <p:sp>
        <p:nvSpPr>
          <p:cNvPr id="12" name="Rectangle 11">
            <a:extLst>
              <a:ext uri="{FF2B5EF4-FFF2-40B4-BE49-F238E27FC236}">
                <a16:creationId xmlns:a16="http://schemas.microsoft.com/office/drawing/2014/main" id="{9F3CB34B-2F8F-4442-91D1-923678282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00" y="0"/>
            <a:ext cx="3429000" cy="3429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C3F180D0-951F-4FB1-8AC1-0CB70C61EF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67754" y="0"/>
            <a:ext cx="3429000" cy="3429000"/>
          </a:xfrm>
          <a:prstGeom prst="rect">
            <a:avLst/>
          </a:prstGeom>
        </p:spPr>
      </p:pic>
      <p:sp>
        <p:nvSpPr>
          <p:cNvPr id="16" name="Rectangle 15">
            <a:extLst>
              <a:ext uri="{FF2B5EF4-FFF2-40B4-BE49-F238E27FC236}">
                <a16:creationId xmlns:a16="http://schemas.microsoft.com/office/drawing/2014/main" id="{92AFC398-9263-43B8-98C4-6D97765B8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1200" y="3427200"/>
            <a:ext cx="3430800" cy="343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CFBEAA65-6795-4110-9B63-CC2BEE6651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67754" y="3427200"/>
            <a:ext cx="3429000" cy="3429000"/>
          </a:xfrm>
          <a:prstGeom prst="rect">
            <a:avLst/>
          </a:prstGeom>
        </p:spPr>
      </p:pic>
    </p:spTree>
    <p:extLst>
      <p:ext uri="{BB962C8B-B14F-4D97-AF65-F5344CB8AC3E}">
        <p14:creationId xmlns:p14="http://schemas.microsoft.com/office/powerpoint/2010/main" val="3784730747"/>
      </p:ext>
    </p:extLst>
  </p:cSld>
  <p:clrMapOvr>
    <a:masterClrMapping/>
  </p:clrMapOvr>
</p:sld>
</file>

<file path=ppt/theme/theme1.xml><?xml version="1.0" encoding="utf-8"?>
<a:theme xmlns:a="http://schemas.openxmlformats.org/drawingml/2006/main" name="CelebrationVTI">
  <a:themeElements>
    <a:clrScheme name="AnalogousFromRegularSeedRightStep">
      <a:dk1>
        <a:srgbClr val="000000"/>
      </a:dk1>
      <a:lt1>
        <a:srgbClr val="FFFFFF"/>
      </a:lt1>
      <a:dk2>
        <a:srgbClr val="2B2441"/>
      </a:dk2>
      <a:lt2>
        <a:srgbClr val="E8E4E2"/>
      </a:lt2>
      <a:accent1>
        <a:srgbClr val="4D95C3"/>
      </a:accent1>
      <a:accent2>
        <a:srgbClr val="3B52B1"/>
      </a:accent2>
      <a:accent3>
        <a:srgbClr val="674DC3"/>
      </a:accent3>
      <a:accent4>
        <a:srgbClr val="873BB1"/>
      </a:accent4>
      <a:accent5>
        <a:srgbClr val="C34DBC"/>
      </a:accent5>
      <a:accent6>
        <a:srgbClr val="B13B79"/>
      </a:accent6>
      <a:hlink>
        <a:srgbClr val="BD703D"/>
      </a:hlink>
      <a:folHlink>
        <a:srgbClr val="7F7F7F"/>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lebrationVTI" id="{BAD6E4D6-FB5F-472A-BAD2-154760D77BE0}" vid="{59D360FE-6438-46F1-A5A6-11415132A2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2888</TotalTime>
  <Words>1764</Words>
  <Application>Microsoft Macintosh PowerPoint</Application>
  <PresentationFormat>Widescreen</PresentationFormat>
  <Paragraphs>75</Paragraphs>
  <Slides>14</Slides>
  <Notes>13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AvenirNext LT Pro Medium</vt:lpstr>
      <vt:lpstr>Calibri</vt:lpstr>
      <vt:lpstr>Gill Sans Nova</vt:lpstr>
      <vt:lpstr>CelebrationVTI</vt:lpstr>
      <vt:lpstr>Lãnh Đạo và Sự Tuyệt hảo</vt:lpstr>
      <vt:lpstr>Sách “Từ Tốt Đến Tuyệt Hảo”  GOOD TO GREAT by Jim Collins</vt:lpstr>
      <vt:lpstr>Phi-Líp 3:12-17</vt:lpstr>
      <vt:lpstr>Cho Sự Nghiệp Bền vững  12 Ấy không phải tôi đã giựt giải rồi, hay là đã đến nơi trọn lành rồi đâu, nhưng tôi đang chạy hầu cho giựt được, vì chính tôi đã được Đức Chúa Jêsus Christ giựt lấy rồi</vt:lpstr>
      <vt:lpstr>Luôn luôn có một cấp độ để vươn lên   13 Hỡi Anh em, về phần tôi, tôi không tưởng rằng đã đạt đến mục đích. </vt:lpstr>
      <vt:lpstr>Theo đuổi sự tuyệt hảo trong mọi lãnh vực  14 nhưng tôi cứ làm một điều: quên lửng sự ở đằng sau, mà bươn theo sự ở đằng trước, tôi nhắm mục đích mà chạy  “Hễ làm việc gì, hãy hết lòng mà làm, như làm cho Chúa, chớ không phải làm cho người ta” (Cô-lô-se 3:23) </vt:lpstr>
      <vt:lpstr>Sự tuyệt hảo để dâng cho Chúa  “14b …, tôi nhắm mục đích mà chạy, để giựt giải về sự kêu gọi trên trời của Đức Chúa Trời trong Đức Chúa Jêsus Christ”  “Hãy chuyên tâm cho được đẹp lòng Đức Chúa Trời như người làm công không chỗ trách được, lấy lòng ngay thẳng giảng dạy lời của lẽ thật”  (II Ti-mô-thê 2:15)</vt:lpstr>
      <vt:lpstr>Sự tuyệt hảo đánh dấu bằng một chiến thắng vẽ vang  14 nhưng tôi cứ làm một điều: quên lửng sự ở đằng sau, mà bươn theo sự ở đằng trước, tôi nhắm mục đích mà chạy, để giựt giải về sự kêu gọi trên trời của Đức Chúa Trời trong Đức Chúa Jêsus Christ  </vt:lpstr>
      <vt:lpstr>Sự tuyệt hảo tạo ra phong trào</vt:lpstr>
      <vt:lpstr>Phi-Líp 3:7-8</vt:lpstr>
      <vt:lpstr>Sự tuyệt hảo cần được thúc đẩy  mạnh mẽ  15 Vậy, hễ những người trọn vẹn trong chúng ta, phải có ý tưởng đó; và nếu anh em tưởng đàng khác, Đức Chúa Trời cũng sẽ lấy sự đó soi sáng cho anh em</vt:lpstr>
      <vt:lpstr>Kiên nhẫn với các cộng sự “chậm chạp”  15b và nếu anh em tưởng đàng khác, Đức Chúa Trời cũng sẽ lấy sự đó soi sáng cho anh em. </vt:lpstr>
      <vt:lpstr>Vươn lên từ mọi cấp độ  16 Duy Chúng ta đã đạt đến bậc nào, thì chúng ta phải đồng đi vậy. </vt:lpstr>
      <vt:lpstr>Câu Hỏi Suy Nghiệm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Lãnh đạo và Sự tuyệt hảo</dc:title>
  <dc:creator>Janice Nguyen</dc:creator>
  <cp:lastModifiedBy>Janice Nguyen</cp:lastModifiedBy>
  <cp:revision>10</cp:revision>
  <dcterms:created xsi:type="dcterms:W3CDTF">2021-08-08T02:02:35Z</dcterms:created>
  <dcterms:modified xsi:type="dcterms:W3CDTF">2021-08-21T23:19:44Z</dcterms:modified>
</cp:coreProperties>
</file>