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1"/>
  </p:sldMasterIdLst>
  <p:notesMasterIdLst>
    <p:notesMasterId r:id="rId18"/>
  </p:notesMasterIdLst>
  <p:sldIdLst>
    <p:sldId id="256" r:id="rId2"/>
    <p:sldId id="257" r:id="rId3"/>
    <p:sldId id="265" r:id="rId4"/>
    <p:sldId id="266" r:id="rId5"/>
    <p:sldId id="270" r:id="rId6"/>
    <p:sldId id="268" r:id="rId7"/>
    <p:sldId id="259" r:id="rId8"/>
    <p:sldId id="269" r:id="rId9"/>
    <p:sldId id="271" r:id="rId10"/>
    <p:sldId id="267" r:id="rId11"/>
    <p:sldId id="263" r:id="rId12"/>
    <p:sldId id="258" r:id="rId13"/>
    <p:sldId id="264" r:id="rId14"/>
    <p:sldId id="261" r:id="rId15"/>
    <p:sldId id="262" r:id="rId16"/>
    <p:sldId id="26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55"/>
    <p:restoredTop sz="75797"/>
  </p:normalViewPr>
  <p:slideViewPr>
    <p:cSldViewPr snapToGrid="0" snapToObjects="1">
      <p:cViewPr varScale="1">
        <p:scale>
          <a:sx n="114" d="100"/>
          <a:sy n="114" d="100"/>
        </p:scale>
        <p:origin x="18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0D4C7D-E23B-3C4B-B47E-1B3197DB8EA6}" type="datetimeFigureOut">
              <a:rPr lang="en-US" smtClean="0"/>
              <a:t>8/28/21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B4BF31-FFF2-0243-B0D0-B7760009A0D0}" type="slidenum">
              <a:rPr lang="en-US" smtClean="0"/>
              <a:t>‹#›</a:t>
            </a:fld>
            <a:endParaRPr lang="en-US"/>
          </a:p>
        </p:txBody>
      </p:sp>
    </p:spTree>
    <p:extLst>
      <p:ext uri="{BB962C8B-B14F-4D97-AF65-F5344CB8AC3E}">
        <p14:creationId xmlns:p14="http://schemas.microsoft.com/office/powerpoint/2010/main" val="159155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vietchristian.com/kinhthanh/forward.asp?btt/18/51:6" TargetMode="External"/><Relationship Id="rId13" Type="http://schemas.openxmlformats.org/officeDocument/2006/relationships/hyperlink" Target="https://vietchristian.com/kinhthanh/forward.asp?btt/18/51:11" TargetMode="External"/><Relationship Id="rId18" Type="http://schemas.openxmlformats.org/officeDocument/2006/relationships/hyperlink" Target="https://vietchristian.com/kinhthanh/forward.asp?btt/18/51:16" TargetMode="External"/><Relationship Id="rId3" Type="http://schemas.openxmlformats.org/officeDocument/2006/relationships/hyperlink" Target="https://vietchristian.com/kinhthanh/tim.asp?btt/41/15:7" TargetMode="External"/><Relationship Id="rId21" Type="http://schemas.openxmlformats.org/officeDocument/2006/relationships/hyperlink" Target="https://vietchristian.com/kinhthanh/forward.asp?btt/18/51:19" TargetMode="External"/><Relationship Id="rId7" Type="http://schemas.openxmlformats.org/officeDocument/2006/relationships/hyperlink" Target="https://vietchristian.com/kinhthanh/forward.asp?btt/18/51:5" TargetMode="External"/><Relationship Id="rId12" Type="http://schemas.openxmlformats.org/officeDocument/2006/relationships/hyperlink" Target="https://vietchristian.com/kinhthanh/forward.asp?btt/18/51:10" TargetMode="External"/><Relationship Id="rId17" Type="http://schemas.openxmlformats.org/officeDocument/2006/relationships/hyperlink" Target="https://vietchristian.com/kinhthanh/forward.asp?btt/18/51:15" TargetMode="External"/><Relationship Id="rId2" Type="http://schemas.openxmlformats.org/officeDocument/2006/relationships/slide" Target="../slides/slide11.xml"/><Relationship Id="rId16" Type="http://schemas.openxmlformats.org/officeDocument/2006/relationships/hyperlink" Target="https://vietchristian.com/kinhthanh/forward.asp?btt/18/51:14" TargetMode="External"/><Relationship Id="rId20" Type="http://schemas.openxmlformats.org/officeDocument/2006/relationships/hyperlink" Target="https://vietchristian.com/kinhthanh/forward.asp?btt/18/51:18" TargetMode="External"/><Relationship Id="rId1" Type="http://schemas.openxmlformats.org/officeDocument/2006/relationships/notesMaster" Target="../notesMasters/notesMaster1.xml"/><Relationship Id="rId6" Type="http://schemas.openxmlformats.org/officeDocument/2006/relationships/hyperlink" Target="https://vietchristian.com/kinhthanh/forward.asp?btt/18/51:4" TargetMode="External"/><Relationship Id="rId11" Type="http://schemas.openxmlformats.org/officeDocument/2006/relationships/hyperlink" Target="https://vietchristian.com/kinhthanh/forward.asp?btt/18/51:9" TargetMode="External"/><Relationship Id="rId5" Type="http://schemas.openxmlformats.org/officeDocument/2006/relationships/hyperlink" Target="https://vietchristian.com/kinhthanh/forward.asp?btt/18/51:3" TargetMode="External"/><Relationship Id="rId15" Type="http://schemas.openxmlformats.org/officeDocument/2006/relationships/hyperlink" Target="https://vietchristian.com/kinhthanh/forward.asp?btt/18/51:13" TargetMode="External"/><Relationship Id="rId10" Type="http://schemas.openxmlformats.org/officeDocument/2006/relationships/hyperlink" Target="https://vietchristian.com/kinhthanh/forward.asp?btt/18/51:8" TargetMode="External"/><Relationship Id="rId19" Type="http://schemas.openxmlformats.org/officeDocument/2006/relationships/hyperlink" Target="https://vietchristian.com/kinhthanh/forward.asp?btt/18/51:17" TargetMode="External"/><Relationship Id="rId4" Type="http://schemas.openxmlformats.org/officeDocument/2006/relationships/hyperlink" Target="https://vietchristian.com/kinhthanh/forward.asp?btt/18/51:2" TargetMode="External"/><Relationship Id="rId9" Type="http://schemas.openxmlformats.org/officeDocument/2006/relationships/hyperlink" Target="https://vietchristian.com/kinhthanh/forward.asp?btt/18/51:7" TargetMode="External"/><Relationship Id="rId14" Type="http://schemas.openxmlformats.org/officeDocument/2006/relationships/hyperlink" Target="https://vietchristian.com/kinhthanh/forward.asp?btt/18/51:12"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vietchristian.com/kinhthanh/tim.asp?btt/18/37:24"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vietchristian.com/kinhthanh/tim.asp?btt/57/7:25" TargetMode="External"/><Relationship Id="rId4" Type="http://schemas.openxmlformats.org/officeDocument/2006/relationships/hyperlink" Target="https://vietchristian.com/kinhthanh/tim.asp?btt/45/10:13"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vietchristian.com/kinhthanh/forward.asp?btt/59/4:12" TargetMode="External"/><Relationship Id="rId7" Type="http://schemas.openxmlformats.org/officeDocument/2006/relationships/hyperlink" Target="https://vietchristian.com/kinhthanh/forward.asp?btt/59/4:16"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vietchristian.com/kinhthanh/forward.asp?btt/59/4:15" TargetMode="External"/><Relationship Id="rId5" Type="http://schemas.openxmlformats.org/officeDocument/2006/relationships/hyperlink" Target="https://vietchristian.com/kinhthanh/forward.asp?btt/59/4:14" TargetMode="External"/><Relationship Id="rId4" Type="http://schemas.openxmlformats.org/officeDocument/2006/relationships/hyperlink" Target="https://vietchristian.com/kinhthanh/forward.asp?btt/59/4:13"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vietchristian.com/kinhthanh/tim.asp?btt/23/17:9"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vietchristian.com/kinhthanh/forward.asp?btt/40/7:22"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vietchristian.com/kinhthanh/tim.asp?btt/39/5:8"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vietchristian.com/kinhthanh/tim.asp?btt/42/9:3"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vietchristian.com/kinhthanh/forward.asp?btt/57/11:37"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vietchristian.com/kinhthanh/forward.asp?btt/57/11:40" TargetMode="External"/><Relationship Id="rId5" Type="http://schemas.openxmlformats.org/officeDocument/2006/relationships/hyperlink" Target="https://vietchristian.com/kinhthanh/forward.asp?btt/57/11:39" TargetMode="External"/><Relationship Id="rId4" Type="http://schemas.openxmlformats.org/officeDocument/2006/relationships/hyperlink" Target="https://vietchristian.com/kinhthanh/forward.asp?btt/57/11:38"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vietchristian.com/kinhthanh/tim.asp?btt/41/22:31"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vietchristian.com/kinhthanh/forward.asp?btt/53/1:14"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vietchristian.com/kinhthanh/forward.asp?btt/53/1:15"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B4BF31-FFF2-0243-B0D0-B7760009A0D0}" type="slidenum">
              <a:rPr lang="en-US" smtClean="0"/>
              <a:t>1</a:t>
            </a:fld>
            <a:endParaRPr lang="en-US"/>
          </a:p>
        </p:txBody>
      </p:sp>
    </p:spTree>
    <p:extLst>
      <p:ext uri="{BB962C8B-B14F-4D97-AF65-F5344CB8AC3E}">
        <p14:creationId xmlns:p14="http://schemas.microsoft.com/office/powerpoint/2010/main" val="1520885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Kẻ</a:t>
            </a:r>
            <a:r>
              <a:rPr lang="en-US" dirty="0"/>
              <a:t> </a:t>
            </a:r>
            <a:r>
              <a:rPr lang="en-US" dirty="0" err="1"/>
              <a:t>có</a:t>
            </a:r>
            <a:r>
              <a:rPr lang="en-US" dirty="0"/>
              <a:t> </a:t>
            </a:r>
            <a:r>
              <a:rPr lang="en-US" dirty="0" err="1"/>
              <a:t>tội</a:t>
            </a:r>
            <a:r>
              <a:rPr lang="en-US" dirty="0"/>
              <a:t> </a:t>
            </a:r>
            <a:r>
              <a:rPr lang="en-US" dirty="0" err="1"/>
              <a:t>ăn</a:t>
            </a:r>
            <a:r>
              <a:rPr lang="en-US" dirty="0"/>
              <a:t> </a:t>
            </a:r>
            <a:r>
              <a:rPr lang="en-US" dirty="0" err="1"/>
              <a:t>năn</a:t>
            </a:r>
            <a:r>
              <a:rPr lang="en-US" dirty="0"/>
              <a:t> </a:t>
            </a:r>
            <a:r>
              <a:rPr lang="en-US" dirty="0" err="1"/>
              <a:t>quý</a:t>
            </a:r>
            <a:r>
              <a:rPr lang="en-US" dirty="0"/>
              <a:t> </a:t>
            </a:r>
            <a:r>
              <a:rPr lang="en-US" dirty="0" err="1"/>
              <a:t>hơn</a:t>
            </a:r>
            <a:r>
              <a:rPr lang="en-US" dirty="0"/>
              <a:t> </a:t>
            </a:r>
            <a:r>
              <a:rPr lang="en-US" dirty="0" err="1"/>
              <a:t>kẻ</a:t>
            </a:r>
            <a:r>
              <a:rPr lang="en-US" dirty="0"/>
              <a:t> </a:t>
            </a:r>
            <a:r>
              <a:rPr lang="en-US" dirty="0" err="1"/>
              <a:t>công</a:t>
            </a:r>
            <a:r>
              <a:rPr lang="en-US" dirty="0"/>
              <a:t> </a:t>
            </a:r>
            <a:r>
              <a:rPr lang="en-US" dirty="0" err="1"/>
              <a:t>bình</a:t>
            </a:r>
            <a:r>
              <a:rPr lang="en-US" dirty="0"/>
              <a:t> </a:t>
            </a:r>
            <a:r>
              <a:rPr lang="en-US" dirty="0" err="1"/>
              <a:t>mà</a:t>
            </a:r>
            <a:r>
              <a:rPr lang="en-US" dirty="0"/>
              <a:t> </a:t>
            </a:r>
            <a:r>
              <a:rPr lang="en-US" dirty="0" err="1"/>
              <a:t>không</a:t>
            </a:r>
            <a:r>
              <a:rPr lang="en-US" dirty="0"/>
              <a:t> </a:t>
            </a:r>
            <a:r>
              <a:rPr lang="en-US" dirty="0" err="1"/>
              <a:t>chịu</a:t>
            </a:r>
            <a:r>
              <a:rPr lang="en-US" dirty="0"/>
              <a:t> </a:t>
            </a:r>
            <a:r>
              <a:rPr lang="en-US" dirty="0" err="1"/>
              <a:t>ăn</a:t>
            </a:r>
            <a:r>
              <a:rPr lang="en-US" dirty="0"/>
              <a:t> </a:t>
            </a:r>
            <a:r>
              <a:rPr lang="en-US" dirty="0" err="1"/>
              <a:t>năn</a:t>
            </a:r>
            <a:endParaRPr lang="en-US" dirty="0"/>
          </a:p>
          <a:p>
            <a:r>
              <a:rPr lang="vi-VN" sz="1200" b="0" i="0" kern="1200" dirty="0">
                <a:solidFill>
                  <a:schemeClr val="tx1"/>
                </a:solidFill>
                <a:effectLst/>
                <a:latin typeface="+mn-lt"/>
                <a:ea typeface="+mn-ea"/>
                <a:cs typeface="+mn-cs"/>
              </a:rPr>
              <a:t> </a:t>
            </a:r>
            <a:r>
              <a:rPr lang="vi-VN" sz="1200" b="0" i="0" u="none" strike="noStrike" kern="1200" dirty="0">
                <a:solidFill>
                  <a:schemeClr val="tx1"/>
                </a:solidFill>
                <a:effectLst/>
                <a:latin typeface="+mn-lt"/>
                <a:ea typeface="+mn-ea"/>
                <a:cs typeface="+mn-cs"/>
                <a:hlinkClick r:id="rId3"/>
              </a:rPr>
              <a:t>Lu-ca 15:7</a:t>
            </a:r>
            <a:r>
              <a:rPr lang="vi-VN" sz="1200" b="0" i="0" kern="1200" dirty="0">
                <a:solidFill>
                  <a:schemeClr val="tx1"/>
                </a:solidFill>
                <a:effectLst/>
                <a:latin typeface="+mn-lt"/>
                <a:ea typeface="+mn-ea"/>
                <a:cs typeface="+mn-cs"/>
              </a:rPr>
              <a:t> Ta nói cùng các ngươi, trên trời cũng như vậy, sẽ vui mừng cho một kẻ có tội ăn năn hơn là chín mươi chín kẻ công bình không cần phải ăn năn.</a:t>
            </a:r>
          </a:p>
          <a:p>
            <a:endParaRPr lang="vi-VN"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a:t>
            </a:r>
            <a:r>
              <a:rPr lang="en-US" dirty="0"/>
              <a:t> </a:t>
            </a:r>
            <a:r>
              <a:rPr lang="en-US" dirty="0" err="1"/>
              <a:t>Thiên</a:t>
            </a:r>
            <a:r>
              <a:rPr lang="en-US" dirty="0"/>
              <a:t> 51: </a:t>
            </a:r>
            <a:r>
              <a:rPr lang="vi-VN" sz="1200" b="0" i="0" kern="1200" dirty="0">
                <a:solidFill>
                  <a:schemeClr val="tx1"/>
                </a:solidFill>
                <a:effectLst/>
                <a:latin typeface="+mn-lt"/>
                <a:ea typeface="+mn-ea"/>
                <a:cs typeface="+mn-cs"/>
              </a:rPr>
              <a:t>Đức Chúa Trời ôi! xin hãy thương xót tôi tùy lòng nhân từ của Chúa; Xin hãy xóa các sự vi phạm tôi theo sự từ bi rất lớn của Chúa. </a:t>
            </a:r>
            <a:r>
              <a:rPr lang="vi-VN" sz="1200" b="0" i="0" u="none" strike="noStrike" kern="1200" dirty="0">
                <a:solidFill>
                  <a:schemeClr val="tx1"/>
                </a:solidFill>
                <a:effectLst/>
                <a:latin typeface="+mn-lt"/>
                <a:ea typeface="+mn-ea"/>
                <a:cs typeface="+mn-cs"/>
                <a:hlinkClick r:id="rId4" tooltip="Share Verse"/>
              </a:rPr>
              <a:t>2</a:t>
            </a:r>
            <a:r>
              <a:rPr lang="vi-VN" sz="1200" b="0" i="0" kern="1200" dirty="0">
                <a:solidFill>
                  <a:schemeClr val="tx1"/>
                </a:solidFill>
                <a:effectLst/>
                <a:latin typeface="+mn-lt"/>
                <a:ea typeface="+mn-ea"/>
                <a:cs typeface="+mn-cs"/>
              </a:rPr>
              <a:t> Xin hãy rửa tôi cho sạch hết trọi gian ác, Và làm tôi được thanh khiết về tội lỗi tôi. </a:t>
            </a:r>
            <a:r>
              <a:rPr lang="vi-VN" sz="1200" b="0" i="0" u="none" strike="noStrike" kern="1200" dirty="0">
                <a:solidFill>
                  <a:schemeClr val="tx1"/>
                </a:solidFill>
                <a:effectLst/>
                <a:latin typeface="+mn-lt"/>
                <a:ea typeface="+mn-ea"/>
                <a:cs typeface="+mn-cs"/>
                <a:hlinkClick r:id="rId5" tooltip="Share Verse"/>
              </a:rPr>
              <a:t>3</a:t>
            </a:r>
            <a:r>
              <a:rPr lang="vi-VN" sz="1200" b="0" i="0" kern="1200" dirty="0">
                <a:solidFill>
                  <a:schemeClr val="tx1"/>
                </a:solidFill>
                <a:effectLst/>
                <a:latin typeface="+mn-lt"/>
                <a:ea typeface="+mn-ea"/>
                <a:cs typeface="+mn-cs"/>
              </a:rPr>
              <a:t> Vì tôi nhận biết các sự vi phạm tôi, Tội lỗi tôi hằng ở trước mặt tôi. </a:t>
            </a:r>
            <a:r>
              <a:rPr lang="vi-VN" sz="1200" b="0" i="0" u="none" strike="noStrike" kern="1200" dirty="0">
                <a:solidFill>
                  <a:schemeClr val="tx1"/>
                </a:solidFill>
                <a:effectLst/>
                <a:latin typeface="+mn-lt"/>
                <a:ea typeface="+mn-ea"/>
                <a:cs typeface="+mn-cs"/>
                <a:hlinkClick r:id="rId6" tooltip="Share Verse"/>
              </a:rPr>
              <a:t>4</a:t>
            </a:r>
            <a:r>
              <a:rPr lang="vi-VN" sz="1200" b="0" i="0" kern="1200" dirty="0">
                <a:solidFill>
                  <a:schemeClr val="tx1"/>
                </a:solidFill>
                <a:effectLst/>
                <a:latin typeface="+mn-lt"/>
                <a:ea typeface="+mn-ea"/>
                <a:cs typeface="+mn-cs"/>
              </a:rPr>
              <a:t> Tôi đã phạm tội cùng Chúa, chỉ cùng một mình Chúa thôi, Và làm điều ác trước mặt Chúa; Hầu cho Chúa được xưng công bình khi Chúa phán, Và được thanh sạch khi Chúa xét đoán. </a:t>
            </a:r>
            <a:r>
              <a:rPr lang="vi-VN" sz="1200" b="0" i="0" u="none" strike="noStrike" kern="1200" dirty="0">
                <a:solidFill>
                  <a:schemeClr val="tx1"/>
                </a:solidFill>
                <a:effectLst/>
                <a:latin typeface="+mn-lt"/>
                <a:ea typeface="+mn-ea"/>
                <a:cs typeface="+mn-cs"/>
                <a:hlinkClick r:id="rId7" tooltip="Share Verse"/>
              </a:rPr>
              <a:t>5</a:t>
            </a:r>
            <a:r>
              <a:rPr lang="vi-VN" sz="1200" b="0" i="0" kern="1200" dirty="0">
                <a:solidFill>
                  <a:schemeClr val="tx1"/>
                </a:solidFill>
                <a:effectLst/>
                <a:latin typeface="+mn-lt"/>
                <a:ea typeface="+mn-ea"/>
                <a:cs typeface="+mn-cs"/>
              </a:rPr>
              <a:t> Kìa, tôi sanh ra trong sự gian ác, Mẹ tôi đã hoài thai tôi trong tội lỗi. </a:t>
            </a:r>
            <a:r>
              <a:rPr lang="vi-VN" sz="1200" b="0" i="0" u="none" strike="noStrike" kern="1200" dirty="0">
                <a:solidFill>
                  <a:schemeClr val="tx1"/>
                </a:solidFill>
                <a:effectLst/>
                <a:latin typeface="+mn-lt"/>
                <a:ea typeface="+mn-ea"/>
                <a:cs typeface="+mn-cs"/>
                <a:hlinkClick r:id="rId8" tooltip="Share Verse"/>
              </a:rPr>
              <a:t>6</a:t>
            </a:r>
            <a:r>
              <a:rPr lang="vi-VN" sz="1200" b="0" i="0" kern="1200" dirty="0">
                <a:solidFill>
                  <a:schemeClr val="tx1"/>
                </a:solidFill>
                <a:effectLst/>
                <a:latin typeface="+mn-lt"/>
                <a:ea typeface="+mn-ea"/>
                <a:cs typeface="+mn-cs"/>
              </a:rPr>
              <a:t> Nầy, Chúa muốn sự chân thật nơi bề trong; Chúa sẽ làm cho tôi được biết sự khôn ngoan trong nơi bí mật của lòng tôi. </a:t>
            </a:r>
            <a:r>
              <a:rPr lang="vi-VN" sz="1200" b="0" i="0" u="none" strike="noStrike" kern="1200" dirty="0">
                <a:solidFill>
                  <a:schemeClr val="tx1"/>
                </a:solidFill>
                <a:effectLst/>
                <a:latin typeface="+mn-lt"/>
                <a:ea typeface="+mn-ea"/>
                <a:cs typeface="+mn-cs"/>
                <a:hlinkClick r:id="rId9" tooltip="Share Verse"/>
              </a:rPr>
              <a:t>7</a:t>
            </a:r>
            <a:r>
              <a:rPr lang="vi-VN" sz="1200" b="0" i="0" kern="1200" dirty="0">
                <a:solidFill>
                  <a:schemeClr val="tx1"/>
                </a:solidFill>
                <a:effectLst/>
                <a:latin typeface="+mn-lt"/>
                <a:ea typeface="+mn-ea"/>
                <a:cs typeface="+mn-cs"/>
              </a:rPr>
              <a:t> Xin hãy lấy chùm kinh giới tẩy sạch tội lỗi tôi, thì tôi sẽ được tinh sạch; Cầu Chúa hãy rửa tôi, thì tôi sẽ nên trắng hơn tuyết, </a:t>
            </a:r>
            <a:r>
              <a:rPr lang="vi-VN" sz="1200" b="0" i="0" u="none" strike="noStrike" kern="1200" dirty="0">
                <a:solidFill>
                  <a:schemeClr val="tx1"/>
                </a:solidFill>
                <a:effectLst/>
                <a:latin typeface="+mn-lt"/>
                <a:ea typeface="+mn-ea"/>
                <a:cs typeface="+mn-cs"/>
                <a:hlinkClick r:id="rId10" tooltip="Share Verse"/>
              </a:rPr>
              <a:t>8</a:t>
            </a:r>
            <a:r>
              <a:rPr lang="vi-VN" sz="1200" b="0" i="0" kern="1200" dirty="0">
                <a:solidFill>
                  <a:schemeClr val="tx1"/>
                </a:solidFill>
                <a:effectLst/>
                <a:latin typeface="+mn-lt"/>
                <a:ea typeface="+mn-ea"/>
                <a:cs typeface="+mn-cs"/>
              </a:rPr>
              <a:t> Hãy cho tôi nghe sự vui vẻ mừng rỡ, Để các xương cốt mà Chúa đã bẻ gãy được khoái lạc. </a:t>
            </a:r>
            <a:r>
              <a:rPr lang="vi-VN" sz="1200" b="0" i="0" u="none" strike="noStrike" kern="1200" dirty="0">
                <a:solidFill>
                  <a:schemeClr val="tx1"/>
                </a:solidFill>
                <a:effectLst/>
                <a:latin typeface="+mn-lt"/>
                <a:ea typeface="+mn-ea"/>
                <a:cs typeface="+mn-cs"/>
                <a:hlinkClick r:id="rId11" tooltip="Share Verse"/>
              </a:rPr>
              <a:t>9</a:t>
            </a:r>
            <a:r>
              <a:rPr lang="vi-VN" sz="1200" b="0" i="0" kern="1200" dirty="0">
                <a:solidFill>
                  <a:schemeClr val="tx1"/>
                </a:solidFill>
                <a:effectLst/>
                <a:latin typeface="+mn-lt"/>
                <a:ea typeface="+mn-ea"/>
                <a:cs typeface="+mn-cs"/>
              </a:rPr>
              <a:t> Xin Chúa ngảnh mặt khỏi các tội lỗi tôi, Và xóa hết thảy sự gian ác tôi. </a:t>
            </a:r>
            <a:r>
              <a:rPr lang="vi-VN" sz="1200" b="0" i="0" u="none" strike="noStrike" kern="1200" dirty="0">
                <a:solidFill>
                  <a:schemeClr val="tx1"/>
                </a:solidFill>
                <a:effectLst/>
                <a:latin typeface="+mn-lt"/>
                <a:ea typeface="+mn-ea"/>
                <a:cs typeface="+mn-cs"/>
                <a:hlinkClick r:id="rId12" tooltip="Share Verse"/>
              </a:rPr>
              <a:t>10</a:t>
            </a:r>
            <a:r>
              <a:rPr lang="vi-VN" sz="1200" b="0" i="0" kern="1200" dirty="0">
                <a:solidFill>
                  <a:schemeClr val="tx1"/>
                </a:solidFill>
                <a:effectLst/>
                <a:latin typeface="+mn-lt"/>
                <a:ea typeface="+mn-ea"/>
                <a:cs typeface="+mn-cs"/>
              </a:rPr>
              <a:t> Đức Chúa Trời ôi! xin hãy dựng nên trong tôi một lòng trong sạch, Và làm cho mới lại trong tôi một thần linh ngay thẳng. </a:t>
            </a:r>
            <a:r>
              <a:rPr lang="vi-VN" sz="1200" b="0" i="0" u="none" strike="noStrike" kern="1200" dirty="0">
                <a:solidFill>
                  <a:schemeClr val="tx1"/>
                </a:solidFill>
                <a:effectLst/>
                <a:latin typeface="+mn-lt"/>
                <a:ea typeface="+mn-ea"/>
                <a:cs typeface="+mn-cs"/>
                <a:hlinkClick r:id="rId13" tooltip="Share Verse"/>
              </a:rPr>
              <a:t>11</a:t>
            </a:r>
            <a:r>
              <a:rPr lang="vi-VN" sz="1200" b="0" i="0" kern="1200" dirty="0">
                <a:solidFill>
                  <a:schemeClr val="tx1"/>
                </a:solidFill>
                <a:effectLst/>
                <a:latin typeface="+mn-lt"/>
                <a:ea typeface="+mn-ea"/>
                <a:cs typeface="+mn-cs"/>
              </a:rPr>
              <a:t> Xin chớ từ bỏ tôi khỏi trước mặt Chúa, Cũng đừng cất khỏi tôi Thánh Linh Chúa. </a:t>
            </a:r>
            <a:r>
              <a:rPr lang="vi-VN" sz="1200" b="0" i="0" u="none" strike="noStrike" kern="1200" dirty="0">
                <a:solidFill>
                  <a:schemeClr val="tx1"/>
                </a:solidFill>
                <a:effectLst/>
                <a:latin typeface="+mn-lt"/>
                <a:ea typeface="+mn-ea"/>
                <a:cs typeface="+mn-cs"/>
                <a:hlinkClick r:id="rId14" tooltip="Share Verse"/>
              </a:rPr>
              <a:t>12</a:t>
            </a:r>
            <a:r>
              <a:rPr lang="vi-VN" sz="1200" b="0" i="0" kern="1200" dirty="0">
                <a:solidFill>
                  <a:schemeClr val="tx1"/>
                </a:solidFill>
                <a:effectLst/>
                <a:latin typeface="+mn-lt"/>
                <a:ea typeface="+mn-ea"/>
                <a:cs typeface="+mn-cs"/>
              </a:rPr>
              <a:t> Xin hãy ban lại cho tôi sự vui vẻ về sự cứu rỗi của Chúa, Dùng thần linh sẵn lòng mà nâng đỡ tôi. </a:t>
            </a:r>
            <a:r>
              <a:rPr lang="vi-VN" sz="1200" b="0" i="0" u="none" strike="noStrike" kern="1200" dirty="0">
                <a:solidFill>
                  <a:schemeClr val="tx1"/>
                </a:solidFill>
                <a:effectLst/>
                <a:latin typeface="+mn-lt"/>
                <a:ea typeface="+mn-ea"/>
                <a:cs typeface="+mn-cs"/>
                <a:hlinkClick r:id="rId15" tooltip="Share Verse"/>
              </a:rPr>
              <a:t>13</a:t>
            </a:r>
            <a:r>
              <a:rPr lang="vi-VN" sz="1200" b="0" i="0" kern="1200" dirty="0">
                <a:solidFill>
                  <a:schemeClr val="tx1"/>
                </a:solidFill>
                <a:effectLst/>
                <a:latin typeface="+mn-lt"/>
                <a:ea typeface="+mn-ea"/>
                <a:cs typeface="+mn-cs"/>
              </a:rPr>
              <a:t> Bấy giờ tôi sẽ dạy đường lối Chúa cho kẻ vi phạm, Và kẻ có tội sẽ trở về cùng Chúa. </a:t>
            </a:r>
            <a:r>
              <a:rPr lang="vi-VN" sz="1200" b="0" i="0" u="none" strike="noStrike" kern="1200" dirty="0">
                <a:solidFill>
                  <a:schemeClr val="tx1"/>
                </a:solidFill>
                <a:effectLst/>
                <a:latin typeface="+mn-lt"/>
                <a:ea typeface="+mn-ea"/>
                <a:cs typeface="+mn-cs"/>
                <a:hlinkClick r:id="rId16" tooltip="Share Verse"/>
              </a:rPr>
              <a:t>14</a:t>
            </a:r>
            <a:r>
              <a:rPr lang="vi-VN" sz="1200" b="0" i="0" kern="1200" dirty="0">
                <a:solidFill>
                  <a:schemeClr val="tx1"/>
                </a:solidFill>
                <a:effectLst/>
                <a:latin typeface="+mn-lt"/>
                <a:ea typeface="+mn-ea"/>
                <a:cs typeface="+mn-cs"/>
              </a:rPr>
              <a:t> Hỡi Đức Chúa Trời, là Đức Chúa Trời về sự cứu rỗi tôi, Xin giải tôi khỏi tội làm đổ huyết, Thì lưỡi tôi sẽ hát ngợi khen sự công bình của Chúa. </a:t>
            </a:r>
            <a:r>
              <a:rPr lang="vi-VN" sz="1200" b="0" i="0" u="none" strike="noStrike" kern="1200" dirty="0">
                <a:solidFill>
                  <a:schemeClr val="tx1"/>
                </a:solidFill>
                <a:effectLst/>
                <a:latin typeface="+mn-lt"/>
                <a:ea typeface="+mn-ea"/>
                <a:cs typeface="+mn-cs"/>
                <a:hlinkClick r:id="rId17" tooltip="Share Verse"/>
              </a:rPr>
              <a:t>15</a:t>
            </a:r>
            <a:r>
              <a:rPr lang="vi-VN" sz="1200" b="0" i="0" kern="1200" dirty="0">
                <a:solidFill>
                  <a:schemeClr val="tx1"/>
                </a:solidFill>
                <a:effectLst/>
                <a:latin typeface="+mn-lt"/>
                <a:ea typeface="+mn-ea"/>
                <a:cs typeface="+mn-cs"/>
              </a:rPr>
              <a:t> Chúa ơn, xin mở môi tôi, Rồi miệng tôi sẽ truyền ra sự ngợi khen Chúa. </a:t>
            </a:r>
            <a:r>
              <a:rPr lang="vi-VN" sz="1200" b="0" i="0" u="none" strike="noStrike" kern="1200" dirty="0">
                <a:solidFill>
                  <a:schemeClr val="tx1"/>
                </a:solidFill>
                <a:effectLst/>
                <a:latin typeface="+mn-lt"/>
                <a:ea typeface="+mn-ea"/>
                <a:cs typeface="+mn-cs"/>
                <a:hlinkClick r:id="rId18" tooltip="Share Verse"/>
              </a:rPr>
              <a:t>16</a:t>
            </a:r>
            <a:r>
              <a:rPr lang="vi-VN" sz="1200" b="0" i="0" kern="1200" dirty="0">
                <a:solidFill>
                  <a:schemeClr val="tx1"/>
                </a:solidFill>
                <a:effectLst/>
                <a:latin typeface="+mn-lt"/>
                <a:ea typeface="+mn-ea"/>
                <a:cs typeface="+mn-cs"/>
              </a:rPr>
              <a:t> Vì Chúa không ưa thích của lễ, bằng vậy, tôi chắc đã dâng; Của lễ thiêu cũng không đẹp lòng Chúa: </a:t>
            </a:r>
            <a:r>
              <a:rPr lang="vi-VN" sz="1200" b="0" i="0" u="none" strike="noStrike" kern="1200" dirty="0">
                <a:solidFill>
                  <a:schemeClr val="tx1"/>
                </a:solidFill>
                <a:effectLst/>
                <a:latin typeface="+mn-lt"/>
                <a:ea typeface="+mn-ea"/>
                <a:cs typeface="+mn-cs"/>
                <a:hlinkClick r:id="rId19" tooltip="Share Verse"/>
              </a:rPr>
              <a:t>17</a:t>
            </a:r>
            <a:r>
              <a:rPr lang="vi-VN" sz="1200" b="0" i="0" kern="1200" dirty="0">
                <a:solidFill>
                  <a:schemeClr val="tx1"/>
                </a:solidFill>
                <a:effectLst/>
                <a:latin typeface="+mn-lt"/>
                <a:ea typeface="+mn-ea"/>
                <a:cs typeface="+mn-cs"/>
              </a:rPr>
              <a:t> Của lễ đẹp lòng Đức Chúa Trời, ấy là tâm thần đau thương: Đức Chúa Trời ôi! lòng đau thương thống hối Chúa không khinh dể đâu. </a:t>
            </a:r>
            <a:r>
              <a:rPr lang="vi-VN" sz="1200" b="0" i="0" u="none" strike="noStrike" kern="1200" dirty="0">
                <a:solidFill>
                  <a:schemeClr val="tx1"/>
                </a:solidFill>
                <a:effectLst/>
                <a:latin typeface="+mn-lt"/>
                <a:ea typeface="+mn-ea"/>
                <a:cs typeface="+mn-cs"/>
                <a:hlinkClick r:id="rId20" tooltip="Share Verse"/>
              </a:rPr>
              <a:t>18</a:t>
            </a:r>
            <a:r>
              <a:rPr lang="vi-VN" sz="1200" b="0" i="0" kern="1200" dirty="0">
                <a:solidFill>
                  <a:schemeClr val="tx1"/>
                </a:solidFill>
                <a:effectLst/>
                <a:latin typeface="+mn-lt"/>
                <a:ea typeface="+mn-ea"/>
                <a:cs typeface="+mn-cs"/>
              </a:rPr>
              <a:t> Cầu xin Chúa hãy làm lành cho Si-ôn tùy ý tốt Ngài; Hãy xây cất các vách tường của Giê-ru-sa-lem. </a:t>
            </a:r>
            <a:r>
              <a:rPr lang="vi-VN" sz="1200" b="0" i="0" u="none" strike="noStrike" kern="1200" dirty="0">
                <a:solidFill>
                  <a:schemeClr val="tx1"/>
                </a:solidFill>
                <a:effectLst/>
                <a:latin typeface="+mn-lt"/>
                <a:ea typeface="+mn-ea"/>
                <a:cs typeface="+mn-cs"/>
                <a:hlinkClick r:id="rId21" tooltip="Share Verse"/>
              </a:rPr>
              <a:t>19</a:t>
            </a:r>
            <a:r>
              <a:rPr lang="vi-VN" sz="1200" b="0" i="0" kern="1200" dirty="0">
                <a:solidFill>
                  <a:schemeClr val="tx1"/>
                </a:solidFill>
                <a:effectLst/>
                <a:latin typeface="+mn-lt"/>
                <a:ea typeface="+mn-ea"/>
                <a:cs typeface="+mn-cs"/>
              </a:rPr>
              <a:t> Bấy giờ Chúa sẽ ưa thích các của lễ công bình, Của lễ thiêu, và các con sinh dâng trọn; Bấy giờ người ta sẽ dâng bò đực trên bàn thờ của Chúa.</a:t>
            </a:r>
            <a:endParaRPr lang="en-US" dirty="0"/>
          </a:p>
          <a:p>
            <a:endParaRPr lang="en-US" dirty="0"/>
          </a:p>
        </p:txBody>
      </p:sp>
      <p:sp>
        <p:nvSpPr>
          <p:cNvPr id="4" name="Slide Number Placeholder 3"/>
          <p:cNvSpPr>
            <a:spLocks noGrp="1"/>
          </p:cNvSpPr>
          <p:nvPr>
            <p:ph type="sldNum" sz="quarter" idx="5"/>
          </p:nvPr>
        </p:nvSpPr>
        <p:spPr/>
        <p:txBody>
          <a:bodyPr/>
          <a:lstStyle/>
          <a:p>
            <a:fld id="{4EB4BF31-FFF2-0243-B0D0-B7760009A0D0}" type="slidenum">
              <a:rPr lang="en-US" smtClean="0"/>
              <a:t>11</a:t>
            </a:fld>
            <a:endParaRPr lang="en-US"/>
          </a:p>
        </p:txBody>
      </p:sp>
    </p:spTree>
    <p:extLst>
      <p:ext uri="{BB962C8B-B14F-4D97-AF65-F5344CB8AC3E}">
        <p14:creationId xmlns:p14="http://schemas.microsoft.com/office/powerpoint/2010/main" val="985619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sz="1200" b="0" i="0" kern="1200" dirty="0">
              <a:solidFill>
                <a:schemeClr val="tx1"/>
              </a:solidFill>
              <a:effectLst/>
              <a:latin typeface="+mn-lt"/>
              <a:ea typeface="+mn-ea"/>
              <a:cs typeface="+mn-cs"/>
            </a:endParaRPr>
          </a:p>
          <a:p>
            <a:r>
              <a:rPr lang="vi-VN" sz="1200" b="0" i="0" kern="1200" dirty="0">
                <a:solidFill>
                  <a:schemeClr val="tx1"/>
                </a:solidFill>
                <a:effectLst/>
                <a:latin typeface="+mn-lt"/>
                <a:ea typeface="+mn-ea"/>
                <a:cs typeface="+mn-cs"/>
              </a:rPr>
              <a:t>Môi-se: 40 năm lưu lạc trong đồng vắng để lãnh đạo 2 triệu dân Y sơ ra ên 40 năm sau trong sa mạc</a:t>
            </a:r>
          </a:p>
          <a:p>
            <a:r>
              <a:rPr lang="vi-VN" sz="1200" b="0" i="0" kern="1200" dirty="0">
                <a:solidFill>
                  <a:schemeClr val="tx1"/>
                </a:solidFill>
                <a:effectLst/>
                <a:latin typeface="+mn-lt"/>
                <a:ea typeface="+mn-ea"/>
                <a:cs typeface="+mn-cs"/>
              </a:rPr>
              <a:t>Đa vít: 13 năm bị Vua Sau-lơ rượt đuổi bởi lòng ganh tỵ để trở thành một vị vua anh minh cho 40 năm sau.</a:t>
            </a:r>
          </a:p>
          <a:p>
            <a:endParaRPr lang="vi-VN"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EB4BF31-FFF2-0243-B0D0-B7760009A0D0}" type="slidenum">
              <a:rPr lang="en-US" smtClean="0"/>
              <a:t>12</a:t>
            </a:fld>
            <a:endParaRPr lang="en-US"/>
          </a:p>
        </p:txBody>
      </p:sp>
    </p:spTree>
    <p:extLst>
      <p:ext uri="{BB962C8B-B14F-4D97-AF65-F5344CB8AC3E}">
        <p14:creationId xmlns:p14="http://schemas.microsoft.com/office/powerpoint/2010/main" val="1131634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Phi-e-</a:t>
            </a:r>
            <a:r>
              <a:rPr lang="en-US" dirty="0" err="1"/>
              <a:t>rơ</a:t>
            </a:r>
            <a:r>
              <a:rPr lang="en-US" dirty="0"/>
              <a:t> </a:t>
            </a:r>
            <a:r>
              <a:rPr lang="en-US" dirty="0" err="1"/>
              <a:t>trong</a:t>
            </a:r>
            <a:r>
              <a:rPr lang="en-US" dirty="0"/>
              <a:t> </a:t>
            </a:r>
            <a:r>
              <a:rPr lang="en-US" dirty="0" err="1"/>
              <a:t>sân</a:t>
            </a:r>
            <a:r>
              <a:rPr lang="en-US" dirty="0"/>
              <a:t> Phi-</a:t>
            </a:r>
            <a:r>
              <a:rPr lang="en-US" dirty="0" err="1"/>
              <a:t>lát</a:t>
            </a:r>
            <a:r>
              <a:rPr lang="en-US" dirty="0"/>
              <a:t> </a:t>
            </a:r>
            <a:r>
              <a:rPr lang="en-US" dirty="0" err="1"/>
              <a:t>và</a:t>
            </a:r>
            <a:r>
              <a:rPr lang="en-US" dirty="0"/>
              <a:t> Phi-e-</a:t>
            </a:r>
            <a:r>
              <a:rPr lang="en-US" dirty="0" err="1"/>
              <a:t>rơ</a:t>
            </a:r>
            <a:r>
              <a:rPr lang="en-US" dirty="0"/>
              <a:t> </a:t>
            </a:r>
            <a:r>
              <a:rPr lang="en-US" dirty="0" err="1"/>
              <a:t>trước</a:t>
            </a:r>
            <a:r>
              <a:rPr lang="en-US" dirty="0"/>
              <a:t> </a:t>
            </a:r>
            <a:r>
              <a:rPr lang="en-US" dirty="0" err="1"/>
              <a:t>đám</a:t>
            </a:r>
            <a:r>
              <a:rPr lang="en-US" dirty="0"/>
              <a:t> </a:t>
            </a:r>
            <a:r>
              <a:rPr lang="en-US" dirty="0" err="1"/>
              <a:t>đông</a:t>
            </a:r>
            <a:r>
              <a:rPr lang="en-US" dirty="0"/>
              <a:t> </a:t>
            </a:r>
            <a:r>
              <a:rPr lang="en-US" dirty="0" err="1"/>
              <a:t>từ</a:t>
            </a:r>
            <a:r>
              <a:rPr lang="en-US" dirty="0"/>
              <a:t> </a:t>
            </a:r>
            <a:r>
              <a:rPr lang="en-US" dirty="0" err="1"/>
              <a:t>khắp</a:t>
            </a:r>
            <a:r>
              <a:rPr lang="en-US" dirty="0"/>
              <a:t> </a:t>
            </a:r>
            <a:r>
              <a:rPr lang="en-US" dirty="0" err="1"/>
              <a:t>nơi</a:t>
            </a:r>
            <a:r>
              <a:rPr lang="en-US" dirty="0"/>
              <a:t> </a:t>
            </a:r>
            <a:r>
              <a:rPr lang="en-US" dirty="0" err="1"/>
              <a:t>trên</a:t>
            </a:r>
            <a:r>
              <a:rPr lang="en-US" dirty="0"/>
              <a:t> </a:t>
            </a:r>
            <a:r>
              <a:rPr lang="en-US" dirty="0" err="1"/>
              <a:t>thế</a:t>
            </a:r>
            <a:r>
              <a:rPr lang="en-US" dirty="0"/>
              <a:t> </a:t>
            </a:r>
            <a:r>
              <a:rPr lang="en-US" dirty="0" err="1"/>
              <a:t>giới</a:t>
            </a:r>
            <a:r>
              <a:rPr lang="en-US" dirty="0"/>
              <a:t> </a:t>
            </a:r>
            <a:r>
              <a:rPr lang="en-US" dirty="0" err="1"/>
              <a:t>thời</a:t>
            </a:r>
            <a:r>
              <a:rPr lang="en-US" dirty="0"/>
              <a:t> </a:t>
            </a:r>
            <a:r>
              <a:rPr lang="en-US" dirty="0" err="1"/>
              <a:t>bấy</a:t>
            </a:r>
            <a:r>
              <a:rPr lang="en-US" dirty="0"/>
              <a:t> </a:t>
            </a:r>
            <a:r>
              <a:rPr lang="en-US" dirty="0" err="1"/>
              <a:t>giờ</a:t>
            </a:r>
            <a:r>
              <a:rPr lang="en-US" dirty="0"/>
              <a:t>, </a:t>
            </a:r>
            <a:r>
              <a:rPr lang="en-US" dirty="0" err="1"/>
              <a:t>trong</a:t>
            </a:r>
            <a:r>
              <a:rPr lang="en-US" dirty="0"/>
              <a:t> </a:t>
            </a:r>
            <a:r>
              <a:rPr lang="en-US" dirty="0" err="1"/>
              <a:t>ngày</a:t>
            </a:r>
            <a:r>
              <a:rPr lang="en-US" dirty="0"/>
              <a:t> </a:t>
            </a:r>
            <a:r>
              <a:rPr lang="en-US" dirty="0" err="1"/>
              <a:t>Đức</a:t>
            </a:r>
            <a:r>
              <a:rPr lang="en-US" dirty="0"/>
              <a:t> </a:t>
            </a:r>
            <a:r>
              <a:rPr lang="en-US" dirty="0" err="1"/>
              <a:t>Thánh</a:t>
            </a:r>
            <a:r>
              <a:rPr lang="en-US" dirty="0"/>
              <a:t> Linh </a:t>
            </a:r>
            <a:r>
              <a:rPr lang="en-US" dirty="0" err="1"/>
              <a:t>giáng</a:t>
            </a:r>
            <a:r>
              <a:rPr lang="en-US" dirty="0"/>
              <a:t> </a:t>
            </a:r>
            <a:r>
              <a:rPr lang="en-US" dirty="0" err="1"/>
              <a:t>lâm</a:t>
            </a:r>
            <a:r>
              <a:rPr lang="en-US" dirty="0"/>
              <a:t> </a:t>
            </a:r>
            <a:r>
              <a:rPr lang="en-US" dirty="0" err="1"/>
              <a:t>vào</a:t>
            </a:r>
            <a:r>
              <a:rPr lang="en-US" dirty="0"/>
              <a:t> </a:t>
            </a:r>
            <a:r>
              <a:rPr lang="en-US" dirty="0" err="1"/>
              <a:t>lễ</a:t>
            </a:r>
            <a:r>
              <a:rPr lang="en-US" dirty="0"/>
              <a:t> </a:t>
            </a:r>
            <a:r>
              <a:rPr lang="en-US" dirty="0" err="1"/>
              <a:t>Ngũ</a:t>
            </a:r>
            <a:r>
              <a:rPr lang="en-US" dirty="0"/>
              <a:t> </a:t>
            </a:r>
            <a:r>
              <a:rPr lang="en-US" dirty="0" err="1"/>
              <a:t>Tuần</a:t>
            </a:r>
            <a:r>
              <a:rPr lang="en-US" dirty="0"/>
              <a:t> </a:t>
            </a:r>
            <a:r>
              <a:rPr lang="en-US" dirty="0" err="1"/>
              <a:t>tại</a:t>
            </a:r>
            <a:r>
              <a:rPr lang="en-US" dirty="0"/>
              <a:t> </a:t>
            </a:r>
            <a:r>
              <a:rPr lang="en-US" dirty="0" err="1"/>
              <a:t>Giê-ru-sa-lem</a:t>
            </a:r>
            <a:r>
              <a:rPr lang="en-US" dirty="0"/>
              <a:t>.</a:t>
            </a:r>
          </a:p>
          <a:p>
            <a:endParaRPr lang="en-US" dirty="0"/>
          </a:p>
        </p:txBody>
      </p:sp>
      <p:sp>
        <p:nvSpPr>
          <p:cNvPr id="4" name="Slide Number Placeholder 3"/>
          <p:cNvSpPr>
            <a:spLocks noGrp="1"/>
          </p:cNvSpPr>
          <p:nvPr>
            <p:ph type="sldNum" sz="quarter" idx="5"/>
          </p:nvPr>
        </p:nvSpPr>
        <p:spPr/>
        <p:txBody>
          <a:bodyPr/>
          <a:lstStyle/>
          <a:p>
            <a:fld id="{4EB4BF31-FFF2-0243-B0D0-B7760009A0D0}" type="slidenum">
              <a:rPr lang="en-US" smtClean="0"/>
              <a:t>13</a:t>
            </a:fld>
            <a:endParaRPr lang="en-US"/>
          </a:p>
        </p:txBody>
      </p:sp>
    </p:spTree>
    <p:extLst>
      <p:ext uri="{BB962C8B-B14F-4D97-AF65-F5344CB8AC3E}">
        <p14:creationId xmlns:p14="http://schemas.microsoft.com/office/powerpoint/2010/main" val="893329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Không</a:t>
            </a:r>
            <a:r>
              <a:rPr lang="en-US" dirty="0"/>
              <a:t> ai </a:t>
            </a:r>
            <a:r>
              <a:rPr lang="en-US" dirty="0" err="1"/>
              <a:t>muốn</a:t>
            </a:r>
            <a:r>
              <a:rPr lang="en-US" dirty="0"/>
              <a:t> </a:t>
            </a:r>
            <a:r>
              <a:rPr lang="en-US" dirty="0" err="1"/>
              <a:t>hoạn</a:t>
            </a:r>
            <a:r>
              <a:rPr lang="en-US" dirty="0"/>
              <a:t> </a:t>
            </a:r>
            <a:r>
              <a:rPr lang="en-US" dirty="0" err="1"/>
              <a:t>nạn</a:t>
            </a:r>
            <a:r>
              <a:rPr lang="en-US" dirty="0"/>
              <a:t>, </a:t>
            </a:r>
            <a:r>
              <a:rPr lang="en-US" dirty="0" err="1"/>
              <a:t>thử</a:t>
            </a:r>
            <a:r>
              <a:rPr lang="en-US" dirty="0"/>
              <a:t> </a:t>
            </a:r>
            <a:r>
              <a:rPr lang="en-US" dirty="0" err="1"/>
              <a:t>thách</a:t>
            </a:r>
            <a:r>
              <a:rPr lang="en-US" dirty="0"/>
              <a:t> hay </a:t>
            </a:r>
            <a:r>
              <a:rPr lang="en-US" dirty="0" err="1"/>
              <a:t>bị</a:t>
            </a:r>
            <a:r>
              <a:rPr lang="en-US" dirty="0"/>
              <a:t> </a:t>
            </a:r>
            <a:r>
              <a:rPr lang="en-US" dirty="0" err="1"/>
              <a:t>thất</a:t>
            </a:r>
            <a:r>
              <a:rPr lang="en-US" dirty="0"/>
              <a:t> </a:t>
            </a:r>
            <a:r>
              <a:rPr lang="en-US" dirty="0" err="1"/>
              <a:t>bại</a:t>
            </a:r>
            <a:r>
              <a:rPr lang="en-US" dirty="0"/>
              <a:t> </a:t>
            </a:r>
            <a:r>
              <a:rPr lang="en-US" dirty="0" err="1"/>
              <a:t>cã</a:t>
            </a:r>
            <a:r>
              <a:rPr lang="en-US" dirty="0"/>
              <a:t>. </a:t>
            </a:r>
            <a:r>
              <a:rPr lang="en-US" dirty="0" err="1"/>
              <a:t>Nhưng</a:t>
            </a:r>
            <a:r>
              <a:rPr lang="en-US" dirty="0"/>
              <a:t> ko </a:t>
            </a:r>
            <a:r>
              <a:rPr lang="en-US" dirty="0" err="1"/>
              <a:t>có</a:t>
            </a:r>
            <a:r>
              <a:rPr lang="en-US" dirty="0"/>
              <a:t> con </a:t>
            </a:r>
            <a:r>
              <a:rPr lang="en-US" dirty="0" err="1"/>
              <a:t>đường</a:t>
            </a:r>
            <a:r>
              <a:rPr lang="en-US" dirty="0"/>
              <a:t> </a:t>
            </a:r>
            <a:r>
              <a:rPr lang="en-US" dirty="0" err="1"/>
              <a:t>nào</a:t>
            </a:r>
            <a:r>
              <a:rPr lang="en-US" dirty="0"/>
              <a:t> </a:t>
            </a:r>
            <a:r>
              <a:rPr lang="en-US" dirty="0" err="1"/>
              <a:t>khác</a:t>
            </a:r>
            <a:r>
              <a:rPr lang="en-US" dirty="0"/>
              <a:t>.</a:t>
            </a:r>
          </a:p>
          <a:p>
            <a:r>
              <a:rPr lang="en-US" dirty="0" err="1"/>
              <a:t>Đừng</a:t>
            </a:r>
            <a:r>
              <a:rPr lang="en-US" dirty="0"/>
              <a:t> </a:t>
            </a:r>
            <a:r>
              <a:rPr lang="en-US" dirty="0" err="1"/>
              <a:t>sợ</a:t>
            </a:r>
            <a:r>
              <a:rPr lang="en-US" dirty="0"/>
              <a:t>, </a:t>
            </a:r>
            <a:r>
              <a:rPr lang="en-US" dirty="0" err="1"/>
              <a:t>Chúa</a:t>
            </a:r>
            <a:r>
              <a:rPr lang="en-US" dirty="0"/>
              <a:t> </a:t>
            </a:r>
            <a:r>
              <a:rPr lang="en-US" dirty="0" err="1"/>
              <a:t>luôn</a:t>
            </a:r>
            <a:r>
              <a:rPr lang="en-US" dirty="0"/>
              <a:t> </a:t>
            </a:r>
            <a:r>
              <a:rPr lang="en-US" dirty="0" err="1"/>
              <a:t>mở</a:t>
            </a:r>
            <a:r>
              <a:rPr lang="en-US" dirty="0"/>
              <a:t> </a:t>
            </a:r>
            <a:r>
              <a:rPr lang="en-US" dirty="0" err="1"/>
              <a:t>đường</a:t>
            </a:r>
            <a:r>
              <a:rPr lang="en-US" dirty="0"/>
              <a:t> </a:t>
            </a:r>
            <a:r>
              <a:rPr lang="en-US" dirty="0" err="1"/>
              <a:t>cho</a:t>
            </a:r>
            <a:r>
              <a:rPr lang="en-US" dirty="0"/>
              <a:t> ra </a:t>
            </a:r>
            <a:r>
              <a:rPr lang="en-US" dirty="0" err="1"/>
              <a:t>khỏi</a:t>
            </a:r>
            <a:r>
              <a:rPr lang="en-US" dirty="0"/>
              <a:t>. </a:t>
            </a:r>
            <a:r>
              <a:rPr lang="en-US" dirty="0" err="1"/>
              <a:t>Như</a:t>
            </a:r>
            <a:endParaRPr lang="en-US" dirty="0"/>
          </a:p>
          <a:p>
            <a:r>
              <a:rPr lang="en-US" dirty="0"/>
              <a:t>Ba </a:t>
            </a:r>
            <a:r>
              <a:rPr lang="en-US" dirty="0" err="1"/>
              <a:t>bạn</a:t>
            </a:r>
            <a:r>
              <a:rPr lang="en-US" dirty="0"/>
              <a:t> </a:t>
            </a:r>
            <a:r>
              <a:rPr lang="en-US" dirty="0" err="1"/>
              <a:t>Đa-ni-ên</a:t>
            </a:r>
            <a:r>
              <a:rPr lang="en-US" dirty="0"/>
              <a:t> </a:t>
            </a:r>
            <a:r>
              <a:rPr lang="en-US" dirty="0" err="1"/>
              <a:t>trong</a:t>
            </a:r>
            <a:r>
              <a:rPr lang="en-US" dirty="0"/>
              <a:t> </a:t>
            </a:r>
            <a:r>
              <a:rPr lang="en-US" dirty="0" err="1"/>
              <a:t>lò</a:t>
            </a:r>
            <a:r>
              <a:rPr lang="en-US" dirty="0"/>
              <a:t> </a:t>
            </a:r>
            <a:r>
              <a:rPr lang="en-US" dirty="0" err="1"/>
              <a:t>lửa</a:t>
            </a:r>
            <a:r>
              <a:rPr lang="en-US" dirty="0"/>
              <a:t> </a:t>
            </a:r>
            <a:r>
              <a:rPr lang="en-US" dirty="0" err="1"/>
              <a:t>hực</a:t>
            </a:r>
            <a:endParaRPr lang="en-US" dirty="0"/>
          </a:p>
          <a:p>
            <a:r>
              <a:rPr lang="en-US" dirty="0" err="1"/>
              <a:t>Đa-ni-ên</a:t>
            </a:r>
            <a:r>
              <a:rPr lang="en-US" dirty="0"/>
              <a:t> </a:t>
            </a:r>
            <a:r>
              <a:rPr lang="en-US" dirty="0" err="1"/>
              <a:t>trong</a:t>
            </a:r>
            <a:r>
              <a:rPr lang="en-US" dirty="0"/>
              <a:t> hang </a:t>
            </a:r>
            <a:r>
              <a:rPr lang="en-US" dirty="0" err="1"/>
              <a:t>sư</a:t>
            </a:r>
            <a:r>
              <a:rPr lang="en-US" dirty="0"/>
              <a:t> </a:t>
            </a:r>
            <a:r>
              <a:rPr lang="en-US" dirty="0" err="1"/>
              <a:t>tử</a:t>
            </a:r>
            <a:endParaRPr lang="en-US" dirty="0"/>
          </a:p>
          <a:p>
            <a:endParaRPr lang="vi-VN" sz="1200" b="0" i="0" u="none" strike="noStrike" kern="1200" dirty="0">
              <a:solidFill>
                <a:schemeClr val="tx1"/>
              </a:solidFill>
              <a:effectLst/>
              <a:latin typeface="+mn-lt"/>
              <a:ea typeface="+mn-ea"/>
              <a:cs typeface="+mn-cs"/>
              <a:hlinkClick r:id="rId3"/>
            </a:endParaRPr>
          </a:p>
          <a:p>
            <a:r>
              <a:rPr lang="vi-VN" sz="1200" b="0" i="0" u="none" strike="noStrike" kern="1200" dirty="0">
                <a:solidFill>
                  <a:schemeClr val="tx1"/>
                </a:solidFill>
                <a:effectLst/>
                <a:latin typeface="+mn-lt"/>
                <a:ea typeface="+mn-ea"/>
                <a:cs typeface="+mn-cs"/>
                <a:hlinkClick r:id="rId3"/>
              </a:rPr>
              <a:t>Thi-thiên 37:24</a:t>
            </a:r>
            <a:r>
              <a:rPr lang="vi-VN" sz="1200" b="0" i="0" kern="1200" dirty="0">
                <a:solidFill>
                  <a:schemeClr val="tx1"/>
                </a:solidFill>
                <a:effectLst/>
                <a:latin typeface="+mn-lt"/>
                <a:ea typeface="+mn-ea"/>
                <a:cs typeface="+mn-cs"/>
              </a:rPr>
              <a:t> Dầu người té, cũng không nằm sải dài; Vì Đức Giê-hô-va lấy tay Ngài nâng đỡ người</a:t>
            </a:r>
          </a:p>
          <a:p>
            <a:endParaRPr lang="en-US" dirty="0"/>
          </a:p>
          <a:p>
            <a:r>
              <a:rPr lang="vi-VN" sz="1200" b="0" i="0" u="none" strike="noStrike" kern="1200" dirty="0">
                <a:solidFill>
                  <a:schemeClr val="tx1"/>
                </a:solidFill>
                <a:effectLst/>
                <a:latin typeface="+mn-lt"/>
                <a:ea typeface="+mn-ea"/>
                <a:cs typeface="+mn-cs"/>
                <a:hlinkClick r:id="rId4"/>
              </a:rPr>
              <a:t>1 Cô-rinh-tô 10:13</a:t>
            </a:r>
            <a:r>
              <a:rPr lang="vi-VN" sz="1200" b="0" i="0" kern="1200" dirty="0">
                <a:solidFill>
                  <a:schemeClr val="tx1"/>
                </a:solidFill>
                <a:effectLst/>
                <a:latin typeface="+mn-lt"/>
                <a:ea typeface="+mn-ea"/>
                <a:cs typeface="+mn-cs"/>
              </a:rPr>
              <a:t> Những sự cám dỗ đến cho anh em, chẳng có sự nào quá sức loài người. Đức Chúa Trời là thành tín, Ngài chẳng hề cho anh em bị cám dỗ quá sức mình đâu; nhưng trong sự cám dỗ, Ngài cũng mở đàng cho ra khỏi, để anh em có thể chịu được.</a:t>
            </a:r>
          </a:p>
          <a:p>
            <a:endParaRPr lang="vi-VN" sz="1200" b="0" i="0" kern="1200" dirty="0">
              <a:solidFill>
                <a:schemeClr val="tx1"/>
              </a:solidFill>
              <a:effectLst/>
              <a:latin typeface="+mn-lt"/>
              <a:ea typeface="+mn-ea"/>
              <a:cs typeface="+mn-cs"/>
            </a:endParaRPr>
          </a:p>
          <a:p>
            <a:r>
              <a:rPr lang="vi-VN" sz="1200" b="0" i="0" kern="1200" dirty="0">
                <a:solidFill>
                  <a:schemeClr val="tx1"/>
                </a:solidFill>
                <a:effectLst/>
                <a:latin typeface="+mn-lt"/>
                <a:ea typeface="+mn-ea"/>
                <a:cs typeface="+mn-cs"/>
              </a:rPr>
              <a:t>Chúa đang cầu thay cho chúng ta  </a:t>
            </a:r>
            <a:r>
              <a:rPr lang="vi-VN" sz="1200" b="0" i="0" u="none" strike="noStrike" kern="1200" dirty="0">
                <a:solidFill>
                  <a:schemeClr val="tx1"/>
                </a:solidFill>
                <a:effectLst/>
                <a:latin typeface="+mn-lt"/>
                <a:ea typeface="+mn-ea"/>
                <a:cs typeface="+mn-cs"/>
                <a:hlinkClick r:id="rId5"/>
              </a:rPr>
              <a:t>Hê-bơ-rơ 7:25</a:t>
            </a:r>
            <a:r>
              <a:rPr lang="vi-VN" sz="1200" b="0" i="0" kern="1200" dirty="0">
                <a:solidFill>
                  <a:schemeClr val="tx1"/>
                </a:solidFill>
                <a:effectLst/>
                <a:latin typeface="+mn-lt"/>
                <a:ea typeface="+mn-ea"/>
                <a:cs typeface="+mn-cs"/>
              </a:rPr>
              <a:t> Bởi đó Ngài có thể cứu toàn vẹn những kẻ nhờ Ngài mà đến gần Đức Chúa Trời, vì Ngài hằng sống để cầu thay cho những kẻ ấy.</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EB4BF31-FFF2-0243-B0D0-B7760009A0D0}" type="slidenum">
              <a:rPr lang="en-US" smtClean="0"/>
              <a:t>14</a:t>
            </a:fld>
            <a:endParaRPr lang="en-US"/>
          </a:p>
        </p:txBody>
      </p:sp>
    </p:spTree>
    <p:extLst>
      <p:ext uri="{BB962C8B-B14F-4D97-AF65-F5344CB8AC3E}">
        <p14:creationId xmlns:p14="http://schemas.microsoft.com/office/powerpoint/2010/main" val="2840027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Giá</a:t>
            </a:r>
            <a:r>
              <a:rPr lang="en-US" dirty="0"/>
              <a:t> </a:t>
            </a:r>
            <a:r>
              <a:rPr lang="en-US" dirty="0" err="1"/>
              <a:t>phải</a:t>
            </a:r>
            <a:r>
              <a:rPr lang="en-US" dirty="0"/>
              <a:t> </a:t>
            </a:r>
            <a:r>
              <a:rPr lang="en-US" dirty="0" err="1"/>
              <a:t>trả</a:t>
            </a:r>
            <a:r>
              <a:rPr lang="en-US" dirty="0"/>
              <a:t> </a:t>
            </a:r>
            <a:r>
              <a:rPr lang="en-US" dirty="0" err="1"/>
              <a:t>cho</a:t>
            </a:r>
            <a:r>
              <a:rPr lang="en-US" dirty="0"/>
              <a:t> </a:t>
            </a:r>
            <a:r>
              <a:rPr lang="en-US" dirty="0" err="1"/>
              <a:t>sự</a:t>
            </a:r>
            <a:r>
              <a:rPr lang="en-US" dirty="0"/>
              <a:t> </a:t>
            </a:r>
            <a:r>
              <a:rPr lang="en-US" dirty="0" err="1"/>
              <a:t>theo</a:t>
            </a:r>
            <a:r>
              <a:rPr lang="en-US" dirty="0"/>
              <a:t> </a:t>
            </a:r>
            <a:r>
              <a:rPr lang="en-US" dirty="0" err="1"/>
              <a:t>Chúa</a:t>
            </a:r>
            <a:r>
              <a:rPr lang="en-US" dirty="0"/>
              <a:t>. Cho </a:t>
            </a:r>
            <a:r>
              <a:rPr lang="en-US" dirty="0" err="1"/>
              <a:t>đời</a:t>
            </a:r>
            <a:r>
              <a:rPr lang="en-US" dirty="0"/>
              <a:t> </a:t>
            </a:r>
            <a:r>
              <a:rPr lang="en-US" dirty="0" err="1"/>
              <a:t>sống</a:t>
            </a:r>
            <a:r>
              <a:rPr lang="en-US" dirty="0"/>
              <a:t> </a:t>
            </a:r>
            <a:r>
              <a:rPr lang="en-US" dirty="0" err="1"/>
              <a:t>nhơn</a:t>
            </a:r>
            <a:r>
              <a:rPr lang="en-US" dirty="0"/>
              <a:t> </a:t>
            </a:r>
            <a:r>
              <a:rPr lang="en-US" dirty="0" err="1"/>
              <a:t>đức</a:t>
            </a:r>
            <a:r>
              <a:rPr lang="en-US" dirty="0"/>
              <a:t>. </a:t>
            </a:r>
            <a:r>
              <a:rPr lang="en-US" dirty="0" err="1"/>
              <a:t>Chịu</a:t>
            </a:r>
            <a:r>
              <a:rPr lang="en-US" dirty="0"/>
              <a:t> </a:t>
            </a:r>
            <a:r>
              <a:rPr lang="en-US" dirty="0" err="1"/>
              <a:t>khổ</a:t>
            </a:r>
            <a:r>
              <a:rPr lang="en-US" dirty="0"/>
              <a:t> </a:t>
            </a:r>
            <a:r>
              <a:rPr lang="en-US" dirty="0" err="1"/>
              <a:t>là</a:t>
            </a:r>
            <a:r>
              <a:rPr lang="en-US" dirty="0"/>
              <a:t> </a:t>
            </a:r>
            <a:r>
              <a:rPr lang="en-US" dirty="0" err="1"/>
              <a:t>cùng</a:t>
            </a:r>
            <a:r>
              <a:rPr lang="en-US" dirty="0"/>
              <a:t> </a:t>
            </a:r>
            <a:r>
              <a:rPr lang="en-US" dirty="0" err="1"/>
              <a:t>mang</a:t>
            </a:r>
            <a:r>
              <a:rPr lang="en-US" dirty="0"/>
              <a:t> </a:t>
            </a:r>
            <a:r>
              <a:rPr lang="en-US" dirty="0" err="1"/>
              <a:t>dấu</a:t>
            </a:r>
            <a:r>
              <a:rPr lang="en-US" dirty="0"/>
              <a:t> </a:t>
            </a:r>
            <a:r>
              <a:rPr lang="en-US" dirty="0" err="1"/>
              <a:t>đinh</a:t>
            </a:r>
            <a:r>
              <a:rPr lang="en-US" dirty="0"/>
              <a:t> </a:t>
            </a:r>
            <a:r>
              <a:rPr lang="en-US" dirty="0" err="1"/>
              <a:t>với</a:t>
            </a:r>
            <a:r>
              <a:rPr lang="en-US" dirty="0"/>
              <a:t> </a:t>
            </a:r>
            <a:r>
              <a:rPr lang="en-US" dirty="0" err="1"/>
              <a:t>Đấng</a:t>
            </a:r>
            <a:r>
              <a:rPr lang="en-US" dirty="0"/>
              <a:t> Christ.</a:t>
            </a:r>
          </a:p>
          <a:p>
            <a:endParaRPr lang="en-US" dirty="0"/>
          </a:p>
          <a:p>
            <a:endParaRPr lang="en-US" sz="1200" dirty="0"/>
          </a:p>
          <a:p>
            <a:r>
              <a:rPr lang="vi-VN" sz="1200" b="0" i="0" u="sng" kern="1200" dirty="0">
                <a:solidFill>
                  <a:srgbClr val="0070C0"/>
                </a:solidFill>
                <a:effectLst/>
                <a:latin typeface="+mn-lt"/>
                <a:ea typeface="+mn-ea"/>
                <a:cs typeface="+mn-cs"/>
              </a:rPr>
              <a:t> I Phi-e-rơ 4: </a:t>
            </a:r>
            <a:r>
              <a:rPr lang="vi-VN" sz="1200" b="0" i="0" u="sng" strike="noStrike" kern="1200" dirty="0">
                <a:solidFill>
                  <a:srgbClr val="0070C0"/>
                </a:solidFill>
                <a:effectLst/>
                <a:latin typeface="+mn-lt"/>
                <a:ea typeface="+mn-ea"/>
                <a:cs typeface="+mn-cs"/>
                <a:hlinkClick r:id="rId3" tooltip="Share Verse">
                  <a:extLst>
                    <a:ext uri="{A12FA001-AC4F-418D-AE19-62706E023703}">
                      <ahyp:hlinkClr xmlns:ahyp="http://schemas.microsoft.com/office/drawing/2018/hyperlinkcolor" val="tx"/>
                    </a:ext>
                  </a:extLst>
                </a:hlinkClick>
              </a:rPr>
              <a:t>12</a:t>
            </a:r>
            <a:r>
              <a:rPr lang="vi-VN" sz="1200" b="0" i="0" u="sng" kern="1200" dirty="0">
                <a:solidFill>
                  <a:srgbClr val="0070C0"/>
                </a:solidFill>
                <a:effectLst/>
                <a:latin typeface="+mn-lt"/>
                <a:ea typeface="+mn-ea"/>
                <a:cs typeface="+mn-cs"/>
              </a:rPr>
              <a:t> </a:t>
            </a:r>
            <a:r>
              <a:rPr lang="vi-VN" sz="1200" b="0" i="0" kern="1200" dirty="0">
                <a:solidFill>
                  <a:schemeClr val="tx1"/>
                </a:solidFill>
                <a:effectLst/>
                <a:latin typeface="+mn-lt"/>
                <a:ea typeface="+mn-ea"/>
                <a:cs typeface="+mn-cs"/>
              </a:rPr>
              <a:t>Hỡi kẻ rất yêu dấu, khi anh em bị trong lò lửa thử thách, chớ lấy làm lạ như mình gặp một việc khác thường. </a:t>
            </a:r>
            <a:r>
              <a:rPr lang="vi-VN" sz="1200" b="0" i="0" u="none" strike="noStrike" kern="1200" dirty="0">
                <a:solidFill>
                  <a:schemeClr val="tx1"/>
                </a:solidFill>
                <a:effectLst/>
                <a:latin typeface="+mn-lt"/>
                <a:ea typeface="+mn-ea"/>
                <a:cs typeface="+mn-cs"/>
                <a:hlinkClick r:id="rId4" tooltip="Share Verse"/>
              </a:rPr>
              <a:t>13</a:t>
            </a:r>
            <a:r>
              <a:rPr lang="vi-VN" sz="1200" b="0" i="0" kern="1200" dirty="0">
                <a:solidFill>
                  <a:schemeClr val="tx1"/>
                </a:solidFill>
                <a:effectLst/>
                <a:latin typeface="+mn-lt"/>
                <a:ea typeface="+mn-ea"/>
                <a:cs typeface="+mn-cs"/>
              </a:rPr>
              <a:t> Nhưng anh em có phần trong sự thương khó của Đấng Christ bao nhiêu, thì hãy vui mừng bấy nhiêu, hầu cho đến ngày vinh hiển của Ngài hiện ra, thì anh em cũng được vui mừng nhảy nhót. </a:t>
            </a:r>
            <a:r>
              <a:rPr lang="vi-VN" sz="1200" b="0" i="0" u="none" strike="noStrike" kern="1200" dirty="0">
                <a:solidFill>
                  <a:schemeClr val="tx1"/>
                </a:solidFill>
                <a:effectLst/>
                <a:latin typeface="+mn-lt"/>
                <a:ea typeface="+mn-ea"/>
                <a:cs typeface="+mn-cs"/>
                <a:hlinkClick r:id="rId5" tooltip="Share Verse"/>
              </a:rPr>
              <a:t>14</a:t>
            </a:r>
            <a:r>
              <a:rPr lang="vi-VN" sz="1200" b="0" i="0" kern="1200" dirty="0">
                <a:solidFill>
                  <a:schemeClr val="tx1"/>
                </a:solidFill>
                <a:effectLst/>
                <a:latin typeface="+mn-lt"/>
                <a:ea typeface="+mn-ea"/>
                <a:cs typeface="+mn-cs"/>
              </a:rPr>
              <a:t> Ví bằng anh em vì cớ danh Đấng Christ chịu sỉ nhục, thì anh em có phước; vì sự vinh hiển và Thánh Linh của Đức Chúa Trời đậu trên anh em. </a:t>
            </a:r>
            <a:r>
              <a:rPr lang="vi-VN" sz="1200" b="0" i="0" u="none" strike="noStrike" kern="1200" dirty="0">
                <a:solidFill>
                  <a:schemeClr val="tx1"/>
                </a:solidFill>
                <a:effectLst/>
                <a:latin typeface="+mn-lt"/>
                <a:ea typeface="+mn-ea"/>
                <a:cs typeface="+mn-cs"/>
                <a:hlinkClick r:id="rId6" tooltip="Share Verse"/>
              </a:rPr>
              <a:t>15</a:t>
            </a:r>
            <a:r>
              <a:rPr lang="vi-VN" sz="1200" b="0" i="0" kern="1200" dirty="0">
                <a:solidFill>
                  <a:schemeClr val="tx1"/>
                </a:solidFill>
                <a:effectLst/>
                <a:latin typeface="+mn-lt"/>
                <a:ea typeface="+mn-ea"/>
                <a:cs typeface="+mn-cs"/>
              </a:rPr>
              <a:t> Trong anh em chớ có ai chịu khổ như kẻ giết người, như kẻ trộm cướp, như kẻ hung ác, như kẻ thày lay việc người khác. </a:t>
            </a:r>
            <a:r>
              <a:rPr lang="vi-VN" sz="1200" b="0" i="0" u="none" strike="noStrike" kern="1200" dirty="0">
                <a:solidFill>
                  <a:schemeClr val="tx1"/>
                </a:solidFill>
                <a:effectLst/>
                <a:latin typeface="+mn-lt"/>
                <a:ea typeface="+mn-ea"/>
                <a:cs typeface="+mn-cs"/>
                <a:hlinkClick r:id="rId7" tooltip="Share Verse"/>
              </a:rPr>
              <a:t>16</a:t>
            </a:r>
            <a:r>
              <a:rPr lang="vi-VN" sz="1200" b="0" i="0" kern="1200" dirty="0">
                <a:solidFill>
                  <a:schemeClr val="tx1"/>
                </a:solidFill>
                <a:effectLst/>
                <a:latin typeface="+mn-lt"/>
                <a:ea typeface="+mn-ea"/>
                <a:cs typeface="+mn-cs"/>
              </a:rPr>
              <a:t> Nhưng nếu có ai vì làm tín đồ Đấng Christ mà chịu khổ, thì đừng hổ thẹn; thà hãy vì danh ấy ngợi khen Đức Chúa Trời là hơn.</a:t>
            </a:r>
            <a:endParaRPr lang="en-US" dirty="0"/>
          </a:p>
        </p:txBody>
      </p:sp>
      <p:sp>
        <p:nvSpPr>
          <p:cNvPr id="4" name="Slide Number Placeholder 3"/>
          <p:cNvSpPr>
            <a:spLocks noGrp="1"/>
          </p:cNvSpPr>
          <p:nvPr>
            <p:ph type="sldNum" sz="quarter" idx="5"/>
          </p:nvPr>
        </p:nvSpPr>
        <p:spPr/>
        <p:txBody>
          <a:bodyPr/>
          <a:lstStyle/>
          <a:p>
            <a:fld id="{4EB4BF31-FFF2-0243-B0D0-B7760009A0D0}" type="slidenum">
              <a:rPr lang="en-US" smtClean="0"/>
              <a:t>15</a:t>
            </a:fld>
            <a:endParaRPr lang="en-US"/>
          </a:p>
        </p:txBody>
      </p:sp>
    </p:spTree>
    <p:extLst>
      <p:ext uri="{BB962C8B-B14F-4D97-AF65-F5344CB8AC3E}">
        <p14:creationId xmlns:p14="http://schemas.microsoft.com/office/powerpoint/2010/main" val="3685433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B4BF31-FFF2-0243-B0D0-B7760009A0D0}" type="slidenum">
              <a:rPr lang="en-US" smtClean="0"/>
              <a:t>16</a:t>
            </a:fld>
            <a:endParaRPr lang="en-US"/>
          </a:p>
        </p:txBody>
      </p:sp>
    </p:spTree>
    <p:extLst>
      <p:ext uri="{BB962C8B-B14F-4D97-AF65-F5344CB8AC3E}">
        <p14:creationId xmlns:p14="http://schemas.microsoft.com/office/powerpoint/2010/main" val="2924213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Vàng</a:t>
            </a:r>
            <a:r>
              <a:rPr lang="en-US" dirty="0"/>
              <a:t> </a:t>
            </a:r>
            <a:r>
              <a:rPr lang="en-US" dirty="0" err="1"/>
              <a:t>được</a:t>
            </a:r>
            <a:r>
              <a:rPr lang="en-US" dirty="0"/>
              <a:t> nun </a:t>
            </a:r>
            <a:r>
              <a:rPr lang="en-US" dirty="0" err="1"/>
              <a:t>nóng</a:t>
            </a:r>
            <a:r>
              <a:rPr lang="en-US" dirty="0"/>
              <a:t> </a:t>
            </a:r>
            <a:r>
              <a:rPr lang="en-US" dirty="0" err="1"/>
              <a:t>đến</a:t>
            </a:r>
            <a:r>
              <a:rPr lang="en-US" dirty="0"/>
              <a:t> 1064 </a:t>
            </a:r>
            <a:r>
              <a:rPr lang="en-US" dirty="0" err="1"/>
              <a:t>độ</a:t>
            </a:r>
            <a:r>
              <a:rPr lang="en-US" dirty="0"/>
              <a:t> C, </a:t>
            </a:r>
            <a:r>
              <a:rPr lang="en-US" dirty="0" err="1"/>
              <a:t>nhiều</a:t>
            </a:r>
            <a:r>
              <a:rPr lang="en-US" dirty="0"/>
              <a:t> </a:t>
            </a:r>
            <a:r>
              <a:rPr lang="en-US" dirty="0" err="1"/>
              <a:t>lần</a:t>
            </a:r>
            <a:r>
              <a:rPr lang="en-US" dirty="0"/>
              <a:t> </a:t>
            </a:r>
            <a:r>
              <a:rPr lang="en-US" dirty="0" err="1"/>
              <a:t>để</a:t>
            </a:r>
            <a:r>
              <a:rPr lang="en-US" dirty="0"/>
              <a:t> </a:t>
            </a:r>
            <a:r>
              <a:rPr lang="en-US" dirty="0" err="1"/>
              <a:t>các</a:t>
            </a:r>
            <a:r>
              <a:rPr lang="en-US" dirty="0"/>
              <a:t> </a:t>
            </a:r>
            <a:r>
              <a:rPr lang="en-US" dirty="0" err="1"/>
              <a:t>tạp</a:t>
            </a:r>
            <a:r>
              <a:rPr lang="en-US" dirty="0"/>
              <a:t> </a:t>
            </a:r>
            <a:r>
              <a:rPr lang="en-US" dirty="0" err="1"/>
              <a:t>chất</a:t>
            </a:r>
            <a:r>
              <a:rPr lang="en-US" dirty="0"/>
              <a:t> </a:t>
            </a:r>
            <a:r>
              <a:rPr lang="en-US" dirty="0" err="1"/>
              <a:t>được</a:t>
            </a:r>
            <a:r>
              <a:rPr lang="en-US" dirty="0"/>
              <a:t> </a:t>
            </a:r>
            <a:r>
              <a:rPr lang="en-US" dirty="0" err="1"/>
              <a:t>loaki</a:t>
            </a:r>
            <a:r>
              <a:rPr lang="en-US" dirty="0"/>
              <a:t> </a:t>
            </a:r>
            <a:r>
              <a:rPr lang="en-US" dirty="0" err="1"/>
              <a:t>khỏi</a:t>
            </a:r>
            <a:r>
              <a:rPr lang="en-US" dirty="0"/>
              <a:t>. </a:t>
            </a:r>
            <a:r>
              <a:rPr lang="en-US" dirty="0" err="1"/>
              <a:t>Càng</a:t>
            </a:r>
            <a:r>
              <a:rPr lang="en-US" dirty="0"/>
              <a:t> </a:t>
            </a:r>
            <a:r>
              <a:rPr lang="en-US" dirty="0" err="1"/>
              <a:t>nhiều</a:t>
            </a:r>
            <a:r>
              <a:rPr lang="en-US" dirty="0"/>
              <a:t> </a:t>
            </a:r>
            <a:r>
              <a:rPr lang="en-US" dirty="0" err="1"/>
              <a:t>lần</a:t>
            </a:r>
            <a:r>
              <a:rPr lang="en-US" dirty="0"/>
              <a:t> </a:t>
            </a:r>
            <a:r>
              <a:rPr lang="en-US" dirty="0" err="1"/>
              <a:t>càng</a:t>
            </a:r>
            <a:r>
              <a:rPr lang="en-US" dirty="0"/>
              <a:t> </a:t>
            </a:r>
            <a:r>
              <a:rPr lang="en-US" dirty="0" err="1"/>
              <a:t>tinh</a:t>
            </a:r>
            <a:r>
              <a:rPr lang="en-US" dirty="0"/>
              <a:t> </a:t>
            </a:r>
            <a:r>
              <a:rPr lang="en-US" dirty="0" err="1"/>
              <a:t>ròng</a:t>
            </a:r>
            <a:r>
              <a:rPr lang="en-US" dirty="0"/>
              <a:t> </a:t>
            </a:r>
            <a:r>
              <a:rPr lang="en-US" dirty="0" err="1"/>
              <a:t>càng</a:t>
            </a:r>
            <a:r>
              <a:rPr lang="en-US" dirty="0"/>
              <a:t> </a:t>
            </a:r>
            <a:r>
              <a:rPr lang="en-US" dirty="0" err="1"/>
              <a:t>sáng</a:t>
            </a:r>
            <a:endParaRPr lang="en-US" dirty="0"/>
          </a:p>
        </p:txBody>
      </p:sp>
      <p:sp>
        <p:nvSpPr>
          <p:cNvPr id="4" name="Slide Number Placeholder 3"/>
          <p:cNvSpPr>
            <a:spLocks noGrp="1"/>
          </p:cNvSpPr>
          <p:nvPr>
            <p:ph type="sldNum" sz="quarter" idx="5"/>
          </p:nvPr>
        </p:nvSpPr>
        <p:spPr/>
        <p:txBody>
          <a:bodyPr/>
          <a:lstStyle/>
          <a:p>
            <a:fld id="{4EB4BF31-FFF2-0243-B0D0-B7760009A0D0}" type="slidenum">
              <a:rPr lang="en-US" smtClean="0"/>
              <a:t>3</a:t>
            </a:fld>
            <a:endParaRPr lang="en-US"/>
          </a:p>
        </p:txBody>
      </p:sp>
    </p:spTree>
    <p:extLst>
      <p:ext uri="{BB962C8B-B14F-4D97-AF65-F5344CB8AC3E}">
        <p14:creationId xmlns:p14="http://schemas.microsoft.com/office/powerpoint/2010/main" val="104311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effectLst/>
                <a:latin typeface="+mn-lt"/>
                <a:ea typeface="+mn-ea"/>
                <a:cs typeface="+mn-cs"/>
              </a:rPr>
              <a:t> </a:t>
            </a:r>
            <a:r>
              <a:rPr lang="vi-VN" sz="1200" b="0" i="0" u="none" strike="noStrike" kern="1200" dirty="0">
                <a:solidFill>
                  <a:schemeClr val="tx1"/>
                </a:solidFill>
                <a:effectLst/>
                <a:latin typeface="+mn-lt"/>
                <a:ea typeface="+mn-ea"/>
                <a:cs typeface="+mn-cs"/>
                <a:hlinkClick r:id="rId3"/>
              </a:rPr>
              <a:t>Giê-rê-mi 17:9</a:t>
            </a:r>
            <a:r>
              <a:rPr lang="vi-VN" sz="1200" b="0" i="0" kern="1200" dirty="0">
                <a:solidFill>
                  <a:schemeClr val="tx1"/>
                </a:solidFill>
                <a:effectLst/>
                <a:latin typeface="+mn-lt"/>
                <a:ea typeface="+mn-ea"/>
                <a:cs typeface="+mn-cs"/>
              </a:rPr>
              <a:t> Lòng người ta là dối trá hơn mọi vật, và rất là xấu xa: ai có thể biết được?</a:t>
            </a:r>
          </a:p>
          <a:p>
            <a:endParaRPr lang="vi-VN" sz="1200" b="0" i="0" kern="1200" dirty="0">
              <a:solidFill>
                <a:schemeClr val="tx1"/>
              </a:solidFill>
              <a:effectLst/>
              <a:latin typeface="+mn-lt"/>
              <a:ea typeface="+mn-ea"/>
              <a:cs typeface="+mn-cs"/>
            </a:endParaRPr>
          </a:p>
          <a:p>
            <a:r>
              <a:rPr lang="vi-VN" sz="1200" b="0" i="0" kern="1200" dirty="0">
                <a:solidFill>
                  <a:srgbClr val="0070C0"/>
                </a:solidFill>
                <a:effectLst/>
                <a:latin typeface="+mn-lt"/>
                <a:ea typeface="+mn-ea"/>
                <a:cs typeface="+mn-cs"/>
              </a:rPr>
              <a:t>Mác 7:21 </a:t>
            </a:r>
            <a:r>
              <a:rPr lang="vi-VN" sz="1200" b="0" i="0" kern="1200" dirty="0">
                <a:solidFill>
                  <a:schemeClr val="tx1"/>
                </a:solidFill>
                <a:effectLst/>
                <a:latin typeface="+mn-lt"/>
                <a:ea typeface="+mn-ea"/>
                <a:cs typeface="+mn-cs"/>
              </a:rPr>
              <a:t>Vì thật là tự trong, tự lòng người mà ra những ác tưởng, sự dâm dục, trộm cướp, giết người, </a:t>
            </a:r>
            <a:r>
              <a:rPr lang="vi-VN" sz="1200" b="0" i="0" u="none" strike="noStrike" kern="1200" dirty="0">
                <a:solidFill>
                  <a:schemeClr val="tx1"/>
                </a:solidFill>
                <a:effectLst/>
                <a:latin typeface="+mn-lt"/>
                <a:ea typeface="+mn-ea"/>
                <a:cs typeface="+mn-cs"/>
                <a:hlinkClick r:id="rId4" tooltip="Share Verse"/>
              </a:rPr>
              <a:t>22</a:t>
            </a:r>
            <a:r>
              <a:rPr lang="vi-VN" sz="1200" b="0" i="0" kern="1200" dirty="0">
                <a:solidFill>
                  <a:schemeClr val="tx1"/>
                </a:solidFill>
                <a:effectLst/>
                <a:latin typeface="+mn-lt"/>
                <a:ea typeface="+mn-ea"/>
                <a:cs typeface="+mn-cs"/>
              </a:rPr>
              <a:t> tà dâm, tham lam, hung ác, gian dối, hoang đàng, con mắt ganh đố, lộng ngôn, kiêu ngạo, điên cuồng.</a:t>
            </a:r>
            <a:endParaRPr lang="en-US" dirty="0"/>
          </a:p>
        </p:txBody>
      </p:sp>
      <p:sp>
        <p:nvSpPr>
          <p:cNvPr id="4" name="Slide Number Placeholder 3"/>
          <p:cNvSpPr>
            <a:spLocks noGrp="1"/>
          </p:cNvSpPr>
          <p:nvPr>
            <p:ph type="sldNum" sz="quarter" idx="5"/>
          </p:nvPr>
        </p:nvSpPr>
        <p:spPr/>
        <p:txBody>
          <a:bodyPr/>
          <a:lstStyle/>
          <a:p>
            <a:fld id="{4EB4BF31-FFF2-0243-B0D0-B7760009A0D0}" type="slidenum">
              <a:rPr lang="en-US" smtClean="0"/>
              <a:t>4</a:t>
            </a:fld>
            <a:endParaRPr lang="en-US"/>
          </a:p>
        </p:txBody>
      </p:sp>
    </p:spTree>
    <p:extLst>
      <p:ext uri="{BB962C8B-B14F-4D97-AF65-F5344CB8AC3E}">
        <p14:creationId xmlns:p14="http://schemas.microsoft.com/office/powerpoint/2010/main" val="2623902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effectLst/>
                <a:latin typeface="+mn-lt"/>
                <a:ea typeface="+mn-ea"/>
                <a:cs typeface="+mn-cs"/>
              </a:rPr>
              <a:t>  </a:t>
            </a:r>
            <a:r>
              <a:rPr lang="vi-VN" sz="1200" b="0" i="0" u="none" strike="noStrike" kern="1200" dirty="0">
                <a:solidFill>
                  <a:schemeClr val="tx1"/>
                </a:solidFill>
                <a:effectLst/>
                <a:latin typeface="+mn-lt"/>
                <a:ea typeface="+mn-ea"/>
                <a:cs typeface="+mn-cs"/>
                <a:hlinkClick r:id="rId3"/>
              </a:rPr>
              <a:t>Ma-thi-ơ 5:8</a:t>
            </a:r>
            <a:r>
              <a:rPr lang="vi-VN" sz="1200" b="0" i="0" kern="1200" dirty="0">
                <a:solidFill>
                  <a:schemeClr val="tx1"/>
                </a:solidFill>
                <a:effectLst/>
                <a:latin typeface="+mn-lt"/>
                <a:ea typeface="+mn-ea"/>
                <a:cs typeface="+mn-cs"/>
              </a:rPr>
              <a:t> Phước cho những kẻ có lòng trong sạch, vì sẽ thấy Đức Chúa Trời! </a:t>
            </a:r>
            <a:endParaRPr lang="en-US" dirty="0"/>
          </a:p>
        </p:txBody>
      </p:sp>
      <p:sp>
        <p:nvSpPr>
          <p:cNvPr id="4" name="Slide Number Placeholder 3"/>
          <p:cNvSpPr>
            <a:spLocks noGrp="1"/>
          </p:cNvSpPr>
          <p:nvPr>
            <p:ph type="sldNum" sz="quarter" idx="5"/>
          </p:nvPr>
        </p:nvSpPr>
        <p:spPr/>
        <p:txBody>
          <a:bodyPr/>
          <a:lstStyle/>
          <a:p>
            <a:fld id="{4EB4BF31-FFF2-0243-B0D0-B7760009A0D0}" type="slidenum">
              <a:rPr lang="en-US" smtClean="0"/>
              <a:t>5</a:t>
            </a:fld>
            <a:endParaRPr lang="en-US"/>
          </a:p>
        </p:txBody>
      </p:sp>
    </p:spTree>
    <p:extLst>
      <p:ext uri="{BB962C8B-B14F-4D97-AF65-F5344CB8AC3E}">
        <p14:creationId xmlns:p14="http://schemas.microsoft.com/office/powerpoint/2010/main" val="3502865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Sự</a:t>
            </a:r>
            <a:r>
              <a:rPr lang="en-US" dirty="0"/>
              <a:t> </a:t>
            </a:r>
            <a:r>
              <a:rPr lang="en-US" dirty="0" err="1"/>
              <a:t>rèn</a:t>
            </a:r>
            <a:r>
              <a:rPr lang="en-US" dirty="0"/>
              <a:t> </a:t>
            </a:r>
            <a:r>
              <a:rPr lang="en-US" dirty="0" err="1"/>
              <a:t>tập</a:t>
            </a:r>
            <a:r>
              <a:rPr lang="en-US" dirty="0"/>
              <a:t> </a:t>
            </a:r>
            <a:r>
              <a:rPr lang="en-US" dirty="0" err="1"/>
              <a:t>có</a:t>
            </a:r>
            <a:r>
              <a:rPr lang="en-US" dirty="0"/>
              <a:t> </a:t>
            </a:r>
            <a:r>
              <a:rPr lang="en-US" dirty="0" err="1"/>
              <a:t>nghĩa</a:t>
            </a:r>
            <a:r>
              <a:rPr lang="en-US" dirty="0"/>
              <a:t> </a:t>
            </a:r>
            <a:r>
              <a:rPr lang="en-US" dirty="0" err="1"/>
              <a:t>là</a:t>
            </a:r>
            <a:r>
              <a:rPr lang="en-US" dirty="0"/>
              <a:t> </a:t>
            </a:r>
            <a:r>
              <a:rPr lang="en-US" dirty="0" err="1"/>
              <a:t>nghị</a:t>
            </a:r>
            <a:r>
              <a:rPr lang="en-US" dirty="0"/>
              <a:t> </a:t>
            </a:r>
            <a:r>
              <a:rPr lang="en-US" dirty="0" err="1"/>
              <a:t>lực</a:t>
            </a:r>
            <a:r>
              <a:rPr lang="en-US" dirty="0"/>
              <a:t> </a:t>
            </a:r>
            <a:r>
              <a:rPr lang="en-US" dirty="0" err="1"/>
              <a:t>như</a:t>
            </a:r>
            <a:r>
              <a:rPr lang="en-US" dirty="0"/>
              <a:t> </a:t>
            </a:r>
            <a:r>
              <a:rPr lang="en-US" dirty="0" err="1"/>
              <a:t>bản</a:t>
            </a:r>
            <a:r>
              <a:rPr lang="en-US" dirty="0"/>
              <a:t> </a:t>
            </a:r>
            <a:r>
              <a:rPr lang="en-US" dirty="0" err="1"/>
              <a:t>dịch</a:t>
            </a:r>
            <a:r>
              <a:rPr lang="en-US" dirty="0"/>
              <a:t> 2010 hay </a:t>
            </a:r>
            <a:r>
              <a:rPr lang="en-US" dirty="0" err="1"/>
              <a:t>bản</a:t>
            </a:r>
            <a:r>
              <a:rPr lang="en-US" dirty="0"/>
              <a:t> </a:t>
            </a:r>
            <a:r>
              <a:rPr lang="en-US" dirty="0" err="1"/>
              <a:t>lĩnh</a:t>
            </a:r>
            <a:r>
              <a:rPr lang="en-US" dirty="0"/>
              <a:t> </a:t>
            </a:r>
            <a:r>
              <a:rPr lang="en-US" dirty="0" err="1"/>
              <a:t>bản</a:t>
            </a:r>
            <a:r>
              <a:rPr lang="en-US" dirty="0"/>
              <a:t> </a:t>
            </a:r>
            <a:r>
              <a:rPr lang="en-US" dirty="0" err="1"/>
              <a:t>dịch</a:t>
            </a:r>
            <a:r>
              <a:rPr lang="en-US" dirty="0"/>
              <a:t> </a:t>
            </a:r>
            <a:r>
              <a:rPr lang="en-US" dirty="0" err="1"/>
              <a:t>mới</a:t>
            </a:r>
            <a:r>
              <a:rPr lang="en-US" dirty="0"/>
              <a:t> 2011. </a:t>
            </a:r>
            <a:r>
              <a:rPr lang="en-US" dirty="0" err="1"/>
              <a:t>Sự</a:t>
            </a:r>
            <a:r>
              <a:rPr lang="en-US" dirty="0"/>
              <a:t> </a:t>
            </a:r>
            <a:r>
              <a:rPr lang="en-US" dirty="0" err="1"/>
              <a:t>trông</a:t>
            </a:r>
            <a:r>
              <a:rPr lang="en-US" dirty="0"/>
              <a:t> </a:t>
            </a:r>
            <a:r>
              <a:rPr lang="en-US" dirty="0" err="1"/>
              <a:t>cậy</a:t>
            </a:r>
            <a:r>
              <a:rPr lang="en-US" dirty="0"/>
              <a:t> </a:t>
            </a:r>
            <a:r>
              <a:rPr lang="en-US" dirty="0" err="1"/>
              <a:t>là</a:t>
            </a:r>
            <a:r>
              <a:rPr lang="en-US" dirty="0"/>
              <a:t> </a:t>
            </a:r>
            <a:r>
              <a:rPr lang="en-US" dirty="0" err="1"/>
              <a:t>chắc</a:t>
            </a:r>
            <a:r>
              <a:rPr lang="en-US" dirty="0"/>
              <a:t> </a:t>
            </a:r>
            <a:r>
              <a:rPr lang="en-US" dirty="0" err="1"/>
              <a:t>chắn</a:t>
            </a:r>
            <a:r>
              <a:rPr lang="en-US" dirty="0"/>
              <a:t> </a:t>
            </a:r>
            <a:r>
              <a:rPr lang="en-US" dirty="0" err="1"/>
              <a:t>về</a:t>
            </a:r>
            <a:r>
              <a:rPr lang="en-US" dirty="0"/>
              <a:t> </a:t>
            </a:r>
            <a:r>
              <a:rPr lang="en-US" dirty="0" err="1"/>
              <a:t>tương</a:t>
            </a:r>
            <a:r>
              <a:rPr lang="en-US" dirty="0"/>
              <a:t> </a:t>
            </a:r>
            <a:r>
              <a:rPr lang="en-US" dirty="0" err="1"/>
              <a:t>lai</a:t>
            </a:r>
            <a:r>
              <a:rPr lang="en-US" dirty="0"/>
              <a:t> </a:t>
            </a:r>
            <a:r>
              <a:rPr lang="en-US" dirty="0" err="1"/>
              <a:t>như</a:t>
            </a:r>
            <a:r>
              <a:rPr lang="en-US" dirty="0"/>
              <a:t> </a:t>
            </a:r>
            <a:r>
              <a:rPr lang="en-US" dirty="0" err="1"/>
              <a:t>rạng</a:t>
            </a:r>
            <a:r>
              <a:rPr lang="en-US" dirty="0"/>
              <a:t> </a:t>
            </a:r>
            <a:r>
              <a:rPr lang="en-US" dirty="0" err="1"/>
              <a:t>sáng</a:t>
            </a:r>
            <a:r>
              <a:rPr lang="en-US" dirty="0"/>
              <a:t> </a:t>
            </a:r>
            <a:r>
              <a:rPr lang="en-US" dirty="0" err="1"/>
              <a:t>ngày</a:t>
            </a:r>
            <a:r>
              <a:rPr lang="en-US" dirty="0"/>
              <a:t> </a:t>
            </a:r>
            <a:r>
              <a:rPr lang="en-US" dirty="0" err="1"/>
              <a:t>mai</a:t>
            </a:r>
            <a:r>
              <a:rPr lang="en-US" dirty="0"/>
              <a:t> </a:t>
            </a:r>
            <a:r>
              <a:rPr lang="en-US" dirty="0" err="1"/>
              <a:t>mặc</a:t>
            </a:r>
            <a:r>
              <a:rPr lang="en-US" dirty="0"/>
              <a:t> </a:t>
            </a:r>
            <a:r>
              <a:rPr lang="en-US" dirty="0" err="1"/>
              <a:t>trời</a:t>
            </a:r>
            <a:r>
              <a:rPr lang="en-US" dirty="0"/>
              <a:t> </a:t>
            </a:r>
            <a:r>
              <a:rPr lang="en-US" dirty="0" err="1"/>
              <a:t>sẽ</a:t>
            </a:r>
            <a:r>
              <a:rPr lang="en-US" dirty="0"/>
              <a:t> </a:t>
            </a:r>
            <a:r>
              <a:rPr lang="en-US" dirty="0" err="1"/>
              <a:t>mọc</a:t>
            </a:r>
            <a:r>
              <a:rPr lang="en-US" dirty="0"/>
              <a:t>.</a:t>
            </a:r>
          </a:p>
        </p:txBody>
      </p:sp>
      <p:sp>
        <p:nvSpPr>
          <p:cNvPr id="4" name="Slide Number Placeholder 3"/>
          <p:cNvSpPr>
            <a:spLocks noGrp="1"/>
          </p:cNvSpPr>
          <p:nvPr>
            <p:ph type="sldNum" sz="quarter" idx="5"/>
          </p:nvPr>
        </p:nvSpPr>
        <p:spPr/>
        <p:txBody>
          <a:bodyPr/>
          <a:lstStyle/>
          <a:p>
            <a:fld id="{4EB4BF31-FFF2-0243-B0D0-B7760009A0D0}" type="slidenum">
              <a:rPr lang="en-US" smtClean="0"/>
              <a:t>6</a:t>
            </a:fld>
            <a:endParaRPr lang="en-US"/>
          </a:p>
        </p:txBody>
      </p:sp>
    </p:spTree>
    <p:extLst>
      <p:ext uri="{BB962C8B-B14F-4D97-AF65-F5344CB8AC3E}">
        <p14:creationId xmlns:p14="http://schemas.microsoft.com/office/powerpoint/2010/main" val="3678337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Lữa</a:t>
            </a:r>
            <a:r>
              <a:rPr lang="en-US" dirty="0"/>
              <a:t> </a:t>
            </a:r>
            <a:r>
              <a:rPr lang="en-US" dirty="0" err="1"/>
              <a:t>nóng</a:t>
            </a:r>
            <a:r>
              <a:rPr lang="en-US" dirty="0"/>
              <a:t> </a:t>
            </a:r>
            <a:r>
              <a:rPr lang="en-US" dirty="0" err="1"/>
              <a:t>tượng</a:t>
            </a:r>
            <a:r>
              <a:rPr lang="en-US" dirty="0"/>
              <a:t> </a:t>
            </a:r>
            <a:r>
              <a:rPr lang="en-US" dirty="0" err="1"/>
              <a:t>trưng</a:t>
            </a:r>
            <a:r>
              <a:rPr lang="en-US" dirty="0"/>
              <a:t> </a:t>
            </a:r>
            <a:r>
              <a:rPr lang="en-US" dirty="0" err="1"/>
              <a:t>cho</a:t>
            </a:r>
            <a:r>
              <a:rPr lang="en-US" dirty="0"/>
              <a:t> </a:t>
            </a:r>
            <a:r>
              <a:rPr lang="en-US" dirty="0" err="1"/>
              <a:t>sự</a:t>
            </a:r>
            <a:r>
              <a:rPr lang="en-US" dirty="0"/>
              <a:t> </a:t>
            </a:r>
            <a:r>
              <a:rPr lang="en-US" dirty="0" err="1"/>
              <a:t>hoạn</a:t>
            </a:r>
            <a:r>
              <a:rPr lang="en-US" dirty="0"/>
              <a:t> </a:t>
            </a:r>
            <a:r>
              <a:rPr lang="en-US" dirty="0" err="1"/>
              <a:t>nạn</a:t>
            </a:r>
            <a:r>
              <a:rPr lang="en-US" dirty="0"/>
              <a:t>. </a:t>
            </a:r>
            <a:r>
              <a:rPr lang="en-US" dirty="0" err="1"/>
              <a:t>Có</a:t>
            </a:r>
            <a:r>
              <a:rPr lang="en-US" dirty="0"/>
              <a:t> </a:t>
            </a:r>
            <a:r>
              <a:rPr lang="en-US" dirty="0" err="1"/>
              <a:t>thể</a:t>
            </a:r>
            <a:r>
              <a:rPr lang="en-US" dirty="0"/>
              <a:t> </a:t>
            </a:r>
            <a:r>
              <a:rPr lang="en-US" dirty="0" err="1"/>
              <a:t>là</a:t>
            </a:r>
            <a:r>
              <a:rPr lang="en-US" dirty="0"/>
              <a:t> </a:t>
            </a:r>
            <a:r>
              <a:rPr lang="en-US" dirty="0" err="1"/>
              <a:t>thiên</a:t>
            </a:r>
            <a:r>
              <a:rPr lang="en-US" dirty="0"/>
              <a:t> tai, </a:t>
            </a:r>
            <a:r>
              <a:rPr lang="en-US" dirty="0" err="1"/>
              <a:t>dịch</a:t>
            </a:r>
            <a:r>
              <a:rPr lang="en-US" dirty="0"/>
              <a:t> </a:t>
            </a:r>
            <a:r>
              <a:rPr lang="en-US" dirty="0" err="1"/>
              <a:t>bệnh</a:t>
            </a:r>
            <a:r>
              <a:rPr lang="en-US" dirty="0"/>
              <a:t>, tai </a:t>
            </a:r>
            <a:r>
              <a:rPr lang="en-US" dirty="0" err="1"/>
              <a:t>nạn</a:t>
            </a:r>
            <a:endParaRPr lang="en-US" dirty="0"/>
          </a:p>
          <a:p>
            <a:r>
              <a:rPr lang="en-US" dirty="0" err="1"/>
              <a:t>Hoạn</a:t>
            </a:r>
            <a:r>
              <a:rPr lang="en-US" dirty="0"/>
              <a:t> </a:t>
            </a:r>
            <a:r>
              <a:rPr lang="en-US" dirty="0" err="1"/>
              <a:t>nạn</a:t>
            </a:r>
            <a:r>
              <a:rPr lang="en-US" dirty="0"/>
              <a:t> </a:t>
            </a:r>
            <a:r>
              <a:rPr lang="en-US" dirty="0" err="1"/>
              <a:t>là</a:t>
            </a:r>
            <a:r>
              <a:rPr lang="en-US" dirty="0"/>
              <a:t> </a:t>
            </a:r>
            <a:r>
              <a:rPr lang="en-US" dirty="0" err="1"/>
              <a:t>kết</a:t>
            </a:r>
            <a:r>
              <a:rPr lang="en-US" dirty="0"/>
              <a:t> </a:t>
            </a:r>
            <a:r>
              <a:rPr lang="en-US" dirty="0" err="1"/>
              <a:t>quả</a:t>
            </a:r>
            <a:r>
              <a:rPr lang="en-US" dirty="0"/>
              <a:t> </a:t>
            </a:r>
            <a:r>
              <a:rPr lang="en-US" dirty="0" err="1"/>
              <a:t>của</a:t>
            </a:r>
            <a:r>
              <a:rPr lang="en-US" dirty="0"/>
              <a:t> </a:t>
            </a:r>
            <a:r>
              <a:rPr lang="en-US" dirty="0" err="1"/>
              <a:t>sự</a:t>
            </a:r>
            <a:r>
              <a:rPr lang="en-US" dirty="0"/>
              <a:t> </a:t>
            </a:r>
            <a:r>
              <a:rPr lang="en-US" dirty="0" err="1"/>
              <a:t>rủa</a:t>
            </a:r>
            <a:r>
              <a:rPr lang="en-US" dirty="0"/>
              <a:t> </a:t>
            </a:r>
            <a:r>
              <a:rPr lang="en-US" dirty="0" err="1"/>
              <a:t>sã</a:t>
            </a:r>
            <a:r>
              <a:rPr lang="en-US" dirty="0"/>
              <a:t> </a:t>
            </a:r>
            <a:r>
              <a:rPr lang="en-US" dirty="0" err="1"/>
              <a:t>vì</a:t>
            </a:r>
            <a:r>
              <a:rPr lang="en-US" dirty="0"/>
              <a:t> </a:t>
            </a:r>
            <a:r>
              <a:rPr lang="en-US" dirty="0" err="1"/>
              <a:t>tội</a:t>
            </a:r>
            <a:r>
              <a:rPr lang="en-US" dirty="0"/>
              <a:t> </a:t>
            </a:r>
            <a:r>
              <a:rPr lang="en-US" dirty="0" err="1"/>
              <a:t>lỗ</a:t>
            </a:r>
            <a:r>
              <a:rPr lang="en-US" dirty="0"/>
              <a:t> </a:t>
            </a:r>
            <a:r>
              <a:rPr lang="en-US" dirty="0" err="1"/>
              <a:t>của</a:t>
            </a:r>
            <a:r>
              <a:rPr lang="en-US" dirty="0"/>
              <a:t> </a:t>
            </a:r>
            <a:r>
              <a:rPr lang="en-US" dirty="0" err="1"/>
              <a:t>loài</a:t>
            </a:r>
            <a:r>
              <a:rPr lang="en-US" dirty="0"/>
              <a:t> </a:t>
            </a:r>
            <a:r>
              <a:rPr lang="en-US" dirty="0" err="1"/>
              <a:t>người</a:t>
            </a:r>
            <a:r>
              <a:rPr lang="en-US" dirty="0"/>
              <a:t>. Ma </a:t>
            </a:r>
            <a:r>
              <a:rPr lang="en-US" dirty="0" err="1"/>
              <a:t>quỹ</a:t>
            </a:r>
            <a:r>
              <a:rPr lang="en-US" dirty="0"/>
              <a:t> </a:t>
            </a:r>
            <a:r>
              <a:rPr lang="en-US" dirty="0" err="1"/>
              <a:t>thống</a:t>
            </a:r>
            <a:r>
              <a:rPr lang="en-US" dirty="0"/>
              <a:t> </a:t>
            </a:r>
            <a:r>
              <a:rPr lang="en-US" dirty="0" err="1"/>
              <a:t>trị</a:t>
            </a:r>
            <a:r>
              <a:rPr lang="en-US" dirty="0"/>
              <a:t> </a:t>
            </a:r>
            <a:r>
              <a:rPr lang="en-US" dirty="0" err="1"/>
              <a:t>trần</a:t>
            </a:r>
            <a:r>
              <a:rPr lang="en-US" dirty="0"/>
              <a:t> </a:t>
            </a:r>
            <a:r>
              <a:rPr lang="en-US" dirty="0" err="1"/>
              <a:t>gian</a:t>
            </a:r>
            <a:r>
              <a:rPr lang="en-US" dirty="0"/>
              <a:t> </a:t>
            </a:r>
            <a:r>
              <a:rPr lang="en-US" dirty="0" err="1"/>
              <a:t>và</a:t>
            </a:r>
            <a:r>
              <a:rPr lang="en-US" dirty="0"/>
              <a:t> </a:t>
            </a:r>
            <a:r>
              <a:rPr lang="en-US" dirty="0" err="1"/>
              <a:t>gieo</a:t>
            </a:r>
            <a:r>
              <a:rPr lang="en-US" dirty="0"/>
              <a:t> </a:t>
            </a:r>
            <a:r>
              <a:rPr lang="en-US" dirty="0" err="1"/>
              <a:t>rắc</a:t>
            </a:r>
            <a:r>
              <a:rPr lang="en-US" dirty="0"/>
              <a:t> </a:t>
            </a:r>
            <a:r>
              <a:rPr lang="en-US" dirty="0" err="1"/>
              <a:t>mọi</a:t>
            </a:r>
            <a:r>
              <a:rPr lang="en-US" dirty="0"/>
              <a:t> tai </a:t>
            </a:r>
            <a:r>
              <a:rPr lang="en-US" dirty="0" err="1"/>
              <a:t>hoạ</a:t>
            </a:r>
            <a:r>
              <a:rPr lang="en-US" dirty="0"/>
              <a:t> </a:t>
            </a:r>
            <a:r>
              <a:rPr lang="en-US" dirty="0" err="1"/>
              <a:t>và</a:t>
            </a:r>
            <a:r>
              <a:rPr lang="en-US" dirty="0"/>
              <a:t> </a:t>
            </a:r>
            <a:r>
              <a:rPr lang="en-US" dirty="0" err="1"/>
              <a:t>huỷ</a:t>
            </a:r>
            <a:r>
              <a:rPr lang="en-US" dirty="0"/>
              <a:t> </a:t>
            </a:r>
            <a:r>
              <a:rPr lang="en-US" dirty="0" err="1"/>
              <a:t>diệt</a:t>
            </a:r>
            <a:r>
              <a:rPr lang="en-US" dirty="0"/>
              <a:t>. </a:t>
            </a:r>
            <a:r>
              <a:rPr lang="en-US" dirty="0" err="1"/>
              <a:t>Hoạn</a:t>
            </a:r>
            <a:r>
              <a:rPr lang="en-US" dirty="0"/>
              <a:t> </a:t>
            </a:r>
            <a:r>
              <a:rPr lang="en-US" dirty="0" err="1"/>
              <a:t>nạn</a:t>
            </a:r>
            <a:r>
              <a:rPr lang="en-US" dirty="0"/>
              <a:t> </a:t>
            </a:r>
            <a:r>
              <a:rPr lang="en-US" dirty="0" err="1"/>
              <a:t>không</a:t>
            </a:r>
            <a:r>
              <a:rPr lang="en-US" dirty="0"/>
              <a:t> </a:t>
            </a:r>
            <a:r>
              <a:rPr lang="en-US" dirty="0" err="1"/>
              <a:t>đến</a:t>
            </a:r>
            <a:r>
              <a:rPr lang="en-US" dirty="0"/>
              <a:t> </a:t>
            </a:r>
            <a:r>
              <a:rPr lang="en-US" dirty="0" err="1"/>
              <a:t>từ</a:t>
            </a:r>
            <a:r>
              <a:rPr lang="en-US" dirty="0"/>
              <a:t> </a:t>
            </a:r>
            <a:r>
              <a:rPr lang="en-US" dirty="0" err="1"/>
              <a:t>Chúa</a:t>
            </a:r>
            <a:r>
              <a:rPr lang="en-US" dirty="0"/>
              <a:t> </a:t>
            </a:r>
            <a:r>
              <a:rPr lang="en-US" dirty="0" err="1"/>
              <a:t>vì</a:t>
            </a:r>
            <a:r>
              <a:rPr lang="en-US" dirty="0"/>
              <a:t> </a:t>
            </a:r>
            <a:r>
              <a:rPr lang="en-US" dirty="0" err="1"/>
              <a:t>Ngài</a:t>
            </a:r>
            <a:r>
              <a:rPr lang="en-US" dirty="0"/>
              <a:t> </a:t>
            </a:r>
            <a:r>
              <a:rPr lang="en-US" dirty="0" err="1"/>
              <a:t>là</a:t>
            </a:r>
            <a:r>
              <a:rPr lang="en-US" dirty="0"/>
              <a:t> </a:t>
            </a:r>
            <a:r>
              <a:rPr lang="en-US" dirty="0" err="1"/>
              <a:t>thiện</a:t>
            </a:r>
            <a:r>
              <a:rPr lang="en-US" dirty="0"/>
              <a:t>, </a:t>
            </a:r>
            <a:r>
              <a:rPr lang="en-US" dirty="0" err="1"/>
              <a:t>Ngài</a:t>
            </a:r>
            <a:r>
              <a:rPr lang="en-US" dirty="0"/>
              <a:t> </a:t>
            </a:r>
            <a:r>
              <a:rPr lang="en-US" dirty="0" err="1"/>
              <a:t>chẳng</a:t>
            </a:r>
            <a:r>
              <a:rPr lang="en-US" dirty="0"/>
              <a:t> </a:t>
            </a:r>
            <a:r>
              <a:rPr lang="en-US" dirty="0" err="1"/>
              <a:t>làm</a:t>
            </a:r>
            <a:r>
              <a:rPr lang="en-US" dirty="0"/>
              <a:t> </a:t>
            </a:r>
            <a:r>
              <a:rPr lang="en-US" dirty="0" err="1"/>
              <a:t>hại</a:t>
            </a:r>
            <a:r>
              <a:rPr lang="en-US" dirty="0"/>
              <a:t> </a:t>
            </a:r>
            <a:r>
              <a:rPr lang="en-US" dirty="0" err="1"/>
              <a:t>tạo</a:t>
            </a:r>
            <a:r>
              <a:rPr lang="en-US" dirty="0"/>
              <a:t> </a:t>
            </a:r>
            <a:r>
              <a:rPr lang="en-US" dirty="0" err="1"/>
              <a:t>vật</a:t>
            </a:r>
            <a:r>
              <a:rPr lang="en-US" dirty="0"/>
              <a:t> </a:t>
            </a:r>
            <a:r>
              <a:rPr lang="en-US" dirty="0" err="1"/>
              <a:t>của</a:t>
            </a:r>
            <a:r>
              <a:rPr lang="en-US" dirty="0"/>
              <a:t> </a:t>
            </a:r>
            <a:r>
              <a:rPr lang="en-US" dirty="0" err="1"/>
              <a:t>Ngài</a:t>
            </a:r>
            <a:r>
              <a:rPr lang="en-US" dirty="0"/>
              <a:t>.</a:t>
            </a:r>
          </a:p>
          <a:p>
            <a:r>
              <a:rPr lang="en-US" dirty="0" err="1"/>
              <a:t>Hoạn</a:t>
            </a:r>
            <a:r>
              <a:rPr lang="en-US" dirty="0"/>
              <a:t> </a:t>
            </a:r>
            <a:r>
              <a:rPr lang="en-US" dirty="0" err="1"/>
              <a:t>nạn</a:t>
            </a:r>
            <a:r>
              <a:rPr lang="en-US" dirty="0"/>
              <a:t> </a:t>
            </a:r>
            <a:r>
              <a:rPr lang="en-US" dirty="0" err="1"/>
              <a:t>không</a:t>
            </a:r>
            <a:r>
              <a:rPr lang="en-US" dirty="0"/>
              <a:t> </a:t>
            </a:r>
            <a:r>
              <a:rPr lang="en-US" dirty="0" err="1"/>
              <a:t>là</a:t>
            </a:r>
            <a:r>
              <a:rPr lang="en-US" dirty="0"/>
              <a:t> </a:t>
            </a:r>
            <a:r>
              <a:rPr lang="en-US" dirty="0" err="1"/>
              <a:t>kết</a:t>
            </a:r>
            <a:r>
              <a:rPr lang="en-US" dirty="0"/>
              <a:t> </a:t>
            </a:r>
            <a:r>
              <a:rPr lang="en-US" dirty="0" err="1"/>
              <a:t>qủa</a:t>
            </a:r>
            <a:r>
              <a:rPr lang="en-US" dirty="0"/>
              <a:t> </a:t>
            </a:r>
            <a:r>
              <a:rPr lang="en-US" dirty="0" err="1"/>
              <a:t>của</a:t>
            </a:r>
            <a:r>
              <a:rPr lang="en-US" dirty="0"/>
              <a:t> </a:t>
            </a:r>
            <a:r>
              <a:rPr lang="en-US" dirty="0" err="1"/>
              <a:t>tội</a:t>
            </a:r>
            <a:r>
              <a:rPr lang="en-US" dirty="0"/>
              <a:t> </a:t>
            </a:r>
            <a:r>
              <a:rPr lang="en-US" dirty="0" err="1"/>
              <a:t>lỗi</a:t>
            </a:r>
            <a:r>
              <a:rPr lang="en-US" dirty="0"/>
              <a:t> </a:t>
            </a:r>
            <a:r>
              <a:rPr lang="en-US" dirty="0" err="1"/>
              <a:t>của</a:t>
            </a:r>
            <a:r>
              <a:rPr lang="en-US" dirty="0"/>
              <a:t> </a:t>
            </a:r>
            <a:r>
              <a:rPr lang="en-US" dirty="0" err="1"/>
              <a:t>người</a:t>
            </a:r>
            <a:r>
              <a:rPr lang="en-US" dirty="0"/>
              <a:t> </a:t>
            </a:r>
            <a:r>
              <a:rPr lang="en-US" dirty="0" err="1"/>
              <a:t>gặp</a:t>
            </a:r>
            <a:r>
              <a:rPr lang="en-US" dirty="0"/>
              <a:t> </a:t>
            </a:r>
            <a:r>
              <a:rPr lang="en-US" dirty="0" err="1"/>
              <a:t>hoạn</a:t>
            </a:r>
            <a:r>
              <a:rPr lang="en-US" dirty="0"/>
              <a:t> </a:t>
            </a:r>
            <a:r>
              <a:rPr lang="en-US" dirty="0" err="1"/>
              <a:t>nạn</a:t>
            </a:r>
            <a:r>
              <a:rPr lang="en-US" dirty="0"/>
              <a:t> </a:t>
            </a:r>
            <a:r>
              <a:rPr lang="en-US" dirty="0" err="1"/>
              <a:t>nhưng</a:t>
            </a:r>
            <a:r>
              <a:rPr lang="en-US" dirty="0"/>
              <a:t> </a:t>
            </a:r>
            <a:r>
              <a:rPr lang="en-US" dirty="0" err="1"/>
              <a:t>luôn</a:t>
            </a:r>
            <a:r>
              <a:rPr lang="en-US" dirty="0"/>
              <a:t> </a:t>
            </a:r>
            <a:r>
              <a:rPr lang="en-US" dirty="0" err="1"/>
              <a:t>luôn</a:t>
            </a:r>
            <a:r>
              <a:rPr lang="en-US" dirty="0"/>
              <a:t> </a:t>
            </a:r>
            <a:r>
              <a:rPr lang="en-US" dirty="0" err="1"/>
              <a:t>có</a:t>
            </a:r>
            <a:r>
              <a:rPr lang="en-US" dirty="0"/>
              <a:t> </a:t>
            </a:r>
            <a:r>
              <a:rPr lang="en-US" dirty="0" err="1"/>
              <a:t>bài</a:t>
            </a:r>
            <a:r>
              <a:rPr lang="en-US" dirty="0"/>
              <a:t> </a:t>
            </a:r>
            <a:r>
              <a:rPr lang="en-US" dirty="0" err="1"/>
              <a:t>học</a:t>
            </a:r>
            <a:r>
              <a:rPr lang="en-US" dirty="0"/>
              <a:t> </a:t>
            </a:r>
            <a:r>
              <a:rPr lang="en-US" dirty="0" err="1"/>
              <a:t>để</a:t>
            </a:r>
            <a:r>
              <a:rPr lang="en-US" dirty="0"/>
              <a:t> </a:t>
            </a:r>
            <a:r>
              <a:rPr lang="en-US" dirty="0" err="1"/>
              <a:t>công</a:t>
            </a:r>
            <a:r>
              <a:rPr lang="en-US" dirty="0"/>
              <a:t> </a:t>
            </a:r>
            <a:r>
              <a:rPr lang="en-US" dirty="0" err="1"/>
              <a:t>việc</a:t>
            </a:r>
            <a:r>
              <a:rPr lang="en-US" dirty="0"/>
              <a:t> </a:t>
            </a:r>
            <a:r>
              <a:rPr lang="en-US" dirty="0" err="1"/>
              <a:t>của</a:t>
            </a:r>
            <a:r>
              <a:rPr lang="en-US" dirty="0"/>
              <a:t> ĐCT </a:t>
            </a:r>
            <a:r>
              <a:rPr lang="en-US" dirty="0" err="1"/>
              <a:t>được</a:t>
            </a:r>
            <a:r>
              <a:rPr lang="en-US" dirty="0"/>
              <a:t> </a:t>
            </a:r>
            <a:r>
              <a:rPr lang="en-US" dirty="0" err="1"/>
              <a:t>tỏ</a:t>
            </a:r>
            <a:r>
              <a:rPr lang="en-US" dirty="0"/>
              <a:t> ra </a:t>
            </a:r>
            <a:r>
              <a:rPr lang="en-US" dirty="0" err="1"/>
              <a:t>nhất</a:t>
            </a:r>
            <a:r>
              <a:rPr lang="en-US" dirty="0"/>
              <a:t> </a:t>
            </a:r>
            <a:r>
              <a:rPr lang="en-US" dirty="0" err="1"/>
              <a:t>là</a:t>
            </a:r>
            <a:r>
              <a:rPr lang="en-US" dirty="0"/>
              <a:t> </a:t>
            </a:r>
            <a:r>
              <a:rPr lang="en-US" dirty="0" err="1"/>
              <a:t>với</a:t>
            </a:r>
            <a:r>
              <a:rPr lang="en-US" dirty="0"/>
              <a:t> con </a:t>
            </a:r>
            <a:r>
              <a:rPr lang="en-US" dirty="0" err="1"/>
              <a:t>cái</a:t>
            </a:r>
            <a:r>
              <a:rPr lang="en-US" dirty="0"/>
              <a:t> </a:t>
            </a:r>
            <a:r>
              <a:rPr lang="en-US" dirty="0" err="1"/>
              <a:t>Chúa</a:t>
            </a:r>
            <a:r>
              <a:rPr lang="en-US" dirty="0"/>
              <a:t>.</a:t>
            </a:r>
          </a:p>
          <a:p>
            <a:r>
              <a:rPr lang="vi-VN" sz="1200" b="0" i="0" u="none" strike="noStrike" kern="1200" dirty="0">
                <a:solidFill>
                  <a:schemeClr val="tx1"/>
                </a:solidFill>
                <a:effectLst/>
                <a:latin typeface="+mn-lt"/>
                <a:ea typeface="+mn-ea"/>
                <a:cs typeface="+mn-cs"/>
                <a:hlinkClick r:id="rId3"/>
              </a:rPr>
              <a:t>Giăng 9:3</a:t>
            </a:r>
            <a:r>
              <a:rPr lang="vi-VN" sz="1200" b="0" i="0" kern="1200" dirty="0">
                <a:solidFill>
                  <a:schemeClr val="tx1"/>
                </a:solidFill>
                <a:effectLst/>
                <a:latin typeface="+mn-lt"/>
                <a:ea typeface="+mn-ea"/>
                <a:cs typeface="+mn-cs"/>
              </a:rPr>
              <a:t> Đức Chúa Jêsus đáp rằng: Đó chẳng phải tại người hay tại cha mẹ đã phạm tội; nhưng ấy để cho những việc Đức Chúa Trời được tỏ ra trong người</a:t>
            </a:r>
            <a:endParaRPr lang="en-US" dirty="0"/>
          </a:p>
          <a:p>
            <a:endParaRPr lang="en-US" dirty="0"/>
          </a:p>
          <a:p>
            <a:r>
              <a:rPr lang="en-US" dirty="0" err="1"/>
              <a:t>Hoạn</a:t>
            </a:r>
            <a:r>
              <a:rPr lang="en-US" dirty="0"/>
              <a:t> </a:t>
            </a:r>
            <a:r>
              <a:rPr lang="en-US" dirty="0" err="1"/>
              <a:t>nạn</a:t>
            </a:r>
            <a:r>
              <a:rPr lang="en-US" dirty="0"/>
              <a:t> </a:t>
            </a:r>
            <a:r>
              <a:rPr lang="en-US" dirty="0" err="1"/>
              <a:t>đến</a:t>
            </a:r>
            <a:r>
              <a:rPr lang="en-US" dirty="0"/>
              <a:t> ko </a:t>
            </a:r>
            <a:r>
              <a:rPr lang="en-US" dirty="0" err="1"/>
              <a:t>phải</a:t>
            </a:r>
            <a:r>
              <a:rPr lang="en-US" dirty="0"/>
              <a:t> </a:t>
            </a:r>
            <a:r>
              <a:rPr lang="en-US" dirty="0" err="1"/>
              <a:t>từ</a:t>
            </a:r>
            <a:r>
              <a:rPr lang="en-US" dirty="0"/>
              <a:t> </a:t>
            </a:r>
            <a:r>
              <a:rPr lang="en-US" dirty="0" err="1"/>
              <a:t>lỗi</a:t>
            </a:r>
            <a:r>
              <a:rPr lang="en-US" dirty="0"/>
              <a:t> con </a:t>
            </a:r>
            <a:r>
              <a:rPr lang="en-US" dirty="0" err="1"/>
              <a:t>người</a:t>
            </a:r>
            <a:endParaRPr lang="en-US" dirty="0"/>
          </a:p>
          <a:p>
            <a:r>
              <a:rPr lang="en-US" dirty="0" err="1"/>
              <a:t>Đa</a:t>
            </a:r>
            <a:r>
              <a:rPr lang="en-US" dirty="0"/>
              <a:t> </a:t>
            </a:r>
            <a:r>
              <a:rPr lang="en-US" dirty="0" err="1"/>
              <a:t>vít</a:t>
            </a:r>
            <a:r>
              <a:rPr lang="en-US" dirty="0"/>
              <a:t> </a:t>
            </a:r>
            <a:r>
              <a:rPr lang="en-US" dirty="0" err="1"/>
              <a:t>chạy</a:t>
            </a:r>
            <a:r>
              <a:rPr lang="en-US" dirty="0"/>
              <a:t> </a:t>
            </a:r>
            <a:r>
              <a:rPr lang="en-US" dirty="0" err="1"/>
              <a:t>trốn</a:t>
            </a:r>
            <a:r>
              <a:rPr lang="en-US" dirty="0"/>
              <a:t> Sau-</a:t>
            </a:r>
            <a:r>
              <a:rPr lang="en-US" dirty="0" err="1"/>
              <a:t>lơ</a:t>
            </a:r>
            <a:r>
              <a:rPr lang="en-US" dirty="0"/>
              <a:t> (13 </a:t>
            </a:r>
            <a:r>
              <a:rPr lang="en-US" dirty="0" err="1"/>
              <a:t>năm</a:t>
            </a:r>
            <a:r>
              <a:rPr lang="en-US" dirty="0"/>
              <a:t>). </a:t>
            </a:r>
          </a:p>
          <a:p>
            <a:r>
              <a:rPr lang="en-US" dirty="0" err="1"/>
              <a:t>Đa</a:t>
            </a:r>
            <a:r>
              <a:rPr lang="en-US" dirty="0"/>
              <a:t> </a:t>
            </a:r>
            <a:r>
              <a:rPr lang="en-US" dirty="0" err="1"/>
              <a:t>vít</a:t>
            </a:r>
            <a:r>
              <a:rPr lang="en-US" dirty="0"/>
              <a:t> ko </a:t>
            </a:r>
            <a:r>
              <a:rPr lang="en-US" dirty="0" err="1"/>
              <a:t>làm</a:t>
            </a:r>
            <a:r>
              <a:rPr lang="en-US" dirty="0"/>
              <a:t> </a:t>
            </a:r>
            <a:r>
              <a:rPr lang="en-US" dirty="0" err="1"/>
              <a:t>điều</a:t>
            </a:r>
            <a:r>
              <a:rPr lang="en-US" dirty="0"/>
              <a:t> </a:t>
            </a:r>
            <a:r>
              <a:rPr lang="en-US" dirty="0" err="1"/>
              <a:t>gì</a:t>
            </a:r>
            <a:r>
              <a:rPr lang="en-US" dirty="0"/>
              <a:t> </a:t>
            </a:r>
            <a:r>
              <a:rPr lang="en-US" dirty="0" err="1"/>
              <a:t>sai</a:t>
            </a:r>
            <a:r>
              <a:rPr lang="en-US" dirty="0"/>
              <a:t>. </a:t>
            </a:r>
            <a:r>
              <a:rPr lang="en-US" dirty="0" err="1"/>
              <a:t>lại</a:t>
            </a:r>
            <a:r>
              <a:rPr lang="en-US" dirty="0"/>
              <a:t> </a:t>
            </a:r>
            <a:r>
              <a:rPr lang="en-US" dirty="0" err="1"/>
              <a:t>là</a:t>
            </a:r>
            <a:r>
              <a:rPr lang="en-US" dirty="0"/>
              <a:t> </a:t>
            </a:r>
            <a:r>
              <a:rPr lang="en-US" dirty="0" err="1"/>
              <a:t>anh</a:t>
            </a:r>
            <a:r>
              <a:rPr lang="en-US" dirty="0"/>
              <a:t> hung </a:t>
            </a:r>
            <a:r>
              <a:rPr lang="en-US" dirty="0" err="1"/>
              <a:t>hạ</a:t>
            </a:r>
            <a:r>
              <a:rPr lang="en-US" dirty="0"/>
              <a:t> </a:t>
            </a:r>
            <a:r>
              <a:rPr lang="en-US" dirty="0" err="1"/>
              <a:t>Gô</a:t>
            </a:r>
            <a:r>
              <a:rPr lang="en-US" dirty="0"/>
              <a:t>-li-</a:t>
            </a:r>
            <a:r>
              <a:rPr lang="en-US" dirty="0" err="1"/>
              <a:t>át</a:t>
            </a:r>
            <a:r>
              <a:rPr lang="en-US" dirty="0"/>
              <a:t>, </a:t>
            </a:r>
            <a:r>
              <a:rPr lang="en-US" dirty="0" err="1"/>
              <a:t>cứu</a:t>
            </a:r>
            <a:r>
              <a:rPr lang="en-US" dirty="0"/>
              <a:t> </a:t>
            </a:r>
            <a:r>
              <a:rPr lang="en-US" dirty="0" err="1"/>
              <a:t>dân</a:t>
            </a:r>
            <a:r>
              <a:rPr lang="en-US" dirty="0"/>
              <a:t> Y </a:t>
            </a:r>
            <a:r>
              <a:rPr lang="en-US" dirty="0" err="1"/>
              <a:t>sơ</a:t>
            </a:r>
            <a:r>
              <a:rPr lang="en-US" dirty="0"/>
              <a:t> ra </a:t>
            </a:r>
            <a:r>
              <a:rPr lang="en-US" dirty="0" err="1"/>
              <a:t>ên</a:t>
            </a:r>
            <a:r>
              <a:rPr lang="en-US" dirty="0"/>
              <a:t> </a:t>
            </a:r>
            <a:r>
              <a:rPr lang="en-US" dirty="0" err="1"/>
              <a:t>khỏi</a:t>
            </a:r>
            <a:r>
              <a:rPr lang="en-US" dirty="0"/>
              <a:t> Phi li tin, </a:t>
            </a:r>
            <a:r>
              <a:rPr lang="en-US" dirty="0" err="1"/>
              <a:t>là</a:t>
            </a:r>
            <a:r>
              <a:rPr lang="en-US" dirty="0"/>
              <a:t> </a:t>
            </a:r>
            <a:r>
              <a:rPr lang="en-US" dirty="0" err="1"/>
              <a:t>phò</a:t>
            </a:r>
            <a:r>
              <a:rPr lang="en-US" dirty="0"/>
              <a:t> </a:t>
            </a:r>
            <a:r>
              <a:rPr lang="en-US" dirty="0" err="1"/>
              <a:t>mã</a:t>
            </a:r>
            <a:r>
              <a:rPr lang="en-US" dirty="0"/>
              <a:t> </a:t>
            </a:r>
            <a:r>
              <a:rPr lang="en-US" dirty="0" err="1"/>
              <a:t>vua</a:t>
            </a:r>
            <a:r>
              <a:rPr lang="en-US" dirty="0"/>
              <a:t> Sau </a:t>
            </a:r>
            <a:r>
              <a:rPr lang="en-US" dirty="0" err="1"/>
              <a:t>lơ</a:t>
            </a:r>
            <a:r>
              <a:rPr lang="en-US" dirty="0"/>
              <a:t>, </a:t>
            </a:r>
            <a:r>
              <a:rPr lang="en-US" dirty="0" err="1"/>
              <a:t>nhạc</a:t>
            </a:r>
            <a:r>
              <a:rPr lang="en-US" dirty="0"/>
              <a:t> </a:t>
            </a:r>
            <a:r>
              <a:rPr lang="en-US" dirty="0" err="1"/>
              <a:t>sỉ</a:t>
            </a:r>
            <a:r>
              <a:rPr lang="en-US" dirty="0"/>
              <a:t> </a:t>
            </a:r>
            <a:r>
              <a:rPr lang="en-US" dirty="0" err="1"/>
              <a:t>của</a:t>
            </a:r>
            <a:r>
              <a:rPr lang="en-US" dirty="0"/>
              <a:t> </a:t>
            </a:r>
            <a:r>
              <a:rPr lang="en-US" dirty="0" err="1"/>
              <a:t>Vua</a:t>
            </a:r>
            <a:r>
              <a:rPr lang="en-US" dirty="0"/>
              <a:t>.</a:t>
            </a:r>
          </a:p>
        </p:txBody>
      </p:sp>
      <p:sp>
        <p:nvSpPr>
          <p:cNvPr id="4" name="Slide Number Placeholder 3"/>
          <p:cNvSpPr>
            <a:spLocks noGrp="1"/>
          </p:cNvSpPr>
          <p:nvPr>
            <p:ph type="sldNum" sz="quarter" idx="5"/>
          </p:nvPr>
        </p:nvSpPr>
        <p:spPr/>
        <p:txBody>
          <a:bodyPr/>
          <a:lstStyle/>
          <a:p>
            <a:fld id="{4EB4BF31-FFF2-0243-B0D0-B7760009A0D0}" type="slidenum">
              <a:rPr lang="en-US" smtClean="0"/>
              <a:t>7</a:t>
            </a:fld>
            <a:endParaRPr lang="en-US"/>
          </a:p>
        </p:txBody>
      </p:sp>
    </p:spTree>
    <p:extLst>
      <p:ext uri="{BB962C8B-B14F-4D97-AF65-F5344CB8AC3E}">
        <p14:creationId xmlns:p14="http://schemas.microsoft.com/office/powerpoint/2010/main" val="461307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Bài</a:t>
            </a:r>
            <a:r>
              <a:rPr lang="en-US" dirty="0"/>
              <a:t> </a:t>
            </a:r>
            <a:r>
              <a:rPr lang="en-US" dirty="0" err="1"/>
              <a:t>học</a:t>
            </a:r>
            <a:r>
              <a:rPr lang="en-US" dirty="0"/>
              <a:t> </a:t>
            </a:r>
            <a:r>
              <a:rPr lang="en-US" dirty="0" err="1"/>
              <a:t>của</a:t>
            </a:r>
            <a:r>
              <a:rPr lang="en-US" dirty="0"/>
              <a:t> </a:t>
            </a:r>
            <a:r>
              <a:rPr lang="en-US" dirty="0" err="1"/>
              <a:t>Gióp</a:t>
            </a:r>
            <a:r>
              <a:rPr lang="en-US" dirty="0"/>
              <a:t>. </a:t>
            </a:r>
          </a:p>
          <a:p>
            <a:r>
              <a:rPr lang="en-US" dirty="0"/>
              <a:t>Ma </a:t>
            </a:r>
            <a:r>
              <a:rPr lang="en-US" dirty="0" err="1"/>
              <a:t>quỹ</a:t>
            </a:r>
            <a:r>
              <a:rPr lang="en-US" dirty="0"/>
              <a:t> </a:t>
            </a:r>
            <a:r>
              <a:rPr lang="en-US" dirty="0" err="1"/>
              <a:t>kiện</a:t>
            </a:r>
            <a:r>
              <a:rPr lang="en-US" dirty="0"/>
              <a:t> </a:t>
            </a:r>
            <a:r>
              <a:rPr lang="en-US" dirty="0" err="1"/>
              <a:t>cáo</a:t>
            </a:r>
            <a:r>
              <a:rPr lang="en-US" dirty="0"/>
              <a:t> </a:t>
            </a:r>
            <a:r>
              <a:rPr lang="en-US" dirty="0" err="1"/>
              <a:t>chúng</a:t>
            </a:r>
            <a:r>
              <a:rPr lang="en-US" dirty="0"/>
              <a:t> ta, </a:t>
            </a:r>
            <a:r>
              <a:rPr lang="en-US" dirty="0" err="1"/>
              <a:t>để</a:t>
            </a:r>
            <a:r>
              <a:rPr lang="en-US" dirty="0"/>
              <a:t> </a:t>
            </a:r>
            <a:r>
              <a:rPr lang="en-US" dirty="0" err="1"/>
              <a:t>gieo</a:t>
            </a:r>
            <a:r>
              <a:rPr lang="en-US" dirty="0"/>
              <a:t> tai </a:t>
            </a:r>
            <a:r>
              <a:rPr lang="en-US" dirty="0" err="1"/>
              <a:t>hoạ</a:t>
            </a:r>
            <a:r>
              <a:rPr lang="en-US" dirty="0"/>
              <a:t> hay </a:t>
            </a:r>
            <a:r>
              <a:rPr lang="en-US" dirty="0" err="1"/>
              <a:t>cám</a:t>
            </a:r>
            <a:r>
              <a:rPr lang="en-US" dirty="0"/>
              <a:t> </a:t>
            </a:r>
            <a:r>
              <a:rPr lang="en-US" dirty="0" err="1"/>
              <a:t>dỗ</a:t>
            </a:r>
            <a:r>
              <a:rPr lang="en-US" dirty="0"/>
              <a:t>. </a:t>
            </a:r>
            <a:r>
              <a:rPr lang="en-US" dirty="0" err="1"/>
              <a:t>thế</a:t>
            </a:r>
            <a:r>
              <a:rPr lang="en-US" dirty="0"/>
              <a:t> </a:t>
            </a:r>
            <a:r>
              <a:rPr lang="en-US" dirty="0" err="1"/>
              <a:t>gian</a:t>
            </a:r>
            <a:r>
              <a:rPr lang="en-US" dirty="0"/>
              <a:t> </a:t>
            </a:r>
            <a:r>
              <a:rPr lang="en-US" dirty="0" err="1"/>
              <a:t>thuộc</a:t>
            </a:r>
            <a:r>
              <a:rPr lang="en-US" dirty="0"/>
              <a:t> </a:t>
            </a:r>
            <a:r>
              <a:rPr lang="en-US" dirty="0" err="1"/>
              <a:t>về</a:t>
            </a:r>
            <a:r>
              <a:rPr lang="en-US" dirty="0"/>
              <a:t> </a:t>
            </a:r>
            <a:r>
              <a:rPr lang="en-US" dirty="0" err="1"/>
              <a:t>nó</a:t>
            </a:r>
            <a:r>
              <a:rPr lang="en-US" dirty="0"/>
              <a:t> </a:t>
            </a:r>
            <a:r>
              <a:rPr lang="en-US" dirty="0" err="1"/>
              <a:t>nhưng</a:t>
            </a:r>
            <a:r>
              <a:rPr lang="en-US" dirty="0"/>
              <a:t> </a:t>
            </a:r>
            <a:r>
              <a:rPr lang="en-US" dirty="0" err="1"/>
              <a:t>sự</a:t>
            </a:r>
            <a:r>
              <a:rPr lang="en-US" dirty="0"/>
              <a:t> </a:t>
            </a:r>
            <a:r>
              <a:rPr lang="en-US" dirty="0" err="1"/>
              <a:t>sống</a:t>
            </a:r>
            <a:r>
              <a:rPr lang="en-US" dirty="0"/>
              <a:t> </a:t>
            </a:r>
            <a:r>
              <a:rPr lang="en-US" dirty="0" err="1"/>
              <a:t>và</a:t>
            </a:r>
            <a:r>
              <a:rPr lang="en-US" dirty="0"/>
              <a:t> </a:t>
            </a:r>
            <a:r>
              <a:rPr lang="en-US" dirty="0" err="1"/>
              <a:t>sự</a:t>
            </a:r>
            <a:r>
              <a:rPr lang="en-US" dirty="0"/>
              <a:t> </a:t>
            </a:r>
            <a:r>
              <a:rPr lang="en-US" dirty="0" err="1"/>
              <a:t>chết</a:t>
            </a:r>
            <a:r>
              <a:rPr lang="en-US" dirty="0"/>
              <a:t> </a:t>
            </a:r>
            <a:r>
              <a:rPr lang="en-US" dirty="0" err="1"/>
              <a:t>thuộc</a:t>
            </a:r>
            <a:r>
              <a:rPr lang="en-US" dirty="0"/>
              <a:t> </a:t>
            </a:r>
            <a:r>
              <a:rPr lang="en-US" dirty="0" err="1"/>
              <a:t>về</a:t>
            </a:r>
            <a:r>
              <a:rPr lang="en-US" dirty="0"/>
              <a:t> </a:t>
            </a:r>
            <a:r>
              <a:rPr lang="en-US" dirty="0" err="1"/>
              <a:t>Chúa</a:t>
            </a:r>
            <a:endParaRPr lang="en-US" dirty="0"/>
          </a:p>
          <a:p>
            <a:endParaRPr lang="en-US" dirty="0"/>
          </a:p>
          <a:p>
            <a:r>
              <a:rPr lang="vi-VN" sz="1200" b="0" i="0" kern="1200" dirty="0">
                <a:solidFill>
                  <a:schemeClr val="tx1"/>
                </a:solidFill>
                <a:effectLst/>
                <a:latin typeface="+mn-lt"/>
                <a:ea typeface="+mn-ea"/>
                <a:cs typeface="+mn-cs"/>
              </a:rPr>
              <a:t>Hê-bơ rơ 11: 36 Có kẻ khác chịu nhạo cười, roi vọt, lại cũng chịu xiềng xích, lao tù nữa. </a:t>
            </a:r>
            <a:r>
              <a:rPr lang="vi-VN" sz="1200" b="0" i="0" u="none" strike="noStrike" kern="1200" dirty="0">
                <a:solidFill>
                  <a:schemeClr val="tx1"/>
                </a:solidFill>
                <a:effectLst/>
                <a:latin typeface="+mn-lt"/>
                <a:ea typeface="+mn-ea"/>
                <a:cs typeface="+mn-cs"/>
                <a:hlinkClick r:id="rId3" tooltip="Share Verse"/>
              </a:rPr>
              <a:t>37</a:t>
            </a:r>
            <a:r>
              <a:rPr lang="vi-VN" sz="1200" b="0" i="0" kern="1200" dirty="0">
                <a:solidFill>
                  <a:schemeClr val="tx1"/>
                </a:solidFill>
                <a:effectLst/>
                <a:latin typeface="+mn-lt"/>
                <a:ea typeface="+mn-ea"/>
                <a:cs typeface="+mn-cs"/>
              </a:rPr>
              <a:t> Họ đã bị ném đá, tra tấn, cưa xẻ; bị giết bằng lưỡi gươm; lưu lạc rày đây mai đó, mặc những da chiên da dê, bị thiếu thốn mọi đường, bị hà hiếp, ngược đãi, </a:t>
            </a:r>
            <a:r>
              <a:rPr lang="vi-VN" sz="1200" b="0" i="0" u="none" strike="noStrike" kern="1200" dirty="0">
                <a:solidFill>
                  <a:schemeClr val="tx1"/>
                </a:solidFill>
                <a:effectLst/>
                <a:latin typeface="+mn-lt"/>
                <a:ea typeface="+mn-ea"/>
                <a:cs typeface="+mn-cs"/>
                <a:hlinkClick r:id="rId4" tooltip="Share Verse"/>
              </a:rPr>
              <a:t>38</a:t>
            </a:r>
            <a:r>
              <a:rPr lang="vi-VN" sz="1200" b="0" i="0" kern="1200" dirty="0">
                <a:solidFill>
                  <a:schemeClr val="tx1"/>
                </a:solidFill>
                <a:effectLst/>
                <a:latin typeface="+mn-lt"/>
                <a:ea typeface="+mn-ea"/>
                <a:cs typeface="+mn-cs"/>
              </a:rPr>
              <a:t> thế gian không xứng đáng cho họ ở, phải lưu lạc trong đồng vắng, trên núi trong hang, trong những hầm dưới đất. </a:t>
            </a:r>
            <a:r>
              <a:rPr lang="vi-VN" sz="1200" b="0" i="0" u="none" strike="noStrike" kern="1200" dirty="0">
                <a:solidFill>
                  <a:schemeClr val="tx1"/>
                </a:solidFill>
                <a:effectLst/>
                <a:latin typeface="+mn-lt"/>
                <a:ea typeface="+mn-ea"/>
                <a:cs typeface="+mn-cs"/>
                <a:hlinkClick r:id="rId5" tooltip="Share Verse"/>
              </a:rPr>
              <a:t>39</a:t>
            </a:r>
            <a:r>
              <a:rPr lang="vi-VN" sz="1200" b="0" i="0" kern="1200" dirty="0">
                <a:solidFill>
                  <a:schemeClr val="tx1"/>
                </a:solidFill>
                <a:effectLst/>
                <a:latin typeface="+mn-lt"/>
                <a:ea typeface="+mn-ea"/>
                <a:cs typeface="+mn-cs"/>
              </a:rPr>
              <a:t> Hết thảy những người đó dầu nhân đức tin đã được chứng tốt, song chưa hề nhận lãnh điều đã được hứa cho mình. </a:t>
            </a:r>
            <a:r>
              <a:rPr lang="vi-VN" sz="1200" b="0" i="0" u="none" strike="noStrike" kern="1200" dirty="0">
                <a:solidFill>
                  <a:schemeClr val="tx1"/>
                </a:solidFill>
                <a:effectLst/>
                <a:latin typeface="+mn-lt"/>
                <a:ea typeface="+mn-ea"/>
                <a:cs typeface="+mn-cs"/>
                <a:hlinkClick r:id="rId6" tooltip="Share Verse"/>
              </a:rPr>
              <a:t>40</a:t>
            </a:r>
            <a:r>
              <a:rPr lang="vi-VN" sz="1200" b="0" i="0" kern="1200" dirty="0">
                <a:solidFill>
                  <a:schemeClr val="tx1"/>
                </a:solidFill>
                <a:effectLst/>
                <a:latin typeface="+mn-lt"/>
                <a:ea typeface="+mn-ea"/>
                <a:cs typeface="+mn-cs"/>
              </a:rPr>
              <a:t> Vì Đức Chúa Trời có sắm sẵn điều tốt hơn cho chúng ta, hầu cho ngoại chúng ta ra họ không đạt đến sự trọn vẹn được.</a:t>
            </a:r>
            <a:endParaRPr lang="en-US" dirty="0"/>
          </a:p>
        </p:txBody>
      </p:sp>
      <p:sp>
        <p:nvSpPr>
          <p:cNvPr id="4" name="Slide Number Placeholder 3"/>
          <p:cNvSpPr>
            <a:spLocks noGrp="1"/>
          </p:cNvSpPr>
          <p:nvPr>
            <p:ph type="sldNum" sz="quarter" idx="5"/>
          </p:nvPr>
        </p:nvSpPr>
        <p:spPr/>
        <p:txBody>
          <a:bodyPr/>
          <a:lstStyle/>
          <a:p>
            <a:fld id="{4EB4BF31-FFF2-0243-B0D0-B7760009A0D0}" type="slidenum">
              <a:rPr lang="en-US" smtClean="0"/>
              <a:t>8</a:t>
            </a:fld>
            <a:endParaRPr lang="en-US"/>
          </a:p>
        </p:txBody>
      </p:sp>
    </p:spTree>
    <p:extLst>
      <p:ext uri="{BB962C8B-B14F-4D97-AF65-F5344CB8AC3E}">
        <p14:creationId xmlns:p14="http://schemas.microsoft.com/office/powerpoint/2010/main" val="1662720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vi-VN" sz="1200" b="0" i="0" kern="1200" dirty="0">
              <a:solidFill>
                <a:schemeClr val="tx1"/>
              </a:solidFill>
              <a:effectLst/>
              <a:latin typeface="+mn-lt"/>
              <a:ea typeface="+mn-ea"/>
              <a:cs typeface="+mn-cs"/>
            </a:endParaRPr>
          </a:p>
          <a:p>
            <a:r>
              <a:rPr lang="en-US" dirty="0"/>
              <a:t>Ma </a:t>
            </a:r>
            <a:r>
              <a:rPr lang="en-US" dirty="0" err="1"/>
              <a:t>quỹ</a:t>
            </a:r>
            <a:r>
              <a:rPr lang="en-US" dirty="0"/>
              <a:t> </a:t>
            </a:r>
            <a:r>
              <a:rPr lang="en-US" dirty="0" err="1"/>
              <a:t>muốn</a:t>
            </a:r>
            <a:r>
              <a:rPr lang="en-US" dirty="0"/>
              <a:t> </a:t>
            </a:r>
            <a:r>
              <a:rPr lang="en-US" dirty="0" err="1"/>
              <a:t>sàng</a:t>
            </a:r>
            <a:r>
              <a:rPr lang="en-US" dirty="0"/>
              <a:t> </a:t>
            </a:r>
            <a:r>
              <a:rPr lang="en-US" dirty="0" err="1"/>
              <a:t>sãy</a:t>
            </a:r>
            <a:r>
              <a:rPr lang="en-US" dirty="0"/>
              <a:t> </a:t>
            </a:r>
            <a:r>
              <a:rPr lang="en-US" dirty="0" err="1"/>
              <a:t>chúng</a:t>
            </a:r>
            <a:r>
              <a:rPr lang="en-US" dirty="0"/>
              <a:t> ta </a:t>
            </a:r>
            <a:r>
              <a:rPr lang="en-US" dirty="0" err="1"/>
              <a:t>nhưng</a:t>
            </a:r>
            <a:r>
              <a:rPr lang="en-US" dirty="0"/>
              <a:t> </a:t>
            </a:r>
            <a:r>
              <a:rPr lang="en-US" dirty="0" err="1"/>
              <a:t>Chúa</a:t>
            </a:r>
            <a:r>
              <a:rPr lang="en-US" dirty="0"/>
              <a:t> </a:t>
            </a:r>
            <a:r>
              <a:rPr lang="en-US" dirty="0" err="1"/>
              <a:t>biến</a:t>
            </a:r>
            <a:r>
              <a:rPr lang="en-US" dirty="0"/>
              <a:t> </a:t>
            </a:r>
            <a:r>
              <a:rPr lang="en-US" dirty="0" err="1"/>
              <a:t>sự</a:t>
            </a:r>
            <a:r>
              <a:rPr lang="en-US" dirty="0"/>
              <a:t> </a:t>
            </a:r>
            <a:r>
              <a:rPr lang="en-US" dirty="0" err="1"/>
              <a:t>thử</a:t>
            </a:r>
            <a:r>
              <a:rPr lang="en-US" dirty="0"/>
              <a:t> </a:t>
            </a:r>
            <a:r>
              <a:rPr lang="en-US" dirty="0" err="1"/>
              <a:t>thách</a:t>
            </a:r>
            <a:r>
              <a:rPr lang="en-US" dirty="0"/>
              <a:t> </a:t>
            </a:r>
            <a:r>
              <a:rPr lang="en-US" dirty="0" err="1"/>
              <a:t>thành</a:t>
            </a:r>
            <a:r>
              <a:rPr lang="en-US" dirty="0"/>
              <a:t> </a:t>
            </a:r>
            <a:r>
              <a:rPr lang="en-US" dirty="0" err="1"/>
              <a:t>sức</a:t>
            </a:r>
            <a:r>
              <a:rPr lang="en-US" dirty="0"/>
              <a:t> </a:t>
            </a:r>
            <a:r>
              <a:rPr lang="en-US" dirty="0" err="1"/>
              <a:t>mạnh</a:t>
            </a:r>
            <a:endParaRPr lang="en-US" dirty="0"/>
          </a:p>
          <a:p>
            <a:r>
              <a:rPr lang="vi-VN" sz="1200" b="0" i="0" kern="1200" dirty="0">
                <a:solidFill>
                  <a:schemeClr val="tx1"/>
                </a:solidFill>
                <a:effectLst/>
                <a:latin typeface="+mn-lt"/>
                <a:ea typeface="+mn-ea"/>
                <a:cs typeface="+mn-cs"/>
              </a:rPr>
              <a:t> </a:t>
            </a:r>
            <a:r>
              <a:rPr lang="vi-VN" sz="1200" b="0" i="0" u="none" strike="noStrike" kern="1200" dirty="0">
                <a:solidFill>
                  <a:schemeClr val="tx1"/>
                </a:solidFill>
                <a:effectLst/>
                <a:latin typeface="+mn-lt"/>
                <a:ea typeface="+mn-ea"/>
                <a:cs typeface="+mn-cs"/>
                <a:hlinkClick r:id="rId3"/>
              </a:rPr>
              <a:t>Lu-ca 22:31</a:t>
            </a:r>
            <a:r>
              <a:rPr lang="vi-VN" sz="1200" b="0" i="0" kern="1200" dirty="0">
                <a:solidFill>
                  <a:schemeClr val="tx1"/>
                </a:solidFill>
                <a:effectLst/>
                <a:latin typeface="+mn-lt"/>
                <a:ea typeface="+mn-ea"/>
                <a:cs typeface="+mn-cs"/>
              </a:rPr>
              <a:t> Hỡi Si-môn, Si-môn, nầy quỉ Sa-tan đã đòi sàng sảy ngươi như lúa mì. 32 Song ta đã cầu nguyện cho ngươi, hầu cho đức tin ngươi không thiếu thốn. Vậy, đến khi ngươi đã hối cải, hãy làm cho vững chí anh em mình</a:t>
            </a:r>
            <a:endParaRPr lang="en-US" dirty="0"/>
          </a:p>
          <a:p>
            <a:endParaRPr lang="en-US" dirty="0"/>
          </a:p>
        </p:txBody>
      </p:sp>
      <p:sp>
        <p:nvSpPr>
          <p:cNvPr id="4" name="Slide Number Placeholder 3"/>
          <p:cNvSpPr>
            <a:spLocks noGrp="1"/>
          </p:cNvSpPr>
          <p:nvPr>
            <p:ph type="sldNum" sz="quarter" idx="5"/>
          </p:nvPr>
        </p:nvSpPr>
        <p:spPr/>
        <p:txBody>
          <a:bodyPr/>
          <a:lstStyle/>
          <a:p>
            <a:fld id="{4EB4BF31-FFF2-0243-B0D0-B7760009A0D0}" type="slidenum">
              <a:rPr lang="en-US" smtClean="0"/>
              <a:t>9</a:t>
            </a:fld>
            <a:endParaRPr lang="en-US"/>
          </a:p>
        </p:txBody>
      </p:sp>
    </p:spTree>
    <p:extLst>
      <p:ext uri="{BB962C8B-B14F-4D97-AF65-F5344CB8AC3E}">
        <p14:creationId xmlns:p14="http://schemas.microsoft.com/office/powerpoint/2010/main" val="3198997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Sau-</a:t>
            </a:r>
            <a:r>
              <a:rPr lang="en-US" sz="1200" dirty="0" err="1"/>
              <a:t>Lơ</a:t>
            </a:r>
            <a:r>
              <a:rPr lang="en-US" sz="1200" dirty="0"/>
              <a:t> </a:t>
            </a:r>
            <a:r>
              <a:rPr lang="en-US" sz="1200" dirty="0" err="1"/>
              <a:t>kẻ</a:t>
            </a:r>
            <a:r>
              <a:rPr lang="en-US" sz="1200" dirty="0"/>
              <a:t> </a:t>
            </a:r>
            <a:r>
              <a:rPr lang="en-US" sz="1200" dirty="0" err="1"/>
              <a:t>bắt</a:t>
            </a:r>
            <a:r>
              <a:rPr lang="en-US" sz="1200" dirty="0"/>
              <a:t> </a:t>
            </a:r>
            <a:r>
              <a:rPr lang="en-US" sz="1200" dirty="0" err="1"/>
              <a:t>bớ</a:t>
            </a:r>
            <a:r>
              <a:rPr lang="en-US" sz="1200" dirty="0"/>
              <a:t> </a:t>
            </a:r>
            <a:r>
              <a:rPr lang="en-US" sz="1200" dirty="0" err="1"/>
              <a:t>đạo</a:t>
            </a:r>
            <a:r>
              <a:rPr lang="en-US" sz="1200" dirty="0"/>
              <a:t> </a:t>
            </a:r>
            <a:r>
              <a:rPr lang="en-US" sz="1200" dirty="0" err="1"/>
              <a:t>Chúa</a:t>
            </a:r>
            <a:r>
              <a:rPr lang="en-US" sz="1200" dirty="0"/>
              <a:t> </a:t>
            </a:r>
            <a:r>
              <a:rPr lang="en-US" sz="1200" dirty="0" err="1"/>
              <a:t>thành</a:t>
            </a:r>
            <a:r>
              <a:rPr lang="en-US" sz="1200" dirty="0"/>
              <a:t> </a:t>
            </a:r>
            <a:r>
              <a:rPr lang="en-US" sz="1200" dirty="0" err="1"/>
              <a:t>sứ</a:t>
            </a:r>
            <a:r>
              <a:rPr lang="en-US" sz="1200" dirty="0"/>
              <a:t> </a:t>
            </a:r>
            <a:r>
              <a:rPr lang="en-US" sz="1200" dirty="0" err="1"/>
              <a:t>đồ</a:t>
            </a:r>
            <a:r>
              <a:rPr lang="en-US" sz="1200" dirty="0"/>
              <a:t> </a:t>
            </a:r>
            <a:r>
              <a:rPr lang="en-US" sz="1200" dirty="0" err="1"/>
              <a:t>dân</a:t>
            </a:r>
            <a:r>
              <a:rPr lang="en-US" sz="1200" dirty="0"/>
              <a:t> </a:t>
            </a:r>
            <a:r>
              <a:rPr lang="en-US" sz="1200" dirty="0" err="1"/>
              <a:t>ngoại</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vi-VN" sz="1200" b="0" i="0" u="sng" kern="1200" dirty="0">
                <a:solidFill>
                  <a:srgbClr val="0070C0"/>
                </a:solidFill>
                <a:effectLst/>
                <a:latin typeface="+mn-lt"/>
                <a:ea typeface="+mn-ea"/>
                <a:cs typeface="+mn-cs"/>
              </a:rPr>
              <a:t>I Ti-mô-thê 1: 13 </a:t>
            </a:r>
            <a:r>
              <a:rPr lang="vi-VN" sz="1200" b="0" i="0" kern="1200" dirty="0">
                <a:solidFill>
                  <a:schemeClr val="tx1"/>
                </a:solidFill>
                <a:effectLst/>
                <a:latin typeface="+mn-lt"/>
                <a:ea typeface="+mn-ea"/>
                <a:cs typeface="+mn-cs"/>
              </a:rPr>
              <a:t>“ta ngày trước vốn là người phạm thượng, hay bắt bớ, hung bạo, nhưng ta đã đội ơn thương xót, vì ta đã làm những sự đó đang lúc ta ngu muội chưa tin. </a:t>
            </a:r>
            <a:r>
              <a:rPr lang="vi-VN" sz="1200" b="0" i="0" u="none" strike="noStrike" kern="1200" dirty="0">
                <a:solidFill>
                  <a:schemeClr val="tx1"/>
                </a:solidFill>
                <a:effectLst/>
                <a:latin typeface="+mn-lt"/>
                <a:ea typeface="+mn-ea"/>
                <a:cs typeface="+mn-cs"/>
                <a:hlinkClick r:id="rId3" tooltip="Share Verse"/>
              </a:rPr>
              <a:t>14</a:t>
            </a:r>
            <a:r>
              <a:rPr lang="vi-VN" sz="1200" b="0" i="0" kern="1200" dirty="0">
                <a:solidFill>
                  <a:schemeClr val="tx1"/>
                </a:solidFill>
                <a:effectLst/>
                <a:latin typeface="+mn-lt"/>
                <a:ea typeface="+mn-ea"/>
                <a:cs typeface="+mn-cs"/>
              </a:rPr>
              <a:t> Ân điển của Chúa chúng ta đã dư dật trong ta, với đức tin cùng sự thương yêu trong Đức Chúa Jêsus Christ. </a:t>
            </a:r>
            <a:r>
              <a:rPr lang="vi-VN" sz="1200" b="0" i="0" u="none" strike="noStrike" kern="1200" dirty="0">
                <a:solidFill>
                  <a:schemeClr val="tx1"/>
                </a:solidFill>
                <a:effectLst/>
                <a:latin typeface="+mn-lt"/>
                <a:ea typeface="+mn-ea"/>
                <a:cs typeface="+mn-cs"/>
                <a:hlinkClick r:id="rId4" tooltip="Share Verse"/>
              </a:rPr>
              <a:t>15</a:t>
            </a:r>
            <a:r>
              <a:rPr lang="vi-VN" sz="1200" b="0" i="0" kern="1200" dirty="0">
                <a:solidFill>
                  <a:schemeClr val="tx1"/>
                </a:solidFill>
                <a:effectLst/>
                <a:latin typeface="+mn-lt"/>
                <a:ea typeface="+mn-ea"/>
                <a:cs typeface="+mn-cs"/>
              </a:rPr>
              <a:t> Đức Chúa Jêsus Christ đã đến trong thế gian để cứu vớt kẻ có tội, ấy là lời chắc chắn, đáng đem lòng tin trọn vẹn mà nhận lấy; trong những kẻ có tội đó ta là đầu”</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br>
              <a:rPr lang="en-US" sz="1200" dirty="0"/>
            </a:br>
            <a:r>
              <a:rPr lang="en-US" sz="1200" dirty="0"/>
              <a:t>Phi-e-</a:t>
            </a:r>
            <a:r>
              <a:rPr lang="en-US" sz="1200" dirty="0" err="1"/>
              <a:t>rơ</a:t>
            </a:r>
            <a:r>
              <a:rPr lang="en-US" sz="1200" dirty="0"/>
              <a:t>, </a:t>
            </a:r>
            <a:r>
              <a:rPr lang="en-US" sz="1200" dirty="0" err="1"/>
              <a:t>kẻ</a:t>
            </a:r>
            <a:r>
              <a:rPr lang="en-US" sz="1200" dirty="0"/>
              <a:t> </a:t>
            </a:r>
            <a:r>
              <a:rPr lang="en-US" sz="1200" dirty="0" err="1"/>
              <a:t>chối</a:t>
            </a:r>
            <a:r>
              <a:rPr lang="en-US" sz="1200" dirty="0"/>
              <a:t> </a:t>
            </a:r>
            <a:r>
              <a:rPr lang="en-US" sz="1200" dirty="0" err="1"/>
              <a:t>Chúa</a:t>
            </a:r>
            <a:r>
              <a:rPr lang="en-US" sz="1200" dirty="0"/>
              <a:t> </a:t>
            </a:r>
            <a:r>
              <a:rPr lang="en-US" sz="1200" dirty="0" err="1"/>
              <a:t>thành</a:t>
            </a:r>
            <a:r>
              <a:rPr lang="en-US" sz="1200" dirty="0"/>
              <a:t> </a:t>
            </a:r>
            <a:r>
              <a:rPr lang="en-US" sz="1200" dirty="0" err="1"/>
              <a:t>thủ</a:t>
            </a:r>
            <a:r>
              <a:rPr lang="en-US" sz="1200" dirty="0"/>
              <a:t> </a:t>
            </a:r>
            <a:r>
              <a:rPr lang="en-US" sz="1200" dirty="0" err="1"/>
              <a:t>lĩnh</a:t>
            </a:r>
            <a:r>
              <a:rPr lang="en-US" sz="1200" dirty="0"/>
              <a:t> </a:t>
            </a:r>
            <a:r>
              <a:rPr lang="en-US" sz="1200" dirty="0" err="1"/>
              <a:t>các</a:t>
            </a:r>
            <a:r>
              <a:rPr lang="en-US" sz="1200" dirty="0"/>
              <a:t> </a:t>
            </a:r>
            <a:r>
              <a:rPr lang="en-US" sz="1200" dirty="0" err="1"/>
              <a:t>sứ</a:t>
            </a:r>
            <a:r>
              <a:rPr lang="en-US" sz="1200" dirty="0"/>
              <a:t> </a:t>
            </a:r>
            <a:r>
              <a:rPr lang="en-US" sz="1200" dirty="0" err="1"/>
              <a:t>đồ</a:t>
            </a:r>
            <a:endParaRPr lang="en-US" sz="1200" dirty="0"/>
          </a:p>
          <a:p>
            <a:endParaRPr lang="en-US" dirty="0"/>
          </a:p>
        </p:txBody>
      </p:sp>
      <p:sp>
        <p:nvSpPr>
          <p:cNvPr id="4" name="Slide Number Placeholder 3"/>
          <p:cNvSpPr>
            <a:spLocks noGrp="1"/>
          </p:cNvSpPr>
          <p:nvPr>
            <p:ph type="sldNum" sz="quarter" idx="5"/>
          </p:nvPr>
        </p:nvSpPr>
        <p:spPr/>
        <p:txBody>
          <a:bodyPr/>
          <a:lstStyle/>
          <a:p>
            <a:fld id="{4EB4BF31-FFF2-0243-B0D0-B7760009A0D0}" type="slidenum">
              <a:rPr lang="en-US" smtClean="0"/>
              <a:t>10</a:t>
            </a:fld>
            <a:endParaRPr lang="en-US"/>
          </a:p>
        </p:txBody>
      </p:sp>
    </p:spTree>
    <p:extLst>
      <p:ext uri="{BB962C8B-B14F-4D97-AF65-F5344CB8AC3E}">
        <p14:creationId xmlns:p14="http://schemas.microsoft.com/office/powerpoint/2010/main" val="1295440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fld id="{073D55F9-11A3-4523-8F38-6BA37933791A}" type="datetime1">
              <a:rPr lang="en-US" smtClean="0"/>
              <a:t>8/28/21</a:t>
            </a:fld>
            <a:endParaRPr lang="en-US"/>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714429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47DD-81F8-4128-9E50-04A9F2D3D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564D1-2B83-4C0F-ACBA-E91472C50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6FA1D7D-D2EC-4ADB-9C65-191DEC82DDF4}"/>
              </a:ext>
            </a:extLst>
          </p:cNvPr>
          <p:cNvSpPr>
            <a:spLocks noGrp="1"/>
          </p:cNvSpPr>
          <p:nvPr>
            <p:ph type="dt" sz="half" idx="10"/>
          </p:nvPr>
        </p:nvSpPr>
        <p:spPr/>
        <p:txBody>
          <a:bodyPr/>
          <a:lstStyle/>
          <a:p>
            <a:fld id="{0B4E757A-3EC2-4683-9080-1A460C37C843}" type="datetime1">
              <a:rPr lang="en-US" smtClean="0"/>
              <a:t>8/28/21</a:t>
            </a:fld>
            <a:endParaRPr lang="en-US"/>
          </a:p>
        </p:txBody>
      </p:sp>
      <p:sp>
        <p:nvSpPr>
          <p:cNvPr id="5" name="Footer Placeholder 4">
            <a:extLst>
              <a:ext uri="{FF2B5EF4-FFF2-40B4-BE49-F238E27FC236}">
                <a16:creationId xmlns:a16="http://schemas.microsoft.com/office/drawing/2014/main" id="{534CB571-86F9-474A-826A-75CC21C8832B}"/>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1384F5F-50E6-4BB9-B848-EE2302C02ABE}"/>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559083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F08DF-1C0D-4F53-A3AB-95D7B55FA0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0D3BBD-C494-4E94-B189-319802A93E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3C0BD9-4BED-43D3-852F-B74B949A2287}"/>
              </a:ext>
            </a:extLst>
          </p:cNvPr>
          <p:cNvSpPr>
            <a:spLocks noGrp="1"/>
          </p:cNvSpPr>
          <p:nvPr>
            <p:ph type="dt" sz="half" idx="10"/>
          </p:nvPr>
        </p:nvSpPr>
        <p:spPr>
          <a:xfrm>
            <a:off x="523539" y="6324600"/>
            <a:ext cx="2560220" cy="365125"/>
          </a:xfrm>
        </p:spPr>
        <p:txBody>
          <a:bodyPr/>
          <a:lstStyle/>
          <a:p>
            <a:fld id="{5CC8096C-64ED-4153-A483-5C02E44AD5C3}" type="datetime1">
              <a:rPr lang="en-US" smtClean="0"/>
              <a:t>8/28/21</a:t>
            </a:fld>
            <a:endParaRPr lang="en-US" dirty="0"/>
          </a:p>
        </p:txBody>
      </p:sp>
      <p:sp>
        <p:nvSpPr>
          <p:cNvPr id="5" name="Footer Placeholder 4">
            <a:extLst>
              <a:ext uri="{FF2B5EF4-FFF2-40B4-BE49-F238E27FC236}">
                <a16:creationId xmlns:a16="http://schemas.microsoft.com/office/drawing/2014/main" id="{BB7811DC-C725-4462-B622-DB96A8987673}"/>
              </a:ext>
            </a:extLst>
          </p:cNvPr>
          <p:cNvSpPr>
            <a:spLocks noGrp="1"/>
          </p:cNvSpPr>
          <p:nvPr>
            <p:ph type="ftr" sz="quarter" idx="11"/>
          </p:nvPr>
        </p:nvSpPr>
        <p:spPr>
          <a:xfrm>
            <a:off x="4267200" y="6319838"/>
            <a:ext cx="3982781" cy="365125"/>
          </a:xfrm>
        </p:spPr>
        <p:txBody>
          <a:bodyPr/>
          <a:lstStyle/>
          <a:p>
            <a:r>
              <a:rPr lang="en-US"/>
              <a:t>Sample Footer Text</a:t>
            </a:r>
          </a:p>
        </p:txBody>
      </p:sp>
      <p:sp>
        <p:nvSpPr>
          <p:cNvPr id="6" name="Slide Number Placeholder 5">
            <a:extLst>
              <a:ext uri="{FF2B5EF4-FFF2-40B4-BE49-F238E27FC236}">
                <a16:creationId xmlns:a16="http://schemas.microsoft.com/office/drawing/2014/main" id="{67C42D06-438F-4150-9238-E2FAEE5E28D9}"/>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3191406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1pPr marL="228600" indent="-228600">
              <a:buFont typeface="Arial" panose="020B0604020202020204" pitchFamily="34" charset="0"/>
              <a:buChar char="•"/>
              <a:defRPr/>
            </a:lvl1pPr>
            <a:lvl2pPr marL="228600" indent="-228600">
              <a:buFont typeface="Arial" panose="020B0604020202020204" pitchFamily="34" charset="0"/>
              <a:buChar char="•"/>
              <a:defRPr/>
            </a:lvl2pPr>
            <a:lvl3pPr marL="228600" indent="-228600">
              <a:buFont typeface="Arial" panose="020B0604020202020204" pitchFamily="34" charset="0"/>
              <a:buChar char="•"/>
              <a:defRPr/>
            </a:lvl3pPr>
            <a:lvl4pPr marL="228600" indent="-228600">
              <a:buFont typeface="Arial" panose="020B0604020202020204" pitchFamily="34" charset="0"/>
              <a:buChar char="•"/>
              <a:defRPr/>
            </a:lvl4pPr>
            <a:lvl5pPr marL="228600" indent="-2286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fld id="{1CB9D56B-6EBE-4E5F-99D9-2A3DBDF37D0A}" type="datetime1">
              <a:rPr lang="en-US" smtClean="0"/>
              <a:t>8/28/21</a:t>
            </a:fld>
            <a:endParaRPr lang="en-US"/>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3178662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457200" y="1709738"/>
            <a:ext cx="10890250" cy="2852737"/>
          </a:xfrm>
        </p:spPr>
        <p:txBody>
          <a:bodyPr anchor="b"/>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457200" y="4589463"/>
            <a:ext cx="10890250" cy="1500187"/>
          </a:xfrm>
        </p:spPr>
        <p:txBody>
          <a:bodyPr/>
          <a:lstStyle>
            <a:lvl1pPr marL="0" indent="0">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fld id="{8C33F3CA-C7E3-432D-9282-18F13836509A}" type="datetime1">
              <a:rPr lang="en-US" smtClean="0"/>
              <a:t>8/28/21</a:t>
            </a:fld>
            <a:endParaRPr lang="en-US" dirty="0"/>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705100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457200" y="1825625"/>
            <a:ext cx="5562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fld id="{75BE9C62-1337-40B8-BA50-E9F4861DB4BC}" type="datetime1">
              <a:rPr lang="en-US" smtClean="0"/>
              <a:t>8/28/21</a:t>
            </a:fld>
            <a:endParaRPr lang="en-US"/>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4107350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1820863"/>
            <a:ext cx="5157787" cy="115093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3101975"/>
            <a:ext cx="5157787" cy="3087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6172200" y="1820863"/>
            <a:ext cx="5183188" cy="115093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3101975"/>
            <a:ext cx="5183188" cy="3087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fld id="{47C195EB-2DA3-4B24-8725-19BC22A7BE50}" type="datetime1">
              <a:rPr lang="en-US" smtClean="0"/>
              <a:t>8/28/21</a:t>
            </a:fld>
            <a:endParaRPr lang="en-US"/>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243553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fld id="{F4E237E6-0076-4915-A5A8-B7C11FA4F374}" type="datetime1">
              <a:rPr lang="en-US" smtClean="0"/>
              <a:t>8/28/21</a:t>
            </a:fld>
            <a:endParaRPr lang="en-US"/>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3464332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fld id="{3505F58F-C0B5-422A-8E5A-6B99E5D80F0A}" type="datetime1">
              <a:rPr lang="en-US" smtClean="0"/>
              <a:t>8/28/21</a:t>
            </a:fld>
            <a:endParaRPr lang="en-US"/>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596430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839788" y="685800"/>
            <a:ext cx="3932237" cy="1981200"/>
          </a:xfrm>
        </p:spPr>
        <p:txBody>
          <a:bodyPr anchor="b"/>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5183188" y="685801"/>
            <a:ext cx="6172200"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839788" y="2971800"/>
            <a:ext cx="3932237" cy="2897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fld id="{7565E655-9687-48DF-A33F-F8824CCCB5D1}" type="datetime1">
              <a:rPr lang="en-US" smtClean="0"/>
              <a:t>8/28/21</a:t>
            </a:fld>
            <a:endParaRPr lang="en-US"/>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292511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839788" y="685800"/>
            <a:ext cx="3932237" cy="2209799"/>
          </a:xfrm>
        </p:spPr>
        <p:txBody>
          <a:bodyPr anchor="b"/>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5183188" y="685801"/>
            <a:ext cx="6172200" cy="5175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839788" y="2971800"/>
            <a:ext cx="3932237" cy="2897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fld id="{B97FD56A-AAB8-4544-A495-D0645413C9E3}" type="datetime1">
              <a:rPr lang="en-US" smtClean="0"/>
              <a:t>8/28/21</a:t>
            </a:fld>
            <a:endParaRPr lang="en-US"/>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684508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5" name="Rectangle 114">
            <a:extLst>
              <a:ext uri="{FF2B5EF4-FFF2-40B4-BE49-F238E27FC236}">
                <a16:creationId xmlns:a16="http://schemas.microsoft.com/office/drawing/2014/main" id="{A4798C7F-C8CA-4799-BF37-3AB4642CDB66}"/>
              </a:ext>
            </a:extLst>
          </p:cNvPr>
          <p:cNvSpPr/>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80" name="Group 79">
            <a:extLst>
              <a:ext uri="{FF2B5EF4-FFF2-40B4-BE49-F238E27FC236}">
                <a16:creationId xmlns:a16="http://schemas.microsoft.com/office/drawing/2014/main" id="{87F0794B-55D3-4D2D-BDE7-4688ED321E42}"/>
              </a:ext>
            </a:extLst>
          </p:cNvPr>
          <p:cNvGrpSpPr/>
          <p:nvPr/>
        </p:nvGrpSpPr>
        <p:grpSpPr>
          <a:xfrm>
            <a:off x="-11413" y="0"/>
            <a:ext cx="12214827" cy="6858000"/>
            <a:chOff x="-6214" y="-1"/>
            <a:chExt cx="12214827" cy="6858000"/>
          </a:xfrm>
        </p:grpSpPr>
        <p:cxnSp>
          <p:nvCxnSpPr>
            <p:cNvPr id="81" name="Straight Connector 80">
              <a:extLst>
                <a:ext uri="{FF2B5EF4-FFF2-40B4-BE49-F238E27FC236}">
                  <a16:creationId xmlns:a16="http://schemas.microsoft.com/office/drawing/2014/main" id="{BE4C795B-1813-4CC6-B03F-8DD130BEAABD}"/>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0F4C04D-5CD8-446B-BE3D-257172E6E4CB}"/>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DDC802E-606F-4F39-84B6-90DF0FE54461}"/>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C5B0C75-0136-4A39-9AB6-0F02C4527810}"/>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5ED2B52-3D40-46DE-8B54-99A4071578D8}"/>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8BCEC75-1B6B-45B2-8041-8D933FCF60F5}"/>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A2FC789-056A-43CC-807E-4262CDC3E0F5}"/>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8C32FD3-76B0-40E7-89F2-E9C523210AF4}"/>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82E9447-8362-426C-840A-B6F2231F7BCC}"/>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F141DC8-83CE-4C21-A5BA-E2FFF3D866EF}"/>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12A697C-ECBC-40A9-AC69-BF96A34B91AF}"/>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2E988AF-5EFB-43D3-B93F-6E4F41A2C90B}"/>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B312C1B-AAE2-4A6D-ACC7-ABAA75D42854}"/>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7B96146-61DA-44D6-A9DF-6DB41FCF2D80}"/>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B33F93D-4439-46EE-97C4-9CECAAFDCF60}"/>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914B275-A3D7-4BA4-B8CB-E7657100F3AD}"/>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BD26EF3B-FBE7-4D57-8E01-553F50734A68}"/>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6CC1E671-BA54-4B31-9A2E-8F50BC57A260}"/>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836A704-3624-4ABF-9A67-0F52C2F3EFBF}"/>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FDC385D-BA34-481F-A991-A776E0B19301}"/>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1EF033A-D8FB-416B-AE51-4E098A27D68C}"/>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7C17B48-F458-4E9B-9331-56FCDC5B6AB2}"/>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7E44A4B-D453-46F0-A83D-AF0B33D5C59F}"/>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46BEA9F-314B-440D-AE8D-21E1252EC5A0}"/>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F15EAFD0-4869-4612-ACDE-ABC703104E88}"/>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A0F26706-7F23-4FF0-9CAF-F3C4F47C119D}"/>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C0195A72-345A-4E88-8D71-14DB3D1B607D}"/>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0DBF51A6-A3BC-49FE-BB01-E8992811774E}"/>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A78DF911-744C-419B-83DC-39F270BBF41F}"/>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49" name="Freeform: Shape 148">
            <a:extLst>
              <a:ext uri="{FF2B5EF4-FFF2-40B4-BE49-F238E27FC236}">
                <a16:creationId xmlns:a16="http://schemas.microsoft.com/office/drawing/2014/main" id="{216BB147-20D5-4D93-BDA5-1BC614D6A4B2}"/>
              </a:ext>
            </a:extLst>
          </p:cNvPr>
          <p:cNvSpPr/>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457200" y="365125"/>
            <a:ext cx="1072293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457200" y="1825625"/>
            <a:ext cx="1072293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457200" y="6324600"/>
            <a:ext cx="2560220" cy="365125"/>
          </a:xfrm>
          <a:prstGeom prst="rect">
            <a:avLst/>
          </a:prstGeom>
        </p:spPr>
        <p:txBody>
          <a:bodyPr vert="horz" lIns="91440" tIns="45720" rIns="91440" bIns="45720" rtlCol="0" anchor="ctr"/>
          <a:lstStyle>
            <a:lvl1pPr algn="l">
              <a:defRPr sz="900" cap="all" spc="150" baseline="0">
                <a:solidFill>
                  <a:srgbClr val="FFFFFF"/>
                </a:solidFill>
              </a:defRPr>
            </a:lvl1pPr>
          </a:lstStyle>
          <a:p>
            <a:fld id="{193BAB95-8DA7-460B-B00A-7037C8394FB0}" type="datetime1">
              <a:rPr lang="en-US" smtClean="0"/>
              <a:pPr/>
              <a:t>8/28/21</a:t>
            </a:fld>
            <a:endParaRPr lang="en-US" dirty="0"/>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200861" y="6319838"/>
            <a:ext cx="3982781" cy="365125"/>
          </a:xfrm>
          <a:prstGeom prst="rect">
            <a:avLst/>
          </a:prstGeom>
        </p:spPr>
        <p:txBody>
          <a:bodyPr vert="horz" lIns="91440" tIns="45720" rIns="91440" bIns="45720" rtlCol="0" anchor="ctr"/>
          <a:lstStyle>
            <a:lvl1pPr algn="ctr">
              <a:defRPr sz="900" cap="all" spc="150" baseline="0">
                <a:solidFill>
                  <a:srgbClr val="FFFFFF"/>
                </a:solidFill>
              </a:defRPr>
            </a:lvl1pPr>
          </a:lstStyle>
          <a:p>
            <a:r>
              <a:rPr lang="en-US"/>
              <a:t>Sample Footer Text</a:t>
            </a:r>
            <a:endParaRPr lang="en-US" dirty="0">
              <a:solidFill>
                <a:srgbClr val="FFFFFF"/>
              </a:solidFill>
            </a:endParaRP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11190806" y="6324600"/>
            <a:ext cx="799078" cy="365125"/>
          </a:xfrm>
          <a:prstGeom prst="rect">
            <a:avLst/>
          </a:prstGeom>
        </p:spPr>
        <p:txBody>
          <a:bodyPr vert="horz" lIns="91440" tIns="45720" rIns="91440" bIns="45720" rtlCol="0" anchor="ctr"/>
          <a:lstStyle>
            <a:lvl1pPr algn="ctr">
              <a:defRPr sz="900" cap="all" spc="150" baseline="0">
                <a:solidFill>
                  <a:srgbClr val="FFFFFF"/>
                </a:solidFill>
              </a:defRPr>
            </a:lvl1pPr>
          </a:lstStyle>
          <a:p>
            <a:fld id="{11A71338-8BA2-4C79-A6C5-5A8E30081D0C}" type="slidenum">
              <a:rPr lang="en-US" smtClean="0"/>
              <a:pPr/>
              <a:t>‹#›</a:t>
            </a:fld>
            <a:endParaRPr lang="en-US" dirty="0"/>
          </a:p>
        </p:txBody>
      </p:sp>
      <p:sp>
        <p:nvSpPr>
          <p:cNvPr id="77" name="Freeform: Shape 76">
            <a:extLst>
              <a:ext uri="{FF2B5EF4-FFF2-40B4-BE49-F238E27FC236}">
                <a16:creationId xmlns:a16="http://schemas.microsoft.com/office/drawing/2014/main" id="{0A253F60-DE40-4508-A37A-61331DF1DD5D}"/>
              </a:ext>
            </a:extLst>
          </p:cNvPr>
          <p:cNvSpPr/>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Tree>
    <p:extLst>
      <p:ext uri="{BB962C8B-B14F-4D97-AF65-F5344CB8AC3E}">
        <p14:creationId xmlns:p14="http://schemas.microsoft.com/office/powerpoint/2010/main" val="138393922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43" r:id="rId6"/>
    <p:sldLayoutId id="2147483738" r:id="rId7"/>
    <p:sldLayoutId id="2147483739" r:id="rId8"/>
    <p:sldLayoutId id="2147483740" r:id="rId9"/>
    <p:sldLayoutId id="2147483742" r:id="rId10"/>
    <p:sldLayoutId id="2147483741" r:id="rId11"/>
  </p:sldLayoutIdLst>
  <p:hf sldNum="0" hdr="0" ftr="0" dt="0"/>
  <p:txStyles>
    <p:title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bg1"/>
        </a:buClr>
        <a:buSzPct val="75000"/>
        <a:buFont typeface="Arial" panose="020B0604020202020204" pitchFamily="34" charset="0"/>
        <a:buChar char="•"/>
        <a:defRPr sz="2800" kern="1200">
          <a:solidFill>
            <a:srgbClr val="FFFFFF"/>
          </a:solidFill>
          <a:latin typeface="+mn-lt"/>
          <a:ea typeface="+mn-ea"/>
          <a:cs typeface="+mn-cs"/>
        </a:defRPr>
      </a:lvl1pPr>
      <a:lvl2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2400" kern="1200">
          <a:solidFill>
            <a:srgbClr val="FFFFFF"/>
          </a:solidFill>
          <a:latin typeface="+mn-lt"/>
          <a:ea typeface="+mn-ea"/>
          <a:cs typeface="+mn-cs"/>
        </a:defRPr>
      </a:lvl2pPr>
      <a:lvl3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2000" kern="1200">
          <a:solidFill>
            <a:srgbClr val="FFFFFF"/>
          </a:solidFill>
          <a:latin typeface="+mn-lt"/>
          <a:ea typeface="+mn-ea"/>
          <a:cs typeface="+mn-cs"/>
        </a:defRPr>
      </a:lvl3pPr>
      <a:lvl4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1800" kern="1200">
          <a:solidFill>
            <a:srgbClr val="FFFFFF"/>
          </a:solidFill>
          <a:latin typeface="+mn-lt"/>
          <a:ea typeface="+mn-ea"/>
          <a:cs typeface="+mn-cs"/>
        </a:defRPr>
      </a:lvl4pPr>
      <a:lvl5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vietchristian.com/kinhthanh/forward.asp?btt/38/3:4"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vietchristian.com/kinhthanh/forward.asp?btt/18/51:17"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vietchristian.com/kinhthanh/forward.asp?btt/38/3:5" TargetMode="External"/><Relationship Id="rId2" Type="http://schemas.openxmlformats.org/officeDocument/2006/relationships/hyperlink" Target="https://vietchristian.com/kinhthanh/forward.asp?btt/38/3:4" TargetMode="External"/><Relationship Id="rId1" Type="http://schemas.openxmlformats.org/officeDocument/2006/relationships/slideLayout" Target="../slideLayouts/slideLayout2.xml"/><Relationship Id="rId4" Type="http://schemas.openxmlformats.org/officeDocument/2006/relationships/hyperlink" Target="https://vietchristian.com/kinhthanh/forward.asp?btt/38/3:6"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vietchristian.com/kinhthanh/forward.asp?btt/44/5:3"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vietchristian.com/kinhthanh/forward.asp?btt/44/5: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vietchristian.com/kinhthanh/tim.asp?btt/22/48:1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vietchristian.com/kinhthanh/tim.asp?btt/18/66:1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vietchristian.com/kinhthanh/tim.asp?btt/54/3:12" TargetMode="External"/><Relationship Id="rId4" Type="http://schemas.openxmlformats.org/officeDocument/2006/relationships/hyperlink" Target="https://vietchristian.com/kinhthanh/tim.asp?btt/39/5:1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3B6DAC6-0186-4D62-AD69-90B9C0411E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a:extLst>
              <a:ext uri="{FF2B5EF4-FFF2-40B4-BE49-F238E27FC236}">
                <a16:creationId xmlns:a16="http://schemas.microsoft.com/office/drawing/2014/main" id="{A0C1C06B-D317-4087-8F69-2930D6784729}"/>
              </a:ext>
            </a:extLst>
          </p:cNvPr>
          <p:cNvPicPr>
            <a:picLocks noChangeAspect="1"/>
          </p:cNvPicPr>
          <p:nvPr/>
        </p:nvPicPr>
        <p:blipFill rotWithShape="1">
          <a:blip r:embed="rId3">
            <a:alphaModFix amt="30000"/>
          </a:blip>
          <a:srcRect r="3136" b="1"/>
          <a:stretch/>
        </p:blipFill>
        <p:spPr>
          <a:xfrm>
            <a:off x="20" y="10"/>
            <a:ext cx="12188932" cy="6857990"/>
          </a:xfrm>
          <a:prstGeom prst="rect">
            <a:avLst/>
          </a:prstGeom>
        </p:spPr>
      </p:pic>
      <p:grpSp>
        <p:nvGrpSpPr>
          <p:cNvPr id="13" name="Group 12">
            <a:extLst>
              <a:ext uri="{FF2B5EF4-FFF2-40B4-BE49-F238E27FC236}">
                <a16:creationId xmlns:a16="http://schemas.microsoft.com/office/drawing/2014/main" id="{91108A0F-8C78-4294-B028-9F09581FC0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4" name="Straight Connector 13">
              <a:extLst>
                <a:ext uri="{FF2B5EF4-FFF2-40B4-BE49-F238E27FC236}">
                  <a16:creationId xmlns:a16="http://schemas.microsoft.com/office/drawing/2014/main" id="{313489AA-CF3C-45B5-9A6B-D686CDD1DDF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ABF1CE3-37BC-462F-BC4B-5EF9C8287D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21847A4-7B07-4976-81EF-E68ABFC4FB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F3EBBA6-8771-481B-BACA-142F0C8053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F58D94E-BB4B-436D-8172-0F5737BEEA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F75AA9A-4678-41CB-AEFA-13C324B847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C95E447-C172-476B-98BE-453E4049FB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F3BD247-696E-47F7-964F-89A5823D11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E31E4B8-694B-447A-AA13-36B0A4EEC9F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8321B73-1AE7-4FA0-90EB-4E969A095D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15F8082-1C6D-496D-937D-964948B109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B84AF1D-3604-4213-B891-4880C86F6EC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3631262-5E4E-4A33-9D72-17996A538F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A4C49C9-CD9F-417C-A832-DD9D6F9C4B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A3BBBFA-B462-4340-82C8-3EE5CCFB10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A7D3C2E-F100-49BC-9F4E-DFB50B2F9F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46D4A85-2FF9-491B-BBF7-4D83EB8881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8F6747A-BC05-4E83-8FE8-976BBCE305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C1FEEA0-B31C-4DD8-9CC4-DAE0655780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A783C12-3D0A-495D-B461-9D1FCC415A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AD7D205-DA43-40B9-82B4-D570FB270F5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DD4F5FF-D993-454E-AB84-8634B9E53F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F64AEBB-D378-4CCE-9266-B45FC822EB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2217ABD-7AF1-44DF-9243-75E5C9792A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D885E59-AA75-4026-972E-4DEE1AB599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AB41BAB-F8B8-402D-BC3D-82F73208A3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CC234-9EF0-4613-9013-F7F9AEC49E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32D8DE3-B3FD-47EC-B6D3-90CE4F0370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4218772-C699-478C-9D44-9459ABA4CA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5F6C255-7085-5C4C-8403-B9F070419B1E}"/>
              </a:ext>
            </a:extLst>
          </p:cNvPr>
          <p:cNvSpPr>
            <a:spLocks noGrp="1"/>
          </p:cNvSpPr>
          <p:nvPr>
            <p:ph type="ctrTitle"/>
          </p:nvPr>
        </p:nvSpPr>
        <p:spPr>
          <a:xfrm>
            <a:off x="2186949" y="3522133"/>
            <a:ext cx="7974719" cy="2288382"/>
          </a:xfrm>
        </p:spPr>
        <p:txBody>
          <a:bodyPr anchor="t">
            <a:normAutofit/>
          </a:bodyPr>
          <a:lstStyle/>
          <a:p>
            <a:r>
              <a:rPr lang="en-US" dirty="0" err="1">
                <a:solidFill>
                  <a:schemeClr val="tx2"/>
                </a:solidFill>
              </a:rPr>
              <a:t>Bài</a:t>
            </a:r>
            <a:r>
              <a:rPr lang="en-US" dirty="0">
                <a:solidFill>
                  <a:schemeClr val="tx2"/>
                </a:solidFill>
              </a:rPr>
              <a:t> 7- </a:t>
            </a:r>
            <a:r>
              <a:rPr lang="en-US" dirty="0" err="1">
                <a:solidFill>
                  <a:schemeClr val="tx2"/>
                </a:solidFill>
              </a:rPr>
              <a:t>Lãnh</a:t>
            </a:r>
            <a:r>
              <a:rPr lang="en-US" dirty="0">
                <a:solidFill>
                  <a:schemeClr val="tx2"/>
                </a:solidFill>
              </a:rPr>
              <a:t> </a:t>
            </a:r>
            <a:r>
              <a:rPr lang="en-US" dirty="0" err="1">
                <a:solidFill>
                  <a:schemeClr val="tx2"/>
                </a:solidFill>
              </a:rPr>
              <a:t>Đạo</a:t>
            </a:r>
            <a:r>
              <a:rPr lang="en-US" dirty="0">
                <a:solidFill>
                  <a:schemeClr val="tx2"/>
                </a:solidFill>
              </a:rPr>
              <a:t> </a:t>
            </a:r>
            <a:r>
              <a:rPr lang="en-US" dirty="0" err="1">
                <a:solidFill>
                  <a:schemeClr val="tx2"/>
                </a:solidFill>
              </a:rPr>
              <a:t>và</a:t>
            </a:r>
            <a:r>
              <a:rPr lang="en-US" dirty="0">
                <a:solidFill>
                  <a:schemeClr val="tx2"/>
                </a:solidFill>
              </a:rPr>
              <a:t> </a:t>
            </a:r>
            <a:r>
              <a:rPr lang="en-US" dirty="0" err="1">
                <a:solidFill>
                  <a:schemeClr val="tx2"/>
                </a:solidFill>
              </a:rPr>
              <a:t>Sự</a:t>
            </a:r>
            <a:r>
              <a:rPr lang="en-US" dirty="0">
                <a:solidFill>
                  <a:schemeClr val="tx2"/>
                </a:solidFill>
              </a:rPr>
              <a:t> </a:t>
            </a:r>
            <a:r>
              <a:rPr lang="en-US" dirty="0" err="1">
                <a:solidFill>
                  <a:schemeClr val="tx2"/>
                </a:solidFill>
              </a:rPr>
              <a:t>Thử</a:t>
            </a:r>
            <a:r>
              <a:rPr lang="en-US" dirty="0">
                <a:solidFill>
                  <a:schemeClr val="tx2"/>
                </a:solidFill>
              </a:rPr>
              <a:t> </a:t>
            </a:r>
            <a:r>
              <a:rPr lang="en-US" dirty="0" err="1">
                <a:solidFill>
                  <a:schemeClr val="tx2"/>
                </a:solidFill>
              </a:rPr>
              <a:t>Luyện</a:t>
            </a:r>
            <a:endParaRPr lang="en-US" dirty="0">
              <a:solidFill>
                <a:schemeClr val="tx2"/>
              </a:solidFill>
            </a:endParaRPr>
          </a:p>
        </p:txBody>
      </p:sp>
      <p:sp>
        <p:nvSpPr>
          <p:cNvPr id="3" name="Subtitle 2">
            <a:extLst>
              <a:ext uri="{FF2B5EF4-FFF2-40B4-BE49-F238E27FC236}">
                <a16:creationId xmlns:a16="http://schemas.microsoft.com/office/drawing/2014/main" id="{63510841-37AF-6741-B64E-ACDCF04AE9A0}"/>
              </a:ext>
            </a:extLst>
          </p:cNvPr>
          <p:cNvSpPr>
            <a:spLocks noGrp="1"/>
          </p:cNvSpPr>
          <p:nvPr>
            <p:ph type="subTitle" idx="1"/>
          </p:nvPr>
        </p:nvSpPr>
        <p:spPr>
          <a:xfrm>
            <a:off x="2186949" y="725465"/>
            <a:ext cx="7974719" cy="2796668"/>
          </a:xfrm>
        </p:spPr>
        <p:txBody>
          <a:bodyPr anchor="b">
            <a:normAutofit/>
          </a:bodyPr>
          <a:lstStyle/>
          <a:p>
            <a:r>
              <a:rPr lang="en-US" dirty="0" err="1">
                <a:solidFill>
                  <a:schemeClr val="tx2"/>
                </a:solidFill>
              </a:rPr>
              <a:t>Lãnh</a:t>
            </a:r>
            <a:r>
              <a:rPr lang="en-US" dirty="0">
                <a:solidFill>
                  <a:schemeClr val="tx2"/>
                </a:solidFill>
              </a:rPr>
              <a:t> </a:t>
            </a:r>
            <a:r>
              <a:rPr lang="en-US" dirty="0" err="1">
                <a:solidFill>
                  <a:schemeClr val="tx2"/>
                </a:solidFill>
              </a:rPr>
              <a:t>đạo</a:t>
            </a:r>
            <a:r>
              <a:rPr lang="en-US" dirty="0">
                <a:solidFill>
                  <a:schemeClr val="tx2"/>
                </a:solidFill>
              </a:rPr>
              <a:t> </a:t>
            </a:r>
            <a:r>
              <a:rPr lang="en-US" dirty="0" err="1">
                <a:solidFill>
                  <a:schemeClr val="tx2"/>
                </a:solidFill>
              </a:rPr>
              <a:t>trưởng</a:t>
            </a:r>
            <a:r>
              <a:rPr lang="en-US" dirty="0">
                <a:solidFill>
                  <a:schemeClr val="tx2"/>
                </a:solidFill>
              </a:rPr>
              <a:t> </a:t>
            </a:r>
            <a:r>
              <a:rPr lang="en-US" dirty="0" err="1">
                <a:solidFill>
                  <a:schemeClr val="tx2"/>
                </a:solidFill>
              </a:rPr>
              <a:t>thành</a:t>
            </a:r>
            <a:r>
              <a:rPr lang="en-US" dirty="0">
                <a:solidFill>
                  <a:schemeClr val="tx2"/>
                </a:solidFill>
              </a:rPr>
              <a:t> </a:t>
            </a:r>
            <a:r>
              <a:rPr lang="en-US" dirty="0" err="1">
                <a:solidFill>
                  <a:schemeClr val="tx2"/>
                </a:solidFill>
              </a:rPr>
              <a:t>từ</a:t>
            </a:r>
            <a:r>
              <a:rPr lang="en-US" dirty="0">
                <a:solidFill>
                  <a:schemeClr val="tx2"/>
                </a:solidFill>
              </a:rPr>
              <a:t> </a:t>
            </a:r>
            <a:r>
              <a:rPr lang="en-US" dirty="0" err="1">
                <a:solidFill>
                  <a:schemeClr val="tx2"/>
                </a:solidFill>
              </a:rPr>
              <a:t>khổ</a:t>
            </a:r>
            <a:r>
              <a:rPr lang="en-US" dirty="0">
                <a:solidFill>
                  <a:schemeClr val="tx2"/>
                </a:solidFill>
              </a:rPr>
              <a:t> </a:t>
            </a:r>
            <a:r>
              <a:rPr lang="en-US" dirty="0" err="1">
                <a:solidFill>
                  <a:schemeClr val="tx2"/>
                </a:solidFill>
              </a:rPr>
              <a:t>nạn</a:t>
            </a:r>
            <a:r>
              <a:rPr lang="en-US" dirty="0">
                <a:solidFill>
                  <a:schemeClr val="tx2"/>
                </a:solidFill>
              </a:rPr>
              <a:t>, </a:t>
            </a:r>
            <a:r>
              <a:rPr lang="en-US" dirty="0" err="1">
                <a:solidFill>
                  <a:schemeClr val="tx2"/>
                </a:solidFill>
              </a:rPr>
              <a:t>được</a:t>
            </a:r>
            <a:r>
              <a:rPr lang="en-US" dirty="0">
                <a:solidFill>
                  <a:schemeClr val="tx2"/>
                </a:solidFill>
              </a:rPr>
              <a:t> </a:t>
            </a:r>
            <a:r>
              <a:rPr lang="en-US" dirty="0" err="1">
                <a:solidFill>
                  <a:schemeClr val="tx2"/>
                </a:solidFill>
              </a:rPr>
              <a:t>thử</a:t>
            </a:r>
            <a:r>
              <a:rPr lang="en-US" dirty="0">
                <a:solidFill>
                  <a:schemeClr val="tx2"/>
                </a:solidFill>
              </a:rPr>
              <a:t> </a:t>
            </a:r>
            <a:r>
              <a:rPr lang="en-US" dirty="0" err="1">
                <a:solidFill>
                  <a:schemeClr val="tx2"/>
                </a:solidFill>
              </a:rPr>
              <a:t>luyện</a:t>
            </a:r>
            <a:r>
              <a:rPr lang="en-US" dirty="0">
                <a:solidFill>
                  <a:schemeClr val="tx2"/>
                </a:solidFill>
              </a:rPr>
              <a:t> </a:t>
            </a:r>
            <a:r>
              <a:rPr lang="en-US" dirty="0" err="1">
                <a:solidFill>
                  <a:schemeClr val="tx2"/>
                </a:solidFill>
              </a:rPr>
              <a:t>tinh</a:t>
            </a:r>
            <a:r>
              <a:rPr lang="en-US" dirty="0">
                <a:solidFill>
                  <a:schemeClr val="tx2"/>
                </a:solidFill>
              </a:rPr>
              <a:t> </a:t>
            </a:r>
            <a:r>
              <a:rPr lang="en-US" dirty="0" err="1">
                <a:solidFill>
                  <a:schemeClr val="tx2"/>
                </a:solidFill>
              </a:rPr>
              <a:t>sạch</a:t>
            </a:r>
            <a:r>
              <a:rPr lang="en-US" dirty="0">
                <a:solidFill>
                  <a:schemeClr val="tx2"/>
                </a:solidFill>
              </a:rPr>
              <a:t> </a:t>
            </a:r>
            <a:r>
              <a:rPr lang="en-US" dirty="0" err="1">
                <a:solidFill>
                  <a:schemeClr val="tx2"/>
                </a:solidFill>
              </a:rPr>
              <a:t>và</a:t>
            </a:r>
            <a:r>
              <a:rPr lang="en-US" dirty="0">
                <a:solidFill>
                  <a:schemeClr val="tx2"/>
                </a:solidFill>
              </a:rPr>
              <a:t> </a:t>
            </a:r>
            <a:r>
              <a:rPr lang="en-US" dirty="0" err="1">
                <a:solidFill>
                  <a:schemeClr val="tx2"/>
                </a:solidFill>
              </a:rPr>
              <a:t>được</a:t>
            </a:r>
            <a:r>
              <a:rPr lang="en-US" dirty="0">
                <a:solidFill>
                  <a:schemeClr val="tx2"/>
                </a:solidFill>
              </a:rPr>
              <a:t> </a:t>
            </a:r>
            <a:r>
              <a:rPr lang="en-US" dirty="0" err="1">
                <a:solidFill>
                  <a:schemeClr val="tx2"/>
                </a:solidFill>
              </a:rPr>
              <a:t>uốn</a:t>
            </a:r>
            <a:r>
              <a:rPr lang="en-US" dirty="0">
                <a:solidFill>
                  <a:schemeClr val="tx2"/>
                </a:solidFill>
              </a:rPr>
              <a:t> </a:t>
            </a:r>
            <a:r>
              <a:rPr lang="en-US" dirty="0" err="1">
                <a:solidFill>
                  <a:schemeClr val="tx2"/>
                </a:solidFill>
              </a:rPr>
              <a:t>nắn</a:t>
            </a:r>
            <a:endParaRPr lang="en-US" dirty="0">
              <a:solidFill>
                <a:schemeClr val="tx2"/>
              </a:solidFill>
            </a:endParaRPr>
          </a:p>
        </p:txBody>
      </p:sp>
      <p:sp>
        <p:nvSpPr>
          <p:cNvPr id="44" name="Right Triangle 43">
            <a:extLst>
              <a:ext uri="{FF2B5EF4-FFF2-40B4-BE49-F238E27FC236}">
                <a16:creationId xmlns:a16="http://schemas.microsoft.com/office/drawing/2014/main" id="{94D786EB-944C-47D5-B631-899F4029B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5905012" y="-284145"/>
            <a:ext cx="568289" cy="568289"/>
          </a:xfrm>
          <a:prstGeom prst="rtTriangle">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2279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798C7F-C8CA-4799-BF37-3AB4642CD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1" name="Group 10">
            <a:extLst>
              <a:ext uri="{FF2B5EF4-FFF2-40B4-BE49-F238E27FC236}">
                <a16:creationId xmlns:a16="http://schemas.microsoft.com/office/drawing/2014/main" id="{87F0794B-55D3-4D2D-BDE7-4688ED321E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BE4C795B-1813-4CC6-B03F-8DD130BEAA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0F4C04D-5CD8-446B-BE3D-257172E6E4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DDC802E-606F-4F39-84B6-90DF0FE54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C5B0C75-0136-4A39-9AB6-0F02C45278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5ED2B52-3D40-46DE-8B54-99A4071578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8BCEC75-1B6B-45B2-8041-8D933FCF6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A2FC789-056A-43CC-807E-4262CDC3E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8C32FD3-76B0-40E7-89F2-E9C523210A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82E9447-8362-426C-840A-B6F2231F7B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F141DC8-83CE-4C21-A5BA-E2FFF3D866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12A697C-ECBC-40A9-AC69-BF96A34B91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2E988AF-5EFB-43D3-B93F-6E4F41A2C9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B312C1B-AAE2-4A6D-ACC7-ABAA75D428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7B96146-61DA-44D6-A9DF-6DB41FCF2D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B33F93D-4439-46EE-97C4-9CECAAFDCF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914B275-A3D7-4BA4-B8CB-E7657100F3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D26EF3B-FBE7-4D57-8E01-553F50734A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C1E671-BA54-4B31-9A2E-8F50BC57A2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836A704-3624-4ABF-9A67-0F52C2F3EF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FDC385D-BA34-481F-A991-A776E0B193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1EF033A-D8FB-416B-AE51-4E098A27D6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7C17B48-F458-4E9B-9331-56FCDC5B6A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7E44A4B-D453-46F0-A83D-AF0B33D5C59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46BEA9F-314B-440D-AE8D-21E1252EC5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15EAFD0-4869-4612-ACDE-ABC703104E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0F26706-7F23-4FF0-9CAF-F3C4F47C11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0195A72-345A-4E88-8D71-14DB3D1B60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DBF51A6-A3BC-49FE-BB01-E899281177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78DF911-744C-419B-83DC-39F270BBF4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2" name="Freeform: Shape 41">
            <a:extLst>
              <a:ext uri="{FF2B5EF4-FFF2-40B4-BE49-F238E27FC236}">
                <a16:creationId xmlns:a16="http://schemas.microsoft.com/office/drawing/2014/main" id="{216BB147-20D5-4D93-BDA5-1BC614D6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44" name="Freeform: Shape 43">
            <a:extLst>
              <a:ext uri="{FF2B5EF4-FFF2-40B4-BE49-F238E27FC236}">
                <a16:creationId xmlns:a16="http://schemas.microsoft.com/office/drawing/2014/main" id="{0A253F60-DE40-4508-A37A-61331DF1D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46" name="Freeform: Shape 45">
            <a:extLst>
              <a:ext uri="{FF2B5EF4-FFF2-40B4-BE49-F238E27FC236}">
                <a16:creationId xmlns:a16="http://schemas.microsoft.com/office/drawing/2014/main" id="{9A0D6220-3DFE-4182-9152-9135493A6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grpSp>
        <p:nvGrpSpPr>
          <p:cNvPr id="48" name="Group 47">
            <a:extLst>
              <a:ext uri="{FF2B5EF4-FFF2-40B4-BE49-F238E27FC236}">
                <a16:creationId xmlns:a16="http://schemas.microsoft.com/office/drawing/2014/main" id="{44C729BC-90F1-4823-A305-F6F124E93A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49" name="Straight Connector 48">
              <a:extLst>
                <a:ext uri="{FF2B5EF4-FFF2-40B4-BE49-F238E27FC236}">
                  <a16:creationId xmlns:a16="http://schemas.microsoft.com/office/drawing/2014/main" id="{640014BD-8822-4EFD-B887-1E95DBBB42A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E9445DF-509C-4993-834C-4A95C90E30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DCB110E-203A-4D63-810B-7AB453AB9B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264073E-6737-44FE-BC04-BFEE371334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DA24A7E-F63B-4B87-ABA5-BDD8F8F65F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CC2C5D2-CEDF-4390-A89D-71DBD7C377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956D0DF-B8DD-44AB-A831-329B2973EE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AB17CF4-098C-43B0-A0E0-235CEB55FB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3CA7C27-06AF-4DB3-A3B2-F81C41D52B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BD2BB17-7774-4215-872F-9CF37633BB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2E1C172-AA18-42F1-B952-4791B50351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9D5EBAC-D904-4410-A575-1A2B810D88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B38425E-0189-47B9-9F42-67DC5386E3B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6584C8E-A8AC-49AB-8E5B-337E14D4F8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8FCDC21-75B9-4F36-AEB4-186CDD994F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9AAC1FD-FBB6-4E21-A267-E4B9029BB47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0FDEAF3-AB6A-41DF-BF11-2451208180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9F9892F-F26B-4C6F-A949-097D3EBC77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CCA59EA-5156-402B-82A4-AAE14B2D9A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1E175D8-17F1-46B8-807F-89A75CD4D9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AE169C4-F6B2-44D0-A73C-88C304E8A3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CE19136-3F8D-4350-A424-8241923BCD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F937350-E379-4C45-BC56-20808BBED3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E4F6988-3981-46A0-B744-EE972197D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EDB419A9-FCB9-4B39-8D9E-91CC0B8E77A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7D6861DB-43A8-4624-9ECC-5A96BE3AF1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AFBD701-C20E-441D-8596-4BBBF49556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73C41C88-00F9-45AF-8D64-37BA70969B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E6420BDA-21B9-4B17-A82E-A9EB28138A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useBgFill="1">
        <p:nvSpPr>
          <p:cNvPr id="79" name="Rectangle 78">
            <a:extLst>
              <a:ext uri="{FF2B5EF4-FFF2-40B4-BE49-F238E27FC236}">
                <a16:creationId xmlns:a16="http://schemas.microsoft.com/office/drawing/2014/main" id="{4E1EF4E8-5513-4BF5-BC41-04645281C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3848" cap="flat">
            <a:noFill/>
            <a:prstDash val="solid"/>
            <a:miter/>
          </a:ln>
          <a:effectLst/>
        </p:spPr>
        <p:txBody>
          <a:bodyPr rtlCol="0" anchor="ctr"/>
          <a:lstStyle/>
          <a:p>
            <a:endParaRPr lang="en-US" dirty="0">
              <a:solidFill>
                <a:schemeClr val="tx1"/>
              </a:solidFill>
            </a:endParaRPr>
          </a:p>
        </p:txBody>
      </p:sp>
      <p:pic>
        <p:nvPicPr>
          <p:cNvPr id="5" name="Picture 4" descr="Rice fields in terraces">
            <a:extLst>
              <a:ext uri="{FF2B5EF4-FFF2-40B4-BE49-F238E27FC236}">
                <a16:creationId xmlns:a16="http://schemas.microsoft.com/office/drawing/2014/main" id="{08B8E61E-FA74-4988-AC15-B83B9194FAA0}"/>
              </a:ext>
            </a:extLst>
          </p:cNvPr>
          <p:cNvPicPr>
            <a:picLocks noChangeAspect="1"/>
          </p:cNvPicPr>
          <p:nvPr/>
        </p:nvPicPr>
        <p:blipFill rotWithShape="1">
          <a:blip r:embed="rId3"/>
          <a:srcRect t="7407"/>
          <a:stretch/>
        </p:blipFill>
        <p:spPr>
          <a:xfrm>
            <a:off x="20" y="10"/>
            <a:ext cx="12191980" cy="6857989"/>
          </a:xfrm>
          <a:prstGeom prst="rect">
            <a:avLst/>
          </a:prstGeom>
        </p:spPr>
      </p:pic>
      <p:grpSp>
        <p:nvGrpSpPr>
          <p:cNvPr id="81" name="Group 80">
            <a:extLst>
              <a:ext uri="{FF2B5EF4-FFF2-40B4-BE49-F238E27FC236}">
                <a16:creationId xmlns:a16="http://schemas.microsoft.com/office/drawing/2014/main" id="{20C61190-C3C6-470C-AD7E-DE1774D3B8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82" name="Straight Connector 81">
              <a:extLst>
                <a:ext uri="{FF2B5EF4-FFF2-40B4-BE49-F238E27FC236}">
                  <a16:creationId xmlns:a16="http://schemas.microsoft.com/office/drawing/2014/main" id="{FBA79076-09E2-42F2-AB53-2AC97BBF9EB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56EFE7B6-A678-4080-8095-C35AC6E627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4F819F03-C610-41AD-8191-AA9D0505BB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C3F4891-5EFC-4D18-A624-398BDF1CA0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6B7416C3-B1E9-4255-96DF-4E177FC3E1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27C17DC8-7DA5-4B05-966A-FB28DD87229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C1CE5E79-B59D-401A-BCC0-2D95B96A6C2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03BD0973-E146-44AE-8BD5-6659260605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E0B00FB7-2DA7-477B-8D71-0F3C3442F1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EB9C836F-E0FA-4F43-8595-37B03CFFB7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256D2723-3E4D-48B1-A6D2-1A24F3DA37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FE33C010-3B40-4B74-AFED-9A12421E801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B75A24DA-3AD1-4146-9C36-1FF666EDB56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C312543-C4C1-48AB-A32C-CEBC2597719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3B4AB31-8C5A-4150-95D6-D57F6C25CB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2D04B4EB-7F4A-4631-8A31-10795C50E1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1F7E2406-347A-4008-A837-B169329A8B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83A29D85-8791-40DE-8AC1-55E01EF5FB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5456E209-65A9-41F0-95CA-06832E2C62F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248FBE92-306C-410A-A46C-78FA64751B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BDEEC058-0746-4C6F-B438-432F7C5BB6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405675A2-165F-45F4-B82A-CADDAC635D7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7B04075-3949-4CE8-BC5D-8CC7C69B494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52095348-F370-432D-AB24-DF01B35699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80338639-8676-4CBD-A1C3-38D647AC940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48CD5D49-5B76-4AC2-AC0F-021E858B67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F0315B3-012B-4122-9034-0EA1ED049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7F3B018-21CC-4BB8-B439-99AEF58B1F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C0B51FB9-22BD-46DF-BE69-B2A00DA04C7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12" name="Rectangle 111">
            <a:extLst>
              <a:ext uri="{FF2B5EF4-FFF2-40B4-BE49-F238E27FC236}">
                <a16:creationId xmlns:a16="http://schemas.microsoft.com/office/drawing/2014/main" id="{406D8C29-9DDA-48D0-AF70-905FDB2CE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1775"/>
            <a:ext cx="12191999" cy="5479852"/>
          </a:xfrm>
          <a:prstGeom prst="rect">
            <a:avLst/>
          </a:prstGeom>
          <a:gradFill flip="none" rotWithShape="1">
            <a:gsLst>
              <a:gs pos="50000">
                <a:schemeClr val="tx1">
                  <a:alpha val="30000"/>
                </a:schemeClr>
              </a:gs>
              <a:gs pos="80000">
                <a:schemeClr val="tx1">
                  <a:alpha val="15000"/>
                </a:schemeClr>
              </a:gs>
              <a:gs pos="0">
                <a:schemeClr val="tx1">
                  <a:alpha val="0"/>
                </a:schemeClr>
              </a:gs>
              <a:gs pos="20000">
                <a:schemeClr val="tx1">
                  <a:alpha val="1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27232E-8919-6E4D-8810-DA17BF0CE801}"/>
              </a:ext>
            </a:extLst>
          </p:cNvPr>
          <p:cNvSpPr>
            <a:spLocks noGrp="1"/>
          </p:cNvSpPr>
          <p:nvPr>
            <p:ph type="title"/>
          </p:nvPr>
        </p:nvSpPr>
        <p:spPr>
          <a:xfrm>
            <a:off x="13473" y="343423"/>
            <a:ext cx="12076050" cy="6171144"/>
          </a:xfrm>
        </p:spPr>
        <p:txBody>
          <a:bodyPr vert="horz" lIns="91440" tIns="45720" rIns="91440" bIns="45720" rtlCol="0" anchor="b">
            <a:normAutofit/>
          </a:bodyPr>
          <a:lstStyle/>
          <a:p>
            <a:pPr algn="ctr"/>
            <a:r>
              <a:rPr lang="en-US" dirty="0">
                <a:solidFill>
                  <a:srgbClr val="FFFF00"/>
                </a:solidFill>
              </a:rPr>
              <a:t>3. </a:t>
            </a:r>
            <a:r>
              <a:rPr lang="en-US" dirty="0" err="1">
                <a:solidFill>
                  <a:srgbClr val="FFFF00"/>
                </a:solidFill>
              </a:rPr>
              <a:t>Chúa</a:t>
            </a:r>
            <a:r>
              <a:rPr lang="en-US" dirty="0">
                <a:solidFill>
                  <a:srgbClr val="FFFF00"/>
                </a:solidFill>
              </a:rPr>
              <a:t> </a:t>
            </a:r>
            <a:r>
              <a:rPr lang="en-US" dirty="0" err="1">
                <a:solidFill>
                  <a:srgbClr val="FFFF00"/>
                </a:solidFill>
              </a:rPr>
              <a:t>thử</a:t>
            </a:r>
            <a:r>
              <a:rPr lang="en-US" dirty="0">
                <a:solidFill>
                  <a:srgbClr val="FFFF00"/>
                </a:solidFill>
              </a:rPr>
              <a:t> </a:t>
            </a:r>
            <a:r>
              <a:rPr lang="en-US" dirty="0" err="1">
                <a:solidFill>
                  <a:srgbClr val="FFFF00"/>
                </a:solidFill>
              </a:rPr>
              <a:t>luyện</a:t>
            </a:r>
            <a:r>
              <a:rPr lang="en-US" dirty="0">
                <a:solidFill>
                  <a:srgbClr val="FFFF00"/>
                </a:solidFill>
              </a:rPr>
              <a:t> qua </a:t>
            </a:r>
            <a:r>
              <a:rPr lang="en-US" dirty="0" err="1">
                <a:solidFill>
                  <a:srgbClr val="FFFF00"/>
                </a:solidFill>
              </a:rPr>
              <a:t>lò</a:t>
            </a:r>
            <a:r>
              <a:rPr lang="en-US" dirty="0">
                <a:solidFill>
                  <a:srgbClr val="FFFF00"/>
                </a:solidFill>
              </a:rPr>
              <a:t> </a:t>
            </a:r>
            <a:r>
              <a:rPr lang="en-US" dirty="0" err="1">
                <a:solidFill>
                  <a:srgbClr val="FFFF00"/>
                </a:solidFill>
              </a:rPr>
              <a:t>thất</a:t>
            </a:r>
            <a:r>
              <a:rPr lang="en-US" dirty="0">
                <a:solidFill>
                  <a:srgbClr val="FFFF00"/>
                </a:solidFill>
              </a:rPr>
              <a:t> </a:t>
            </a:r>
            <a:r>
              <a:rPr lang="en-US" dirty="0" err="1">
                <a:solidFill>
                  <a:srgbClr val="FFFF00"/>
                </a:solidFill>
              </a:rPr>
              <a:t>bại</a:t>
            </a:r>
            <a:r>
              <a:rPr lang="en-US" dirty="0">
                <a:solidFill>
                  <a:srgbClr val="FFFF00"/>
                </a:solidFill>
              </a:rPr>
              <a:t> </a:t>
            </a:r>
            <a:br>
              <a:rPr lang="en-US" sz="4900" dirty="0"/>
            </a:br>
            <a:br>
              <a:rPr lang="en-US" sz="4900" dirty="0"/>
            </a:br>
            <a:br>
              <a:rPr lang="en-US" sz="4900" dirty="0"/>
            </a:br>
            <a:r>
              <a:rPr lang="en-US" sz="3100" dirty="0" err="1"/>
              <a:t>Chúa</a:t>
            </a:r>
            <a:r>
              <a:rPr lang="en-US" sz="3100" dirty="0"/>
              <a:t> </a:t>
            </a:r>
            <a:r>
              <a:rPr lang="en-US" sz="3100" dirty="0" err="1"/>
              <a:t>biến</a:t>
            </a:r>
            <a:r>
              <a:rPr lang="en-US" sz="3100" dirty="0"/>
              <a:t> </a:t>
            </a:r>
            <a:r>
              <a:rPr lang="en-US" sz="3100" dirty="0" err="1"/>
              <a:t>cuộc</a:t>
            </a:r>
            <a:r>
              <a:rPr lang="en-US" sz="3100" dirty="0"/>
              <a:t> </a:t>
            </a:r>
            <a:r>
              <a:rPr lang="en-US" sz="3100" dirty="0" err="1"/>
              <a:t>đời</a:t>
            </a:r>
            <a:r>
              <a:rPr lang="en-US" sz="3100" dirty="0"/>
              <a:t> </a:t>
            </a:r>
            <a:r>
              <a:rPr lang="en-US" sz="3100" dirty="0" err="1"/>
              <a:t>phạm</a:t>
            </a:r>
            <a:r>
              <a:rPr lang="en-US" sz="3100" dirty="0"/>
              <a:t> </a:t>
            </a:r>
            <a:r>
              <a:rPr lang="en-US" sz="3100" dirty="0" err="1"/>
              <a:t>tội</a:t>
            </a:r>
            <a:r>
              <a:rPr lang="en-US" sz="3100" dirty="0"/>
              <a:t>, </a:t>
            </a:r>
            <a:r>
              <a:rPr lang="en-US" sz="3100" dirty="0" err="1"/>
              <a:t>lối</a:t>
            </a:r>
            <a:r>
              <a:rPr lang="en-US" sz="3100" dirty="0"/>
              <a:t> </a:t>
            </a:r>
            <a:r>
              <a:rPr lang="en-US" sz="3100" dirty="0" err="1"/>
              <a:t>sống</a:t>
            </a:r>
            <a:r>
              <a:rPr lang="en-US" sz="3100" dirty="0"/>
              <a:t> </a:t>
            </a:r>
            <a:r>
              <a:rPr lang="en-US" sz="3100" dirty="0" err="1"/>
              <a:t>lạc</a:t>
            </a:r>
            <a:r>
              <a:rPr lang="en-US" sz="3100" dirty="0"/>
              <a:t> </a:t>
            </a:r>
            <a:r>
              <a:rPr lang="en-US" sz="3100" dirty="0" err="1"/>
              <a:t>lầm</a:t>
            </a:r>
            <a:r>
              <a:rPr lang="en-US" sz="3100" dirty="0"/>
              <a:t>, </a:t>
            </a:r>
            <a:r>
              <a:rPr lang="en-US" sz="3100" dirty="0" err="1"/>
              <a:t>và</a:t>
            </a:r>
            <a:r>
              <a:rPr lang="en-US" sz="3100" dirty="0"/>
              <a:t> </a:t>
            </a:r>
            <a:r>
              <a:rPr lang="en-US" sz="3100" dirty="0" err="1"/>
              <a:t>những</a:t>
            </a:r>
            <a:r>
              <a:rPr lang="en-US" sz="3100" dirty="0"/>
              <a:t> </a:t>
            </a:r>
            <a:r>
              <a:rPr lang="en-US" sz="3100" dirty="0" err="1"/>
              <a:t>thất</a:t>
            </a:r>
            <a:r>
              <a:rPr lang="en-US" sz="3100" dirty="0"/>
              <a:t> </a:t>
            </a:r>
            <a:r>
              <a:rPr lang="en-US" sz="3100" dirty="0" err="1"/>
              <a:t>bại</a:t>
            </a:r>
            <a:r>
              <a:rPr lang="en-US" sz="3100" dirty="0"/>
              <a:t> </a:t>
            </a:r>
            <a:r>
              <a:rPr lang="en-US" sz="3100" dirty="0" err="1"/>
              <a:t>thành</a:t>
            </a:r>
            <a:r>
              <a:rPr lang="en-US" sz="3100" dirty="0"/>
              <a:t> </a:t>
            </a:r>
            <a:r>
              <a:rPr lang="en-US" sz="3100" dirty="0" err="1"/>
              <a:t>những</a:t>
            </a:r>
            <a:r>
              <a:rPr lang="en-US" sz="3100" dirty="0"/>
              <a:t> </a:t>
            </a:r>
            <a:r>
              <a:rPr lang="en-US" sz="3100" dirty="0" err="1"/>
              <a:t>chất</a:t>
            </a:r>
            <a:r>
              <a:rPr lang="en-US" sz="3100" dirty="0"/>
              <a:t> </a:t>
            </a:r>
            <a:r>
              <a:rPr lang="en-US" sz="3100" dirty="0" err="1"/>
              <a:t>liệu</a:t>
            </a:r>
            <a:r>
              <a:rPr lang="en-US" sz="3100" dirty="0"/>
              <a:t> </a:t>
            </a:r>
            <a:r>
              <a:rPr lang="en-US" sz="3100" dirty="0" err="1"/>
              <a:t>quý</a:t>
            </a:r>
            <a:r>
              <a:rPr lang="en-US" sz="3100" dirty="0"/>
              <a:t> </a:t>
            </a:r>
            <a:r>
              <a:rPr lang="en-US" sz="3100" dirty="0" err="1"/>
              <a:t>giá</a:t>
            </a:r>
            <a:r>
              <a:rPr lang="en-US" sz="3100" dirty="0"/>
              <a:t> </a:t>
            </a:r>
            <a:r>
              <a:rPr lang="en-US" sz="3100" dirty="0" err="1"/>
              <a:t>cho</a:t>
            </a:r>
            <a:r>
              <a:rPr lang="en-US" sz="3100" dirty="0"/>
              <a:t> </a:t>
            </a:r>
            <a:r>
              <a:rPr lang="en-US" sz="3100" dirty="0" err="1"/>
              <a:t>cá</a:t>
            </a:r>
            <a:r>
              <a:rPr lang="en-US" sz="3100" dirty="0"/>
              <a:t> </a:t>
            </a:r>
            <a:r>
              <a:rPr lang="en-US" sz="3100" dirty="0" err="1"/>
              <a:t>tính</a:t>
            </a:r>
            <a:r>
              <a:rPr lang="en-US" sz="3100" dirty="0"/>
              <a:t> </a:t>
            </a:r>
            <a:r>
              <a:rPr lang="en-US" sz="3100" dirty="0" err="1"/>
              <a:t>một</a:t>
            </a:r>
            <a:r>
              <a:rPr lang="en-US" sz="3100" dirty="0"/>
              <a:t> </a:t>
            </a:r>
            <a:r>
              <a:rPr lang="en-US" sz="3100" dirty="0" err="1"/>
              <a:t>lãnh</a:t>
            </a:r>
            <a:r>
              <a:rPr lang="en-US" sz="3100" dirty="0"/>
              <a:t> </a:t>
            </a:r>
            <a:r>
              <a:rPr lang="en-US" sz="3100" dirty="0" err="1"/>
              <a:t>đạo</a:t>
            </a:r>
            <a:r>
              <a:rPr lang="en-US" sz="3100" dirty="0"/>
              <a:t> </a:t>
            </a:r>
            <a:r>
              <a:rPr lang="en-US" sz="3100" dirty="0" err="1"/>
              <a:t>Cơ</a:t>
            </a:r>
            <a:r>
              <a:rPr lang="en-US" sz="3100" dirty="0"/>
              <a:t> </a:t>
            </a:r>
            <a:r>
              <a:rPr lang="en-US" sz="3100" dirty="0" err="1"/>
              <a:t>đốc</a:t>
            </a:r>
            <a:r>
              <a:rPr lang="en-US" sz="3100" dirty="0"/>
              <a:t>.</a:t>
            </a:r>
            <a:br>
              <a:rPr lang="en-US" sz="3100" dirty="0"/>
            </a:br>
            <a:br>
              <a:rPr lang="en-US" sz="4900" dirty="0"/>
            </a:br>
            <a:br>
              <a:rPr lang="en-US" sz="3600" dirty="0"/>
            </a:br>
            <a:r>
              <a:rPr lang="en-US" sz="3100" i="1" dirty="0" err="1">
                <a:latin typeface="+mn-lt"/>
              </a:rPr>
              <a:t>Đa-Vít</a:t>
            </a:r>
            <a:r>
              <a:rPr lang="en-US" sz="3100" i="1" dirty="0">
                <a:latin typeface="+mn-lt"/>
              </a:rPr>
              <a:t> </a:t>
            </a:r>
            <a:r>
              <a:rPr lang="en-US" sz="3100" i="1" dirty="0" err="1">
                <a:latin typeface="+mn-lt"/>
              </a:rPr>
              <a:t>và</a:t>
            </a:r>
            <a:r>
              <a:rPr lang="en-US" sz="3100" i="1" dirty="0">
                <a:latin typeface="+mn-lt"/>
              </a:rPr>
              <a:t> </a:t>
            </a:r>
            <a:r>
              <a:rPr lang="en-US" sz="3100" i="1" dirty="0" err="1">
                <a:latin typeface="+mn-lt"/>
              </a:rPr>
              <a:t>Bát</a:t>
            </a:r>
            <a:r>
              <a:rPr lang="en-US" sz="3100" i="1" dirty="0">
                <a:latin typeface="+mn-lt"/>
              </a:rPr>
              <a:t> </a:t>
            </a:r>
            <a:r>
              <a:rPr lang="en-US" sz="3100" i="1" dirty="0" err="1">
                <a:latin typeface="+mn-lt"/>
              </a:rPr>
              <a:t>Sê</a:t>
            </a:r>
            <a:r>
              <a:rPr lang="en-US" sz="3100" i="1" dirty="0">
                <a:latin typeface="+mn-lt"/>
              </a:rPr>
              <a:t> Ba: </a:t>
            </a:r>
            <a:r>
              <a:rPr lang="en-US" sz="3100" i="1" dirty="0" err="1">
                <a:latin typeface="+mn-lt"/>
              </a:rPr>
              <a:t>Giá</a:t>
            </a:r>
            <a:r>
              <a:rPr lang="en-US" sz="3100" i="1" dirty="0">
                <a:latin typeface="+mn-lt"/>
              </a:rPr>
              <a:t> </a:t>
            </a:r>
            <a:r>
              <a:rPr lang="en-US" sz="3100" i="1" dirty="0" err="1">
                <a:latin typeface="+mn-lt"/>
              </a:rPr>
              <a:t>phải</a:t>
            </a:r>
            <a:r>
              <a:rPr lang="en-US" sz="3100" i="1" dirty="0">
                <a:latin typeface="+mn-lt"/>
              </a:rPr>
              <a:t> </a:t>
            </a:r>
            <a:r>
              <a:rPr lang="en-US" sz="3100" i="1" dirty="0" err="1">
                <a:latin typeface="+mn-lt"/>
              </a:rPr>
              <a:t>trả</a:t>
            </a:r>
            <a:r>
              <a:rPr lang="en-US" sz="3100" i="1" dirty="0">
                <a:latin typeface="+mn-lt"/>
              </a:rPr>
              <a:t> </a:t>
            </a:r>
            <a:r>
              <a:rPr lang="en-US" sz="3100" i="1" dirty="0" err="1">
                <a:latin typeface="+mn-lt"/>
              </a:rPr>
              <a:t>trong</a:t>
            </a:r>
            <a:r>
              <a:rPr lang="en-US" sz="3100" i="1" dirty="0">
                <a:latin typeface="+mn-lt"/>
              </a:rPr>
              <a:t> </a:t>
            </a:r>
            <a:r>
              <a:rPr lang="en-US" sz="3100" i="1" dirty="0" err="1">
                <a:latin typeface="+mn-lt"/>
              </a:rPr>
              <a:t>nhà</a:t>
            </a:r>
            <a:r>
              <a:rPr lang="en-US" sz="3100" i="1" dirty="0">
                <a:latin typeface="+mn-lt"/>
              </a:rPr>
              <a:t> </a:t>
            </a:r>
            <a:r>
              <a:rPr lang="en-US" sz="3100" i="1" dirty="0" err="1">
                <a:latin typeface="+mn-lt"/>
              </a:rPr>
              <a:t>Đa-vít</a:t>
            </a:r>
            <a:br>
              <a:rPr lang="en-US" sz="3100" i="1" dirty="0">
                <a:latin typeface="+mn-lt"/>
              </a:rPr>
            </a:br>
            <a:r>
              <a:rPr lang="en-US" sz="3100" i="1" dirty="0">
                <a:latin typeface="+mn-lt"/>
              </a:rPr>
              <a:t>Sam-</a:t>
            </a:r>
            <a:r>
              <a:rPr lang="en-US" sz="3100" i="1" dirty="0" err="1">
                <a:latin typeface="+mn-lt"/>
              </a:rPr>
              <a:t>sôn</a:t>
            </a:r>
            <a:r>
              <a:rPr lang="en-US" sz="3100" i="1" dirty="0">
                <a:latin typeface="+mn-lt"/>
              </a:rPr>
              <a:t> </a:t>
            </a:r>
            <a:r>
              <a:rPr lang="en-US" sz="3100" i="1" dirty="0" err="1">
                <a:latin typeface="+mn-lt"/>
              </a:rPr>
              <a:t>và</a:t>
            </a:r>
            <a:r>
              <a:rPr lang="en-US" sz="3100" i="1" dirty="0">
                <a:latin typeface="+mn-lt"/>
              </a:rPr>
              <a:t> </a:t>
            </a:r>
            <a:r>
              <a:rPr lang="en-US" sz="3100" i="1" dirty="0" err="1">
                <a:latin typeface="+mn-lt"/>
              </a:rPr>
              <a:t>Đa</a:t>
            </a:r>
            <a:r>
              <a:rPr lang="en-US" sz="3100" i="1" dirty="0">
                <a:latin typeface="+mn-lt"/>
              </a:rPr>
              <a:t>-</a:t>
            </a:r>
            <a:r>
              <a:rPr lang="en-US" sz="3100" i="1" dirty="0" err="1">
                <a:latin typeface="+mn-lt"/>
              </a:rPr>
              <a:t>ni</a:t>
            </a:r>
            <a:r>
              <a:rPr lang="en-US" sz="3100" i="1" dirty="0">
                <a:latin typeface="+mn-lt"/>
              </a:rPr>
              <a:t>-la: </a:t>
            </a:r>
            <a:r>
              <a:rPr lang="en-US" sz="3100" i="1" dirty="0" err="1">
                <a:latin typeface="+mn-lt"/>
              </a:rPr>
              <a:t>Giá</a:t>
            </a:r>
            <a:r>
              <a:rPr lang="en-US" sz="3100" i="1" dirty="0">
                <a:latin typeface="+mn-lt"/>
              </a:rPr>
              <a:t> </a:t>
            </a:r>
            <a:r>
              <a:rPr lang="en-US" sz="3100" i="1" dirty="0" err="1">
                <a:latin typeface="+mn-lt"/>
              </a:rPr>
              <a:t>phải</a:t>
            </a:r>
            <a:r>
              <a:rPr lang="en-US" sz="3100" i="1" dirty="0">
                <a:latin typeface="+mn-lt"/>
              </a:rPr>
              <a:t> </a:t>
            </a:r>
            <a:r>
              <a:rPr lang="en-US" sz="3100" i="1" dirty="0" err="1">
                <a:latin typeface="+mn-lt"/>
              </a:rPr>
              <a:t>trả</a:t>
            </a:r>
            <a:r>
              <a:rPr lang="en-US" sz="3100" i="1" dirty="0">
                <a:latin typeface="+mn-lt"/>
              </a:rPr>
              <a:t> </a:t>
            </a:r>
            <a:r>
              <a:rPr lang="en-US" sz="3100" i="1" dirty="0" err="1">
                <a:latin typeface="+mn-lt"/>
              </a:rPr>
              <a:t>của</a:t>
            </a:r>
            <a:r>
              <a:rPr lang="en-US" sz="3100" i="1" dirty="0">
                <a:latin typeface="+mn-lt"/>
              </a:rPr>
              <a:t> Sam </a:t>
            </a:r>
            <a:r>
              <a:rPr lang="en-US" sz="3100" i="1" dirty="0" err="1">
                <a:latin typeface="+mn-lt"/>
              </a:rPr>
              <a:t>sôn</a:t>
            </a:r>
            <a:br>
              <a:rPr lang="en-US" sz="3100" dirty="0"/>
            </a:br>
            <a:endParaRPr lang="en-US" sz="3100" dirty="0"/>
          </a:p>
        </p:txBody>
      </p:sp>
    </p:spTree>
    <p:extLst>
      <p:ext uri="{BB962C8B-B14F-4D97-AF65-F5344CB8AC3E}">
        <p14:creationId xmlns:p14="http://schemas.microsoft.com/office/powerpoint/2010/main" val="1657257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1" name="Rectangle 231">
            <a:extLst>
              <a:ext uri="{FF2B5EF4-FFF2-40B4-BE49-F238E27FC236}">
                <a16:creationId xmlns:a16="http://schemas.microsoft.com/office/drawing/2014/main" id="{07678F73-9880-405C-9E21-2CC82BD04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2" name="Rectangle 233">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3" name="Right Triangle 235">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7931" y="1559140"/>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4" name="Group 237">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239" name="Straight Connector 238">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39">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4E09382-45DA-814E-9012-2C2A1BA10E0F}"/>
              </a:ext>
            </a:extLst>
          </p:cNvPr>
          <p:cNvSpPr>
            <a:spLocks noGrp="1"/>
          </p:cNvSpPr>
          <p:nvPr>
            <p:ph type="title"/>
          </p:nvPr>
        </p:nvSpPr>
        <p:spPr>
          <a:xfrm>
            <a:off x="411103" y="343433"/>
            <a:ext cx="5784267" cy="2626208"/>
          </a:xfrm>
        </p:spPr>
        <p:txBody>
          <a:bodyPr vert="horz" lIns="91440" tIns="45720" rIns="91440" bIns="45720" rtlCol="0">
            <a:normAutofit/>
          </a:bodyPr>
          <a:lstStyle/>
          <a:p>
            <a:r>
              <a:rPr lang="en-US" sz="3600" dirty="0">
                <a:solidFill>
                  <a:srgbClr val="FFFF00"/>
                </a:solidFill>
                <a:hlinkClick r:id="rId3" tooltip="Share Verse">
                  <a:extLst>
                    <a:ext uri="{A12FA001-AC4F-418D-AE19-62706E023703}">
                      <ahyp:hlinkClr xmlns:ahyp="http://schemas.microsoft.com/office/drawing/2018/hyperlinkcolor" val="tx"/>
                    </a:ext>
                  </a:extLst>
                </a:hlinkClick>
              </a:rPr>
              <a:t>4</a:t>
            </a:r>
            <a:r>
              <a:rPr lang="en-US" sz="3600" dirty="0">
                <a:solidFill>
                  <a:srgbClr val="FFFF00"/>
                </a:solidFill>
              </a:rPr>
              <a:t> ”</a:t>
            </a:r>
            <a:r>
              <a:rPr lang="en-US" sz="3600" i="1" dirty="0" err="1"/>
              <a:t>Bấy</a:t>
            </a:r>
            <a:r>
              <a:rPr lang="en-US" sz="3600" i="1" dirty="0"/>
              <a:t> </a:t>
            </a:r>
            <a:r>
              <a:rPr lang="en-US" sz="3600" i="1" dirty="0" err="1"/>
              <a:t>giờ</a:t>
            </a:r>
            <a:r>
              <a:rPr lang="en-US" sz="3600" i="1" dirty="0"/>
              <a:t> </a:t>
            </a:r>
            <a:r>
              <a:rPr lang="en-US" sz="3600" i="1" dirty="0" err="1"/>
              <a:t>của</a:t>
            </a:r>
            <a:r>
              <a:rPr lang="en-US" sz="3600" i="1" dirty="0"/>
              <a:t> </a:t>
            </a:r>
            <a:r>
              <a:rPr lang="en-US" sz="3600" i="1" dirty="0" err="1"/>
              <a:t>lễ</a:t>
            </a:r>
            <a:r>
              <a:rPr lang="en-US" sz="3600" i="1" dirty="0"/>
              <a:t> </a:t>
            </a:r>
            <a:r>
              <a:rPr lang="en-US" sz="3600" i="1" dirty="0" err="1"/>
              <a:t>của</a:t>
            </a:r>
            <a:r>
              <a:rPr lang="en-US" sz="3600" i="1" dirty="0"/>
              <a:t> </a:t>
            </a:r>
            <a:r>
              <a:rPr lang="en-US" sz="3600" i="1" dirty="0" err="1"/>
              <a:t>Giu-đa</a:t>
            </a:r>
            <a:r>
              <a:rPr lang="en-US" sz="3600" i="1" dirty="0"/>
              <a:t> </a:t>
            </a:r>
            <a:r>
              <a:rPr lang="en-US" sz="3600" i="1" dirty="0" err="1"/>
              <a:t>và</a:t>
            </a:r>
            <a:r>
              <a:rPr lang="en-US" sz="3600" i="1" dirty="0"/>
              <a:t> </a:t>
            </a:r>
            <a:r>
              <a:rPr lang="en-US" sz="3600" i="1" dirty="0" err="1"/>
              <a:t>của</a:t>
            </a:r>
            <a:r>
              <a:rPr lang="en-US" sz="3600" i="1" dirty="0"/>
              <a:t> </a:t>
            </a:r>
            <a:r>
              <a:rPr lang="en-US" sz="3600" i="1" dirty="0" err="1"/>
              <a:t>Giê-ru-sa-lem</a:t>
            </a:r>
            <a:r>
              <a:rPr lang="en-US" sz="3600" i="1" dirty="0"/>
              <a:t> </a:t>
            </a:r>
            <a:r>
              <a:rPr lang="en-US" sz="3600" i="1" dirty="0" err="1"/>
              <a:t>sẽ</a:t>
            </a:r>
            <a:r>
              <a:rPr lang="en-US" sz="3600" i="1" dirty="0"/>
              <a:t> </a:t>
            </a:r>
            <a:r>
              <a:rPr lang="en-US" sz="3600" i="1" dirty="0" err="1"/>
              <a:t>được</a:t>
            </a:r>
            <a:r>
              <a:rPr lang="en-US" sz="3600" i="1" dirty="0"/>
              <a:t> </a:t>
            </a:r>
            <a:r>
              <a:rPr lang="en-US" sz="3600" i="1" dirty="0" err="1"/>
              <a:t>đẹp</a:t>
            </a:r>
            <a:r>
              <a:rPr lang="en-US" sz="3600" i="1" dirty="0"/>
              <a:t> </a:t>
            </a:r>
            <a:r>
              <a:rPr lang="en-US" sz="3600" i="1" dirty="0" err="1"/>
              <a:t>lòng</a:t>
            </a:r>
            <a:r>
              <a:rPr lang="en-US" sz="3600" i="1" dirty="0"/>
              <a:t> </a:t>
            </a:r>
            <a:r>
              <a:rPr lang="en-US" sz="3600" i="1" dirty="0" err="1"/>
              <a:t>Đức</a:t>
            </a:r>
            <a:r>
              <a:rPr lang="en-US" sz="3600" i="1" dirty="0"/>
              <a:t> </a:t>
            </a:r>
            <a:r>
              <a:rPr lang="en-US" sz="3600" i="1" dirty="0" err="1"/>
              <a:t>Giê-hô-va</a:t>
            </a:r>
            <a:r>
              <a:rPr lang="en-US" sz="3600" i="1" dirty="0"/>
              <a:t>”</a:t>
            </a:r>
            <a:br>
              <a:rPr lang="en-US" sz="3600" i="1" dirty="0"/>
            </a:br>
            <a:br>
              <a:rPr lang="en-US" sz="1400" dirty="0"/>
            </a:br>
            <a:endParaRPr lang="en-US" sz="1400" dirty="0"/>
          </a:p>
        </p:txBody>
      </p:sp>
      <p:sp>
        <p:nvSpPr>
          <p:cNvPr id="276" name="Content Placeholder 228">
            <a:extLst>
              <a:ext uri="{FF2B5EF4-FFF2-40B4-BE49-F238E27FC236}">
                <a16:creationId xmlns:a16="http://schemas.microsoft.com/office/drawing/2014/main" id="{35501A5F-0D79-47AD-9DEB-7AAF14C61B31}"/>
              </a:ext>
            </a:extLst>
          </p:cNvPr>
          <p:cNvSpPr>
            <a:spLocks noGrp="1"/>
          </p:cNvSpPr>
          <p:nvPr>
            <p:ph idx="1"/>
          </p:nvPr>
        </p:nvSpPr>
        <p:spPr>
          <a:xfrm>
            <a:off x="449296" y="3237187"/>
            <a:ext cx="5274526" cy="3009494"/>
          </a:xfrm>
        </p:spPr>
        <p:txBody>
          <a:bodyPr>
            <a:noAutofit/>
          </a:bodyPr>
          <a:lstStyle/>
          <a:p>
            <a:pPr marL="0" indent="0">
              <a:buNone/>
            </a:pPr>
            <a:r>
              <a:rPr lang="en-US" sz="3200" dirty="0" err="1">
                <a:solidFill>
                  <a:srgbClr val="FFFF00"/>
                </a:solidFill>
              </a:rPr>
              <a:t>Thi-thiên</a:t>
            </a:r>
            <a:r>
              <a:rPr lang="en-US" sz="3200" dirty="0">
                <a:solidFill>
                  <a:srgbClr val="FFFF00"/>
                </a:solidFill>
              </a:rPr>
              <a:t> 51:</a:t>
            </a:r>
            <a:r>
              <a:rPr lang="en-US" sz="3200" dirty="0">
                <a:solidFill>
                  <a:srgbClr val="FFFF00"/>
                </a:solidFill>
                <a:hlinkClick r:id="rId4" tooltip="Share Verse">
                  <a:extLst>
                    <a:ext uri="{A12FA001-AC4F-418D-AE19-62706E023703}">
                      <ahyp:hlinkClr xmlns:ahyp="http://schemas.microsoft.com/office/drawing/2018/hyperlinkcolor" val="tx"/>
                    </a:ext>
                  </a:extLst>
                </a:hlinkClick>
              </a:rPr>
              <a:t>17</a:t>
            </a:r>
            <a:endParaRPr lang="en-US" sz="3200" dirty="0">
              <a:solidFill>
                <a:srgbClr val="FFFF00"/>
              </a:solidFill>
            </a:endParaRPr>
          </a:p>
          <a:p>
            <a:pPr marL="0" indent="0">
              <a:buNone/>
            </a:pPr>
            <a:r>
              <a:rPr lang="en-US" sz="3200" dirty="0"/>
              <a:t> </a:t>
            </a:r>
            <a:r>
              <a:rPr lang="en-US" sz="3200" dirty="0" err="1"/>
              <a:t>Của</a:t>
            </a:r>
            <a:r>
              <a:rPr lang="en-US" sz="3200" dirty="0"/>
              <a:t> </a:t>
            </a:r>
            <a:r>
              <a:rPr lang="en-US" sz="3200" dirty="0" err="1"/>
              <a:t>lễ</a:t>
            </a:r>
            <a:r>
              <a:rPr lang="en-US" sz="3200" dirty="0"/>
              <a:t> </a:t>
            </a:r>
            <a:r>
              <a:rPr lang="en-US" sz="3200" dirty="0" err="1"/>
              <a:t>đẹp</a:t>
            </a:r>
            <a:r>
              <a:rPr lang="en-US" sz="3200" dirty="0"/>
              <a:t> </a:t>
            </a:r>
            <a:r>
              <a:rPr lang="en-US" sz="3200" dirty="0" err="1"/>
              <a:t>lòng</a:t>
            </a:r>
            <a:r>
              <a:rPr lang="en-US" sz="3200" dirty="0"/>
              <a:t> </a:t>
            </a:r>
            <a:r>
              <a:rPr lang="en-US" sz="3200" dirty="0" err="1"/>
              <a:t>Đức</a:t>
            </a:r>
            <a:r>
              <a:rPr lang="en-US" sz="3200" dirty="0"/>
              <a:t> </a:t>
            </a:r>
            <a:r>
              <a:rPr lang="en-US" sz="3200" dirty="0" err="1"/>
              <a:t>Chúa</a:t>
            </a:r>
            <a:r>
              <a:rPr lang="en-US" sz="3200" dirty="0"/>
              <a:t> </a:t>
            </a:r>
            <a:r>
              <a:rPr lang="en-US" sz="3200" dirty="0" err="1"/>
              <a:t>Trời</a:t>
            </a:r>
            <a:r>
              <a:rPr lang="en-US" sz="3200" dirty="0"/>
              <a:t>, </a:t>
            </a:r>
            <a:r>
              <a:rPr lang="en-US" sz="3200" dirty="0" err="1"/>
              <a:t>ấy</a:t>
            </a:r>
            <a:r>
              <a:rPr lang="en-US" sz="3200" dirty="0"/>
              <a:t> </a:t>
            </a:r>
            <a:r>
              <a:rPr lang="en-US" sz="3200" dirty="0" err="1"/>
              <a:t>là</a:t>
            </a:r>
            <a:r>
              <a:rPr lang="en-US" sz="3200" dirty="0"/>
              <a:t> </a:t>
            </a:r>
            <a:r>
              <a:rPr lang="en-US" sz="3200" dirty="0" err="1"/>
              <a:t>tâm</a:t>
            </a:r>
            <a:r>
              <a:rPr lang="en-US" sz="3200" dirty="0"/>
              <a:t> </a:t>
            </a:r>
            <a:r>
              <a:rPr lang="en-US" sz="3200" dirty="0" err="1"/>
              <a:t>thần</a:t>
            </a:r>
            <a:r>
              <a:rPr lang="en-US" sz="3200" dirty="0"/>
              <a:t> </a:t>
            </a:r>
            <a:r>
              <a:rPr lang="en-US" sz="3200" dirty="0" err="1"/>
              <a:t>đau</a:t>
            </a:r>
            <a:r>
              <a:rPr lang="en-US" sz="3200" dirty="0"/>
              <a:t> </a:t>
            </a:r>
            <a:r>
              <a:rPr lang="en-US" sz="3200" dirty="0" err="1"/>
              <a:t>thương</a:t>
            </a:r>
            <a:r>
              <a:rPr lang="en-US" sz="3200" dirty="0"/>
              <a:t>: </a:t>
            </a:r>
            <a:r>
              <a:rPr lang="en-US" sz="3200" dirty="0" err="1"/>
              <a:t>Đức</a:t>
            </a:r>
            <a:r>
              <a:rPr lang="en-US" sz="3200" dirty="0"/>
              <a:t> </a:t>
            </a:r>
            <a:r>
              <a:rPr lang="en-US" sz="3200" dirty="0" err="1"/>
              <a:t>Chúa</a:t>
            </a:r>
            <a:r>
              <a:rPr lang="en-US" sz="3200" dirty="0"/>
              <a:t> </a:t>
            </a:r>
            <a:r>
              <a:rPr lang="en-US" sz="3200" dirty="0" err="1"/>
              <a:t>Trời</a:t>
            </a:r>
            <a:r>
              <a:rPr lang="en-US" sz="3200" dirty="0"/>
              <a:t> </a:t>
            </a:r>
            <a:r>
              <a:rPr lang="en-US" sz="3200" dirty="0" err="1"/>
              <a:t>ôi</a:t>
            </a:r>
            <a:r>
              <a:rPr lang="en-US" sz="3200" dirty="0"/>
              <a:t>! </a:t>
            </a:r>
            <a:r>
              <a:rPr lang="en-US" sz="3200" dirty="0" err="1"/>
              <a:t>lòng</a:t>
            </a:r>
            <a:r>
              <a:rPr lang="en-US" sz="3200" dirty="0"/>
              <a:t> </a:t>
            </a:r>
            <a:r>
              <a:rPr lang="en-US" sz="3200" dirty="0" err="1"/>
              <a:t>đau</a:t>
            </a:r>
            <a:r>
              <a:rPr lang="en-US" sz="3200" dirty="0"/>
              <a:t> </a:t>
            </a:r>
            <a:r>
              <a:rPr lang="en-US" sz="3200" dirty="0" err="1"/>
              <a:t>thương</a:t>
            </a:r>
            <a:r>
              <a:rPr lang="en-US" sz="3200" dirty="0"/>
              <a:t> </a:t>
            </a:r>
            <a:r>
              <a:rPr lang="en-US" sz="3200" dirty="0" err="1"/>
              <a:t>thống</a:t>
            </a:r>
            <a:r>
              <a:rPr lang="en-US" sz="3200" dirty="0"/>
              <a:t> </a:t>
            </a:r>
            <a:r>
              <a:rPr lang="en-US" sz="3200" dirty="0" err="1"/>
              <a:t>hối</a:t>
            </a:r>
            <a:r>
              <a:rPr lang="en-US" sz="3200" dirty="0"/>
              <a:t> </a:t>
            </a:r>
            <a:r>
              <a:rPr lang="en-US" sz="3200" dirty="0" err="1"/>
              <a:t>Chúa</a:t>
            </a:r>
            <a:r>
              <a:rPr lang="en-US" sz="3200" dirty="0"/>
              <a:t> </a:t>
            </a:r>
            <a:r>
              <a:rPr lang="en-US" sz="3200" dirty="0" err="1"/>
              <a:t>không</a:t>
            </a:r>
            <a:r>
              <a:rPr lang="en-US" sz="3200" dirty="0"/>
              <a:t> </a:t>
            </a:r>
            <a:r>
              <a:rPr lang="en-US" sz="3200" dirty="0" err="1"/>
              <a:t>khinh</a:t>
            </a:r>
            <a:r>
              <a:rPr lang="en-US" sz="3200" dirty="0"/>
              <a:t> </a:t>
            </a:r>
            <a:r>
              <a:rPr lang="en-US" sz="3200" dirty="0" err="1"/>
              <a:t>dể</a:t>
            </a:r>
            <a:r>
              <a:rPr lang="en-US" sz="3200" dirty="0"/>
              <a:t> </a:t>
            </a:r>
            <a:r>
              <a:rPr lang="en-US" sz="3200" dirty="0" err="1"/>
              <a:t>đâu</a:t>
            </a:r>
            <a:r>
              <a:rPr lang="en-US" sz="3200" dirty="0"/>
              <a:t>.</a:t>
            </a:r>
          </a:p>
        </p:txBody>
      </p:sp>
      <p:pic>
        <p:nvPicPr>
          <p:cNvPr id="225" name="Picture 2" descr="A close-up of a fire&#10;&#10;Description automatically generated with low confidence">
            <a:extLst>
              <a:ext uri="{FF2B5EF4-FFF2-40B4-BE49-F238E27FC236}">
                <a16:creationId xmlns:a16="http://schemas.microsoft.com/office/drawing/2014/main" id="{5D26C6AA-49D4-9F4B-BD9F-4F1D3D868D3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662" r="39485" b="-1"/>
          <a:stretch/>
        </p:blipFill>
        <p:spPr bwMode="auto">
          <a:xfrm>
            <a:off x="6084873" y="-3440"/>
            <a:ext cx="6129950" cy="6861439"/>
          </a:xfrm>
          <a:custGeom>
            <a:avLst/>
            <a:gdLst/>
            <a:ahLst/>
            <a:cxnLst/>
            <a:rect l="l" t="t" r="r" b="b"/>
            <a:pathLst>
              <a:path w="6129950" h="6861439">
                <a:moveTo>
                  <a:pt x="1687527" y="0"/>
                </a:moveTo>
                <a:lnTo>
                  <a:pt x="6129950" y="0"/>
                </a:lnTo>
                <a:lnTo>
                  <a:pt x="6129950" y="6858000"/>
                </a:lnTo>
                <a:lnTo>
                  <a:pt x="5040333" y="6858000"/>
                </a:lnTo>
                <a:lnTo>
                  <a:pt x="5040333" y="6861439"/>
                </a:lnTo>
                <a:lnTo>
                  <a:pt x="272442" y="6861439"/>
                </a:lnTo>
                <a:lnTo>
                  <a:pt x="196402" y="6549696"/>
                </a:lnTo>
                <a:cubicBezTo>
                  <a:pt x="-517926" y="3427393"/>
                  <a:pt x="946083" y="3323532"/>
                  <a:pt x="946083" y="1"/>
                </a:cubicBezTo>
                <a:lnTo>
                  <a:pt x="1687527" y="1"/>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61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98C7F-C8CA-4799-BF37-3AB4642CD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2" name="Group 11">
            <a:extLst>
              <a:ext uri="{FF2B5EF4-FFF2-40B4-BE49-F238E27FC236}">
                <a16:creationId xmlns:a16="http://schemas.microsoft.com/office/drawing/2014/main" id="{87F0794B-55D3-4D2D-BDE7-4688ED321E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3" name="Straight Connector 12">
              <a:extLst>
                <a:ext uri="{FF2B5EF4-FFF2-40B4-BE49-F238E27FC236}">
                  <a16:creationId xmlns:a16="http://schemas.microsoft.com/office/drawing/2014/main" id="{BE4C795B-1813-4CC6-B03F-8DD130BEAA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0F4C04D-5CD8-446B-BE3D-257172E6E4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DDC802E-606F-4F39-84B6-90DF0FE54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C5B0C75-0136-4A39-9AB6-0F02C45278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5ED2B52-3D40-46DE-8B54-99A4071578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BCEC75-1B6B-45B2-8041-8D933FCF6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A2FC789-056A-43CC-807E-4262CDC3E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8C32FD3-76B0-40E7-89F2-E9C523210A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82E9447-8362-426C-840A-B6F2231F7B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141DC8-83CE-4C21-A5BA-E2FFF3D866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12A697C-ECBC-40A9-AC69-BF96A34B91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2E988AF-5EFB-43D3-B93F-6E4F41A2C9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B312C1B-AAE2-4A6D-ACC7-ABAA75D428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7B96146-61DA-44D6-A9DF-6DB41FCF2D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B33F93D-4439-46EE-97C4-9CECAAFDCF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914B275-A3D7-4BA4-B8CB-E7657100F3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D26EF3B-FBE7-4D57-8E01-553F50734A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CC1E671-BA54-4B31-9A2E-8F50BC57A2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836A704-3624-4ABF-9A67-0F52C2F3EF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FDC385D-BA34-481F-A991-A776E0B193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1EF033A-D8FB-416B-AE51-4E098A27D6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7C17B48-F458-4E9B-9331-56FCDC5B6A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7E44A4B-D453-46F0-A83D-AF0B33D5C59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46BEA9F-314B-440D-AE8D-21E1252EC5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15EAFD0-4869-4612-ACDE-ABC703104E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0F26706-7F23-4FF0-9CAF-F3C4F47C11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0195A72-345A-4E88-8D71-14DB3D1B60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DBF51A6-A3BC-49FE-BB01-E899281177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78DF911-744C-419B-83DC-39F270BBF4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Freeform: Shape 42">
            <a:extLst>
              <a:ext uri="{FF2B5EF4-FFF2-40B4-BE49-F238E27FC236}">
                <a16:creationId xmlns:a16="http://schemas.microsoft.com/office/drawing/2014/main" id="{216BB147-20D5-4D93-BDA5-1BC614D6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45" name="Freeform: Shape 44">
            <a:extLst>
              <a:ext uri="{FF2B5EF4-FFF2-40B4-BE49-F238E27FC236}">
                <a16:creationId xmlns:a16="http://schemas.microsoft.com/office/drawing/2014/main" id="{0A253F60-DE40-4508-A37A-61331DF1D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47" name="Rectangle 46">
            <a:extLst>
              <a:ext uri="{FF2B5EF4-FFF2-40B4-BE49-F238E27FC236}">
                <a16:creationId xmlns:a16="http://schemas.microsoft.com/office/drawing/2014/main" id="{3BBF3378-C49E-4B97-A883-6393FBF18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9" name="Group 48">
            <a:extLst>
              <a:ext uri="{FF2B5EF4-FFF2-40B4-BE49-F238E27FC236}">
                <a16:creationId xmlns:a16="http://schemas.microsoft.com/office/drawing/2014/main" id="{DA3D4001-286E-4CB2-B293-3058BDDC82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0" name="Straight Connector 49">
              <a:extLst>
                <a:ext uri="{FF2B5EF4-FFF2-40B4-BE49-F238E27FC236}">
                  <a16:creationId xmlns:a16="http://schemas.microsoft.com/office/drawing/2014/main" id="{F81F6D9A-C297-4D43-A56B-E097477E91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BD5299F-3CBD-431D-A276-1F6EBDE639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579A460-D36C-4808-99FD-224968EC8D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FACC58E-31A5-41E4-BCE1-9A0FF26F19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3EE866F-1BA5-4009-983D-0A270F2651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E7DADAE-DB0C-47E3-AE16-C7B09A326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AB89127-DBEE-47FB-951F-C4FEBC41E9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68F6061-E9B4-4C8B-B421-CB81EF37158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4F431D3-EEE6-4416-BA2B-7B8942561C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3A1230D-F162-470F-B26A-44F48789FC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128856B-8BFD-40E1-993B-93F4DDEEC0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AD4C0C2-878C-4A6F-998A-CDDC31ACDB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EE0349E-7D03-4F4E-BCAA-D6BAC3E057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D4A5BD7-7EA2-4F4A-A88B-240C626054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5DE89C9-D993-4FE5-9E60-4816CB1A6F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574CA6C-639F-41A6-AED3-15C0E0E1B6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3864BFB-5F88-4311-A2A0-12D067F91E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9B3E436-97A2-4763-9E55-2C470DF17D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462A8CC-9918-4941-9B4A-36FB3F8531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0671973-544E-4370-8DB9-174DAB82F9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5505BD9-45DD-4763-90CB-FB9DB06615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022B701-1894-49C5-A67C-6B8377C7C57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0501CD9-45DC-4009-A410-08DB27A874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0BD35CA-BF52-4F44-B789-E3B98042D85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5AED4B0-30B1-4E36-86A4-42C2A91810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A1A0260-34D8-4474-8C33-ED80F83092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FDCCA183-C630-4855-8BD6-0E4EEE59FCE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3E8B9F-C809-423A-ADAA-80CE5C0711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2621EBC9-CEB1-4BA5-82D6-9944A3C123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80" name="Freeform: Shape 79">
            <a:extLst>
              <a:ext uri="{FF2B5EF4-FFF2-40B4-BE49-F238E27FC236}">
                <a16:creationId xmlns:a16="http://schemas.microsoft.com/office/drawing/2014/main" id="{EB68BB96-3C54-47CE-A559-16FC5968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82" name="Group 81">
            <a:extLst>
              <a:ext uri="{FF2B5EF4-FFF2-40B4-BE49-F238E27FC236}">
                <a16:creationId xmlns:a16="http://schemas.microsoft.com/office/drawing/2014/main" id="{BDDD9304-3AB6-4BE9-833E-9C1B3EC42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83" name="Straight Connector 82">
              <a:extLst>
                <a:ext uri="{FF2B5EF4-FFF2-40B4-BE49-F238E27FC236}">
                  <a16:creationId xmlns:a16="http://schemas.microsoft.com/office/drawing/2014/main" id="{C7756000-2285-4D38-AD2B-91F47CF8B5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F7A36A8-4BBE-49D8-94DA-606561AC09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961EE45E-0342-4F26-8CD3-85CDDF7E5A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9C5DC0E-03C0-4CEB-AD10-3A3C999948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2E1CE081-E685-46D4-BAF7-54C65BD823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486C88F-30DD-46C8-9B05-F885D4EB07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90BAD11-B30B-49DE-A566-E21BCDDCFA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31F821CC-6C37-4415-8DA6-EF6B42D87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C9ECD1FB-7FE8-477E-8E90-648AE4E932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81C9DD8-7FF3-44E6-9887-1CE07DBD95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654D87AF-08CE-4125-AF4B-8C8A9D340B3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3C9C908-1A58-4E28-969E-48E9BA61BB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3530AEF7-35DB-44E3-93EB-B3F0FBA9E5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108D15E-72F2-45D7-9050-8322CB1F84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CC764F43-FB23-49CB-B2CA-ACFBFB412A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64C60457-68FC-4E1F-9ABB-E79094AEB1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22C915FB-0611-4283-8EC1-88510A69FC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3CF80AC6-E542-456F-BEE8-E9CF46AC21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9EC6EED6-01FF-4941-A4AB-224D26EE11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8D16FF7-D5D7-4A97-BB5E-A069EF13A41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D703DF22-27D8-481B-95B5-A4A7A62066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F7256DA-C9DD-498F-A3B4-789819FE4C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EBEBA9FF-8036-4656-B1F1-87953464DC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75DABD2-EA79-4547-AFC6-53720AB60E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3060E1B5-52C7-4314-98B0-3AE8A0B630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033D416E-D8B5-4097-B7F0-1BA0357D36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5862DFC-3406-4DC9-AA41-0CE64748AF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3C908427-368C-4792-A5E5-313F77FF28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88CB189E-908B-495D-B023-05D3D2C1B4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useBgFill="1">
        <p:nvSpPr>
          <p:cNvPr id="113" name="Rectangle 112">
            <a:extLst>
              <a:ext uri="{FF2B5EF4-FFF2-40B4-BE49-F238E27FC236}">
                <a16:creationId xmlns:a16="http://schemas.microsoft.com/office/drawing/2014/main" id="{A173122F-D466-4F08-90FA-0038F7AC21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5" name="Rectangle 114">
            <a:extLst>
              <a:ext uri="{FF2B5EF4-FFF2-40B4-BE49-F238E27FC236}">
                <a16:creationId xmlns:a16="http://schemas.microsoft.com/office/drawing/2014/main" id="{4A929113-1368-4B1B-9C6F-140F47CBF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7" name="Right Triangle 116">
            <a:extLst>
              <a:ext uri="{FF2B5EF4-FFF2-40B4-BE49-F238E27FC236}">
                <a16:creationId xmlns:a16="http://schemas.microsoft.com/office/drawing/2014/main" id="{C24346C5-B1C8-4C83-846B-122A3B4B2F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65270" y="1555699"/>
            <a:ext cx="568289" cy="568289"/>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0B6C48B2-8296-4312-8901-93BB7735D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5" y="4554328"/>
            <a:ext cx="12197917" cy="2303672"/>
          </a:xfrm>
          <a:custGeom>
            <a:avLst/>
            <a:gdLst>
              <a:gd name="connsiteX0" fmla="*/ 8951169 w 12178450"/>
              <a:gd name="connsiteY0" fmla="*/ 32 h 2001622"/>
              <a:gd name="connsiteX1" fmla="*/ 11653845 w 12178450"/>
              <a:gd name="connsiteY1" fmla="*/ 209874 h 2001622"/>
              <a:gd name="connsiteX2" fmla="*/ 12178450 w 12178450"/>
              <a:gd name="connsiteY2" fmla="*/ 286723 h 2001622"/>
              <a:gd name="connsiteX3" fmla="*/ 12178450 w 12178450"/>
              <a:gd name="connsiteY3" fmla="*/ 2001622 h 2001622"/>
              <a:gd name="connsiteX4" fmla="*/ 0 w 12178450"/>
              <a:gd name="connsiteY4" fmla="*/ 2001622 h 2001622"/>
              <a:gd name="connsiteX5" fmla="*/ 0 w 12178450"/>
              <a:gd name="connsiteY5" fmla="*/ 1010979 h 2001622"/>
              <a:gd name="connsiteX6" fmla="*/ 8951169 w 12178450"/>
              <a:gd name="connsiteY6" fmla="*/ 32 h 200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78450" h="2001622">
                <a:moveTo>
                  <a:pt x="8951169" y="32"/>
                </a:moveTo>
                <a:cubicBezTo>
                  <a:pt x="9704520" y="1593"/>
                  <a:pt x="10578586" y="62133"/>
                  <a:pt x="11653845" y="209874"/>
                </a:cubicBezTo>
                <a:lnTo>
                  <a:pt x="12178450" y="286723"/>
                </a:lnTo>
                <a:lnTo>
                  <a:pt x="12178450" y="2001622"/>
                </a:lnTo>
                <a:lnTo>
                  <a:pt x="0" y="2001622"/>
                </a:lnTo>
                <a:lnTo>
                  <a:pt x="0" y="1010979"/>
                </a:lnTo>
                <a:cubicBezTo>
                  <a:pt x="4768989" y="1010979"/>
                  <a:pt x="5812206" y="-6472"/>
                  <a:pt x="8951169" y="32"/>
                </a:cubicBezTo>
                <a:close/>
              </a:path>
            </a:pathLst>
          </a:custGeom>
          <a:solidFill>
            <a:schemeClr val="accent6">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121" name="Group 120">
            <a:extLst>
              <a:ext uri="{FF2B5EF4-FFF2-40B4-BE49-F238E27FC236}">
                <a16:creationId xmlns:a16="http://schemas.microsoft.com/office/drawing/2014/main" id="{90F28F7A-4F2F-4C1B-AF1C-A6E7C79532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2" name="Straight Connector 121">
              <a:extLst>
                <a:ext uri="{FF2B5EF4-FFF2-40B4-BE49-F238E27FC236}">
                  <a16:creationId xmlns:a16="http://schemas.microsoft.com/office/drawing/2014/main" id="{B23CC870-B5E9-475F-A625-9E862A6295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42A6B08C-017D-4B4D-95EC-4BB83C5541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94599402-E1B8-4E3B-A56D-68606FC1EF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720C48A-E9A0-4B85-A954-39375E09963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0E26956-FF2A-412E-ACC4-29CCD02599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FB31E652-49AC-4108-85B8-75122A48A5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DC1DB29F-0624-4035-B188-640616D5DE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1D27221C-2427-4C99-89DC-1A38A54058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2DBF1D76-8076-4BAE-B627-F1861C9E08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8E930E41-FC2F-4319-9C28-32C2784300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C0936C1B-0C10-464B-85C8-345095AAB3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DB90EC61-FD0C-434A-9D1B-A20035C2141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A5F5CC56-1FDA-4D3E-9C6E-8E996026C3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272B8FB2-B735-480F-9A88-48AADB2227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85B46C1B-4FC4-4E24-AC43-07940BE1E63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C34915AF-0AE3-4EDD-8681-4C3F2C592B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5C35A3F3-714E-4F69-9BDF-8ED284EF29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03D561AC-B0B1-47EB-BE05-209F5612B7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D3508E52-4FD9-4E6D-AFEA-69A88ED268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C69DDE76-16F7-472F-B6D7-84AE8FFF31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B2D87BEF-8844-4A3E-B130-B7D26740CC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B381129-2089-4EAA-AE6C-2BAA96BC82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5B69BF7A-FA63-4706-8066-DF15018E66F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6A3ECB71-0CCD-403F-B14B-ABC48D78CD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D9095BBA-0FE1-49E5-89F7-22125BAF87A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B55351D8-6F27-4B82-968B-581B177CB4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351025A5-EB5A-4057-A85E-69AF0E6BE6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5030318B-EEB9-4D92-BC50-D1151098989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417FC0E3-7CC7-4188-BC7A-7E8FB55649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D25F766-3C6D-8143-BEE5-7C841EDAD0A0}"/>
              </a:ext>
            </a:extLst>
          </p:cNvPr>
          <p:cNvSpPr>
            <a:spLocks noGrp="1"/>
          </p:cNvSpPr>
          <p:nvPr>
            <p:ph type="title"/>
          </p:nvPr>
        </p:nvSpPr>
        <p:spPr>
          <a:xfrm>
            <a:off x="453142" y="168275"/>
            <a:ext cx="6542916" cy="2574923"/>
          </a:xfrm>
        </p:spPr>
        <p:txBody>
          <a:bodyPr vert="horz" lIns="91440" tIns="45720" rIns="91440" bIns="45720" rtlCol="0" anchor="ctr">
            <a:normAutofit/>
          </a:bodyPr>
          <a:lstStyle/>
          <a:p>
            <a:r>
              <a:rPr lang="en-US" sz="4800" dirty="0" err="1">
                <a:solidFill>
                  <a:schemeClr val="tx2"/>
                </a:solidFill>
              </a:rPr>
              <a:t>Được</a:t>
            </a:r>
            <a:r>
              <a:rPr lang="en-US" sz="4800" dirty="0">
                <a:solidFill>
                  <a:schemeClr val="tx2"/>
                </a:solidFill>
              </a:rPr>
              <a:t> </a:t>
            </a:r>
            <a:r>
              <a:rPr lang="en-US" sz="4800" dirty="0" err="1">
                <a:solidFill>
                  <a:schemeClr val="tx2"/>
                </a:solidFill>
              </a:rPr>
              <a:t>thử</a:t>
            </a:r>
            <a:r>
              <a:rPr lang="en-US" sz="4800" dirty="0">
                <a:solidFill>
                  <a:schemeClr val="tx2"/>
                </a:solidFill>
              </a:rPr>
              <a:t> </a:t>
            </a:r>
            <a:r>
              <a:rPr lang="en-US" sz="4800" dirty="0" err="1">
                <a:solidFill>
                  <a:schemeClr val="tx2"/>
                </a:solidFill>
              </a:rPr>
              <a:t>luyện</a:t>
            </a:r>
            <a:r>
              <a:rPr lang="en-US" sz="4800" dirty="0">
                <a:solidFill>
                  <a:schemeClr val="tx2"/>
                </a:solidFill>
              </a:rPr>
              <a:t> </a:t>
            </a:r>
            <a:r>
              <a:rPr lang="en-US" sz="4800" dirty="0" err="1">
                <a:solidFill>
                  <a:schemeClr val="tx2"/>
                </a:solidFill>
              </a:rPr>
              <a:t>để</a:t>
            </a:r>
            <a:r>
              <a:rPr lang="en-US" sz="4800" dirty="0">
                <a:solidFill>
                  <a:schemeClr val="tx2"/>
                </a:solidFill>
              </a:rPr>
              <a:t> </a:t>
            </a:r>
            <a:r>
              <a:rPr lang="en-US" sz="4800" dirty="0" err="1">
                <a:solidFill>
                  <a:schemeClr val="tx2"/>
                </a:solidFill>
              </a:rPr>
              <a:t>lãnh</a:t>
            </a:r>
            <a:r>
              <a:rPr lang="en-US" sz="4800" dirty="0">
                <a:solidFill>
                  <a:schemeClr val="tx2"/>
                </a:solidFill>
              </a:rPr>
              <a:t> </a:t>
            </a:r>
            <a:r>
              <a:rPr lang="en-US" sz="4800" dirty="0" err="1">
                <a:solidFill>
                  <a:schemeClr val="tx2"/>
                </a:solidFill>
              </a:rPr>
              <a:t>đạo</a:t>
            </a:r>
            <a:r>
              <a:rPr lang="en-US" sz="4800" dirty="0">
                <a:solidFill>
                  <a:schemeClr val="tx2"/>
                </a:solidFill>
              </a:rPr>
              <a:t> </a:t>
            </a:r>
            <a:r>
              <a:rPr lang="en-US" sz="4800" dirty="0" err="1">
                <a:solidFill>
                  <a:schemeClr val="tx2"/>
                </a:solidFill>
              </a:rPr>
              <a:t>lúc</a:t>
            </a:r>
            <a:r>
              <a:rPr lang="en-US" sz="4800" dirty="0">
                <a:solidFill>
                  <a:schemeClr val="tx2"/>
                </a:solidFill>
              </a:rPr>
              <a:t> </a:t>
            </a:r>
            <a:r>
              <a:rPr lang="en-US" sz="4800" dirty="0" err="1">
                <a:solidFill>
                  <a:schemeClr val="tx2"/>
                </a:solidFill>
              </a:rPr>
              <a:t>khó</a:t>
            </a:r>
            <a:r>
              <a:rPr lang="en-US" sz="4800" dirty="0">
                <a:solidFill>
                  <a:schemeClr val="tx2"/>
                </a:solidFill>
              </a:rPr>
              <a:t> </a:t>
            </a:r>
            <a:r>
              <a:rPr lang="en-US" sz="4800" dirty="0" err="1">
                <a:solidFill>
                  <a:schemeClr val="tx2"/>
                </a:solidFill>
              </a:rPr>
              <a:t>khăn</a:t>
            </a:r>
            <a:endParaRPr lang="en-US" sz="4800" dirty="0">
              <a:solidFill>
                <a:schemeClr val="tx2"/>
              </a:solidFill>
            </a:endParaRPr>
          </a:p>
        </p:txBody>
      </p:sp>
      <p:pic>
        <p:nvPicPr>
          <p:cNvPr id="7" name="Graphic 6" descr="Fire">
            <a:extLst>
              <a:ext uri="{FF2B5EF4-FFF2-40B4-BE49-F238E27FC236}">
                <a16:creationId xmlns:a16="http://schemas.microsoft.com/office/drawing/2014/main" id="{E271D074-27A9-4284-B656-69753BCE71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27457" y="2954226"/>
            <a:ext cx="3293981" cy="3293981"/>
          </a:xfrm>
          <a:prstGeom prst="rect">
            <a:avLst/>
          </a:prstGeom>
        </p:spPr>
      </p:pic>
    </p:spTree>
    <p:extLst>
      <p:ext uri="{BB962C8B-B14F-4D97-AF65-F5344CB8AC3E}">
        <p14:creationId xmlns:p14="http://schemas.microsoft.com/office/powerpoint/2010/main" val="3938326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798C7F-C8CA-4799-BF37-3AB4642CD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a:extLst>
              <a:ext uri="{FF2B5EF4-FFF2-40B4-BE49-F238E27FC236}">
                <a16:creationId xmlns:a16="http://schemas.microsoft.com/office/drawing/2014/main" id="{87F0794B-55D3-4D2D-BDE7-4688ED321E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1" name="Straight Connector 10">
              <a:extLst>
                <a:ext uri="{FF2B5EF4-FFF2-40B4-BE49-F238E27FC236}">
                  <a16:creationId xmlns:a16="http://schemas.microsoft.com/office/drawing/2014/main" id="{BE4C795B-1813-4CC6-B03F-8DD130BEAA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0F4C04D-5CD8-446B-BE3D-257172E6E4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DDC802E-606F-4F39-84B6-90DF0FE54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C5B0C75-0136-4A39-9AB6-0F02C45278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5ED2B52-3D40-46DE-8B54-99A4071578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8BCEC75-1B6B-45B2-8041-8D933FCF6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A2FC789-056A-43CC-807E-4262CDC3E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8C32FD3-76B0-40E7-89F2-E9C523210A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82E9447-8362-426C-840A-B6F2231F7B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F141DC8-83CE-4C21-A5BA-E2FFF3D866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12A697C-ECBC-40A9-AC69-BF96A34B91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2E988AF-5EFB-43D3-B93F-6E4F41A2C9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B312C1B-AAE2-4A6D-ACC7-ABAA75D428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7B96146-61DA-44D6-A9DF-6DB41FCF2D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B33F93D-4439-46EE-97C4-9CECAAFDCF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914B275-A3D7-4BA4-B8CB-E7657100F3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D26EF3B-FBE7-4D57-8E01-553F50734A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CC1E671-BA54-4B31-9A2E-8F50BC57A2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836A704-3624-4ABF-9A67-0F52C2F3EF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FDC385D-BA34-481F-A991-A776E0B193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1EF033A-D8FB-416B-AE51-4E098A27D6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7C17B48-F458-4E9B-9331-56FCDC5B6A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7E44A4B-D453-46F0-A83D-AF0B33D5C59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46BEA9F-314B-440D-AE8D-21E1252EC5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15EAFD0-4869-4612-ACDE-ABC703104E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0F26706-7F23-4FF0-9CAF-F3C4F47C11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0195A72-345A-4E88-8D71-14DB3D1B60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DBF51A6-A3BC-49FE-BB01-E899281177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78DF911-744C-419B-83DC-39F270BBF4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1" name="Freeform: Shape 40">
            <a:extLst>
              <a:ext uri="{FF2B5EF4-FFF2-40B4-BE49-F238E27FC236}">
                <a16:creationId xmlns:a16="http://schemas.microsoft.com/office/drawing/2014/main" id="{216BB147-20D5-4D93-BDA5-1BC614D6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43" name="Freeform: Shape 42">
            <a:extLst>
              <a:ext uri="{FF2B5EF4-FFF2-40B4-BE49-F238E27FC236}">
                <a16:creationId xmlns:a16="http://schemas.microsoft.com/office/drawing/2014/main" id="{0A253F60-DE40-4508-A37A-61331DF1D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grpSp>
        <p:nvGrpSpPr>
          <p:cNvPr id="45" name="Group 44">
            <a:extLst>
              <a:ext uri="{FF2B5EF4-FFF2-40B4-BE49-F238E27FC236}">
                <a16:creationId xmlns:a16="http://schemas.microsoft.com/office/drawing/2014/main" id="{CFB42397-759B-4110-90F9-11A099A04F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46" name="Straight Connector 45">
              <a:extLst>
                <a:ext uri="{FF2B5EF4-FFF2-40B4-BE49-F238E27FC236}">
                  <a16:creationId xmlns:a16="http://schemas.microsoft.com/office/drawing/2014/main" id="{7CE16B93-748F-4AF3-90C6-D3EE861E78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1F2252F-DB74-4990-8E43-3B46EB31A8F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BBB0339-E325-46BB-A951-96F1A4651B7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21A6F6B-EBF5-41B9-BDDB-AF519B8AD44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2CB88A6-ABF0-4981-8112-89F17060AF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207B5CF-3BA7-46DE-A98B-C46A77F219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DE055E6-5758-4FD1-A969-1AB1F47EE5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5B9E002-9254-431A-BEE3-BC744C6D41B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5BB4EB4-8685-4464-8EAE-D44D7770B6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B3239F69-CDD7-49E2-9C2E-B56A6D009A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6C507C8-734D-457D-A4EA-3C1F17BC8C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139D922-20CB-41E9-B69E-FA643C51A3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FE3C40B-0A70-4224-BC24-365327DC6C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422999B0-1AA0-4D8B-BB3E-1BEAD972B8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9737CB6-048C-4FD9-9663-0D214A0A30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F1A2328-0FD2-449E-A066-56A7D096AB1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63212297-7D47-455C-B574-D4A450A6B9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F88725D-F086-42CF-A0A4-F335D03F9E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EE97B27-B4E2-45AF-ACC9-5EC22DB7A8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FADBC7B-7D04-4E57-9B78-3FC78B9030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CD44BB5-3236-443E-BDD8-7E145E32D6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85E742B-9320-4785-A94F-2CAE2855CC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A42F567-7F15-4D7B-8F9C-5F8F6B2832F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9DAD4DF-0FE8-401C-AE04-738B80B258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101394A-2A38-4F45-B5B6-A025C4B43F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79D4873B-257C-4327-907C-0829469214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5350388-C37B-41E0-8172-2F7D79DBBA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1DA0A053-52F2-4D51-BEB7-31B0A3CA04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23551FA-C6B2-4251-A24C-021D7B64EA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9A50F0F9-04C8-47E4-AF66-B3CAF8C819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77" name="Straight Connector 76">
              <a:extLst>
                <a:ext uri="{FF2B5EF4-FFF2-40B4-BE49-F238E27FC236}">
                  <a16:creationId xmlns:a16="http://schemas.microsoft.com/office/drawing/2014/main" id="{2017C593-7166-4110-8447-086A8A2DB9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792CE38-231D-4EFB-BD1C-B0DFC4714A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7902244-3120-4F1E-BCA7-C414F8CA57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6C2A9BEC-6FBD-4C4E-9D8F-6797108601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D05CAB2-3C3D-4649-A904-7115E0A40D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79ECC96-BB36-4A8A-ACFC-0CDAC9A327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6C3BBC2-CEC2-44E9-B82B-34488E7E33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373074D9-0CF2-46DC-8D7A-871B6FE419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D573F54A-11A1-4A06-8130-294B4D5CEE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72F69BFB-91DF-4F4E-BE91-2D6805CD68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4BA93DEE-828E-4AC5-A89A-B3FCC1689A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2043F28B-A5B8-4573-89CC-A68E27A72E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A41EDE26-6F99-4FF5-A50B-255FEF1CAC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DC69229A-861A-4B33-A690-B89F20F21A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A1FF5E2F-2AD1-485A-8981-8905C2357C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82E9781F-DF28-41A8-8A6B-7DC5409F9E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ECDF5C52-5A30-4182-9FF7-118DB1BB64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C8008CF-A1BC-4A0E-B9A2-05FB501EBD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2DF1A43F-5E26-4631-8775-BC3BACEB16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08A5A284-AA4F-43C1-84B9-947642136B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B3BE54E-1FBA-4E64-982C-9CA2C0C484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7E7BA94A-1A8A-45C6-9B8F-AFEC955F1F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55C6D3A0-6B84-4021-87FB-3179A711BB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DA87903E-EEC8-47F4-8730-06C5FD14BC6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A8A92A2B-3460-4608-B3EA-4FFEAF83B1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B0E1020-452C-4B7F-A1D2-BA8F1B83FA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6903CF7B-6947-4932-AD73-020495EDC0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453FA51-CE2D-4B84-9F4F-3263D1BC4D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327B132-AD8C-4732-93AA-C136586C22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useBgFill="1">
        <p:nvSpPr>
          <p:cNvPr id="107" name="Rectangle 106">
            <a:extLst>
              <a:ext uri="{FF2B5EF4-FFF2-40B4-BE49-F238E27FC236}">
                <a16:creationId xmlns:a16="http://schemas.microsoft.com/office/drawing/2014/main" id="{842BF9C4-4C64-45B1-9571-308490E67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9" name="Rectangle 108">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1" name="Freeform: Shape 110">
            <a:extLst>
              <a:ext uri="{FF2B5EF4-FFF2-40B4-BE49-F238E27FC236}">
                <a16:creationId xmlns:a16="http://schemas.microsoft.com/office/drawing/2014/main" id="{320911DB-61F5-4D73-96D8-716D083B3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78228" y="-1"/>
            <a:ext cx="4343876" cy="1319545"/>
          </a:xfrm>
          <a:custGeom>
            <a:avLst/>
            <a:gdLst>
              <a:gd name="connsiteX0" fmla="*/ 0 w 4343876"/>
              <a:gd name="connsiteY0" fmla="*/ 0 h 1319545"/>
              <a:gd name="connsiteX1" fmla="*/ 998131 w 4343876"/>
              <a:gd name="connsiteY1" fmla="*/ 0 h 1319545"/>
              <a:gd name="connsiteX2" fmla="*/ 1019043 w 4343876"/>
              <a:gd name="connsiteY2" fmla="*/ 23009 h 1319545"/>
              <a:gd name="connsiteX3" fmla="*/ 2171937 w 4343876"/>
              <a:gd name="connsiteY3" fmla="*/ 500553 h 1319545"/>
              <a:gd name="connsiteX4" fmla="*/ 3324831 w 4343876"/>
              <a:gd name="connsiteY4" fmla="*/ 23009 h 1319545"/>
              <a:gd name="connsiteX5" fmla="*/ 3345743 w 4343876"/>
              <a:gd name="connsiteY5" fmla="*/ 0 h 1319545"/>
              <a:gd name="connsiteX6" fmla="*/ 4343876 w 4343876"/>
              <a:gd name="connsiteY6" fmla="*/ 0 h 1319545"/>
              <a:gd name="connsiteX7" fmla="*/ 4325735 w 4343876"/>
              <a:gd name="connsiteY7" fmla="*/ 37659 h 1319545"/>
              <a:gd name="connsiteX8" fmla="*/ 2171938 w 4343876"/>
              <a:gd name="connsiteY8" fmla="*/ 1319545 h 1319545"/>
              <a:gd name="connsiteX9" fmla="*/ 18141 w 4343876"/>
              <a:gd name="connsiteY9" fmla="*/ 37659 h 13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3876" h="1319545">
                <a:moveTo>
                  <a:pt x="0" y="0"/>
                </a:moveTo>
                <a:lnTo>
                  <a:pt x="998131" y="0"/>
                </a:lnTo>
                <a:lnTo>
                  <a:pt x="1019043" y="23009"/>
                </a:lnTo>
                <a:cubicBezTo>
                  <a:pt x="1314094" y="318060"/>
                  <a:pt x="1721704" y="500553"/>
                  <a:pt x="2171937" y="500553"/>
                </a:cubicBezTo>
                <a:cubicBezTo>
                  <a:pt x="2622170" y="500553"/>
                  <a:pt x="3029780" y="318060"/>
                  <a:pt x="3324831" y="23009"/>
                </a:cubicBezTo>
                <a:lnTo>
                  <a:pt x="3345743" y="0"/>
                </a:lnTo>
                <a:lnTo>
                  <a:pt x="4343876" y="0"/>
                </a:lnTo>
                <a:lnTo>
                  <a:pt x="4325735" y="37659"/>
                </a:lnTo>
                <a:cubicBezTo>
                  <a:pt x="3910950" y="801208"/>
                  <a:pt x="3101976" y="1319545"/>
                  <a:pt x="2171938" y="1319545"/>
                </a:cubicBezTo>
                <a:cubicBezTo>
                  <a:pt x="1241900" y="1319545"/>
                  <a:pt x="432926" y="801208"/>
                  <a:pt x="18141" y="37659"/>
                </a:cubicBezTo>
                <a:close/>
              </a:path>
            </a:pathLst>
          </a:custGeom>
          <a:solidFill>
            <a:schemeClr val="accent5">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Freeform: Shape 112">
            <a:extLst>
              <a:ext uri="{FF2B5EF4-FFF2-40B4-BE49-F238E27FC236}">
                <a16:creationId xmlns:a16="http://schemas.microsoft.com/office/drawing/2014/main" id="{D985DDE6-382A-4181-AFFB-A863098D96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113576"/>
            <a:ext cx="2863499" cy="1744424"/>
          </a:xfrm>
          <a:custGeom>
            <a:avLst/>
            <a:gdLst>
              <a:gd name="connsiteX0" fmla="*/ 518179 w 2863499"/>
              <a:gd name="connsiteY0" fmla="*/ 0 h 1744424"/>
              <a:gd name="connsiteX1" fmla="*/ 2857488 w 2863499"/>
              <a:gd name="connsiteY1" fmla="*/ 1721045 h 1744424"/>
              <a:gd name="connsiteX2" fmla="*/ 2863499 w 2863499"/>
              <a:gd name="connsiteY2" fmla="*/ 1744424 h 1744424"/>
              <a:gd name="connsiteX3" fmla="*/ 1986591 w 2863499"/>
              <a:gd name="connsiteY3" fmla="*/ 1744424 h 1744424"/>
              <a:gd name="connsiteX4" fmla="*/ 1951831 w 2863499"/>
              <a:gd name="connsiteY4" fmla="*/ 1672267 h 1744424"/>
              <a:gd name="connsiteX5" fmla="*/ 518178 w 2863499"/>
              <a:gd name="connsiteY5" fmla="*/ 818992 h 1744424"/>
              <a:gd name="connsiteX6" fmla="*/ 33336 w 2863499"/>
              <a:gd name="connsiteY6" fmla="*/ 892293 h 1744424"/>
              <a:gd name="connsiteX7" fmla="*/ 0 w 2863499"/>
              <a:gd name="connsiteY7" fmla="*/ 904495 h 1744424"/>
              <a:gd name="connsiteX8" fmla="*/ 0 w 2863499"/>
              <a:gd name="connsiteY8" fmla="*/ 56072 h 1744424"/>
              <a:gd name="connsiteX9" fmla="*/ 24534 w 2863499"/>
              <a:gd name="connsiteY9" fmla="*/ 49764 h 1744424"/>
              <a:gd name="connsiteX10" fmla="*/ 518179 w 2863499"/>
              <a:gd name="connsiteY10" fmla="*/ 0 h 174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3499" h="1744424">
                <a:moveTo>
                  <a:pt x="518179" y="0"/>
                </a:moveTo>
                <a:cubicBezTo>
                  <a:pt x="1617315" y="0"/>
                  <a:pt x="2547362" y="723959"/>
                  <a:pt x="2857488" y="1721045"/>
                </a:cubicBezTo>
                <a:lnTo>
                  <a:pt x="2863499" y="1744424"/>
                </a:lnTo>
                <a:lnTo>
                  <a:pt x="1986591" y="1744424"/>
                </a:lnTo>
                <a:lnTo>
                  <a:pt x="1951831" y="1672267"/>
                </a:lnTo>
                <a:cubicBezTo>
                  <a:pt x="1675734" y="1164018"/>
                  <a:pt x="1137249" y="818992"/>
                  <a:pt x="518178" y="818992"/>
                </a:cubicBezTo>
                <a:cubicBezTo>
                  <a:pt x="349341" y="818992"/>
                  <a:pt x="186497" y="844655"/>
                  <a:pt x="33336" y="892293"/>
                </a:cubicBezTo>
                <a:lnTo>
                  <a:pt x="0" y="904495"/>
                </a:lnTo>
                <a:lnTo>
                  <a:pt x="0" y="56072"/>
                </a:lnTo>
                <a:lnTo>
                  <a:pt x="24534" y="49764"/>
                </a:lnTo>
                <a:cubicBezTo>
                  <a:pt x="183986" y="17135"/>
                  <a:pt x="349081" y="0"/>
                  <a:pt x="518179"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15" name="Group 114">
            <a:extLst>
              <a:ext uri="{FF2B5EF4-FFF2-40B4-BE49-F238E27FC236}">
                <a16:creationId xmlns:a16="http://schemas.microsoft.com/office/drawing/2014/main" id="{3A1E8C7A-110F-4BB7-AA47-28671E803A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16" name="Straight Connector 115">
              <a:extLst>
                <a:ext uri="{FF2B5EF4-FFF2-40B4-BE49-F238E27FC236}">
                  <a16:creationId xmlns:a16="http://schemas.microsoft.com/office/drawing/2014/main" id="{66B3BB18-5D4B-43C7-B3C8-76205B84C4F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56E637CF-4F3E-4753-88B7-F3457024FE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80C5D324-2A33-43FE-B1FA-4653FDAF49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431A26F4-75D2-4614-89D5-84AE476A21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37167746-0DF2-4B6A-B287-1B39502B7C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A2ECB8D-39AD-4947-9B85-FDA63DC1BB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0D4C004B-C7AA-42A7-8960-982364A40C2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5337C192-08C8-4342-8FE5-EA46B99277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50B7CD9C-7A8B-4C50-AEA0-774F18137A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7313F0AF-9CAF-482A-B502-250761E4E62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BF05197-ADA7-4185-A22F-3B264368482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1BEC9975-53A7-47C5-84B4-9E27508913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5308E185-ADE7-4F12-B5C7-C1810EB42E9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C13B9C7D-AF03-4234-A48F-9729999AE4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A08D0A12-016D-48CB-BD48-2EE80FDCA7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C53357D7-FCF2-426A-8429-FB9AEA321CD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5392DA41-AC3F-463B-A508-388F103DB00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F97024B6-0DB7-420D-ABEC-7AB1FD949B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DF6E3634-355D-4767-A65C-E1B1E329C5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24E58D5B-C9D6-493E-8921-8C9E32050A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CDE35E78-618F-444A-85C3-DAC4DEE73C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F8BCDEF-9FF2-43E9-848E-11446294F4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953D149D-00EA-4BE8-925F-52D175D367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2B20BC78-1318-4A6F-ABA5-74B89A1122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AAAF230D-4C72-4144-B5EB-4A5E1369BE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411446B4-112C-4AC2-9D13-81A86AC73D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B1A546C2-1E8B-4D47-8570-38C03F31D36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80056B5-1CB9-4D8B-B14B-4299F1EF3E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94250A77-F4DC-4886-9457-87874266790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6376D78-64A9-4349-9D97-863F3D713144}"/>
              </a:ext>
            </a:extLst>
          </p:cNvPr>
          <p:cNvSpPr>
            <a:spLocks noGrp="1"/>
          </p:cNvSpPr>
          <p:nvPr>
            <p:ph type="title"/>
          </p:nvPr>
        </p:nvSpPr>
        <p:spPr>
          <a:xfrm>
            <a:off x="453142" y="2954226"/>
            <a:ext cx="10733204" cy="2232199"/>
          </a:xfrm>
        </p:spPr>
        <p:txBody>
          <a:bodyPr vert="horz" lIns="91440" tIns="45720" rIns="91440" bIns="45720" rtlCol="0" anchor="t">
            <a:normAutofit/>
          </a:bodyPr>
          <a:lstStyle/>
          <a:p>
            <a:r>
              <a:rPr lang="en-US" sz="5400" dirty="0" err="1"/>
              <a:t>Sẵn</a:t>
            </a:r>
            <a:r>
              <a:rPr lang="en-US" sz="5400" dirty="0"/>
              <a:t> </a:t>
            </a:r>
            <a:r>
              <a:rPr lang="en-US" sz="5400" dirty="0" err="1"/>
              <a:t>sàng</a:t>
            </a:r>
            <a:r>
              <a:rPr lang="en-US" sz="5400" dirty="0"/>
              <a:t> </a:t>
            </a:r>
            <a:r>
              <a:rPr lang="en-US" sz="5400" dirty="0" err="1"/>
              <a:t>cho</a:t>
            </a:r>
            <a:r>
              <a:rPr lang="en-US" sz="5400" dirty="0"/>
              <a:t> </a:t>
            </a:r>
            <a:r>
              <a:rPr lang="en-US" sz="5400" dirty="0" err="1"/>
              <a:t>sứ</a:t>
            </a:r>
            <a:r>
              <a:rPr lang="en-US" sz="5400" dirty="0"/>
              <a:t> </a:t>
            </a:r>
            <a:r>
              <a:rPr lang="en-US" sz="5400" dirty="0" err="1"/>
              <a:t>mạng</a:t>
            </a:r>
            <a:r>
              <a:rPr lang="en-US" sz="5400" dirty="0"/>
              <a:t> </a:t>
            </a:r>
            <a:r>
              <a:rPr lang="en-US" sz="5400" dirty="0" err="1"/>
              <a:t>lớn</a:t>
            </a:r>
            <a:r>
              <a:rPr lang="en-US" sz="5400" dirty="0"/>
              <a:t> </a:t>
            </a:r>
            <a:r>
              <a:rPr lang="en-US" sz="5400" dirty="0" err="1"/>
              <a:t>trước</a:t>
            </a:r>
            <a:r>
              <a:rPr lang="en-US" sz="5400" dirty="0"/>
              <a:t> </a:t>
            </a:r>
            <a:r>
              <a:rPr lang="en-US" sz="5400" dirty="0" err="1"/>
              <a:t>nhiều</a:t>
            </a:r>
            <a:r>
              <a:rPr lang="en-US" sz="5400" dirty="0"/>
              <a:t> </a:t>
            </a:r>
            <a:r>
              <a:rPr lang="en-US" sz="5400" dirty="0" err="1"/>
              <a:t>người</a:t>
            </a:r>
            <a:endParaRPr lang="en-US" sz="5400" dirty="0"/>
          </a:p>
        </p:txBody>
      </p:sp>
      <p:sp>
        <p:nvSpPr>
          <p:cNvPr id="146" name="Right Triangle 145">
            <a:extLst>
              <a:ext uri="{FF2B5EF4-FFF2-40B4-BE49-F238E27FC236}">
                <a16:creationId xmlns:a16="http://schemas.microsoft.com/office/drawing/2014/main" id="{94D786EB-944C-47D5-B631-899F4029B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08102" y="-284146"/>
            <a:ext cx="568289" cy="568289"/>
          </a:xfrm>
          <a:prstGeom prst="rtTriangle">
            <a:avLst/>
          </a:prstGeom>
          <a:solidFill>
            <a:schemeClr val="accent5">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602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798C7F-C8CA-4799-BF37-3AB4642CD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1" name="Group 10">
            <a:extLst>
              <a:ext uri="{FF2B5EF4-FFF2-40B4-BE49-F238E27FC236}">
                <a16:creationId xmlns:a16="http://schemas.microsoft.com/office/drawing/2014/main" id="{87F0794B-55D3-4D2D-BDE7-4688ED321E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BE4C795B-1813-4CC6-B03F-8DD130BEAA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0F4C04D-5CD8-446B-BE3D-257172E6E4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DDC802E-606F-4F39-84B6-90DF0FE54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C5B0C75-0136-4A39-9AB6-0F02C45278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5ED2B52-3D40-46DE-8B54-99A4071578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8BCEC75-1B6B-45B2-8041-8D933FCF6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A2FC789-056A-43CC-807E-4262CDC3E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8C32FD3-76B0-40E7-89F2-E9C523210A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82E9447-8362-426C-840A-B6F2231F7B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F141DC8-83CE-4C21-A5BA-E2FFF3D866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12A697C-ECBC-40A9-AC69-BF96A34B91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2E988AF-5EFB-43D3-B93F-6E4F41A2C9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B312C1B-AAE2-4A6D-ACC7-ABAA75D428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7B96146-61DA-44D6-A9DF-6DB41FCF2D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B33F93D-4439-46EE-97C4-9CECAAFDCF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914B275-A3D7-4BA4-B8CB-E7657100F3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D26EF3B-FBE7-4D57-8E01-553F50734A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C1E671-BA54-4B31-9A2E-8F50BC57A2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836A704-3624-4ABF-9A67-0F52C2F3EF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FDC385D-BA34-481F-A991-A776E0B193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1EF033A-D8FB-416B-AE51-4E098A27D6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7C17B48-F458-4E9B-9331-56FCDC5B6A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7E44A4B-D453-46F0-A83D-AF0B33D5C59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46BEA9F-314B-440D-AE8D-21E1252EC5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15EAFD0-4869-4612-ACDE-ABC703104E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0F26706-7F23-4FF0-9CAF-F3C4F47C11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0195A72-345A-4E88-8D71-14DB3D1B60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DBF51A6-A3BC-49FE-BB01-E899281177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78DF911-744C-419B-83DC-39F270BBF4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2" name="Freeform: Shape 41">
            <a:extLst>
              <a:ext uri="{FF2B5EF4-FFF2-40B4-BE49-F238E27FC236}">
                <a16:creationId xmlns:a16="http://schemas.microsoft.com/office/drawing/2014/main" id="{216BB147-20D5-4D93-BDA5-1BC614D6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44" name="Freeform: Shape 43">
            <a:extLst>
              <a:ext uri="{FF2B5EF4-FFF2-40B4-BE49-F238E27FC236}">
                <a16:creationId xmlns:a16="http://schemas.microsoft.com/office/drawing/2014/main" id="{0A253F60-DE40-4508-A37A-61331DF1D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46" name="Freeform: Shape 45">
            <a:extLst>
              <a:ext uri="{FF2B5EF4-FFF2-40B4-BE49-F238E27FC236}">
                <a16:creationId xmlns:a16="http://schemas.microsoft.com/office/drawing/2014/main" id="{9A0D6220-3DFE-4182-9152-9135493A6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grpSp>
        <p:nvGrpSpPr>
          <p:cNvPr id="48" name="Group 47">
            <a:extLst>
              <a:ext uri="{FF2B5EF4-FFF2-40B4-BE49-F238E27FC236}">
                <a16:creationId xmlns:a16="http://schemas.microsoft.com/office/drawing/2014/main" id="{44C729BC-90F1-4823-A305-F6F124E93A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49" name="Straight Connector 48">
              <a:extLst>
                <a:ext uri="{FF2B5EF4-FFF2-40B4-BE49-F238E27FC236}">
                  <a16:creationId xmlns:a16="http://schemas.microsoft.com/office/drawing/2014/main" id="{640014BD-8822-4EFD-B887-1E95DBBB42A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E9445DF-509C-4993-834C-4A95C90E30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DCB110E-203A-4D63-810B-7AB453AB9B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264073E-6737-44FE-BC04-BFEE371334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DA24A7E-F63B-4B87-ABA5-BDD8F8F65F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CC2C5D2-CEDF-4390-A89D-71DBD7C377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956D0DF-B8DD-44AB-A831-329B2973EE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AB17CF4-098C-43B0-A0E0-235CEB55FB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3CA7C27-06AF-4DB3-A3B2-F81C41D52B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BD2BB17-7774-4215-872F-9CF37633BB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2E1C172-AA18-42F1-B952-4791B50351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9D5EBAC-D904-4410-A575-1A2B810D88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B38425E-0189-47B9-9F42-67DC5386E3B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6584C8E-A8AC-49AB-8E5B-337E14D4F8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8FCDC21-75B9-4F36-AEB4-186CDD994F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9AAC1FD-FBB6-4E21-A267-E4B9029BB47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0FDEAF3-AB6A-41DF-BF11-2451208180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9F9892F-F26B-4C6F-A949-097D3EBC77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CCA59EA-5156-402B-82A4-AAE14B2D9A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1E175D8-17F1-46B8-807F-89A75CD4D9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AE169C4-F6B2-44D0-A73C-88C304E8A3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CE19136-3F8D-4350-A424-8241923BCD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F937350-E379-4C45-BC56-20808BBED3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E4F6988-3981-46A0-B744-EE972197D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EDB419A9-FCB9-4B39-8D9E-91CC0B8E77A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7D6861DB-43A8-4624-9ECC-5A96BE3AF1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AFBD701-C20E-441D-8596-4BBBF49556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73C41C88-00F9-45AF-8D64-37BA70969B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E6420BDA-21B9-4B17-A82E-A9EB28138A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useBgFill="1">
        <p:nvSpPr>
          <p:cNvPr id="79" name="Rectangle 78">
            <a:extLst>
              <a:ext uri="{FF2B5EF4-FFF2-40B4-BE49-F238E27FC236}">
                <a16:creationId xmlns:a16="http://schemas.microsoft.com/office/drawing/2014/main" id="{4E1EF4E8-5513-4BF5-BC41-04645281C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3848" cap="flat">
            <a:noFill/>
            <a:prstDash val="solid"/>
            <a:miter/>
          </a:ln>
          <a:effectLst/>
        </p:spPr>
        <p:txBody>
          <a:bodyPr rtlCol="0" anchor="ctr"/>
          <a:lstStyle/>
          <a:p>
            <a:endParaRPr lang="en-US" dirty="0">
              <a:solidFill>
                <a:schemeClr val="tx1"/>
              </a:solidFill>
            </a:endParaRPr>
          </a:p>
        </p:txBody>
      </p:sp>
      <p:pic>
        <p:nvPicPr>
          <p:cNvPr id="5" name="Picture 4" descr="Rocket launch">
            <a:extLst>
              <a:ext uri="{FF2B5EF4-FFF2-40B4-BE49-F238E27FC236}">
                <a16:creationId xmlns:a16="http://schemas.microsoft.com/office/drawing/2014/main" id="{F0CA6874-8359-4028-A2AC-3E9B926A46F4}"/>
              </a:ext>
            </a:extLst>
          </p:cNvPr>
          <p:cNvPicPr>
            <a:picLocks noChangeAspect="1"/>
          </p:cNvPicPr>
          <p:nvPr/>
        </p:nvPicPr>
        <p:blipFill rotWithShape="1">
          <a:blip r:embed="rId3"/>
          <a:srcRect t="15730"/>
          <a:stretch/>
        </p:blipFill>
        <p:spPr>
          <a:xfrm>
            <a:off x="20" y="11"/>
            <a:ext cx="12191980" cy="6857989"/>
          </a:xfrm>
          <a:prstGeom prst="rect">
            <a:avLst/>
          </a:prstGeom>
        </p:spPr>
      </p:pic>
      <p:sp>
        <p:nvSpPr>
          <p:cNvPr id="81" name="Flowchart: Document 80">
            <a:extLst>
              <a:ext uri="{FF2B5EF4-FFF2-40B4-BE49-F238E27FC236}">
                <a16:creationId xmlns:a16="http://schemas.microsoft.com/office/drawing/2014/main" id="{D22FBD32-C88A-4C1D-BC76-613A93944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04804" y="304807"/>
            <a:ext cx="6858000" cy="6248391"/>
          </a:xfrm>
          <a:prstGeom prst="flowChartDocumen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3" name="Group 82">
            <a:extLst>
              <a:ext uri="{FF2B5EF4-FFF2-40B4-BE49-F238E27FC236}">
                <a16:creationId xmlns:a16="http://schemas.microsoft.com/office/drawing/2014/main" id="{CD79EE37-C3B0-49F1-9785-D0E81CA82B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84" name="Straight Connector 83">
              <a:extLst>
                <a:ext uri="{FF2B5EF4-FFF2-40B4-BE49-F238E27FC236}">
                  <a16:creationId xmlns:a16="http://schemas.microsoft.com/office/drawing/2014/main" id="{FB57EE24-04F7-41C6-B67E-7DA9477503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7E17265-DA36-47C9-AC4D-01822E76026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0E35D068-10AF-4241-ADFE-F40CFC9A75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B19D8CB9-3E32-4523-AA97-532E923B65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7CF05D3-197B-478D-91B9-1377234BF6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EC49475-B923-4DC6-9257-BD65C25942B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CDB29F5D-09EE-40A0-A705-540E29297B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ACA51D99-F305-4D17-9E03-5D35596257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2C8330E8-C3AF-44DC-80E5-215237BB79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A6C3EC5-2106-4BC2-B570-E24E7C800C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B5CAA0D-896F-46F4-BA95-0C7904A013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0A459D97-1E10-461B-B7BE-4A5FC85F79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6CC35D8-8268-42B8-82BB-2120BD612E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98253610-7D46-4B46-984A-207710895F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36A6CB29-B660-4E14-9809-43D35C04DD2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C79E6EA-9BE0-4C29-AD42-41CACB6A2C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EB6499EE-044E-470D-8595-61636D9C73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30E042D5-4423-4A0F-8597-2B336F92A92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6A7BB4DB-48A1-4E03-A408-ED2D71B4E09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51C7BAFB-49FE-4016-A05F-804D2BCF89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7E9C7A31-7505-41B9-970C-1334EACE5B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A57DAEDB-03F1-4BE3-AEB7-B53E401F50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63867AB-2ACE-4D27-8864-3D0E2CBB68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AE40CBB-020D-4627-AB50-C48748408A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812AFB78-0A9B-471D-900E-0D5145E9F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CBFD124-CC90-48A3-88D9-14CCA6455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620B98D2-82E8-4F95-B588-CC9ABD9B2E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BA3D3940-B50F-4C62-8D89-37DEE47021D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123ED1A6-1F52-4F8C-A206-D0EAEA90C0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7FBCF76-8FE4-0348-83AE-2061BB76A74E}"/>
              </a:ext>
            </a:extLst>
          </p:cNvPr>
          <p:cNvSpPr>
            <a:spLocks noGrp="1"/>
          </p:cNvSpPr>
          <p:nvPr>
            <p:ph type="title"/>
          </p:nvPr>
        </p:nvSpPr>
        <p:spPr>
          <a:xfrm>
            <a:off x="309756" y="3176614"/>
            <a:ext cx="4879962" cy="1983609"/>
          </a:xfrm>
        </p:spPr>
        <p:txBody>
          <a:bodyPr vert="horz" lIns="91440" tIns="45720" rIns="91440" bIns="45720" rtlCol="0" anchor="b">
            <a:normAutofit/>
          </a:bodyPr>
          <a:lstStyle/>
          <a:p>
            <a:r>
              <a:rPr lang="en-US" sz="5400" dirty="0" err="1">
                <a:solidFill>
                  <a:srgbClr val="FFFF00"/>
                </a:solidFill>
              </a:rPr>
              <a:t>Sẵn</a:t>
            </a:r>
            <a:r>
              <a:rPr lang="en-US" sz="5400" dirty="0">
                <a:solidFill>
                  <a:srgbClr val="FFFF00"/>
                </a:solidFill>
              </a:rPr>
              <a:t> </a:t>
            </a:r>
            <a:r>
              <a:rPr lang="en-US" sz="5400" dirty="0" err="1">
                <a:solidFill>
                  <a:srgbClr val="FFFF00"/>
                </a:solidFill>
              </a:rPr>
              <a:t>sàng</a:t>
            </a:r>
            <a:r>
              <a:rPr lang="en-US" sz="5400" dirty="0">
                <a:solidFill>
                  <a:srgbClr val="FFFF00"/>
                </a:solidFill>
              </a:rPr>
              <a:t> </a:t>
            </a:r>
            <a:r>
              <a:rPr lang="en-US" sz="5400" dirty="0" err="1">
                <a:solidFill>
                  <a:srgbClr val="FFFF00"/>
                </a:solidFill>
              </a:rPr>
              <a:t>chịu</a:t>
            </a:r>
            <a:r>
              <a:rPr lang="en-US" sz="5400" dirty="0">
                <a:solidFill>
                  <a:srgbClr val="FFFF00"/>
                </a:solidFill>
              </a:rPr>
              <a:t> </a:t>
            </a:r>
            <a:r>
              <a:rPr lang="en-US" sz="5400" dirty="0" err="1">
                <a:solidFill>
                  <a:srgbClr val="FFFF00"/>
                </a:solidFill>
              </a:rPr>
              <a:t>thử</a:t>
            </a:r>
            <a:r>
              <a:rPr lang="en-US" sz="5400" dirty="0">
                <a:solidFill>
                  <a:srgbClr val="FFFF00"/>
                </a:solidFill>
              </a:rPr>
              <a:t> </a:t>
            </a:r>
            <a:r>
              <a:rPr lang="en-US" sz="5400" dirty="0" err="1">
                <a:solidFill>
                  <a:srgbClr val="FFFF00"/>
                </a:solidFill>
              </a:rPr>
              <a:t>luyện</a:t>
            </a:r>
            <a:endParaRPr lang="en-US" sz="5400" dirty="0">
              <a:solidFill>
                <a:srgbClr val="FFFF00"/>
              </a:solidFill>
            </a:endParaRPr>
          </a:p>
        </p:txBody>
      </p:sp>
    </p:spTree>
    <p:extLst>
      <p:ext uri="{BB962C8B-B14F-4D97-AF65-F5344CB8AC3E}">
        <p14:creationId xmlns:p14="http://schemas.microsoft.com/office/powerpoint/2010/main" val="3043820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6" name="Rectangle 52">
            <a:extLst>
              <a:ext uri="{FF2B5EF4-FFF2-40B4-BE49-F238E27FC236}">
                <a16:creationId xmlns:a16="http://schemas.microsoft.com/office/drawing/2014/main" id="{57B73489-D0E4-4C8B-884B-43A00CCD33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7" name="Right Triangle 56">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7931" y="1559140"/>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60" name="Straight Connector 59">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7" name="Straight Connector 83">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85">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87">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C675DC51-C016-8246-937A-D6C333D05B23}"/>
              </a:ext>
            </a:extLst>
          </p:cNvPr>
          <p:cNvSpPr>
            <a:spLocks noGrp="1"/>
          </p:cNvSpPr>
          <p:nvPr>
            <p:ph type="title"/>
          </p:nvPr>
        </p:nvSpPr>
        <p:spPr>
          <a:xfrm>
            <a:off x="286512" y="2015002"/>
            <a:ext cx="5485881" cy="3155061"/>
          </a:xfrm>
        </p:spPr>
        <p:txBody>
          <a:bodyPr>
            <a:normAutofit fontScale="90000"/>
          </a:bodyPr>
          <a:lstStyle/>
          <a:p>
            <a:r>
              <a:rPr lang="vi-VN" dirty="0">
                <a:cs typeface="Arial" charset="0"/>
              </a:rPr>
              <a:t>Vì luôn luôn có "giá phải trả" cho sự trưởng thành của một lãnh đạo chân chính </a:t>
            </a:r>
            <a:br>
              <a:rPr lang="vi-VN" sz="3100" dirty="0">
                <a:cs typeface="Arial" charset="0"/>
              </a:rPr>
            </a:br>
            <a:endParaRPr lang="en-US" sz="3100" dirty="0"/>
          </a:p>
        </p:txBody>
      </p:sp>
      <p:sp>
        <p:nvSpPr>
          <p:cNvPr id="160" name="Flowchart: Document 89">
            <a:extLst>
              <a:ext uri="{FF2B5EF4-FFF2-40B4-BE49-F238E27FC236}">
                <a16:creationId xmlns:a16="http://schemas.microsoft.com/office/drawing/2014/main" id="{A890253F-325A-4AC7-AF5F-06FB890E8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455724" y="2105114"/>
            <a:ext cx="6858000" cy="2647778"/>
          </a:xfrm>
          <a:prstGeom prst="flowChartDocument">
            <a:avLst/>
          </a:prstGeom>
          <a:solidFill>
            <a:schemeClr val="accent5">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46" name="Picture 2" descr="A close-up of a fire&#10;&#10;Description automatically generated with low confidence">
            <a:extLst>
              <a:ext uri="{FF2B5EF4-FFF2-40B4-BE49-F238E27FC236}">
                <a16:creationId xmlns:a16="http://schemas.microsoft.com/office/drawing/2014/main" id="{1DD5E884-E641-254D-B515-40AB3D5C2B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463" r="37288"/>
          <a:stretch/>
        </p:blipFill>
        <p:spPr bwMode="auto">
          <a:xfrm>
            <a:off x="6025896" y="457200"/>
            <a:ext cx="5879592" cy="5879592"/>
          </a:xfrm>
          <a:custGeom>
            <a:avLst/>
            <a:gdLst/>
            <a:ahLst/>
            <a:cxnLst/>
            <a:rect l="l" t="t" r="r" b="b"/>
            <a:pathLst>
              <a:path w="5777910" h="5777910">
                <a:moveTo>
                  <a:pt x="2888955" y="0"/>
                </a:moveTo>
                <a:cubicBezTo>
                  <a:pt x="4484481" y="0"/>
                  <a:pt x="5777910" y="1293429"/>
                  <a:pt x="5777910" y="2888955"/>
                </a:cubicBezTo>
                <a:cubicBezTo>
                  <a:pt x="5777910" y="4484481"/>
                  <a:pt x="4484481" y="5777910"/>
                  <a:pt x="2888955" y="5777910"/>
                </a:cubicBezTo>
                <a:cubicBezTo>
                  <a:pt x="1293429" y="5777910"/>
                  <a:pt x="0" y="4484481"/>
                  <a:pt x="0" y="2888955"/>
                </a:cubicBezTo>
                <a:cubicBezTo>
                  <a:pt x="0" y="1293429"/>
                  <a:pt x="1293429" y="0"/>
                  <a:pt x="2888955"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222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798C7F-C8CA-4799-BF37-3AB4642CD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1" name="Group 10">
            <a:extLst>
              <a:ext uri="{FF2B5EF4-FFF2-40B4-BE49-F238E27FC236}">
                <a16:creationId xmlns:a16="http://schemas.microsoft.com/office/drawing/2014/main" id="{87F0794B-55D3-4D2D-BDE7-4688ED321E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BE4C795B-1813-4CC6-B03F-8DD130BEAA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0F4C04D-5CD8-446B-BE3D-257172E6E4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DDC802E-606F-4F39-84B6-90DF0FE54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C5B0C75-0136-4A39-9AB6-0F02C45278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5ED2B52-3D40-46DE-8B54-99A4071578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8BCEC75-1B6B-45B2-8041-8D933FCF6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A2FC789-056A-43CC-807E-4262CDC3E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8C32FD3-76B0-40E7-89F2-E9C523210A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82E9447-8362-426C-840A-B6F2231F7B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F141DC8-83CE-4C21-A5BA-E2FFF3D866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12A697C-ECBC-40A9-AC69-BF96A34B91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2E988AF-5EFB-43D3-B93F-6E4F41A2C9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B312C1B-AAE2-4A6D-ACC7-ABAA75D428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7B96146-61DA-44D6-A9DF-6DB41FCF2D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B33F93D-4439-46EE-97C4-9CECAAFDCF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914B275-A3D7-4BA4-B8CB-E7657100F3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D26EF3B-FBE7-4D57-8E01-553F50734A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C1E671-BA54-4B31-9A2E-8F50BC57A2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836A704-3624-4ABF-9A67-0F52C2F3EF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FDC385D-BA34-481F-A991-A776E0B193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1EF033A-D8FB-416B-AE51-4E098A27D6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7C17B48-F458-4E9B-9331-56FCDC5B6A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7E44A4B-D453-46F0-A83D-AF0B33D5C59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46BEA9F-314B-440D-AE8D-21E1252EC5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15EAFD0-4869-4612-ACDE-ABC703104E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0F26706-7F23-4FF0-9CAF-F3C4F47C11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0195A72-345A-4E88-8D71-14DB3D1B60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DBF51A6-A3BC-49FE-BB01-E899281177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78DF911-744C-419B-83DC-39F270BBF4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2" name="Freeform: Shape 41">
            <a:extLst>
              <a:ext uri="{FF2B5EF4-FFF2-40B4-BE49-F238E27FC236}">
                <a16:creationId xmlns:a16="http://schemas.microsoft.com/office/drawing/2014/main" id="{216BB147-20D5-4D93-BDA5-1BC614D6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44" name="Freeform: Shape 43">
            <a:extLst>
              <a:ext uri="{FF2B5EF4-FFF2-40B4-BE49-F238E27FC236}">
                <a16:creationId xmlns:a16="http://schemas.microsoft.com/office/drawing/2014/main" id="{0A253F60-DE40-4508-A37A-61331DF1D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46" name="Freeform: Shape 45">
            <a:extLst>
              <a:ext uri="{FF2B5EF4-FFF2-40B4-BE49-F238E27FC236}">
                <a16:creationId xmlns:a16="http://schemas.microsoft.com/office/drawing/2014/main" id="{9A0D6220-3DFE-4182-9152-9135493A6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grpSp>
        <p:nvGrpSpPr>
          <p:cNvPr id="48" name="Group 47">
            <a:extLst>
              <a:ext uri="{FF2B5EF4-FFF2-40B4-BE49-F238E27FC236}">
                <a16:creationId xmlns:a16="http://schemas.microsoft.com/office/drawing/2014/main" id="{44C729BC-90F1-4823-A305-F6F124E93A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49" name="Straight Connector 48">
              <a:extLst>
                <a:ext uri="{FF2B5EF4-FFF2-40B4-BE49-F238E27FC236}">
                  <a16:creationId xmlns:a16="http://schemas.microsoft.com/office/drawing/2014/main" id="{640014BD-8822-4EFD-B887-1E95DBBB42A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E9445DF-509C-4993-834C-4A95C90E30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DCB110E-203A-4D63-810B-7AB453AB9B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264073E-6737-44FE-BC04-BFEE371334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DA24A7E-F63B-4B87-ABA5-BDD8F8F65F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CC2C5D2-CEDF-4390-A89D-71DBD7C377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956D0DF-B8DD-44AB-A831-329B2973EE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AB17CF4-098C-43B0-A0E0-235CEB55FB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3CA7C27-06AF-4DB3-A3B2-F81C41D52B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BD2BB17-7774-4215-872F-9CF37633BB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2E1C172-AA18-42F1-B952-4791B50351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9D5EBAC-D904-4410-A575-1A2B810D88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B38425E-0189-47B9-9F42-67DC5386E3B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6584C8E-A8AC-49AB-8E5B-337E14D4F8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8FCDC21-75B9-4F36-AEB4-186CDD994F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9AAC1FD-FBB6-4E21-A267-E4B9029BB47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0FDEAF3-AB6A-41DF-BF11-2451208180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9F9892F-F26B-4C6F-A949-097D3EBC77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CCA59EA-5156-402B-82A4-AAE14B2D9A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1E175D8-17F1-46B8-807F-89A75CD4D9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AE169C4-F6B2-44D0-A73C-88C304E8A3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CE19136-3F8D-4350-A424-8241923BCD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F937350-E379-4C45-BC56-20808BBED3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E4F6988-3981-46A0-B744-EE972197D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EDB419A9-FCB9-4B39-8D9E-91CC0B8E77A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7D6861DB-43A8-4624-9ECC-5A96BE3AF1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AFBD701-C20E-441D-8596-4BBBF49556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73C41C88-00F9-45AF-8D64-37BA70969B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E6420BDA-21B9-4B17-A82E-A9EB28138A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useBgFill="1">
        <p:nvSpPr>
          <p:cNvPr id="79" name="Rectangle 78">
            <a:extLst>
              <a:ext uri="{FF2B5EF4-FFF2-40B4-BE49-F238E27FC236}">
                <a16:creationId xmlns:a16="http://schemas.microsoft.com/office/drawing/2014/main" id="{4E1EF4E8-5513-4BF5-BC41-04645281C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3848" cap="flat">
            <a:noFill/>
            <a:prstDash val="solid"/>
            <a:miter/>
          </a:ln>
          <a:effectLst/>
        </p:spPr>
        <p:txBody>
          <a:bodyPr rtlCol="0" anchor="ctr"/>
          <a:lstStyle/>
          <a:p>
            <a:endParaRPr lang="en-US" dirty="0">
              <a:solidFill>
                <a:schemeClr val="tx1"/>
              </a:solidFill>
            </a:endParaRPr>
          </a:p>
        </p:txBody>
      </p:sp>
      <p:pic>
        <p:nvPicPr>
          <p:cNvPr id="5" name="Picture 4" descr="Rice fields in terraces">
            <a:extLst>
              <a:ext uri="{FF2B5EF4-FFF2-40B4-BE49-F238E27FC236}">
                <a16:creationId xmlns:a16="http://schemas.microsoft.com/office/drawing/2014/main" id="{5293C795-C449-4B07-9E81-7306241E1068}"/>
              </a:ext>
            </a:extLst>
          </p:cNvPr>
          <p:cNvPicPr>
            <a:picLocks noChangeAspect="1"/>
          </p:cNvPicPr>
          <p:nvPr/>
        </p:nvPicPr>
        <p:blipFill rotWithShape="1">
          <a:blip r:embed="rId3"/>
          <a:srcRect t="7407"/>
          <a:stretch/>
        </p:blipFill>
        <p:spPr>
          <a:xfrm>
            <a:off x="20" y="10"/>
            <a:ext cx="12191980" cy="6857989"/>
          </a:xfrm>
          <a:prstGeom prst="rect">
            <a:avLst/>
          </a:prstGeom>
        </p:spPr>
      </p:pic>
      <p:sp>
        <p:nvSpPr>
          <p:cNvPr id="81" name="Flowchart: Document 80">
            <a:extLst>
              <a:ext uri="{FF2B5EF4-FFF2-40B4-BE49-F238E27FC236}">
                <a16:creationId xmlns:a16="http://schemas.microsoft.com/office/drawing/2014/main" id="{D22FBD32-C88A-4C1D-BC76-613A93944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04804" y="304807"/>
            <a:ext cx="6858000" cy="6248391"/>
          </a:xfrm>
          <a:prstGeom prst="flowChartDocumen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3" name="Group 82">
            <a:extLst>
              <a:ext uri="{FF2B5EF4-FFF2-40B4-BE49-F238E27FC236}">
                <a16:creationId xmlns:a16="http://schemas.microsoft.com/office/drawing/2014/main" id="{CD79EE37-C3B0-49F1-9785-D0E81CA82B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84" name="Straight Connector 83">
              <a:extLst>
                <a:ext uri="{FF2B5EF4-FFF2-40B4-BE49-F238E27FC236}">
                  <a16:creationId xmlns:a16="http://schemas.microsoft.com/office/drawing/2014/main" id="{FB57EE24-04F7-41C6-B67E-7DA9477503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7E17265-DA36-47C9-AC4D-01822E76026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0E35D068-10AF-4241-ADFE-F40CFC9A75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B19D8CB9-3E32-4523-AA97-532E923B65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7CF05D3-197B-478D-91B9-1377234BF6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EC49475-B923-4DC6-9257-BD65C25942B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CDB29F5D-09EE-40A0-A705-540E29297B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ACA51D99-F305-4D17-9E03-5D35596257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2C8330E8-C3AF-44DC-80E5-215237BB79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A6C3EC5-2106-4BC2-B570-E24E7C800C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B5CAA0D-896F-46F4-BA95-0C7904A013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0A459D97-1E10-461B-B7BE-4A5FC85F79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6CC35D8-8268-42B8-82BB-2120BD612E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98253610-7D46-4B46-984A-207710895F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36A6CB29-B660-4E14-9809-43D35C04DD2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C79E6EA-9BE0-4C29-AD42-41CACB6A2C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EB6499EE-044E-470D-8595-61636D9C73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30E042D5-4423-4A0F-8597-2B336F92A92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6A7BB4DB-48A1-4E03-A408-ED2D71B4E09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51C7BAFB-49FE-4016-A05F-804D2BCF89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7E9C7A31-7505-41B9-970C-1334EACE5B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A57DAEDB-03F1-4BE3-AEB7-B53E401F50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63867AB-2ACE-4D27-8864-3D0E2CBB68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AE40CBB-020D-4627-AB50-C48748408A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812AFB78-0A9B-471D-900E-0D5145E9F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CBFD124-CC90-48A3-88D9-14CCA6455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620B98D2-82E8-4F95-B588-CC9ABD9B2E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BA3D3940-B50F-4C62-8D89-37DEE47021D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123ED1A6-1F52-4F8C-A206-D0EAEA90C0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93EDB86E-7F1C-DD46-82F4-20FDDE41BAEA}"/>
              </a:ext>
            </a:extLst>
          </p:cNvPr>
          <p:cNvSpPr>
            <a:spLocks noGrp="1"/>
          </p:cNvSpPr>
          <p:nvPr>
            <p:ph type="title"/>
          </p:nvPr>
        </p:nvSpPr>
        <p:spPr>
          <a:xfrm>
            <a:off x="186318" y="609599"/>
            <a:ext cx="4810844" cy="4749787"/>
          </a:xfrm>
        </p:spPr>
        <p:txBody>
          <a:bodyPr vert="horz" lIns="91440" tIns="45720" rIns="91440" bIns="45720" rtlCol="0" anchor="b">
            <a:normAutofit fontScale="90000"/>
          </a:bodyPr>
          <a:lstStyle/>
          <a:p>
            <a:r>
              <a:rPr lang="en-US" sz="3000" u="sng" dirty="0" err="1">
                <a:solidFill>
                  <a:srgbClr val="FFFF00"/>
                </a:solidFill>
              </a:rPr>
              <a:t>Câu</a:t>
            </a:r>
            <a:r>
              <a:rPr lang="en-US" sz="3000" u="sng" dirty="0">
                <a:solidFill>
                  <a:srgbClr val="FFFF00"/>
                </a:solidFill>
              </a:rPr>
              <a:t> </a:t>
            </a:r>
            <a:r>
              <a:rPr lang="en-US" sz="3000" u="sng" dirty="0" err="1">
                <a:solidFill>
                  <a:srgbClr val="FFFF00"/>
                </a:solidFill>
              </a:rPr>
              <a:t>hỏi</a:t>
            </a:r>
            <a:r>
              <a:rPr lang="en-US" sz="3000" u="sng" dirty="0">
                <a:solidFill>
                  <a:srgbClr val="FFFF00"/>
                </a:solidFill>
              </a:rPr>
              <a:t> </a:t>
            </a:r>
            <a:r>
              <a:rPr lang="en-US" sz="3000" u="sng" dirty="0" err="1">
                <a:solidFill>
                  <a:srgbClr val="FFFF00"/>
                </a:solidFill>
              </a:rPr>
              <a:t>suy</a:t>
            </a:r>
            <a:r>
              <a:rPr lang="en-US" sz="3000" u="sng" dirty="0">
                <a:solidFill>
                  <a:srgbClr val="FFFF00"/>
                </a:solidFill>
              </a:rPr>
              <a:t> </a:t>
            </a:r>
            <a:r>
              <a:rPr lang="en-US" sz="3000" u="sng" dirty="0" err="1">
                <a:solidFill>
                  <a:srgbClr val="FFFF00"/>
                </a:solidFill>
              </a:rPr>
              <a:t>nghiệm</a:t>
            </a:r>
            <a:br>
              <a:rPr lang="en-US" sz="3000" dirty="0"/>
            </a:br>
            <a:br>
              <a:rPr lang="en-US" sz="3000" dirty="0"/>
            </a:br>
            <a:r>
              <a:rPr lang="en-US" sz="3000" dirty="0"/>
              <a:t>1. </a:t>
            </a:r>
            <a:r>
              <a:rPr lang="en-US" sz="3000" dirty="0" err="1"/>
              <a:t>Kinh</a:t>
            </a:r>
            <a:r>
              <a:rPr lang="en-US" sz="3000" dirty="0"/>
              <a:t> </a:t>
            </a:r>
            <a:r>
              <a:rPr lang="en-US" sz="3000" dirty="0" err="1"/>
              <a:t>nghiệm</a:t>
            </a:r>
            <a:r>
              <a:rPr lang="en-US" sz="3000" dirty="0"/>
              <a:t> </a:t>
            </a:r>
            <a:r>
              <a:rPr lang="en-US" sz="3000" dirty="0" err="1"/>
              <a:t>thử</a:t>
            </a:r>
            <a:r>
              <a:rPr lang="en-US" sz="3000" dirty="0"/>
              <a:t> </a:t>
            </a:r>
            <a:r>
              <a:rPr lang="en-US" sz="3000" dirty="0" err="1"/>
              <a:t>thách</a:t>
            </a:r>
            <a:r>
              <a:rPr lang="en-US" sz="3000" dirty="0"/>
              <a:t> hay </a:t>
            </a:r>
            <a:r>
              <a:rPr lang="en-US" sz="3000" dirty="0" err="1"/>
              <a:t>thất</a:t>
            </a:r>
            <a:r>
              <a:rPr lang="en-US" sz="3000" dirty="0"/>
              <a:t> </a:t>
            </a:r>
            <a:r>
              <a:rPr lang="en-US" sz="3000" dirty="0" err="1"/>
              <a:t>bại</a:t>
            </a:r>
            <a:r>
              <a:rPr lang="en-US" sz="3000" dirty="0"/>
              <a:t> </a:t>
            </a:r>
            <a:r>
              <a:rPr lang="en-US" sz="3000" dirty="0" err="1"/>
              <a:t>nào</a:t>
            </a:r>
            <a:r>
              <a:rPr lang="en-US" sz="3000" dirty="0"/>
              <a:t> </a:t>
            </a:r>
            <a:r>
              <a:rPr lang="en-US" sz="3000" dirty="0" err="1"/>
              <a:t>khiến</a:t>
            </a:r>
            <a:r>
              <a:rPr lang="en-US" sz="3000" dirty="0"/>
              <a:t> </a:t>
            </a:r>
            <a:r>
              <a:rPr lang="en-US" sz="3000" dirty="0" err="1"/>
              <a:t>bạn</a:t>
            </a:r>
            <a:r>
              <a:rPr lang="en-US" sz="3000" dirty="0"/>
              <a:t> </a:t>
            </a:r>
            <a:r>
              <a:rPr lang="en-US" sz="3000" dirty="0" err="1"/>
              <a:t>trưởng</a:t>
            </a:r>
            <a:r>
              <a:rPr lang="en-US" sz="3000" dirty="0"/>
              <a:t> </a:t>
            </a:r>
            <a:r>
              <a:rPr lang="en-US" sz="3000" dirty="0" err="1"/>
              <a:t>thành</a:t>
            </a:r>
            <a:r>
              <a:rPr lang="en-US" sz="3000" dirty="0"/>
              <a:t> </a:t>
            </a:r>
            <a:r>
              <a:rPr lang="en-US" sz="3000" dirty="0" err="1"/>
              <a:t>hơn</a:t>
            </a:r>
            <a:r>
              <a:rPr lang="en-US" sz="3000" dirty="0"/>
              <a:t> </a:t>
            </a:r>
            <a:r>
              <a:rPr lang="en-US" sz="3000" dirty="0" err="1"/>
              <a:t>trong</a:t>
            </a:r>
            <a:r>
              <a:rPr lang="en-US" sz="3000" dirty="0"/>
              <a:t> </a:t>
            </a:r>
            <a:r>
              <a:rPr lang="en-US" sz="3000" dirty="0" err="1"/>
              <a:t>Chúa</a:t>
            </a:r>
            <a:r>
              <a:rPr lang="en-US" sz="3000" dirty="0"/>
              <a:t>?</a:t>
            </a:r>
            <a:br>
              <a:rPr lang="en-US" sz="3000" dirty="0"/>
            </a:br>
            <a:br>
              <a:rPr lang="en-US" sz="3000" dirty="0"/>
            </a:br>
            <a:r>
              <a:rPr lang="en-US" sz="3000" dirty="0"/>
              <a:t>2. </a:t>
            </a:r>
            <a:r>
              <a:rPr lang="en-US" sz="3000" dirty="0" err="1"/>
              <a:t>Có</a:t>
            </a:r>
            <a:r>
              <a:rPr lang="en-US" sz="3000" dirty="0"/>
              <a:t> </a:t>
            </a:r>
            <a:r>
              <a:rPr lang="en-US" sz="3000" dirty="0" err="1"/>
              <a:t>thể</a:t>
            </a:r>
            <a:r>
              <a:rPr lang="en-US" sz="3000" dirty="0"/>
              <a:t> </a:t>
            </a:r>
            <a:r>
              <a:rPr lang="en-US" sz="3000" dirty="0" err="1"/>
              <a:t>nào</a:t>
            </a:r>
            <a:r>
              <a:rPr lang="en-US" sz="3000" dirty="0"/>
              <a:t> </a:t>
            </a:r>
            <a:r>
              <a:rPr lang="en-US" sz="3000" dirty="0" err="1"/>
              <a:t>một</a:t>
            </a:r>
            <a:r>
              <a:rPr lang="en-US" sz="3000" dirty="0"/>
              <a:t> </a:t>
            </a:r>
            <a:r>
              <a:rPr lang="en-US" sz="3000" dirty="0" err="1"/>
              <a:t>chức</a:t>
            </a:r>
            <a:r>
              <a:rPr lang="en-US" sz="3000" dirty="0"/>
              <a:t> </a:t>
            </a:r>
            <a:r>
              <a:rPr lang="en-US" sz="3000" dirty="0" err="1"/>
              <a:t>vụ</a:t>
            </a:r>
            <a:r>
              <a:rPr lang="en-US" sz="3000" dirty="0"/>
              <a:t> </a:t>
            </a:r>
            <a:r>
              <a:rPr lang="en-US" sz="3000" dirty="0" err="1"/>
              <a:t>thành</a:t>
            </a:r>
            <a:r>
              <a:rPr lang="en-US" sz="3000" dirty="0"/>
              <a:t> </a:t>
            </a:r>
            <a:r>
              <a:rPr lang="en-US" sz="3000" dirty="0" err="1"/>
              <a:t>công</a:t>
            </a:r>
            <a:r>
              <a:rPr lang="en-US" sz="3000" dirty="0"/>
              <a:t> </a:t>
            </a:r>
            <a:r>
              <a:rPr lang="en-US" sz="3000" dirty="0" err="1"/>
              <a:t>mà</a:t>
            </a:r>
            <a:r>
              <a:rPr lang="en-US" sz="3000" dirty="0"/>
              <a:t> </a:t>
            </a:r>
            <a:r>
              <a:rPr lang="en-US" sz="3000" dirty="0" err="1"/>
              <a:t>không</a:t>
            </a:r>
            <a:r>
              <a:rPr lang="en-US" sz="3000" dirty="0"/>
              <a:t> </a:t>
            </a:r>
            <a:r>
              <a:rPr lang="en-US" sz="3000" dirty="0" err="1"/>
              <a:t>cần</a:t>
            </a:r>
            <a:r>
              <a:rPr lang="en-US" sz="3000" dirty="0"/>
              <a:t> </a:t>
            </a:r>
            <a:r>
              <a:rPr lang="en-US" sz="3000" dirty="0" err="1"/>
              <a:t>một</a:t>
            </a:r>
            <a:r>
              <a:rPr lang="en-US" sz="3000" dirty="0"/>
              <a:t> </a:t>
            </a:r>
            <a:r>
              <a:rPr lang="en-US" sz="3000" dirty="0" err="1"/>
              <a:t>thất</a:t>
            </a:r>
            <a:r>
              <a:rPr lang="en-US" sz="3000" dirty="0"/>
              <a:t> </a:t>
            </a:r>
            <a:r>
              <a:rPr lang="en-US" sz="3000" dirty="0" err="1"/>
              <a:t>bại</a:t>
            </a:r>
            <a:r>
              <a:rPr lang="en-US" sz="3000" dirty="0"/>
              <a:t> </a:t>
            </a:r>
            <a:r>
              <a:rPr lang="en-US" sz="3000" dirty="0" err="1"/>
              <a:t>đau</a:t>
            </a:r>
            <a:r>
              <a:rPr lang="en-US" sz="3000" dirty="0"/>
              <a:t> </a:t>
            </a:r>
            <a:r>
              <a:rPr lang="en-US" sz="3000" dirty="0" err="1"/>
              <a:t>đớn</a:t>
            </a:r>
            <a:r>
              <a:rPr lang="en-US" sz="3000" dirty="0"/>
              <a:t> </a:t>
            </a:r>
            <a:r>
              <a:rPr lang="en-US" sz="3000" dirty="0" err="1"/>
              <a:t>không</a:t>
            </a:r>
            <a:r>
              <a:rPr lang="en-US" sz="3000" dirty="0"/>
              <a:t>? Cho </a:t>
            </a:r>
            <a:r>
              <a:rPr lang="en-US" sz="3000" dirty="0" err="1"/>
              <a:t>biết</a:t>
            </a:r>
            <a:r>
              <a:rPr lang="en-US" sz="3000" dirty="0"/>
              <a:t> </a:t>
            </a:r>
            <a:r>
              <a:rPr lang="en-US" sz="3000" dirty="0" err="1"/>
              <a:t>ý</a:t>
            </a:r>
            <a:r>
              <a:rPr lang="en-US" sz="3000" dirty="0"/>
              <a:t> </a:t>
            </a:r>
            <a:r>
              <a:rPr lang="en-US" sz="3000" dirty="0" err="1"/>
              <a:t>bạn</a:t>
            </a:r>
            <a:r>
              <a:rPr lang="en-US" sz="3000" dirty="0"/>
              <a:t> </a:t>
            </a:r>
            <a:r>
              <a:rPr lang="en-US" sz="3000" dirty="0" err="1"/>
              <a:t>trong</a:t>
            </a:r>
            <a:r>
              <a:rPr lang="en-US" sz="3000" dirty="0"/>
              <a:t> </a:t>
            </a:r>
            <a:r>
              <a:rPr lang="en-US" sz="3000" dirty="0" err="1"/>
              <a:t>câu</a:t>
            </a:r>
            <a:r>
              <a:rPr lang="en-US" sz="3000" dirty="0"/>
              <a:t> </a:t>
            </a:r>
            <a:r>
              <a:rPr lang="en-US" sz="3000" dirty="0" err="1"/>
              <a:t>trả</a:t>
            </a:r>
            <a:r>
              <a:rPr lang="en-US" sz="3000" dirty="0"/>
              <a:t> </a:t>
            </a:r>
            <a:r>
              <a:rPr lang="en-US" sz="3000" dirty="0" err="1"/>
              <a:t>lời</a:t>
            </a:r>
            <a:r>
              <a:rPr lang="en-US" sz="3000" dirty="0"/>
              <a:t> </a:t>
            </a:r>
            <a:r>
              <a:rPr lang="en-US" sz="3000" dirty="0" err="1"/>
              <a:t>này</a:t>
            </a:r>
            <a:r>
              <a:rPr lang="en-US" sz="3000" dirty="0"/>
              <a:t>.</a:t>
            </a:r>
            <a:br>
              <a:rPr lang="en-US" sz="3000" dirty="0"/>
            </a:br>
            <a:endParaRPr lang="en-US" sz="3000" dirty="0"/>
          </a:p>
        </p:txBody>
      </p:sp>
    </p:spTree>
    <p:extLst>
      <p:ext uri="{BB962C8B-B14F-4D97-AF65-F5344CB8AC3E}">
        <p14:creationId xmlns:p14="http://schemas.microsoft.com/office/powerpoint/2010/main" val="2121569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164C4-A665-A84D-BDA6-5AC942583E68}"/>
              </a:ext>
            </a:extLst>
          </p:cNvPr>
          <p:cNvSpPr>
            <a:spLocks noGrp="1"/>
          </p:cNvSpPr>
          <p:nvPr>
            <p:ph type="title"/>
          </p:nvPr>
        </p:nvSpPr>
        <p:spPr/>
        <p:txBody>
          <a:bodyPr/>
          <a:lstStyle/>
          <a:p>
            <a:r>
              <a:rPr lang="en-US" dirty="0"/>
              <a:t>Ma-la-chi 3:3-6</a:t>
            </a:r>
          </a:p>
        </p:txBody>
      </p:sp>
      <p:sp>
        <p:nvSpPr>
          <p:cNvPr id="3" name="Content Placeholder 2">
            <a:extLst>
              <a:ext uri="{FF2B5EF4-FFF2-40B4-BE49-F238E27FC236}">
                <a16:creationId xmlns:a16="http://schemas.microsoft.com/office/drawing/2014/main" id="{82257B12-6BB8-174B-A519-DC8A47876897}"/>
              </a:ext>
            </a:extLst>
          </p:cNvPr>
          <p:cNvSpPr>
            <a:spLocks noGrp="1"/>
          </p:cNvSpPr>
          <p:nvPr>
            <p:ph idx="1"/>
          </p:nvPr>
        </p:nvSpPr>
        <p:spPr/>
        <p:txBody>
          <a:bodyPr>
            <a:normAutofit fontScale="92500" lnSpcReduction="20000"/>
          </a:bodyPr>
          <a:lstStyle/>
          <a:p>
            <a:pPr marL="0" indent="0">
              <a:buNone/>
            </a:pPr>
            <a:r>
              <a:rPr lang="vi-VN" dirty="0">
                <a:solidFill>
                  <a:srgbClr val="0070C0"/>
                </a:solidFill>
              </a:rPr>
              <a:t>3</a:t>
            </a:r>
            <a:r>
              <a:rPr lang="vi-VN" dirty="0"/>
              <a:t> Ngài sẽ ngồi như kẻ luyện bạc và làm cho sạch; Ngài sẽ chùi các con trai Lê-vi, làm cho chúng nó sạch như vàng và bạc; chúng nó sẽ dâng của lễ cho Đức Giê-hô-va trong sự công bình. </a:t>
            </a:r>
            <a:r>
              <a:rPr lang="vi-VN" dirty="0">
                <a:hlinkClick r:id="rId2" tooltip="Share Verse"/>
              </a:rPr>
              <a:t>4</a:t>
            </a:r>
            <a:r>
              <a:rPr lang="vi-VN" dirty="0"/>
              <a:t> Bấy giờ của lễ của Giu-đa và của Giê-ru-sa-lem sẽ được đẹp lòng Đức Giê-hô-va, như những ngày xưa, và như những năm thượng cổ. </a:t>
            </a:r>
            <a:r>
              <a:rPr lang="vi-VN" dirty="0">
                <a:hlinkClick r:id="rId3" tooltip="Share Verse"/>
              </a:rPr>
              <a:t>5</a:t>
            </a:r>
            <a:r>
              <a:rPr lang="vi-VN" dirty="0"/>
              <a:t> Ta sẽ đến gần các ngươi đặng làm sự đoán xét, và ta sẽ vội vàng làm chứng nghịch cùng những kẻ đồng bóng, tà dâm, những kẻ thề dối, những kẻ gạt tiền công của người làm thuê, hiếp đáp kẻ góa bụa và kẻ mồ côi, những kẻ làm hại người khách lạ, và những kẻ không kính sợ ta, Đức Giê-hô-va vạn quân phán vậy. </a:t>
            </a:r>
            <a:r>
              <a:rPr lang="vi-VN" dirty="0">
                <a:hlinkClick r:id="rId4" tooltip="Share Verse"/>
              </a:rPr>
              <a:t>6</a:t>
            </a:r>
            <a:r>
              <a:rPr lang="vi-VN" dirty="0"/>
              <a:t> Vì ta là Đức Giê-hô-va, ta không hề thay đổi; bởi cớ đó, các ngươi là con trai Gia-cốp, chẳng bị diệt vong</a:t>
            </a:r>
            <a:endParaRPr lang="en-US" dirty="0"/>
          </a:p>
        </p:txBody>
      </p:sp>
    </p:spTree>
    <p:extLst>
      <p:ext uri="{BB962C8B-B14F-4D97-AF65-F5344CB8AC3E}">
        <p14:creationId xmlns:p14="http://schemas.microsoft.com/office/powerpoint/2010/main" val="1748771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C747-9246-1A4E-A325-047839D9520F}"/>
              </a:ext>
            </a:extLst>
          </p:cNvPr>
          <p:cNvSpPr>
            <a:spLocks noGrp="1"/>
          </p:cNvSpPr>
          <p:nvPr>
            <p:ph type="title"/>
          </p:nvPr>
        </p:nvSpPr>
        <p:spPr>
          <a:xfrm>
            <a:off x="653142" y="267154"/>
            <a:ext cx="10722932" cy="1325563"/>
          </a:xfrm>
        </p:spPr>
        <p:txBody>
          <a:bodyPr>
            <a:normAutofit/>
          </a:bodyPr>
          <a:lstStyle/>
          <a:p>
            <a:pPr algn="ctr"/>
            <a:r>
              <a:rPr lang="vi-VN" sz="3200" dirty="0"/>
              <a:t>Nồi để luyện bạc, lò để luyện vàng, còn CHÚA trui luyện tấm lòng (Châm Ngôn 17:3- BD2011)</a:t>
            </a:r>
            <a:endParaRPr lang="en-US" sz="3200" dirty="0"/>
          </a:p>
        </p:txBody>
      </p:sp>
      <p:pic>
        <p:nvPicPr>
          <p:cNvPr id="1026" name="Picture 2">
            <a:extLst>
              <a:ext uri="{FF2B5EF4-FFF2-40B4-BE49-F238E27FC236}">
                <a16:creationId xmlns:a16="http://schemas.microsoft.com/office/drawing/2014/main" id="{9AECAE29-2EC6-6F48-AC5C-2ADCCA1E955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833095"/>
            <a:ext cx="12192409" cy="5024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685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7678F73-9880-405C-9E21-2CC82BD04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ectangle 74">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7" name="Right Triangle 76">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7931" y="1559140"/>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80" name="Straight Connector 79">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96F4015-B5CD-4A43-955C-A0F020E9D969}"/>
              </a:ext>
            </a:extLst>
          </p:cNvPr>
          <p:cNvSpPr>
            <a:spLocks noGrp="1"/>
          </p:cNvSpPr>
          <p:nvPr>
            <p:ph type="title"/>
          </p:nvPr>
        </p:nvSpPr>
        <p:spPr>
          <a:xfrm>
            <a:off x="518552" y="431457"/>
            <a:ext cx="4952999" cy="2247616"/>
          </a:xfrm>
        </p:spPr>
        <p:txBody>
          <a:bodyPr>
            <a:normAutofit fontScale="90000"/>
          </a:bodyPr>
          <a:lstStyle/>
          <a:p>
            <a:r>
              <a:rPr lang="en-US" dirty="0" err="1"/>
              <a:t>Chúa</a:t>
            </a:r>
            <a:r>
              <a:rPr lang="en-US" dirty="0"/>
              <a:t> </a:t>
            </a:r>
            <a:r>
              <a:rPr lang="en-US" dirty="0" err="1"/>
              <a:t>thử</a:t>
            </a:r>
            <a:r>
              <a:rPr lang="en-US" dirty="0"/>
              <a:t> </a:t>
            </a:r>
            <a:r>
              <a:rPr lang="en-US" dirty="0" err="1"/>
              <a:t>luyện</a:t>
            </a:r>
            <a:r>
              <a:rPr lang="en-US" dirty="0"/>
              <a:t> </a:t>
            </a:r>
            <a:r>
              <a:rPr lang="en-US" dirty="0" err="1"/>
              <a:t>để</a:t>
            </a:r>
            <a:r>
              <a:rPr lang="en-US" dirty="0"/>
              <a:t> </a:t>
            </a:r>
            <a:r>
              <a:rPr lang="en-US" dirty="0" err="1"/>
              <a:t>lãnh</a:t>
            </a:r>
            <a:r>
              <a:rPr lang="en-US" dirty="0"/>
              <a:t> </a:t>
            </a:r>
            <a:r>
              <a:rPr lang="en-US" dirty="0" err="1"/>
              <a:t>đạo</a:t>
            </a:r>
            <a:r>
              <a:rPr lang="en-US" dirty="0"/>
              <a:t> </a:t>
            </a:r>
            <a:r>
              <a:rPr lang="en-US" dirty="0" err="1"/>
              <a:t>được</a:t>
            </a:r>
            <a:r>
              <a:rPr lang="en-US" dirty="0"/>
              <a:t> </a:t>
            </a:r>
            <a:r>
              <a:rPr lang="en-US" dirty="0" err="1"/>
              <a:t>trong</a:t>
            </a:r>
            <a:r>
              <a:rPr lang="en-US" dirty="0"/>
              <a:t> </a:t>
            </a:r>
            <a:r>
              <a:rPr lang="en-US" dirty="0" err="1"/>
              <a:t>sạch</a:t>
            </a:r>
            <a:r>
              <a:rPr lang="en-US" dirty="0"/>
              <a:t>, </a:t>
            </a:r>
            <a:r>
              <a:rPr lang="en-US" dirty="0" err="1"/>
              <a:t>giá</a:t>
            </a:r>
            <a:r>
              <a:rPr lang="en-US" dirty="0"/>
              <a:t> </a:t>
            </a:r>
            <a:r>
              <a:rPr lang="en-US" dirty="0" err="1"/>
              <a:t>trị</a:t>
            </a:r>
            <a:r>
              <a:rPr lang="en-US" dirty="0"/>
              <a:t> </a:t>
            </a:r>
            <a:r>
              <a:rPr lang="en-US" dirty="0" err="1"/>
              <a:t>cho</a:t>
            </a:r>
            <a:r>
              <a:rPr lang="en-US" dirty="0"/>
              <a:t> </a:t>
            </a:r>
            <a:r>
              <a:rPr lang="en-US" dirty="0" err="1"/>
              <a:t>sự</a:t>
            </a:r>
            <a:r>
              <a:rPr lang="en-US" dirty="0"/>
              <a:t> </a:t>
            </a:r>
            <a:r>
              <a:rPr lang="en-US" dirty="0" err="1"/>
              <a:t>kêu</a:t>
            </a:r>
            <a:r>
              <a:rPr lang="en-US" dirty="0"/>
              <a:t> </a:t>
            </a:r>
            <a:r>
              <a:rPr lang="en-US" dirty="0" err="1"/>
              <a:t>gọi</a:t>
            </a:r>
            <a:br>
              <a:rPr lang="en-US" dirty="0"/>
            </a:br>
            <a:endParaRPr lang="en-US" dirty="0"/>
          </a:p>
        </p:txBody>
      </p:sp>
      <p:sp>
        <p:nvSpPr>
          <p:cNvPr id="2054" name="Content Placeholder 2053">
            <a:extLst>
              <a:ext uri="{FF2B5EF4-FFF2-40B4-BE49-F238E27FC236}">
                <a16:creationId xmlns:a16="http://schemas.microsoft.com/office/drawing/2014/main" id="{FC88A55D-E3B9-4A57-A43A-3D4D5C8C1860}"/>
              </a:ext>
            </a:extLst>
          </p:cNvPr>
          <p:cNvSpPr>
            <a:spLocks noGrp="1"/>
          </p:cNvSpPr>
          <p:nvPr>
            <p:ph idx="1"/>
          </p:nvPr>
        </p:nvSpPr>
        <p:spPr>
          <a:xfrm>
            <a:off x="374658" y="2838360"/>
            <a:ext cx="5307682" cy="3009494"/>
          </a:xfrm>
        </p:spPr>
        <p:txBody>
          <a:bodyPr>
            <a:noAutofit/>
          </a:bodyPr>
          <a:lstStyle/>
          <a:p>
            <a:pPr marL="0" indent="0">
              <a:buNone/>
            </a:pPr>
            <a:r>
              <a:rPr lang="vi-VN" u="sng" dirty="0"/>
              <a:t>Ma-la-chi 3:3 </a:t>
            </a:r>
          </a:p>
          <a:p>
            <a:pPr marL="0" indent="0">
              <a:buNone/>
            </a:pPr>
            <a:r>
              <a:rPr lang="vi-VN" i="1" dirty="0"/>
              <a:t>Ngài sẽ ngồi như kẻ luyện bạc và làm cho sạch; Ngài sẽ chùi các con trai Lê-vi, làm cho chúng nó sạch như vàng và bạc; chúng nó sẽ dâng của lễ cho Đức Giê-hô-va trong sự công bình</a:t>
            </a:r>
            <a:endParaRPr lang="en-US" i="1" dirty="0"/>
          </a:p>
        </p:txBody>
      </p:sp>
      <p:pic>
        <p:nvPicPr>
          <p:cNvPr id="2050" name="Picture 2">
            <a:extLst>
              <a:ext uri="{FF2B5EF4-FFF2-40B4-BE49-F238E27FC236}">
                <a16:creationId xmlns:a16="http://schemas.microsoft.com/office/drawing/2014/main" id="{C8C18010-3687-5A4F-80BA-2AF4ADE755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400" r="33529" b="-1"/>
          <a:stretch/>
        </p:blipFill>
        <p:spPr bwMode="auto">
          <a:xfrm>
            <a:off x="6084873" y="-3440"/>
            <a:ext cx="6129950" cy="6861439"/>
          </a:xfrm>
          <a:custGeom>
            <a:avLst/>
            <a:gdLst/>
            <a:ahLst/>
            <a:cxnLst/>
            <a:rect l="l" t="t" r="r" b="b"/>
            <a:pathLst>
              <a:path w="6129950" h="6861439">
                <a:moveTo>
                  <a:pt x="1687527" y="0"/>
                </a:moveTo>
                <a:lnTo>
                  <a:pt x="6129950" y="0"/>
                </a:lnTo>
                <a:lnTo>
                  <a:pt x="6129950" y="6858000"/>
                </a:lnTo>
                <a:lnTo>
                  <a:pt x="5040333" y="6858000"/>
                </a:lnTo>
                <a:lnTo>
                  <a:pt x="5040333" y="6861439"/>
                </a:lnTo>
                <a:lnTo>
                  <a:pt x="272442" y="6861439"/>
                </a:lnTo>
                <a:lnTo>
                  <a:pt x="196402" y="6549696"/>
                </a:lnTo>
                <a:cubicBezTo>
                  <a:pt x="-517926" y="3427393"/>
                  <a:pt x="946083" y="3323532"/>
                  <a:pt x="946083" y="1"/>
                </a:cubicBezTo>
                <a:lnTo>
                  <a:pt x="1687527" y="1"/>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486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7678F73-9880-405C-9E21-2CC82BD04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ectangle 74">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7" name="Right Triangle 76">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7931" y="1559140"/>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80" name="Straight Connector 79">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96F4015-B5CD-4A43-955C-A0F020E9D969}"/>
              </a:ext>
            </a:extLst>
          </p:cNvPr>
          <p:cNvSpPr>
            <a:spLocks noGrp="1"/>
          </p:cNvSpPr>
          <p:nvPr>
            <p:ph type="title"/>
          </p:nvPr>
        </p:nvSpPr>
        <p:spPr>
          <a:xfrm>
            <a:off x="518552" y="431457"/>
            <a:ext cx="4952999" cy="2247616"/>
          </a:xfrm>
        </p:spPr>
        <p:txBody>
          <a:bodyPr>
            <a:normAutofit fontScale="90000"/>
          </a:bodyPr>
          <a:lstStyle/>
          <a:p>
            <a:r>
              <a:rPr lang="en-US" dirty="0" err="1"/>
              <a:t>Người</a:t>
            </a:r>
            <a:r>
              <a:rPr lang="en-US" dirty="0"/>
              <a:t> </a:t>
            </a:r>
            <a:r>
              <a:rPr lang="en-US" dirty="0" err="1"/>
              <a:t>lãnh</a:t>
            </a:r>
            <a:r>
              <a:rPr lang="en-US" dirty="0"/>
              <a:t> </a:t>
            </a:r>
            <a:r>
              <a:rPr lang="en-US" dirty="0" err="1"/>
              <a:t>đạo</a:t>
            </a:r>
            <a:r>
              <a:rPr lang="en-US" dirty="0"/>
              <a:t> </a:t>
            </a:r>
            <a:r>
              <a:rPr lang="en-US" dirty="0" err="1"/>
              <a:t>trong</a:t>
            </a:r>
            <a:r>
              <a:rPr lang="en-US" dirty="0"/>
              <a:t> </a:t>
            </a:r>
            <a:r>
              <a:rPr lang="en-US" dirty="0" err="1"/>
              <a:t>sạch</a:t>
            </a:r>
            <a:r>
              <a:rPr lang="en-US" dirty="0"/>
              <a:t> </a:t>
            </a:r>
            <a:r>
              <a:rPr lang="en-US" dirty="0" err="1"/>
              <a:t>được</a:t>
            </a:r>
            <a:r>
              <a:rPr lang="en-US" dirty="0"/>
              <a:t> </a:t>
            </a:r>
            <a:r>
              <a:rPr lang="en-US" dirty="0" err="1"/>
              <a:t>Đức</a:t>
            </a:r>
            <a:r>
              <a:rPr lang="en-US" dirty="0"/>
              <a:t> </a:t>
            </a:r>
            <a:r>
              <a:rPr lang="en-US" dirty="0" err="1"/>
              <a:t>Chúa</a:t>
            </a:r>
            <a:r>
              <a:rPr lang="en-US" dirty="0"/>
              <a:t> </a:t>
            </a:r>
            <a:r>
              <a:rPr lang="en-US" dirty="0" err="1"/>
              <a:t>Trời</a:t>
            </a:r>
            <a:r>
              <a:rPr lang="en-US" dirty="0"/>
              <a:t> </a:t>
            </a:r>
            <a:r>
              <a:rPr lang="en-US" dirty="0" err="1"/>
              <a:t>đẹp</a:t>
            </a:r>
            <a:r>
              <a:rPr lang="en-US" dirty="0"/>
              <a:t> </a:t>
            </a:r>
            <a:r>
              <a:rPr lang="en-US" dirty="0" err="1"/>
              <a:t>lòng</a:t>
            </a:r>
            <a:br>
              <a:rPr lang="en-US" dirty="0"/>
            </a:br>
            <a:endParaRPr lang="en-US" dirty="0"/>
          </a:p>
        </p:txBody>
      </p:sp>
      <p:sp>
        <p:nvSpPr>
          <p:cNvPr id="2054" name="Content Placeholder 2053">
            <a:extLst>
              <a:ext uri="{FF2B5EF4-FFF2-40B4-BE49-F238E27FC236}">
                <a16:creationId xmlns:a16="http://schemas.microsoft.com/office/drawing/2014/main" id="{FC88A55D-E3B9-4A57-A43A-3D4D5C8C1860}"/>
              </a:ext>
            </a:extLst>
          </p:cNvPr>
          <p:cNvSpPr>
            <a:spLocks noGrp="1"/>
          </p:cNvSpPr>
          <p:nvPr>
            <p:ph idx="1"/>
          </p:nvPr>
        </p:nvSpPr>
        <p:spPr>
          <a:xfrm>
            <a:off x="374658" y="2838360"/>
            <a:ext cx="5307682" cy="3009494"/>
          </a:xfrm>
        </p:spPr>
        <p:txBody>
          <a:bodyPr>
            <a:noAutofit/>
          </a:bodyPr>
          <a:lstStyle/>
          <a:p>
            <a:pPr marL="0" indent="0">
              <a:buNone/>
            </a:pPr>
            <a:r>
              <a:rPr lang="vi-VN" u="sng" dirty="0"/>
              <a:t>Ma-la-chi 3:4 </a:t>
            </a:r>
          </a:p>
          <a:p>
            <a:pPr marL="0" indent="0">
              <a:buNone/>
            </a:pPr>
            <a:r>
              <a:rPr lang="vi-VN" dirty="0"/>
              <a:t>Bấy giờ của lễ của Giu-đa và của Giê-ru-sa-lem sẽ được đẹp lòng Đức Giê-hô-va, như những ngày xưa, và như những năm thượng cổ.</a:t>
            </a:r>
            <a:endParaRPr lang="en-US" i="1" dirty="0"/>
          </a:p>
        </p:txBody>
      </p:sp>
      <p:pic>
        <p:nvPicPr>
          <p:cNvPr id="2050" name="Picture 2">
            <a:extLst>
              <a:ext uri="{FF2B5EF4-FFF2-40B4-BE49-F238E27FC236}">
                <a16:creationId xmlns:a16="http://schemas.microsoft.com/office/drawing/2014/main" id="{C8C18010-3687-5A4F-80BA-2AF4ADE755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400" r="33529" b="-1"/>
          <a:stretch/>
        </p:blipFill>
        <p:spPr bwMode="auto">
          <a:xfrm>
            <a:off x="6084873" y="-3440"/>
            <a:ext cx="6129950" cy="6861439"/>
          </a:xfrm>
          <a:custGeom>
            <a:avLst/>
            <a:gdLst/>
            <a:ahLst/>
            <a:cxnLst/>
            <a:rect l="l" t="t" r="r" b="b"/>
            <a:pathLst>
              <a:path w="6129950" h="6861439">
                <a:moveTo>
                  <a:pt x="1687527" y="0"/>
                </a:moveTo>
                <a:lnTo>
                  <a:pt x="6129950" y="0"/>
                </a:lnTo>
                <a:lnTo>
                  <a:pt x="6129950" y="6858000"/>
                </a:lnTo>
                <a:lnTo>
                  <a:pt x="5040333" y="6858000"/>
                </a:lnTo>
                <a:lnTo>
                  <a:pt x="5040333" y="6861439"/>
                </a:lnTo>
                <a:lnTo>
                  <a:pt x="272442" y="6861439"/>
                </a:lnTo>
                <a:lnTo>
                  <a:pt x="196402" y="6549696"/>
                </a:lnTo>
                <a:cubicBezTo>
                  <a:pt x="-517926" y="3427393"/>
                  <a:pt x="946083" y="3323532"/>
                  <a:pt x="946083" y="1"/>
                </a:cubicBezTo>
                <a:lnTo>
                  <a:pt x="1687527" y="1"/>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829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0" name="Rectangle 289">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2" name="Rectangle 291">
            <a:extLst>
              <a:ext uri="{FF2B5EF4-FFF2-40B4-BE49-F238E27FC236}">
                <a16:creationId xmlns:a16="http://schemas.microsoft.com/office/drawing/2014/main" id="{5839FC30-63C9-4643-98EF-7B1C31BE39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4" name="Right Triangle 293">
            <a:extLst>
              <a:ext uri="{FF2B5EF4-FFF2-40B4-BE49-F238E27FC236}">
                <a16:creationId xmlns:a16="http://schemas.microsoft.com/office/drawing/2014/main" id="{2B76B338-5C91-48AF-BFFC-93C8AAD6D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63303" y="4358020"/>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07FE80B3-9970-48B3-8883-81ED2FE4A3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007832" y="4676762"/>
            <a:ext cx="2222198" cy="2133710"/>
          </a:xfrm>
          <a:custGeom>
            <a:avLst/>
            <a:gdLst>
              <a:gd name="connsiteX0" fmla="*/ 0 w 2222198"/>
              <a:gd name="connsiteY0" fmla="*/ 0 h 2133710"/>
              <a:gd name="connsiteX1" fmla="*/ 44227 w 2222198"/>
              <a:gd name="connsiteY1" fmla="*/ 2234 h 2133710"/>
              <a:gd name="connsiteX2" fmla="*/ 2193454 w 2222198"/>
              <a:gd name="connsiteY2" fmla="*/ 1945372 h 2133710"/>
              <a:gd name="connsiteX3" fmla="*/ 2222198 w 2222198"/>
              <a:gd name="connsiteY3" fmla="*/ 2133710 h 2133710"/>
              <a:gd name="connsiteX4" fmla="*/ 1394653 w 2222198"/>
              <a:gd name="connsiteY4" fmla="*/ 2133710 h 2133710"/>
              <a:gd name="connsiteX5" fmla="*/ 1391100 w 2222198"/>
              <a:gd name="connsiteY5" fmla="*/ 2110427 h 2133710"/>
              <a:gd name="connsiteX6" fmla="*/ 122376 w 2222198"/>
              <a:gd name="connsiteY6" fmla="*/ 841704 h 2133710"/>
              <a:gd name="connsiteX7" fmla="*/ 0 w 2222198"/>
              <a:gd name="connsiteY7" fmla="*/ 823027 h 2133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2198" h="2133710">
                <a:moveTo>
                  <a:pt x="0" y="0"/>
                </a:moveTo>
                <a:lnTo>
                  <a:pt x="44227" y="2234"/>
                </a:lnTo>
                <a:cubicBezTo>
                  <a:pt x="1114682" y="110944"/>
                  <a:pt x="1981368" y="908934"/>
                  <a:pt x="2193454" y="1945372"/>
                </a:cubicBezTo>
                <a:lnTo>
                  <a:pt x="2222198" y="2133710"/>
                </a:lnTo>
                <a:lnTo>
                  <a:pt x="1394653" y="2133710"/>
                </a:lnTo>
                <a:lnTo>
                  <a:pt x="1391100" y="2110427"/>
                </a:lnTo>
                <a:cubicBezTo>
                  <a:pt x="1260786" y="1473602"/>
                  <a:pt x="759202" y="972017"/>
                  <a:pt x="122376" y="841704"/>
                </a:cubicBezTo>
                <a:lnTo>
                  <a:pt x="0" y="823027"/>
                </a:lnTo>
                <a:close/>
              </a:path>
            </a:pathLst>
          </a:cu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98" name="Group 297">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299" name="Straight Connector 298">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5" name="Straight Connector 326">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327232E-8919-6E4D-8810-DA17BF0CE801}"/>
              </a:ext>
            </a:extLst>
          </p:cNvPr>
          <p:cNvSpPr>
            <a:spLocks noGrp="1"/>
          </p:cNvSpPr>
          <p:nvPr>
            <p:ph type="title"/>
          </p:nvPr>
        </p:nvSpPr>
        <p:spPr>
          <a:xfrm>
            <a:off x="457199" y="3525808"/>
            <a:ext cx="6548127" cy="2141612"/>
          </a:xfrm>
        </p:spPr>
        <p:txBody>
          <a:bodyPr vert="horz" lIns="91440" tIns="45720" rIns="91440" bIns="45720" rtlCol="0" anchor="ctr">
            <a:normAutofit/>
          </a:bodyPr>
          <a:lstStyle/>
          <a:p>
            <a:br>
              <a:rPr lang="en-US" sz="2400" dirty="0">
                <a:solidFill>
                  <a:schemeClr val="tx2"/>
                </a:solidFill>
              </a:rPr>
            </a:br>
            <a:r>
              <a:rPr lang="en-US" sz="2400" dirty="0">
                <a:solidFill>
                  <a:schemeClr val="tx2"/>
                </a:solidFill>
              </a:rPr>
              <a:t>  </a:t>
            </a:r>
            <a:r>
              <a:rPr lang="en-US" sz="2400" dirty="0" err="1">
                <a:solidFill>
                  <a:srgbClr val="0070C0"/>
                </a:solidFill>
              </a:rPr>
              <a:t>Rô</a:t>
            </a:r>
            <a:r>
              <a:rPr lang="en-US" sz="2400" dirty="0">
                <a:solidFill>
                  <a:srgbClr val="0070C0"/>
                </a:solidFill>
              </a:rPr>
              <a:t>-ma 5:</a:t>
            </a:r>
            <a:r>
              <a:rPr lang="en-US" sz="2400" dirty="0">
                <a:solidFill>
                  <a:srgbClr val="0070C0"/>
                </a:solidFill>
                <a:hlinkClick r:id="rId3" tooltip="Share Verse">
                  <a:extLst>
                    <a:ext uri="{A12FA001-AC4F-418D-AE19-62706E023703}">
                      <ahyp:hlinkClr xmlns:ahyp="http://schemas.microsoft.com/office/drawing/2018/hyperlinkcolor" val="tx"/>
                    </a:ext>
                  </a:extLst>
                </a:hlinkClick>
              </a:rPr>
              <a:t>3</a:t>
            </a:r>
            <a:r>
              <a:rPr lang="en-US" sz="2400" dirty="0">
                <a:solidFill>
                  <a:srgbClr val="0070C0"/>
                </a:solidFill>
              </a:rPr>
              <a:t> </a:t>
            </a:r>
            <a:r>
              <a:rPr lang="en-US" sz="2400" dirty="0" err="1">
                <a:solidFill>
                  <a:schemeClr val="tx2"/>
                </a:solidFill>
              </a:rPr>
              <a:t>Nào</a:t>
            </a:r>
            <a:r>
              <a:rPr lang="en-US" sz="2400" dirty="0">
                <a:solidFill>
                  <a:schemeClr val="tx2"/>
                </a:solidFill>
              </a:rPr>
              <a:t> </a:t>
            </a:r>
            <a:r>
              <a:rPr lang="en-US" sz="2400" dirty="0" err="1">
                <a:solidFill>
                  <a:schemeClr val="tx2"/>
                </a:solidFill>
              </a:rPr>
              <a:t>những</a:t>
            </a:r>
            <a:r>
              <a:rPr lang="en-US" sz="2400" dirty="0">
                <a:solidFill>
                  <a:schemeClr val="tx2"/>
                </a:solidFill>
              </a:rPr>
              <a:t> </a:t>
            </a:r>
            <a:r>
              <a:rPr lang="en-US" sz="2400" dirty="0" err="1">
                <a:solidFill>
                  <a:schemeClr val="tx2"/>
                </a:solidFill>
              </a:rPr>
              <a:t>thế</a:t>
            </a:r>
            <a:r>
              <a:rPr lang="en-US" sz="2400" dirty="0">
                <a:solidFill>
                  <a:schemeClr val="tx2"/>
                </a:solidFill>
              </a:rPr>
              <a:t> </a:t>
            </a:r>
            <a:r>
              <a:rPr lang="en-US" sz="2400" dirty="0" err="1">
                <a:solidFill>
                  <a:schemeClr val="tx2"/>
                </a:solidFill>
              </a:rPr>
              <a:t>thôi</a:t>
            </a:r>
            <a:r>
              <a:rPr lang="en-US" sz="2400" dirty="0">
                <a:solidFill>
                  <a:schemeClr val="tx2"/>
                </a:solidFill>
              </a:rPr>
              <a:t>, </a:t>
            </a:r>
            <a:r>
              <a:rPr lang="en-US" sz="2400" dirty="0" err="1">
                <a:solidFill>
                  <a:schemeClr val="tx2"/>
                </a:solidFill>
              </a:rPr>
              <a:t>nhưng</a:t>
            </a:r>
            <a:r>
              <a:rPr lang="en-US" sz="2400" dirty="0">
                <a:solidFill>
                  <a:schemeClr val="tx2"/>
                </a:solidFill>
              </a:rPr>
              <a:t> </a:t>
            </a:r>
            <a:r>
              <a:rPr lang="en-US" sz="2400" dirty="0" err="1">
                <a:solidFill>
                  <a:schemeClr val="tx2"/>
                </a:solidFill>
              </a:rPr>
              <a:t>chúng</a:t>
            </a:r>
            <a:r>
              <a:rPr lang="en-US" sz="2400" dirty="0">
                <a:solidFill>
                  <a:schemeClr val="tx2"/>
                </a:solidFill>
              </a:rPr>
              <a:t> ta </a:t>
            </a:r>
            <a:r>
              <a:rPr lang="en-US" sz="2400" dirty="0" err="1">
                <a:solidFill>
                  <a:schemeClr val="tx2"/>
                </a:solidFill>
              </a:rPr>
              <a:t>cũng</a:t>
            </a:r>
            <a:r>
              <a:rPr lang="en-US" sz="2400" dirty="0">
                <a:solidFill>
                  <a:schemeClr val="tx2"/>
                </a:solidFill>
              </a:rPr>
              <a:t> </a:t>
            </a:r>
            <a:r>
              <a:rPr lang="en-US" sz="2400" dirty="0" err="1">
                <a:solidFill>
                  <a:schemeClr val="tx2"/>
                </a:solidFill>
              </a:rPr>
              <a:t>khoe</a:t>
            </a:r>
            <a:r>
              <a:rPr lang="en-US" sz="2400" dirty="0">
                <a:solidFill>
                  <a:schemeClr val="tx2"/>
                </a:solidFill>
              </a:rPr>
              <a:t> </a:t>
            </a:r>
            <a:r>
              <a:rPr lang="en-US" sz="2400" dirty="0" err="1">
                <a:solidFill>
                  <a:schemeClr val="tx2"/>
                </a:solidFill>
              </a:rPr>
              <a:t>mình</a:t>
            </a:r>
            <a:r>
              <a:rPr lang="en-US" sz="2400" dirty="0">
                <a:solidFill>
                  <a:schemeClr val="tx2"/>
                </a:solidFill>
              </a:rPr>
              <a:t> </a:t>
            </a:r>
            <a:r>
              <a:rPr lang="en-US" sz="2400" dirty="0" err="1">
                <a:solidFill>
                  <a:schemeClr val="tx2"/>
                </a:solidFill>
              </a:rPr>
              <a:t>trong</a:t>
            </a:r>
            <a:r>
              <a:rPr lang="en-US" sz="2400" dirty="0">
                <a:solidFill>
                  <a:schemeClr val="tx2"/>
                </a:solidFill>
              </a:rPr>
              <a:t> </a:t>
            </a:r>
            <a:r>
              <a:rPr lang="en-US" sz="2400" dirty="0" err="1">
                <a:solidFill>
                  <a:schemeClr val="tx2"/>
                </a:solidFill>
              </a:rPr>
              <a:t>hoạn</a:t>
            </a:r>
            <a:r>
              <a:rPr lang="en-US" sz="2400" dirty="0">
                <a:solidFill>
                  <a:schemeClr val="tx2"/>
                </a:solidFill>
              </a:rPr>
              <a:t> </a:t>
            </a:r>
            <a:r>
              <a:rPr lang="en-US" sz="2400" dirty="0" err="1">
                <a:solidFill>
                  <a:schemeClr val="tx2"/>
                </a:solidFill>
              </a:rPr>
              <a:t>nạn</a:t>
            </a:r>
            <a:r>
              <a:rPr lang="en-US" sz="2400" dirty="0">
                <a:solidFill>
                  <a:schemeClr val="tx2"/>
                </a:solidFill>
              </a:rPr>
              <a:t> </a:t>
            </a:r>
            <a:r>
              <a:rPr lang="en-US" sz="2400" dirty="0" err="1">
                <a:solidFill>
                  <a:schemeClr val="tx2"/>
                </a:solidFill>
              </a:rPr>
              <a:t>nữa</a:t>
            </a:r>
            <a:r>
              <a:rPr lang="en-US" sz="2400" dirty="0">
                <a:solidFill>
                  <a:schemeClr val="tx2"/>
                </a:solidFill>
              </a:rPr>
              <a:t>, </a:t>
            </a:r>
            <a:r>
              <a:rPr lang="en-US" sz="2400" dirty="0" err="1">
                <a:solidFill>
                  <a:schemeClr val="tx2"/>
                </a:solidFill>
              </a:rPr>
              <a:t>vì</a:t>
            </a:r>
            <a:r>
              <a:rPr lang="en-US" sz="2400" dirty="0">
                <a:solidFill>
                  <a:schemeClr val="tx2"/>
                </a:solidFill>
              </a:rPr>
              <a:t> </a:t>
            </a:r>
            <a:r>
              <a:rPr lang="en-US" sz="2400" dirty="0" err="1">
                <a:solidFill>
                  <a:schemeClr val="tx2"/>
                </a:solidFill>
              </a:rPr>
              <a:t>biết</a:t>
            </a:r>
            <a:r>
              <a:rPr lang="en-US" sz="2400" dirty="0">
                <a:solidFill>
                  <a:schemeClr val="tx2"/>
                </a:solidFill>
              </a:rPr>
              <a:t> </a:t>
            </a:r>
            <a:r>
              <a:rPr lang="en-US" sz="2400" dirty="0" err="1">
                <a:solidFill>
                  <a:schemeClr val="tx2"/>
                </a:solidFill>
              </a:rPr>
              <a:t>rằng</a:t>
            </a:r>
            <a:r>
              <a:rPr lang="en-US" sz="2400" dirty="0">
                <a:solidFill>
                  <a:schemeClr val="tx2"/>
                </a:solidFill>
              </a:rPr>
              <a:t> </a:t>
            </a:r>
            <a:r>
              <a:rPr lang="en-US" sz="2400" dirty="0" err="1">
                <a:solidFill>
                  <a:schemeClr val="tx2"/>
                </a:solidFill>
              </a:rPr>
              <a:t>hoạn</a:t>
            </a:r>
            <a:r>
              <a:rPr lang="en-US" sz="2400" dirty="0">
                <a:solidFill>
                  <a:schemeClr val="tx2"/>
                </a:solidFill>
              </a:rPr>
              <a:t> </a:t>
            </a:r>
            <a:r>
              <a:rPr lang="en-US" sz="2400" dirty="0" err="1">
                <a:solidFill>
                  <a:schemeClr val="tx2"/>
                </a:solidFill>
              </a:rPr>
              <a:t>nạn</a:t>
            </a:r>
            <a:r>
              <a:rPr lang="en-US" sz="2400" dirty="0">
                <a:solidFill>
                  <a:schemeClr val="tx2"/>
                </a:solidFill>
              </a:rPr>
              <a:t> </a:t>
            </a:r>
            <a:r>
              <a:rPr lang="en-US" sz="2400" dirty="0" err="1">
                <a:solidFill>
                  <a:schemeClr val="tx2"/>
                </a:solidFill>
              </a:rPr>
              <a:t>sanh</a:t>
            </a:r>
            <a:r>
              <a:rPr lang="en-US" sz="2400" dirty="0">
                <a:solidFill>
                  <a:schemeClr val="tx2"/>
                </a:solidFill>
              </a:rPr>
              <a:t> </a:t>
            </a:r>
            <a:r>
              <a:rPr lang="en-US" sz="2400" dirty="0" err="1">
                <a:solidFill>
                  <a:schemeClr val="tx2"/>
                </a:solidFill>
              </a:rPr>
              <a:t>sự</a:t>
            </a:r>
            <a:r>
              <a:rPr lang="en-US" sz="2400" dirty="0">
                <a:solidFill>
                  <a:schemeClr val="tx2"/>
                </a:solidFill>
              </a:rPr>
              <a:t> </a:t>
            </a:r>
            <a:r>
              <a:rPr lang="en-US" sz="2400" dirty="0" err="1">
                <a:solidFill>
                  <a:schemeClr val="tx2"/>
                </a:solidFill>
              </a:rPr>
              <a:t>nhịn</a:t>
            </a:r>
            <a:r>
              <a:rPr lang="en-US" sz="2400" dirty="0">
                <a:solidFill>
                  <a:schemeClr val="tx2"/>
                </a:solidFill>
              </a:rPr>
              <a:t> </a:t>
            </a:r>
            <a:r>
              <a:rPr lang="en-US" sz="2400" dirty="0" err="1">
                <a:solidFill>
                  <a:schemeClr val="tx2"/>
                </a:solidFill>
              </a:rPr>
              <a:t>nhục</a:t>
            </a:r>
            <a:r>
              <a:rPr lang="en-US" sz="2400" dirty="0">
                <a:solidFill>
                  <a:schemeClr val="tx2"/>
                </a:solidFill>
              </a:rPr>
              <a:t>, </a:t>
            </a:r>
            <a:r>
              <a:rPr lang="en-US" sz="2400" dirty="0">
                <a:solidFill>
                  <a:schemeClr val="tx2"/>
                </a:solidFill>
                <a:hlinkClick r:id="rId4" tooltip="Share Verse"/>
              </a:rPr>
              <a:t>4</a:t>
            </a:r>
            <a:r>
              <a:rPr lang="en-US" sz="2400" dirty="0">
                <a:solidFill>
                  <a:schemeClr val="tx2"/>
                </a:solidFill>
              </a:rPr>
              <a:t> </a:t>
            </a:r>
            <a:r>
              <a:rPr lang="en-US" sz="2400" dirty="0" err="1">
                <a:solidFill>
                  <a:schemeClr val="tx2"/>
                </a:solidFill>
              </a:rPr>
              <a:t>sự</a:t>
            </a:r>
            <a:r>
              <a:rPr lang="en-US" sz="2400" dirty="0">
                <a:solidFill>
                  <a:schemeClr val="tx2"/>
                </a:solidFill>
              </a:rPr>
              <a:t> </a:t>
            </a:r>
            <a:r>
              <a:rPr lang="en-US" sz="2400" dirty="0" err="1">
                <a:solidFill>
                  <a:schemeClr val="tx2"/>
                </a:solidFill>
              </a:rPr>
              <a:t>nhịn</a:t>
            </a:r>
            <a:r>
              <a:rPr lang="en-US" sz="2400" dirty="0">
                <a:solidFill>
                  <a:schemeClr val="tx2"/>
                </a:solidFill>
              </a:rPr>
              <a:t> </a:t>
            </a:r>
            <a:r>
              <a:rPr lang="en-US" sz="2400" dirty="0" err="1">
                <a:solidFill>
                  <a:schemeClr val="tx2"/>
                </a:solidFill>
              </a:rPr>
              <a:t>nhục</a:t>
            </a:r>
            <a:r>
              <a:rPr lang="en-US" sz="2400" dirty="0">
                <a:solidFill>
                  <a:schemeClr val="tx2"/>
                </a:solidFill>
              </a:rPr>
              <a:t> </a:t>
            </a:r>
            <a:r>
              <a:rPr lang="en-US" sz="2400" dirty="0" err="1">
                <a:solidFill>
                  <a:schemeClr val="tx2"/>
                </a:solidFill>
              </a:rPr>
              <a:t>sanh</a:t>
            </a:r>
            <a:r>
              <a:rPr lang="en-US" sz="2400" dirty="0">
                <a:solidFill>
                  <a:schemeClr val="tx2"/>
                </a:solidFill>
              </a:rPr>
              <a:t> </a:t>
            </a:r>
            <a:r>
              <a:rPr lang="en-US" sz="2400" dirty="0" err="1">
                <a:solidFill>
                  <a:schemeClr val="tx2"/>
                </a:solidFill>
              </a:rPr>
              <a:t>sự</a:t>
            </a:r>
            <a:r>
              <a:rPr lang="en-US" sz="2400" dirty="0">
                <a:solidFill>
                  <a:schemeClr val="tx2"/>
                </a:solidFill>
              </a:rPr>
              <a:t> </a:t>
            </a:r>
            <a:r>
              <a:rPr lang="en-US" sz="2400" dirty="0" err="1">
                <a:solidFill>
                  <a:schemeClr val="tx2"/>
                </a:solidFill>
              </a:rPr>
              <a:t>rèn</a:t>
            </a:r>
            <a:r>
              <a:rPr lang="en-US" sz="2400" dirty="0">
                <a:solidFill>
                  <a:schemeClr val="tx2"/>
                </a:solidFill>
              </a:rPr>
              <a:t> </a:t>
            </a:r>
            <a:r>
              <a:rPr lang="en-US" sz="2400" dirty="0" err="1">
                <a:solidFill>
                  <a:schemeClr val="tx2"/>
                </a:solidFill>
              </a:rPr>
              <a:t>tập</a:t>
            </a:r>
            <a:r>
              <a:rPr lang="en-US" sz="2400" dirty="0">
                <a:solidFill>
                  <a:schemeClr val="tx2"/>
                </a:solidFill>
              </a:rPr>
              <a:t>, </a:t>
            </a:r>
            <a:r>
              <a:rPr lang="en-US" sz="2400" dirty="0" err="1">
                <a:solidFill>
                  <a:schemeClr val="tx2"/>
                </a:solidFill>
              </a:rPr>
              <a:t>sự</a:t>
            </a:r>
            <a:r>
              <a:rPr lang="en-US" sz="2400" dirty="0">
                <a:solidFill>
                  <a:schemeClr val="tx2"/>
                </a:solidFill>
              </a:rPr>
              <a:t> </a:t>
            </a:r>
            <a:r>
              <a:rPr lang="en-US" sz="2400" dirty="0" err="1">
                <a:solidFill>
                  <a:schemeClr val="tx2"/>
                </a:solidFill>
              </a:rPr>
              <a:t>rèn</a:t>
            </a:r>
            <a:r>
              <a:rPr lang="en-US" sz="2400" dirty="0">
                <a:solidFill>
                  <a:schemeClr val="tx2"/>
                </a:solidFill>
              </a:rPr>
              <a:t> </a:t>
            </a:r>
            <a:r>
              <a:rPr lang="en-US" sz="2400" dirty="0" err="1">
                <a:solidFill>
                  <a:schemeClr val="tx2"/>
                </a:solidFill>
              </a:rPr>
              <a:t>tập</a:t>
            </a:r>
            <a:r>
              <a:rPr lang="en-US" sz="2400" dirty="0">
                <a:solidFill>
                  <a:schemeClr val="tx2"/>
                </a:solidFill>
              </a:rPr>
              <a:t> </a:t>
            </a:r>
            <a:r>
              <a:rPr lang="en-US" sz="2400" dirty="0" err="1">
                <a:solidFill>
                  <a:schemeClr val="tx2"/>
                </a:solidFill>
              </a:rPr>
              <a:t>sanh</a:t>
            </a:r>
            <a:r>
              <a:rPr lang="en-US" sz="2400" dirty="0">
                <a:solidFill>
                  <a:schemeClr val="tx2"/>
                </a:solidFill>
              </a:rPr>
              <a:t> </a:t>
            </a:r>
            <a:r>
              <a:rPr lang="en-US" sz="2400" dirty="0" err="1">
                <a:solidFill>
                  <a:schemeClr val="tx2"/>
                </a:solidFill>
              </a:rPr>
              <a:t>sự</a:t>
            </a:r>
            <a:r>
              <a:rPr lang="en-US" sz="2400" dirty="0">
                <a:solidFill>
                  <a:schemeClr val="tx2"/>
                </a:solidFill>
              </a:rPr>
              <a:t> </a:t>
            </a:r>
            <a:r>
              <a:rPr lang="en-US" sz="2400" dirty="0" err="1">
                <a:solidFill>
                  <a:schemeClr val="tx2"/>
                </a:solidFill>
              </a:rPr>
              <a:t>trông</a:t>
            </a:r>
            <a:r>
              <a:rPr lang="en-US" sz="2400" dirty="0">
                <a:solidFill>
                  <a:schemeClr val="tx2"/>
                </a:solidFill>
              </a:rPr>
              <a:t> </a:t>
            </a:r>
            <a:r>
              <a:rPr lang="en-US" sz="2400" dirty="0" err="1">
                <a:solidFill>
                  <a:schemeClr val="tx2"/>
                </a:solidFill>
              </a:rPr>
              <a:t>cậy</a:t>
            </a:r>
            <a:r>
              <a:rPr lang="en-US" sz="2400" dirty="0">
                <a:solidFill>
                  <a:schemeClr val="tx2"/>
                </a:solidFill>
              </a:rPr>
              <a:t>. </a:t>
            </a:r>
          </a:p>
        </p:txBody>
      </p:sp>
      <p:pic>
        <p:nvPicPr>
          <p:cNvPr id="285" name="Picture 2" descr="A close-up of a fire&#10;&#10;Description automatically generated with low confidence">
            <a:extLst>
              <a:ext uri="{FF2B5EF4-FFF2-40B4-BE49-F238E27FC236}">
                <a16:creationId xmlns:a16="http://schemas.microsoft.com/office/drawing/2014/main" id="{0E265A05-3686-9241-8C62-1767694F8E26}"/>
              </a:ext>
            </a:extLst>
          </p:cNvPr>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t="16604" b="16247"/>
          <a:stretch/>
        </p:blipFill>
        <p:spPr bwMode="auto">
          <a:xfrm>
            <a:off x="-6214" y="2018"/>
            <a:ext cx="12214825" cy="3383384"/>
          </a:xfrm>
          <a:custGeom>
            <a:avLst/>
            <a:gdLst/>
            <a:ahLst/>
            <a:cxnLst/>
            <a:rect l="l" t="t" r="r" b="b"/>
            <a:pathLst>
              <a:path w="12214825" h="3383384">
                <a:moveTo>
                  <a:pt x="12213819" y="0"/>
                </a:moveTo>
                <a:cubicBezTo>
                  <a:pt x="12213819" y="29107"/>
                  <a:pt x="12214067" y="89770"/>
                  <a:pt x="12214502" y="174101"/>
                </a:cubicBezTo>
                <a:lnTo>
                  <a:pt x="12214825" y="234681"/>
                </a:lnTo>
                <a:lnTo>
                  <a:pt x="12214825" y="2718323"/>
                </a:lnTo>
                <a:lnTo>
                  <a:pt x="11377417" y="2725712"/>
                </a:lnTo>
                <a:cubicBezTo>
                  <a:pt x="7318291" y="2799276"/>
                  <a:pt x="6189525" y="3387660"/>
                  <a:pt x="3246747" y="3383361"/>
                </a:cubicBezTo>
                <a:cubicBezTo>
                  <a:pt x="2493396" y="3382260"/>
                  <a:pt x="1619330" y="3339570"/>
                  <a:pt x="544071" y="3235389"/>
                </a:cubicBezTo>
                <a:lnTo>
                  <a:pt x="19466" y="3181198"/>
                </a:lnTo>
                <a:cubicBezTo>
                  <a:pt x="22117" y="2650999"/>
                  <a:pt x="12840" y="2122787"/>
                  <a:pt x="3563" y="1594575"/>
                </a:cubicBezTo>
                <a:lnTo>
                  <a:pt x="0" y="1239098"/>
                </a:lnTo>
                <a:lnTo>
                  <a:pt x="0" y="7944"/>
                </a:lnTo>
                <a:close/>
              </a:path>
            </a:pathLst>
          </a:custGeom>
          <a:noFill/>
          <a:extLst>
            <a:ext uri="{909E8E84-426E-40DD-AFC4-6F175D3DCCD1}">
              <a14:hiddenFill xmlns:a14="http://schemas.microsoft.com/office/drawing/2010/main">
                <a:solidFill>
                  <a:srgbClr val="FFFFFF"/>
                </a:solidFill>
              </a14:hiddenFill>
            </a:ext>
          </a:extLst>
        </p:spPr>
      </p:pic>
      <p:sp>
        <p:nvSpPr>
          <p:cNvPr id="111" name="Title 1">
            <a:extLst>
              <a:ext uri="{FF2B5EF4-FFF2-40B4-BE49-F238E27FC236}">
                <a16:creationId xmlns:a16="http://schemas.microsoft.com/office/drawing/2014/main" id="{42B0EA89-2A51-F644-9B84-78FD06CFBAC1}"/>
              </a:ext>
            </a:extLst>
          </p:cNvPr>
          <p:cNvSpPr txBox="1">
            <a:spLocks/>
          </p:cNvSpPr>
          <p:nvPr/>
        </p:nvSpPr>
        <p:spPr>
          <a:xfrm>
            <a:off x="7211421" y="3525807"/>
            <a:ext cx="4788050" cy="272259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pPr marL="228600" indent="-228600">
              <a:lnSpc>
                <a:spcPct val="110000"/>
              </a:lnSpc>
              <a:spcBef>
                <a:spcPts val="1000"/>
              </a:spcBef>
              <a:buClr>
                <a:schemeClr val="bg1"/>
              </a:buClr>
              <a:buSzPct val="75000"/>
              <a:buFont typeface="+mj-lt"/>
              <a:buAutoNum type="arabicPeriod"/>
            </a:pPr>
            <a:br>
              <a:rPr lang="en-US" sz="1800" dirty="0">
                <a:solidFill>
                  <a:schemeClr val="tx2"/>
                </a:solidFill>
                <a:latin typeface="+mn-lt"/>
                <a:ea typeface="+mn-ea"/>
                <a:cs typeface="+mn-cs"/>
              </a:rPr>
            </a:br>
            <a:r>
              <a:rPr lang="en-US" sz="1800" dirty="0">
                <a:solidFill>
                  <a:schemeClr val="tx2"/>
                </a:solidFill>
                <a:latin typeface="+mn-lt"/>
                <a:ea typeface="+mn-ea"/>
                <a:cs typeface="+mn-cs"/>
              </a:rPr>
              <a:t> </a:t>
            </a:r>
            <a:r>
              <a:rPr lang="en-US" b="1" dirty="0" err="1">
                <a:solidFill>
                  <a:schemeClr val="tx2"/>
                </a:solidFill>
                <a:latin typeface="+mn-lt"/>
                <a:ea typeface="+mn-ea"/>
                <a:cs typeface="+mn-cs"/>
              </a:rPr>
              <a:t>Sự</a:t>
            </a:r>
            <a:r>
              <a:rPr lang="en-US" b="1" dirty="0">
                <a:solidFill>
                  <a:schemeClr val="tx2"/>
                </a:solidFill>
                <a:latin typeface="+mn-lt"/>
                <a:ea typeface="+mn-ea"/>
                <a:cs typeface="+mn-cs"/>
              </a:rPr>
              <a:t> </a:t>
            </a:r>
            <a:r>
              <a:rPr lang="en-US" b="1" dirty="0" err="1">
                <a:solidFill>
                  <a:schemeClr val="tx2"/>
                </a:solidFill>
                <a:latin typeface="+mn-lt"/>
                <a:ea typeface="+mn-ea"/>
                <a:cs typeface="+mn-cs"/>
              </a:rPr>
              <a:t>thử</a:t>
            </a:r>
            <a:r>
              <a:rPr lang="en-US" b="1" dirty="0">
                <a:solidFill>
                  <a:schemeClr val="tx2"/>
                </a:solidFill>
                <a:latin typeface="+mn-lt"/>
                <a:ea typeface="+mn-ea"/>
                <a:cs typeface="+mn-cs"/>
              </a:rPr>
              <a:t> </a:t>
            </a:r>
            <a:r>
              <a:rPr lang="en-US" b="1" dirty="0" err="1">
                <a:solidFill>
                  <a:schemeClr val="tx2"/>
                </a:solidFill>
                <a:latin typeface="+mn-lt"/>
                <a:ea typeface="+mn-ea"/>
                <a:cs typeface="+mn-cs"/>
              </a:rPr>
              <a:t>luyện</a:t>
            </a:r>
            <a:r>
              <a:rPr lang="en-US" b="1" dirty="0">
                <a:solidFill>
                  <a:schemeClr val="tx2"/>
                </a:solidFill>
                <a:latin typeface="+mn-lt"/>
                <a:ea typeface="+mn-ea"/>
                <a:cs typeface="+mn-cs"/>
              </a:rPr>
              <a:t> </a:t>
            </a:r>
            <a:r>
              <a:rPr lang="en-US" b="1" dirty="0" err="1">
                <a:solidFill>
                  <a:schemeClr val="tx2"/>
                </a:solidFill>
                <a:latin typeface="+mn-lt"/>
                <a:ea typeface="+mn-ea"/>
                <a:cs typeface="+mn-cs"/>
              </a:rPr>
              <a:t>tạo</a:t>
            </a:r>
            <a:r>
              <a:rPr lang="en-US" b="1" dirty="0">
                <a:solidFill>
                  <a:schemeClr val="tx2"/>
                </a:solidFill>
                <a:latin typeface="+mn-lt"/>
                <a:ea typeface="+mn-ea"/>
                <a:cs typeface="+mn-cs"/>
              </a:rPr>
              <a:t> ra </a:t>
            </a:r>
            <a:r>
              <a:rPr lang="en-US" b="1" dirty="0" err="1">
                <a:solidFill>
                  <a:schemeClr val="tx2"/>
                </a:solidFill>
                <a:latin typeface="+mn-lt"/>
                <a:ea typeface="+mn-ea"/>
                <a:cs typeface="+mn-cs"/>
              </a:rPr>
              <a:t>các</a:t>
            </a:r>
            <a:r>
              <a:rPr lang="en-US" b="1" dirty="0">
                <a:solidFill>
                  <a:schemeClr val="tx2"/>
                </a:solidFill>
                <a:latin typeface="+mn-lt"/>
                <a:ea typeface="+mn-ea"/>
                <a:cs typeface="+mn-cs"/>
              </a:rPr>
              <a:t> </a:t>
            </a:r>
            <a:r>
              <a:rPr lang="en-US" b="1" dirty="0" err="1">
                <a:solidFill>
                  <a:schemeClr val="tx2"/>
                </a:solidFill>
                <a:latin typeface="+mn-lt"/>
                <a:ea typeface="+mn-ea"/>
                <a:cs typeface="+mn-cs"/>
              </a:rPr>
              <a:t>phẩm</a:t>
            </a:r>
            <a:r>
              <a:rPr lang="en-US" b="1" dirty="0">
                <a:solidFill>
                  <a:schemeClr val="tx2"/>
                </a:solidFill>
                <a:latin typeface="+mn-lt"/>
                <a:ea typeface="+mn-ea"/>
                <a:cs typeface="+mn-cs"/>
              </a:rPr>
              <a:t> </a:t>
            </a:r>
            <a:r>
              <a:rPr lang="en-US" b="1" dirty="0" err="1">
                <a:solidFill>
                  <a:schemeClr val="tx2"/>
                </a:solidFill>
                <a:latin typeface="+mn-lt"/>
                <a:ea typeface="+mn-ea"/>
                <a:cs typeface="+mn-cs"/>
              </a:rPr>
              <a:t>chất</a:t>
            </a:r>
            <a:r>
              <a:rPr lang="en-US" b="1" dirty="0">
                <a:solidFill>
                  <a:schemeClr val="tx2"/>
                </a:solidFill>
                <a:latin typeface="+mn-lt"/>
                <a:ea typeface="+mn-ea"/>
                <a:cs typeface="+mn-cs"/>
              </a:rPr>
              <a:t> </a:t>
            </a:r>
            <a:r>
              <a:rPr lang="en-US" b="1" dirty="0" err="1">
                <a:solidFill>
                  <a:schemeClr val="tx2"/>
                </a:solidFill>
                <a:latin typeface="+mn-lt"/>
                <a:ea typeface="+mn-ea"/>
                <a:cs typeface="+mn-cs"/>
              </a:rPr>
              <a:t>thuộc</a:t>
            </a:r>
            <a:r>
              <a:rPr lang="en-US" b="1" dirty="0">
                <a:solidFill>
                  <a:schemeClr val="tx2"/>
                </a:solidFill>
                <a:latin typeface="+mn-lt"/>
                <a:ea typeface="+mn-ea"/>
                <a:cs typeface="+mn-cs"/>
              </a:rPr>
              <a:t> </a:t>
            </a:r>
            <a:r>
              <a:rPr lang="en-US" b="1" dirty="0" err="1">
                <a:solidFill>
                  <a:schemeClr val="tx2"/>
                </a:solidFill>
                <a:latin typeface="+mn-lt"/>
                <a:ea typeface="+mn-ea"/>
                <a:cs typeface="+mn-cs"/>
              </a:rPr>
              <a:t>linh</a:t>
            </a:r>
            <a:br>
              <a:rPr lang="en-US" sz="1800" dirty="0">
                <a:solidFill>
                  <a:schemeClr val="tx2"/>
                </a:solidFill>
                <a:latin typeface="+mn-lt"/>
                <a:ea typeface="+mn-ea"/>
                <a:cs typeface="+mn-cs"/>
              </a:rPr>
            </a:br>
            <a:endParaRPr lang="en-US" sz="1800" dirty="0">
              <a:solidFill>
                <a:schemeClr val="tx2"/>
              </a:solidFill>
              <a:latin typeface="+mn-lt"/>
              <a:ea typeface="+mn-ea"/>
              <a:cs typeface="+mn-cs"/>
            </a:endParaRPr>
          </a:p>
        </p:txBody>
      </p:sp>
    </p:spTree>
    <p:extLst>
      <p:ext uri="{BB962C8B-B14F-4D97-AF65-F5344CB8AC3E}">
        <p14:creationId xmlns:p14="http://schemas.microsoft.com/office/powerpoint/2010/main" val="202304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798C7F-C8CA-4799-BF37-3AB4642CD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1" name="Group 10">
            <a:extLst>
              <a:ext uri="{FF2B5EF4-FFF2-40B4-BE49-F238E27FC236}">
                <a16:creationId xmlns:a16="http://schemas.microsoft.com/office/drawing/2014/main" id="{87F0794B-55D3-4D2D-BDE7-4688ED321E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BE4C795B-1813-4CC6-B03F-8DD130BEAA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0F4C04D-5CD8-446B-BE3D-257172E6E4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DDC802E-606F-4F39-84B6-90DF0FE54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C5B0C75-0136-4A39-9AB6-0F02C45278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5ED2B52-3D40-46DE-8B54-99A4071578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8BCEC75-1B6B-45B2-8041-8D933FCF6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A2FC789-056A-43CC-807E-4262CDC3E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8C32FD3-76B0-40E7-89F2-E9C523210A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82E9447-8362-426C-840A-B6F2231F7B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F141DC8-83CE-4C21-A5BA-E2FFF3D866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12A697C-ECBC-40A9-AC69-BF96A34B91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2E988AF-5EFB-43D3-B93F-6E4F41A2C9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B312C1B-AAE2-4A6D-ACC7-ABAA75D428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7B96146-61DA-44D6-A9DF-6DB41FCF2D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B33F93D-4439-46EE-97C4-9CECAAFDCF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914B275-A3D7-4BA4-B8CB-E7657100F3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D26EF3B-FBE7-4D57-8E01-553F50734A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C1E671-BA54-4B31-9A2E-8F50BC57A2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836A704-3624-4ABF-9A67-0F52C2F3EF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FDC385D-BA34-481F-A991-A776E0B193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1EF033A-D8FB-416B-AE51-4E098A27D6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7C17B48-F458-4E9B-9331-56FCDC5B6A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7E44A4B-D453-46F0-A83D-AF0B33D5C59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46BEA9F-314B-440D-AE8D-21E1252EC5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15EAFD0-4869-4612-ACDE-ABC703104E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0F26706-7F23-4FF0-9CAF-F3C4F47C11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0195A72-345A-4E88-8D71-14DB3D1B60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DBF51A6-A3BC-49FE-BB01-E899281177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78DF911-744C-419B-83DC-39F270BBF4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2" name="Freeform: Shape 41">
            <a:extLst>
              <a:ext uri="{FF2B5EF4-FFF2-40B4-BE49-F238E27FC236}">
                <a16:creationId xmlns:a16="http://schemas.microsoft.com/office/drawing/2014/main" id="{216BB147-20D5-4D93-BDA5-1BC614D6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44" name="Freeform: Shape 43">
            <a:extLst>
              <a:ext uri="{FF2B5EF4-FFF2-40B4-BE49-F238E27FC236}">
                <a16:creationId xmlns:a16="http://schemas.microsoft.com/office/drawing/2014/main" id="{0A253F60-DE40-4508-A37A-61331DF1D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46" name="Freeform: Shape 45">
            <a:extLst>
              <a:ext uri="{FF2B5EF4-FFF2-40B4-BE49-F238E27FC236}">
                <a16:creationId xmlns:a16="http://schemas.microsoft.com/office/drawing/2014/main" id="{9A0D6220-3DFE-4182-9152-9135493A6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grpSp>
        <p:nvGrpSpPr>
          <p:cNvPr id="48" name="Group 47">
            <a:extLst>
              <a:ext uri="{FF2B5EF4-FFF2-40B4-BE49-F238E27FC236}">
                <a16:creationId xmlns:a16="http://schemas.microsoft.com/office/drawing/2014/main" id="{44C729BC-90F1-4823-A305-F6F124E93A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49" name="Straight Connector 48">
              <a:extLst>
                <a:ext uri="{FF2B5EF4-FFF2-40B4-BE49-F238E27FC236}">
                  <a16:creationId xmlns:a16="http://schemas.microsoft.com/office/drawing/2014/main" id="{640014BD-8822-4EFD-B887-1E95DBBB42A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E9445DF-509C-4993-834C-4A95C90E30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DCB110E-203A-4D63-810B-7AB453AB9B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264073E-6737-44FE-BC04-BFEE371334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DA24A7E-F63B-4B87-ABA5-BDD8F8F65F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CC2C5D2-CEDF-4390-A89D-71DBD7C377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956D0DF-B8DD-44AB-A831-329B2973EE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AB17CF4-098C-43B0-A0E0-235CEB55FB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3CA7C27-06AF-4DB3-A3B2-F81C41D52B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BD2BB17-7774-4215-872F-9CF37633BB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2E1C172-AA18-42F1-B952-4791B50351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9D5EBAC-D904-4410-A575-1A2B810D88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B38425E-0189-47B9-9F42-67DC5386E3B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6584C8E-A8AC-49AB-8E5B-337E14D4F8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8FCDC21-75B9-4F36-AEB4-186CDD994F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9AAC1FD-FBB6-4E21-A267-E4B9029BB47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0FDEAF3-AB6A-41DF-BF11-2451208180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9F9892F-F26B-4C6F-A949-097D3EBC77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CCA59EA-5156-402B-82A4-AAE14B2D9A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1E175D8-17F1-46B8-807F-89A75CD4D9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AE169C4-F6B2-44D0-A73C-88C304E8A3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CE19136-3F8D-4350-A424-8241923BCD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F937350-E379-4C45-BC56-20808BBED3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E4F6988-3981-46A0-B744-EE972197D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EDB419A9-FCB9-4B39-8D9E-91CC0B8E77A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7D6861DB-43A8-4624-9ECC-5A96BE3AF1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AFBD701-C20E-441D-8596-4BBBF49556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73C41C88-00F9-45AF-8D64-37BA70969B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E6420BDA-21B9-4B17-A82E-A9EB28138A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useBgFill="1">
        <p:nvSpPr>
          <p:cNvPr id="79" name="Rectangle 78">
            <a:extLst>
              <a:ext uri="{FF2B5EF4-FFF2-40B4-BE49-F238E27FC236}">
                <a16:creationId xmlns:a16="http://schemas.microsoft.com/office/drawing/2014/main" id="{4E1EF4E8-5513-4BF5-BC41-04645281C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3848" cap="flat">
            <a:noFill/>
            <a:prstDash val="solid"/>
            <a:miter/>
          </a:ln>
          <a:effectLst/>
        </p:spPr>
        <p:txBody>
          <a:bodyPr rtlCol="0" anchor="ctr"/>
          <a:lstStyle/>
          <a:p>
            <a:endParaRPr lang="en-US" dirty="0">
              <a:solidFill>
                <a:schemeClr val="tx1"/>
              </a:solidFill>
            </a:endParaRPr>
          </a:p>
        </p:txBody>
      </p:sp>
      <p:pic>
        <p:nvPicPr>
          <p:cNvPr id="5" name="Picture 4" descr="Rice fields in terraces">
            <a:extLst>
              <a:ext uri="{FF2B5EF4-FFF2-40B4-BE49-F238E27FC236}">
                <a16:creationId xmlns:a16="http://schemas.microsoft.com/office/drawing/2014/main" id="{08B8E61E-FA74-4988-AC15-B83B9194FAA0}"/>
              </a:ext>
            </a:extLst>
          </p:cNvPr>
          <p:cNvPicPr>
            <a:picLocks noChangeAspect="1"/>
          </p:cNvPicPr>
          <p:nvPr/>
        </p:nvPicPr>
        <p:blipFill rotWithShape="1">
          <a:blip r:embed="rId3"/>
          <a:srcRect t="7407"/>
          <a:stretch/>
        </p:blipFill>
        <p:spPr>
          <a:xfrm>
            <a:off x="-16593" y="11"/>
            <a:ext cx="12191980" cy="6857989"/>
          </a:xfrm>
          <a:prstGeom prst="rect">
            <a:avLst/>
          </a:prstGeom>
        </p:spPr>
      </p:pic>
      <p:grpSp>
        <p:nvGrpSpPr>
          <p:cNvPr id="81" name="Group 80">
            <a:extLst>
              <a:ext uri="{FF2B5EF4-FFF2-40B4-BE49-F238E27FC236}">
                <a16:creationId xmlns:a16="http://schemas.microsoft.com/office/drawing/2014/main" id="{20C61190-C3C6-470C-AD7E-DE1774D3B8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82" name="Straight Connector 81">
              <a:extLst>
                <a:ext uri="{FF2B5EF4-FFF2-40B4-BE49-F238E27FC236}">
                  <a16:creationId xmlns:a16="http://schemas.microsoft.com/office/drawing/2014/main" id="{FBA79076-09E2-42F2-AB53-2AC97BBF9EB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56EFE7B6-A678-4080-8095-C35AC6E627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4F819F03-C610-41AD-8191-AA9D0505BB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C3F4891-5EFC-4D18-A624-398BDF1CA0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6B7416C3-B1E9-4255-96DF-4E177FC3E1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27C17DC8-7DA5-4B05-966A-FB28DD87229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C1CE5E79-B59D-401A-BCC0-2D95B96A6C2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03BD0973-E146-44AE-8BD5-6659260605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E0B00FB7-2DA7-477B-8D71-0F3C3442F1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EB9C836F-E0FA-4F43-8595-37B03CFFB7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256D2723-3E4D-48B1-A6D2-1A24F3DA37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FE33C010-3B40-4B74-AFED-9A12421E801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B75A24DA-3AD1-4146-9C36-1FF666EDB56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C312543-C4C1-48AB-A32C-CEBC2597719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3B4AB31-8C5A-4150-95D6-D57F6C25CB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2D04B4EB-7F4A-4631-8A31-10795C50E1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1F7E2406-347A-4008-A837-B169329A8B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83A29D85-8791-40DE-8AC1-55E01EF5FB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5456E209-65A9-41F0-95CA-06832E2C62F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248FBE92-306C-410A-A46C-78FA64751B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BDEEC058-0746-4C6F-B438-432F7C5BB6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405675A2-165F-45F4-B82A-CADDAC635D7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7B04075-3949-4CE8-BC5D-8CC7C69B494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52095348-F370-432D-AB24-DF01B35699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80338639-8676-4CBD-A1C3-38D647AC940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48CD5D49-5B76-4AC2-AC0F-021E858B67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F0315B3-012B-4122-9034-0EA1ED049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7F3B018-21CC-4BB8-B439-99AEF58B1F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C0B51FB9-22BD-46DF-BE69-B2A00DA04C7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12" name="Rectangle 111">
            <a:extLst>
              <a:ext uri="{FF2B5EF4-FFF2-40B4-BE49-F238E27FC236}">
                <a16:creationId xmlns:a16="http://schemas.microsoft.com/office/drawing/2014/main" id="{406D8C29-9DDA-48D0-AF70-905FDB2CE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1775"/>
            <a:ext cx="12191999" cy="5479852"/>
          </a:xfrm>
          <a:prstGeom prst="rect">
            <a:avLst/>
          </a:prstGeom>
          <a:gradFill flip="none" rotWithShape="1">
            <a:gsLst>
              <a:gs pos="50000">
                <a:schemeClr val="tx1">
                  <a:alpha val="30000"/>
                </a:schemeClr>
              </a:gs>
              <a:gs pos="80000">
                <a:schemeClr val="tx1">
                  <a:alpha val="15000"/>
                </a:schemeClr>
              </a:gs>
              <a:gs pos="0">
                <a:schemeClr val="tx1">
                  <a:alpha val="0"/>
                </a:schemeClr>
              </a:gs>
              <a:gs pos="20000">
                <a:schemeClr val="tx1">
                  <a:alpha val="1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27232E-8919-6E4D-8810-DA17BF0CE801}"/>
              </a:ext>
            </a:extLst>
          </p:cNvPr>
          <p:cNvSpPr>
            <a:spLocks noGrp="1"/>
          </p:cNvSpPr>
          <p:nvPr>
            <p:ph type="title"/>
          </p:nvPr>
        </p:nvSpPr>
        <p:spPr>
          <a:xfrm>
            <a:off x="1517786" y="2280748"/>
            <a:ext cx="9144000" cy="3184274"/>
          </a:xfrm>
        </p:spPr>
        <p:txBody>
          <a:bodyPr vert="horz" lIns="91440" tIns="45720" rIns="91440" bIns="45720" rtlCol="0" anchor="b">
            <a:normAutofit/>
          </a:bodyPr>
          <a:lstStyle/>
          <a:p>
            <a:pPr algn="ctr"/>
            <a:br>
              <a:rPr lang="en-US" sz="4200" dirty="0"/>
            </a:br>
            <a:r>
              <a:rPr lang="vi-VN" dirty="0"/>
              <a:t> </a:t>
            </a:r>
            <a:r>
              <a:rPr lang="vi-VN" dirty="0">
                <a:hlinkClick r:id="rId4"/>
              </a:rPr>
              <a:t>Ê-sai 48:10</a:t>
            </a:r>
            <a:r>
              <a:rPr lang="vi-VN" dirty="0"/>
              <a:t> Nầy, ta luyện ngươi, nhưng không phải như luyện bạc; ta đã thử ngươi trong lò hoạn nạn</a:t>
            </a:r>
            <a:br>
              <a:rPr lang="en-US" sz="4200" dirty="0"/>
            </a:br>
            <a:endParaRPr lang="en-US" sz="4200" dirty="0"/>
          </a:p>
        </p:txBody>
      </p:sp>
      <p:sp>
        <p:nvSpPr>
          <p:cNvPr id="111" name="Title 1">
            <a:extLst>
              <a:ext uri="{FF2B5EF4-FFF2-40B4-BE49-F238E27FC236}">
                <a16:creationId xmlns:a16="http://schemas.microsoft.com/office/drawing/2014/main" id="{42B0EA89-2A51-F644-9B84-78FD06CFBAC1}"/>
              </a:ext>
            </a:extLst>
          </p:cNvPr>
          <p:cNvSpPr txBox="1">
            <a:spLocks/>
          </p:cNvSpPr>
          <p:nvPr/>
        </p:nvSpPr>
        <p:spPr>
          <a:xfrm>
            <a:off x="717089" y="51987"/>
            <a:ext cx="9754959" cy="205704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pPr algn="ctr"/>
            <a:br>
              <a:rPr lang="en-US" sz="4200" dirty="0"/>
            </a:br>
            <a:r>
              <a:rPr lang="vi-VN" dirty="0"/>
              <a:t> </a:t>
            </a:r>
            <a:r>
              <a:rPr lang="vi-VN" dirty="0">
                <a:solidFill>
                  <a:srgbClr val="FFFF00"/>
                </a:solidFill>
              </a:rPr>
              <a:t>1. Chúa thử luyện trong lò hoạn nạn</a:t>
            </a:r>
            <a:br>
              <a:rPr lang="en-US" sz="4200" dirty="0">
                <a:solidFill>
                  <a:srgbClr val="FFFF00"/>
                </a:solidFill>
              </a:rPr>
            </a:br>
            <a:endParaRPr lang="en-US" sz="4200" dirty="0">
              <a:solidFill>
                <a:srgbClr val="FFFF00"/>
              </a:solidFill>
            </a:endParaRPr>
          </a:p>
        </p:txBody>
      </p:sp>
    </p:spTree>
    <p:extLst>
      <p:ext uri="{BB962C8B-B14F-4D97-AF65-F5344CB8AC3E}">
        <p14:creationId xmlns:p14="http://schemas.microsoft.com/office/powerpoint/2010/main" val="3302842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9" name="Rectangle 229">
            <a:extLst>
              <a:ext uri="{FF2B5EF4-FFF2-40B4-BE49-F238E27FC236}">
                <a16:creationId xmlns:a16="http://schemas.microsoft.com/office/drawing/2014/main" id="{A4798C7F-C8CA-4799-BF37-3AB4642CD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0" name="Group 231">
            <a:extLst>
              <a:ext uri="{FF2B5EF4-FFF2-40B4-BE49-F238E27FC236}">
                <a16:creationId xmlns:a16="http://schemas.microsoft.com/office/drawing/2014/main" id="{87F0794B-55D3-4D2D-BDE7-4688ED321E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233" name="Straight Connector 232">
              <a:extLst>
                <a:ext uri="{FF2B5EF4-FFF2-40B4-BE49-F238E27FC236}">
                  <a16:creationId xmlns:a16="http://schemas.microsoft.com/office/drawing/2014/main" id="{BE4C795B-1813-4CC6-B03F-8DD130BEAA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E0F4C04D-5CD8-446B-BE3D-257172E6E4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FDDC802E-606F-4F39-84B6-90DF0FE54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2C5B0C75-0136-4A39-9AB6-0F02C45278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C5ED2B52-3D40-46DE-8B54-99A4071578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18BCEC75-1B6B-45B2-8041-8D933FCF6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6A2FC789-056A-43CC-807E-4262CDC3E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48C32FD3-76B0-40E7-89F2-E9C523210A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B82E9447-8362-426C-840A-B6F2231F7B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2F141DC8-83CE-4C21-A5BA-E2FFF3D866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512A697C-ECBC-40A9-AC69-BF96A34B91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D2E988AF-5EFB-43D3-B93F-6E4F41A2C9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6B312C1B-AAE2-4A6D-ACC7-ABAA75D428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57B96146-61DA-44D6-A9DF-6DB41FCF2D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6B33F93D-4439-46EE-97C4-9CECAAFDCF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5914B275-A3D7-4BA4-B8CB-E7657100F3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BD26EF3B-FBE7-4D57-8E01-553F50734A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6CC1E671-BA54-4B31-9A2E-8F50BC57A2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A836A704-3624-4ABF-9A67-0F52C2F3EF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5FDC385D-BA34-481F-A991-A776E0B193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F1EF033A-D8FB-416B-AE51-4E098A27D6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17C17B48-F458-4E9B-9331-56FCDC5B6A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07E44A4B-D453-46F0-A83D-AF0B33D5C59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346BEA9F-314B-440D-AE8D-21E1252EC5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F15EAFD0-4869-4612-ACDE-ABC703104E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A0F26706-7F23-4FF0-9CAF-F3C4F47C11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C0195A72-345A-4E88-8D71-14DB3D1B60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0DBF51A6-A3BC-49FE-BB01-E899281177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A78DF911-744C-419B-83DC-39F270BBF4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41" name="Freeform: Shape 262">
            <a:extLst>
              <a:ext uri="{FF2B5EF4-FFF2-40B4-BE49-F238E27FC236}">
                <a16:creationId xmlns:a16="http://schemas.microsoft.com/office/drawing/2014/main" id="{216BB147-20D5-4D93-BDA5-1BC614D6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342" name="Freeform: Shape 264">
            <a:extLst>
              <a:ext uri="{FF2B5EF4-FFF2-40B4-BE49-F238E27FC236}">
                <a16:creationId xmlns:a16="http://schemas.microsoft.com/office/drawing/2014/main" id="{0A253F60-DE40-4508-A37A-61331DF1D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343" name="Freeform: Shape 266">
            <a:extLst>
              <a:ext uri="{FF2B5EF4-FFF2-40B4-BE49-F238E27FC236}">
                <a16:creationId xmlns:a16="http://schemas.microsoft.com/office/drawing/2014/main" id="{9A0D6220-3DFE-4182-9152-9135493A6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grpSp>
        <p:nvGrpSpPr>
          <p:cNvPr id="344" name="Group 268">
            <a:extLst>
              <a:ext uri="{FF2B5EF4-FFF2-40B4-BE49-F238E27FC236}">
                <a16:creationId xmlns:a16="http://schemas.microsoft.com/office/drawing/2014/main" id="{44C729BC-90F1-4823-A305-F6F124E93A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270" name="Straight Connector 269">
              <a:extLst>
                <a:ext uri="{FF2B5EF4-FFF2-40B4-BE49-F238E27FC236}">
                  <a16:creationId xmlns:a16="http://schemas.microsoft.com/office/drawing/2014/main" id="{640014BD-8822-4EFD-B887-1E95DBBB42A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1E9445DF-509C-4993-834C-4A95C90E30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FDCB110E-203A-4D63-810B-7AB453AB9B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F264073E-6737-44FE-BC04-BFEE371334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6DA24A7E-F63B-4B87-ABA5-BDD8F8F65F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9CC2C5D2-CEDF-4390-A89D-71DBD7C377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8956D0DF-B8DD-44AB-A831-329B2973EE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7AB17CF4-098C-43B0-A0E0-235CEB55FB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D3CA7C27-06AF-4DB3-A3B2-F81C41D52B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8BD2BB17-7774-4215-872F-9CF37633BB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22E1C172-AA18-42F1-B952-4791B50351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C9D5EBAC-D904-4410-A575-1A2B810D88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8B38425E-0189-47B9-9F42-67DC5386E3B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E6584C8E-A8AC-49AB-8E5B-337E14D4F8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E8FCDC21-75B9-4F36-AEB4-186CDD994F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79AAC1FD-FBB6-4E21-A267-E4B9029BB47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20FDEAF3-AB6A-41DF-BF11-2451208180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29F9892F-F26B-4C6F-A949-097D3EBC77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FCCA59EA-5156-402B-82A4-AAE14B2D9A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31E175D8-17F1-46B8-807F-89A75CD4D9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5AE169C4-F6B2-44D0-A73C-88C304E8A3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2CE19136-3F8D-4350-A424-8241923BCD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CF937350-E379-4C45-BC56-20808BBED3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FE4F6988-3981-46A0-B744-EE972197D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EDB419A9-FCB9-4B39-8D9E-91CC0B8E77A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7D6861DB-43A8-4624-9ECC-5A96BE3AF1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4AFBD701-C20E-441D-8596-4BBBF49556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73C41C88-00F9-45AF-8D64-37BA70969B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E6420BDA-21B9-4B17-A82E-A9EB28138A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useBgFill="1">
        <p:nvSpPr>
          <p:cNvPr id="345" name="Rectangle 299">
            <a:extLst>
              <a:ext uri="{FF2B5EF4-FFF2-40B4-BE49-F238E27FC236}">
                <a16:creationId xmlns:a16="http://schemas.microsoft.com/office/drawing/2014/main" id="{4E1EF4E8-5513-4BF5-BC41-04645281C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3848" cap="flat">
            <a:noFill/>
            <a:prstDash val="solid"/>
            <a:miter/>
          </a:ln>
          <a:effectLst/>
        </p:spPr>
        <p:txBody>
          <a:bodyPr rtlCol="0" anchor="ctr"/>
          <a:lstStyle/>
          <a:p>
            <a:endParaRPr lang="en-US" dirty="0">
              <a:solidFill>
                <a:schemeClr val="tx1"/>
              </a:solidFill>
            </a:endParaRPr>
          </a:p>
        </p:txBody>
      </p:sp>
      <p:pic>
        <p:nvPicPr>
          <p:cNvPr id="225" name="Picture 2" descr="A close-up of a fire&#10;&#10;Description automatically generated with low confidence">
            <a:extLst>
              <a:ext uri="{FF2B5EF4-FFF2-40B4-BE49-F238E27FC236}">
                <a16:creationId xmlns:a16="http://schemas.microsoft.com/office/drawing/2014/main" id="{FAFF6FDF-595C-F645-A3D3-6382369E4C6A}"/>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5421" r="21246" b="1"/>
          <a:stretch/>
        </p:blipFill>
        <p:spPr bwMode="auto">
          <a:xfrm>
            <a:off x="20" y="11"/>
            <a:ext cx="12191980" cy="6857989"/>
          </a:xfrm>
          <a:prstGeom prst="rect">
            <a:avLst/>
          </a:prstGeom>
          <a:noFill/>
          <a:extLst>
            <a:ext uri="{909E8E84-426E-40DD-AFC4-6F175D3DCCD1}">
              <a14:hiddenFill xmlns:a14="http://schemas.microsoft.com/office/drawing/2010/main">
                <a:solidFill>
                  <a:srgbClr val="FFFFFF"/>
                </a:solidFill>
              </a14:hiddenFill>
            </a:ext>
          </a:extLst>
        </p:spPr>
      </p:pic>
      <p:sp>
        <p:nvSpPr>
          <p:cNvPr id="346" name="Flowchart: Document 301">
            <a:extLst>
              <a:ext uri="{FF2B5EF4-FFF2-40B4-BE49-F238E27FC236}">
                <a16:creationId xmlns:a16="http://schemas.microsoft.com/office/drawing/2014/main" id="{D22FBD32-C88A-4C1D-BC76-613A93944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04804" y="304807"/>
            <a:ext cx="6858000" cy="6248391"/>
          </a:xfrm>
          <a:prstGeom prst="flowChartDocumen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347" name="Group 303">
            <a:extLst>
              <a:ext uri="{FF2B5EF4-FFF2-40B4-BE49-F238E27FC236}">
                <a16:creationId xmlns:a16="http://schemas.microsoft.com/office/drawing/2014/main" id="{CD79EE37-C3B0-49F1-9785-D0E81CA82B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305" name="Straight Connector 304">
              <a:extLst>
                <a:ext uri="{FF2B5EF4-FFF2-40B4-BE49-F238E27FC236}">
                  <a16:creationId xmlns:a16="http://schemas.microsoft.com/office/drawing/2014/main" id="{FB57EE24-04F7-41C6-B67E-7DA9477503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8" name="Straight Connector 305">
              <a:extLst>
                <a:ext uri="{FF2B5EF4-FFF2-40B4-BE49-F238E27FC236}">
                  <a16:creationId xmlns:a16="http://schemas.microsoft.com/office/drawing/2014/main" id="{27E17265-DA36-47C9-AC4D-01822E76026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0E35D068-10AF-4241-ADFE-F40CFC9A75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9" name="Straight Connector 307">
              <a:extLst>
                <a:ext uri="{FF2B5EF4-FFF2-40B4-BE49-F238E27FC236}">
                  <a16:creationId xmlns:a16="http://schemas.microsoft.com/office/drawing/2014/main" id="{B19D8CB9-3E32-4523-AA97-532E923B65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77CF05D3-197B-478D-91B9-1377234BF6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2EC49475-B923-4DC6-9257-BD65C25942B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CDB29F5D-09EE-40A0-A705-540E29297B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ACA51D99-F305-4D17-9E03-5D35596257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2C8330E8-C3AF-44DC-80E5-215237BB79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DA6C3EC5-2106-4BC2-B570-E24E7C800C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6B5CAA0D-896F-46F4-BA95-0C7904A013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0A459D97-1E10-461B-B7BE-4A5FC85F79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B6CC35D8-8268-42B8-82BB-2120BD612E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98253610-7D46-4B46-984A-207710895F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36A6CB29-B660-4E14-9809-43D35C04DD2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4C79E6EA-9BE0-4C29-AD42-41CACB6A2C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EB6499EE-044E-470D-8595-61636D9C73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30E042D5-4423-4A0F-8597-2B336F92A92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6A7BB4DB-48A1-4E03-A408-ED2D71B4E09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51C7BAFB-49FE-4016-A05F-804D2BCF89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7E9C7A31-7505-41B9-970C-1334EACE5B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A57DAEDB-03F1-4BE3-AEB7-B53E401F50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563867AB-2ACE-4D27-8864-3D0E2CBB68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EAE40CBB-020D-4627-AB50-C48748408A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812AFB78-0A9B-471D-900E-0D5145E9F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5CBFD124-CC90-48A3-88D9-14CCA6455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620B98D2-82E8-4F95-B588-CC9ABD9B2E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BA3D3940-B50F-4C62-8D89-37DEE47021D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123ED1A6-1F52-4F8C-A206-D0EAEA90C0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327232E-8919-6E4D-8810-DA17BF0CE801}"/>
              </a:ext>
            </a:extLst>
          </p:cNvPr>
          <p:cNvSpPr>
            <a:spLocks noGrp="1"/>
          </p:cNvSpPr>
          <p:nvPr>
            <p:ph type="title"/>
          </p:nvPr>
        </p:nvSpPr>
        <p:spPr>
          <a:xfrm>
            <a:off x="412819" y="2128769"/>
            <a:ext cx="4567990" cy="3184274"/>
          </a:xfrm>
        </p:spPr>
        <p:txBody>
          <a:bodyPr vert="horz" lIns="91440" tIns="45720" rIns="91440" bIns="45720" rtlCol="0" anchor="b">
            <a:normAutofit fontScale="90000"/>
          </a:bodyPr>
          <a:lstStyle/>
          <a:p>
            <a:r>
              <a:rPr lang="en-US" dirty="0"/>
              <a:t>2. </a:t>
            </a:r>
            <a:r>
              <a:rPr lang="en-US" dirty="0" err="1"/>
              <a:t>Chúa</a:t>
            </a:r>
            <a:r>
              <a:rPr lang="en-US" dirty="0"/>
              <a:t> </a:t>
            </a:r>
            <a:r>
              <a:rPr lang="en-US" dirty="0" err="1"/>
              <a:t>thử</a:t>
            </a:r>
            <a:r>
              <a:rPr lang="en-US" dirty="0"/>
              <a:t> </a:t>
            </a:r>
            <a:r>
              <a:rPr lang="en-US" dirty="0" err="1"/>
              <a:t>luyện</a:t>
            </a:r>
            <a:r>
              <a:rPr lang="en-US" dirty="0"/>
              <a:t> </a:t>
            </a:r>
            <a:r>
              <a:rPr lang="en-US" dirty="0" err="1"/>
              <a:t>trong</a:t>
            </a:r>
            <a:r>
              <a:rPr lang="en-US" dirty="0"/>
              <a:t> </a:t>
            </a:r>
            <a:r>
              <a:rPr lang="en-US" dirty="0" err="1"/>
              <a:t>lò</a:t>
            </a:r>
            <a:r>
              <a:rPr lang="en-US" dirty="0"/>
              <a:t> </a:t>
            </a:r>
            <a:r>
              <a:rPr lang="en-US" dirty="0" err="1"/>
              <a:t>thử</a:t>
            </a:r>
            <a:r>
              <a:rPr lang="en-US" dirty="0"/>
              <a:t> </a:t>
            </a:r>
            <a:r>
              <a:rPr lang="en-US" dirty="0" err="1"/>
              <a:t>thách</a:t>
            </a:r>
            <a:r>
              <a:rPr lang="en-US" dirty="0"/>
              <a:t>.</a:t>
            </a:r>
            <a:br>
              <a:rPr lang="en-US" dirty="0"/>
            </a:br>
            <a:br>
              <a:rPr lang="en-US" sz="2200" dirty="0"/>
            </a:br>
            <a:br>
              <a:rPr lang="en-US" sz="2200" dirty="0"/>
            </a:br>
            <a:r>
              <a:rPr lang="en-US" sz="2200" dirty="0"/>
              <a:t> </a:t>
            </a:r>
            <a:r>
              <a:rPr lang="en-US" sz="2200" dirty="0">
                <a:hlinkClick r:id="rId4">
                  <a:extLst>
                    <a:ext uri="{A12FA001-AC4F-418D-AE19-62706E023703}">
                      <ahyp:hlinkClr xmlns:ahyp="http://schemas.microsoft.com/office/drawing/2018/hyperlinkcolor" val="tx"/>
                    </a:ext>
                  </a:extLst>
                </a:hlinkClick>
              </a:rPr>
              <a:t>Thi-thiên 66:10</a:t>
            </a:r>
            <a:r>
              <a:rPr lang="en-US" sz="2200" dirty="0"/>
              <a:t> </a:t>
            </a:r>
            <a:r>
              <a:rPr lang="en-US" sz="2200" dirty="0" err="1"/>
              <a:t>Vì</a:t>
            </a:r>
            <a:r>
              <a:rPr lang="en-US" sz="2200" dirty="0"/>
              <a:t>, </a:t>
            </a:r>
            <a:r>
              <a:rPr lang="en-US" sz="2200" dirty="0" err="1"/>
              <a:t>Đức</a:t>
            </a:r>
            <a:r>
              <a:rPr lang="en-US" sz="2200" dirty="0"/>
              <a:t> </a:t>
            </a:r>
            <a:r>
              <a:rPr lang="en-US" sz="2200" dirty="0" err="1"/>
              <a:t>Chúa</a:t>
            </a:r>
            <a:r>
              <a:rPr lang="en-US" sz="2200" dirty="0"/>
              <a:t> </a:t>
            </a:r>
            <a:r>
              <a:rPr lang="en-US" sz="2200" dirty="0" err="1"/>
              <a:t>Trời</a:t>
            </a:r>
            <a:r>
              <a:rPr lang="en-US" sz="2200" dirty="0"/>
              <a:t> </a:t>
            </a:r>
            <a:r>
              <a:rPr lang="en-US" sz="2200" dirty="0" err="1"/>
              <a:t>ơi</a:t>
            </a:r>
            <a:r>
              <a:rPr lang="en-US" sz="2200" dirty="0"/>
              <a:t>, </a:t>
            </a:r>
            <a:r>
              <a:rPr lang="en-US" sz="2200" dirty="0" err="1"/>
              <a:t>Chúa</a:t>
            </a:r>
            <a:r>
              <a:rPr lang="en-US" sz="2200" dirty="0"/>
              <a:t> </a:t>
            </a:r>
            <a:r>
              <a:rPr lang="en-US" sz="2200" dirty="0" err="1"/>
              <a:t>đã</a:t>
            </a:r>
            <a:r>
              <a:rPr lang="en-US" sz="2200" dirty="0"/>
              <a:t> </a:t>
            </a:r>
            <a:r>
              <a:rPr lang="en-US" sz="2200" dirty="0" err="1"/>
              <a:t>thử</a:t>
            </a:r>
            <a:r>
              <a:rPr lang="en-US" sz="2200" dirty="0"/>
              <a:t> </a:t>
            </a:r>
            <a:r>
              <a:rPr lang="en-US" sz="2200" dirty="0" err="1"/>
              <a:t>thách</a:t>
            </a:r>
            <a:r>
              <a:rPr lang="en-US" sz="2200" dirty="0"/>
              <a:t> </a:t>
            </a:r>
            <a:r>
              <a:rPr lang="en-US" sz="2200" dirty="0" err="1"/>
              <a:t>chúng</a:t>
            </a:r>
            <a:r>
              <a:rPr lang="en-US" sz="2200" dirty="0"/>
              <a:t> </a:t>
            </a:r>
            <a:r>
              <a:rPr lang="en-US" sz="2200" dirty="0" err="1"/>
              <a:t>tôi</a:t>
            </a:r>
            <a:r>
              <a:rPr lang="en-US" sz="2200" dirty="0"/>
              <a:t>, </a:t>
            </a:r>
            <a:r>
              <a:rPr lang="en-US" sz="2200" dirty="0" err="1"/>
              <a:t>Rèn</a:t>
            </a:r>
            <a:r>
              <a:rPr lang="en-US" sz="2200" dirty="0"/>
              <a:t> </a:t>
            </a:r>
            <a:r>
              <a:rPr lang="en-US" sz="2200" dirty="0" err="1"/>
              <a:t>luyện</a:t>
            </a:r>
            <a:r>
              <a:rPr lang="en-US" sz="2200" dirty="0"/>
              <a:t> </a:t>
            </a:r>
            <a:r>
              <a:rPr lang="en-US" sz="2200" dirty="0" err="1"/>
              <a:t>chúng</a:t>
            </a:r>
            <a:r>
              <a:rPr lang="en-US" sz="2200" dirty="0"/>
              <a:t> </a:t>
            </a:r>
            <a:r>
              <a:rPr lang="en-US" sz="2200" dirty="0" err="1"/>
              <a:t>tôi</a:t>
            </a:r>
            <a:r>
              <a:rPr lang="en-US" sz="2200" dirty="0"/>
              <a:t> y </a:t>
            </a:r>
            <a:r>
              <a:rPr lang="en-US" sz="2200" dirty="0" err="1"/>
              <a:t>như</a:t>
            </a:r>
            <a:r>
              <a:rPr lang="en-US" sz="2200" dirty="0"/>
              <a:t> </a:t>
            </a:r>
            <a:r>
              <a:rPr lang="en-US" sz="2200" dirty="0" err="1"/>
              <a:t>luyện</a:t>
            </a:r>
            <a:r>
              <a:rPr lang="en-US" sz="2200" dirty="0"/>
              <a:t> </a:t>
            </a:r>
            <a:r>
              <a:rPr lang="en-US" sz="2200" dirty="0" err="1"/>
              <a:t>bạc</a:t>
            </a:r>
            <a:r>
              <a:rPr lang="en-US" sz="2200" dirty="0"/>
              <a:t>.</a:t>
            </a:r>
            <a:br>
              <a:rPr lang="en-US" sz="2200" dirty="0"/>
            </a:br>
            <a:br>
              <a:rPr lang="en-US" sz="2200" dirty="0"/>
            </a:br>
            <a:r>
              <a:rPr lang="en-US" sz="2200" dirty="0"/>
              <a:t> </a:t>
            </a:r>
          </a:p>
        </p:txBody>
      </p:sp>
    </p:spTree>
    <p:extLst>
      <p:ext uri="{BB962C8B-B14F-4D97-AF65-F5344CB8AC3E}">
        <p14:creationId xmlns:p14="http://schemas.microsoft.com/office/powerpoint/2010/main" val="2600265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798C7F-C8CA-4799-BF37-3AB4642CD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1" name="Group 10">
            <a:extLst>
              <a:ext uri="{FF2B5EF4-FFF2-40B4-BE49-F238E27FC236}">
                <a16:creationId xmlns:a16="http://schemas.microsoft.com/office/drawing/2014/main" id="{87F0794B-55D3-4D2D-BDE7-4688ED321E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BE4C795B-1813-4CC6-B03F-8DD130BEAA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0F4C04D-5CD8-446B-BE3D-257172E6E4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DDC802E-606F-4F39-84B6-90DF0FE54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C5B0C75-0136-4A39-9AB6-0F02C45278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5ED2B52-3D40-46DE-8B54-99A4071578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8BCEC75-1B6B-45B2-8041-8D933FCF6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A2FC789-056A-43CC-807E-4262CDC3E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8C32FD3-76B0-40E7-89F2-E9C523210A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82E9447-8362-426C-840A-B6F2231F7B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F141DC8-83CE-4C21-A5BA-E2FFF3D866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12A697C-ECBC-40A9-AC69-BF96A34B91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2E988AF-5EFB-43D3-B93F-6E4F41A2C9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B312C1B-AAE2-4A6D-ACC7-ABAA75D428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7B96146-61DA-44D6-A9DF-6DB41FCF2D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B33F93D-4439-46EE-97C4-9CECAAFDCF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914B275-A3D7-4BA4-B8CB-E7657100F3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D26EF3B-FBE7-4D57-8E01-553F50734A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C1E671-BA54-4B31-9A2E-8F50BC57A2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836A704-3624-4ABF-9A67-0F52C2F3EF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FDC385D-BA34-481F-A991-A776E0B193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1EF033A-D8FB-416B-AE51-4E098A27D6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7C17B48-F458-4E9B-9331-56FCDC5B6A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7E44A4B-D453-46F0-A83D-AF0B33D5C59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46BEA9F-314B-440D-AE8D-21E1252EC5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15EAFD0-4869-4612-ACDE-ABC703104E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0F26706-7F23-4FF0-9CAF-F3C4F47C11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0195A72-345A-4E88-8D71-14DB3D1B60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DBF51A6-A3BC-49FE-BB01-E899281177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78DF911-744C-419B-83DC-39F270BBF4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2" name="Freeform: Shape 41">
            <a:extLst>
              <a:ext uri="{FF2B5EF4-FFF2-40B4-BE49-F238E27FC236}">
                <a16:creationId xmlns:a16="http://schemas.microsoft.com/office/drawing/2014/main" id="{216BB147-20D5-4D93-BDA5-1BC614D6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44" name="Freeform: Shape 43">
            <a:extLst>
              <a:ext uri="{FF2B5EF4-FFF2-40B4-BE49-F238E27FC236}">
                <a16:creationId xmlns:a16="http://schemas.microsoft.com/office/drawing/2014/main" id="{0A253F60-DE40-4508-A37A-61331DF1D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46" name="Freeform: Shape 45">
            <a:extLst>
              <a:ext uri="{FF2B5EF4-FFF2-40B4-BE49-F238E27FC236}">
                <a16:creationId xmlns:a16="http://schemas.microsoft.com/office/drawing/2014/main" id="{9A0D6220-3DFE-4182-9152-9135493A6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grpSp>
        <p:nvGrpSpPr>
          <p:cNvPr id="48" name="Group 47">
            <a:extLst>
              <a:ext uri="{FF2B5EF4-FFF2-40B4-BE49-F238E27FC236}">
                <a16:creationId xmlns:a16="http://schemas.microsoft.com/office/drawing/2014/main" id="{44C729BC-90F1-4823-A305-F6F124E93A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49" name="Straight Connector 48">
              <a:extLst>
                <a:ext uri="{FF2B5EF4-FFF2-40B4-BE49-F238E27FC236}">
                  <a16:creationId xmlns:a16="http://schemas.microsoft.com/office/drawing/2014/main" id="{640014BD-8822-4EFD-B887-1E95DBBB42A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E9445DF-509C-4993-834C-4A95C90E30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DCB110E-203A-4D63-810B-7AB453AB9B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264073E-6737-44FE-BC04-BFEE371334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DA24A7E-F63B-4B87-ABA5-BDD8F8F65F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CC2C5D2-CEDF-4390-A89D-71DBD7C377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956D0DF-B8DD-44AB-A831-329B2973EE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AB17CF4-098C-43B0-A0E0-235CEB55FB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3CA7C27-06AF-4DB3-A3B2-F81C41D52B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BD2BB17-7774-4215-872F-9CF37633BB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2E1C172-AA18-42F1-B952-4791B50351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9D5EBAC-D904-4410-A575-1A2B810D88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B38425E-0189-47B9-9F42-67DC5386E3B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6584C8E-A8AC-49AB-8E5B-337E14D4F8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8FCDC21-75B9-4F36-AEB4-186CDD994F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9AAC1FD-FBB6-4E21-A267-E4B9029BB47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0FDEAF3-AB6A-41DF-BF11-2451208180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9F9892F-F26B-4C6F-A949-097D3EBC77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CCA59EA-5156-402B-82A4-AAE14B2D9A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1E175D8-17F1-46B8-807F-89A75CD4D9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AE169C4-F6B2-44D0-A73C-88C304E8A3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CE19136-3F8D-4350-A424-8241923BCD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F937350-E379-4C45-BC56-20808BBED3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E4F6988-3981-46A0-B744-EE972197D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EDB419A9-FCB9-4B39-8D9E-91CC0B8E77A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7D6861DB-43A8-4624-9ECC-5A96BE3AF1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AFBD701-C20E-441D-8596-4BBBF49556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73C41C88-00F9-45AF-8D64-37BA70969B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E6420BDA-21B9-4B17-A82E-A9EB28138A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useBgFill="1">
        <p:nvSpPr>
          <p:cNvPr id="79" name="Rectangle 78">
            <a:extLst>
              <a:ext uri="{FF2B5EF4-FFF2-40B4-BE49-F238E27FC236}">
                <a16:creationId xmlns:a16="http://schemas.microsoft.com/office/drawing/2014/main" id="{4E1EF4E8-5513-4BF5-BC41-04645281C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3848" cap="flat">
            <a:noFill/>
            <a:prstDash val="solid"/>
            <a:miter/>
          </a:ln>
          <a:effectLst/>
        </p:spPr>
        <p:txBody>
          <a:bodyPr rtlCol="0" anchor="ctr"/>
          <a:lstStyle/>
          <a:p>
            <a:endParaRPr lang="en-US" dirty="0">
              <a:solidFill>
                <a:schemeClr val="tx1"/>
              </a:solidFill>
            </a:endParaRPr>
          </a:p>
        </p:txBody>
      </p:sp>
      <p:pic>
        <p:nvPicPr>
          <p:cNvPr id="5" name="Picture 4" descr="Rice fields in terraces">
            <a:extLst>
              <a:ext uri="{FF2B5EF4-FFF2-40B4-BE49-F238E27FC236}">
                <a16:creationId xmlns:a16="http://schemas.microsoft.com/office/drawing/2014/main" id="{08B8E61E-FA74-4988-AC15-B83B9194FAA0}"/>
              </a:ext>
            </a:extLst>
          </p:cNvPr>
          <p:cNvPicPr>
            <a:picLocks noChangeAspect="1"/>
          </p:cNvPicPr>
          <p:nvPr/>
        </p:nvPicPr>
        <p:blipFill rotWithShape="1">
          <a:blip r:embed="rId3"/>
          <a:srcRect t="7407"/>
          <a:stretch/>
        </p:blipFill>
        <p:spPr>
          <a:xfrm>
            <a:off x="20" y="10"/>
            <a:ext cx="12191980" cy="6857989"/>
          </a:xfrm>
          <a:prstGeom prst="rect">
            <a:avLst/>
          </a:prstGeom>
        </p:spPr>
      </p:pic>
      <p:grpSp>
        <p:nvGrpSpPr>
          <p:cNvPr id="81" name="Group 80">
            <a:extLst>
              <a:ext uri="{FF2B5EF4-FFF2-40B4-BE49-F238E27FC236}">
                <a16:creationId xmlns:a16="http://schemas.microsoft.com/office/drawing/2014/main" id="{20C61190-C3C6-470C-AD7E-DE1774D3B8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82" name="Straight Connector 81">
              <a:extLst>
                <a:ext uri="{FF2B5EF4-FFF2-40B4-BE49-F238E27FC236}">
                  <a16:creationId xmlns:a16="http://schemas.microsoft.com/office/drawing/2014/main" id="{FBA79076-09E2-42F2-AB53-2AC97BBF9EB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56EFE7B6-A678-4080-8095-C35AC6E627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4F819F03-C610-41AD-8191-AA9D0505BB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C3F4891-5EFC-4D18-A624-398BDF1CA0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6B7416C3-B1E9-4255-96DF-4E177FC3E1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27C17DC8-7DA5-4B05-966A-FB28DD87229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C1CE5E79-B59D-401A-BCC0-2D95B96A6C2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03BD0973-E146-44AE-8BD5-6659260605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E0B00FB7-2DA7-477B-8D71-0F3C3442F1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EB9C836F-E0FA-4F43-8595-37B03CFFB7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256D2723-3E4D-48B1-A6D2-1A24F3DA37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FE33C010-3B40-4B74-AFED-9A12421E801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B75A24DA-3AD1-4146-9C36-1FF666EDB56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C312543-C4C1-48AB-A32C-CEBC2597719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3B4AB31-8C5A-4150-95D6-D57F6C25CB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2D04B4EB-7F4A-4631-8A31-10795C50E1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1F7E2406-347A-4008-A837-B169329A8B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83A29D85-8791-40DE-8AC1-55E01EF5FB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5456E209-65A9-41F0-95CA-06832E2C62F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248FBE92-306C-410A-A46C-78FA64751B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BDEEC058-0746-4C6F-B438-432F7C5BB6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405675A2-165F-45F4-B82A-CADDAC635D7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7B04075-3949-4CE8-BC5D-8CC7C69B494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52095348-F370-432D-AB24-DF01B35699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80338639-8676-4CBD-A1C3-38D647AC940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48CD5D49-5B76-4AC2-AC0F-021E858B67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F0315B3-012B-4122-9034-0EA1ED049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7F3B018-21CC-4BB8-B439-99AEF58B1F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C0B51FB9-22BD-46DF-BE69-B2A00DA04C7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12" name="Rectangle 111">
            <a:extLst>
              <a:ext uri="{FF2B5EF4-FFF2-40B4-BE49-F238E27FC236}">
                <a16:creationId xmlns:a16="http://schemas.microsoft.com/office/drawing/2014/main" id="{406D8C29-9DDA-48D0-AF70-905FDB2CE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1775"/>
            <a:ext cx="12191999" cy="5479852"/>
          </a:xfrm>
          <a:prstGeom prst="rect">
            <a:avLst/>
          </a:prstGeom>
          <a:gradFill flip="none" rotWithShape="1">
            <a:gsLst>
              <a:gs pos="50000">
                <a:schemeClr val="tx1">
                  <a:alpha val="30000"/>
                </a:schemeClr>
              </a:gs>
              <a:gs pos="80000">
                <a:schemeClr val="tx1">
                  <a:alpha val="15000"/>
                </a:schemeClr>
              </a:gs>
              <a:gs pos="0">
                <a:schemeClr val="tx1">
                  <a:alpha val="0"/>
                </a:schemeClr>
              </a:gs>
              <a:gs pos="20000">
                <a:schemeClr val="tx1">
                  <a:alpha val="1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27232E-8919-6E4D-8810-DA17BF0CE801}"/>
              </a:ext>
            </a:extLst>
          </p:cNvPr>
          <p:cNvSpPr>
            <a:spLocks noGrp="1"/>
          </p:cNvSpPr>
          <p:nvPr>
            <p:ph type="title"/>
          </p:nvPr>
        </p:nvSpPr>
        <p:spPr>
          <a:xfrm>
            <a:off x="1306291" y="1114382"/>
            <a:ext cx="9543841" cy="4384085"/>
          </a:xfrm>
        </p:spPr>
        <p:txBody>
          <a:bodyPr vert="horz" lIns="91440" tIns="45720" rIns="91440" bIns="45720" rtlCol="0" anchor="b">
            <a:normAutofit/>
          </a:bodyPr>
          <a:lstStyle/>
          <a:p>
            <a:pPr algn="ctr"/>
            <a:r>
              <a:rPr lang="vi-VN" sz="3200" dirty="0">
                <a:solidFill>
                  <a:srgbClr val="FFFF00"/>
                </a:solidFill>
                <a:hlinkClick r:id="rId4">
                  <a:extLst>
                    <a:ext uri="{A12FA001-AC4F-418D-AE19-62706E023703}">
                      <ahyp:hlinkClr xmlns:ahyp="http://schemas.microsoft.com/office/drawing/2018/hyperlinkcolor" val="tx"/>
                    </a:ext>
                  </a:extLst>
                </a:hlinkClick>
              </a:rPr>
              <a:t>Ma-thi-ơ 5:11</a:t>
            </a:r>
            <a:r>
              <a:rPr lang="vi-VN" sz="3200" dirty="0">
                <a:solidFill>
                  <a:srgbClr val="FFFF00"/>
                </a:solidFill>
              </a:rPr>
              <a:t> </a:t>
            </a:r>
            <a:r>
              <a:rPr lang="vi-VN" sz="3200" dirty="0"/>
              <a:t>Khi nào vì cớ ta mà người ta mắng nhiếc, bắt bớ, và lấy mọi điều dữ nói vu cho các ngươi, thì các ngươi sẽ được phước. </a:t>
            </a:r>
            <a:br>
              <a:rPr lang="vi-VN" sz="3200" dirty="0"/>
            </a:br>
            <a:br>
              <a:rPr lang="vi-VN" sz="3200" dirty="0"/>
            </a:br>
            <a:br>
              <a:rPr lang="vi-VN" sz="3200" dirty="0"/>
            </a:br>
            <a:r>
              <a:rPr lang="vi-VN" sz="3200" dirty="0">
                <a:solidFill>
                  <a:srgbClr val="FFFF00"/>
                </a:solidFill>
                <a:hlinkClick r:id="rId5">
                  <a:extLst>
                    <a:ext uri="{A12FA001-AC4F-418D-AE19-62706E023703}">
                      <ahyp:hlinkClr xmlns:ahyp="http://schemas.microsoft.com/office/drawing/2018/hyperlinkcolor" val="tx"/>
                    </a:ext>
                  </a:extLst>
                </a:hlinkClick>
              </a:rPr>
              <a:t>2 Ti-mô-thê 3:12</a:t>
            </a:r>
            <a:r>
              <a:rPr lang="vi-VN" sz="3200" dirty="0">
                <a:solidFill>
                  <a:srgbClr val="FFFF00"/>
                </a:solidFill>
              </a:rPr>
              <a:t> </a:t>
            </a:r>
            <a:r>
              <a:rPr lang="vi-VN" sz="3200" dirty="0"/>
              <a:t>Vả lại, hết thảy mọi người muốn sống cách nhân đức trong Đức Chúa Jêsus Christ, thì sẽ bị bắt bớ.</a:t>
            </a:r>
            <a:br>
              <a:rPr lang="en-US" sz="3200" dirty="0"/>
            </a:br>
            <a:r>
              <a:rPr lang="vi-VN" dirty="0"/>
              <a:t> </a:t>
            </a:r>
            <a:endParaRPr lang="en-US" sz="4200" dirty="0"/>
          </a:p>
        </p:txBody>
      </p:sp>
    </p:spTree>
    <p:extLst>
      <p:ext uri="{BB962C8B-B14F-4D97-AF65-F5344CB8AC3E}">
        <p14:creationId xmlns:p14="http://schemas.microsoft.com/office/powerpoint/2010/main" val="865297071"/>
      </p:ext>
    </p:extLst>
  </p:cSld>
  <p:clrMapOvr>
    <a:masterClrMapping/>
  </p:clrMapOvr>
</p:sld>
</file>

<file path=ppt/theme/theme1.xml><?xml version="1.0" encoding="utf-8"?>
<a:theme xmlns:a="http://schemas.openxmlformats.org/drawingml/2006/main" name="SineVTI">
  <a:themeElements>
    <a:clrScheme name="AnalogousFromLightSeedRightStep">
      <a:dk1>
        <a:srgbClr val="000000"/>
      </a:dk1>
      <a:lt1>
        <a:srgbClr val="FFFFFF"/>
      </a:lt1>
      <a:dk2>
        <a:srgbClr val="243641"/>
      </a:dk2>
      <a:lt2>
        <a:srgbClr val="E2E4E8"/>
      </a:lt2>
      <a:accent1>
        <a:srgbClr val="C69C36"/>
      </a:accent1>
      <a:accent2>
        <a:srgbClr val="9BA83B"/>
      </a:accent2>
      <a:accent3>
        <a:srgbClr val="75AF45"/>
      </a:accent3>
      <a:accent4>
        <a:srgbClr val="39B834"/>
      </a:accent4>
      <a:accent5>
        <a:srgbClr val="37B767"/>
      </a:accent5>
      <a:accent6>
        <a:srgbClr val="3CB49B"/>
      </a:accent6>
      <a:hlink>
        <a:srgbClr val="697DAE"/>
      </a:hlink>
      <a:folHlink>
        <a:srgbClr val="7F7F7F"/>
      </a:folHlink>
    </a:clrScheme>
    <a:fontScheme name="Custom 49">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neVTI" id="{8435B2A2-1BD5-4C05-93E5-3C5388B709E3}" vid="{0D704B13-63FE-4848-A298-6B7359B956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4760</TotalTime>
  <Words>2588</Words>
  <Application>Microsoft Macintosh PowerPoint</Application>
  <PresentationFormat>Widescreen</PresentationFormat>
  <Paragraphs>88</Paragraphs>
  <Slides>16</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Avenir Next LT Pro</vt:lpstr>
      <vt:lpstr>Calibri</vt:lpstr>
      <vt:lpstr>Posterama</vt:lpstr>
      <vt:lpstr>SineVTI</vt:lpstr>
      <vt:lpstr>Bài 7- Lãnh Đạo và Sự Thử Luyện</vt:lpstr>
      <vt:lpstr>Ma-la-chi 3:3-6</vt:lpstr>
      <vt:lpstr>Nồi để luyện bạc, lò để luyện vàng, còn CHÚA trui luyện tấm lòng (Châm Ngôn 17:3- BD2011)</vt:lpstr>
      <vt:lpstr>Chúa thử luyện để lãnh đạo được trong sạch, giá trị cho sự kêu gọi </vt:lpstr>
      <vt:lpstr>Người lãnh đạo trong sạch được Đức Chúa Trời đẹp lòng </vt:lpstr>
      <vt:lpstr>   Rô-ma 5:3 Nào những thế thôi, nhưng chúng ta cũng khoe mình trong hoạn nạn nữa, vì biết rằng hoạn nạn sanh sự nhịn nhục, 4 sự nhịn nhục sanh sự rèn tập, sự rèn tập sanh sự trông cậy. </vt:lpstr>
      <vt:lpstr>  Ê-sai 48:10 Nầy, ta luyện ngươi, nhưng không phải như luyện bạc; ta đã thử ngươi trong lò hoạn nạn </vt:lpstr>
      <vt:lpstr>2. Chúa thử luyện trong lò thử thách.    Thi-thiên 66:10 Vì, Đức Chúa Trời ơi, Chúa đã thử thách chúng tôi, Rèn luyện chúng tôi y như luyện bạc.   </vt:lpstr>
      <vt:lpstr>Ma-thi-ơ 5:11 Khi nào vì cớ ta mà người ta mắng nhiếc, bắt bớ, và lấy mọi điều dữ nói vu cho các ngươi, thì các ngươi sẽ được phước.    2 Ti-mô-thê 3:12 Vả lại, hết thảy mọi người muốn sống cách nhân đức trong Đức Chúa Jêsus Christ, thì sẽ bị bắt bớ.  </vt:lpstr>
      <vt:lpstr>3. Chúa thử luyện qua lò thất bại    Chúa biến cuộc đời phạm tội, lối sống lạc lầm, và những thất bại thành những chất liệu quý giá cho cá tính một lãnh đạo Cơ đốc.   Đa-Vít và Bát Sê Ba: Giá phải trả trong nhà Đa-vít Sam-sôn và Đa-ni-la: Giá phải trả của Sam sôn </vt:lpstr>
      <vt:lpstr>4 ”Bấy giờ của lễ của Giu-đa và của Giê-ru-sa-lem sẽ được đẹp lòng Đức Giê-hô-va”  </vt:lpstr>
      <vt:lpstr>Được thử luyện để lãnh đạo lúc khó khăn</vt:lpstr>
      <vt:lpstr>Sẵn sàng cho sứ mạng lớn trước nhiều người</vt:lpstr>
      <vt:lpstr>Sẵn sàng chịu thử luyện</vt:lpstr>
      <vt:lpstr>Vì luôn luôn có "giá phải trả" cho sự trưởng thành của một lãnh đạo chân chính  </vt:lpstr>
      <vt:lpstr>Câu hỏi suy nghiệm  1. Kinh nghiệm thử thách hay thất bại nào khiến bạn trưởng thành hơn trong Chúa?  2. Có thể nào một chức vụ thành công mà không cần một thất bại đau đớn không? Cho biết ý bạn trong câu trả lời này.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9- Lãnh Đạo và sự Trãi Nghiệm</dc:title>
  <dc:creator>Janice Nguyen</dc:creator>
  <cp:lastModifiedBy>Janice Nguyen</cp:lastModifiedBy>
  <cp:revision>11</cp:revision>
  <dcterms:created xsi:type="dcterms:W3CDTF">2021-08-09T02:16:30Z</dcterms:created>
  <dcterms:modified xsi:type="dcterms:W3CDTF">2021-08-28T20:33:19Z</dcterms:modified>
</cp:coreProperties>
</file>