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18"/>
  </p:notesMasterIdLst>
  <p:sldIdLst>
    <p:sldId id="256" r:id="rId2"/>
    <p:sldId id="264" r:id="rId3"/>
    <p:sldId id="260" r:id="rId4"/>
    <p:sldId id="265" r:id="rId5"/>
    <p:sldId id="269" r:id="rId6"/>
    <p:sldId id="258" r:id="rId7"/>
    <p:sldId id="259" r:id="rId8"/>
    <p:sldId id="257" r:id="rId9"/>
    <p:sldId id="270" r:id="rId10"/>
    <p:sldId id="262" r:id="rId11"/>
    <p:sldId id="266" r:id="rId12"/>
    <p:sldId id="261" r:id="rId13"/>
    <p:sldId id="271" r:id="rId14"/>
    <p:sldId id="263" r:id="rId15"/>
    <p:sldId id="268"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6"/>
    <p:restoredTop sz="79866"/>
  </p:normalViewPr>
  <p:slideViewPr>
    <p:cSldViewPr snapToGrid="0" snapToObjects="1">
      <p:cViewPr varScale="1">
        <p:scale>
          <a:sx n="180" d="100"/>
          <a:sy n="180" d="100"/>
        </p:scale>
        <p:origin x="23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CA9B66-C37E-A747-8E90-667CA8057589}" type="datetimeFigureOut">
              <a:rPr lang="en-US" smtClean="0"/>
              <a:t>9/7/21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C1DA7-F5C3-AB49-8283-8244D233F962}" type="slidenum">
              <a:rPr lang="en-US" smtClean="0"/>
              <a:t>‹#›</a:t>
            </a:fld>
            <a:endParaRPr lang="en-US"/>
          </a:p>
        </p:txBody>
      </p:sp>
    </p:spTree>
    <p:extLst>
      <p:ext uri="{BB962C8B-B14F-4D97-AF65-F5344CB8AC3E}">
        <p14:creationId xmlns:p14="http://schemas.microsoft.com/office/powerpoint/2010/main" val="228088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vietchristian.com/kinhthanh/forward.asp?btt/11/2:9"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vietchristian.com/kinhthanh/forward.asp?btt/11/2:10"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vietchristian.com/kinhthanh/forward.asp?btt/11/2:2" TargetMode="External"/><Relationship Id="rId7" Type="http://schemas.openxmlformats.org/officeDocument/2006/relationships/hyperlink" Target="https://vietchristian.com/kinhthanh/forward.asp?btt/11/2:6"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vietchristian.com/kinhthanh/forward.asp?btt/11/2:5" TargetMode="External"/><Relationship Id="rId5" Type="http://schemas.openxmlformats.org/officeDocument/2006/relationships/hyperlink" Target="https://vietchristian.com/kinhthanh/forward.asp?btt/11/2:4" TargetMode="External"/><Relationship Id="rId4" Type="http://schemas.openxmlformats.org/officeDocument/2006/relationships/hyperlink" Target="https://vietchristian.com/kinhthanh/forward.asp?btt/11/2:3"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vietchristian.com/kinhthanh/forward.asp?btt/54/2:3"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vietchristian.com/kinhthanh/forward.asp?btt/54/2:4"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vietchristian.com/kinhthanh/forward.asp?btt/43/1: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forward.asp?btt/42/16:12"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vietchristian.com/kinhthanh/forward.asp?btt/42/16:13"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vietchristian.com/kinhthanh/forward.asp?btt/10/19:17" TargetMode="External"/><Relationship Id="rId7" Type="http://schemas.openxmlformats.org/officeDocument/2006/relationships/hyperlink" Target="https://vietchristian.com/kinhthanh/forward.asp?btt/10/19:21"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vietchristian.com/kinhthanh/forward.asp?btt/10/19:20" TargetMode="External"/><Relationship Id="rId5" Type="http://schemas.openxmlformats.org/officeDocument/2006/relationships/hyperlink" Target="https://vietchristian.com/kinhthanh/forward.asp?btt/10/19:19" TargetMode="External"/><Relationship Id="rId4" Type="http://schemas.openxmlformats.org/officeDocument/2006/relationships/hyperlink" Target="https://vietchristian.com/kinhthanh/forward.asp?btt/10/19:18" TargetMode="Externa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vietchristian.com/kinhthanh/forward.asp?btt/11/2:12" TargetMode="External"/><Relationship Id="rId3" Type="http://schemas.openxmlformats.org/officeDocument/2006/relationships/hyperlink" Target="https://vietchristian.com/kinhthanh/forward.asp?btt/11/2:7" TargetMode="External"/><Relationship Id="rId7" Type="http://schemas.openxmlformats.org/officeDocument/2006/relationships/hyperlink" Target="https://vietchristian.com/kinhthanh/forward.asp?btt/11/2:11"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vietchristian.com/kinhthanh/forward.asp?btt/11/2:10" TargetMode="External"/><Relationship Id="rId11" Type="http://schemas.openxmlformats.org/officeDocument/2006/relationships/hyperlink" Target="https://vietchristian.com/kinhthanh/forward.asp?btt/11/2:15" TargetMode="External"/><Relationship Id="rId5" Type="http://schemas.openxmlformats.org/officeDocument/2006/relationships/hyperlink" Target="https://vietchristian.com/kinhthanh/forward.asp?btt/11/2:9" TargetMode="External"/><Relationship Id="rId10" Type="http://schemas.openxmlformats.org/officeDocument/2006/relationships/hyperlink" Target="https://vietchristian.com/kinhthanh/forward.asp?btt/11/2:14" TargetMode="External"/><Relationship Id="rId4" Type="http://schemas.openxmlformats.org/officeDocument/2006/relationships/hyperlink" Target="https://vietchristian.com/kinhthanh/forward.asp?btt/11/2:8" TargetMode="External"/><Relationship Id="rId9" Type="http://schemas.openxmlformats.org/officeDocument/2006/relationships/hyperlink" Target="https://vietchristian.com/kinhthanh/forward.asp?btt/11/2:13"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2</a:t>
            </a:fld>
            <a:endParaRPr lang="en-US"/>
          </a:p>
        </p:txBody>
      </p:sp>
    </p:spTree>
    <p:extLst>
      <p:ext uri="{BB962C8B-B14F-4D97-AF65-F5344CB8AC3E}">
        <p14:creationId xmlns:p14="http://schemas.microsoft.com/office/powerpoint/2010/main" val="1024666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Ê</a:t>
            </a:r>
            <a:r>
              <a:rPr lang="en-US" dirty="0"/>
              <a:t>-li-</a:t>
            </a:r>
            <a:r>
              <a:rPr lang="en-US" dirty="0" err="1"/>
              <a:t>sê</a:t>
            </a:r>
            <a:r>
              <a:rPr lang="en-US" dirty="0"/>
              <a:t> </a:t>
            </a:r>
            <a:r>
              <a:rPr lang="en-US" dirty="0" err="1"/>
              <a:t>thành</a:t>
            </a:r>
            <a:r>
              <a:rPr lang="en-US" dirty="0"/>
              <a:t> </a:t>
            </a:r>
            <a:r>
              <a:rPr lang="en-US" dirty="0" err="1"/>
              <a:t>công</a:t>
            </a:r>
            <a:r>
              <a:rPr lang="en-US" dirty="0"/>
              <a:t> </a:t>
            </a:r>
            <a:r>
              <a:rPr lang="en-US" dirty="0" err="1"/>
              <a:t>hơn</a:t>
            </a:r>
            <a:r>
              <a:rPr lang="en-US" dirty="0"/>
              <a:t> </a:t>
            </a:r>
            <a:r>
              <a:rPr lang="en-US" dirty="0" err="1"/>
              <a:t>Ê</a:t>
            </a:r>
            <a:r>
              <a:rPr lang="en-US" dirty="0"/>
              <a:t>-li. </a:t>
            </a:r>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hlinkClick r:id="rId3" tooltip="Share Verse"/>
              </a:rPr>
              <a:t>9</a:t>
            </a:r>
            <a:r>
              <a:rPr lang="vi-VN" sz="1200" b="0" i="0" kern="1200" dirty="0">
                <a:solidFill>
                  <a:schemeClr val="tx1"/>
                </a:solidFill>
                <a:effectLst/>
                <a:latin typeface="+mn-lt"/>
                <a:ea typeface="+mn-ea"/>
                <a:cs typeface="+mn-cs"/>
              </a:rPr>
              <a:t> Khi đi qua rồi, Ê-li nói với Ê-li-sê rằng: Hãy xin điều ngươi muốn ta làm cho ngươi, trước khi ta được cất lên khỏi ngươi. Ê-li-sê thưa rằng: Nguyền xin thần của thầy cảm động tôi được bội phần. </a:t>
            </a:r>
            <a:r>
              <a:rPr lang="vi-VN" sz="1200" b="0" i="0" u="none" strike="noStrike" kern="1200" dirty="0">
                <a:solidFill>
                  <a:schemeClr val="tx1"/>
                </a:solidFill>
                <a:effectLst/>
                <a:latin typeface="+mn-lt"/>
                <a:ea typeface="+mn-ea"/>
                <a:cs typeface="+mn-cs"/>
                <a:hlinkClick r:id="rId4" tooltip="Share Verse"/>
              </a:rPr>
              <a:t>10</a:t>
            </a:r>
            <a:r>
              <a:rPr lang="vi-VN" sz="1200" b="0" i="0" kern="1200" dirty="0">
                <a:solidFill>
                  <a:schemeClr val="tx1"/>
                </a:solidFill>
                <a:effectLst/>
                <a:latin typeface="+mn-lt"/>
                <a:ea typeface="+mn-ea"/>
                <a:cs typeface="+mn-cs"/>
              </a:rPr>
              <a:t> Ê-li nói với người rằng: Ngươi cầu xin một sự khó. Song nếu ngươi thấy ta lúc ta được cất lên khỏi ngươi, ắt sẽ được như lời bằng chẳng, thì không được.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Các</a:t>
            </a:r>
            <a:r>
              <a:rPr lang="en-US" dirty="0"/>
              <a:t> </a:t>
            </a:r>
            <a:r>
              <a:rPr lang="en-US" dirty="0" err="1"/>
              <a:t>môn</a:t>
            </a:r>
            <a:r>
              <a:rPr lang="en-US" dirty="0"/>
              <a:t> </a:t>
            </a:r>
            <a:r>
              <a:rPr lang="en-US" dirty="0" err="1"/>
              <a:t>đồ</a:t>
            </a:r>
            <a:r>
              <a:rPr lang="en-US" dirty="0"/>
              <a:t> </a:t>
            </a:r>
            <a:r>
              <a:rPr lang="en-US" dirty="0" err="1"/>
              <a:t>làm</a:t>
            </a:r>
            <a:r>
              <a:rPr lang="en-US" dirty="0"/>
              <a:t> </a:t>
            </a:r>
            <a:r>
              <a:rPr lang="en-US" dirty="0" err="1"/>
              <a:t>nhiều</a:t>
            </a:r>
            <a:r>
              <a:rPr lang="en-US" dirty="0"/>
              <a:t> </a:t>
            </a:r>
            <a:r>
              <a:rPr lang="en-US" dirty="0" err="1"/>
              <a:t>phép</a:t>
            </a:r>
            <a:r>
              <a:rPr lang="en-US" dirty="0"/>
              <a:t> </a:t>
            </a:r>
            <a:r>
              <a:rPr lang="en-US" dirty="0" err="1"/>
              <a:t>lạ</a:t>
            </a:r>
            <a:r>
              <a:rPr lang="en-US" dirty="0"/>
              <a:t> </a:t>
            </a:r>
            <a:r>
              <a:rPr lang="en-US" dirty="0" err="1"/>
              <a:t>và</a:t>
            </a:r>
            <a:r>
              <a:rPr lang="en-US" dirty="0"/>
              <a:t> </a:t>
            </a:r>
            <a:r>
              <a:rPr lang="en-US" dirty="0" err="1"/>
              <a:t>nhiều</a:t>
            </a:r>
            <a:r>
              <a:rPr lang="en-US" dirty="0"/>
              <a:t> </a:t>
            </a:r>
            <a:r>
              <a:rPr lang="en-US" dirty="0" err="1"/>
              <a:t>người</a:t>
            </a:r>
            <a:r>
              <a:rPr lang="en-US" dirty="0"/>
              <a:t> tin </a:t>
            </a:r>
            <a:r>
              <a:rPr lang="en-US" dirty="0" err="1"/>
              <a:t>hơn</a:t>
            </a:r>
            <a:r>
              <a:rPr lang="en-US" dirty="0"/>
              <a:t> </a:t>
            </a:r>
            <a:r>
              <a:rPr lang="en-US" dirty="0" err="1"/>
              <a:t>Chúa</a:t>
            </a:r>
            <a:r>
              <a:rPr lang="en-US" dirty="0"/>
              <a:t> </a:t>
            </a:r>
            <a:r>
              <a:rPr lang="en-US" dirty="0" err="1"/>
              <a:t>Giê</a:t>
            </a:r>
            <a:r>
              <a:rPr lang="en-US" dirty="0"/>
              <a:t>-xu </a:t>
            </a:r>
            <a:r>
              <a:rPr lang="en-US" dirty="0" err="1"/>
              <a:t>và</a:t>
            </a:r>
            <a:r>
              <a:rPr lang="en-US" dirty="0"/>
              <a:t> HT </a:t>
            </a:r>
            <a:r>
              <a:rPr lang="en-US" dirty="0" err="1"/>
              <a:t>được</a:t>
            </a:r>
            <a:r>
              <a:rPr lang="en-US" dirty="0"/>
              <a:t> </a:t>
            </a:r>
            <a:r>
              <a:rPr lang="en-US" dirty="0" err="1"/>
              <a:t>nhân</a:t>
            </a:r>
            <a:r>
              <a:rPr lang="en-US" dirty="0"/>
              <a:t> </a:t>
            </a:r>
            <a:r>
              <a:rPr lang="en-US" dirty="0" err="1"/>
              <a:t>cấp</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dirty="0" err="1"/>
              <a:t>Awana</a:t>
            </a:r>
            <a:r>
              <a:rPr lang="en-US" dirty="0"/>
              <a:t> Vietnam </a:t>
            </a:r>
            <a:r>
              <a:rPr lang="en-US" dirty="0" err="1"/>
              <a:t>đang</a:t>
            </a:r>
            <a:r>
              <a:rPr lang="en-US" dirty="0"/>
              <a:t> </a:t>
            </a:r>
            <a:r>
              <a:rPr lang="en-US" dirty="0" err="1"/>
              <a:t>trông</a:t>
            </a:r>
            <a:r>
              <a:rPr lang="en-US" dirty="0"/>
              <a:t> </a:t>
            </a:r>
            <a:r>
              <a:rPr lang="en-US" dirty="0" err="1"/>
              <a:t>đợi</a:t>
            </a:r>
            <a:r>
              <a:rPr lang="en-US" dirty="0"/>
              <a:t> </a:t>
            </a:r>
            <a:r>
              <a:rPr lang="en-US" dirty="0" err="1"/>
              <a:t>một</a:t>
            </a:r>
            <a:r>
              <a:rPr lang="en-US" dirty="0"/>
              <a:t> </a:t>
            </a:r>
            <a:r>
              <a:rPr lang="en-US" dirty="0" err="1"/>
              <a:t>lãnh</a:t>
            </a:r>
            <a:r>
              <a:rPr lang="en-US" dirty="0"/>
              <a:t> </a:t>
            </a:r>
            <a:r>
              <a:rPr lang="en-US" dirty="0" err="1"/>
              <a:t>đạo</a:t>
            </a:r>
            <a:r>
              <a:rPr lang="en-US" dirty="0"/>
              <a:t> </a:t>
            </a:r>
            <a:r>
              <a:rPr lang="en-US" dirty="0" err="1"/>
              <a:t>có</a:t>
            </a:r>
            <a:r>
              <a:rPr lang="en-US" dirty="0"/>
              <a:t> </a:t>
            </a:r>
            <a:r>
              <a:rPr lang="en-US" dirty="0" err="1"/>
              <a:t>ơn</a:t>
            </a:r>
            <a:r>
              <a:rPr lang="en-US" dirty="0"/>
              <a:t> </a:t>
            </a:r>
            <a:r>
              <a:rPr lang="en-US" dirty="0" err="1"/>
              <a:t>hơn</a:t>
            </a:r>
            <a:r>
              <a:rPr lang="en-US" dirty="0"/>
              <a:t> </a:t>
            </a:r>
            <a:r>
              <a:rPr lang="en-US" dirty="0" err="1"/>
              <a:t>bội</a:t>
            </a:r>
            <a:r>
              <a:rPr lang="en-US" dirty="0"/>
              <a:t> </a:t>
            </a:r>
            <a:r>
              <a:rPr lang="en-US" dirty="0" err="1"/>
              <a:t>phần</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Chúa</a:t>
            </a:r>
            <a:r>
              <a:rPr lang="en-US" dirty="0"/>
              <a:t> </a:t>
            </a:r>
            <a:r>
              <a:rPr lang="en-US" dirty="0" err="1"/>
              <a:t>Giê</a:t>
            </a:r>
            <a:r>
              <a:rPr lang="en-US" dirty="0"/>
              <a:t>-xu </a:t>
            </a:r>
            <a:r>
              <a:rPr lang="en-US" dirty="0" err="1"/>
              <a:t>đào</a:t>
            </a:r>
            <a:r>
              <a:rPr lang="en-US" dirty="0"/>
              <a:t> </a:t>
            </a:r>
            <a:r>
              <a:rPr lang="en-US" dirty="0" err="1"/>
              <a:t>tạo</a:t>
            </a:r>
            <a:r>
              <a:rPr lang="en-US" dirty="0"/>
              <a:t> </a:t>
            </a:r>
            <a:r>
              <a:rPr lang="en-US" dirty="0" err="1"/>
              <a:t>môn</a:t>
            </a:r>
            <a:r>
              <a:rPr lang="en-US" dirty="0"/>
              <a:t> </a:t>
            </a:r>
            <a:r>
              <a:rPr lang="en-US" dirty="0" err="1"/>
              <a:t>đồ</a:t>
            </a:r>
            <a:r>
              <a:rPr lang="en-US" dirty="0"/>
              <a:t> </a:t>
            </a:r>
            <a:r>
              <a:rPr lang="en-US" dirty="0" err="1"/>
              <a:t>để</a:t>
            </a:r>
            <a:r>
              <a:rPr lang="en-US" dirty="0"/>
              <a:t> </a:t>
            </a:r>
            <a:r>
              <a:rPr lang="en-US" dirty="0" err="1"/>
              <a:t>làm</a:t>
            </a:r>
            <a:r>
              <a:rPr lang="en-US" dirty="0"/>
              <a:t> </a:t>
            </a:r>
            <a:r>
              <a:rPr lang="en-US" dirty="0" err="1"/>
              <a:t>việc</a:t>
            </a:r>
            <a:r>
              <a:rPr lang="en-US" dirty="0"/>
              <a:t> </a:t>
            </a:r>
            <a:r>
              <a:rPr lang="en-US" dirty="0" err="1"/>
              <a:t>lớn</a:t>
            </a:r>
            <a:r>
              <a:rPr lang="en-US" dirty="0"/>
              <a:t> </a:t>
            </a:r>
            <a:r>
              <a:rPr lang="en-US" dirty="0" err="1"/>
              <a:t>hơn</a:t>
            </a:r>
            <a:r>
              <a:rPr lang="en-US" dirty="0"/>
              <a:t> </a:t>
            </a:r>
            <a:r>
              <a:rPr lang="en-US" dirty="0" err="1"/>
              <a:t>việc</a:t>
            </a:r>
            <a:r>
              <a:rPr lang="en-US" dirty="0"/>
              <a:t> </a:t>
            </a:r>
            <a:r>
              <a:rPr lang="en-US" dirty="0" err="1"/>
              <a:t>Ngài</a:t>
            </a:r>
            <a:r>
              <a:rPr lang="en-US" dirty="0"/>
              <a:t> </a:t>
            </a:r>
            <a:r>
              <a:rPr lang="en-US" dirty="0" err="1"/>
              <a:t>đã</a:t>
            </a:r>
            <a:r>
              <a:rPr lang="en-US" dirty="0"/>
              <a:t> </a:t>
            </a:r>
            <a:r>
              <a:rPr lang="en-US" dirty="0" err="1"/>
              <a:t>làm</a:t>
            </a:r>
            <a:r>
              <a:rPr lang="en-US" dirty="0"/>
              <a:t>. Khi ai </a:t>
            </a:r>
            <a:r>
              <a:rPr lang="en-US" dirty="0" err="1"/>
              <a:t>chạy</a:t>
            </a:r>
            <a:r>
              <a:rPr lang="en-US" dirty="0"/>
              <a:t> </a:t>
            </a:r>
            <a:r>
              <a:rPr lang="en-US" dirty="0" err="1"/>
              <a:t>nhanh</a:t>
            </a:r>
            <a:r>
              <a:rPr lang="en-US" dirty="0"/>
              <a:t> </a:t>
            </a:r>
            <a:r>
              <a:rPr lang="en-US" dirty="0" err="1"/>
              <a:t>hơn</a:t>
            </a:r>
            <a:r>
              <a:rPr lang="en-US" dirty="0"/>
              <a:t> </a:t>
            </a:r>
            <a:r>
              <a:rPr lang="en-US" dirty="0" err="1"/>
              <a:t>chúng</a:t>
            </a:r>
            <a:r>
              <a:rPr lang="en-US" dirty="0"/>
              <a:t> ta </a:t>
            </a:r>
            <a:r>
              <a:rPr lang="en-US" dirty="0" err="1"/>
              <a:t>nên</a:t>
            </a:r>
            <a:r>
              <a:rPr lang="en-US" dirty="0"/>
              <a:t> </a:t>
            </a:r>
            <a:r>
              <a:rPr lang="en-US" dirty="0" err="1"/>
              <a:t>tránh</a:t>
            </a:r>
            <a:r>
              <a:rPr lang="en-US" dirty="0"/>
              <a:t> sang </a:t>
            </a:r>
            <a:r>
              <a:rPr lang="en-US" dirty="0" err="1"/>
              <a:t>một</a:t>
            </a:r>
            <a:r>
              <a:rPr lang="en-US" dirty="0"/>
              <a:t> </a:t>
            </a:r>
            <a:r>
              <a:rPr lang="en-US" dirty="0" err="1"/>
              <a:t>bên</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Người</a:t>
            </a:r>
            <a:r>
              <a:rPr lang="en-US" dirty="0"/>
              <a:t> </a:t>
            </a:r>
            <a:r>
              <a:rPr lang="en-US" dirty="0" err="1"/>
              <a:t>kế</a:t>
            </a:r>
            <a:r>
              <a:rPr lang="en-US" dirty="0"/>
              <a:t> </a:t>
            </a:r>
            <a:r>
              <a:rPr lang="en-US" dirty="0" err="1"/>
              <a:t>thừa</a:t>
            </a:r>
            <a:r>
              <a:rPr lang="en-US" dirty="0"/>
              <a:t> </a:t>
            </a:r>
            <a:r>
              <a:rPr lang="en-US" dirty="0" err="1"/>
              <a:t>dễ</a:t>
            </a:r>
            <a:r>
              <a:rPr lang="en-US" dirty="0"/>
              <a:t> </a:t>
            </a:r>
            <a:r>
              <a:rPr lang="en-US" dirty="0" err="1"/>
              <a:t>dàng</a:t>
            </a:r>
            <a:r>
              <a:rPr lang="en-US" dirty="0"/>
              <a:t> </a:t>
            </a:r>
            <a:r>
              <a:rPr lang="en-US" dirty="0" err="1"/>
              <a:t>tìm</a:t>
            </a:r>
            <a:r>
              <a:rPr lang="en-US" dirty="0"/>
              <a:t> </a:t>
            </a:r>
            <a:r>
              <a:rPr lang="en-US" dirty="0" err="1"/>
              <a:t>đến</a:t>
            </a:r>
            <a:r>
              <a:rPr lang="en-US" dirty="0"/>
              <a:t> </a:t>
            </a:r>
            <a:r>
              <a:rPr lang="en-US" dirty="0" err="1"/>
              <a:t>một</a:t>
            </a:r>
            <a:r>
              <a:rPr lang="en-US" dirty="0"/>
              <a:t> </a:t>
            </a:r>
            <a:r>
              <a:rPr lang="en-US" dirty="0" err="1"/>
              <a:t>lãnh</a:t>
            </a:r>
            <a:r>
              <a:rPr lang="en-US" dirty="0"/>
              <a:t> </a:t>
            </a:r>
            <a:r>
              <a:rPr lang="en-US" dirty="0" err="1"/>
              <a:t>đạo</a:t>
            </a:r>
            <a:r>
              <a:rPr lang="en-US" dirty="0"/>
              <a:t> </a:t>
            </a:r>
            <a:r>
              <a:rPr lang="en-US" dirty="0" err="1"/>
              <a:t>khác</a:t>
            </a:r>
            <a:r>
              <a:rPr lang="en-US" dirty="0"/>
              <a:t> </a:t>
            </a:r>
            <a:r>
              <a:rPr lang="en-US" dirty="0" err="1"/>
              <a:t>nếu</a:t>
            </a:r>
            <a:r>
              <a:rPr lang="en-US" dirty="0"/>
              <a:t> </a:t>
            </a:r>
            <a:r>
              <a:rPr lang="en-US" dirty="0" err="1"/>
              <a:t>lãnh</a:t>
            </a:r>
            <a:r>
              <a:rPr lang="en-US" dirty="0"/>
              <a:t> </a:t>
            </a:r>
            <a:r>
              <a:rPr lang="en-US" dirty="0" err="1"/>
              <a:t>đạo</a:t>
            </a:r>
            <a:r>
              <a:rPr lang="en-US" dirty="0"/>
              <a:t> </a:t>
            </a:r>
            <a:r>
              <a:rPr lang="en-US" dirty="0" err="1"/>
              <a:t>không</a:t>
            </a:r>
            <a:r>
              <a:rPr lang="en-US" dirty="0"/>
              <a:t> </a:t>
            </a:r>
            <a:r>
              <a:rPr lang="en-US" dirty="0" err="1"/>
              <a:t>tăng</a:t>
            </a:r>
            <a:r>
              <a:rPr lang="en-US" dirty="0"/>
              <a:t> </a:t>
            </a:r>
            <a:r>
              <a:rPr lang="en-US" dirty="0" err="1"/>
              <a:t>trưởng</a:t>
            </a:r>
            <a:r>
              <a:rPr lang="en-US" dirty="0"/>
              <a:t> </a:t>
            </a:r>
            <a:r>
              <a:rPr lang="en-US" dirty="0" err="1"/>
              <a:t>hơn</a:t>
            </a:r>
            <a:r>
              <a:rPr lang="en-US" dirty="0"/>
              <a:t> </a:t>
            </a:r>
            <a:r>
              <a:rPr lang="en-US" dirty="0" err="1"/>
              <a:t>họ</a:t>
            </a:r>
            <a:r>
              <a:rPr lang="en-US" dirty="0"/>
              <a:t> hay </a:t>
            </a:r>
            <a:r>
              <a:rPr lang="en-US" dirty="0" err="1"/>
              <a:t>trù</a:t>
            </a:r>
            <a:r>
              <a:rPr lang="en-US" dirty="0"/>
              <a:t> </a:t>
            </a:r>
            <a:r>
              <a:rPr lang="en-US" dirty="0" err="1"/>
              <a:t>dập</a:t>
            </a:r>
            <a:r>
              <a:rPr lang="en-US" dirty="0"/>
              <a:t> </a:t>
            </a:r>
            <a:r>
              <a:rPr lang="en-US" dirty="0" err="1"/>
              <a:t>họ</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Câu</a:t>
            </a:r>
            <a:r>
              <a:rPr lang="en-US" dirty="0"/>
              <a:t> </a:t>
            </a:r>
            <a:r>
              <a:rPr lang="en-US" dirty="0" err="1"/>
              <a:t>chuyện</a:t>
            </a:r>
            <a:r>
              <a:rPr lang="en-US" dirty="0"/>
              <a:t> </a:t>
            </a:r>
            <a:r>
              <a:rPr lang="en-US" dirty="0" err="1"/>
              <a:t>cua</a:t>
            </a:r>
            <a:r>
              <a:rPr lang="en-US" dirty="0"/>
              <a:t> </a:t>
            </a:r>
            <a:r>
              <a:rPr lang="en-US" dirty="0" err="1"/>
              <a:t>Mỹ</a:t>
            </a:r>
            <a:r>
              <a:rPr lang="en-US" dirty="0"/>
              <a:t>, </a:t>
            </a:r>
            <a:r>
              <a:rPr lang="en-US" dirty="0" err="1"/>
              <a:t>Cua</a:t>
            </a:r>
            <a:r>
              <a:rPr lang="en-US" dirty="0"/>
              <a:t> </a:t>
            </a:r>
            <a:r>
              <a:rPr lang="en-US" dirty="0" err="1"/>
              <a:t>Việt</a:t>
            </a:r>
            <a:r>
              <a:rPr lang="en-US" dirty="0"/>
              <a:t>, </a:t>
            </a:r>
            <a:r>
              <a:rPr lang="en-US" dirty="0" err="1"/>
              <a:t>Cua</a:t>
            </a:r>
            <a:r>
              <a:rPr lang="en-US" dirty="0"/>
              <a:t> </a:t>
            </a:r>
            <a:r>
              <a:rPr lang="en-US" dirty="0" err="1"/>
              <a:t>Nhật</a:t>
            </a:r>
            <a:r>
              <a:rPr lang="en-US" dirty="0"/>
              <a:t>.</a:t>
            </a:r>
          </a:p>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12</a:t>
            </a:fld>
            <a:endParaRPr lang="en-US"/>
          </a:p>
        </p:txBody>
      </p:sp>
    </p:spTree>
    <p:extLst>
      <p:ext uri="{BB962C8B-B14F-4D97-AF65-F5344CB8AC3E}">
        <p14:creationId xmlns:p14="http://schemas.microsoft.com/office/powerpoint/2010/main" val="2569835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Vietnam </a:t>
            </a:r>
            <a:r>
              <a:rPr lang="en-US" dirty="0" err="1"/>
              <a:t>là</a:t>
            </a:r>
            <a:r>
              <a:rPr lang="en-US" dirty="0"/>
              <a:t> </a:t>
            </a:r>
            <a:r>
              <a:rPr lang="en-US" dirty="0" err="1"/>
              <a:t>nước</a:t>
            </a:r>
            <a:r>
              <a:rPr lang="en-US" dirty="0"/>
              <a:t> </a:t>
            </a:r>
            <a:r>
              <a:rPr lang="en-US" dirty="0" err="1"/>
              <a:t>có</a:t>
            </a:r>
            <a:r>
              <a:rPr lang="en-US" dirty="0"/>
              <a:t> </a:t>
            </a:r>
            <a:r>
              <a:rPr lang="en-US" dirty="0" err="1"/>
              <a:t>nhiều</a:t>
            </a:r>
            <a:r>
              <a:rPr lang="en-US" dirty="0"/>
              <a:t> </a:t>
            </a:r>
            <a:r>
              <a:rPr lang="en-US" dirty="0" err="1"/>
              <a:t>đài</a:t>
            </a:r>
            <a:r>
              <a:rPr lang="en-US" dirty="0"/>
              <a:t> </a:t>
            </a:r>
            <a:r>
              <a:rPr lang="en-US" dirty="0" err="1"/>
              <a:t>truyền</a:t>
            </a:r>
            <a:r>
              <a:rPr lang="en-US" dirty="0"/>
              <a:t> </a:t>
            </a:r>
            <a:r>
              <a:rPr lang="en-US" dirty="0" err="1"/>
              <a:t>hình</a:t>
            </a:r>
            <a:r>
              <a:rPr lang="en-US" dirty="0"/>
              <a:t> </a:t>
            </a:r>
            <a:r>
              <a:rPr lang="en-US" dirty="0" err="1"/>
              <a:t>và</a:t>
            </a:r>
            <a:r>
              <a:rPr lang="en-US" dirty="0"/>
              <a:t> </a:t>
            </a:r>
            <a:r>
              <a:rPr lang="en-US" dirty="0" err="1"/>
              <a:t>báo</a:t>
            </a:r>
            <a:r>
              <a:rPr lang="en-US" dirty="0"/>
              <a:t> </a:t>
            </a:r>
            <a:r>
              <a:rPr lang="en-US" dirty="0" err="1"/>
              <a:t>nhiều</a:t>
            </a:r>
            <a:r>
              <a:rPr lang="en-US" dirty="0"/>
              <a:t> </a:t>
            </a:r>
            <a:r>
              <a:rPr lang="en-US" dirty="0" err="1"/>
              <a:t>nhất</a:t>
            </a:r>
            <a:r>
              <a:rPr lang="en-US" dirty="0"/>
              <a:t> </a:t>
            </a:r>
            <a:r>
              <a:rPr lang="en-US" dirty="0" err="1"/>
              <a:t>trên</a:t>
            </a:r>
            <a:r>
              <a:rPr lang="en-US" dirty="0"/>
              <a:t> </a:t>
            </a:r>
            <a:r>
              <a:rPr lang="en-US" dirty="0" err="1"/>
              <a:t>thế</a:t>
            </a:r>
            <a:r>
              <a:rPr lang="en-US" dirty="0"/>
              <a:t> </a:t>
            </a:r>
            <a:r>
              <a:rPr lang="en-US" dirty="0" err="1"/>
              <a:t>giới</a:t>
            </a:r>
            <a:r>
              <a:rPr lang="en-US" dirty="0"/>
              <a:t> </a:t>
            </a:r>
            <a:r>
              <a:rPr lang="en-US" dirty="0" err="1"/>
              <a:t>tính</a:t>
            </a:r>
            <a:r>
              <a:rPr lang="en-US" dirty="0"/>
              <a:t> </a:t>
            </a:r>
            <a:r>
              <a:rPr lang="en-US" dirty="0" err="1"/>
              <a:t>theo</a:t>
            </a:r>
            <a:r>
              <a:rPr lang="en-US" dirty="0"/>
              <a:t> </a:t>
            </a:r>
            <a:r>
              <a:rPr lang="en-US" dirty="0" err="1"/>
              <a:t>đầu</a:t>
            </a:r>
            <a:r>
              <a:rPr lang="en-US" dirty="0"/>
              <a:t> </a:t>
            </a:r>
            <a:r>
              <a:rPr lang="en-US" dirty="0" err="1"/>
              <a:t>người</a:t>
            </a:r>
            <a:r>
              <a:rPr lang="en-US" dirty="0"/>
              <a:t>. </a:t>
            </a:r>
            <a:r>
              <a:rPr lang="en-US" dirty="0" err="1"/>
              <a:t>Có</a:t>
            </a:r>
            <a:r>
              <a:rPr lang="en-US" dirty="0"/>
              <a:t> 779 </a:t>
            </a:r>
            <a:r>
              <a:rPr lang="en-US" dirty="0" err="1"/>
              <a:t>cơ</a:t>
            </a:r>
            <a:r>
              <a:rPr lang="en-US" dirty="0"/>
              <a:t> </a:t>
            </a:r>
            <a:r>
              <a:rPr lang="en-US" dirty="0" err="1"/>
              <a:t>quan</a:t>
            </a:r>
            <a:r>
              <a:rPr lang="en-US" dirty="0"/>
              <a:t> </a:t>
            </a:r>
            <a:r>
              <a:rPr lang="en-US" dirty="0" err="1"/>
              <a:t>báo</a:t>
            </a:r>
            <a:r>
              <a:rPr lang="en-US" dirty="0"/>
              <a:t> </a:t>
            </a:r>
            <a:r>
              <a:rPr lang="en-US" dirty="0" err="1"/>
              <a:t>chí</a:t>
            </a:r>
            <a:r>
              <a:rPr lang="en-US" dirty="0"/>
              <a:t>: 142 </a:t>
            </a:r>
            <a:r>
              <a:rPr lang="en-US" dirty="0" err="1"/>
              <a:t>tờ</a:t>
            </a:r>
            <a:r>
              <a:rPr lang="en-US" dirty="0"/>
              <a:t> </a:t>
            </a:r>
            <a:r>
              <a:rPr lang="en-US" dirty="0" err="1"/>
              <a:t>báo</a:t>
            </a:r>
            <a:r>
              <a:rPr lang="en-US" dirty="0"/>
              <a:t>, 612 </a:t>
            </a:r>
            <a:r>
              <a:rPr lang="en-US" dirty="0" err="1"/>
              <a:t>tạp</a:t>
            </a:r>
            <a:r>
              <a:rPr lang="en-US" dirty="0"/>
              <a:t> </a:t>
            </a:r>
            <a:r>
              <a:rPr lang="en-US" dirty="0" err="1"/>
              <a:t>chí</a:t>
            </a:r>
            <a:r>
              <a:rPr lang="en-US" dirty="0"/>
              <a:t>, 25 </a:t>
            </a:r>
            <a:r>
              <a:rPr lang="en-US" dirty="0" err="1"/>
              <a:t>báo</a:t>
            </a:r>
            <a:r>
              <a:rPr lang="en-US" dirty="0"/>
              <a:t> </a:t>
            </a:r>
            <a:r>
              <a:rPr lang="en-US" dirty="0" err="1"/>
              <a:t>chí</a:t>
            </a:r>
            <a:r>
              <a:rPr lang="en-US" dirty="0"/>
              <a:t> </a:t>
            </a:r>
            <a:r>
              <a:rPr lang="en-US" dirty="0" err="1"/>
              <a:t>điện</a:t>
            </a:r>
            <a:r>
              <a:rPr lang="en-US" dirty="0"/>
              <a:t> </a:t>
            </a:r>
            <a:r>
              <a:rPr lang="en-US" dirty="0" err="1"/>
              <a:t>tử</a:t>
            </a:r>
            <a:r>
              <a:rPr lang="en-US" dirty="0"/>
              <a:t>. </a:t>
            </a:r>
            <a:r>
              <a:rPr lang="en-US" dirty="0" err="1"/>
              <a:t>Giảm</a:t>
            </a:r>
            <a:r>
              <a:rPr lang="en-US" dirty="0"/>
              <a:t> </a:t>
            </a:r>
            <a:r>
              <a:rPr lang="en-US" dirty="0" err="1"/>
              <a:t>từ</a:t>
            </a:r>
            <a:r>
              <a:rPr lang="en-US" dirty="0"/>
              <a:t> 858 </a:t>
            </a:r>
            <a:r>
              <a:rPr lang="en-US" dirty="0" err="1"/>
              <a:t>báo</a:t>
            </a:r>
            <a:r>
              <a:rPr lang="en-US" dirty="0"/>
              <a:t> </a:t>
            </a:r>
            <a:r>
              <a:rPr lang="en-US" dirty="0" err="1"/>
              <a:t>chí</a:t>
            </a:r>
            <a:r>
              <a:rPr lang="en-US" dirty="0"/>
              <a:t> </a:t>
            </a:r>
            <a:r>
              <a:rPr lang="en-US" dirty="0" err="1"/>
              <a:t>năm</a:t>
            </a:r>
            <a:r>
              <a:rPr lang="en-US" dirty="0"/>
              <a:t> 2015</a:t>
            </a:r>
          </a:p>
          <a:p>
            <a:r>
              <a:rPr lang="en-US" dirty="0" err="1"/>
              <a:t>Điện</a:t>
            </a:r>
            <a:r>
              <a:rPr lang="en-US" dirty="0"/>
              <a:t> </a:t>
            </a:r>
            <a:r>
              <a:rPr lang="en-US" dirty="0" err="1"/>
              <a:t>thoại</a:t>
            </a:r>
            <a:r>
              <a:rPr lang="en-US" dirty="0"/>
              <a:t> tin </a:t>
            </a:r>
            <a:r>
              <a:rPr lang="en-US" dirty="0" err="1"/>
              <a:t>nhắn</a:t>
            </a:r>
            <a:r>
              <a:rPr lang="en-US" dirty="0"/>
              <a:t> </a:t>
            </a:r>
            <a:r>
              <a:rPr lang="en-US" dirty="0" err="1"/>
              <a:t>trang</a:t>
            </a:r>
            <a:r>
              <a:rPr lang="en-US" dirty="0"/>
              <a:t> </a:t>
            </a:r>
            <a:r>
              <a:rPr lang="en-US" dirty="0" err="1"/>
              <a:t>mạng</a:t>
            </a:r>
            <a:r>
              <a:rPr lang="en-US" dirty="0"/>
              <a:t> video </a:t>
            </a:r>
            <a:r>
              <a:rPr lang="en-US" dirty="0" err="1"/>
              <a:t>v.v</a:t>
            </a:r>
            <a:r>
              <a:rPr lang="en-US" dirty="0"/>
              <a:t>… </a:t>
            </a:r>
            <a:r>
              <a:rPr lang="en-US" dirty="0" err="1"/>
              <a:t>nhưng</a:t>
            </a:r>
            <a:r>
              <a:rPr lang="en-US" dirty="0"/>
              <a:t> con </a:t>
            </a:r>
            <a:r>
              <a:rPr lang="en-US" dirty="0" err="1"/>
              <a:t>người</a:t>
            </a:r>
            <a:r>
              <a:rPr lang="en-US" dirty="0"/>
              <a:t> </a:t>
            </a:r>
            <a:r>
              <a:rPr lang="en-US" dirty="0" err="1"/>
              <a:t>vẫn</a:t>
            </a:r>
            <a:r>
              <a:rPr lang="en-US" dirty="0"/>
              <a:t> </a:t>
            </a:r>
            <a:r>
              <a:rPr lang="en-US" dirty="0" err="1"/>
              <a:t>không</a:t>
            </a:r>
            <a:r>
              <a:rPr lang="en-US" dirty="0"/>
              <a:t> </a:t>
            </a:r>
            <a:r>
              <a:rPr lang="en-US" dirty="0" err="1"/>
              <a:t>tiến</a:t>
            </a:r>
            <a:r>
              <a:rPr lang="en-US" dirty="0"/>
              <a:t> </a:t>
            </a:r>
            <a:r>
              <a:rPr lang="en-US" dirty="0" err="1"/>
              <a:t>bộ</a:t>
            </a:r>
            <a:r>
              <a:rPr lang="en-US" dirty="0"/>
              <a:t> </a:t>
            </a:r>
            <a:r>
              <a:rPr lang="en-US" dirty="0" err="1"/>
              <a:t>mấy</a:t>
            </a:r>
            <a:r>
              <a:rPr lang="en-US" dirty="0"/>
              <a:t> </a:t>
            </a:r>
            <a:r>
              <a:rPr lang="en-US" dirty="0" err="1"/>
              <a:t>trong</a:t>
            </a:r>
            <a:r>
              <a:rPr lang="en-US" dirty="0"/>
              <a:t> </a:t>
            </a:r>
            <a:r>
              <a:rPr lang="en-US" dirty="0" err="1"/>
              <a:t>vấn</a:t>
            </a:r>
            <a:r>
              <a:rPr lang="en-US" dirty="0"/>
              <a:t> </a:t>
            </a:r>
            <a:r>
              <a:rPr lang="en-US" dirty="0" err="1"/>
              <a:t>đề</a:t>
            </a:r>
            <a:r>
              <a:rPr lang="en-US" dirty="0"/>
              <a:t> </a:t>
            </a:r>
            <a:r>
              <a:rPr lang="en-US" dirty="0" err="1"/>
              <a:t>thông</a:t>
            </a:r>
            <a:r>
              <a:rPr lang="en-US" dirty="0"/>
              <a:t> tin: </a:t>
            </a:r>
            <a:r>
              <a:rPr lang="en-US" dirty="0" err="1"/>
              <a:t>Vẫn</a:t>
            </a:r>
            <a:r>
              <a:rPr lang="en-US" dirty="0"/>
              <a:t> </a:t>
            </a:r>
            <a:r>
              <a:rPr lang="en-US" dirty="0" err="1"/>
              <a:t>hiểu</a:t>
            </a:r>
            <a:r>
              <a:rPr lang="en-US" dirty="0"/>
              <a:t> </a:t>
            </a:r>
            <a:r>
              <a:rPr lang="en-US" dirty="0" err="1"/>
              <a:t>sai</a:t>
            </a:r>
            <a:r>
              <a:rPr lang="en-US" dirty="0"/>
              <a:t>, </a:t>
            </a:r>
            <a:r>
              <a:rPr lang="en-US" dirty="0" err="1"/>
              <a:t>làm</a:t>
            </a:r>
            <a:r>
              <a:rPr lang="en-US" dirty="0"/>
              <a:t> </a:t>
            </a:r>
            <a:r>
              <a:rPr lang="en-US" dirty="0" err="1"/>
              <a:t>sai</a:t>
            </a:r>
            <a:r>
              <a:rPr lang="en-US" dirty="0"/>
              <a:t> </a:t>
            </a:r>
            <a:r>
              <a:rPr lang="en-US" dirty="0" err="1"/>
              <a:t>và</a:t>
            </a:r>
            <a:r>
              <a:rPr lang="en-US" dirty="0"/>
              <a:t> </a:t>
            </a:r>
            <a:r>
              <a:rPr lang="en-US" dirty="0" err="1"/>
              <a:t>phao</a:t>
            </a:r>
            <a:r>
              <a:rPr lang="en-US" dirty="0"/>
              <a:t> tin </a:t>
            </a:r>
            <a:r>
              <a:rPr lang="en-US" dirty="0" err="1"/>
              <a:t>vịt</a:t>
            </a:r>
            <a:r>
              <a:rPr lang="en-US" dirty="0"/>
              <a:t>, tin </a:t>
            </a:r>
            <a:r>
              <a:rPr lang="en-US" dirty="0" err="1"/>
              <a:t>giả</a:t>
            </a:r>
            <a:r>
              <a:rPr lang="en-US" dirty="0"/>
              <a:t> </a:t>
            </a:r>
            <a:r>
              <a:rPr lang="en-US" dirty="0" err="1"/>
              <a:t>gây</a:t>
            </a:r>
            <a:r>
              <a:rPr lang="en-US" dirty="0"/>
              <a:t> </a:t>
            </a:r>
            <a:r>
              <a:rPr lang="en-US" dirty="0" err="1"/>
              <a:t>nhiễu</a:t>
            </a:r>
            <a:r>
              <a:rPr lang="en-US" dirty="0"/>
              <a:t> loan.</a:t>
            </a:r>
          </a:p>
          <a:p>
            <a:r>
              <a:rPr lang="en-US" dirty="0" err="1"/>
              <a:t>Vấn</a:t>
            </a:r>
            <a:r>
              <a:rPr lang="en-US" dirty="0"/>
              <a:t> </a:t>
            </a:r>
            <a:r>
              <a:rPr lang="en-US" dirty="0" err="1"/>
              <a:t>đề</a:t>
            </a:r>
            <a:r>
              <a:rPr lang="en-US" dirty="0"/>
              <a:t> </a:t>
            </a:r>
            <a:r>
              <a:rPr lang="en-US" dirty="0" err="1"/>
              <a:t>lớn</a:t>
            </a:r>
            <a:r>
              <a:rPr lang="en-US" dirty="0"/>
              <a:t> </a:t>
            </a:r>
            <a:r>
              <a:rPr lang="en-US" dirty="0" err="1"/>
              <a:t>của</a:t>
            </a:r>
            <a:r>
              <a:rPr lang="en-US" dirty="0"/>
              <a:t> </a:t>
            </a:r>
            <a:r>
              <a:rPr lang="en-US" dirty="0" err="1"/>
              <a:t>lanh</a:t>
            </a:r>
            <a:r>
              <a:rPr lang="en-US" dirty="0"/>
              <a:t> </a:t>
            </a:r>
            <a:r>
              <a:rPr lang="en-US" dirty="0" err="1"/>
              <a:t>đạo</a:t>
            </a:r>
            <a:r>
              <a:rPr lang="en-US" dirty="0"/>
              <a:t> </a:t>
            </a:r>
            <a:r>
              <a:rPr lang="en-US" dirty="0" err="1"/>
              <a:t>là</a:t>
            </a:r>
            <a:r>
              <a:rPr lang="en-US" dirty="0"/>
              <a:t> </a:t>
            </a:r>
            <a:r>
              <a:rPr lang="en-US" dirty="0" err="1"/>
              <a:t>lắng</a:t>
            </a:r>
            <a:r>
              <a:rPr lang="en-US" dirty="0"/>
              <a:t> </a:t>
            </a:r>
            <a:r>
              <a:rPr lang="en-US" dirty="0" err="1"/>
              <a:t>nghe</a:t>
            </a:r>
            <a:r>
              <a:rPr lang="en-US" dirty="0"/>
              <a:t> (listen) </a:t>
            </a:r>
            <a:r>
              <a:rPr lang="en-US" dirty="0" err="1"/>
              <a:t>suy</a:t>
            </a:r>
            <a:r>
              <a:rPr lang="en-US" dirty="0"/>
              <a:t> </a:t>
            </a:r>
            <a:r>
              <a:rPr lang="en-US" dirty="0" err="1"/>
              <a:t>nghiệm</a:t>
            </a:r>
            <a:r>
              <a:rPr lang="en-US" dirty="0"/>
              <a:t> </a:t>
            </a:r>
            <a:r>
              <a:rPr lang="en-US" dirty="0" err="1"/>
              <a:t>và</a:t>
            </a:r>
            <a:r>
              <a:rPr lang="en-US" dirty="0"/>
              <a:t> </a:t>
            </a:r>
            <a:r>
              <a:rPr lang="en-US" dirty="0" err="1"/>
              <a:t>trả</a:t>
            </a:r>
            <a:r>
              <a:rPr lang="en-US" dirty="0"/>
              <a:t> </a:t>
            </a:r>
            <a:r>
              <a:rPr lang="en-US" dirty="0" err="1"/>
              <a:t>lời</a:t>
            </a:r>
            <a:r>
              <a:rPr lang="en-US" dirty="0"/>
              <a:t>. </a:t>
            </a:r>
            <a:r>
              <a:rPr lang="en-US" dirty="0" err="1"/>
              <a:t>Lãnh</a:t>
            </a:r>
            <a:r>
              <a:rPr lang="en-US" dirty="0"/>
              <a:t> </a:t>
            </a:r>
            <a:r>
              <a:rPr lang="en-US" dirty="0" err="1"/>
              <a:t>đạo</a:t>
            </a:r>
            <a:r>
              <a:rPr lang="en-US" dirty="0"/>
              <a:t> </a:t>
            </a:r>
            <a:r>
              <a:rPr lang="en-US" dirty="0" err="1"/>
              <a:t>nói</a:t>
            </a:r>
            <a:r>
              <a:rPr lang="en-US" dirty="0"/>
              <a:t> </a:t>
            </a:r>
            <a:r>
              <a:rPr lang="en-US" dirty="0" err="1"/>
              <a:t>nhiều</a:t>
            </a:r>
            <a:r>
              <a:rPr lang="en-US" dirty="0"/>
              <a:t> </a:t>
            </a:r>
            <a:r>
              <a:rPr lang="en-US" dirty="0" err="1"/>
              <a:t>lần</a:t>
            </a:r>
            <a:r>
              <a:rPr lang="en-US" dirty="0"/>
              <a:t>, </a:t>
            </a:r>
            <a:r>
              <a:rPr lang="en-US" dirty="0" err="1"/>
              <a:t>nhắn</a:t>
            </a:r>
            <a:r>
              <a:rPr lang="en-US" dirty="0"/>
              <a:t> </a:t>
            </a:r>
            <a:r>
              <a:rPr lang="en-US" dirty="0" err="1"/>
              <a:t>mạnh</a:t>
            </a:r>
            <a:r>
              <a:rPr lang="en-US" dirty="0"/>
              <a:t> </a:t>
            </a:r>
            <a:r>
              <a:rPr lang="en-US" dirty="0" err="1"/>
              <a:t>nhiều</a:t>
            </a:r>
            <a:r>
              <a:rPr lang="en-US" dirty="0"/>
              <a:t> </a:t>
            </a:r>
            <a:r>
              <a:rPr lang="en-US" dirty="0" err="1"/>
              <a:t>lần</a:t>
            </a:r>
            <a:r>
              <a:rPr lang="en-US" dirty="0"/>
              <a:t> </a:t>
            </a:r>
            <a:r>
              <a:rPr lang="en-US" dirty="0" err="1"/>
              <a:t>để</a:t>
            </a:r>
            <a:r>
              <a:rPr lang="en-US" dirty="0"/>
              <a:t> in </a:t>
            </a:r>
            <a:r>
              <a:rPr lang="en-US" dirty="0" err="1"/>
              <a:t>trí</a:t>
            </a:r>
            <a:r>
              <a:rPr lang="en-US" dirty="0"/>
              <a:t>.</a:t>
            </a:r>
          </a:p>
          <a:p>
            <a:r>
              <a:rPr lang="en-US" dirty="0" err="1"/>
              <a:t>Ngày</a:t>
            </a:r>
            <a:r>
              <a:rPr lang="en-US" dirty="0"/>
              <a:t> nay </a:t>
            </a:r>
            <a:r>
              <a:rPr lang="en-US" dirty="0" err="1"/>
              <a:t>trong</a:t>
            </a:r>
            <a:r>
              <a:rPr lang="en-US" dirty="0"/>
              <a:t> </a:t>
            </a:r>
            <a:r>
              <a:rPr lang="en-US" dirty="0" err="1"/>
              <a:t>thông</a:t>
            </a:r>
            <a:r>
              <a:rPr lang="en-US" dirty="0"/>
              <a:t> tin </a:t>
            </a:r>
            <a:r>
              <a:rPr lang="en-US" dirty="0" err="1"/>
              <a:t>ít</a:t>
            </a:r>
            <a:r>
              <a:rPr lang="en-US" dirty="0"/>
              <a:t> ai dung </a:t>
            </a:r>
            <a:r>
              <a:rPr lang="en-US" dirty="0" err="1"/>
              <a:t>điện</a:t>
            </a:r>
            <a:r>
              <a:rPr lang="en-US" dirty="0"/>
              <a:t> </a:t>
            </a:r>
            <a:r>
              <a:rPr lang="en-US" dirty="0" err="1"/>
              <a:t>thoại</a:t>
            </a:r>
            <a:r>
              <a:rPr lang="en-US" dirty="0"/>
              <a:t> </a:t>
            </a:r>
            <a:r>
              <a:rPr lang="en-US" dirty="0" err="1"/>
              <a:t>vì</a:t>
            </a:r>
            <a:r>
              <a:rPr lang="en-US" dirty="0"/>
              <a:t> ko ai </a:t>
            </a:r>
            <a:r>
              <a:rPr lang="en-US" dirty="0" err="1"/>
              <a:t>biết</a:t>
            </a:r>
            <a:r>
              <a:rPr lang="en-US" dirty="0"/>
              <a:t> </a:t>
            </a:r>
            <a:r>
              <a:rPr lang="en-US" dirty="0" err="1"/>
              <a:t>chắc</a:t>
            </a:r>
            <a:r>
              <a:rPr lang="en-US" dirty="0"/>
              <a:t> </a:t>
            </a:r>
            <a:r>
              <a:rPr lang="en-US" dirty="0" err="1"/>
              <a:t>mình</a:t>
            </a:r>
            <a:r>
              <a:rPr lang="en-US" dirty="0"/>
              <a:t> </a:t>
            </a:r>
            <a:r>
              <a:rPr lang="en-US" dirty="0" err="1"/>
              <a:t>đang</a:t>
            </a:r>
            <a:r>
              <a:rPr lang="en-US" dirty="0"/>
              <a:t> </a:t>
            </a:r>
            <a:r>
              <a:rPr lang="en-US" dirty="0" err="1"/>
              <a:t>nghe</a:t>
            </a:r>
            <a:r>
              <a:rPr lang="en-US" dirty="0"/>
              <a:t> </a:t>
            </a:r>
            <a:r>
              <a:rPr lang="en-US" dirty="0" err="1"/>
              <a:t>gì</a:t>
            </a:r>
            <a:r>
              <a:rPr lang="en-US" dirty="0"/>
              <a:t>. </a:t>
            </a:r>
            <a:r>
              <a:rPr lang="en-US" dirty="0" err="1"/>
              <a:t>Thông</a:t>
            </a:r>
            <a:r>
              <a:rPr lang="en-US" dirty="0"/>
              <a:t> tin </a:t>
            </a:r>
            <a:r>
              <a:rPr lang="en-US" dirty="0" err="1"/>
              <a:t>cần</a:t>
            </a:r>
            <a:r>
              <a:rPr lang="en-US" dirty="0"/>
              <a:t> </a:t>
            </a:r>
            <a:r>
              <a:rPr lang="en-US" dirty="0" err="1"/>
              <a:t>ghi</a:t>
            </a:r>
            <a:r>
              <a:rPr lang="en-US" dirty="0"/>
              <a:t> </a:t>
            </a:r>
            <a:r>
              <a:rPr lang="en-US" dirty="0" err="1"/>
              <a:t>chú</a:t>
            </a:r>
            <a:r>
              <a:rPr lang="en-US" dirty="0"/>
              <a:t> </a:t>
            </a:r>
            <a:r>
              <a:rPr lang="en-US" dirty="0" err="1"/>
              <a:t>và</a:t>
            </a:r>
            <a:r>
              <a:rPr lang="en-US" dirty="0"/>
              <a:t> </a:t>
            </a:r>
            <a:r>
              <a:rPr lang="en-US" dirty="0" err="1"/>
              <a:t>trao</a:t>
            </a:r>
            <a:r>
              <a:rPr lang="en-US" dirty="0"/>
              <a:t> </a:t>
            </a:r>
            <a:r>
              <a:rPr lang="en-US" dirty="0" err="1"/>
              <a:t>đổi</a:t>
            </a:r>
            <a:r>
              <a:rPr lang="en-US" dirty="0"/>
              <a:t>.</a:t>
            </a:r>
          </a:p>
          <a:p>
            <a:r>
              <a:rPr lang="en-US" dirty="0" err="1"/>
              <a:t>Lưu</a:t>
            </a:r>
            <a:r>
              <a:rPr lang="en-US" dirty="0"/>
              <a:t> </a:t>
            </a:r>
            <a:r>
              <a:rPr lang="en-US" dirty="0" err="1"/>
              <a:t>ý</a:t>
            </a:r>
            <a:r>
              <a:rPr lang="en-US" dirty="0"/>
              <a:t> </a:t>
            </a:r>
            <a:r>
              <a:rPr lang="en-US" dirty="0" err="1"/>
              <a:t>khi</a:t>
            </a:r>
            <a:r>
              <a:rPr lang="en-US" dirty="0"/>
              <a:t> </a:t>
            </a:r>
            <a:r>
              <a:rPr lang="en-US" dirty="0" err="1"/>
              <a:t>đọc</a:t>
            </a:r>
            <a:r>
              <a:rPr lang="en-US" dirty="0"/>
              <a:t> </a:t>
            </a:r>
            <a:r>
              <a:rPr lang="en-US" dirty="0" err="1"/>
              <a:t>thông</a:t>
            </a:r>
            <a:r>
              <a:rPr lang="en-US" dirty="0"/>
              <a:t> tin </a:t>
            </a:r>
            <a:r>
              <a:rPr lang="en-US" dirty="0" err="1"/>
              <a:t>cần</a:t>
            </a:r>
            <a:r>
              <a:rPr lang="en-US" dirty="0"/>
              <a:t> </a:t>
            </a:r>
            <a:r>
              <a:rPr lang="en-US" dirty="0" err="1"/>
              <a:t>mở</a:t>
            </a:r>
            <a:r>
              <a:rPr lang="en-US" dirty="0"/>
              <a:t> </a:t>
            </a:r>
            <a:r>
              <a:rPr lang="en-US" dirty="0" err="1"/>
              <a:t>mắt</a:t>
            </a:r>
            <a:r>
              <a:rPr lang="en-US" dirty="0"/>
              <a:t> </a:t>
            </a:r>
            <a:r>
              <a:rPr lang="en-US" dirty="0" err="1"/>
              <a:t>và</a:t>
            </a:r>
            <a:r>
              <a:rPr lang="en-US" dirty="0"/>
              <a:t> </a:t>
            </a:r>
            <a:r>
              <a:rPr lang="en-US" dirty="0" err="1"/>
              <a:t>mở</a:t>
            </a:r>
            <a:r>
              <a:rPr lang="en-US" dirty="0"/>
              <a:t> </a:t>
            </a:r>
            <a:r>
              <a:rPr lang="en-US" dirty="0" err="1"/>
              <a:t>trí</a:t>
            </a:r>
            <a:r>
              <a:rPr lang="en-US" dirty="0"/>
              <a:t>.</a:t>
            </a:r>
          </a:p>
          <a:p>
            <a:r>
              <a:rPr lang="en-US" dirty="0" err="1"/>
              <a:t>Chú</a:t>
            </a:r>
            <a:r>
              <a:rPr lang="en-US" dirty="0"/>
              <a:t> </a:t>
            </a:r>
            <a:r>
              <a:rPr lang="en-US" dirty="0" err="1"/>
              <a:t>âcrnh</a:t>
            </a:r>
            <a:r>
              <a:rPr lang="en-US" dirty="0"/>
              <a:t> </a:t>
            </a:r>
            <a:r>
              <a:rPr lang="en-US" dirty="0" err="1"/>
              <a:t>cáo</a:t>
            </a:r>
            <a:r>
              <a:rPr lang="en-US" dirty="0"/>
              <a:t> </a:t>
            </a:r>
            <a:r>
              <a:rPr lang="en-US" dirty="0" err="1"/>
              <a:t>có</a:t>
            </a:r>
            <a:r>
              <a:rPr lang="en-US" dirty="0"/>
              <a:t> </a:t>
            </a:r>
            <a:r>
              <a:rPr lang="en-US" dirty="0" err="1"/>
              <a:t>mắt</a:t>
            </a:r>
            <a:r>
              <a:rPr lang="en-US" dirty="0"/>
              <a:t> </a:t>
            </a:r>
            <a:r>
              <a:rPr lang="en-US" dirty="0" err="1"/>
              <a:t>không</a:t>
            </a:r>
            <a:r>
              <a:rPr lang="en-US" dirty="0"/>
              <a:t> </a:t>
            </a:r>
            <a:r>
              <a:rPr lang="en-US" dirty="0" err="1"/>
              <a:t>thấy</a:t>
            </a:r>
            <a:r>
              <a:rPr lang="en-US" dirty="0"/>
              <a:t> </a:t>
            </a:r>
            <a:r>
              <a:rPr lang="en-US" dirty="0" err="1"/>
              <a:t>có</a:t>
            </a:r>
            <a:r>
              <a:rPr lang="en-US" dirty="0"/>
              <a:t> </a:t>
            </a:r>
            <a:r>
              <a:rPr lang="en-US" dirty="0" err="1"/>
              <a:t>tài</a:t>
            </a:r>
            <a:r>
              <a:rPr lang="en-US" dirty="0"/>
              <a:t> </a:t>
            </a:r>
            <a:r>
              <a:rPr lang="en-US" dirty="0" err="1"/>
              <a:t>không</a:t>
            </a:r>
            <a:r>
              <a:rPr lang="en-US" dirty="0"/>
              <a:t> </a:t>
            </a:r>
            <a:r>
              <a:rPr lang="en-US" dirty="0" err="1"/>
              <a:t>nghe</a:t>
            </a:r>
            <a:r>
              <a:rPr lang="en-US" dirty="0"/>
              <a:t> </a:t>
            </a:r>
            <a:r>
              <a:rPr lang="en-US" dirty="0" err="1"/>
              <a:t>vì</a:t>
            </a:r>
            <a:r>
              <a:rPr lang="en-US" dirty="0"/>
              <a:t> long </a:t>
            </a:r>
            <a:r>
              <a:rPr lang="en-US" dirty="0" err="1"/>
              <a:t>người</a:t>
            </a:r>
            <a:r>
              <a:rPr lang="en-US" dirty="0"/>
              <a:t> </a:t>
            </a:r>
            <a:r>
              <a:rPr lang="en-US" dirty="0" err="1"/>
              <a:t>cứng</a:t>
            </a:r>
            <a:r>
              <a:rPr lang="en-US" dirty="0"/>
              <a:t> </a:t>
            </a:r>
            <a:r>
              <a:rPr lang="en-US" dirty="0" err="1"/>
              <a:t>cõi</a:t>
            </a:r>
            <a:r>
              <a:rPr lang="en-US" dirty="0"/>
              <a:t>.</a:t>
            </a:r>
          </a:p>
        </p:txBody>
      </p:sp>
      <p:sp>
        <p:nvSpPr>
          <p:cNvPr id="4" name="Slide Number Placeholder 3"/>
          <p:cNvSpPr>
            <a:spLocks noGrp="1"/>
          </p:cNvSpPr>
          <p:nvPr>
            <p:ph type="sldNum" sz="quarter" idx="5"/>
          </p:nvPr>
        </p:nvSpPr>
        <p:spPr/>
        <p:txBody>
          <a:bodyPr/>
          <a:lstStyle/>
          <a:p>
            <a:fld id="{C26C1DA7-F5C3-AB49-8283-8244D233F962}" type="slidenum">
              <a:rPr lang="en-US" smtClean="0"/>
              <a:t>13</a:t>
            </a:fld>
            <a:endParaRPr lang="en-US"/>
          </a:p>
        </p:txBody>
      </p:sp>
    </p:spTree>
    <p:extLst>
      <p:ext uri="{BB962C8B-B14F-4D97-AF65-F5344CB8AC3E}">
        <p14:creationId xmlns:p14="http://schemas.microsoft.com/office/powerpoint/2010/main" val="4100885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II Các Vua 2: 1 Khi Đức Giê-hô-va muốn đem Ê-li lên trời trong một cơn gió lốc, Ê-li và Ê-li-sê ở Ghinh ganh đi ra. </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Ê-li nói với Ê-li-sê rằng: Ta xin ngươi hãy ở đây; vì Đức Giê-hô-va sai ta đi đến Bê-tên. Ê-li-sê thưa với người rằng: Tôi chỉ Đức Giê-hô-va hằng sống và chỉ mạng sống thầy mà thề rằng, tôi chẳng hề lìa khỏi thầy. Như vậy, hai người đi xuống Bê-tên. </a:t>
            </a:r>
            <a:r>
              <a:rPr lang="vi-VN" sz="1200" b="0" i="0" u="none" strike="noStrike" kern="1200" dirty="0">
                <a:solidFill>
                  <a:schemeClr val="tx1"/>
                </a:solidFill>
                <a:effectLst/>
                <a:latin typeface="+mn-lt"/>
                <a:ea typeface="+mn-ea"/>
                <a:cs typeface="+mn-cs"/>
                <a:hlinkClick r:id="rId4" tooltip="Share Verse"/>
              </a:rPr>
              <a:t>3</a:t>
            </a:r>
            <a:r>
              <a:rPr lang="vi-VN" sz="1200" b="0" i="0" kern="1200" dirty="0">
                <a:solidFill>
                  <a:schemeClr val="tx1"/>
                </a:solidFill>
                <a:effectLst/>
                <a:latin typeface="+mn-lt"/>
                <a:ea typeface="+mn-ea"/>
                <a:cs typeface="+mn-cs"/>
              </a:rPr>
              <a:t> Các môn đồ của những tiên tri ở tại Bê-tên đến nói với Ê-li-sê rằng: Anh có biết rằng ngày nay Đức Giê-hô-va sẽ cất thầy của anh lên khỏi anh chăng? Người đáp: Phải, ta biết; các ngươi hãy làm thinh đi! </a:t>
            </a:r>
            <a:r>
              <a:rPr lang="vi-VN" sz="1200" b="0" i="0" u="none" strike="noStrike" kern="1200" dirty="0">
                <a:solidFill>
                  <a:schemeClr val="tx1"/>
                </a:solidFill>
                <a:effectLst/>
                <a:latin typeface="+mn-lt"/>
                <a:ea typeface="+mn-ea"/>
                <a:cs typeface="+mn-cs"/>
                <a:hlinkClick r:id="rId5" tooltip="Share Verse"/>
              </a:rPr>
              <a:t>4</a:t>
            </a:r>
            <a:r>
              <a:rPr lang="vi-VN" sz="1200" b="0" i="0" kern="1200" dirty="0">
                <a:solidFill>
                  <a:schemeClr val="tx1"/>
                </a:solidFill>
                <a:effectLst/>
                <a:latin typeface="+mn-lt"/>
                <a:ea typeface="+mn-ea"/>
                <a:cs typeface="+mn-cs"/>
              </a:rPr>
              <a:t> Ê-li nói với Ê-li-sê rằng: Ta xin ngươi hãy ở đây, vì Đức Giê-hô-va sai ta đi đến Giê-ri-cô. Ê-li-sê lại thưa rằng: Tôi chỉ Đức Giê-hô-va hằng sống và chỉ mạng sống thầy mà thề rằng, tôi chẳng hề lìa khỏi thầy. Như vậy, hai người đi đến Giê-ri-cô. </a:t>
            </a:r>
            <a:r>
              <a:rPr lang="vi-VN" sz="1200" b="0" i="0" u="none" strike="noStrike" kern="1200" dirty="0">
                <a:solidFill>
                  <a:schemeClr val="tx1"/>
                </a:solidFill>
                <a:effectLst/>
                <a:latin typeface="+mn-lt"/>
                <a:ea typeface="+mn-ea"/>
                <a:cs typeface="+mn-cs"/>
                <a:hlinkClick r:id="rId6" tooltip="Share Verse"/>
              </a:rPr>
              <a:t>5</a:t>
            </a:r>
            <a:r>
              <a:rPr lang="vi-VN" sz="1200" b="0" i="0" kern="1200" dirty="0">
                <a:solidFill>
                  <a:schemeClr val="tx1"/>
                </a:solidFill>
                <a:effectLst/>
                <a:latin typeface="+mn-lt"/>
                <a:ea typeface="+mn-ea"/>
                <a:cs typeface="+mn-cs"/>
              </a:rPr>
              <a:t> Các môn đồ của những tiên tri ở tại Giê-ri-cô đến gần Ê-li-sê, nói với người rằng: Anh có biết rằng ngày nay Đức Giê-hô-va sẽ cất thầy của anh lên khỏi anh chăng? Người đáp: Phải, ta biết; các ngươi hãy làm thinh đi! </a:t>
            </a:r>
            <a:r>
              <a:rPr lang="vi-VN" sz="1200" b="0" i="0" u="none" strike="noStrike" kern="1200" dirty="0">
                <a:solidFill>
                  <a:schemeClr val="tx1"/>
                </a:solidFill>
                <a:effectLst/>
                <a:latin typeface="+mn-lt"/>
                <a:ea typeface="+mn-ea"/>
                <a:cs typeface="+mn-cs"/>
                <a:hlinkClick r:id="rId7" tooltip="Share Verse"/>
              </a:rPr>
              <a:t>6</a:t>
            </a:r>
            <a:r>
              <a:rPr lang="vi-VN" sz="1200" b="0" i="0" kern="1200" dirty="0">
                <a:solidFill>
                  <a:schemeClr val="tx1"/>
                </a:solidFill>
                <a:effectLst/>
                <a:latin typeface="+mn-lt"/>
                <a:ea typeface="+mn-ea"/>
                <a:cs typeface="+mn-cs"/>
              </a:rPr>
              <a:t> Ê-li nói với người rằng Ta xin ngươi hãy ở đây, vì Đức Giê-hô-va sai ta đi đến Giô-đanh. Ê-li-sê thưa rằng: Tôi chỉ Đức Giê-hô-va hằng sống và chỉ mạng sống thầy mà thề rằng, tôi chẳng hề lìa khỏi thầy. Như vậy, hai người cứ đi với nhau. </a:t>
            </a:r>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14</a:t>
            </a:fld>
            <a:endParaRPr lang="en-US"/>
          </a:p>
        </p:txBody>
      </p:sp>
    </p:spTree>
    <p:extLst>
      <p:ext uri="{BB962C8B-B14F-4D97-AF65-F5344CB8AC3E}">
        <p14:creationId xmlns:p14="http://schemas.microsoft.com/office/powerpoint/2010/main" val="3751065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15</a:t>
            </a:fld>
            <a:endParaRPr lang="en-US"/>
          </a:p>
        </p:txBody>
      </p:sp>
    </p:spTree>
    <p:extLst>
      <p:ext uri="{BB962C8B-B14F-4D97-AF65-F5344CB8AC3E}">
        <p14:creationId xmlns:p14="http://schemas.microsoft.com/office/powerpoint/2010/main" val="2552259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Lãnh</a:t>
            </a:r>
            <a:r>
              <a:rPr lang="en-US" dirty="0"/>
              <a:t> </a:t>
            </a:r>
            <a:r>
              <a:rPr lang="en-US" dirty="0" err="1"/>
              <a:t>đạo</a:t>
            </a:r>
            <a:r>
              <a:rPr lang="en-US" dirty="0"/>
              <a:t> </a:t>
            </a:r>
            <a:r>
              <a:rPr lang="en-US" dirty="0" err="1"/>
              <a:t>trần</a:t>
            </a:r>
            <a:r>
              <a:rPr lang="en-US" dirty="0"/>
              <a:t> </a:t>
            </a:r>
            <a:r>
              <a:rPr lang="en-US" dirty="0" err="1"/>
              <a:t>gian</a:t>
            </a:r>
            <a:r>
              <a:rPr lang="en-US" dirty="0"/>
              <a:t> </a:t>
            </a:r>
            <a:r>
              <a:rPr lang="en-US" dirty="0" err="1"/>
              <a:t>khi</a:t>
            </a:r>
            <a:r>
              <a:rPr lang="en-US" dirty="0"/>
              <a:t> </a:t>
            </a:r>
            <a:r>
              <a:rPr lang="en-US" dirty="0" err="1"/>
              <a:t>mất</a:t>
            </a:r>
            <a:r>
              <a:rPr lang="en-US" dirty="0"/>
              <a:t> </a:t>
            </a:r>
            <a:r>
              <a:rPr lang="en-US" dirty="0" err="1"/>
              <a:t>hết</a:t>
            </a:r>
            <a:r>
              <a:rPr lang="en-US" dirty="0"/>
              <a:t> </a:t>
            </a:r>
            <a:r>
              <a:rPr lang="en-US" dirty="0" err="1"/>
              <a:t>địa</a:t>
            </a:r>
            <a:r>
              <a:rPr lang="en-US" dirty="0"/>
              <a:t> </a:t>
            </a:r>
            <a:r>
              <a:rPr lang="en-US" dirty="0" err="1"/>
              <a:t>vị</a:t>
            </a:r>
            <a:r>
              <a:rPr lang="en-US" dirty="0"/>
              <a:t>, </a:t>
            </a:r>
            <a:r>
              <a:rPr lang="en-US" dirty="0" err="1"/>
              <a:t>bổng</a:t>
            </a:r>
            <a:r>
              <a:rPr lang="en-US" dirty="0"/>
              <a:t> </a:t>
            </a:r>
            <a:r>
              <a:rPr lang="en-US" dirty="0" err="1"/>
              <a:t>lộc</a:t>
            </a:r>
            <a:r>
              <a:rPr lang="en-US" dirty="0"/>
              <a:t> , </a:t>
            </a:r>
            <a:r>
              <a:rPr lang="en-US" dirty="0" err="1"/>
              <a:t>quyền</a:t>
            </a:r>
            <a:r>
              <a:rPr lang="en-US" dirty="0"/>
              <a:t> </a:t>
            </a:r>
            <a:r>
              <a:rPr lang="en-US" dirty="0" err="1"/>
              <a:t>thế</a:t>
            </a:r>
            <a:r>
              <a:rPr lang="en-US" dirty="0"/>
              <a:t>. </a:t>
            </a:r>
            <a:r>
              <a:rPr lang="en-US" dirty="0" err="1"/>
              <a:t>Họ</a:t>
            </a:r>
            <a:r>
              <a:rPr lang="en-US" dirty="0"/>
              <a:t> </a:t>
            </a:r>
            <a:r>
              <a:rPr lang="en-US" dirty="0" err="1"/>
              <a:t>cũng</a:t>
            </a:r>
            <a:r>
              <a:rPr lang="en-US" dirty="0"/>
              <a:t> </a:t>
            </a:r>
            <a:r>
              <a:rPr lang="en-US" dirty="0" err="1"/>
              <a:t>mất</a:t>
            </a:r>
            <a:r>
              <a:rPr lang="en-US" dirty="0"/>
              <a:t> </a:t>
            </a:r>
            <a:r>
              <a:rPr lang="en-US" dirty="0" err="1"/>
              <a:t>luôn</a:t>
            </a:r>
            <a:r>
              <a:rPr lang="en-US" dirty="0"/>
              <a:t> </a:t>
            </a:r>
            <a:r>
              <a:rPr lang="en-US" dirty="0" err="1"/>
              <a:t>đệ</a:t>
            </a:r>
            <a:r>
              <a:rPr lang="en-US" dirty="0"/>
              <a:t> </a:t>
            </a:r>
            <a:r>
              <a:rPr lang="en-US" dirty="0" err="1"/>
              <a:t>tử</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Tình</a:t>
            </a:r>
            <a:r>
              <a:rPr lang="en-US" dirty="0"/>
              <a:t> </a:t>
            </a:r>
            <a:r>
              <a:rPr lang="en-US" dirty="0" err="1"/>
              <a:t>trạng</a:t>
            </a:r>
            <a:r>
              <a:rPr lang="en-US" dirty="0"/>
              <a:t> </a:t>
            </a:r>
            <a:r>
              <a:rPr lang="en-US" dirty="0" err="1"/>
              <a:t>các</a:t>
            </a:r>
            <a:r>
              <a:rPr lang="en-US" dirty="0"/>
              <a:t> </a:t>
            </a:r>
            <a:r>
              <a:rPr lang="en-US" dirty="0" err="1"/>
              <a:t>lãnh</a:t>
            </a:r>
            <a:r>
              <a:rPr lang="en-US" dirty="0"/>
              <a:t> </a:t>
            </a:r>
            <a:r>
              <a:rPr lang="en-US" dirty="0" err="1"/>
              <a:t>đạo</a:t>
            </a:r>
            <a:r>
              <a:rPr lang="en-US" dirty="0"/>
              <a:t> </a:t>
            </a:r>
            <a:r>
              <a:rPr lang="en-US" dirty="0" err="1"/>
              <a:t>lớn</a:t>
            </a:r>
            <a:r>
              <a:rPr lang="en-US" dirty="0"/>
              <a:t> </a:t>
            </a:r>
            <a:r>
              <a:rPr lang="en-US" dirty="0" err="1"/>
              <a:t>tuổi</a:t>
            </a:r>
            <a:r>
              <a:rPr lang="en-US" dirty="0"/>
              <a:t> </a:t>
            </a:r>
            <a:r>
              <a:rPr lang="en-US" dirty="0" err="1"/>
              <a:t>tại</a:t>
            </a:r>
            <a:r>
              <a:rPr lang="en-US" dirty="0"/>
              <a:t> mien </a:t>
            </a:r>
            <a:r>
              <a:rPr lang="en-US" dirty="0" err="1"/>
              <a:t>núi</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Tình</a:t>
            </a:r>
            <a:r>
              <a:rPr lang="en-US" dirty="0"/>
              <a:t> </a:t>
            </a:r>
            <a:r>
              <a:rPr lang="en-US" dirty="0" err="1"/>
              <a:t>trạng</a:t>
            </a:r>
            <a:r>
              <a:rPr lang="en-US" dirty="0"/>
              <a:t> </a:t>
            </a:r>
            <a:r>
              <a:rPr lang="en-US" dirty="0" err="1"/>
              <a:t>các</a:t>
            </a:r>
            <a:r>
              <a:rPr lang="en-US" dirty="0"/>
              <a:t> </a:t>
            </a:r>
            <a:r>
              <a:rPr lang="en-US" dirty="0" err="1"/>
              <a:t>thiếu</a:t>
            </a:r>
            <a:r>
              <a:rPr lang="en-US" dirty="0"/>
              <a:t> </a:t>
            </a:r>
            <a:r>
              <a:rPr lang="en-US" dirty="0" err="1"/>
              <a:t>niên</a:t>
            </a:r>
            <a:r>
              <a:rPr lang="en-US" dirty="0"/>
              <a:t> </a:t>
            </a:r>
            <a:r>
              <a:rPr lang="en-US" dirty="0" err="1"/>
              <a:t>vào</a:t>
            </a:r>
            <a:r>
              <a:rPr lang="en-US" dirty="0"/>
              <a:t> </a:t>
            </a:r>
            <a:r>
              <a:rPr lang="en-US" dirty="0" err="1"/>
              <a:t>đại</a:t>
            </a:r>
            <a:r>
              <a:rPr lang="en-US" dirty="0"/>
              <a:t> </a:t>
            </a:r>
            <a:r>
              <a:rPr lang="en-US" dirty="0" err="1"/>
              <a:t>học</a:t>
            </a:r>
            <a:r>
              <a:rPr lang="en-US" dirty="0"/>
              <a:t> </a:t>
            </a:r>
            <a:r>
              <a:rPr lang="en-US" dirty="0" err="1"/>
              <a:t>vào</a:t>
            </a:r>
            <a:r>
              <a:rPr lang="en-US" dirty="0"/>
              <a:t> 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Tình</a:t>
            </a:r>
            <a:r>
              <a:rPr lang="en-US" dirty="0"/>
              <a:t> </a:t>
            </a:r>
            <a:r>
              <a:rPr lang="en-US" dirty="0" err="1"/>
              <a:t>trạng</a:t>
            </a:r>
            <a:r>
              <a:rPr lang="en-US" dirty="0"/>
              <a:t> </a:t>
            </a:r>
            <a:r>
              <a:rPr lang="en-US" dirty="0" err="1"/>
              <a:t>giáo</a:t>
            </a:r>
            <a:r>
              <a:rPr lang="en-US" dirty="0"/>
              <a:t> </a:t>
            </a:r>
            <a:r>
              <a:rPr lang="en-US" dirty="0" err="1"/>
              <a:t>viên</a:t>
            </a:r>
            <a:r>
              <a:rPr lang="en-US" dirty="0"/>
              <a:t> </a:t>
            </a:r>
            <a:r>
              <a:rPr lang="en-US" dirty="0" err="1"/>
              <a:t>hụt</a:t>
            </a:r>
            <a:r>
              <a:rPr lang="en-US" dirty="0"/>
              <a:t> </a:t>
            </a:r>
            <a:r>
              <a:rPr lang="en-US" dirty="0" err="1"/>
              <a:t>hẫng</a:t>
            </a:r>
            <a:r>
              <a:rPr lang="en-US" dirty="0"/>
              <a:t> </a:t>
            </a:r>
            <a:r>
              <a:rPr lang="en-US" dirty="0" err="1"/>
              <a:t>thiếu</a:t>
            </a:r>
            <a:r>
              <a:rPr lang="en-US" dirty="0"/>
              <a:t> </a:t>
            </a:r>
            <a:r>
              <a:rPr lang="en-US" dirty="0" err="1"/>
              <a:t>đào</a:t>
            </a:r>
            <a:r>
              <a:rPr lang="en-US" dirty="0"/>
              <a:t> </a:t>
            </a:r>
            <a:r>
              <a:rPr lang="en-US" dirty="0" err="1"/>
              <a:t>tạo</a:t>
            </a:r>
            <a:r>
              <a:rPr lang="en-US" dirty="0"/>
              <a:t> </a:t>
            </a:r>
            <a:r>
              <a:rPr lang="en-US" dirty="0" err="1"/>
              <a:t>và</a:t>
            </a:r>
            <a:r>
              <a:rPr lang="en-US" dirty="0"/>
              <a:t> </a:t>
            </a:r>
            <a:r>
              <a:rPr lang="en-US" dirty="0" err="1"/>
              <a:t>kinh</a:t>
            </a:r>
            <a:r>
              <a:rPr lang="en-US" dirty="0"/>
              <a:t> </a:t>
            </a:r>
            <a:r>
              <a:rPr lang="en-US" dirty="0" err="1"/>
              <a:t>nghiệm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Lãnh</a:t>
            </a:r>
            <a:r>
              <a:rPr lang="en-US" dirty="0"/>
              <a:t> </a:t>
            </a:r>
            <a:r>
              <a:rPr lang="en-US" dirty="0" err="1"/>
              <a:t>đạo</a:t>
            </a:r>
            <a:r>
              <a:rPr lang="en-US" dirty="0"/>
              <a:t> CLB </a:t>
            </a:r>
            <a:r>
              <a:rPr lang="en-US" dirty="0" err="1"/>
              <a:t>Awana</a:t>
            </a:r>
            <a:r>
              <a:rPr lang="en-US" dirty="0"/>
              <a:t> </a:t>
            </a:r>
            <a:r>
              <a:rPr lang="en-US" dirty="0" err="1"/>
              <a:t>rất</a:t>
            </a:r>
            <a:r>
              <a:rPr lang="en-US" dirty="0"/>
              <a:t> </a:t>
            </a:r>
            <a:r>
              <a:rPr lang="en-US" dirty="0" err="1"/>
              <a:t>trẻ</a:t>
            </a:r>
            <a:r>
              <a:rPr lang="en-US" dirty="0"/>
              <a:t> </a:t>
            </a:r>
            <a:r>
              <a:rPr lang="en-US" dirty="0" err="1"/>
              <a:t>và</a:t>
            </a:r>
            <a:r>
              <a:rPr lang="en-US" dirty="0"/>
              <a:t> </a:t>
            </a:r>
            <a:r>
              <a:rPr lang="en-US" dirty="0" err="1"/>
              <a:t>rất</a:t>
            </a:r>
            <a:r>
              <a:rPr lang="en-US" dirty="0"/>
              <a:t> </a:t>
            </a:r>
            <a:r>
              <a:rPr lang="en-US" dirty="0" err="1"/>
              <a:t>tài</a:t>
            </a:r>
            <a:r>
              <a:rPr lang="en-US" dirty="0"/>
              <a:t> </a:t>
            </a:r>
            <a:r>
              <a:rPr lang="en-US" dirty="0" err="1"/>
              <a:t>năng</a:t>
            </a:r>
            <a:r>
              <a:rPr lang="en-US" dirty="0"/>
              <a:t>.</a:t>
            </a:r>
          </a:p>
        </p:txBody>
      </p:sp>
      <p:sp>
        <p:nvSpPr>
          <p:cNvPr id="4" name="Slide Number Placeholder 3"/>
          <p:cNvSpPr>
            <a:spLocks noGrp="1"/>
          </p:cNvSpPr>
          <p:nvPr>
            <p:ph type="sldNum" sz="quarter" idx="5"/>
          </p:nvPr>
        </p:nvSpPr>
        <p:spPr/>
        <p:txBody>
          <a:bodyPr/>
          <a:lstStyle/>
          <a:p>
            <a:fld id="{C26C1DA7-F5C3-AB49-8283-8244D233F962}" type="slidenum">
              <a:rPr lang="en-US" smtClean="0"/>
              <a:t>16</a:t>
            </a:fld>
            <a:endParaRPr lang="en-US"/>
          </a:p>
        </p:txBody>
      </p:sp>
    </p:spTree>
    <p:extLst>
      <p:ext uri="{BB962C8B-B14F-4D97-AF65-F5344CB8AC3E}">
        <p14:creationId xmlns:p14="http://schemas.microsoft.com/office/powerpoint/2010/main" val="297055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3</a:t>
            </a:fld>
            <a:endParaRPr lang="en-US"/>
          </a:p>
        </p:txBody>
      </p:sp>
    </p:spTree>
    <p:extLst>
      <p:ext uri="{BB962C8B-B14F-4D97-AF65-F5344CB8AC3E}">
        <p14:creationId xmlns:p14="http://schemas.microsoft.com/office/powerpoint/2010/main" val="2030841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Lãnh</a:t>
            </a:r>
            <a:r>
              <a:rPr lang="en-US" dirty="0"/>
              <a:t> </a:t>
            </a:r>
            <a:r>
              <a:rPr lang="en-US" dirty="0" err="1"/>
              <a:t>đạo</a:t>
            </a:r>
            <a:r>
              <a:rPr lang="en-US" dirty="0"/>
              <a:t> </a:t>
            </a:r>
            <a:r>
              <a:rPr lang="en-US" dirty="0" err="1"/>
              <a:t>phải</a:t>
            </a:r>
            <a:r>
              <a:rPr lang="en-US" dirty="0"/>
              <a:t> </a:t>
            </a:r>
            <a:r>
              <a:rPr lang="en-US" dirty="0" err="1"/>
              <a:t>có</a:t>
            </a:r>
            <a:r>
              <a:rPr lang="en-US" dirty="0"/>
              <a:t> </a:t>
            </a:r>
            <a:r>
              <a:rPr lang="en-US" dirty="0" err="1"/>
              <a:t>tầm</a:t>
            </a:r>
            <a:r>
              <a:rPr lang="en-US" dirty="0"/>
              <a:t> </a:t>
            </a:r>
            <a:r>
              <a:rPr lang="en-US" dirty="0" err="1"/>
              <a:t>nhìn</a:t>
            </a:r>
            <a:r>
              <a:rPr lang="en-US" dirty="0"/>
              <a:t> </a:t>
            </a:r>
            <a:r>
              <a:rPr lang="en-US" dirty="0" err="1"/>
              <a:t>xa</a:t>
            </a:r>
            <a:r>
              <a:rPr lang="en-US" dirty="0"/>
              <a:t> </a:t>
            </a:r>
            <a:r>
              <a:rPr lang="en-US" dirty="0" err="1"/>
              <a:t>không</a:t>
            </a:r>
            <a:r>
              <a:rPr lang="en-US" dirty="0"/>
              <a:t> </a:t>
            </a:r>
            <a:r>
              <a:rPr lang="en-US" dirty="0" err="1"/>
              <a:t>chỉ</a:t>
            </a:r>
            <a:r>
              <a:rPr lang="en-US" dirty="0"/>
              <a:t> 1 </a:t>
            </a:r>
            <a:r>
              <a:rPr lang="en-US" dirty="0" err="1"/>
              <a:t>thế</a:t>
            </a:r>
            <a:r>
              <a:rPr lang="en-US" dirty="0"/>
              <a:t> </a:t>
            </a:r>
            <a:r>
              <a:rPr lang="en-US" dirty="0" err="1"/>
              <a:t>hệ</a:t>
            </a:r>
            <a:r>
              <a:rPr lang="en-US" dirty="0"/>
              <a:t> </a:t>
            </a:r>
            <a:r>
              <a:rPr lang="en-US" dirty="0" err="1"/>
              <a:t>sau</a:t>
            </a:r>
            <a:r>
              <a:rPr lang="en-US" dirty="0"/>
              <a:t> </a:t>
            </a:r>
            <a:r>
              <a:rPr lang="en-US" dirty="0" err="1"/>
              <a:t>mình</a:t>
            </a:r>
            <a:r>
              <a:rPr lang="en-US" dirty="0"/>
              <a:t> </a:t>
            </a:r>
            <a:r>
              <a:rPr lang="en-US" dirty="0" err="1"/>
              <a:t>nhưng</a:t>
            </a:r>
            <a:r>
              <a:rPr lang="en-US" dirty="0"/>
              <a:t> </a:t>
            </a:r>
            <a:r>
              <a:rPr lang="en-US" dirty="0" err="1"/>
              <a:t>đên</a:t>
            </a:r>
            <a:r>
              <a:rPr lang="en-US" dirty="0"/>
              <a:t> </a:t>
            </a:r>
            <a:r>
              <a:rPr lang="en-US" dirty="0" err="1"/>
              <a:t>thế</a:t>
            </a:r>
            <a:r>
              <a:rPr lang="en-US" dirty="0"/>
              <a:t> </a:t>
            </a:r>
            <a:r>
              <a:rPr lang="en-US" dirty="0" err="1"/>
              <a:t>hệ</a:t>
            </a:r>
            <a:r>
              <a:rPr lang="en-US" dirty="0"/>
              <a:t> </a:t>
            </a:r>
            <a:r>
              <a:rPr lang="en-US" dirty="0" err="1"/>
              <a:t>chắt</a:t>
            </a:r>
            <a:r>
              <a:rPr lang="en-US" dirty="0"/>
              <a:t> (</a:t>
            </a:r>
            <a:r>
              <a:rPr lang="en-US" dirty="0" err="1"/>
              <a:t>thứ</a:t>
            </a:r>
            <a:r>
              <a:rPr lang="en-US" dirty="0"/>
              <a:t> 4) </a:t>
            </a:r>
            <a:r>
              <a:rPr lang="en-US" dirty="0" err="1"/>
              <a:t>và</a:t>
            </a:r>
            <a:r>
              <a:rPr lang="en-US" dirty="0"/>
              <a:t> </a:t>
            </a:r>
            <a:r>
              <a:rPr lang="en-US" dirty="0" err="1"/>
              <a:t>nguyên</a:t>
            </a:r>
            <a:r>
              <a:rPr lang="en-US" dirty="0"/>
              <a:t> </a:t>
            </a:r>
            <a:r>
              <a:rPr lang="en-US" dirty="0" err="1"/>
              <a:t>tắc</a:t>
            </a:r>
            <a:r>
              <a:rPr lang="en-US" dirty="0"/>
              <a:t> </a:t>
            </a:r>
            <a:r>
              <a:rPr lang="en-US" dirty="0" err="1"/>
              <a:t>nhân</a:t>
            </a:r>
            <a:r>
              <a:rPr lang="en-US" dirty="0"/>
              <a:t> </a:t>
            </a:r>
            <a:r>
              <a:rPr lang="en-US" dirty="0" err="1"/>
              <a:t>cấp</a:t>
            </a:r>
            <a:r>
              <a:rPr lang="en-US" dirty="0"/>
              <a:t>.</a:t>
            </a:r>
          </a:p>
          <a:p>
            <a:r>
              <a:rPr lang="en-US" dirty="0" err="1"/>
              <a:t>Đây</a:t>
            </a:r>
            <a:r>
              <a:rPr lang="en-US" dirty="0"/>
              <a:t> </a:t>
            </a:r>
            <a:r>
              <a:rPr lang="en-US" dirty="0" err="1"/>
              <a:t>là</a:t>
            </a:r>
            <a:r>
              <a:rPr lang="en-US" dirty="0"/>
              <a:t> </a:t>
            </a:r>
            <a:r>
              <a:rPr lang="en-US" dirty="0" err="1"/>
              <a:t>đường</a:t>
            </a:r>
            <a:r>
              <a:rPr lang="en-US" dirty="0"/>
              <a:t> </a:t>
            </a:r>
            <a:r>
              <a:rPr lang="en-US" dirty="0" err="1"/>
              <a:t>lối</a:t>
            </a:r>
            <a:r>
              <a:rPr lang="en-US" dirty="0"/>
              <a:t> </a:t>
            </a:r>
            <a:r>
              <a:rPr lang="en-US" dirty="0" err="1"/>
              <a:t>tầm</a:t>
            </a:r>
            <a:r>
              <a:rPr lang="en-US" dirty="0"/>
              <a:t> </a:t>
            </a:r>
            <a:r>
              <a:rPr lang="en-US" dirty="0" err="1"/>
              <a:t>nhìn</a:t>
            </a:r>
            <a:r>
              <a:rPr lang="en-US" dirty="0"/>
              <a:t> </a:t>
            </a:r>
            <a:r>
              <a:rPr lang="en-US" dirty="0" err="1"/>
              <a:t>của</a:t>
            </a:r>
            <a:r>
              <a:rPr lang="en-US" dirty="0"/>
              <a:t> </a:t>
            </a:r>
            <a:r>
              <a:rPr lang="en-US" dirty="0" err="1"/>
              <a:t>Awana</a:t>
            </a:r>
            <a:r>
              <a:rPr lang="en-US" dirty="0"/>
              <a:t> </a:t>
            </a:r>
            <a:r>
              <a:rPr lang="en-US" dirty="0" err="1"/>
              <a:t>trong</a:t>
            </a:r>
            <a:r>
              <a:rPr lang="en-US" dirty="0"/>
              <a:t>  </a:t>
            </a:r>
            <a:r>
              <a:rPr lang="en-US" dirty="0" err="1"/>
              <a:t>nhiều</a:t>
            </a:r>
            <a:r>
              <a:rPr lang="en-US" dirty="0"/>
              <a:t> </a:t>
            </a:r>
            <a:r>
              <a:rPr lang="en-US" dirty="0" err="1"/>
              <a:t>năm</a:t>
            </a:r>
            <a:r>
              <a:rPr lang="en-US" dirty="0"/>
              <a:t> </a:t>
            </a:r>
            <a:r>
              <a:rPr lang="en-US" dirty="0" err="1"/>
              <a:t>tới</a:t>
            </a:r>
            <a:r>
              <a:rPr lang="en-US" dirty="0"/>
              <a:t>. </a:t>
            </a:r>
            <a:r>
              <a:rPr lang="en-US" dirty="0" err="1"/>
              <a:t>Bông</a:t>
            </a:r>
            <a:r>
              <a:rPr lang="en-US" dirty="0"/>
              <a:t> </a:t>
            </a:r>
            <a:r>
              <a:rPr lang="en-US" dirty="0" err="1"/>
              <a:t>trái</a:t>
            </a:r>
            <a:r>
              <a:rPr lang="en-US" dirty="0"/>
              <a:t> </a:t>
            </a:r>
            <a:r>
              <a:rPr lang="en-US" dirty="0" err="1"/>
              <a:t>sanh</a:t>
            </a:r>
            <a:r>
              <a:rPr lang="en-US" dirty="0"/>
              <a:t> ra </a:t>
            </a:r>
            <a:r>
              <a:rPr lang="en-US" dirty="0" err="1"/>
              <a:t>từ</a:t>
            </a:r>
            <a:r>
              <a:rPr lang="en-US" dirty="0"/>
              <a:t> </a:t>
            </a:r>
            <a:r>
              <a:rPr lang="en-US" dirty="0" err="1"/>
              <a:t>đời</a:t>
            </a:r>
            <a:r>
              <a:rPr lang="en-US" dirty="0"/>
              <a:t> </a:t>
            </a:r>
            <a:r>
              <a:rPr lang="en-US" dirty="0" err="1"/>
              <a:t>sống</a:t>
            </a:r>
            <a:r>
              <a:rPr lang="en-US" dirty="0"/>
              <a:t> </a:t>
            </a:r>
            <a:r>
              <a:rPr lang="en-US" dirty="0" err="1"/>
              <a:t>biến</a:t>
            </a:r>
            <a:r>
              <a:rPr lang="en-US" dirty="0"/>
              <a:t> </a:t>
            </a:r>
            <a:r>
              <a:rPr lang="en-US" dirty="0" err="1"/>
              <a:t>đổi</a:t>
            </a:r>
            <a:r>
              <a:rPr lang="en-US" dirty="0"/>
              <a:t> </a:t>
            </a:r>
            <a:r>
              <a:rPr lang="en-US" dirty="0" err="1"/>
              <a:t>sanh</a:t>
            </a:r>
            <a:r>
              <a:rPr lang="en-US" dirty="0"/>
              <a:t> ra </a:t>
            </a:r>
            <a:r>
              <a:rPr lang="en-US" dirty="0" err="1"/>
              <a:t>hàng</a:t>
            </a:r>
            <a:r>
              <a:rPr lang="en-US" dirty="0"/>
              <a:t> </a:t>
            </a:r>
            <a:r>
              <a:rPr lang="en-US" dirty="0" err="1"/>
              <a:t>chục</a:t>
            </a:r>
            <a:r>
              <a:rPr lang="en-US" dirty="0"/>
              <a:t> </a:t>
            </a:r>
            <a:r>
              <a:rPr lang="en-US" dirty="0" err="1"/>
              <a:t>và</a:t>
            </a:r>
            <a:r>
              <a:rPr lang="en-US" dirty="0"/>
              <a:t> </a:t>
            </a:r>
            <a:r>
              <a:rPr lang="en-US" dirty="0" err="1"/>
              <a:t>hàng</a:t>
            </a:r>
            <a:r>
              <a:rPr lang="en-US" dirty="0"/>
              <a:t> </a:t>
            </a:r>
            <a:r>
              <a:rPr lang="en-US" dirty="0" err="1"/>
              <a:t>trăm</a:t>
            </a:r>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4</a:t>
            </a:fld>
            <a:endParaRPr lang="en-US"/>
          </a:p>
        </p:txBody>
      </p:sp>
    </p:spTree>
    <p:extLst>
      <p:ext uri="{BB962C8B-B14F-4D97-AF65-F5344CB8AC3E}">
        <p14:creationId xmlns:p14="http://schemas.microsoft.com/office/powerpoint/2010/main" val="3207666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latin typeface="Bradley Hand" pitchFamily="2" charset="77"/>
                <a:hlinkClick r:id="rId3" tooltip="Share Verse"/>
              </a:rPr>
              <a:t>3</a:t>
            </a:r>
            <a:r>
              <a:rPr lang="vi-VN" dirty="0">
                <a:latin typeface="Bradley Hand" pitchFamily="2" charset="77"/>
              </a:rPr>
              <a:t> Hãy cùng ta chịu khổ như một người lính giỏi của Đức Chúa Jêsus Christ. </a:t>
            </a:r>
            <a:r>
              <a:rPr lang="vi-VN" dirty="0">
                <a:latin typeface="Bradley Hand" pitchFamily="2" charset="77"/>
                <a:hlinkClick r:id="rId4" tooltip="Share Verse"/>
              </a:rPr>
              <a:t>4</a:t>
            </a:r>
            <a:r>
              <a:rPr lang="vi-VN" dirty="0">
                <a:latin typeface="Bradley Hand" pitchFamily="2" charset="77"/>
              </a:rPr>
              <a:t> Khi một người đi ra trận, thì chẳng còn lấy việc đời lụy mình, làm vậy đặng đẹp lòng kẻ chiêu mộ mình</a:t>
            </a:r>
          </a:p>
          <a:p>
            <a:endParaRPr lang="vi-VN" dirty="0">
              <a:latin typeface="Bradley Hand" pitchFamily="2" charset="77"/>
            </a:endParaRPr>
          </a:p>
          <a:p>
            <a:pPr marL="228600" indent="-228600">
              <a:buAutoNum type="alphaUcPeriod"/>
            </a:pPr>
            <a:r>
              <a:rPr lang="vi-VN" dirty="0">
                <a:latin typeface="Bradley Hand" pitchFamily="2" charset="77"/>
              </a:rPr>
              <a:t>CHỊU KHỔ, CHUYÊN TÂM đẹp lòng Chúa</a:t>
            </a:r>
          </a:p>
          <a:p>
            <a:pPr marL="228600" indent="-228600">
              <a:buAutoNum type="alphaUcPeriod"/>
            </a:pPr>
            <a:r>
              <a:rPr lang="vi-VN" dirty="0">
                <a:latin typeface="Bradley Hand" pitchFamily="2" charset="77"/>
              </a:rPr>
              <a:t>KỶ LUẬT THUỘC LINH VÀ KỶ LUẬT BẢN THÂN để đạt đích và được thưởng</a:t>
            </a:r>
          </a:p>
          <a:p>
            <a:pPr marL="228600" indent="-228600">
              <a:buAutoNum type="alphaUcPeriod"/>
            </a:pPr>
            <a:r>
              <a:rPr lang="vi-VN" dirty="0">
                <a:latin typeface="Bradley Hand" pitchFamily="2" charset="77"/>
              </a:rPr>
              <a:t>KIÊN NHẪN, CẦN CÙ, CHỜ ĐỢI để được hoa lợi nhất là hoa quả đầu mùa.</a:t>
            </a:r>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6</a:t>
            </a:fld>
            <a:endParaRPr lang="en-US"/>
          </a:p>
        </p:txBody>
      </p:sp>
    </p:spTree>
    <p:extLst>
      <p:ext uri="{BB962C8B-B14F-4D97-AF65-F5344CB8AC3E}">
        <p14:creationId xmlns:p14="http://schemas.microsoft.com/office/powerpoint/2010/main" val="78820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latin typeface="Bradley Hand" pitchFamily="2" charset="77"/>
            </a:endParaRPr>
          </a:p>
          <a:p>
            <a:r>
              <a:rPr lang="vi-VN" dirty="0">
                <a:latin typeface="Bradley Hand" pitchFamily="2" charset="77"/>
              </a:rPr>
              <a:t>Người tài không về giúp nước vì không ai dùng họ. HT không sử dụng lực lượng trẻ là một sự ngưng trệ. Bóp nghẹt tầm nhìn và khát vọng tuổi trẻ,</a:t>
            </a:r>
          </a:p>
          <a:p>
            <a:r>
              <a:rPr lang="vi-VN" dirty="0">
                <a:latin typeface="Bradley Hand" pitchFamily="2" charset="77"/>
              </a:rPr>
              <a:t>Khai phóng bắt đầu từ sự nơí lõng kiểm soát và tự do. Lãnh đạo cấm nắm mọi thứ là một lãnh đạo đang thất bại.</a:t>
            </a:r>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7</a:t>
            </a:fld>
            <a:endParaRPr lang="en-US"/>
          </a:p>
        </p:txBody>
      </p:sp>
    </p:spTree>
    <p:extLst>
      <p:ext uri="{BB962C8B-B14F-4D97-AF65-F5344CB8AC3E}">
        <p14:creationId xmlns:p14="http://schemas.microsoft.com/office/powerpoint/2010/main" val="3945073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Phao</a:t>
            </a:r>
            <a:r>
              <a:rPr lang="en-US" dirty="0"/>
              <a:t> Lô </a:t>
            </a:r>
            <a:r>
              <a:rPr lang="en-US" dirty="0" err="1"/>
              <a:t>nhận</a:t>
            </a:r>
            <a:r>
              <a:rPr lang="en-US" dirty="0"/>
              <a:t> </a:t>
            </a:r>
            <a:r>
              <a:rPr lang="en-US" dirty="0" err="1"/>
              <a:t>biết</a:t>
            </a:r>
            <a:r>
              <a:rPr lang="en-US" dirty="0"/>
              <a:t> </a:t>
            </a:r>
            <a:r>
              <a:rPr lang="en-US" dirty="0" err="1"/>
              <a:t>Ti-mô-thê</a:t>
            </a:r>
            <a:r>
              <a:rPr lang="en-US" dirty="0"/>
              <a:t> </a:t>
            </a:r>
            <a:r>
              <a:rPr lang="en-US" dirty="0" err="1"/>
              <a:t>sẽ</a:t>
            </a:r>
            <a:r>
              <a:rPr lang="en-US" dirty="0"/>
              <a:t> </a:t>
            </a:r>
            <a:r>
              <a:rPr lang="en-US" dirty="0" err="1"/>
              <a:t>tiếp</a:t>
            </a:r>
            <a:r>
              <a:rPr lang="en-US" dirty="0"/>
              <a:t> </a:t>
            </a:r>
            <a:r>
              <a:rPr lang="en-US" dirty="0" err="1"/>
              <a:t>tục</a:t>
            </a:r>
            <a:r>
              <a:rPr lang="en-US" dirty="0"/>
              <a:t> </a:t>
            </a:r>
            <a:r>
              <a:rPr lang="en-US" dirty="0" err="1"/>
              <a:t>sứ</a:t>
            </a:r>
            <a:r>
              <a:rPr lang="en-US" dirty="0"/>
              <a:t> </a:t>
            </a:r>
            <a:r>
              <a:rPr lang="en-US" dirty="0" err="1"/>
              <a:t>mạng</a:t>
            </a:r>
            <a:r>
              <a:rPr lang="en-US" dirty="0"/>
              <a:t> </a:t>
            </a:r>
            <a:r>
              <a:rPr lang="en-US" dirty="0" err="1"/>
              <a:t>của</a:t>
            </a:r>
            <a:r>
              <a:rPr lang="en-US" dirty="0"/>
              <a:t> </a:t>
            </a:r>
            <a:r>
              <a:rPr lang="en-US" dirty="0" err="1"/>
              <a:t>mình</a:t>
            </a:r>
            <a:r>
              <a:rPr lang="en-US" dirty="0"/>
              <a:t>. Sau </a:t>
            </a:r>
            <a:r>
              <a:rPr lang="en-US" dirty="0" err="1"/>
              <a:t>Ti-mô-thê</a:t>
            </a:r>
            <a:r>
              <a:rPr lang="en-US" dirty="0"/>
              <a:t> </a:t>
            </a:r>
            <a:r>
              <a:rPr lang="en-US" dirty="0" err="1"/>
              <a:t>có</a:t>
            </a:r>
            <a:r>
              <a:rPr lang="en-US" dirty="0"/>
              <a:t> </a:t>
            </a:r>
            <a:r>
              <a:rPr lang="en-US" dirty="0" err="1"/>
              <a:t>hàng</a:t>
            </a:r>
            <a:r>
              <a:rPr lang="en-US" dirty="0"/>
              <a:t> </a:t>
            </a:r>
            <a:r>
              <a:rPr lang="en-US" dirty="0" err="1"/>
              <a:t>trăm</a:t>
            </a:r>
            <a:r>
              <a:rPr lang="en-US" dirty="0"/>
              <a:t> </a:t>
            </a:r>
            <a:r>
              <a:rPr lang="en-US" dirty="0" err="1"/>
              <a:t>các</a:t>
            </a:r>
            <a:r>
              <a:rPr lang="en-US" dirty="0"/>
              <a:t> </a:t>
            </a:r>
            <a:r>
              <a:rPr lang="en-US" dirty="0" err="1"/>
              <a:t>lãnh</a:t>
            </a:r>
            <a:r>
              <a:rPr lang="en-US" dirty="0"/>
              <a:t> </a:t>
            </a:r>
            <a:r>
              <a:rPr lang="en-US" dirty="0" err="1"/>
              <a:t>đạo</a:t>
            </a:r>
            <a:r>
              <a:rPr lang="en-US" dirty="0"/>
              <a:t> </a:t>
            </a:r>
            <a:r>
              <a:rPr lang="en-US" dirty="0" err="1"/>
              <a:t>cộng</a:t>
            </a:r>
            <a:r>
              <a:rPr lang="en-US" dirty="0"/>
              <a:t> </a:t>
            </a:r>
            <a:r>
              <a:rPr lang="en-US" dirty="0" err="1"/>
              <a:t>sự</a:t>
            </a:r>
            <a:r>
              <a:rPr lang="en-US" dirty="0"/>
              <a:t>. </a:t>
            </a:r>
            <a:r>
              <a:rPr lang="en-US" dirty="0" err="1"/>
              <a:t>Phao</a:t>
            </a:r>
            <a:r>
              <a:rPr lang="en-US" dirty="0"/>
              <a:t> </a:t>
            </a:r>
            <a:r>
              <a:rPr lang="en-US" dirty="0" err="1"/>
              <a:t>lô</a:t>
            </a:r>
            <a:r>
              <a:rPr lang="en-US" dirty="0"/>
              <a:t> </a:t>
            </a:r>
            <a:r>
              <a:rPr lang="en-US" dirty="0" err="1"/>
              <a:t>dành</a:t>
            </a:r>
            <a:r>
              <a:rPr lang="en-US" dirty="0"/>
              <a:t> </a:t>
            </a:r>
            <a:r>
              <a:rPr lang="en-US" dirty="0" err="1"/>
              <a:t>gần</a:t>
            </a:r>
            <a:r>
              <a:rPr lang="en-US" dirty="0"/>
              <a:t> 20 </a:t>
            </a:r>
            <a:r>
              <a:rPr lang="en-US" dirty="0" err="1"/>
              <a:t>năm</a:t>
            </a:r>
            <a:r>
              <a:rPr lang="en-US" dirty="0"/>
              <a:t> </a:t>
            </a:r>
            <a:r>
              <a:rPr lang="en-US" dirty="0" err="1"/>
              <a:t>để</a:t>
            </a:r>
            <a:r>
              <a:rPr lang="en-US" dirty="0"/>
              <a:t> </a:t>
            </a:r>
            <a:r>
              <a:rPr lang="en-US" dirty="0" err="1"/>
              <a:t>trang</a:t>
            </a:r>
            <a:r>
              <a:rPr lang="en-US" dirty="0"/>
              <a:t> </a:t>
            </a:r>
            <a:r>
              <a:rPr lang="en-US" dirty="0" err="1"/>
              <a:t>bị</a:t>
            </a:r>
            <a:r>
              <a:rPr lang="en-US" dirty="0"/>
              <a:t> </a:t>
            </a:r>
            <a:r>
              <a:rPr lang="en-US" dirty="0" err="1"/>
              <a:t>cho</a:t>
            </a:r>
            <a:r>
              <a:rPr lang="en-US" dirty="0"/>
              <a:t> </a:t>
            </a:r>
            <a:r>
              <a:rPr lang="en-US" dirty="0" err="1"/>
              <a:t>Ti</a:t>
            </a:r>
            <a:r>
              <a:rPr lang="en-US" dirty="0"/>
              <a:t> </a:t>
            </a:r>
            <a:r>
              <a:rPr lang="en-US" dirty="0" err="1"/>
              <a:t>mô</a:t>
            </a:r>
            <a:r>
              <a:rPr lang="en-US" dirty="0"/>
              <a:t> </a:t>
            </a:r>
            <a:r>
              <a:rPr lang="en-US" dirty="0" err="1"/>
              <a:t>thê</a:t>
            </a:r>
            <a:endParaRPr lang="en-US" dirty="0"/>
          </a:p>
          <a:p>
            <a:r>
              <a:rPr lang="en-US" dirty="0"/>
              <a:t> </a:t>
            </a:r>
            <a:r>
              <a:rPr lang="en-US" dirty="0" err="1"/>
              <a:t>Ông</a:t>
            </a:r>
            <a:r>
              <a:rPr lang="en-US" dirty="0"/>
              <a:t> </a:t>
            </a:r>
            <a:r>
              <a:rPr lang="en-US" dirty="0" err="1"/>
              <a:t>nhắc</a:t>
            </a:r>
            <a:r>
              <a:rPr lang="en-US" dirty="0"/>
              <a:t> </a:t>
            </a:r>
            <a:r>
              <a:rPr lang="en-US" dirty="0" err="1"/>
              <a:t>nhở</a:t>
            </a:r>
            <a:r>
              <a:rPr lang="en-US" dirty="0"/>
              <a:t> </a:t>
            </a:r>
            <a:r>
              <a:rPr lang="en-US" dirty="0" err="1"/>
              <a:t>Ti</a:t>
            </a:r>
            <a:r>
              <a:rPr lang="en-US" dirty="0"/>
              <a:t> </a:t>
            </a:r>
            <a:r>
              <a:rPr lang="en-US" dirty="0" err="1"/>
              <a:t>mô</a:t>
            </a:r>
            <a:r>
              <a:rPr lang="en-US" dirty="0"/>
              <a:t> </a:t>
            </a:r>
            <a:r>
              <a:rPr lang="en-US" dirty="0" err="1"/>
              <a:t>thê</a:t>
            </a:r>
            <a:r>
              <a:rPr lang="en-US" dirty="0"/>
              <a:t> </a:t>
            </a:r>
            <a:r>
              <a:rPr lang="en-US" dirty="0" err="1"/>
              <a:t>về</a:t>
            </a:r>
            <a:r>
              <a:rPr lang="en-US" dirty="0"/>
              <a:t> </a:t>
            </a:r>
            <a:r>
              <a:rPr lang="en-US" dirty="0" err="1"/>
              <a:t>làn</a:t>
            </a:r>
            <a:r>
              <a:rPr lang="en-US" dirty="0"/>
              <a:t> song </a:t>
            </a:r>
            <a:r>
              <a:rPr lang="en-US" dirty="0" err="1"/>
              <a:t>của</a:t>
            </a:r>
            <a:r>
              <a:rPr lang="en-US" dirty="0"/>
              <a:t> </a:t>
            </a:r>
            <a:r>
              <a:rPr lang="en-US" dirty="0" err="1"/>
              <a:t>các</a:t>
            </a:r>
            <a:r>
              <a:rPr lang="en-US" dirty="0"/>
              <a:t> </a:t>
            </a:r>
            <a:r>
              <a:rPr lang="en-US" dirty="0" err="1"/>
              <a:t>tiên</a:t>
            </a:r>
            <a:r>
              <a:rPr lang="en-US" dirty="0"/>
              <a:t> tri </a:t>
            </a:r>
            <a:r>
              <a:rPr lang="en-US" dirty="0" err="1"/>
              <a:t>giã</a:t>
            </a:r>
            <a:r>
              <a:rPr lang="en-US" dirty="0"/>
              <a:t> </a:t>
            </a:r>
            <a:r>
              <a:rPr lang="en-US" dirty="0" err="1"/>
              <a:t>nhất</a:t>
            </a:r>
            <a:r>
              <a:rPr lang="en-US" dirty="0"/>
              <a:t> </a:t>
            </a:r>
            <a:r>
              <a:rPr lang="en-US" dirty="0" err="1"/>
              <a:t>là</a:t>
            </a:r>
            <a:r>
              <a:rPr lang="en-US" dirty="0"/>
              <a:t> </a:t>
            </a:r>
            <a:r>
              <a:rPr lang="en-US" dirty="0" err="1"/>
              <a:t>người</a:t>
            </a:r>
            <a:r>
              <a:rPr lang="en-US" dirty="0"/>
              <a:t> </a:t>
            </a:r>
            <a:r>
              <a:rPr lang="en-US" dirty="0" err="1"/>
              <a:t>Giu</a:t>
            </a:r>
            <a:r>
              <a:rPr lang="en-US" dirty="0"/>
              <a:t> </a:t>
            </a:r>
            <a:r>
              <a:rPr lang="en-US" dirty="0" err="1"/>
              <a:t>đa</a:t>
            </a:r>
            <a:r>
              <a:rPr lang="en-US" dirty="0"/>
              <a:t>.</a:t>
            </a:r>
          </a:p>
          <a:p>
            <a:endParaRPr lang="en-US" dirty="0"/>
          </a:p>
          <a:p>
            <a:r>
              <a:rPr lang="en-US" dirty="0" err="1"/>
              <a:t>Đức</a:t>
            </a:r>
            <a:r>
              <a:rPr lang="en-US" dirty="0"/>
              <a:t> </a:t>
            </a:r>
            <a:r>
              <a:rPr lang="en-US" dirty="0" err="1"/>
              <a:t>Chúa</a:t>
            </a:r>
            <a:r>
              <a:rPr lang="en-US" dirty="0"/>
              <a:t> </a:t>
            </a:r>
            <a:r>
              <a:rPr lang="en-US" dirty="0" err="1"/>
              <a:t>Giê</a:t>
            </a:r>
            <a:r>
              <a:rPr lang="en-US" dirty="0"/>
              <a:t>-xu </a:t>
            </a:r>
            <a:r>
              <a:rPr lang="en-US" dirty="0" err="1"/>
              <a:t>và</a:t>
            </a:r>
            <a:r>
              <a:rPr lang="en-US" dirty="0"/>
              <a:t> </a:t>
            </a:r>
            <a:r>
              <a:rPr lang="en-US" dirty="0" err="1"/>
              <a:t>các</a:t>
            </a:r>
            <a:r>
              <a:rPr lang="en-US" dirty="0"/>
              <a:t> </a:t>
            </a:r>
            <a:r>
              <a:rPr lang="en-US" dirty="0" err="1"/>
              <a:t>môn</a:t>
            </a:r>
            <a:r>
              <a:rPr lang="en-US" dirty="0"/>
              <a:t> </a:t>
            </a:r>
            <a:r>
              <a:rPr lang="en-US" dirty="0" err="1"/>
              <a:t>đồ</a:t>
            </a:r>
            <a:r>
              <a:rPr lang="en-US" dirty="0"/>
              <a:t>: </a:t>
            </a:r>
            <a:r>
              <a:rPr lang="vi-VN" sz="1200" b="0" i="0" kern="1200" dirty="0">
                <a:solidFill>
                  <a:schemeClr val="tx1"/>
                </a:solidFill>
                <a:effectLst/>
                <a:latin typeface="+mn-lt"/>
                <a:ea typeface="+mn-ea"/>
                <a:cs typeface="+mn-cs"/>
              </a:rPr>
              <a:t>  Ngài luôn nhắc các môn đồ phải chịu khổ và học biết để dành cho sự bùng nổ của Đạo Chúa</a:t>
            </a:r>
          </a:p>
          <a:p>
            <a:r>
              <a:rPr lang="vi-VN" sz="1200" b="0" i="0" kern="1200" dirty="0">
                <a:solidFill>
                  <a:schemeClr val="tx1"/>
                </a:solidFill>
                <a:effectLst/>
                <a:latin typeface="+mn-lt"/>
                <a:ea typeface="+mn-ea"/>
                <a:cs typeface="+mn-cs"/>
              </a:rPr>
              <a:t>Công Vụ 1</a:t>
            </a:r>
            <a:r>
              <a:rPr lang="vi-VN" sz="1200" b="0" i="0" u="none" strike="noStrike" kern="1200" dirty="0">
                <a:solidFill>
                  <a:schemeClr val="tx1"/>
                </a:solidFill>
                <a:effectLst/>
                <a:latin typeface="+mn-lt"/>
                <a:ea typeface="+mn-ea"/>
                <a:cs typeface="+mn-cs"/>
                <a:hlinkClick r:id="rId3" tooltip="Share Verse"/>
              </a:rPr>
              <a:t>8</a:t>
            </a:r>
            <a:r>
              <a:rPr lang="vi-VN" sz="1200" b="0" i="0" kern="1200" dirty="0">
                <a:solidFill>
                  <a:schemeClr val="tx1"/>
                </a:solidFill>
                <a:effectLst/>
                <a:latin typeface="+mn-lt"/>
                <a:ea typeface="+mn-ea"/>
                <a:cs typeface="+mn-cs"/>
              </a:rPr>
              <a:t> Nhưng khi Đức Thánh Linh giáng trên các ngươi, thì các ngươi sẽ nhận lấy quyền phép, và làm chứng về ta tại thành Giê-ru-sa-lem, cả xứ Giu-đê, xứ Sa-ma-ri, cho đến cùng trái đất.</a:t>
            </a:r>
            <a:endParaRPr lang="en-US" dirty="0"/>
          </a:p>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8</a:t>
            </a:fld>
            <a:endParaRPr lang="en-US"/>
          </a:p>
        </p:txBody>
      </p:sp>
    </p:spTree>
    <p:extLst>
      <p:ext uri="{BB962C8B-B14F-4D97-AF65-F5344CB8AC3E}">
        <p14:creationId xmlns:p14="http://schemas.microsoft.com/office/powerpoint/2010/main" val="952629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Giăng 16:</a:t>
            </a:r>
            <a:r>
              <a:rPr lang="vi-VN" sz="1200" b="0" i="0" u="none" strike="noStrike" kern="1200" dirty="0">
                <a:solidFill>
                  <a:schemeClr val="tx1"/>
                </a:solidFill>
                <a:effectLst/>
                <a:latin typeface="+mn-lt"/>
                <a:ea typeface="+mn-ea"/>
                <a:cs typeface="+mn-cs"/>
                <a:hlinkClick r:id="rId3" tooltip="Share Verse"/>
              </a:rPr>
              <a:t>12</a:t>
            </a:r>
            <a:r>
              <a:rPr lang="vi-VN" sz="1200" b="0" i="0" kern="1200" dirty="0">
                <a:solidFill>
                  <a:schemeClr val="tx1"/>
                </a:solidFill>
                <a:effectLst/>
                <a:latin typeface="+mn-lt"/>
                <a:ea typeface="+mn-ea"/>
                <a:cs typeface="+mn-cs"/>
              </a:rPr>
              <a:t> ”Ta còn có nhiều chuyện nói với các ngươi nữa; nhưng bây giờ những điều đó cao quá sức các ngươi. </a:t>
            </a:r>
            <a:r>
              <a:rPr lang="vi-VN" sz="1200" b="0" i="0" u="none" strike="noStrike" kern="1200" dirty="0">
                <a:solidFill>
                  <a:schemeClr val="tx1"/>
                </a:solidFill>
                <a:effectLst/>
                <a:latin typeface="+mn-lt"/>
                <a:ea typeface="+mn-ea"/>
                <a:cs typeface="+mn-cs"/>
                <a:hlinkClick r:id="rId4" tooltip="Share Verse"/>
              </a:rPr>
              <a:t>13</a:t>
            </a:r>
            <a:r>
              <a:rPr lang="vi-VN" sz="1200" b="0" i="0" kern="1200" dirty="0">
                <a:solidFill>
                  <a:schemeClr val="tx1"/>
                </a:solidFill>
                <a:effectLst/>
                <a:latin typeface="+mn-lt"/>
                <a:ea typeface="+mn-ea"/>
                <a:cs typeface="+mn-cs"/>
              </a:rPr>
              <a:t> Lúc nào Thần lẽ thật sẽ đến, thì Ngài dẫn các ngươi vào mọi lẽ thật; vì Ngài không nói tự mình, nhưng nói mọi điều mình đã nghe, và tỏ bày cho các ngươi những sự sẽ đến”</a:t>
            </a:r>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9</a:t>
            </a:fld>
            <a:endParaRPr lang="en-US"/>
          </a:p>
        </p:txBody>
      </p:sp>
    </p:spTree>
    <p:extLst>
      <p:ext uri="{BB962C8B-B14F-4D97-AF65-F5344CB8AC3E}">
        <p14:creationId xmlns:p14="http://schemas.microsoft.com/office/powerpoint/2010/main" val="3147638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Ê</a:t>
            </a:r>
            <a:r>
              <a:rPr lang="en-US" dirty="0"/>
              <a:t>-li  </a:t>
            </a:r>
            <a:r>
              <a:rPr lang="en-US" dirty="0" err="1"/>
              <a:t>thấy</a:t>
            </a:r>
            <a:r>
              <a:rPr lang="en-US" dirty="0"/>
              <a:t> </a:t>
            </a:r>
            <a:r>
              <a:rPr lang="en-US" dirty="0" err="1"/>
              <a:t>Ê</a:t>
            </a:r>
            <a:r>
              <a:rPr lang="en-US" dirty="0"/>
              <a:t>-li-</a:t>
            </a:r>
            <a:r>
              <a:rPr lang="en-US" dirty="0" err="1"/>
              <a:t>sê</a:t>
            </a:r>
            <a:r>
              <a:rPr lang="en-US" dirty="0"/>
              <a:t>: </a:t>
            </a:r>
          </a:p>
          <a:p>
            <a:endParaRPr lang="en-US" dirty="0"/>
          </a:p>
          <a:p>
            <a:r>
              <a:rPr lang="en-US" sz="1200" b="0" i="0" kern="1200" dirty="0">
                <a:solidFill>
                  <a:schemeClr val="tx1"/>
                </a:solidFill>
                <a:effectLst/>
                <a:latin typeface="+mn-lt"/>
                <a:ea typeface="+mn-ea"/>
                <a:cs typeface="+mn-cs"/>
              </a:rPr>
              <a:t>I </a:t>
            </a:r>
            <a:r>
              <a:rPr lang="en-US" sz="1200" b="0" i="0" kern="1200" dirty="0" err="1">
                <a:solidFill>
                  <a:schemeClr val="tx1"/>
                </a:solidFill>
                <a:effectLst/>
                <a:latin typeface="+mn-lt"/>
                <a:ea typeface="+mn-ea"/>
                <a:cs typeface="+mn-cs"/>
              </a:rPr>
              <a:t>các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vua</a:t>
            </a:r>
            <a:r>
              <a:rPr lang="en-US" sz="1200" b="0" i="0" kern="1200" dirty="0">
                <a:solidFill>
                  <a:schemeClr val="tx1"/>
                </a:solidFill>
                <a:effectLst/>
                <a:latin typeface="+mn-lt"/>
                <a:ea typeface="+mn-ea"/>
                <a:cs typeface="+mn-cs"/>
              </a:rPr>
              <a:t> 19: 16b “</a:t>
            </a:r>
            <a:r>
              <a:rPr lang="vi-VN" sz="1200" b="0" i="0" kern="1200" dirty="0">
                <a:solidFill>
                  <a:schemeClr val="tx1"/>
                </a:solidFill>
                <a:effectLst/>
                <a:latin typeface="+mn-lt"/>
                <a:ea typeface="+mn-ea"/>
                <a:cs typeface="+mn-cs"/>
              </a:rPr>
              <a:t>ngươi sẽ xức dầu cho Ê-li-sê, con trai Sa-phát, ở A-bên-Mê-hô-la, làm tiên tri thế cho ngươi. </a:t>
            </a:r>
            <a:r>
              <a:rPr lang="vi-VN" sz="1200" b="0" i="0" u="none" strike="noStrike" kern="1200" dirty="0">
                <a:solidFill>
                  <a:schemeClr val="tx1"/>
                </a:solidFill>
                <a:effectLst/>
                <a:latin typeface="+mn-lt"/>
                <a:ea typeface="+mn-ea"/>
                <a:cs typeface="+mn-cs"/>
                <a:hlinkClick r:id="rId3" tooltip="Share Verse"/>
              </a:rPr>
              <a:t>17</a:t>
            </a:r>
            <a:r>
              <a:rPr lang="vi-VN" sz="1200" b="0" i="0" kern="1200" dirty="0">
                <a:solidFill>
                  <a:schemeClr val="tx1"/>
                </a:solidFill>
                <a:effectLst/>
                <a:latin typeface="+mn-lt"/>
                <a:ea typeface="+mn-ea"/>
                <a:cs typeface="+mn-cs"/>
              </a:rPr>
              <a:t> Ai thoát khỏi gươm của Ha-xa-ên sẽ bị Giê-hu giết; ai thoát khỏi gươm của Giê-hu sẽ bị Ê-li-sê giết. </a:t>
            </a:r>
            <a:r>
              <a:rPr lang="vi-VN" sz="1200" b="0" i="0" u="none" strike="noStrike" kern="1200" dirty="0">
                <a:solidFill>
                  <a:schemeClr val="tx1"/>
                </a:solidFill>
                <a:effectLst/>
                <a:latin typeface="+mn-lt"/>
                <a:ea typeface="+mn-ea"/>
                <a:cs typeface="+mn-cs"/>
                <a:hlinkClick r:id="rId4" tooltip="Share Verse"/>
              </a:rPr>
              <a:t>18</a:t>
            </a:r>
            <a:r>
              <a:rPr lang="vi-VN" sz="1200" b="0" i="0" kern="1200" dirty="0">
                <a:solidFill>
                  <a:schemeClr val="tx1"/>
                </a:solidFill>
                <a:effectLst/>
                <a:latin typeface="+mn-lt"/>
                <a:ea typeface="+mn-ea"/>
                <a:cs typeface="+mn-cs"/>
              </a:rPr>
              <a:t> Nhưng ta đã để dành lại cho ta trong Y-sơ-ra-ên bảy ngàn người không có quì gối xuống trước mặt Ba-anh, và môi họ chưa hôn nó. </a:t>
            </a:r>
            <a:r>
              <a:rPr lang="vi-VN" sz="1200" b="0" i="0" u="none" strike="noStrike" kern="1200" dirty="0">
                <a:solidFill>
                  <a:schemeClr val="tx1"/>
                </a:solidFill>
                <a:effectLst/>
                <a:latin typeface="+mn-lt"/>
                <a:ea typeface="+mn-ea"/>
                <a:cs typeface="+mn-cs"/>
                <a:hlinkClick r:id="rId5" tooltip="Share Verse"/>
              </a:rPr>
              <a:t>19</a:t>
            </a:r>
            <a:r>
              <a:rPr lang="vi-VN" sz="1200" b="0" i="0" kern="1200" dirty="0">
                <a:solidFill>
                  <a:schemeClr val="tx1"/>
                </a:solidFill>
                <a:effectLst/>
                <a:latin typeface="+mn-lt"/>
                <a:ea typeface="+mn-ea"/>
                <a:cs typeface="+mn-cs"/>
              </a:rPr>
              <a:t> Từ đó, Ê-li đi, gặp Ê-li-sê, con trai của Sa-phát đang cày có mười hai đôi bò trước mặt mình, chính người cầm đôi thứ mười hai. Ê-li đi ngang qua người, ném áo choàng mình trên người. </a:t>
            </a:r>
            <a:r>
              <a:rPr lang="vi-VN" sz="1200" b="0" i="0" u="none" strike="noStrike" kern="1200" dirty="0">
                <a:solidFill>
                  <a:schemeClr val="tx1"/>
                </a:solidFill>
                <a:effectLst/>
                <a:latin typeface="+mn-lt"/>
                <a:ea typeface="+mn-ea"/>
                <a:cs typeface="+mn-cs"/>
                <a:hlinkClick r:id="rId6" tooltip="Share Verse"/>
              </a:rPr>
              <a:t>20</a:t>
            </a:r>
            <a:r>
              <a:rPr lang="vi-VN" sz="1200" b="0" i="0" kern="1200" dirty="0">
                <a:solidFill>
                  <a:schemeClr val="tx1"/>
                </a:solidFill>
                <a:effectLst/>
                <a:latin typeface="+mn-lt"/>
                <a:ea typeface="+mn-ea"/>
                <a:cs typeface="+mn-cs"/>
              </a:rPr>
              <a:t> Ê-li-sê bèn bỏ bò mình, chạy theo Ê-li mà nói rằng: Xin cho phép tôi hôn cha và mẹ tôi đã, đoạn tôi sẽ theo ông. Ê-li đáp: Hãy đi và trở lại; vì ta nào có làm gì cho ngươi đâu. </a:t>
            </a:r>
            <a:r>
              <a:rPr lang="vi-VN" sz="1200" b="0" i="0" u="none" strike="noStrike" kern="1200" dirty="0">
                <a:solidFill>
                  <a:schemeClr val="tx1"/>
                </a:solidFill>
                <a:effectLst/>
                <a:latin typeface="+mn-lt"/>
                <a:ea typeface="+mn-ea"/>
                <a:cs typeface="+mn-cs"/>
                <a:hlinkClick r:id="rId7" tooltip="Share Verse"/>
              </a:rPr>
              <a:t>21</a:t>
            </a:r>
            <a:r>
              <a:rPr lang="vi-VN" sz="1200" b="0" i="0" kern="1200" dirty="0">
                <a:solidFill>
                  <a:schemeClr val="tx1"/>
                </a:solidFill>
                <a:effectLst/>
                <a:latin typeface="+mn-lt"/>
                <a:ea typeface="+mn-ea"/>
                <a:cs typeface="+mn-cs"/>
              </a:rPr>
              <a:t> Ê-li-sê bèn lìa khỏi Ê-li trở về, bắt một đôi bò giết đi, và lấy cày làm củi mà nấu thịt nó, rồi cho các tôi tớ mình ăn. Đoạn, người đứng dậy, đi theo Ê-li, và hầu việc người”</a:t>
            </a:r>
            <a:endParaRPr lang="en-US" dirty="0"/>
          </a:p>
          <a:p>
            <a:endParaRPr lang="en-US" dirty="0"/>
          </a:p>
          <a:p>
            <a:r>
              <a:rPr lang="en-US" dirty="0" err="1"/>
              <a:t>Các</a:t>
            </a:r>
            <a:r>
              <a:rPr lang="en-US" dirty="0"/>
              <a:t> </a:t>
            </a:r>
            <a:r>
              <a:rPr lang="en-US" dirty="0" err="1"/>
              <a:t>bậc</a:t>
            </a:r>
            <a:r>
              <a:rPr lang="en-US" dirty="0"/>
              <a:t> cha </a:t>
            </a:r>
            <a:r>
              <a:rPr lang="en-US" dirty="0" err="1"/>
              <a:t>mẹ</a:t>
            </a:r>
            <a:r>
              <a:rPr lang="en-US" dirty="0"/>
              <a:t> </a:t>
            </a:r>
            <a:r>
              <a:rPr lang="en-US" dirty="0" err="1"/>
              <a:t>và</a:t>
            </a:r>
            <a:r>
              <a:rPr lang="en-US" dirty="0"/>
              <a:t> </a:t>
            </a:r>
            <a:r>
              <a:rPr lang="en-US" dirty="0" err="1"/>
              <a:t>lãnh</a:t>
            </a:r>
            <a:r>
              <a:rPr lang="en-US" dirty="0"/>
              <a:t> </a:t>
            </a:r>
            <a:r>
              <a:rPr lang="en-US" dirty="0" err="1"/>
              <a:t>đạo</a:t>
            </a:r>
            <a:r>
              <a:rPr lang="en-US" dirty="0"/>
              <a:t> HT </a:t>
            </a:r>
            <a:r>
              <a:rPr lang="en-US" dirty="0" err="1"/>
              <a:t>thường</a:t>
            </a:r>
            <a:r>
              <a:rPr lang="en-US" dirty="0"/>
              <a:t> </a:t>
            </a:r>
            <a:r>
              <a:rPr lang="en-US" dirty="0" err="1"/>
              <a:t>cố</a:t>
            </a:r>
            <a:r>
              <a:rPr lang="en-US" dirty="0"/>
              <a:t> chap </a:t>
            </a:r>
            <a:r>
              <a:rPr lang="en-US" dirty="0" err="1"/>
              <a:t>dù</a:t>
            </a:r>
            <a:r>
              <a:rPr lang="en-US" dirty="0"/>
              <a:t> </a:t>
            </a:r>
            <a:r>
              <a:rPr lang="en-US" dirty="0" err="1"/>
              <a:t>họ</a:t>
            </a:r>
            <a:r>
              <a:rPr lang="en-US" dirty="0"/>
              <a:t> </a:t>
            </a:r>
            <a:r>
              <a:rPr lang="en-US" dirty="0" err="1"/>
              <a:t>không</a:t>
            </a:r>
            <a:r>
              <a:rPr lang="en-US" dirty="0"/>
              <a:t> </a:t>
            </a:r>
            <a:r>
              <a:rPr lang="en-US" dirty="0" err="1"/>
              <a:t>biết</a:t>
            </a:r>
            <a:r>
              <a:rPr lang="en-US" dirty="0"/>
              <a:t>. </a:t>
            </a:r>
            <a:r>
              <a:rPr lang="en-US" dirty="0" err="1"/>
              <a:t>Xã</a:t>
            </a:r>
            <a:r>
              <a:rPr lang="en-US" dirty="0"/>
              <a:t> </a:t>
            </a:r>
            <a:r>
              <a:rPr lang="en-US" dirty="0" err="1"/>
              <a:t>hội</a:t>
            </a:r>
            <a:r>
              <a:rPr lang="en-US" dirty="0"/>
              <a:t> </a:t>
            </a:r>
            <a:r>
              <a:rPr lang="en-US" dirty="0" err="1"/>
              <a:t>không</a:t>
            </a:r>
            <a:r>
              <a:rPr lang="en-US" dirty="0"/>
              <a:t> </a:t>
            </a:r>
            <a:r>
              <a:rPr lang="en-US" dirty="0" err="1"/>
              <a:t>có</a:t>
            </a:r>
            <a:r>
              <a:rPr lang="en-US" dirty="0"/>
              <a:t> </a:t>
            </a:r>
            <a:r>
              <a:rPr lang="en-US" dirty="0" err="1"/>
              <a:t>văn</a:t>
            </a:r>
            <a:r>
              <a:rPr lang="en-US" dirty="0"/>
              <a:t> </a:t>
            </a:r>
            <a:r>
              <a:rPr lang="en-US" dirty="0" err="1"/>
              <a:t>hoá</a:t>
            </a:r>
            <a:r>
              <a:rPr lang="en-US" dirty="0"/>
              <a:t> </a:t>
            </a:r>
            <a:r>
              <a:rPr lang="en-US" dirty="0" err="1"/>
              <a:t>nhường</a:t>
            </a:r>
            <a:r>
              <a:rPr lang="en-US" dirty="0"/>
              <a:t>. </a:t>
            </a:r>
            <a:r>
              <a:rPr lang="en-US" dirty="0" err="1"/>
              <a:t>Câu</a:t>
            </a:r>
            <a:r>
              <a:rPr lang="en-US" dirty="0"/>
              <a:t> </a:t>
            </a:r>
            <a:r>
              <a:rPr lang="en-US" dirty="0" err="1"/>
              <a:t>chuyện</a:t>
            </a:r>
            <a:r>
              <a:rPr lang="en-US" dirty="0"/>
              <a:t> </a:t>
            </a:r>
            <a:r>
              <a:rPr lang="en-US" dirty="0" err="1"/>
              <a:t>Cua</a:t>
            </a:r>
            <a:r>
              <a:rPr lang="en-US" dirty="0"/>
              <a:t> Vietnam, </a:t>
            </a:r>
            <a:r>
              <a:rPr lang="en-US" dirty="0" err="1"/>
              <a:t>Cua</a:t>
            </a:r>
            <a:r>
              <a:rPr lang="en-US" dirty="0"/>
              <a:t> </a:t>
            </a:r>
            <a:r>
              <a:rPr lang="en-US" dirty="0" err="1"/>
              <a:t>Mỹ</a:t>
            </a:r>
            <a:r>
              <a:rPr lang="en-US" dirty="0"/>
              <a:t>.</a:t>
            </a:r>
          </a:p>
        </p:txBody>
      </p:sp>
      <p:sp>
        <p:nvSpPr>
          <p:cNvPr id="4" name="Slide Number Placeholder 3"/>
          <p:cNvSpPr>
            <a:spLocks noGrp="1"/>
          </p:cNvSpPr>
          <p:nvPr>
            <p:ph type="sldNum" sz="quarter" idx="5"/>
          </p:nvPr>
        </p:nvSpPr>
        <p:spPr/>
        <p:txBody>
          <a:bodyPr/>
          <a:lstStyle/>
          <a:p>
            <a:fld id="{C26C1DA7-F5C3-AB49-8283-8244D233F962}" type="slidenum">
              <a:rPr lang="en-US" smtClean="0"/>
              <a:t>10</a:t>
            </a:fld>
            <a:endParaRPr lang="en-US"/>
          </a:p>
        </p:txBody>
      </p:sp>
    </p:spTree>
    <p:extLst>
      <p:ext uri="{BB962C8B-B14F-4D97-AF65-F5344CB8AC3E}">
        <p14:creationId xmlns:p14="http://schemas.microsoft.com/office/powerpoint/2010/main" val="1648315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II Các Vua 2:</a:t>
            </a:r>
            <a:r>
              <a:rPr lang="vi-VN" sz="1200" b="0" i="0" u="none" strike="noStrike" kern="1200" dirty="0">
                <a:solidFill>
                  <a:schemeClr val="tx1"/>
                </a:solidFill>
                <a:effectLst/>
                <a:latin typeface="+mn-lt"/>
                <a:ea typeface="+mn-ea"/>
                <a:cs typeface="+mn-cs"/>
                <a:hlinkClick r:id="rId3" tooltip="Share Verse"/>
              </a:rPr>
              <a:t>7</a:t>
            </a:r>
            <a:r>
              <a:rPr lang="vi-VN" sz="1200" b="0" i="0" kern="1200" dirty="0">
                <a:solidFill>
                  <a:schemeClr val="tx1"/>
                </a:solidFill>
                <a:effectLst/>
                <a:latin typeface="+mn-lt"/>
                <a:ea typeface="+mn-ea"/>
                <a:cs typeface="+mn-cs"/>
              </a:rPr>
              <a:t> Có năm mươi người trong các môn đồ của những tiên tri đi theo, đứng cách xa đối ngang Giô-đanh; còn Ê-li và Ê-li-sê đứng lại tại mé sông. </a:t>
            </a:r>
            <a:r>
              <a:rPr lang="vi-VN" sz="1200" b="0" i="0" u="none" strike="noStrike" kern="1200" dirty="0">
                <a:solidFill>
                  <a:schemeClr val="tx1"/>
                </a:solidFill>
                <a:effectLst/>
                <a:latin typeface="+mn-lt"/>
                <a:ea typeface="+mn-ea"/>
                <a:cs typeface="+mn-cs"/>
                <a:hlinkClick r:id="rId4" tooltip="Share Verse"/>
              </a:rPr>
              <a:t>8</a:t>
            </a:r>
            <a:r>
              <a:rPr lang="vi-VN" sz="1200" b="0" i="0" kern="1200" dirty="0">
                <a:solidFill>
                  <a:schemeClr val="tx1"/>
                </a:solidFill>
                <a:effectLst/>
                <a:latin typeface="+mn-lt"/>
                <a:ea typeface="+mn-ea"/>
                <a:cs typeface="+mn-cs"/>
              </a:rPr>
              <a:t> Ê-li bèn lấy áo tơi mình, cuốn lại, đập trên nước; nước bèn rẽ ra hai bên, và hai người đều đi ngang qua trên đất khô. </a:t>
            </a:r>
            <a:r>
              <a:rPr lang="vi-VN" sz="1200" b="0" i="0" u="none" strike="noStrike" kern="1200" dirty="0">
                <a:solidFill>
                  <a:schemeClr val="tx1"/>
                </a:solidFill>
                <a:effectLst/>
                <a:latin typeface="+mn-lt"/>
                <a:ea typeface="+mn-ea"/>
                <a:cs typeface="+mn-cs"/>
                <a:hlinkClick r:id="rId5" tooltip="Share Verse"/>
              </a:rPr>
              <a:t>9</a:t>
            </a:r>
            <a:r>
              <a:rPr lang="vi-VN" sz="1200" b="0" i="0" kern="1200" dirty="0">
                <a:solidFill>
                  <a:schemeClr val="tx1"/>
                </a:solidFill>
                <a:effectLst/>
                <a:latin typeface="+mn-lt"/>
                <a:ea typeface="+mn-ea"/>
                <a:cs typeface="+mn-cs"/>
              </a:rPr>
              <a:t> Khi đi qua rồi, Ê-li nói với Ê-li-sê rằng: Hãy xin điều ngươi muốn ta làm cho ngươi, trước khi ta được cất lên khỏi ngươi. Ê-li-sê thưa rằng: Nguyền xin thần của thầy cảm động tôi được bội phần. </a:t>
            </a:r>
            <a:r>
              <a:rPr lang="vi-VN" sz="1200" b="0" i="0" u="none" strike="noStrike" kern="1200" dirty="0">
                <a:solidFill>
                  <a:schemeClr val="tx1"/>
                </a:solidFill>
                <a:effectLst/>
                <a:latin typeface="+mn-lt"/>
                <a:ea typeface="+mn-ea"/>
                <a:cs typeface="+mn-cs"/>
                <a:hlinkClick r:id="rId6" tooltip="Share Verse"/>
              </a:rPr>
              <a:t>10</a:t>
            </a:r>
            <a:r>
              <a:rPr lang="vi-VN" sz="1200" b="0" i="0" kern="1200" dirty="0">
                <a:solidFill>
                  <a:schemeClr val="tx1"/>
                </a:solidFill>
                <a:effectLst/>
                <a:latin typeface="+mn-lt"/>
                <a:ea typeface="+mn-ea"/>
                <a:cs typeface="+mn-cs"/>
              </a:rPr>
              <a:t> Ê-li nói với người rằng: Ngươi cầu xin một sự khó. Song nếu ngươi thấy ta lúc ta được cất lên khỏi ngươi, ắt sẽ được như lời bằng chẳng, thì không được. </a:t>
            </a:r>
            <a:r>
              <a:rPr lang="vi-VN" sz="1200" b="0" i="0" u="none" strike="noStrike" kern="1200" dirty="0">
                <a:solidFill>
                  <a:schemeClr val="tx1"/>
                </a:solidFill>
                <a:effectLst/>
                <a:latin typeface="+mn-lt"/>
                <a:ea typeface="+mn-ea"/>
                <a:cs typeface="+mn-cs"/>
                <a:hlinkClick r:id="rId7" tooltip="Share Verse"/>
              </a:rPr>
              <a:t>11</a:t>
            </a:r>
            <a:r>
              <a:rPr lang="vi-VN" sz="1200" b="0" i="0" kern="1200" dirty="0">
                <a:solidFill>
                  <a:schemeClr val="tx1"/>
                </a:solidFill>
                <a:effectLst/>
                <a:latin typeface="+mn-lt"/>
                <a:ea typeface="+mn-ea"/>
                <a:cs typeface="+mn-cs"/>
              </a:rPr>
              <a:t> Hai người cứ vừa đi vừa nói với nhau, kìa, có một cái xe lửa và ngựa lửa phân rẽ hai người; Ê-li lên trời trong một cơn gió lốc. </a:t>
            </a:r>
            <a:r>
              <a:rPr lang="vi-VN" sz="1200" b="0" i="0" u="none" strike="noStrike" kern="1200" dirty="0">
                <a:solidFill>
                  <a:schemeClr val="tx1"/>
                </a:solidFill>
                <a:effectLst/>
                <a:latin typeface="+mn-lt"/>
                <a:ea typeface="+mn-ea"/>
                <a:cs typeface="+mn-cs"/>
                <a:hlinkClick r:id="rId8" tooltip="Share Verse"/>
              </a:rPr>
              <a:t>12</a:t>
            </a:r>
            <a:r>
              <a:rPr lang="vi-VN" sz="1200" b="0" i="0" kern="1200" dirty="0">
                <a:solidFill>
                  <a:schemeClr val="tx1"/>
                </a:solidFill>
                <a:effectLst/>
                <a:latin typeface="+mn-lt"/>
                <a:ea typeface="+mn-ea"/>
                <a:cs typeface="+mn-cs"/>
              </a:rPr>
              <a:t> Ê-li-sê nhìn thấy, bèn la lên rằng: Cha tôi ôi! cha tôi ôi! là xe và lính kỵ của Y-sơ-ra-ên! Đoạn, Ê-li-sê không còn thấy người nữa; rồi người nắm áo mình xé ra làm hai mảnh. </a:t>
            </a:r>
            <a:r>
              <a:rPr lang="vi-VN" sz="1200" b="0" i="0" u="none" strike="noStrike" kern="1200" dirty="0">
                <a:solidFill>
                  <a:schemeClr val="tx1"/>
                </a:solidFill>
                <a:effectLst/>
                <a:latin typeface="+mn-lt"/>
                <a:ea typeface="+mn-ea"/>
                <a:cs typeface="+mn-cs"/>
                <a:hlinkClick r:id="rId9" tooltip="Share Verse"/>
              </a:rPr>
              <a:t>13</a:t>
            </a:r>
            <a:r>
              <a:rPr lang="vi-VN" sz="1200" b="0" i="0" kern="1200" dirty="0">
                <a:solidFill>
                  <a:schemeClr val="tx1"/>
                </a:solidFill>
                <a:effectLst/>
                <a:latin typeface="+mn-lt"/>
                <a:ea typeface="+mn-ea"/>
                <a:cs typeface="+mn-cs"/>
              </a:rPr>
              <a:t> Ê-li-sê bèn lấy cái áo tơi đã ở nơi mình Ê-li rơi xuống, trở về, đứng tại trên mé Giô-đanh. </a:t>
            </a:r>
            <a:r>
              <a:rPr lang="vi-VN" sz="1200" b="0" i="0" u="none" strike="noStrike" kern="1200" dirty="0">
                <a:solidFill>
                  <a:schemeClr val="tx1"/>
                </a:solidFill>
                <a:effectLst/>
                <a:latin typeface="+mn-lt"/>
                <a:ea typeface="+mn-ea"/>
                <a:cs typeface="+mn-cs"/>
                <a:hlinkClick r:id="rId10" tooltip="Share Verse"/>
              </a:rPr>
              <a:t>14</a:t>
            </a:r>
            <a:r>
              <a:rPr lang="vi-VN" sz="1200" b="0" i="0" kern="1200" dirty="0">
                <a:solidFill>
                  <a:schemeClr val="tx1"/>
                </a:solidFill>
                <a:effectLst/>
                <a:latin typeface="+mn-lt"/>
                <a:ea typeface="+mn-ea"/>
                <a:cs typeface="+mn-cs"/>
              </a:rPr>
              <a:t> Người lấy cái áo tơi đã ở nơi mình Ê-li rơi xuống, đập nước, và nói rằng: Giê-hô-va Đức Chúa Trời của Ê-li ở đâu? Khi người đã đập nước rồi, nước bèn rẽ ra hai bên, và Ê-li-sê đi ngang qua. </a:t>
            </a:r>
            <a:r>
              <a:rPr lang="vi-VN" sz="1200" b="0" i="0" u="none" strike="noStrike" kern="1200" dirty="0">
                <a:solidFill>
                  <a:schemeClr val="tx1"/>
                </a:solidFill>
                <a:effectLst/>
                <a:latin typeface="+mn-lt"/>
                <a:ea typeface="+mn-ea"/>
                <a:cs typeface="+mn-cs"/>
                <a:hlinkClick r:id="rId11" tooltip="Share Verse"/>
              </a:rPr>
              <a:t>15</a:t>
            </a:r>
            <a:r>
              <a:rPr lang="vi-VN" sz="1200" b="0" i="0" kern="1200" dirty="0">
                <a:solidFill>
                  <a:schemeClr val="tx1"/>
                </a:solidFill>
                <a:effectLst/>
                <a:latin typeface="+mn-lt"/>
                <a:ea typeface="+mn-ea"/>
                <a:cs typeface="+mn-cs"/>
              </a:rPr>
              <a:t> Khi các môn đồ của những tiên tri ở Giê-ri-cô đối ngang Giô-đanh, thấy Ê-li-sê, thì nói rằng: Thần Ê-li đổ trên Ê-li-sê. Họ đến đón người, sấp mình xuống đất trước mặt người,</a:t>
            </a:r>
          </a:p>
          <a:p>
            <a:endParaRPr lang="vi-VN"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26C1DA7-F5C3-AB49-8283-8244D233F962}" type="slidenum">
              <a:rPr lang="en-US" smtClean="0"/>
              <a:t>11</a:t>
            </a:fld>
            <a:endParaRPr lang="en-US"/>
          </a:p>
        </p:txBody>
      </p:sp>
    </p:spTree>
    <p:extLst>
      <p:ext uri="{BB962C8B-B14F-4D97-AF65-F5344CB8AC3E}">
        <p14:creationId xmlns:p14="http://schemas.microsoft.com/office/powerpoint/2010/main" val="242393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9/7/21</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77737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06265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9791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54779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8801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89209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4789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8911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86093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9313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9/7/21</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7410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9/7/21</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3654366323"/>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7" r:id="rId6"/>
    <p:sldLayoutId id="2147483732" r:id="rId7"/>
    <p:sldLayoutId id="2147483733" r:id="rId8"/>
    <p:sldLayoutId id="2147483734" r:id="rId9"/>
    <p:sldLayoutId id="2147483736" r:id="rId10"/>
    <p:sldLayoutId id="2147483735"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vietchristian.com/kinhthanh/forward.asp?btt/54/2:7" TargetMode="External"/><Relationship Id="rId3" Type="http://schemas.openxmlformats.org/officeDocument/2006/relationships/hyperlink" Target="https://vietchristian.com/kinhthanh/forward.asp?btt/54/2:2" TargetMode="External"/><Relationship Id="rId7" Type="http://schemas.openxmlformats.org/officeDocument/2006/relationships/hyperlink" Target="https://vietchristian.com/kinhthanh/forward.asp?btt/54/2: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vietchristian.com/kinhthanh/forward.asp?btt/54/2:5" TargetMode="External"/><Relationship Id="rId5" Type="http://schemas.openxmlformats.org/officeDocument/2006/relationships/hyperlink" Target="https://vietchristian.com/kinhthanh/forward.asp?btt/54/2:4" TargetMode="External"/><Relationship Id="rId4" Type="http://schemas.openxmlformats.org/officeDocument/2006/relationships/hyperlink" Target="https://vietchristian.com/kinhthanh/forward.asp?btt/54/2: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vietchristian.com/kinhthanh/forward.asp?btt/54/2: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etchristian.com/kinhthanh/forward.asp?btt/42/14:12"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D35AE2F-5E3A-49D9-8DE1-8A333BA408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9C99AAF-83F7-47F3-B5D4-5E549BD421D7}"/>
              </a:ext>
            </a:extLst>
          </p:cNvPr>
          <p:cNvPicPr>
            <a:picLocks noChangeAspect="1"/>
          </p:cNvPicPr>
          <p:nvPr/>
        </p:nvPicPr>
        <p:blipFill rotWithShape="1">
          <a:blip r:embed="rId2">
            <a:alphaModFix amt="50000"/>
          </a:blip>
          <a:srcRect r="-1" b="24980"/>
          <a:stretch/>
        </p:blipFill>
        <p:spPr>
          <a:xfrm>
            <a:off x="20" y="10"/>
            <a:ext cx="12188930" cy="6857990"/>
          </a:xfrm>
          <a:prstGeom prst="rect">
            <a:avLst/>
          </a:prstGeom>
        </p:spPr>
      </p:pic>
      <p:sp>
        <p:nvSpPr>
          <p:cNvPr id="2" name="Title 1">
            <a:extLst>
              <a:ext uri="{FF2B5EF4-FFF2-40B4-BE49-F238E27FC236}">
                <a16:creationId xmlns:a16="http://schemas.microsoft.com/office/drawing/2014/main" id="{78917F52-315D-6C40-99C1-CBCB8C01E0F2}"/>
              </a:ext>
            </a:extLst>
          </p:cNvPr>
          <p:cNvSpPr>
            <a:spLocks noGrp="1"/>
          </p:cNvSpPr>
          <p:nvPr>
            <p:ph type="ctrTitle"/>
          </p:nvPr>
        </p:nvSpPr>
        <p:spPr>
          <a:xfrm>
            <a:off x="1524000" y="1122363"/>
            <a:ext cx="9144000" cy="3063240"/>
          </a:xfrm>
        </p:spPr>
        <p:txBody>
          <a:bodyPr>
            <a:normAutofit fontScale="90000"/>
          </a:bodyPr>
          <a:lstStyle/>
          <a:p>
            <a:pPr algn="ctr"/>
            <a:r>
              <a:rPr lang="en-US" dirty="0" err="1"/>
              <a:t>Bài</a:t>
            </a:r>
            <a:r>
              <a:rPr lang="en-US" dirty="0"/>
              <a:t> 10- </a:t>
            </a:r>
            <a:r>
              <a:rPr lang="en-US" dirty="0" err="1"/>
              <a:t>Lãnh</a:t>
            </a:r>
            <a:r>
              <a:rPr lang="en-US" dirty="0"/>
              <a:t> </a:t>
            </a:r>
            <a:r>
              <a:rPr lang="en-US" dirty="0" err="1"/>
              <a:t>đạo</a:t>
            </a:r>
            <a:r>
              <a:rPr lang="en-US" dirty="0"/>
              <a:t> </a:t>
            </a:r>
            <a:r>
              <a:rPr lang="en-US" dirty="0" err="1"/>
              <a:t>và</a:t>
            </a:r>
            <a:r>
              <a:rPr lang="en-US" dirty="0"/>
              <a:t> </a:t>
            </a:r>
            <a:r>
              <a:rPr lang="en-US" dirty="0" err="1"/>
              <a:t>người</a:t>
            </a:r>
            <a:r>
              <a:rPr lang="en-US" dirty="0"/>
              <a:t> </a:t>
            </a:r>
            <a:r>
              <a:rPr lang="en-US" dirty="0" err="1"/>
              <a:t>kế</a:t>
            </a:r>
            <a:r>
              <a:rPr lang="en-US" dirty="0"/>
              <a:t> </a:t>
            </a:r>
            <a:r>
              <a:rPr lang="en-US" dirty="0" err="1"/>
              <a:t>thừa</a:t>
            </a:r>
            <a:endParaRPr lang="en-US" dirty="0"/>
          </a:p>
        </p:txBody>
      </p:sp>
      <p:sp>
        <p:nvSpPr>
          <p:cNvPr id="3" name="Subtitle 2">
            <a:extLst>
              <a:ext uri="{FF2B5EF4-FFF2-40B4-BE49-F238E27FC236}">
                <a16:creationId xmlns:a16="http://schemas.microsoft.com/office/drawing/2014/main" id="{465DCB32-1EA7-5E45-BF7E-1D9D42FFAF12}"/>
              </a:ext>
            </a:extLst>
          </p:cNvPr>
          <p:cNvSpPr>
            <a:spLocks noGrp="1"/>
          </p:cNvSpPr>
          <p:nvPr>
            <p:ph type="subTitle" idx="1"/>
          </p:nvPr>
        </p:nvSpPr>
        <p:spPr>
          <a:xfrm>
            <a:off x="1524000" y="4599432"/>
            <a:ext cx="9144000" cy="1225296"/>
          </a:xfrm>
        </p:spPr>
        <p:txBody>
          <a:bodyPr>
            <a:normAutofit/>
          </a:bodyPr>
          <a:lstStyle/>
          <a:p>
            <a:pPr algn="ctr"/>
            <a:r>
              <a:rPr lang="en-US" sz="3200" dirty="0" err="1"/>
              <a:t>Lãnh</a:t>
            </a:r>
            <a:r>
              <a:rPr lang="en-US" sz="3200" dirty="0"/>
              <a:t> </a:t>
            </a:r>
            <a:r>
              <a:rPr lang="en-US" sz="3200" dirty="0" err="1"/>
              <a:t>đạo</a:t>
            </a:r>
            <a:r>
              <a:rPr lang="en-US" sz="3200" dirty="0"/>
              <a:t> </a:t>
            </a:r>
            <a:r>
              <a:rPr lang="en-US" sz="3200" dirty="0" err="1"/>
              <a:t>luôn</a:t>
            </a:r>
            <a:r>
              <a:rPr lang="en-US" sz="3200" dirty="0"/>
              <a:t> </a:t>
            </a:r>
            <a:r>
              <a:rPr lang="en-US" sz="3200" dirty="0" err="1"/>
              <a:t>quan</a:t>
            </a:r>
            <a:r>
              <a:rPr lang="en-US" sz="3200" dirty="0"/>
              <a:t> </a:t>
            </a:r>
            <a:r>
              <a:rPr lang="en-US" sz="3200" dirty="0" err="1"/>
              <a:t>tâm</a:t>
            </a:r>
            <a:r>
              <a:rPr lang="en-US" sz="3200" dirty="0"/>
              <a:t> </a:t>
            </a:r>
            <a:r>
              <a:rPr lang="en-US" sz="3200" dirty="0" err="1"/>
              <a:t>đến</a:t>
            </a:r>
            <a:r>
              <a:rPr lang="en-US" sz="3200" dirty="0"/>
              <a:t> </a:t>
            </a:r>
            <a:r>
              <a:rPr lang="en-US" sz="3200" dirty="0" err="1"/>
              <a:t>người</a:t>
            </a:r>
            <a:r>
              <a:rPr lang="en-US" sz="3200" dirty="0"/>
              <a:t> </a:t>
            </a:r>
            <a:r>
              <a:rPr lang="en-US" sz="3200" dirty="0" err="1"/>
              <a:t>kế</a:t>
            </a:r>
            <a:r>
              <a:rPr lang="en-US" sz="3200" dirty="0"/>
              <a:t> </a:t>
            </a:r>
            <a:r>
              <a:rPr lang="en-US" sz="3200" dirty="0" err="1"/>
              <a:t>thừa</a:t>
            </a:r>
            <a:endParaRPr lang="en-US" sz="3200" dirty="0"/>
          </a:p>
        </p:txBody>
      </p:sp>
      <p:sp>
        <p:nvSpPr>
          <p:cNvPr id="11" name="Rectangle 6">
            <a:extLst>
              <a:ext uri="{FF2B5EF4-FFF2-40B4-BE49-F238E27FC236}">
                <a16:creationId xmlns:a16="http://schemas.microsoft.com/office/drawing/2014/main" id="{04D8AD8F-EF7F-481F-B99A-B85138970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79EB4626-023C-436D-9F57-9EB460809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902700 h 5416094"/>
              <a:gd name="connsiteX1" fmla="*/ 902700 w 10515600"/>
              <a:gd name="connsiteY1" fmla="*/ 0 h 5416094"/>
              <a:gd name="connsiteX2" fmla="*/ 1746919 w 10515600"/>
              <a:gd name="connsiteY2" fmla="*/ 0 h 5416094"/>
              <a:gd name="connsiteX3" fmla="*/ 2329833 w 10515600"/>
              <a:gd name="connsiteY3" fmla="*/ 0 h 5416094"/>
              <a:gd name="connsiteX4" fmla="*/ 2825644 w 10515600"/>
              <a:gd name="connsiteY4" fmla="*/ 0 h 5416094"/>
              <a:gd name="connsiteX5" fmla="*/ 3582762 w 10515600"/>
              <a:gd name="connsiteY5" fmla="*/ 0 h 5416094"/>
              <a:gd name="connsiteX6" fmla="*/ 4165675 w 10515600"/>
              <a:gd name="connsiteY6" fmla="*/ 0 h 5416094"/>
              <a:gd name="connsiteX7" fmla="*/ 5009894 w 10515600"/>
              <a:gd name="connsiteY7" fmla="*/ 0 h 5416094"/>
              <a:gd name="connsiteX8" fmla="*/ 5505706 w 10515600"/>
              <a:gd name="connsiteY8" fmla="*/ 0 h 5416094"/>
              <a:gd name="connsiteX9" fmla="*/ 6349925 w 10515600"/>
              <a:gd name="connsiteY9" fmla="*/ 0 h 5416094"/>
              <a:gd name="connsiteX10" fmla="*/ 6758634 w 10515600"/>
              <a:gd name="connsiteY10" fmla="*/ 0 h 5416094"/>
              <a:gd name="connsiteX11" fmla="*/ 7428650 w 10515600"/>
              <a:gd name="connsiteY11" fmla="*/ 0 h 5416094"/>
              <a:gd name="connsiteX12" fmla="*/ 8098665 w 10515600"/>
              <a:gd name="connsiteY12" fmla="*/ 0 h 5416094"/>
              <a:gd name="connsiteX13" fmla="*/ 8681579 w 10515600"/>
              <a:gd name="connsiteY13" fmla="*/ 0 h 5416094"/>
              <a:gd name="connsiteX14" fmla="*/ 9612900 w 10515600"/>
              <a:gd name="connsiteY14" fmla="*/ 0 h 5416094"/>
              <a:gd name="connsiteX15" fmla="*/ 10515600 w 10515600"/>
              <a:gd name="connsiteY15" fmla="*/ 902700 h 5416094"/>
              <a:gd name="connsiteX16" fmla="*/ 10515600 w 10515600"/>
              <a:gd name="connsiteY16" fmla="*/ 1504482 h 5416094"/>
              <a:gd name="connsiteX17" fmla="*/ 10515600 w 10515600"/>
              <a:gd name="connsiteY17" fmla="*/ 2178479 h 5416094"/>
              <a:gd name="connsiteX18" fmla="*/ 10515600 w 10515600"/>
              <a:gd name="connsiteY18" fmla="*/ 2780261 h 5416094"/>
              <a:gd name="connsiteX19" fmla="*/ 10515600 w 10515600"/>
              <a:gd name="connsiteY19" fmla="*/ 3273722 h 5416094"/>
              <a:gd name="connsiteX20" fmla="*/ 10515600 w 10515600"/>
              <a:gd name="connsiteY20" fmla="*/ 3803291 h 5416094"/>
              <a:gd name="connsiteX21" fmla="*/ 10515600 w 10515600"/>
              <a:gd name="connsiteY21" fmla="*/ 4513394 h 5416094"/>
              <a:gd name="connsiteX22" fmla="*/ 9612900 w 10515600"/>
              <a:gd name="connsiteY22" fmla="*/ 5416094 h 5416094"/>
              <a:gd name="connsiteX23" fmla="*/ 9117089 w 10515600"/>
              <a:gd name="connsiteY23" fmla="*/ 5416094 h 5416094"/>
              <a:gd name="connsiteX24" fmla="*/ 8708379 w 10515600"/>
              <a:gd name="connsiteY24" fmla="*/ 5416094 h 5416094"/>
              <a:gd name="connsiteX25" fmla="*/ 8299670 w 10515600"/>
              <a:gd name="connsiteY25" fmla="*/ 5416094 h 5416094"/>
              <a:gd name="connsiteX26" fmla="*/ 7629654 w 10515600"/>
              <a:gd name="connsiteY26" fmla="*/ 5416094 h 5416094"/>
              <a:gd name="connsiteX27" fmla="*/ 7133843 w 10515600"/>
              <a:gd name="connsiteY27" fmla="*/ 5416094 h 5416094"/>
              <a:gd name="connsiteX28" fmla="*/ 6376726 w 10515600"/>
              <a:gd name="connsiteY28" fmla="*/ 5416094 h 5416094"/>
              <a:gd name="connsiteX29" fmla="*/ 5880914 w 10515600"/>
              <a:gd name="connsiteY29" fmla="*/ 5416094 h 5416094"/>
              <a:gd name="connsiteX30" fmla="*/ 5123797 w 10515600"/>
              <a:gd name="connsiteY30" fmla="*/ 5416094 h 5416094"/>
              <a:gd name="connsiteX31" fmla="*/ 4715088 w 10515600"/>
              <a:gd name="connsiteY31" fmla="*/ 5416094 h 5416094"/>
              <a:gd name="connsiteX32" fmla="*/ 3957970 w 10515600"/>
              <a:gd name="connsiteY32" fmla="*/ 5416094 h 5416094"/>
              <a:gd name="connsiteX33" fmla="*/ 3462159 w 10515600"/>
              <a:gd name="connsiteY33" fmla="*/ 5416094 h 5416094"/>
              <a:gd name="connsiteX34" fmla="*/ 3053449 w 10515600"/>
              <a:gd name="connsiteY34" fmla="*/ 5416094 h 5416094"/>
              <a:gd name="connsiteX35" fmla="*/ 2557638 w 10515600"/>
              <a:gd name="connsiteY35" fmla="*/ 5416094 h 5416094"/>
              <a:gd name="connsiteX36" fmla="*/ 1800521 w 10515600"/>
              <a:gd name="connsiteY36" fmla="*/ 5416094 h 5416094"/>
              <a:gd name="connsiteX37" fmla="*/ 902700 w 10515600"/>
              <a:gd name="connsiteY37" fmla="*/ 5416094 h 5416094"/>
              <a:gd name="connsiteX38" fmla="*/ 0 w 10515600"/>
              <a:gd name="connsiteY38" fmla="*/ 4513394 h 5416094"/>
              <a:gd name="connsiteX39" fmla="*/ 0 w 10515600"/>
              <a:gd name="connsiteY39" fmla="*/ 3911612 h 5416094"/>
              <a:gd name="connsiteX40" fmla="*/ 0 w 10515600"/>
              <a:gd name="connsiteY40" fmla="*/ 3309829 h 5416094"/>
              <a:gd name="connsiteX41" fmla="*/ 0 w 10515600"/>
              <a:gd name="connsiteY41" fmla="*/ 2780261 h 5416094"/>
              <a:gd name="connsiteX42" fmla="*/ 0 w 10515600"/>
              <a:gd name="connsiteY42" fmla="*/ 2106265 h 5416094"/>
              <a:gd name="connsiteX43" fmla="*/ 0 w 10515600"/>
              <a:gd name="connsiteY43" fmla="*/ 1504482 h 5416094"/>
              <a:gd name="connsiteX44" fmla="*/ 0 w 10515600"/>
              <a:gd name="connsiteY44" fmla="*/ 90270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515600" h="5416094" extrusionOk="0">
                <a:moveTo>
                  <a:pt x="0" y="902700"/>
                </a:moveTo>
                <a:cubicBezTo>
                  <a:pt x="-57306" y="368805"/>
                  <a:pt x="305054" y="37193"/>
                  <a:pt x="902700" y="0"/>
                </a:cubicBezTo>
                <a:cubicBezTo>
                  <a:pt x="1280419" y="-35006"/>
                  <a:pt x="1407743" y="-35339"/>
                  <a:pt x="1746919" y="0"/>
                </a:cubicBezTo>
                <a:cubicBezTo>
                  <a:pt x="2086095" y="35339"/>
                  <a:pt x="2146539" y="-12333"/>
                  <a:pt x="2329833" y="0"/>
                </a:cubicBezTo>
                <a:cubicBezTo>
                  <a:pt x="2513127" y="12333"/>
                  <a:pt x="2706706" y="12952"/>
                  <a:pt x="2825644" y="0"/>
                </a:cubicBezTo>
                <a:cubicBezTo>
                  <a:pt x="2944582" y="-12952"/>
                  <a:pt x="3420817" y="-27100"/>
                  <a:pt x="3582762" y="0"/>
                </a:cubicBezTo>
                <a:cubicBezTo>
                  <a:pt x="3744707" y="27100"/>
                  <a:pt x="4023584" y="-9167"/>
                  <a:pt x="4165675" y="0"/>
                </a:cubicBezTo>
                <a:cubicBezTo>
                  <a:pt x="4307766" y="9167"/>
                  <a:pt x="4770188" y="27031"/>
                  <a:pt x="5009894" y="0"/>
                </a:cubicBezTo>
                <a:cubicBezTo>
                  <a:pt x="5249600" y="-27031"/>
                  <a:pt x="5349881" y="-194"/>
                  <a:pt x="5505706" y="0"/>
                </a:cubicBezTo>
                <a:cubicBezTo>
                  <a:pt x="5661531" y="194"/>
                  <a:pt x="6129254" y="-29363"/>
                  <a:pt x="6349925" y="0"/>
                </a:cubicBezTo>
                <a:cubicBezTo>
                  <a:pt x="6570596" y="29363"/>
                  <a:pt x="6581199" y="-14617"/>
                  <a:pt x="6758634" y="0"/>
                </a:cubicBezTo>
                <a:cubicBezTo>
                  <a:pt x="6936069" y="14617"/>
                  <a:pt x="7246491" y="25675"/>
                  <a:pt x="7428650" y="0"/>
                </a:cubicBezTo>
                <a:cubicBezTo>
                  <a:pt x="7610809" y="-25675"/>
                  <a:pt x="7825190" y="-17078"/>
                  <a:pt x="8098665" y="0"/>
                </a:cubicBezTo>
                <a:cubicBezTo>
                  <a:pt x="8372141" y="17078"/>
                  <a:pt x="8559625" y="-21568"/>
                  <a:pt x="8681579" y="0"/>
                </a:cubicBezTo>
                <a:cubicBezTo>
                  <a:pt x="8803533" y="21568"/>
                  <a:pt x="9307226" y="-46066"/>
                  <a:pt x="9612900" y="0"/>
                </a:cubicBezTo>
                <a:cubicBezTo>
                  <a:pt x="10119954" y="-10560"/>
                  <a:pt x="10418674" y="366684"/>
                  <a:pt x="10515600" y="902700"/>
                </a:cubicBezTo>
                <a:cubicBezTo>
                  <a:pt x="10494548" y="1140809"/>
                  <a:pt x="10524881" y="1252168"/>
                  <a:pt x="10515600" y="1504482"/>
                </a:cubicBezTo>
                <a:cubicBezTo>
                  <a:pt x="10506319" y="1756796"/>
                  <a:pt x="10494309" y="1995078"/>
                  <a:pt x="10515600" y="2178479"/>
                </a:cubicBezTo>
                <a:cubicBezTo>
                  <a:pt x="10536891" y="2361880"/>
                  <a:pt x="10522845" y="2487483"/>
                  <a:pt x="10515600" y="2780261"/>
                </a:cubicBezTo>
                <a:cubicBezTo>
                  <a:pt x="10508355" y="3073039"/>
                  <a:pt x="10533694" y="3138252"/>
                  <a:pt x="10515600" y="3273722"/>
                </a:cubicBezTo>
                <a:cubicBezTo>
                  <a:pt x="10497506" y="3409192"/>
                  <a:pt x="10514952" y="3569910"/>
                  <a:pt x="10515600" y="3803291"/>
                </a:cubicBezTo>
                <a:cubicBezTo>
                  <a:pt x="10516248" y="4036672"/>
                  <a:pt x="10499126" y="4317688"/>
                  <a:pt x="10515600" y="4513394"/>
                </a:cubicBezTo>
                <a:cubicBezTo>
                  <a:pt x="10585499" y="4997151"/>
                  <a:pt x="10115437" y="5453981"/>
                  <a:pt x="9612900" y="5416094"/>
                </a:cubicBezTo>
                <a:cubicBezTo>
                  <a:pt x="9473271" y="5418358"/>
                  <a:pt x="9316384" y="5423764"/>
                  <a:pt x="9117089" y="5416094"/>
                </a:cubicBezTo>
                <a:cubicBezTo>
                  <a:pt x="8917794" y="5408424"/>
                  <a:pt x="8902141" y="5433256"/>
                  <a:pt x="8708379" y="5416094"/>
                </a:cubicBezTo>
                <a:cubicBezTo>
                  <a:pt x="8514617" y="5398933"/>
                  <a:pt x="8454700" y="5422387"/>
                  <a:pt x="8299670" y="5416094"/>
                </a:cubicBezTo>
                <a:cubicBezTo>
                  <a:pt x="8144640" y="5409801"/>
                  <a:pt x="7907022" y="5398388"/>
                  <a:pt x="7629654" y="5416094"/>
                </a:cubicBezTo>
                <a:cubicBezTo>
                  <a:pt x="7352286" y="5433800"/>
                  <a:pt x="7244777" y="5409877"/>
                  <a:pt x="7133843" y="5416094"/>
                </a:cubicBezTo>
                <a:cubicBezTo>
                  <a:pt x="7022909" y="5422311"/>
                  <a:pt x="6748865" y="5379753"/>
                  <a:pt x="6376726" y="5416094"/>
                </a:cubicBezTo>
                <a:cubicBezTo>
                  <a:pt x="6004587" y="5452435"/>
                  <a:pt x="5991442" y="5438860"/>
                  <a:pt x="5880914" y="5416094"/>
                </a:cubicBezTo>
                <a:cubicBezTo>
                  <a:pt x="5770386" y="5393328"/>
                  <a:pt x="5294303" y="5440618"/>
                  <a:pt x="5123797" y="5416094"/>
                </a:cubicBezTo>
                <a:cubicBezTo>
                  <a:pt x="4953291" y="5391570"/>
                  <a:pt x="4828705" y="5430421"/>
                  <a:pt x="4715088" y="5416094"/>
                </a:cubicBezTo>
                <a:cubicBezTo>
                  <a:pt x="4601471" y="5401767"/>
                  <a:pt x="4227806" y="5381491"/>
                  <a:pt x="3957970" y="5416094"/>
                </a:cubicBezTo>
                <a:cubicBezTo>
                  <a:pt x="3688134" y="5450697"/>
                  <a:pt x="3670638" y="5425309"/>
                  <a:pt x="3462159" y="5416094"/>
                </a:cubicBezTo>
                <a:cubicBezTo>
                  <a:pt x="3253680" y="5406879"/>
                  <a:pt x="3167443" y="5432031"/>
                  <a:pt x="3053449" y="5416094"/>
                </a:cubicBezTo>
                <a:cubicBezTo>
                  <a:pt x="2939455" y="5400158"/>
                  <a:pt x="2701485" y="5433995"/>
                  <a:pt x="2557638" y="5416094"/>
                </a:cubicBezTo>
                <a:cubicBezTo>
                  <a:pt x="2413791" y="5398193"/>
                  <a:pt x="2168647" y="5424510"/>
                  <a:pt x="1800521" y="5416094"/>
                </a:cubicBezTo>
                <a:cubicBezTo>
                  <a:pt x="1432395" y="5407678"/>
                  <a:pt x="1261364" y="5454497"/>
                  <a:pt x="902700" y="5416094"/>
                </a:cubicBezTo>
                <a:cubicBezTo>
                  <a:pt x="519468" y="5419760"/>
                  <a:pt x="63003" y="5077223"/>
                  <a:pt x="0" y="4513394"/>
                </a:cubicBezTo>
                <a:cubicBezTo>
                  <a:pt x="-20265" y="4243495"/>
                  <a:pt x="27650" y="4053844"/>
                  <a:pt x="0" y="3911612"/>
                </a:cubicBezTo>
                <a:cubicBezTo>
                  <a:pt x="-27650" y="3769380"/>
                  <a:pt x="24988" y="3469350"/>
                  <a:pt x="0" y="3309829"/>
                </a:cubicBezTo>
                <a:cubicBezTo>
                  <a:pt x="-24988" y="3150308"/>
                  <a:pt x="-16973" y="2933511"/>
                  <a:pt x="0" y="2780261"/>
                </a:cubicBezTo>
                <a:cubicBezTo>
                  <a:pt x="16973" y="2627011"/>
                  <a:pt x="-11552" y="2315258"/>
                  <a:pt x="0" y="2106265"/>
                </a:cubicBezTo>
                <a:cubicBezTo>
                  <a:pt x="11552" y="1897272"/>
                  <a:pt x="-9167" y="1726905"/>
                  <a:pt x="0" y="1504482"/>
                </a:cubicBezTo>
                <a:cubicBezTo>
                  <a:pt x="9167" y="1282059"/>
                  <a:pt x="10972" y="1160784"/>
                  <a:pt x="0" y="902700"/>
                </a:cubicBezTo>
                <a:close/>
              </a:path>
            </a:pathLst>
          </a:custGeom>
          <a:noFill/>
          <a:ln w="60325" cap="rnd">
            <a:solidFill>
              <a:schemeClr val="tx1"/>
            </a:solidFill>
            <a:round/>
            <a:extLst>
              <a:ext uri="{C807C97D-BFC1-408E-A445-0C87EB9F89A2}">
                <ask:lineSketchStyleProps xmlns:ask="http://schemas.microsoft.com/office/drawing/2018/sketchyshapes" sd="1219033472">
                  <a:prstGeom prst="round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95862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 name="Rectangle 9">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27AF42-1276-A946-B3FC-678C9D9C86FA}"/>
              </a:ext>
            </a:extLst>
          </p:cNvPr>
          <p:cNvSpPr>
            <a:spLocks noGrp="1"/>
          </p:cNvSpPr>
          <p:nvPr>
            <p:ph type="title"/>
          </p:nvPr>
        </p:nvSpPr>
        <p:spPr>
          <a:xfrm>
            <a:off x="838200" y="1122362"/>
            <a:ext cx="6281928" cy="4135437"/>
          </a:xfrm>
        </p:spPr>
        <p:txBody>
          <a:bodyPr vert="horz" lIns="91440" tIns="45720" rIns="91440" bIns="45720" rtlCol="0" anchor="b">
            <a:normAutofit/>
          </a:bodyPr>
          <a:lstStyle/>
          <a:p>
            <a:r>
              <a:rPr lang="en-US" sz="8800" dirty="0" err="1"/>
              <a:t>Sẳn</a:t>
            </a:r>
            <a:r>
              <a:rPr lang="en-US" sz="8800" dirty="0"/>
              <a:t> </a:t>
            </a:r>
            <a:r>
              <a:rPr lang="en-US" sz="8800" dirty="0" err="1"/>
              <a:t>sàng</a:t>
            </a:r>
            <a:r>
              <a:rPr lang="en-US" sz="8800" dirty="0"/>
              <a:t> </a:t>
            </a:r>
            <a:r>
              <a:rPr lang="en-US" sz="8800" dirty="0" err="1"/>
              <a:t>nhường</a:t>
            </a:r>
            <a:r>
              <a:rPr lang="en-US" sz="8800" dirty="0"/>
              <a:t> </a:t>
            </a:r>
            <a:r>
              <a:rPr lang="en-US" sz="8800" dirty="0" err="1"/>
              <a:t>bước</a:t>
            </a:r>
            <a:endParaRPr lang="en-US" sz="8800" dirty="0"/>
          </a:p>
        </p:txBody>
      </p:sp>
      <p:sp>
        <p:nvSpPr>
          <p:cNvPr id="12" name="Rectangle 10">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rgbClr val="9FA71E"/>
          </a:solidFill>
          <a:ln w="57150">
            <a:solidFill>
              <a:srgbClr val="9FA71E"/>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6">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27432"/>
          </a:xfrm>
          <a:custGeom>
            <a:avLst/>
            <a:gdLst>
              <a:gd name="connsiteX0" fmla="*/ 0 w 6281928"/>
              <a:gd name="connsiteY0" fmla="*/ 0 h 27432"/>
              <a:gd name="connsiteX1" fmla="*/ 572353 w 6281928"/>
              <a:gd name="connsiteY1" fmla="*/ 0 h 27432"/>
              <a:gd name="connsiteX2" fmla="*/ 1207526 w 6281928"/>
              <a:gd name="connsiteY2" fmla="*/ 0 h 27432"/>
              <a:gd name="connsiteX3" fmla="*/ 1779880 w 6281928"/>
              <a:gd name="connsiteY3" fmla="*/ 0 h 27432"/>
              <a:gd name="connsiteX4" fmla="*/ 2540691 w 6281928"/>
              <a:gd name="connsiteY4" fmla="*/ 0 h 27432"/>
              <a:gd name="connsiteX5" fmla="*/ 3238683 w 6281928"/>
              <a:gd name="connsiteY5" fmla="*/ 0 h 27432"/>
              <a:gd name="connsiteX6" fmla="*/ 3936675 w 6281928"/>
              <a:gd name="connsiteY6" fmla="*/ 0 h 27432"/>
              <a:gd name="connsiteX7" fmla="*/ 4760305 w 6281928"/>
              <a:gd name="connsiteY7" fmla="*/ 0 h 27432"/>
              <a:gd name="connsiteX8" fmla="*/ 5521117 w 6281928"/>
              <a:gd name="connsiteY8" fmla="*/ 0 h 27432"/>
              <a:gd name="connsiteX9" fmla="*/ 6281928 w 6281928"/>
              <a:gd name="connsiteY9" fmla="*/ 0 h 27432"/>
              <a:gd name="connsiteX10" fmla="*/ 6281928 w 6281928"/>
              <a:gd name="connsiteY10" fmla="*/ 27432 h 27432"/>
              <a:gd name="connsiteX11" fmla="*/ 5772394 w 6281928"/>
              <a:gd name="connsiteY11" fmla="*/ 27432 h 27432"/>
              <a:gd name="connsiteX12" fmla="*/ 5200040 w 6281928"/>
              <a:gd name="connsiteY12" fmla="*/ 27432 h 27432"/>
              <a:gd name="connsiteX13" fmla="*/ 4439229 w 6281928"/>
              <a:gd name="connsiteY13" fmla="*/ 27432 h 27432"/>
              <a:gd name="connsiteX14" fmla="*/ 3615599 w 6281928"/>
              <a:gd name="connsiteY14" fmla="*/ 27432 h 27432"/>
              <a:gd name="connsiteX15" fmla="*/ 2980426 w 6281928"/>
              <a:gd name="connsiteY15" fmla="*/ 27432 h 27432"/>
              <a:gd name="connsiteX16" fmla="*/ 2156795 w 6281928"/>
              <a:gd name="connsiteY16" fmla="*/ 27432 h 27432"/>
              <a:gd name="connsiteX17" fmla="*/ 1584442 w 6281928"/>
              <a:gd name="connsiteY17" fmla="*/ 27432 h 27432"/>
              <a:gd name="connsiteX18" fmla="*/ 1074908 w 6281928"/>
              <a:gd name="connsiteY18" fmla="*/ 27432 h 27432"/>
              <a:gd name="connsiteX19" fmla="*/ 0 w 6281928"/>
              <a:gd name="connsiteY19" fmla="*/ 27432 h 27432"/>
              <a:gd name="connsiteX20" fmla="*/ 0 w 6281928"/>
              <a:gd name="connsiteY20"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27432"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764" y="13055"/>
                  <a:pt x="6281755" y="18641"/>
                  <a:pt x="6281928" y="27432"/>
                </a:cubicBezTo>
                <a:cubicBezTo>
                  <a:pt x="6078981" y="17572"/>
                  <a:pt x="5961061" y="11434"/>
                  <a:pt x="5772394" y="27432"/>
                </a:cubicBezTo>
                <a:cubicBezTo>
                  <a:pt x="5583727" y="43430"/>
                  <a:pt x="5329968" y="33352"/>
                  <a:pt x="5200040" y="27432"/>
                </a:cubicBezTo>
                <a:cubicBezTo>
                  <a:pt x="5070112" y="21512"/>
                  <a:pt x="4793288" y="30214"/>
                  <a:pt x="4439229" y="27432"/>
                </a:cubicBezTo>
                <a:cubicBezTo>
                  <a:pt x="4085170" y="24650"/>
                  <a:pt x="3813765" y="-7322"/>
                  <a:pt x="3615599" y="27432"/>
                </a:cubicBezTo>
                <a:cubicBezTo>
                  <a:pt x="3417433" y="62186"/>
                  <a:pt x="3133643" y="29871"/>
                  <a:pt x="2980426" y="27432"/>
                </a:cubicBezTo>
                <a:cubicBezTo>
                  <a:pt x="2827209" y="24993"/>
                  <a:pt x="2380685" y="60994"/>
                  <a:pt x="2156795" y="27432"/>
                </a:cubicBezTo>
                <a:cubicBezTo>
                  <a:pt x="1932905" y="-6130"/>
                  <a:pt x="1716744" y="7746"/>
                  <a:pt x="1584442" y="27432"/>
                </a:cubicBezTo>
                <a:cubicBezTo>
                  <a:pt x="1452140" y="47118"/>
                  <a:pt x="1280887" y="21894"/>
                  <a:pt x="1074908" y="27432"/>
                </a:cubicBezTo>
                <a:cubicBezTo>
                  <a:pt x="868929" y="32970"/>
                  <a:pt x="318124" y="-8734"/>
                  <a:pt x="0" y="27432"/>
                </a:cubicBezTo>
                <a:cubicBezTo>
                  <a:pt x="988" y="17221"/>
                  <a:pt x="-970" y="7538"/>
                  <a:pt x="0" y="0"/>
                </a:cubicBezTo>
                <a:close/>
              </a:path>
              <a:path w="6281928" h="27432"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725" y="11634"/>
                  <a:pt x="6283131" y="16994"/>
                  <a:pt x="6281928" y="27432"/>
                </a:cubicBezTo>
                <a:cubicBezTo>
                  <a:pt x="6036108" y="24483"/>
                  <a:pt x="5743611" y="19559"/>
                  <a:pt x="5583936" y="27432"/>
                </a:cubicBezTo>
                <a:cubicBezTo>
                  <a:pt x="5424261" y="35305"/>
                  <a:pt x="5250533" y="8965"/>
                  <a:pt x="4948763" y="27432"/>
                </a:cubicBezTo>
                <a:cubicBezTo>
                  <a:pt x="4646993" y="45899"/>
                  <a:pt x="4354673" y="16709"/>
                  <a:pt x="4125133" y="27432"/>
                </a:cubicBezTo>
                <a:cubicBezTo>
                  <a:pt x="3895593" y="38156"/>
                  <a:pt x="3570246" y="38353"/>
                  <a:pt x="3301502" y="27432"/>
                </a:cubicBezTo>
                <a:cubicBezTo>
                  <a:pt x="3032758" y="16511"/>
                  <a:pt x="2955340" y="21049"/>
                  <a:pt x="2729149" y="27432"/>
                </a:cubicBezTo>
                <a:cubicBezTo>
                  <a:pt x="2502958" y="33815"/>
                  <a:pt x="2269423" y="12286"/>
                  <a:pt x="2031157" y="27432"/>
                </a:cubicBezTo>
                <a:cubicBezTo>
                  <a:pt x="1792891" y="42578"/>
                  <a:pt x="1484731" y="31266"/>
                  <a:pt x="1207526" y="27432"/>
                </a:cubicBezTo>
                <a:cubicBezTo>
                  <a:pt x="930321" y="23598"/>
                  <a:pt x="560231" y="-24258"/>
                  <a:pt x="0" y="27432"/>
                </a:cubicBezTo>
                <a:cubicBezTo>
                  <a:pt x="894" y="14250"/>
                  <a:pt x="667" y="11053"/>
                  <a:pt x="0" y="0"/>
                </a:cubicBezTo>
                <a:close/>
              </a:path>
            </a:pathLst>
          </a:custGeom>
          <a:solidFill>
            <a:srgbClr val="9FA71E"/>
          </a:solidFill>
          <a:ln w="41275" cap="rnd">
            <a:solidFill>
              <a:srgbClr val="9FA71E"/>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10D14219-9BC2-B64B-B6F9-F03DA5FB0FF5}"/>
              </a:ext>
            </a:extLst>
          </p:cNvPr>
          <p:cNvSpPr>
            <a:spLocks noGrp="1"/>
          </p:cNvSpPr>
          <p:nvPr>
            <p:ph idx="1"/>
          </p:nvPr>
        </p:nvSpPr>
        <p:spPr>
          <a:xfrm>
            <a:off x="7928114" y="1232452"/>
            <a:ext cx="3200400" cy="3850919"/>
          </a:xfrm>
        </p:spPr>
        <p:txBody>
          <a:bodyPr vert="horz" lIns="91440" tIns="45720" rIns="91440" bIns="45720" rtlCol="0" anchor="b">
            <a:normAutofit lnSpcReduction="10000"/>
          </a:bodyPr>
          <a:lstStyle/>
          <a:p>
            <a:pPr marL="0" indent="0">
              <a:buNone/>
            </a:pPr>
            <a:r>
              <a:rPr lang="en-US" sz="3200" dirty="0" err="1">
                <a:solidFill>
                  <a:schemeClr val="bg1"/>
                </a:solidFill>
                <a:latin typeface="Bradley Hand" pitchFamily="2" charset="77"/>
              </a:rPr>
              <a:t>Luôn</a:t>
            </a:r>
            <a:r>
              <a:rPr lang="en-US" sz="3200" dirty="0">
                <a:solidFill>
                  <a:schemeClr val="bg1"/>
                </a:solidFill>
                <a:latin typeface="Bradley Hand" pitchFamily="2" charset="77"/>
              </a:rPr>
              <a:t> </a:t>
            </a:r>
            <a:r>
              <a:rPr lang="en-US" sz="3200" dirty="0" err="1">
                <a:solidFill>
                  <a:schemeClr val="bg1"/>
                </a:solidFill>
                <a:latin typeface="Bradley Hand" pitchFamily="2" charset="77"/>
              </a:rPr>
              <a:t>sẳn</a:t>
            </a:r>
            <a:r>
              <a:rPr lang="en-US" sz="3200" dirty="0">
                <a:solidFill>
                  <a:schemeClr val="bg1"/>
                </a:solidFill>
                <a:latin typeface="Bradley Hand" pitchFamily="2" charset="77"/>
              </a:rPr>
              <a:t> </a:t>
            </a:r>
            <a:r>
              <a:rPr lang="en-US" sz="3200" dirty="0" err="1">
                <a:solidFill>
                  <a:schemeClr val="bg1"/>
                </a:solidFill>
                <a:latin typeface="Bradley Hand" pitchFamily="2" charset="77"/>
              </a:rPr>
              <a:t>sàng</a:t>
            </a:r>
            <a:r>
              <a:rPr lang="en-US" sz="3200" dirty="0">
                <a:solidFill>
                  <a:schemeClr val="bg1"/>
                </a:solidFill>
                <a:latin typeface="Bradley Hand" pitchFamily="2" charset="77"/>
              </a:rPr>
              <a:t> </a:t>
            </a:r>
            <a:r>
              <a:rPr lang="en-US" sz="3200" dirty="0" err="1">
                <a:solidFill>
                  <a:schemeClr val="bg1"/>
                </a:solidFill>
                <a:latin typeface="Bradley Hand" pitchFamily="2" charset="77"/>
              </a:rPr>
              <a:t>cho</a:t>
            </a:r>
            <a:r>
              <a:rPr lang="en-US" sz="3200" dirty="0">
                <a:solidFill>
                  <a:schemeClr val="bg1"/>
                </a:solidFill>
                <a:latin typeface="Bradley Hand" pitchFamily="2" charset="77"/>
              </a:rPr>
              <a:t> </a:t>
            </a:r>
            <a:r>
              <a:rPr lang="en-US" sz="3200" dirty="0" err="1">
                <a:solidFill>
                  <a:schemeClr val="bg1"/>
                </a:solidFill>
                <a:latin typeface="Bradley Hand" pitchFamily="2" charset="77"/>
              </a:rPr>
              <a:t>một</a:t>
            </a:r>
            <a:r>
              <a:rPr lang="en-US" sz="3200" dirty="0">
                <a:solidFill>
                  <a:schemeClr val="bg1"/>
                </a:solidFill>
                <a:latin typeface="Bradley Hand" pitchFamily="2" charset="77"/>
              </a:rPr>
              <a:t> </a:t>
            </a:r>
            <a:r>
              <a:rPr lang="en-US" sz="3200" dirty="0" err="1">
                <a:solidFill>
                  <a:schemeClr val="bg1"/>
                </a:solidFill>
                <a:latin typeface="Bradley Hand" pitchFamily="2" charset="77"/>
              </a:rPr>
              <a:t>thế</a:t>
            </a:r>
            <a:r>
              <a:rPr lang="en-US" sz="3200" dirty="0">
                <a:solidFill>
                  <a:schemeClr val="bg1"/>
                </a:solidFill>
                <a:latin typeface="Bradley Hand" pitchFamily="2" charset="77"/>
              </a:rPr>
              <a:t> </a:t>
            </a:r>
            <a:r>
              <a:rPr lang="en-US" sz="3200" dirty="0" err="1">
                <a:solidFill>
                  <a:schemeClr val="bg1"/>
                </a:solidFill>
                <a:latin typeface="Bradley Hand" pitchFamily="2" charset="77"/>
              </a:rPr>
              <a:t>hệ</a:t>
            </a:r>
            <a:r>
              <a:rPr lang="en-US" sz="3200" dirty="0">
                <a:solidFill>
                  <a:schemeClr val="bg1"/>
                </a:solidFill>
                <a:latin typeface="Bradley Hand" pitchFamily="2" charset="77"/>
              </a:rPr>
              <a:t> </a:t>
            </a:r>
            <a:r>
              <a:rPr lang="en-US" sz="3200" dirty="0" err="1">
                <a:solidFill>
                  <a:schemeClr val="bg1"/>
                </a:solidFill>
                <a:latin typeface="Bradley Hand" pitchFamily="2" charset="77"/>
              </a:rPr>
              <a:t>kế</a:t>
            </a:r>
            <a:r>
              <a:rPr lang="en-US" sz="3200" dirty="0">
                <a:solidFill>
                  <a:schemeClr val="bg1"/>
                </a:solidFill>
                <a:latin typeface="Bradley Hand" pitchFamily="2" charset="77"/>
              </a:rPr>
              <a:t> </a:t>
            </a:r>
            <a:r>
              <a:rPr lang="en-US" sz="3200" dirty="0" err="1">
                <a:solidFill>
                  <a:schemeClr val="bg1"/>
                </a:solidFill>
                <a:latin typeface="Bradley Hand" pitchFamily="2" charset="77"/>
              </a:rPr>
              <a:t>thừa</a:t>
            </a:r>
            <a:r>
              <a:rPr lang="en-US" sz="3200" dirty="0">
                <a:solidFill>
                  <a:schemeClr val="bg1"/>
                </a:solidFill>
                <a:latin typeface="Bradley Hand" pitchFamily="2" charset="77"/>
              </a:rPr>
              <a:t>. </a:t>
            </a:r>
          </a:p>
          <a:p>
            <a:pPr marL="0" indent="0">
              <a:buNone/>
            </a:pPr>
            <a:r>
              <a:rPr lang="en-US" sz="3200" dirty="0" err="1">
                <a:solidFill>
                  <a:schemeClr val="bg1"/>
                </a:solidFill>
                <a:latin typeface="Bradley Hand" pitchFamily="2" charset="77"/>
              </a:rPr>
              <a:t>Đào</a:t>
            </a:r>
            <a:r>
              <a:rPr lang="en-US" sz="3200" dirty="0">
                <a:solidFill>
                  <a:schemeClr val="bg1"/>
                </a:solidFill>
                <a:latin typeface="Bradley Hand" pitchFamily="2" charset="77"/>
              </a:rPr>
              <a:t> </a:t>
            </a:r>
            <a:r>
              <a:rPr lang="en-US" sz="3200" dirty="0" err="1">
                <a:solidFill>
                  <a:schemeClr val="bg1"/>
                </a:solidFill>
                <a:latin typeface="Bradley Hand" pitchFamily="2" charset="77"/>
              </a:rPr>
              <a:t>tạo</a:t>
            </a:r>
            <a:r>
              <a:rPr lang="en-US" sz="3200" dirty="0">
                <a:solidFill>
                  <a:schemeClr val="bg1"/>
                </a:solidFill>
                <a:latin typeface="Bradley Hand" pitchFamily="2" charset="77"/>
              </a:rPr>
              <a:t>- Trang </a:t>
            </a:r>
            <a:r>
              <a:rPr lang="en-US" sz="3200" dirty="0" err="1">
                <a:solidFill>
                  <a:schemeClr val="bg1"/>
                </a:solidFill>
                <a:latin typeface="Bradley Hand" pitchFamily="2" charset="77"/>
              </a:rPr>
              <a:t>Bị</a:t>
            </a:r>
            <a:r>
              <a:rPr lang="en-US" sz="3200" dirty="0">
                <a:solidFill>
                  <a:schemeClr val="bg1"/>
                </a:solidFill>
                <a:latin typeface="Bradley Hand" pitchFamily="2" charset="77"/>
              </a:rPr>
              <a:t>- </a:t>
            </a:r>
            <a:r>
              <a:rPr lang="en-US" sz="3200" dirty="0" err="1">
                <a:solidFill>
                  <a:schemeClr val="bg1"/>
                </a:solidFill>
                <a:latin typeface="Bradley Hand" pitchFamily="2" charset="77"/>
              </a:rPr>
              <a:t>Khai</a:t>
            </a:r>
            <a:r>
              <a:rPr lang="en-US" sz="3200" dirty="0">
                <a:solidFill>
                  <a:schemeClr val="bg1"/>
                </a:solidFill>
                <a:latin typeface="Bradley Hand" pitchFamily="2" charset="77"/>
              </a:rPr>
              <a:t> </a:t>
            </a:r>
            <a:r>
              <a:rPr lang="en-US" sz="3200" dirty="0" err="1">
                <a:solidFill>
                  <a:schemeClr val="bg1"/>
                </a:solidFill>
                <a:latin typeface="Bradley Hand" pitchFamily="2" charset="77"/>
              </a:rPr>
              <a:t>phóng</a:t>
            </a:r>
            <a:r>
              <a:rPr lang="en-US" sz="3200" dirty="0">
                <a:solidFill>
                  <a:schemeClr val="bg1"/>
                </a:solidFill>
                <a:latin typeface="Bradley Hand" pitchFamily="2" charset="77"/>
              </a:rPr>
              <a:t> </a:t>
            </a:r>
            <a:r>
              <a:rPr lang="en-US" sz="3200" dirty="0" err="1">
                <a:solidFill>
                  <a:schemeClr val="bg1"/>
                </a:solidFill>
                <a:latin typeface="Bradley Hand" pitchFamily="2" charset="77"/>
              </a:rPr>
              <a:t>là</a:t>
            </a:r>
            <a:r>
              <a:rPr lang="en-US" sz="3200" dirty="0">
                <a:solidFill>
                  <a:schemeClr val="bg1"/>
                </a:solidFill>
                <a:latin typeface="Bradley Hand" pitchFamily="2" charset="77"/>
              </a:rPr>
              <a:t> 3 </a:t>
            </a:r>
            <a:r>
              <a:rPr lang="en-US" sz="3200" dirty="0" err="1">
                <a:solidFill>
                  <a:schemeClr val="bg1"/>
                </a:solidFill>
                <a:latin typeface="Bradley Hand" pitchFamily="2" charset="77"/>
              </a:rPr>
              <a:t>bước</a:t>
            </a:r>
            <a:r>
              <a:rPr lang="en-US" sz="3200" dirty="0">
                <a:solidFill>
                  <a:schemeClr val="bg1"/>
                </a:solidFill>
                <a:latin typeface="Bradley Hand" pitchFamily="2" charset="77"/>
              </a:rPr>
              <a:t> </a:t>
            </a:r>
            <a:r>
              <a:rPr lang="en-US" sz="3200" dirty="0" err="1">
                <a:solidFill>
                  <a:schemeClr val="bg1"/>
                </a:solidFill>
                <a:latin typeface="Bradley Hand" pitchFamily="2" charset="77"/>
              </a:rPr>
              <a:t>cho</a:t>
            </a:r>
            <a:r>
              <a:rPr lang="en-US" sz="3200" dirty="0">
                <a:solidFill>
                  <a:schemeClr val="bg1"/>
                </a:solidFill>
                <a:latin typeface="Bradley Hand" pitchFamily="2" charset="77"/>
              </a:rPr>
              <a:t> </a:t>
            </a:r>
            <a:r>
              <a:rPr lang="en-US" sz="3200" dirty="0" err="1">
                <a:solidFill>
                  <a:schemeClr val="bg1"/>
                </a:solidFill>
                <a:latin typeface="Bradley Hand" pitchFamily="2" charset="77"/>
              </a:rPr>
              <a:t>lãnh</a:t>
            </a:r>
            <a:r>
              <a:rPr lang="en-US" sz="3200" dirty="0">
                <a:solidFill>
                  <a:schemeClr val="bg1"/>
                </a:solidFill>
                <a:latin typeface="Bradley Hand" pitchFamily="2" charset="77"/>
              </a:rPr>
              <a:t> </a:t>
            </a:r>
            <a:r>
              <a:rPr lang="en-US" sz="3200" dirty="0" err="1">
                <a:solidFill>
                  <a:schemeClr val="bg1"/>
                </a:solidFill>
                <a:latin typeface="Bradley Hand" pitchFamily="2" charset="77"/>
              </a:rPr>
              <a:t>đạo</a:t>
            </a:r>
            <a:endParaRPr lang="en-US" sz="3200" dirty="0">
              <a:solidFill>
                <a:schemeClr val="bg1"/>
              </a:solidFill>
              <a:latin typeface="Bradley Hand" pitchFamily="2" charset="77"/>
            </a:endParaRPr>
          </a:p>
        </p:txBody>
      </p:sp>
    </p:spTree>
    <p:extLst>
      <p:ext uri="{BB962C8B-B14F-4D97-AF65-F5344CB8AC3E}">
        <p14:creationId xmlns:p14="http://schemas.microsoft.com/office/powerpoint/2010/main" val="3638577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3784F-3174-4247-BA9A-84AF2CE55878}"/>
              </a:ext>
            </a:extLst>
          </p:cNvPr>
          <p:cNvSpPr>
            <a:spLocks noGrp="1"/>
          </p:cNvSpPr>
          <p:nvPr>
            <p:ph type="title"/>
          </p:nvPr>
        </p:nvSpPr>
        <p:spPr/>
        <p:txBody>
          <a:bodyPr/>
          <a:lstStyle/>
          <a:p>
            <a:r>
              <a:rPr lang="en-US" dirty="0"/>
              <a:t>Di </a:t>
            </a:r>
            <a:r>
              <a:rPr lang="en-US" dirty="0" err="1"/>
              <a:t>Sản</a:t>
            </a:r>
            <a:r>
              <a:rPr lang="en-US" dirty="0"/>
              <a:t> </a:t>
            </a:r>
            <a:r>
              <a:rPr lang="en-US" dirty="0" err="1"/>
              <a:t>cho</a:t>
            </a:r>
            <a:r>
              <a:rPr lang="en-US" dirty="0"/>
              <a:t> </a:t>
            </a:r>
            <a:r>
              <a:rPr lang="en-US" dirty="0" err="1"/>
              <a:t>thế</a:t>
            </a:r>
            <a:r>
              <a:rPr lang="en-US" dirty="0"/>
              <a:t> </a:t>
            </a:r>
            <a:r>
              <a:rPr lang="en-US" dirty="0" err="1"/>
              <a:t>hệ</a:t>
            </a:r>
            <a:r>
              <a:rPr lang="en-US" dirty="0"/>
              <a:t> </a:t>
            </a:r>
            <a:r>
              <a:rPr lang="en-US" dirty="0" err="1"/>
              <a:t>kế</a:t>
            </a:r>
            <a:r>
              <a:rPr lang="en-US" dirty="0"/>
              <a:t> </a:t>
            </a:r>
            <a:r>
              <a:rPr lang="en-US" dirty="0" err="1"/>
              <a:t>thừa</a:t>
            </a:r>
            <a:endParaRPr lang="en-US" dirty="0"/>
          </a:p>
        </p:txBody>
      </p:sp>
      <p:sp>
        <p:nvSpPr>
          <p:cNvPr id="3" name="Content Placeholder 2">
            <a:extLst>
              <a:ext uri="{FF2B5EF4-FFF2-40B4-BE49-F238E27FC236}">
                <a16:creationId xmlns:a16="http://schemas.microsoft.com/office/drawing/2014/main" id="{9D925833-AD94-064A-982C-4E180D079758}"/>
              </a:ext>
            </a:extLst>
          </p:cNvPr>
          <p:cNvSpPr>
            <a:spLocks noGrp="1"/>
          </p:cNvSpPr>
          <p:nvPr>
            <p:ph idx="1"/>
          </p:nvPr>
        </p:nvSpPr>
        <p:spPr/>
        <p:txBody>
          <a:bodyPr/>
          <a:lstStyle/>
          <a:p>
            <a:pPr marL="0" indent="0">
              <a:buNone/>
            </a:pPr>
            <a:r>
              <a:rPr lang="en-US" dirty="0">
                <a:latin typeface="Bradley Hand" pitchFamily="2" charset="77"/>
              </a:rPr>
              <a:t>II </a:t>
            </a:r>
            <a:r>
              <a:rPr lang="en-US" dirty="0" err="1">
                <a:latin typeface="Bradley Hand" pitchFamily="2" charset="77"/>
              </a:rPr>
              <a:t>Các</a:t>
            </a:r>
            <a:r>
              <a:rPr lang="en-US" dirty="0">
                <a:latin typeface="Bradley Hand" pitchFamily="2" charset="77"/>
              </a:rPr>
              <a:t> </a:t>
            </a:r>
            <a:r>
              <a:rPr lang="en-US" dirty="0" err="1">
                <a:latin typeface="Bradley Hand" pitchFamily="2" charset="77"/>
              </a:rPr>
              <a:t>Vua</a:t>
            </a:r>
            <a:r>
              <a:rPr lang="en-US" dirty="0">
                <a:latin typeface="Bradley Hand" pitchFamily="2" charset="77"/>
              </a:rPr>
              <a:t> 2:9-10</a:t>
            </a:r>
          </a:p>
          <a:p>
            <a:pPr marL="0" indent="0">
              <a:buNone/>
            </a:pPr>
            <a:r>
              <a:rPr lang="vi-VN" dirty="0">
                <a:latin typeface="Bradley Hand" pitchFamily="2" charset="77"/>
              </a:rPr>
              <a:t>“Khi đi qua rồi, Ê-li nói với Ê-li-sê rằng: Hãy xin điều ngươi muốn ta làm cho ngươi, trước khi ta được cất lên khỏi ngươi. Ê-li-sê thưa rằng: Nguyền xin thần của thầy cảm động tôi được bội phần”</a:t>
            </a:r>
            <a:endParaRPr lang="en-US" dirty="0">
              <a:latin typeface="Bradley Hand" pitchFamily="2" charset="77"/>
            </a:endParaRPr>
          </a:p>
        </p:txBody>
      </p:sp>
      <p:sp>
        <p:nvSpPr>
          <p:cNvPr id="4" name="Text Placeholder 3">
            <a:extLst>
              <a:ext uri="{FF2B5EF4-FFF2-40B4-BE49-F238E27FC236}">
                <a16:creationId xmlns:a16="http://schemas.microsoft.com/office/drawing/2014/main" id="{6CDC5452-73B4-2048-94FC-24DD4036576D}"/>
              </a:ext>
            </a:extLst>
          </p:cNvPr>
          <p:cNvSpPr>
            <a:spLocks noGrp="1"/>
          </p:cNvSpPr>
          <p:nvPr>
            <p:ph type="body" sz="half" idx="2"/>
          </p:nvPr>
        </p:nvSpPr>
        <p:spPr/>
        <p:txBody>
          <a:bodyPr anchor="ctr"/>
          <a:lstStyle/>
          <a:p>
            <a:r>
              <a:rPr lang="en-US" dirty="0" err="1">
                <a:latin typeface="Bradley Hand" pitchFamily="2" charset="77"/>
              </a:rPr>
              <a:t>Năng</a:t>
            </a:r>
            <a:r>
              <a:rPr lang="en-US" dirty="0">
                <a:latin typeface="Bradley Hand" pitchFamily="2" charset="77"/>
              </a:rPr>
              <a:t> </a:t>
            </a:r>
            <a:r>
              <a:rPr lang="en-US" dirty="0" err="1">
                <a:latin typeface="Bradley Hand" pitchFamily="2" charset="77"/>
              </a:rPr>
              <a:t>quyền</a:t>
            </a:r>
            <a:r>
              <a:rPr lang="en-US" dirty="0">
                <a:latin typeface="Bradley Hand" pitchFamily="2" charset="77"/>
              </a:rPr>
              <a:t> </a:t>
            </a:r>
            <a:r>
              <a:rPr lang="en-US" dirty="0" err="1">
                <a:latin typeface="Bradley Hand" pitchFamily="2" charset="77"/>
              </a:rPr>
              <a:t>của</a:t>
            </a:r>
            <a:r>
              <a:rPr lang="en-US" dirty="0">
                <a:latin typeface="Bradley Hand" pitchFamily="2" charset="77"/>
              </a:rPr>
              <a:t> </a:t>
            </a:r>
            <a:r>
              <a:rPr lang="en-US" dirty="0" err="1">
                <a:latin typeface="Bradley Hand" pitchFamily="2" charset="77"/>
              </a:rPr>
              <a:t>Đức</a:t>
            </a:r>
            <a:r>
              <a:rPr lang="en-US" dirty="0">
                <a:latin typeface="Bradley Hand" pitchFamily="2" charset="77"/>
              </a:rPr>
              <a:t> </a:t>
            </a:r>
            <a:r>
              <a:rPr lang="en-US" dirty="0" err="1">
                <a:latin typeface="Bradley Hand" pitchFamily="2" charset="77"/>
              </a:rPr>
              <a:t>Thánh</a:t>
            </a:r>
            <a:r>
              <a:rPr lang="en-US" dirty="0">
                <a:latin typeface="Bradley Hand" pitchFamily="2" charset="77"/>
              </a:rPr>
              <a:t> Linh</a:t>
            </a:r>
          </a:p>
        </p:txBody>
      </p:sp>
    </p:spTree>
    <p:extLst>
      <p:ext uri="{BB962C8B-B14F-4D97-AF65-F5344CB8AC3E}">
        <p14:creationId xmlns:p14="http://schemas.microsoft.com/office/powerpoint/2010/main" val="2325378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 name="Rectangle 9">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1F3283-81E7-BF48-BE7F-42F549C005C0}"/>
              </a:ext>
            </a:extLst>
          </p:cNvPr>
          <p:cNvSpPr>
            <a:spLocks noGrp="1"/>
          </p:cNvSpPr>
          <p:nvPr>
            <p:ph type="title"/>
          </p:nvPr>
        </p:nvSpPr>
        <p:spPr>
          <a:xfrm>
            <a:off x="838200" y="1122362"/>
            <a:ext cx="6281928" cy="4135437"/>
          </a:xfrm>
        </p:spPr>
        <p:txBody>
          <a:bodyPr vert="horz" lIns="91440" tIns="45720" rIns="91440" bIns="45720" rtlCol="0" anchor="b">
            <a:normAutofit/>
          </a:bodyPr>
          <a:lstStyle/>
          <a:p>
            <a:r>
              <a:rPr lang="en-US" sz="8800"/>
              <a:t>Nâng lên tầm cao mới</a:t>
            </a:r>
          </a:p>
        </p:txBody>
      </p:sp>
      <p:sp>
        <p:nvSpPr>
          <p:cNvPr id="12" name="Rectangle 10">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rgbClr val="9FA71E"/>
          </a:solidFill>
          <a:ln w="57150">
            <a:solidFill>
              <a:srgbClr val="9FA71E"/>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EC75E67-A4F0-024A-893D-9E3BA653F90E}"/>
              </a:ext>
            </a:extLst>
          </p:cNvPr>
          <p:cNvSpPr>
            <a:spLocks noGrp="1"/>
          </p:cNvSpPr>
          <p:nvPr>
            <p:ph idx="1"/>
          </p:nvPr>
        </p:nvSpPr>
        <p:spPr>
          <a:xfrm>
            <a:off x="7928114" y="1232452"/>
            <a:ext cx="3200400" cy="3850919"/>
          </a:xfrm>
        </p:spPr>
        <p:txBody>
          <a:bodyPr vert="horz" lIns="91440" tIns="45720" rIns="91440" bIns="45720" rtlCol="0" anchor="b">
            <a:normAutofit/>
          </a:bodyPr>
          <a:lstStyle/>
          <a:p>
            <a:pPr marL="0" indent="0">
              <a:buNone/>
            </a:pPr>
            <a:r>
              <a:rPr lang="en-US" sz="3200" dirty="0" err="1">
                <a:solidFill>
                  <a:schemeClr val="bg1"/>
                </a:solidFill>
                <a:latin typeface="Bradley Hand" pitchFamily="2" charset="77"/>
              </a:rPr>
              <a:t>Lãnh</a:t>
            </a:r>
            <a:r>
              <a:rPr lang="en-US" sz="3200" dirty="0">
                <a:solidFill>
                  <a:schemeClr val="bg1"/>
                </a:solidFill>
                <a:latin typeface="Bradley Hand" pitchFamily="2" charset="77"/>
              </a:rPr>
              <a:t> </a:t>
            </a:r>
            <a:r>
              <a:rPr lang="en-US" sz="3200" dirty="0" err="1">
                <a:solidFill>
                  <a:schemeClr val="bg1"/>
                </a:solidFill>
                <a:latin typeface="Bradley Hand" pitchFamily="2" charset="77"/>
              </a:rPr>
              <a:t>đạo</a:t>
            </a:r>
            <a:r>
              <a:rPr lang="en-US" sz="3200" dirty="0">
                <a:solidFill>
                  <a:schemeClr val="bg1"/>
                </a:solidFill>
                <a:latin typeface="Bradley Hand" pitchFamily="2" charset="77"/>
              </a:rPr>
              <a:t> </a:t>
            </a:r>
            <a:r>
              <a:rPr lang="en-US" sz="3200" dirty="0" err="1">
                <a:solidFill>
                  <a:schemeClr val="bg1"/>
                </a:solidFill>
                <a:latin typeface="Bradley Hand" pitchFamily="2" charset="77"/>
              </a:rPr>
              <a:t>luôn</a:t>
            </a:r>
            <a:r>
              <a:rPr lang="en-US" sz="3200" dirty="0">
                <a:solidFill>
                  <a:schemeClr val="bg1"/>
                </a:solidFill>
                <a:latin typeface="Bradley Hand" pitchFamily="2" charset="77"/>
              </a:rPr>
              <a:t> </a:t>
            </a:r>
            <a:r>
              <a:rPr lang="en-US" sz="3200" dirty="0" err="1">
                <a:solidFill>
                  <a:schemeClr val="bg1"/>
                </a:solidFill>
                <a:latin typeface="Bradley Hand" pitchFamily="2" charset="77"/>
              </a:rPr>
              <a:t>vui</a:t>
            </a:r>
            <a:r>
              <a:rPr lang="en-US" sz="3200" dirty="0">
                <a:solidFill>
                  <a:schemeClr val="bg1"/>
                </a:solidFill>
                <a:latin typeface="Bradley Hand" pitchFamily="2" charset="77"/>
              </a:rPr>
              <a:t> </a:t>
            </a:r>
            <a:r>
              <a:rPr lang="en-US" sz="3200" dirty="0" err="1">
                <a:solidFill>
                  <a:schemeClr val="bg1"/>
                </a:solidFill>
                <a:latin typeface="Bradley Hand" pitchFamily="2" charset="77"/>
              </a:rPr>
              <a:t>mừng</a:t>
            </a:r>
            <a:r>
              <a:rPr lang="en-US" sz="3200" dirty="0">
                <a:solidFill>
                  <a:schemeClr val="bg1"/>
                </a:solidFill>
                <a:latin typeface="Bradley Hand" pitchFamily="2" charset="77"/>
              </a:rPr>
              <a:t> </a:t>
            </a:r>
            <a:r>
              <a:rPr lang="en-US" sz="3200" dirty="0" err="1">
                <a:solidFill>
                  <a:schemeClr val="bg1"/>
                </a:solidFill>
                <a:latin typeface="Bradley Hand" pitchFamily="2" charset="77"/>
              </a:rPr>
              <a:t>khi</a:t>
            </a:r>
            <a:r>
              <a:rPr lang="en-US" sz="3200" dirty="0">
                <a:solidFill>
                  <a:schemeClr val="bg1"/>
                </a:solidFill>
                <a:latin typeface="Bradley Hand" pitchFamily="2" charset="77"/>
              </a:rPr>
              <a:t> </a:t>
            </a:r>
            <a:r>
              <a:rPr lang="en-US" sz="3200" dirty="0" err="1">
                <a:solidFill>
                  <a:schemeClr val="bg1"/>
                </a:solidFill>
                <a:latin typeface="Bradley Hand" pitchFamily="2" charset="77"/>
              </a:rPr>
              <a:t>thấy</a:t>
            </a:r>
            <a:r>
              <a:rPr lang="en-US" sz="3200" dirty="0">
                <a:solidFill>
                  <a:schemeClr val="bg1"/>
                </a:solidFill>
                <a:latin typeface="Bradley Hand" pitchFamily="2" charset="77"/>
              </a:rPr>
              <a:t> </a:t>
            </a:r>
            <a:r>
              <a:rPr lang="en-US" sz="3200" dirty="0" err="1">
                <a:solidFill>
                  <a:schemeClr val="bg1"/>
                </a:solidFill>
                <a:latin typeface="Bradley Hand" pitchFamily="2" charset="77"/>
              </a:rPr>
              <a:t>người</a:t>
            </a:r>
            <a:r>
              <a:rPr lang="en-US" sz="3200" dirty="0">
                <a:solidFill>
                  <a:schemeClr val="bg1"/>
                </a:solidFill>
                <a:latin typeface="Bradley Hand" pitchFamily="2" charset="77"/>
              </a:rPr>
              <a:t> </a:t>
            </a:r>
            <a:r>
              <a:rPr lang="en-US" sz="3200" dirty="0" err="1">
                <a:solidFill>
                  <a:schemeClr val="bg1"/>
                </a:solidFill>
                <a:latin typeface="Bradley Hand" pitchFamily="2" charset="77"/>
              </a:rPr>
              <a:t>kế</a:t>
            </a:r>
            <a:r>
              <a:rPr lang="en-US" sz="3200" dirty="0">
                <a:solidFill>
                  <a:schemeClr val="bg1"/>
                </a:solidFill>
                <a:latin typeface="Bradley Hand" pitchFamily="2" charset="77"/>
              </a:rPr>
              <a:t> </a:t>
            </a:r>
            <a:r>
              <a:rPr lang="en-US" sz="3200" dirty="0" err="1">
                <a:solidFill>
                  <a:schemeClr val="bg1"/>
                </a:solidFill>
                <a:latin typeface="Bradley Hand" pitchFamily="2" charset="77"/>
              </a:rPr>
              <a:t>thừa</a:t>
            </a:r>
            <a:r>
              <a:rPr lang="en-US" sz="3200" dirty="0">
                <a:solidFill>
                  <a:schemeClr val="bg1"/>
                </a:solidFill>
                <a:latin typeface="Bradley Hand" pitchFamily="2" charset="77"/>
              </a:rPr>
              <a:t> </a:t>
            </a:r>
            <a:r>
              <a:rPr lang="en-US" sz="3200" dirty="0" err="1">
                <a:solidFill>
                  <a:schemeClr val="bg1"/>
                </a:solidFill>
                <a:latin typeface="Bradley Hand" pitchFamily="2" charset="77"/>
              </a:rPr>
              <a:t>vượt</a:t>
            </a:r>
            <a:r>
              <a:rPr lang="en-US" sz="3200" dirty="0">
                <a:solidFill>
                  <a:schemeClr val="bg1"/>
                </a:solidFill>
                <a:latin typeface="Bradley Hand" pitchFamily="2" charset="77"/>
              </a:rPr>
              <a:t> </a:t>
            </a:r>
            <a:r>
              <a:rPr lang="en-US" sz="3200" dirty="0" err="1">
                <a:solidFill>
                  <a:schemeClr val="bg1"/>
                </a:solidFill>
                <a:latin typeface="Bradley Hand" pitchFamily="2" charset="77"/>
              </a:rPr>
              <a:t>trội</a:t>
            </a:r>
            <a:r>
              <a:rPr lang="en-US" sz="3200" dirty="0">
                <a:solidFill>
                  <a:schemeClr val="bg1"/>
                </a:solidFill>
                <a:latin typeface="Bradley Hand" pitchFamily="2" charset="77"/>
              </a:rPr>
              <a:t> </a:t>
            </a:r>
            <a:r>
              <a:rPr lang="en-US" sz="3200" dirty="0" err="1">
                <a:solidFill>
                  <a:schemeClr val="bg1"/>
                </a:solidFill>
                <a:latin typeface="Bradley Hand" pitchFamily="2" charset="77"/>
              </a:rPr>
              <a:t>hơn</a:t>
            </a:r>
            <a:r>
              <a:rPr lang="en-US" sz="3200" dirty="0">
                <a:solidFill>
                  <a:schemeClr val="bg1"/>
                </a:solidFill>
                <a:latin typeface="Bradley Hand" pitchFamily="2" charset="77"/>
              </a:rPr>
              <a:t> </a:t>
            </a:r>
            <a:r>
              <a:rPr lang="en-US" sz="3200" dirty="0" err="1">
                <a:solidFill>
                  <a:schemeClr val="bg1"/>
                </a:solidFill>
                <a:latin typeface="Bradley Hand" pitchFamily="2" charset="77"/>
              </a:rPr>
              <a:t>mình</a:t>
            </a:r>
            <a:endParaRPr lang="en-US" sz="3200" dirty="0">
              <a:solidFill>
                <a:schemeClr val="bg1"/>
              </a:solidFill>
              <a:latin typeface="Bradley Hand" pitchFamily="2" charset="77"/>
            </a:endParaRPr>
          </a:p>
        </p:txBody>
      </p:sp>
      <p:sp>
        <p:nvSpPr>
          <p:cNvPr id="14" name="Rectangle 6">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27432"/>
          </a:xfrm>
          <a:custGeom>
            <a:avLst/>
            <a:gdLst>
              <a:gd name="connsiteX0" fmla="*/ 0 w 6281928"/>
              <a:gd name="connsiteY0" fmla="*/ 0 h 27432"/>
              <a:gd name="connsiteX1" fmla="*/ 572353 w 6281928"/>
              <a:gd name="connsiteY1" fmla="*/ 0 h 27432"/>
              <a:gd name="connsiteX2" fmla="*/ 1207526 w 6281928"/>
              <a:gd name="connsiteY2" fmla="*/ 0 h 27432"/>
              <a:gd name="connsiteX3" fmla="*/ 1779880 w 6281928"/>
              <a:gd name="connsiteY3" fmla="*/ 0 h 27432"/>
              <a:gd name="connsiteX4" fmla="*/ 2540691 w 6281928"/>
              <a:gd name="connsiteY4" fmla="*/ 0 h 27432"/>
              <a:gd name="connsiteX5" fmla="*/ 3238683 w 6281928"/>
              <a:gd name="connsiteY5" fmla="*/ 0 h 27432"/>
              <a:gd name="connsiteX6" fmla="*/ 3936675 w 6281928"/>
              <a:gd name="connsiteY6" fmla="*/ 0 h 27432"/>
              <a:gd name="connsiteX7" fmla="*/ 4760305 w 6281928"/>
              <a:gd name="connsiteY7" fmla="*/ 0 h 27432"/>
              <a:gd name="connsiteX8" fmla="*/ 5521117 w 6281928"/>
              <a:gd name="connsiteY8" fmla="*/ 0 h 27432"/>
              <a:gd name="connsiteX9" fmla="*/ 6281928 w 6281928"/>
              <a:gd name="connsiteY9" fmla="*/ 0 h 27432"/>
              <a:gd name="connsiteX10" fmla="*/ 6281928 w 6281928"/>
              <a:gd name="connsiteY10" fmla="*/ 27432 h 27432"/>
              <a:gd name="connsiteX11" fmla="*/ 5772394 w 6281928"/>
              <a:gd name="connsiteY11" fmla="*/ 27432 h 27432"/>
              <a:gd name="connsiteX12" fmla="*/ 5200040 w 6281928"/>
              <a:gd name="connsiteY12" fmla="*/ 27432 h 27432"/>
              <a:gd name="connsiteX13" fmla="*/ 4439229 w 6281928"/>
              <a:gd name="connsiteY13" fmla="*/ 27432 h 27432"/>
              <a:gd name="connsiteX14" fmla="*/ 3615599 w 6281928"/>
              <a:gd name="connsiteY14" fmla="*/ 27432 h 27432"/>
              <a:gd name="connsiteX15" fmla="*/ 2980426 w 6281928"/>
              <a:gd name="connsiteY15" fmla="*/ 27432 h 27432"/>
              <a:gd name="connsiteX16" fmla="*/ 2156795 w 6281928"/>
              <a:gd name="connsiteY16" fmla="*/ 27432 h 27432"/>
              <a:gd name="connsiteX17" fmla="*/ 1584442 w 6281928"/>
              <a:gd name="connsiteY17" fmla="*/ 27432 h 27432"/>
              <a:gd name="connsiteX18" fmla="*/ 1074908 w 6281928"/>
              <a:gd name="connsiteY18" fmla="*/ 27432 h 27432"/>
              <a:gd name="connsiteX19" fmla="*/ 0 w 6281928"/>
              <a:gd name="connsiteY19" fmla="*/ 27432 h 27432"/>
              <a:gd name="connsiteX20" fmla="*/ 0 w 6281928"/>
              <a:gd name="connsiteY20"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27432"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764" y="13055"/>
                  <a:pt x="6281755" y="18641"/>
                  <a:pt x="6281928" y="27432"/>
                </a:cubicBezTo>
                <a:cubicBezTo>
                  <a:pt x="6078981" y="17572"/>
                  <a:pt x="5961061" y="11434"/>
                  <a:pt x="5772394" y="27432"/>
                </a:cubicBezTo>
                <a:cubicBezTo>
                  <a:pt x="5583727" y="43430"/>
                  <a:pt x="5329968" y="33352"/>
                  <a:pt x="5200040" y="27432"/>
                </a:cubicBezTo>
                <a:cubicBezTo>
                  <a:pt x="5070112" y="21512"/>
                  <a:pt x="4793288" y="30214"/>
                  <a:pt x="4439229" y="27432"/>
                </a:cubicBezTo>
                <a:cubicBezTo>
                  <a:pt x="4085170" y="24650"/>
                  <a:pt x="3813765" y="-7322"/>
                  <a:pt x="3615599" y="27432"/>
                </a:cubicBezTo>
                <a:cubicBezTo>
                  <a:pt x="3417433" y="62186"/>
                  <a:pt x="3133643" y="29871"/>
                  <a:pt x="2980426" y="27432"/>
                </a:cubicBezTo>
                <a:cubicBezTo>
                  <a:pt x="2827209" y="24993"/>
                  <a:pt x="2380685" y="60994"/>
                  <a:pt x="2156795" y="27432"/>
                </a:cubicBezTo>
                <a:cubicBezTo>
                  <a:pt x="1932905" y="-6130"/>
                  <a:pt x="1716744" y="7746"/>
                  <a:pt x="1584442" y="27432"/>
                </a:cubicBezTo>
                <a:cubicBezTo>
                  <a:pt x="1452140" y="47118"/>
                  <a:pt x="1280887" y="21894"/>
                  <a:pt x="1074908" y="27432"/>
                </a:cubicBezTo>
                <a:cubicBezTo>
                  <a:pt x="868929" y="32970"/>
                  <a:pt x="318124" y="-8734"/>
                  <a:pt x="0" y="27432"/>
                </a:cubicBezTo>
                <a:cubicBezTo>
                  <a:pt x="988" y="17221"/>
                  <a:pt x="-970" y="7538"/>
                  <a:pt x="0" y="0"/>
                </a:cubicBezTo>
                <a:close/>
              </a:path>
              <a:path w="6281928" h="27432"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725" y="11634"/>
                  <a:pt x="6283131" y="16994"/>
                  <a:pt x="6281928" y="27432"/>
                </a:cubicBezTo>
                <a:cubicBezTo>
                  <a:pt x="6036108" y="24483"/>
                  <a:pt x="5743611" y="19559"/>
                  <a:pt x="5583936" y="27432"/>
                </a:cubicBezTo>
                <a:cubicBezTo>
                  <a:pt x="5424261" y="35305"/>
                  <a:pt x="5250533" y="8965"/>
                  <a:pt x="4948763" y="27432"/>
                </a:cubicBezTo>
                <a:cubicBezTo>
                  <a:pt x="4646993" y="45899"/>
                  <a:pt x="4354673" y="16709"/>
                  <a:pt x="4125133" y="27432"/>
                </a:cubicBezTo>
                <a:cubicBezTo>
                  <a:pt x="3895593" y="38156"/>
                  <a:pt x="3570246" y="38353"/>
                  <a:pt x="3301502" y="27432"/>
                </a:cubicBezTo>
                <a:cubicBezTo>
                  <a:pt x="3032758" y="16511"/>
                  <a:pt x="2955340" y="21049"/>
                  <a:pt x="2729149" y="27432"/>
                </a:cubicBezTo>
                <a:cubicBezTo>
                  <a:pt x="2502958" y="33815"/>
                  <a:pt x="2269423" y="12286"/>
                  <a:pt x="2031157" y="27432"/>
                </a:cubicBezTo>
                <a:cubicBezTo>
                  <a:pt x="1792891" y="42578"/>
                  <a:pt x="1484731" y="31266"/>
                  <a:pt x="1207526" y="27432"/>
                </a:cubicBezTo>
                <a:cubicBezTo>
                  <a:pt x="930321" y="23598"/>
                  <a:pt x="560231" y="-24258"/>
                  <a:pt x="0" y="27432"/>
                </a:cubicBezTo>
                <a:cubicBezTo>
                  <a:pt x="894" y="14250"/>
                  <a:pt x="667" y="11053"/>
                  <a:pt x="0" y="0"/>
                </a:cubicBezTo>
                <a:close/>
              </a:path>
            </a:pathLst>
          </a:custGeom>
          <a:solidFill>
            <a:srgbClr val="9FA71E"/>
          </a:solidFill>
          <a:ln w="41275" cap="rnd">
            <a:solidFill>
              <a:srgbClr val="9FA71E"/>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0627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9FA71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93E95B4-C7F7-1448-80F6-D20AB7E34C63}"/>
              </a:ext>
            </a:extLst>
          </p:cNvPr>
          <p:cNvSpPr>
            <a:spLocks noGrp="1"/>
          </p:cNvSpPr>
          <p:nvPr>
            <p:ph type="title"/>
          </p:nvPr>
        </p:nvSpPr>
        <p:spPr>
          <a:xfrm>
            <a:off x="838200" y="401221"/>
            <a:ext cx="10515600" cy="1348065"/>
          </a:xfrm>
        </p:spPr>
        <p:txBody>
          <a:bodyPr>
            <a:normAutofit fontScale="90000"/>
          </a:bodyPr>
          <a:lstStyle/>
          <a:p>
            <a:r>
              <a:rPr lang="en-US" sz="6800" dirty="0" err="1">
                <a:solidFill>
                  <a:schemeClr val="bg1"/>
                </a:solidFill>
              </a:rPr>
              <a:t>Lỗi</a:t>
            </a:r>
            <a:r>
              <a:rPr lang="en-US" sz="6800" dirty="0">
                <a:solidFill>
                  <a:schemeClr val="bg1"/>
                </a:solidFill>
              </a:rPr>
              <a:t> </a:t>
            </a:r>
            <a:r>
              <a:rPr lang="en-US" sz="6800" dirty="0" err="1">
                <a:solidFill>
                  <a:schemeClr val="bg1"/>
                </a:solidFill>
              </a:rPr>
              <a:t>thông</a:t>
            </a:r>
            <a:r>
              <a:rPr lang="en-US" sz="6800" dirty="0">
                <a:solidFill>
                  <a:schemeClr val="bg1"/>
                </a:solidFill>
              </a:rPr>
              <a:t> tin </a:t>
            </a:r>
            <a:r>
              <a:rPr lang="en-US" sz="6800" dirty="0" err="1">
                <a:solidFill>
                  <a:schemeClr val="bg1"/>
                </a:solidFill>
              </a:rPr>
              <a:t>hỏng</a:t>
            </a:r>
            <a:r>
              <a:rPr lang="en-US" sz="6800" dirty="0">
                <a:solidFill>
                  <a:schemeClr val="bg1"/>
                </a:solidFill>
              </a:rPr>
              <a:t> </a:t>
            </a:r>
            <a:r>
              <a:rPr lang="en-US" sz="6800" dirty="0" err="1">
                <a:solidFill>
                  <a:schemeClr val="bg1"/>
                </a:solidFill>
              </a:rPr>
              <a:t>kế</a:t>
            </a:r>
            <a:r>
              <a:rPr lang="en-US" sz="6800" dirty="0">
                <a:solidFill>
                  <a:schemeClr val="bg1"/>
                </a:solidFill>
              </a:rPr>
              <a:t> </a:t>
            </a:r>
            <a:r>
              <a:rPr lang="en-US" sz="6800" dirty="0" err="1">
                <a:solidFill>
                  <a:schemeClr val="bg1"/>
                </a:solidFill>
              </a:rPr>
              <a:t>hoạch</a:t>
            </a:r>
            <a:endParaRPr lang="en-US" sz="6800" dirty="0">
              <a:solidFill>
                <a:schemeClr val="bg1"/>
              </a:solidFill>
            </a:endParaRPr>
          </a:p>
        </p:txBody>
      </p:sp>
      <p:sp>
        <p:nvSpPr>
          <p:cNvPr id="3" name="Content Placeholder 2">
            <a:extLst>
              <a:ext uri="{FF2B5EF4-FFF2-40B4-BE49-F238E27FC236}">
                <a16:creationId xmlns:a16="http://schemas.microsoft.com/office/drawing/2014/main" id="{DACA831A-9116-6944-AA06-4D4A885604D7}"/>
              </a:ext>
            </a:extLst>
          </p:cNvPr>
          <p:cNvSpPr>
            <a:spLocks noGrp="1"/>
          </p:cNvSpPr>
          <p:nvPr>
            <p:ph idx="1"/>
          </p:nvPr>
        </p:nvSpPr>
        <p:spPr>
          <a:xfrm>
            <a:off x="838200" y="2586789"/>
            <a:ext cx="10515600" cy="3590174"/>
          </a:xfrm>
        </p:spPr>
        <p:txBody>
          <a:bodyPr>
            <a:normAutofit/>
          </a:bodyPr>
          <a:lstStyle/>
          <a:p>
            <a:pPr marL="0" indent="0">
              <a:buNone/>
            </a:pPr>
            <a:r>
              <a:rPr lang="en-US" sz="3200" dirty="0" err="1">
                <a:latin typeface="Bradley Hand" pitchFamily="2" charset="77"/>
              </a:rPr>
              <a:t>Vấn</a:t>
            </a:r>
            <a:r>
              <a:rPr lang="en-US" sz="3200" dirty="0">
                <a:latin typeface="Bradley Hand" pitchFamily="2" charset="77"/>
              </a:rPr>
              <a:t> </a:t>
            </a:r>
            <a:r>
              <a:rPr lang="en-US" sz="3200" dirty="0" err="1">
                <a:latin typeface="Bradley Hand" pitchFamily="2" charset="77"/>
              </a:rPr>
              <a:t>đề</a:t>
            </a:r>
            <a:r>
              <a:rPr lang="en-US" sz="3200" dirty="0">
                <a:latin typeface="Bradley Hand" pitchFamily="2" charset="77"/>
              </a:rPr>
              <a:t> </a:t>
            </a:r>
            <a:r>
              <a:rPr lang="en-US" sz="3200" dirty="0" err="1">
                <a:latin typeface="Bradley Hand" pitchFamily="2" charset="77"/>
              </a:rPr>
              <a:t>của</a:t>
            </a:r>
            <a:r>
              <a:rPr lang="en-US" sz="3200" dirty="0">
                <a:latin typeface="Bradley Hand" pitchFamily="2" charset="77"/>
              </a:rPr>
              <a:t> </a:t>
            </a:r>
            <a:r>
              <a:rPr lang="en-US" sz="3200" dirty="0" err="1">
                <a:latin typeface="Bradley Hand" pitchFamily="2" charset="77"/>
              </a:rPr>
              <a:t>thế</a:t>
            </a:r>
            <a:r>
              <a:rPr lang="en-US" sz="3200" dirty="0">
                <a:latin typeface="Bradley Hand" pitchFamily="2" charset="77"/>
              </a:rPr>
              <a:t> </a:t>
            </a:r>
            <a:r>
              <a:rPr lang="en-US" sz="3200" dirty="0" err="1">
                <a:latin typeface="Bradley Hand" pitchFamily="2" charset="77"/>
              </a:rPr>
              <a:t>giới</a:t>
            </a:r>
            <a:r>
              <a:rPr lang="en-US" sz="3200" dirty="0">
                <a:latin typeface="Bradley Hand" pitchFamily="2" charset="77"/>
              </a:rPr>
              <a:t> </a:t>
            </a:r>
            <a:r>
              <a:rPr lang="en-US" sz="3200" dirty="0" err="1">
                <a:latin typeface="Bradley Hand" pitchFamily="2" charset="77"/>
              </a:rPr>
              <a:t>ngày</a:t>
            </a:r>
            <a:r>
              <a:rPr lang="en-US" sz="3200" dirty="0">
                <a:latin typeface="Bradley Hand" pitchFamily="2" charset="77"/>
              </a:rPr>
              <a:t> </a:t>
            </a:r>
            <a:r>
              <a:rPr lang="en-US" sz="3200" dirty="0" err="1">
                <a:latin typeface="Bradley Hand" pitchFamily="2" charset="77"/>
              </a:rPr>
              <a:t>hôm</a:t>
            </a:r>
            <a:r>
              <a:rPr lang="en-US" sz="3200" dirty="0">
                <a:latin typeface="Bradley Hand" pitchFamily="2" charset="77"/>
              </a:rPr>
              <a:t> nay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thông</a:t>
            </a:r>
            <a:r>
              <a:rPr lang="en-US" sz="3200" dirty="0">
                <a:latin typeface="Bradley Hand" pitchFamily="2" charset="77"/>
              </a:rPr>
              <a:t> tin</a:t>
            </a:r>
          </a:p>
          <a:p>
            <a:pPr marL="0" indent="0">
              <a:buNone/>
            </a:pPr>
            <a:endParaRPr lang="en-US" sz="3200" dirty="0">
              <a:latin typeface="Bradley Hand" pitchFamily="2" charset="77"/>
            </a:endParaRPr>
          </a:p>
          <a:p>
            <a:pPr lvl="1"/>
            <a:r>
              <a:rPr lang="en-US" sz="2800" dirty="0" err="1">
                <a:latin typeface="Bradley Hand" pitchFamily="2" charset="77"/>
              </a:rPr>
              <a:t>Công</a:t>
            </a:r>
            <a:r>
              <a:rPr lang="en-US" sz="2800" dirty="0">
                <a:latin typeface="Bradley Hand" pitchFamily="2" charset="77"/>
              </a:rPr>
              <a:t> </a:t>
            </a:r>
            <a:r>
              <a:rPr lang="en-US" sz="2800" dirty="0" err="1">
                <a:latin typeface="Bradley Hand" pitchFamily="2" charset="77"/>
              </a:rPr>
              <a:t>nghệ</a:t>
            </a:r>
            <a:r>
              <a:rPr lang="en-US" sz="2800" dirty="0">
                <a:latin typeface="Bradley Hand" pitchFamily="2" charset="77"/>
              </a:rPr>
              <a:t> </a:t>
            </a:r>
            <a:r>
              <a:rPr lang="en-US" sz="2800" dirty="0" err="1">
                <a:latin typeface="Bradley Hand" pitchFamily="2" charset="77"/>
              </a:rPr>
              <a:t>cao</a:t>
            </a:r>
            <a:r>
              <a:rPr lang="en-US" sz="2800" dirty="0">
                <a:latin typeface="Bradley Hand" pitchFamily="2" charset="77"/>
              </a:rPr>
              <a:t>, </a:t>
            </a:r>
            <a:r>
              <a:rPr lang="en-US" sz="2800" dirty="0" err="1">
                <a:latin typeface="Bradley Hand" pitchFamily="2" charset="77"/>
              </a:rPr>
              <a:t>thiết</a:t>
            </a:r>
            <a:r>
              <a:rPr lang="en-US" sz="2800" dirty="0">
                <a:latin typeface="Bradley Hand" pitchFamily="2" charset="77"/>
              </a:rPr>
              <a:t> </a:t>
            </a:r>
            <a:r>
              <a:rPr lang="en-US" sz="2800" dirty="0" err="1">
                <a:latin typeface="Bradley Hand" pitchFamily="2" charset="77"/>
              </a:rPr>
              <a:t>bị</a:t>
            </a:r>
            <a:r>
              <a:rPr lang="en-US" sz="2800" dirty="0">
                <a:latin typeface="Bradley Hand" pitchFamily="2" charset="77"/>
              </a:rPr>
              <a:t> </a:t>
            </a:r>
            <a:r>
              <a:rPr lang="en-US" sz="2800" dirty="0" err="1">
                <a:latin typeface="Bradley Hand" pitchFamily="2" charset="77"/>
              </a:rPr>
              <a:t>tốt</a:t>
            </a:r>
            <a:r>
              <a:rPr lang="en-US" sz="2800" dirty="0">
                <a:latin typeface="Bradley Hand" pitchFamily="2" charset="77"/>
              </a:rPr>
              <a:t>, </a:t>
            </a:r>
            <a:r>
              <a:rPr lang="en-US" sz="2800" dirty="0" err="1">
                <a:latin typeface="Bradley Hand" pitchFamily="2" charset="77"/>
              </a:rPr>
              <a:t>kênh</a:t>
            </a:r>
            <a:r>
              <a:rPr lang="en-US" sz="2800" dirty="0">
                <a:latin typeface="Bradley Hand" pitchFamily="2" charset="77"/>
              </a:rPr>
              <a:t> tin </a:t>
            </a:r>
            <a:r>
              <a:rPr lang="en-US" sz="2800" dirty="0" err="1">
                <a:latin typeface="Bradley Hand" pitchFamily="2" charset="77"/>
              </a:rPr>
              <a:t>tức</a:t>
            </a:r>
            <a:r>
              <a:rPr lang="en-US" sz="2800" dirty="0">
                <a:latin typeface="Bradley Hand" pitchFamily="2" charset="77"/>
              </a:rPr>
              <a:t> </a:t>
            </a:r>
            <a:r>
              <a:rPr lang="en-US" sz="2800" dirty="0" err="1">
                <a:latin typeface="Bradley Hand" pitchFamily="2" charset="77"/>
              </a:rPr>
              <a:t>rất</a:t>
            </a:r>
            <a:r>
              <a:rPr lang="en-US" sz="2800" dirty="0">
                <a:latin typeface="Bradley Hand" pitchFamily="2" charset="77"/>
              </a:rPr>
              <a:t> </a:t>
            </a:r>
            <a:r>
              <a:rPr lang="en-US" sz="2800" dirty="0" err="1">
                <a:latin typeface="Bradley Hand" pitchFamily="2" charset="77"/>
              </a:rPr>
              <a:t>nhiều</a:t>
            </a:r>
            <a:r>
              <a:rPr lang="en-US" sz="2800" dirty="0">
                <a:latin typeface="Bradley Hand" pitchFamily="2" charset="77"/>
              </a:rPr>
              <a:t> </a:t>
            </a:r>
            <a:r>
              <a:rPr lang="en-US" sz="2800" dirty="0" err="1">
                <a:latin typeface="Bradley Hand" pitchFamily="2" charset="77"/>
              </a:rPr>
              <a:t>nhưng</a:t>
            </a:r>
            <a:r>
              <a:rPr lang="en-US" sz="2800" dirty="0">
                <a:latin typeface="Bradley Hand" pitchFamily="2" charset="77"/>
              </a:rPr>
              <a:t> </a:t>
            </a:r>
            <a:r>
              <a:rPr lang="en-US" sz="2800" dirty="0" err="1">
                <a:latin typeface="Bradley Hand" pitchFamily="2" charset="77"/>
              </a:rPr>
              <a:t>thông</a:t>
            </a:r>
            <a:r>
              <a:rPr lang="en-US" sz="2800" dirty="0">
                <a:latin typeface="Bradley Hand" pitchFamily="2" charset="77"/>
              </a:rPr>
              <a:t> tin </a:t>
            </a:r>
            <a:r>
              <a:rPr lang="en-US" sz="2800" dirty="0" err="1">
                <a:latin typeface="Bradley Hand" pitchFamily="2" charset="77"/>
              </a:rPr>
              <a:t>vẫn</a:t>
            </a:r>
            <a:r>
              <a:rPr lang="en-US" sz="2800" dirty="0">
                <a:latin typeface="Bradley Hand" pitchFamily="2" charset="77"/>
              </a:rPr>
              <a:t> </a:t>
            </a:r>
            <a:r>
              <a:rPr lang="en-US" sz="2800" dirty="0" err="1">
                <a:latin typeface="Bradley Hand" pitchFamily="2" charset="77"/>
              </a:rPr>
              <a:t>rất</a:t>
            </a:r>
            <a:r>
              <a:rPr lang="en-US" sz="2800" dirty="0">
                <a:latin typeface="Bradley Hand" pitchFamily="2" charset="77"/>
              </a:rPr>
              <a:t> </a:t>
            </a:r>
            <a:r>
              <a:rPr lang="en-US" sz="2800" dirty="0" err="1">
                <a:latin typeface="Bradley Hand" pitchFamily="2" charset="77"/>
              </a:rPr>
              <a:t>nhiều</a:t>
            </a:r>
            <a:r>
              <a:rPr lang="en-US" sz="2800" dirty="0">
                <a:latin typeface="Bradley Hand" pitchFamily="2" charset="77"/>
              </a:rPr>
              <a:t> </a:t>
            </a:r>
            <a:r>
              <a:rPr lang="en-US" sz="2800" dirty="0" err="1">
                <a:latin typeface="Bradley Hand" pitchFamily="2" charset="77"/>
              </a:rPr>
              <a:t>lỗi</a:t>
            </a:r>
            <a:r>
              <a:rPr lang="en-US" sz="2800" dirty="0">
                <a:latin typeface="Bradley Hand" pitchFamily="2" charset="77"/>
              </a:rPr>
              <a:t> </a:t>
            </a:r>
            <a:r>
              <a:rPr lang="en-US" sz="2800" dirty="0" err="1">
                <a:latin typeface="Bradley Hand" pitchFamily="2" charset="77"/>
              </a:rPr>
              <a:t>vì</a:t>
            </a:r>
            <a:r>
              <a:rPr lang="en-US" sz="2800" dirty="0">
                <a:latin typeface="Bradley Hand" pitchFamily="2" charset="77"/>
              </a:rPr>
              <a:t> </a:t>
            </a:r>
            <a:r>
              <a:rPr lang="en-US" sz="2800" dirty="0" err="1">
                <a:latin typeface="Bradley Hand" pitchFamily="2" charset="77"/>
              </a:rPr>
              <a:t>không</a:t>
            </a:r>
            <a:r>
              <a:rPr lang="en-US" sz="2800" dirty="0">
                <a:latin typeface="Bradley Hand" pitchFamily="2" charset="77"/>
              </a:rPr>
              <a:t> </a:t>
            </a:r>
            <a:r>
              <a:rPr lang="en-US" sz="2800" dirty="0" err="1">
                <a:latin typeface="Bradley Hand" pitchFamily="2" charset="77"/>
              </a:rPr>
              <a:t>lưu</a:t>
            </a:r>
            <a:r>
              <a:rPr lang="en-US" sz="2800" dirty="0">
                <a:latin typeface="Bradley Hand" pitchFamily="2" charset="77"/>
              </a:rPr>
              <a:t> </a:t>
            </a:r>
            <a:r>
              <a:rPr lang="en-US" sz="2800" dirty="0" err="1">
                <a:latin typeface="Bradley Hand" pitchFamily="2" charset="77"/>
              </a:rPr>
              <a:t>tâm</a:t>
            </a:r>
            <a:r>
              <a:rPr lang="en-US" sz="2800" dirty="0">
                <a:latin typeface="Bradley Hand" pitchFamily="2" charset="77"/>
              </a:rPr>
              <a:t> </a:t>
            </a:r>
            <a:r>
              <a:rPr lang="en-US" sz="2800" dirty="0" err="1">
                <a:latin typeface="Bradley Hand" pitchFamily="2" charset="77"/>
              </a:rPr>
              <a:t>và</a:t>
            </a:r>
            <a:r>
              <a:rPr lang="en-US" sz="2800" dirty="0">
                <a:latin typeface="Bradley Hand" pitchFamily="2" charset="77"/>
              </a:rPr>
              <a:t> </a:t>
            </a:r>
            <a:r>
              <a:rPr lang="en-US" sz="2800" dirty="0" err="1">
                <a:latin typeface="Bradley Hand" pitchFamily="2" charset="77"/>
              </a:rPr>
              <a:t>thiếu</a:t>
            </a:r>
            <a:r>
              <a:rPr lang="en-US" sz="2800" dirty="0">
                <a:latin typeface="Bradley Hand" pitchFamily="2" charset="77"/>
              </a:rPr>
              <a:t> </a:t>
            </a:r>
            <a:r>
              <a:rPr lang="en-US" sz="2800" dirty="0" err="1">
                <a:latin typeface="Bradley Hand" pitchFamily="2" charset="77"/>
              </a:rPr>
              <a:t>suy</a:t>
            </a:r>
            <a:r>
              <a:rPr lang="en-US" sz="2800" dirty="0">
                <a:latin typeface="Bradley Hand" pitchFamily="2" charset="77"/>
              </a:rPr>
              <a:t> </a:t>
            </a:r>
            <a:r>
              <a:rPr lang="en-US" sz="2800" dirty="0" err="1">
                <a:latin typeface="Bradley Hand" pitchFamily="2" charset="77"/>
              </a:rPr>
              <a:t>nghĩ</a:t>
            </a:r>
            <a:r>
              <a:rPr lang="en-US" sz="2800" dirty="0">
                <a:latin typeface="Bradley Hand" pitchFamily="2" charset="77"/>
              </a:rPr>
              <a:t>.</a:t>
            </a:r>
          </a:p>
          <a:p>
            <a:pPr lvl="1"/>
            <a:endParaRPr lang="en-US" sz="3200" dirty="0">
              <a:latin typeface="Bradley Hand" pitchFamily="2" charset="77"/>
            </a:endParaRPr>
          </a:p>
        </p:txBody>
      </p:sp>
    </p:spTree>
    <p:extLst>
      <p:ext uri="{BB962C8B-B14F-4D97-AF65-F5344CB8AC3E}">
        <p14:creationId xmlns:p14="http://schemas.microsoft.com/office/powerpoint/2010/main" val="28043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9FA71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193E95B4-C7F7-1448-80F6-D20AB7E34C63}"/>
              </a:ext>
            </a:extLst>
          </p:cNvPr>
          <p:cNvSpPr>
            <a:spLocks noGrp="1"/>
          </p:cNvSpPr>
          <p:nvPr>
            <p:ph type="title"/>
          </p:nvPr>
        </p:nvSpPr>
        <p:spPr>
          <a:xfrm>
            <a:off x="838200" y="401221"/>
            <a:ext cx="10515600" cy="1348065"/>
          </a:xfrm>
        </p:spPr>
        <p:txBody>
          <a:bodyPr>
            <a:normAutofit/>
          </a:bodyPr>
          <a:lstStyle/>
          <a:p>
            <a:r>
              <a:rPr lang="en-US" sz="6800" dirty="0" err="1">
                <a:solidFill>
                  <a:schemeClr val="bg1"/>
                </a:solidFill>
              </a:rPr>
              <a:t>Truyền</a:t>
            </a:r>
            <a:r>
              <a:rPr lang="en-US" sz="6800" dirty="0">
                <a:solidFill>
                  <a:schemeClr val="bg1"/>
                </a:solidFill>
              </a:rPr>
              <a:t> </a:t>
            </a:r>
            <a:r>
              <a:rPr lang="en-US" sz="6800" dirty="0" err="1">
                <a:solidFill>
                  <a:schemeClr val="bg1"/>
                </a:solidFill>
              </a:rPr>
              <a:t>đạt</a:t>
            </a:r>
            <a:r>
              <a:rPr lang="en-US" sz="6800" dirty="0">
                <a:solidFill>
                  <a:schemeClr val="bg1"/>
                </a:solidFill>
              </a:rPr>
              <a:t> </a:t>
            </a:r>
            <a:r>
              <a:rPr lang="en-US" sz="6800" dirty="0" err="1">
                <a:solidFill>
                  <a:schemeClr val="bg1"/>
                </a:solidFill>
              </a:rPr>
              <a:t>thông</a:t>
            </a:r>
            <a:r>
              <a:rPr lang="en-US" sz="6800" dirty="0">
                <a:solidFill>
                  <a:schemeClr val="bg1"/>
                </a:solidFill>
              </a:rPr>
              <a:t> </a:t>
            </a:r>
            <a:r>
              <a:rPr lang="en-US" sz="6800" dirty="0" err="1">
                <a:solidFill>
                  <a:schemeClr val="bg1"/>
                </a:solidFill>
              </a:rPr>
              <a:t>suốt</a:t>
            </a:r>
            <a:endParaRPr lang="en-US" sz="6800" dirty="0">
              <a:solidFill>
                <a:schemeClr val="bg1"/>
              </a:solidFill>
            </a:endParaRPr>
          </a:p>
        </p:txBody>
      </p:sp>
      <p:sp>
        <p:nvSpPr>
          <p:cNvPr id="3" name="Content Placeholder 2">
            <a:extLst>
              <a:ext uri="{FF2B5EF4-FFF2-40B4-BE49-F238E27FC236}">
                <a16:creationId xmlns:a16="http://schemas.microsoft.com/office/drawing/2014/main" id="{DACA831A-9116-6944-AA06-4D4A885604D7}"/>
              </a:ext>
            </a:extLst>
          </p:cNvPr>
          <p:cNvSpPr>
            <a:spLocks noGrp="1"/>
          </p:cNvSpPr>
          <p:nvPr>
            <p:ph idx="1"/>
          </p:nvPr>
        </p:nvSpPr>
        <p:spPr>
          <a:xfrm>
            <a:off x="838200" y="2586789"/>
            <a:ext cx="10515600" cy="3590174"/>
          </a:xfrm>
        </p:spPr>
        <p:txBody>
          <a:bodyPr>
            <a:normAutofit/>
          </a:bodyPr>
          <a:lstStyle/>
          <a:p>
            <a:pPr marL="0" indent="0">
              <a:buNone/>
            </a:pPr>
            <a:r>
              <a:rPr lang="en-US" sz="3200" dirty="0" err="1">
                <a:latin typeface="Bradley Hand" pitchFamily="2" charset="77"/>
              </a:rPr>
              <a:t>Truyền</a:t>
            </a:r>
            <a:r>
              <a:rPr lang="en-US" sz="3200" dirty="0">
                <a:latin typeface="Bradley Hand" pitchFamily="2" charset="77"/>
              </a:rPr>
              <a:t> </a:t>
            </a:r>
            <a:r>
              <a:rPr lang="en-US" sz="3200" dirty="0" err="1">
                <a:latin typeface="Bradley Hand" pitchFamily="2" charset="77"/>
              </a:rPr>
              <a:t>đạt</a:t>
            </a:r>
            <a:r>
              <a:rPr lang="en-US" sz="3200" dirty="0">
                <a:latin typeface="Bradley Hand" pitchFamily="2" charset="77"/>
              </a:rPr>
              <a:t> </a:t>
            </a:r>
            <a:r>
              <a:rPr lang="en-US" sz="3200" dirty="0" err="1">
                <a:latin typeface="Bradley Hand" pitchFamily="2" charset="77"/>
              </a:rPr>
              <a:t>thông</a:t>
            </a:r>
            <a:r>
              <a:rPr lang="en-US" sz="3200" dirty="0">
                <a:latin typeface="Bradley Hand" pitchFamily="2" charset="77"/>
              </a:rPr>
              <a:t> tin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điều</a:t>
            </a:r>
            <a:r>
              <a:rPr lang="en-US" sz="3200" dirty="0">
                <a:latin typeface="Bradley Hand" pitchFamily="2" charset="77"/>
              </a:rPr>
              <a:t> </a:t>
            </a:r>
            <a:r>
              <a:rPr lang="en-US" sz="3200" dirty="0" err="1">
                <a:latin typeface="Bradley Hand" pitchFamily="2" charset="77"/>
              </a:rPr>
              <a:t>cần</a:t>
            </a:r>
            <a:r>
              <a:rPr lang="en-US" sz="3200" dirty="0">
                <a:latin typeface="Bradley Hand" pitchFamily="2" charset="77"/>
              </a:rPr>
              <a:t> </a:t>
            </a:r>
            <a:r>
              <a:rPr lang="en-US" sz="3200" dirty="0" err="1">
                <a:latin typeface="Bradley Hand" pitchFamily="2" charset="77"/>
              </a:rPr>
              <a:t>yếu</a:t>
            </a:r>
            <a:r>
              <a:rPr lang="en-US" sz="3200" dirty="0">
                <a:latin typeface="Bradley Hand" pitchFamily="2" charset="77"/>
              </a:rPr>
              <a:t>:</a:t>
            </a:r>
          </a:p>
          <a:p>
            <a:pPr marL="0" indent="0">
              <a:buNone/>
            </a:pPr>
            <a:endParaRPr lang="en-US" sz="3200" dirty="0">
              <a:latin typeface="Bradley Hand" pitchFamily="2" charset="77"/>
            </a:endParaRPr>
          </a:p>
          <a:p>
            <a:pPr lvl="1">
              <a:buFont typeface="Wingdings" pitchFamily="2" charset="2"/>
              <a:buChar char="Ø"/>
            </a:pPr>
            <a:r>
              <a:rPr lang="en-US" sz="3200" dirty="0" err="1">
                <a:latin typeface="Bradley Hand" pitchFamily="2" charset="77"/>
              </a:rPr>
              <a:t>Ê</a:t>
            </a:r>
            <a:r>
              <a:rPr lang="en-US" sz="3200" dirty="0">
                <a:latin typeface="Bradley Hand" pitchFamily="2" charset="77"/>
              </a:rPr>
              <a:t>-Li-</a:t>
            </a:r>
            <a:r>
              <a:rPr lang="en-US" sz="3200" dirty="0" err="1">
                <a:latin typeface="Bradley Hand" pitchFamily="2" charset="77"/>
              </a:rPr>
              <a:t>sê</a:t>
            </a:r>
            <a:r>
              <a:rPr lang="en-US" sz="3200" dirty="0">
                <a:latin typeface="Bradley Hand" pitchFamily="2" charset="77"/>
              </a:rPr>
              <a:t> </a:t>
            </a:r>
            <a:r>
              <a:rPr lang="en-US" sz="3200" dirty="0" err="1">
                <a:latin typeface="Bradley Hand" pitchFamily="2" charset="77"/>
              </a:rPr>
              <a:t>gần</a:t>
            </a:r>
            <a:r>
              <a:rPr lang="en-US" sz="3200" dirty="0">
                <a:latin typeface="Bradley Hand" pitchFamily="2" charset="77"/>
              </a:rPr>
              <a:t> </a:t>
            </a:r>
            <a:r>
              <a:rPr lang="en-US" sz="3200" dirty="0" err="1">
                <a:latin typeface="Bradley Hand" pitchFamily="2" charset="77"/>
              </a:rPr>
              <a:t>gũi</a:t>
            </a:r>
            <a:r>
              <a:rPr lang="en-US" sz="3200" dirty="0">
                <a:latin typeface="Bradley Hand" pitchFamily="2" charset="77"/>
              </a:rPr>
              <a:t> </a:t>
            </a:r>
            <a:r>
              <a:rPr lang="en-US" sz="3200" dirty="0" err="1">
                <a:latin typeface="Bradley Hand" pitchFamily="2" charset="77"/>
              </a:rPr>
              <a:t>với</a:t>
            </a:r>
            <a:r>
              <a:rPr lang="en-US" sz="3200" dirty="0">
                <a:latin typeface="Bradley Hand" pitchFamily="2" charset="77"/>
              </a:rPr>
              <a:t> </a:t>
            </a:r>
            <a:r>
              <a:rPr lang="en-US" sz="3200" dirty="0" err="1">
                <a:latin typeface="Bradley Hand" pitchFamily="2" charset="77"/>
              </a:rPr>
              <a:t>thầy</a:t>
            </a:r>
            <a:r>
              <a:rPr lang="en-US" sz="3200" dirty="0">
                <a:latin typeface="Bradley Hand" pitchFamily="2" charset="77"/>
              </a:rPr>
              <a:t> </a:t>
            </a:r>
            <a:r>
              <a:rPr lang="en-US" sz="3200" dirty="0" err="1">
                <a:latin typeface="Bradley Hand" pitchFamily="2" charset="77"/>
              </a:rPr>
              <a:t>mình</a:t>
            </a:r>
            <a:r>
              <a:rPr lang="en-US" sz="3200" dirty="0">
                <a:latin typeface="Bradley Hand" pitchFamily="2" charset="77"/>
              </a:rPr>
              <a:t> </a:t>
            </a:r>
            <a:r>
              <a:rPr lang="en-US" sz="3200" dirty="0" err="1">
                <a:latin typeface="Bradley Hand" pitchFamily="2" charset="77"/>
              </a:rPr>
              <a:t>là</a:t>
            </a:r>
            <a:r>
              <a:rPr lang="en-US" sz="3200" dirty="0">
                <a:latin typeface="Bradley Hand" pitchFamily="2" charset="77"/>
              </a:rPr>
              <a:t> </a:t>
            </a:r>
            <a:r>
              <a:rPr lang="en-US" sz="3200" dirty="0" err="1">
                <a:latin typeface="Bradley Hand" pitchFamily="2" charset="77"/>
              </a:rPr>
              <a:t>Ê</a:t>
            </a:r>
            <a:r>
              <a:rPr lang="en-US" sz="3200" dirty="0">
                <a:latin typeface="Bradley Hand" pitchFamily="2" charset="77"/>
              </a:rPr>
              <a:t>-Li</a:t>
            </a:r>
          </a:p>
          <a:p>
            <a:pPr lvl="1">
              <a:buFont typeface="Wingdings" pitchFamily="2" charset="2"/>
              <a:buChar char="Ø"/>
            </a:pPr>
            <a:r>
              <a:rPr lang="en-US" sz="3200" dirty="0" err="1">
                <a:latin typeface="Bradley Hand" pitchFamily="2" charset="77"/>
              </a:rPr>
              <a:t>Phao</a:t>
            </a:r>
            <a:r>
              <a:rPr lang="en-US" sz="3200" dirty="0">
                <a:latin typeface="Bradley Hand" pitchFamily="2" charset="77"/>
              </a:rPr>
              <a:t> </a:t>
            </a:r>
            <a:r>
              <a:rPr lang="en-US" sz="3200" dirty="0" err="1">
                <a:latin typeface="Bradley Hand" pitchFamily="2" charset="77"/>
              </a:rPr>
              <a:t>lô</a:t>
            </a:r>
            <a:r>
              <a:rPr lang="en-US" sz="3200" dirty="0">
                <a:latin typeface="Bradley Hand" pitchFamily="2" charset="77"/>
              </a:rPr>
              <a:t> </a:t>
            </a:r>
            <a:r>
              <a:rPr lang="en-US" sz="3200" dirty="0" err="1">
                <a:latin typeface="Bradley Hand" pitchFamily="2" charset="77"/>
              </a:rPr>
              <a:t>viết</a:t>
            </a:r>
            <a:r>
              <a:rPr lang="en-US" sz="3200" dirty="0">
                <a:latin typeface="Bradley Hand" pitchFamily="2" charset="77"/>
              </a:rPr>
              <a:t> </a:t>
            </a:r>
            <a:r>
              <a:rPr lang="en-US" sz="3200" dirty="0" err="1">
                <a:latin typeface="Bradley Hand" pitchFamily="2" charset="77"/>
              </a:rPr>
              <a:t>nhiều</a:t>
            </a:r>
            <a:r>
              <a:rPr lang="en-US" sz="3200" dirty="0">
                <a:latin typeface="Bradley Hand" pitchFamily="2" charset="77"/>
              </a:rPr>
              <a:t> </a:t>
            </a:r>
            <a:r>
              <a:rPr lang="en-US" sz="3200" dirty="0" err="1">
                <a:latin typeface="Bradley Hand" pitchFamily="2" charset="77"/>
              </a:rPr>
              <a:t>thư</a:t>
            </a:r>
            <a:r>
              <a:rPr lang="en-US" sz="3200" dirty="0">
                <a:latin typeface="Bradley Hand" pitchFamily="2" charset="77"/>
              </a:rPr>
              <a:t> </a:t>
            </a:r>
            <a:r>
              <a:rPr lang="en-US" sz="3200" dirty="0" err="1">
                <a:latin typeface="Bradley Hand" pitchFamily="2" charset="77"/>
              </a:rPr>
              <a:t>tín</a:t>
            </a:r>
            <a:r>
              <a:rPr lang="en-US" sz="3200" dirty="0">
                <a:latin typeface="Bradley Hand" pitchFamily="2" charset="77"/>
              </a:rPr>
              <a:t> </a:t>
            </a:r>
            <a:r>
              <a:rPr lang="en-US" sz="3200" dirty="0" err="1">
                <a:latin typeface="Bradley Hand" pitchFamily="2" charset="77"/>
              </a:rPr>
              <a:t>cho</a:t>
            </a:r>
            <a:r>
              <a:rPr lang="en-US" sz="3200" dirty="0">
                <a:latin typeface="Bradley Hand" pitchFamily="2" charset="77"/>
              </a:rPr>
              <a:t> </a:t>
            </a:r>
            <a:r>
              <a:rPr lang="en-US" sz="3200" dirty="0" err="1">
                <a:latin typeface="Bradley Hand" pitchFamily="2" charset="77"/>
              </a:rPr>
              <a:t>Ti-mô-thê</a:t>
            </a:r>
            <a:endParaRPr lang="en-US" sz="3200" dirty="0">
              <a:latin typeface="Bradley Hand" pitchFamily="2" charset="77"/>
            </a:endParaRPr>
          </a:p>
          <a:p>
            <a:pPr lvl="1">
              <a:buFont typeface="Wingdings" pitchFamily="2" charset="2"/>
              <a:buChar char="Ø"/>
            </a:pPr>
            <a:r>
              <a:rPr lang="en-US" sz="3200" dirty="0" err="1">
                <a:latin typeface="Bradley Hand" pitchFamily="2" charset="77"/>
              </a:rPr>
              <a:t>Đức</a:t>
            </a:r>
            <a:r>
              <a:rPr lang="en-US" sz="3200" dirty="0">
                <a:latin typeface="Bradley Hand" pitchFamily="2" charset="77"/>
              </a:rPr>
              <a:t> </a:t>
            </a:r>
            <a:r>
              <a:rPr lang="en-US" sz="3200" dirty="0" err="1">
                <a:latin typeface="Bradley Hand" pitchFamily="2" charset="77"/>
              </a:rPr>
              <a:t>Chúa</a:t>
            </a:r>
            <a:r>
              <a:rPr lang="en-US" sz="3200" dirty="0">
                <a:latin typeface="Bradley Hand" pitchFamily="2" charset="77"/>
              </a:rPr>
              <a:t> </a:t>
            </a:r>
            <a:r>
              <a:rPr lang="en-US" sz="3200" dirty="0" err="1">
                <a:latin typeface="Bradley Hand" pitchFamily="2" charset="77"/>
              </a:rPr>
              <a:t>Giê</a:t>
            </a:r>
            <a:r>
              <a:rPr lang="en-US" sz="3200" dirty="0">
                <a:latin typeface="Bradley Hand" pitchFamily="2" charset="77"/>
              </a:rPr>
              <a:t>-xu </a:t>
            </a:r>
            <a:r>
              <a:rPr lang="en-US" sz="3200" dirty="0" err="1">
                <a:latin typeface="Bradley Hand" pitchFamily="2" charset="77"/>
              </a:rPr>
              <a:t>làm</a:t>
            </a:r>
            <a:r>
              <a:rPr lang="en-US" sz="3200" dirty="0">
                <a:latin typeface="Bradley Hand" pitchFamily="2" charset="77"/>
              </a:rPr>
              <a:t> </a:t>
            </a:r>
            <a:r>
              <a:rPr lang="en-US" sz="3200" dirty="0" err="1">
                <a:latin typeface="Bradley Hand" pitchFamily="2" charset="77"/>
              </a:rPr>
              <a:t>bạn</a:t>
            </a:r>
            <a:r>
              <a:rPr lang="en-US" sz="3200" dirty="0">
                <a:latin typeface="Bradley Hand" pitchFamily="2" charset="77"/>
              </a:rPr>
              <a:t> </a:t>
            </a:r>
            <a:r>
              <a:rPr lang="en-US" sz="3200" dirty="0" err="1">
                <a:latin typeface="Bradley Hand" pitchFamily="2" charset="77"/>
              </a:rPr>
              <a:t>với</a:t>
            </a:r>
            <a:r>
              <a:rPr lang="en-US" sz="3200" dirty="0">
                <a:latin typeface="Bradley Hand" pitchFamily="2" charset="77"/>
              </a:rPr>
              <a:t> </a:t>
            </a:r>
            <a:r>
              <a:rPr lang="en-US" sz="3200" dirty="0" err="1">
                <a:latin typeface="Bradley Hand" pitchFamily="2" charset="77"/>
              </a:rPr>
              <a:t>các</a:t>
            </a:r>
            <a:r>
              <a:rPr lang="en-US" sz="3200" dirty="0">
                <a:latin typeface="Bradley Hand" pitchFamily="2" charset="77"/>
              </a:rPr>
              <a:t> </a:t>
            </a:r>
            <a:r>
              <a:rPr lang="en-US" sz="3200" dirty="0" err="1">
                <a:latin typeface="Bradley Hand" pitchFamily="2" charset="77"/>
              </a:rPr>
              <a:t>sứ</a:t>
            </a:r>
            <a:r>
              <a:rPr lang="en-US" sz="3200" dirty="0">
                <a:latin typeface="Bradley Hand" pitchFamily="2" charset="77"/>
              </a:rPr>
              <a:t> </a:t>
            </a:r>
            <a:r>
              <a:rPr lang="en-US" sz="3200" dirty="0" err="1">
                <a:latin typeface="Bradley Hand" pitchFamily="2" charset="77"/>
              </a:rPr>
              <a:t>đồ</a:t>
            </a:r>
            <a:endParaRPr lang="en-US" sz="3200" dirty="0">
              <a:latin typeface="Bradley Hand" pitchFamily="2" charset="77"/>
            </a:endParaRPr>
          </a:p>
          <a:p>
            <a:pPr lvl="1"/>
            <a:endParaRPr lang="en-US" sz="3200" dirty="0">
              <a:latin typeface="Bradley Hand" pitchFamily="2" charset="77"/>
            </a:endParaRPr>
          </a:p>
        </p:txBody>
      </p:sp>
    </p:spTree>
    <p:extLst>
      <p:ext uri="{BB962C8B-B14F-4D97-AF65-F5344CB8AC3E}">
        <p14:creationId xmlns:p14="http://schemas.microsoft.com/office/powerpoint/2010/main" val="2192000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6F609-091B-6C4B-86DD-5E259DF305A9}"/>
              </a:ext>
            </a:extLst>
          </p:cNvPr>
          <p:cNvSpPr>
            <a:spLocks noGrp="1"/>
          </p:cNvSpPr>
          <p:nvPr>
            <p:ph type="title"/>
          </p:nvPr>
        </p:nvSpPr>
        <p:spPr>
          <a:solidFill>
            <a:srgbClr val="00B050"/>
          </a:solidFill>
          <a:ln>
            <a:solidFill>
              <a:srgbClr val="92D050"/>
            </a:solidFill>
          </a:ln>
        </p:spPr>
        <p:txBody>
          <a:bodyPr>
            <a:normAutofit fontScale="90000"/>
          </a:bodyPr>
          <a:lstStyle/>
          <a:p>
            <a:r>
              <a:rPr lang="en-US" dirty="0">
                <a:solidFill>
                  <a:srgbClr val="FFC000"/>
                </a:solidFill>
              </a:rPr>
              <a:t>Ba </a:t>
            </a:r>
            <a:r>
              <a:rPr lang="en-US" dirty="0" err="1">
                <a:solidFill>
                  <a:srgbClr val="FFC000"/>
                </a:solidFill>
              </a:rPr>
              <a:t>mẫu</a:t>
            </a:r>
            <a:r>
              <a:rPr lang="en-US" dirty="0">
                <a:solidFill>
                  <a:srgbClr val="FFC000"/>
                </a:solidFill>
              </a:rPr>
              <a:t> </a:t>
            </a:r>
            <a:r>
              <a:rPr lang="en-US" dirty="0" err="1">
                <a:solidFill>
                  <a:srgbClr val="FFC000"/>
                </a:solidFill>
              </a:rPr>
              <a:t>mực</a:t>
            </a:r>
            <a:r>
              <a:rPr lang="en-US" dirty="0">
                <a:solidFill>
                  <a:srgbClr val="FFC000"/>
                </a:solidFill>
              </a:rPr>
              <a:t> </a:t>
            </a:r>
            <a:r>
              <a:rPr lang="en-US" dirty="0" err="1">
                <a:solidFill>
                  <a:srgbClr val="FFC000"/>
                </a:solidFill>
              </a:rPr>
              <a:t>Lãnh</a:t>
            </a:r>
            <a:r>
              <a:rPr lang="en-US" dirty="0">
                <a:solidFill>
                  <a:srgbClr val="FFC000"/>
                </a:solidFill>
              </a:rPr>
              <a:t> </a:t>
            </a:r>
            <a:r>
              <a:rPr lang="en-US" dirty="0" err="1">
                <a:solidFill>
                  <a:srgbClr val="FFC000"/>
                </a:solidFill>
              </a:rPr>
              <a:t>đạo</a:t>
            </a:r>
            <a:r>
              <a:rPr lang="en-US" dirty="0">
                <a:solidFill>
                  <a:srgbClr val="FFC000"/>
                </a:solidFill>
              </a:rPr>
              <a:t> </a:t>
            </a:r>
            <a:r>
              <a:rPr lang="en-US" dirty="0" err="1">
                <a:solidFill>
                  <a:srgbClr val="FFC000"/>
                </a:solidFill>
              </a:rPr>
              <a:t>và</a:t>
            </a:r>
            <a:r>
              <a:rPr lang="en-US" dirty="0">
                <a:solidFill>
                  <a:srgbClr val="FFC000"/>
                </a:solidFill>
              </a:rPr>
              <a:t> </a:t>
            </a:r>
            <a:r>
              <a:rPr lang="en-US" dirty="0" err="1">
                <a:solidFill>
                  <a:srgbClr val="FFC000"/>
                </a:solidFill>
              </a:rPr>
              <a:t>ngừoi</a:t>
            </a:r>
            <a:r>
              <a:rPr lang="en-US" dirty="0">
                <a:solidFill>
                  <a:srgbClr val="FFC000"/>
                </a:solidFill>
              </a:rPr>
              <a:t> </a:t>
            </a:r>
            <a:r>
              <a:rPr lang="en-US" dirty="0" err="1">
                <a:solidFill>
                  <a:srgbClr val="FFC000"/>
                </a:solidFill>
              </a:rPr>
              <a:t>kế</a:t>
            </a:r>
            <a:r>
              <a:rPr lang="en-US" dirty="0">
                <a:solidFill>
                  <a:srgbClr val="FFC000"/>
                </a:solidFill>
              </a:rPr>
              <a:t> </a:t>
            </a:r>
            <a:r>
              <a:rPr lang="en-US" dirty="0" err="1">
                <a:solidFill>
                  <a:srgbClr val="FFC000"/>
                </a:solidFill>
              </a:rPr>
              <a:t>thừa</a:t>
            </a:r>
            <a:endParaRPr lang="en-US" dirty="0">
              <a:solidFill>
                <a:srgbClr val="FFC000"/>
              </a:solidFill>
            </a:endParaRPr>
          </a:p>
        </p:txBody>
      </p:sp>
      <p:sp>
        <p:nvSpPr>
          <p:cNvPr id="3" name="Content Placeholder 2">
            <a:extLst>
              <a:ext uri="{FF2B5EF4-FFF2-40B4-BE49-F238E27FC236}">
                <a16:creationId xmlns:a16="http://schemas.microsoft.com/office/drawing/2014/main" id="{AB966621-834D-1445-A23C-2DC81A47D458}"/>
              </a:ext>
            </a:extLst>
          </p:cNvPr>
          <p:cNvSpPr>
            <a:spLocks noGrp="1"/>
          </p:cNvSpPr>
          <p:nvPr>
            <p:ph idx="1"/>
          </p:nvPr>
        </p:nvSpPr>
        <p:spPr>
          <a:xfrm>
            <a:off x="838200" y="2844800"/>
            <a:ext cx="10515600" cy="3425444"/>
          </a:xfrm>
        </p:spPr>
        <p:txBody>
          <a:bodyPr/>
          <a:lstStyle/>
          <a:p>
            <a:pPr algn="ctr">
              <a:buFont typeface="Wingdings" pitchFamily="2" charset="2"/>
              <a:buChar char="q"/>
            </a:pPr>
            <a:r>
              <a:rPr lang="en-US" sz="4000" dirty="0">
                <a:latin typeface="Bradley Hand" pitchFamily="2" charset="77"/>
              </a:rPr>
              <a:t> </a:t>
            </a:r>
            <a:r>
              <a:rPr lang="en-US" sz="4000" dirty="0" err="1">
                <a:latin typeface="Bradley Hand" pitchFamily="2" charset="77"/>
              </a:rPr>
              <a:t>Tầm</a:t>
            </a:r>
            <a:r>
              <a:rPr lang="en-US" sz="4000" dirty="0">
                <a:latin typeface="Bradley Hand" pitchFamily="2" charset="77"/>
              </a:rPr>
              <a:t> </a:t>
            </a:r>
            <a:r>
              <a:rPr lang="en-US" sz="4000" dirty="0" err="1">
                <a:latin typeface="Bradley Hand" pitchFamily="2" charset="77"/>
              </a:rPr>
              <a:t>nhìn</a:t>
            </a:r>
            <a:r>
              <a:rPr lang="en-US" sz="4000" dirty="0">
                <a:latin typeface="Bradley Hand" pitchFamily="2" charset="77"/>
              </a:rPr>
              <a:t> </a:t>
            </a:r>
            <a:r>
              <a:rPr lang="en-US" sz="4000" dirty="0" err="1">
                <a:latin typeface="Bradley Hand" pitchFamily="2" charset="77"/>
              </a:rPr>
              <a:t>xa</a:t>
            </a:r>
            <a:r>
              <a:rPr lang="en-US" sz="4000" dirty="0">
                <a:latin typeface="Bradley Hand" pitchFamily="2" charset="77"/>
              </a:rPr>
              <a:t> </a:t>
            </a:r>
            <a:r>
              <a:rPr lang="en-US" sz="4000" dirty="0" err="1">
                <a:latin typeface="Bradley Hand" pitchFamily="2" charset="77"/>
              </a:rPr>
              <a:t>nhiều</a:t>
            </a:r>
            <a:r>
              <a:rPr lang="en-US" sz="4000" dirty="0">
                <a:latin typeface="Bradley Hand" pitchFamily="2" charset="77"/>
              </a:rPr>
              <a:t> </a:t>
            </a:r>
            <a:r>
              <a:rPr lang="en-US" sz="4000" dirty="0" err="1">
                <a:latin typeface="Bradley Hand" pitchFamily="2" charset="77"/>
              </a:rPr>
              <a:t>thế</a:t>
            </a:r>
            <a:r>
              <a:rPr lang="en-US" sz="4000" dirty="0">
                <a:latin typeface="Bradley Hand" pitchFamily="2" charset="77"/>
              </a:rPr>
              <a:t> </a:t>
            </a:r>
            <a:r>
              <a:rPr lang="en-US" sz="4000" dirty="0" err="1">
                <a:latin typeface="Bradley Hand" pitchFamily="2" charset="77"/>
              </a:rPr>
              <a:t>hệ</a:t>
            </a:r>
            <a:endParaRPr lang="en-US" sz="4000" dirty="0">
              <a:latin typeface="Bradley Hand" pitchFamily="2" charset="77"/>
            </a:endParaRPr>
          </a:p>
          <a:p>
            <a:pPr algn="ctr">
              <a:buFont typeface="Wingdings" pitchFamily="2" charset="2"/>
              <a:buChar char="q"/>
            </a:pPr>
            <a:r>
              <a:rPr lang="en-US" sz="4000" dirty="0">
                <a:latin typeface="Bradley Hand" pitchFamily="2" charset="77"/>
              </a:rPr>
              <a:t> </a:t>
            </a:r>
            <a:r>
              <a:rPr lang="en-US" sz="4000" dirty="0" err="1">
                <a:latin typeface="Bradley Hand" pitchFamily="2" charset="77"/>
              </a:rPr>
              <a:t>Làm</a:t>
            </a:r>
            <a:r>
              <a:rPr lang="en-US" sz="4000" dirty="0">
                <a:latin typeface="Bradley Hand" pitchFamily="2" charset="77"/>
              </a:rPr>
              <a:t> </a:t>
            </a:r>
            <a:r>
              <a:rPr lang="en-US" sz="4000" dirty="0" err="1">
                <a:latin typeface="Bradley Hand" pitchFamily="2" charset="77"/>
              </a:rPr>
              <a:t>việc</a:t>
            </a:r>
            <a:r>
              <a:rPr lang="en-US" sz="4000" dirty="0">
                <a:latin typeface="Bradley Hand" pitchFamily="2" charset="77"/>
              </a:rPr>
              <a:t> </a:t>
            </a:r>
            <a:r>
              <a:rPr lang="en-US" sz="4000" dirty="0" err="1">
                <a:latin typeface="Bradley Hand" pitchFamily="2" charset="77"/>
              </a:rPr>
              <a:t>càng</a:t>
            </a:r>
            <a:r>
              <a:rPr lang="en-US" sz="4000" dirty="0">
                <a:latin typeface="Bradley Hand" pitchFamily="2" charset="77"/>
              </a:rPr>
              <a:t> </a:t>
            </a:r>
            <a:r>
              <a:rPr lang="en-US" sz="4000" dirty="0" err="1">
                <a:latin typeface="Bradley Hand" pitchFamily="2" charset="77"/>
              </a:rPr>
              <a:t>lúc</a:t>
            </a:r>
            <a:r>
              <a:rPr lang="en-US" sz="4000" dirty="0">
                <a:latin typeface="Bradley Hand" pitchFamily="2" charset="77"/>
              </a:rPr>
              <a:t> </a:t>
            </a:r>
            <a:r>
              <a:rPr lang="en-US" sz="4000" dirty="0" err="1">
                <a:latin typeface="Bradley Hand" pitchFamily="2" charset="77"/>
              </a:rPr>
              <a:t>càng</a:t>
            </a:r>
            <a:r>
              <a:rPr lang="en-US" sz="4000" dirty="0">
                <a:latin typeface="Bradley Hand" pitchFamily="2" charset="77"/>
              </a:rPr>
              <a:t> </a:t>
            </a:r>
            <a:r>
              <a:rPr lang="en-US" sz="4000" dirty="0" err="1">
                <a:latin typeface="Bradley Hand" pitchFamily="2" charset="77"/>
              </a:rPr>
              <a:t>lớn</a:t>
            </a:r>
            <a:r>
              <a:rPr lang="en-US" sz="4000" dirty="0">
                <a:latin typeface="Bradley Hand" pitchFamily="2" charset="77"/>
              </a:rPr>
              <a:t> </a:t>
            </a:r>
            <a:r>
              <a:rPr lang="en-US" sz="4000" dirty="0" err="1">
                <a:latin typeface="Bradley Hand" pitchFamily="2" charset="77"/>
              </a:rPr>
              <a:t>hơn</a:t>
            </a:r>
            <a:endParaRPr lang="en-US" sz="4000" dirty="0">
              <a:latin typeface="Bradley Hand" pitchFamily="2" charset="77"/>
            </a:endParaRPr>
          </a:p>
          <a:p>
            <a:pPr algn="ctr">
              <a:buFont typeface="Wingdings" pitchFamily="2" charset="2"/>
              <a:buChar char="q"/>
            </a:pPr>
            <a:r>
              <a:rPr lang="en-US" sz="4000" dirty="0">
                <a:latin typeface="Bradley Hand" pitchFamily="2" charset="77"/>
              </a:rPr>
              <a:t> </a:t>
            </a:r>
            <a:r>
              <a:rPr lang="en-US" sz="4000" dirty="0" err="1">
                <a:latin typeface="Bradley Hand" pitchFamily="2" charset="77"/>
              </a:rPr>
              <a:t>Bạn</a:t>
            </a:r>
            <a:r>
              <a:rPr lang="en-US" sz="4000" dirty="0">
                <a:latin typeface="Bradley Hand" pitchFamily="2" charset="77"/>
              </a:rPr>
              <a:t> </a:t>
            </a:r>
            <a:r>
              <a:rPr lang="en-US" sz="4000" dirty="0" err="1">
                <a:latin typeface="Bradley Hand" pitchFamily="2" charset="77"/>
              </a:rPr>
              <a:t>thân</a:t>
            </a:r>
            <a:r>
              <a:rPr lang="en-US" sz="4000" dirty="0">
                <a:latin typeface="Bradley Hand" pitchFamily="2" charset="77"/>
              </a:rPr>
              <a:t> </a:t>
            </a:r>
            <a:r>
              <a:rPr lang="en-US" sz="4000" dirty="0" err="1">
                <a:latin typeface="Bradley Hand" pitchFamily="2" charset="77"/>
              </a:rPr>
              <a:t>thiết</a:t>
            </a:r>
            <a:endParaRPr lang="en-US" sz="4000" dirty="0">
              <a:latin typeface="Bradley Hand" pitchFamily="2" charset="77"/>
            </a:endParaRPr>
          </a:p>
          <a:p>
            <a:pPr algn="ctr"/>
            <a:endParaRPr lang="en-US" dirty="0"/>
          </a:p>
        </p:txBody>
      </p:sp>
    </p:spTree>
    <p:extLst>
      <p:ext uri="{BB962C8B-B14F-4D97-AF65-F5344CB8AC3E}">
        <p14:creationId xmlns:p14="http://schemas.microsoft.com/office/powerpoint/2010/main" val="13453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FCD8-6E5F-D947-8FC4-AD6CC72CD84E}"/>
              </a:ext>
            </a:extLst>
          </p:cNvPr>
          <p:cNvSpPr>
            <a:spLocks noGrp="1"/>
          </p:cNvSpPr>
          <p:nvPr>
            <p:ph type="title"/>
          </p:nvPr>
        </p:nvSpPr>
        <p:spPr/>
        <p:txBody>
          <a:bodyPr/>
          <a:lstStyle/>
          <a:p>
            <a:r>
              <a:rPr lang="en-US" dirty="0" err="1"/>
              <a:t>Lãnh</a:t>
            </a:r>
            <a:r>
              <a:rPr lang="en-US" dirty="0"/>
              <a:t> </a:t>
            </a:r>
            <a:r>
              <a:rPr lang="en-US" dirty="0" err="1"/>
              <a:t>đạo</a:t>
            </a:r>
            <a:r>
              <a:rPr lang="en-US" dirty="0"/>
              <a:t> </a:t>
            </a:r>
            <a:r>
              <a:rPr lang="en-US" dirty="0" err="1"/>
              <a:t>và</a:t>
            </a:r>
            <a:r>
              <a:rPr lang="en-US" dirty="0"/>
              <a:t> </a:t>
            </a:r>
            <a:r>
              <a:rPr lang="en-US" dirty="0" err="1"/>
              <a:t>người</a:t>
            </a:r>
            <a:r>
              <a:rPr lang="en-US" dirty="0"/>
              <a:t> </a:t>
            </a:r>
            <a:r>
              <a:rPr lang="en-US" dirty="0" err="1"/>
              <a:t>kế</a:t>
            </a:r>
            <a:r>
              <a:rPr lang="en-US" dirty="0"/>
              <a:t> </a:t>
            </a:r>
            <a:r>
              <a:rPr lang="en-US" dirty="0" err="1"/>
              <a:t>thừa</a:t>
            </a:r>
            <a:endParaRPr lang="en-US" dirty="0"/>
          </a:p>
        </p:txBody>
      </p:sp>
      <p:sp>
        <p:nvSpPr>
          <p:cNvPr id="3" name="Content Placeholder 2">
            <a:extLst>
              <a:ext uri="{FF2B5EF4-FFF2-40B4-BE49-F238E27FC236}">
                <a16:creationId xmlns:a16="http://schemas.microsoft.com/office/drawing/2014/main" id="{8BF29660-F4E4-F544-ACE4-7F19393FBA06}"/>
              </a:ext>
            </a:extLst>
          </p:cNvPr>
          <p:cNvSpPr>
            <a:spLocks noGrp="1"/>
          </p:cNvSpPr>
          <p:nvPr>
            <p:ph idx="1"/>
          </p:nvPr>
        </p:nvSpPr>
        <p:spPr>
          <a:solidFill>
            <a:srgbClr val="00B050"/>
          </a:solidFill>
        </p:spPr>
        <p:txBody>
          <a:bodyPr anchor="ctr">
            <a:normAutofit/>
          </a:bodyPr>
          <a:lstStyle/>
          <a:p>
            <a:r>
              <a:rPr lang="en-US" sz="3600" dirty="0" err="1">
                <a:solidFill>
                  <a:schemeClr val="bg1"/>
                </a:solidFill>
                <a:latin typeface="Bradley Hand" pitchFamily="2" charset="77"/>
              </a:rPr>
              <a:t>Hãy</a:t>
            </a:r>
            <a:r>
              <a:rPr lang="en-US" sz="3600" dirty="0">
                <a:solidFill>
                  <a:schemeClr val="bg1"/>
                </a:solidFill>
                <a:latin typeface="Bradley Hand" pitchFamily="2" charset="77"/>
              </a:rPr>
              <a:t> </a:t>
            </a:r>
            <a:r>
              <a:rPr lang="en-US" sz="3600" dirty="0" err="1">
                <a:solidFill>
                  <a:schemeClr val="bg1"/>
                </a:solidFill>
                <a:latin typeface="Bradley Hand" pitchFamily="2" charset="77"/>
              </a:rPr>
              <a:t>nhìn</a:t>
            </a:r>
            <a:r>
              <a:rPr lang="en-US" sz="3600" dirty="0">
                <a:solidFill>
                  <a:schemeClr val="bg1"/>
                </a:solidFill>
                <a:latin typeface="Bradley Hand" pitchFamily="2" charset="77"/>
              </a:rPr>
              <a:t> </a:t>
            </a:r>
            <a:r>
              <a:rPr lang="en-US" sz="3600" dirty="0" err="1">
                <a:solidFill>
                  <a:schemeClr val="bg1"/>
                </a:solidFill>
                <a:latin typeface="Bradley Hand" pitchFamily="2" charset="77"/>
              </a:rPr>
              <a:t>lại</a:t>
            </a:r>
            <a:r>
              <a:rPr lang="en-US" sz="3600" dirty="0">
                <a:solidFill>
                  <a:schemeClr val="bg1"/>
                </a:solidFill>
                <a:latin typeface="Bradley Hand" pitchFamily="2" charset="77"/>
              </a:rPr>
              <a:t> </a:t>
            </a:r>
            <a:r>
              <a:rPr lang="en-US" sz="3600" dirty="0" err="1">
                <a:solidFill>
                  <a:schemeClr val="bg1"/>
                </a:solidFill>
                <a:latin typeface="Bradley Hand" pitchFamily="2" charset="77"/>
              </a:rPr>
              <a:t>phía</a:t>
            </a:r>
            <a:r>
              <a:rPr lang="en-US" sz="3600" dirty="0">
                <a:solidFill>
                  <a:schemeClr val="bg1"/>
                </a:solidFill>
                <a:latin typeface="Bradley Hand" pitchFamily="2" charset="77"/>
              </a:rPr>
              <a:t> </a:t>
            </a:r>
            <a:r>
              <a:rPr lang="en-US" sz="3600" dirty="0" err="1">
                <a:solidFill>
                  <a:schemeClr val="bg1"/>
                </a:solidFill>
                <a:latin typeface="Bradley Hand" pitchFamily="2" charset="77"/>
              </a:rPr>
              <a:t>sau</a:t>
            </a:r>
            <a:r>
              <a:rPr lang="en-US" sz="3600" dirty="0">
                <a:solidFill>
                  <a:schemeClr val="bg1"/>
                </a:solidFill>
                <a:latin typeface="Bradley Hand" pitchFamily="2" charset="77"/>
              </a:rPr>
              <a:t>. Ai </a:t>
            </a:r>
            <a:r>
              <a:rPr lang="en-US" sz="3600" dirty="0" err="1">
                <a:solidFill>
                  <a:schemeClr val="bg1"/>
                </a:solidFill>
                <a:latin typeface="Bradley Hand" pitchFamily="2" charset="77"/>
              </a:rPr>
              <a:t>đang</a:t>
            </a:r>
            <a:r>
              <a:rPr lang="en-US" sz="3600" dirty="0">
                <a:solidFill>
                  <a:schemeClr val="bg1"/>
                </a:solidFill>
                <a:latin typeface="Bradley Hand" pitchFamily="2" charset="77"/>
              </a:rPr>
              <a:t> </a:t>
            </a:r>
            <a:r>
              <a:rPr lang="en-US" sz="3600" dirty="0" err="1">
                <a:solidFill>
                  <a:schemeClr val="bg1"/>
                </a:solidFill>
                <a:latin typeface="Bradley Hand" pitchFamily="2" charset="77"/>
              </a:rPr>
              <a:t>đi</a:t>
            </a:r>
            <a:r>
              <a:rPr lang="en-US" sz="3600" dirty="0">
                <a:solidFill>
                  <a:schemeClr val="bg1"/>
                </a:solidFill>
                <a:latin typeface="Bradley Hand" pitchFamily="2" charset="77"/>
              </a:rPr>
              <a:t> </a:t>
            </a:r>
            <a:r>
              <a:rPr lang="en-US" sz="3600" dirty="0" err="1">
                <a:solidFill>
                  <a:schemeClr val="bg1"/>
                </a:solidFill>
                <a:latin typeface="Bradley Hand" pitchFamily="2" charset="77"/>
              </a:rPr>
              <a:t>theo</a:t>
            </a:r>
            <a:r>
              <a:rPr lang="en-US" sz="3600" dirty="0">
                <a:solidFill>
                  <a:schemeClr val="bg1"/>
                </a:solidFill>
                <a:latin typeface="Bradley Hand" pitchFamily="2" charset="77"/>
              </a:rPr>
              <a:t> </a:t>
            </a:r>
            <a:r>
              <a:rPr lang="en-US" sz="3600" dirty="0" err="1">
                <a:solidFill>
                  <a:schemeClr val="bg1"/>
                </a:solidFill>
                <a:latin typeface="Bradley Hand" pitchFamily="2" charset="77"/>
              </a:rPr>
              <a:t>chúng</a:t>
            </a:r>
            <a:r>
              <a:rPr lang="en-US" sz="3600" dirty="0">
                <a:solidFill>
                  <a:schemeClr val="bg1"/>
                </a:solidFill>
                <a:latin typeface="Bradley Hand" pitchFamily="2" charset="77"/>
              </a:rPr>
              <a:t> ta?</a:t>
            </a:r>
          </a:p>
          <a:p>
            <a:r>
              <a:rPr lang="en-US" sz="3600" dirty="0" err="1">
                <a:solidFill>
                  <a:schemeClr val="bg1"/>
                </a:solidFill>
                <a:latin typeface="Bradley Hand" pitchFamily="2" charset="77"/>
              </a:rPr>
              <a:t>Chúng</a:t>
            </a:r>
            <a:r>
              <a:rPr lang="en-US" sz="3600" dirty="0">
                <a:solidFill>
                  <a:schemeClr val="bg1"/>
                </a:solidFill>
                <a:latin typeface="Bradley Hand" pitchFamily="2" charset="77"/>
              </a:rPr>
              <a:t> ta </a:t>
            </a:r>
            <a:r>
              <a:rPr lang="en-US" sz="3600" dirty="0" err="1">
                <a:solidFill>
                  <a:schemeClr val="bg1"/>
                </a:solidFill>
                <a:latin typeface="Bradley Hand" pitchFamily="2" charset="77"/>
              </a:rPr>
              <a:t>sẽ</a:t>
            </a:r>
            <a:r>
              <a:rPr lang="en-US" sz="3600" dirty="0">
                <a:solidFill>
                  <a:schemeClr val="bg1"/>
                </a:solidFill>
                <a:latin typeface="Bradley Hand" pitchFamily="2" charset="77"/>
              </a:rPr>
              <a:t> </a:t>
            </a:r>
            <a:r>
              <a:rPr lang="en-US" sz="3600" dirty="0" err="1">
                <a:solidFill>
                  <a:schemeClr val="bg1"/>
                </a:solidFill>
                <a:latin typeface="Bradley Hand" pitchFamily="2" charset="77"/>
              </a:rPr>
              <a:t>trao</a:t>
            </a:r>
            <a:r>
              <a:rPr lang="en-US" sz="3600" dirty="0">
                <a:solidFill>
                  <a:schemeClr val="bg1"/>
                </a:solidFill>
                <a:latin typeface="Bradley Hand" pitchFamily="2" charset="77"/>
              </a:rPr>
              <a:t> </a:t>
            </a:r>
            <a:r>
              <a:rPr lang="en-US" sz="3600" dirty="0" err="1">
                <a:solidFill>
                  <a:schemeClr val="bg1"/>
                </a:solidFill>
                <a:latin typeface="Bradley Hand" pitchFamily="2" charset="77"/>
              </a:rPr>
              <a:t>lại</a:t>
            </a:r>
            <a:r>
              <a:rPr lang="en-US" sz="3600" dirty="0">
                <a:solidFill>
                  <a:schemeClr val="bg1"/>
                </a:solidFill>
                <a:latin typeface="Bradley Hand" pitchFamily="2" charset="77"/>
              </a:rPr>
              <a:t> </a:t>
            </a:r>
            <a:r>
              <a:rPr lang="en-US" sz="3600" dirty="0" err="1">
                <a:solidFill>
                  <a:schemeClr val="bg1"/>
                </a:solidFill>
                <a:latin typeface="Bradley Hand" pitchFamily="2" charset="77"/>
              </a:rPr>
              <a:t>cho</a:t>
            </a:r>
            <a:r>
              <a:rPr lang="en-US" sz="3600" dirty="0">
                <a:solidFill>
                  <a:schemeClr val="bg1"/>
                </a:solidFill>
                <a:latin typeface="Bradley Hand" pitchFamily="2" charset="77"/>
              </a:rPr>
              <a:t> ai?</a:t>
            </a:r>
          </a:p>
          <a:p>
            <a:r>
              <a:rPr lang="en-US" sz="3600" dirty="0" err="1">
                <a:solidFill>
                  <a:schemeClr val="bg1"/>
                </a:solidFill>
                <a:latin typeface="Bradley Hand" pitchFamily="2" charset="77"/>
              </a:rPr>
              <a:t>Bạn</a:t>
            </a:r>
            <a:r>
              <a:rPr lang="en-US" sz="3600" dirty="0">
                <a:solidFill>
                  <a:schemeClr val="bg1"/>
                </a:solidFill>
                <a:latin typeface="Bradley Hand" pitchFamily="2" charset="77"/>
              </a:rPr>
              <a:t> </a:t>
            </a:r>
            <a:r>
              <a:rPr lang="en-US" sz="3600" dirty="0" err="1">
                <a:solidFill>
                  <a:schemeClr val="bg1"/>
                </a:solidFill>
                <a:latin typeface="Bradley Hand" pitchFamily="2" charset="77"/>
              </a:rPr>
              <a:t>sẽ</a:t>
            </a:r>
            <a:r>
              <a:rPr lang="en-US" sz="3600" dirty="0">
                <a:solidFill>
                  <a:schemeClr val="bg1"/>
                </a:solidFill>
                <a:latin typeface="Bradley Hand" pitchFamily="2" charset="77"/>
              </a:rPr>
              <a:t> </a:t>
            </a:r>
            <a:r>
              <a:rPr lang="en-US" sz="3600" dirty="0" err="1">
                <a:solidFill>
                  <a:schemeClr val="bg1"/>
                </a:solidFill>
                <a:latin typeface="Bradley Hand" pitchFamily="2" charset="77"/>
              </a:rPr>
              <a:t>để</a:t>
            </a:r>
            <a:r>
              <a:rPr lang="en-US" sz="3600" dirty="0">
                <a:solidFill>
                  <a:schemeClr val="bg1"/>
                </a:solidFill>
                <a:latin typeface="Bradley Hand" pitchFamily="2" charset="77"/>
              </a:rPr>
              <a:t> </a:t>
            </a:r>
            <a:r>
              <a:rPr lang="en-US" sz="3600" dirty="0" err="1">
                <a:solidFill>
                  <a:schemeClr val="bg1"/>
                </a:solidFill>
                <a:latin typeface="Bradley Hand" pitchFamily="2" charset="77"/>
              </a:rPr>
              <a:t>lại</a:t>
            </a:r>
            <a:r>
              <a:rPr lang="en-US" sz="3600" dirty="0">
                <a:solidFill>
                  <a:schemeClr val="bg1"/>
                </a:solidFill>
                <a:latin typeface="Bradley Hand" pitchFamily="2" charset="77"/>
              </a:rPr>
              <a:t> </a:t>
            </a:r>
            <a:r>
              <a:rPr lang="en-US" sz="3600" dirty="0" err="1">
                <a:solidFill>
                  <a:schemeClr val="bg1"/>
                </a:solidFill>
                <a:latin typeface="Bradley Hand" pitchFamily="2" charset="77"/>
              </a:rPr>
              <a:t>gì</a:t>
            </a:r>
            <a:r>
              <a:rPr lang="en-US" sz="3600" dirty="0">
                <a:solidFill>
                  <a:schemeClr val="bg1"/>
                </a:solidFill>
                <a:latin typeface="Bradley Hand" pitchFamily="2" charset="77"/>
              </a:rPr>
              <a:t> ?</a:t>
            </a:r>
          </a:p>
          <a:p>
            <a:r>
              <a:rPr lang="en-US" sz="3600" dirty="0" err="1">
                <a:solidFill>
                  <a:schemeClr val="bg1"/>
                </a:solidFill>
                <a:latin typeface="Bradley Hand" pitchFamily="2" charset="77"/>
              </a:rPr>
              <a:t>Và</a:t>
            </a:r>
            <a:r>
              <a:rPr lang="en-US" sz="3600" dirty="0">
                <a:solidFill>
                  <a:schemeClr val="bg1"/>
                </a:solidFill>
                <a:latin typeface="Bradley Hand" pitchFamily="2" charset="77"/>
              </a:rPr>
              <a:t> Cho bao </a:t>
            </a:r>
            <a:r>
              <a:rPr lang="en-US" sz="3600" dirty="0" err="1">
                <a:solidFill>
                  <a:schemeClr val="bg1"/>
                </a:solidFill>
                <a:latin typeface="Bradley Hand" pitchFamily="2" charset="77"/>
              </a:rPr>
              <a:t>nhiêu</a:t>
            </a:r>
            <a:r>
              <a:rPr lang="en-US" sz="3600" dirty="0">
                <a:solidFill>
                  <a:schemeClr val="bg1"/>
                </a:solidFill>
                <a:latin typeface="Bradley Hand" pitchFamily="2" charset="77"/>
              </a:rPr>
              <a:t> </a:t>
            </a:r>
            <a:r>
              <a:rPr lang="en-US" sz="3600" dirty="0" err="1">
                <a:solidFill>
                  <a:schemeClr val="bg1"/>
                </a:solidFill>
                <a:latin typeface="Bradley Hand" pitchFamily="2" charset="77"/>
              </a:rPr>
              <a:t>thế</a:t>
            </a:r>
            <a:r>
              <a:rPr lang="en-US" sz="3600" dirty="0">
                <a:solidFill>
                  <a:schemeClr val="bg1"/>
                </a:solidFill>
                <a:latin typeface="Bradley Hand" pitchFamily="2" charset="77"/>
              </a:rPr>
              <a:t> </a:t>
            </a:r>
            <a:r>
              <a:rPr lang="en-US" sz="3600" dirty="0" err="1">
                <a:solidFill>
                  <a:schemeClr val="bg1"/>
                </a:solidFill>
                <a:latin typeface="Bradley Hand" pitchFamily="2" charset="77"/>
              </a:rPr>
              <a:t>hệ</a:t>
            </a:r>
            <a:r>
              <a:rPr lang="en-US" sz="3600" dirty="0">
                <a:solidFill>
                  <a:schemeClr val="bg1"/>
                </a:solidFill>
                <a:latin typeface="Bradley Hand" pitchFamily="2" charset="77"/>
              </a:rPr>
              <a:t> </a:t>
            </a:r>
            <a:r>
              <a:rPr lang="en-US" sz="3600" dirty="0" err="1">
                <a:solidFill>
                  <a:schemeClr val="bg1"/>
                </a:solidFill>
                <a:latin typeface="Bradley Hand" pitchFamily="2" charset="77"/>
              </a:rPr>
              <a:t>tại</a:t>
            </a:r>
            <a:r>
              <a:rPr lang="en-US" sz="3600" dirty="0">
                <a:solidFill>
                  <a:schemeClr val="bg1"/>
                </a:solidFill>
                <a:latin typeface="Bradley Hand" pitchFamily="2" charset="77"/>
              </a:rPr>
              <a:t> </a:t>
            </a:r>
            <a:r>
              <a:rPr lang="en-US" sz="3600" dirty="0" err="1">
                <a:solidFill>
                  <a:schemeClr val="bg1"/>
                </a:solidFill>
                <a:latin typeface="Bradley Hand" pitchFamily="2" charset="77"/>
              </a:rPr>
              <a:t>Việt</a:t>
            </a:r>
            <a:r>
              <a:rPr lang="en-US" sz="3600" dirty="0">
                <a:solidFill>
                  <a:schemeClr val="bg1"/>
                </a:solidFill>
                <a:latin typeface="Bradley Hand" pitchFamily="2" charset="77"/>
              </a:rPr>
              <a:t> Nam?</a:t>
            </a:r>
          </a:p>
        </p:txBody>
      </p:sp>
    </p:spTree>
    <p:extLst>
      <p:ext uri="{BB962C8B-B14F-4D97-AF65-F5344CB8AC3E}">
        <p14:creationId xmlns:p14="http://schemas.microsoft.com/office/powerpoint/2010/main" val="727524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79946-69D2-B14C-A30E-5A2E623A9E01}"/>
              </a:ext>
            </a:extLst>
          </p:cNvPr>
          <p:cNvSpPr>
            <a:spLocks noGrp="1"/>
          </p:cNvSpPr>
          <p:nvPr>
            <p:ph type="title"/>
          </p:nvPr>
        </p:nvSpPr>
        <p:spPr/>
        <p:txBody>
          <a:bodyPr/>
          <a:lstStyle/>
          <a:p>
            <a:r>
              <a:rPr lang="en-US" dirty="0"/>
              <a:t>II </a:t>
            </a:r>
            <a:r>
              <a:rPr lang="en-US" dirty="0" err="1"/>
              <a:t>Ti-mô-Thê</a:t>
            </a:r>
            <a:r>
              <a:rPr lang="en-US" dirty="0"/>
              <a:t> 2: 1-7</a:t>
            </a:r>
          </a:p>
        </p:txBody>
      </p:sp>
      <p:sp>
        <p:nvSpPr>
          <p:cNvPr id="3" name="Content Placeholder 2">
            <a:extLst>
              <a:ext uri="{FF2B5EF4-FFF2-40B4-BE49-F238E27FC236}">
                <a16:creationId xmlns:a16="http://schemas.microsoft.com/office/drawing/2014/main" id="{AB7B4F17-9F3F-DA48-B540-7342230A31E7}"/>
              </a:ext>
            </a:extLst>
          </p:cNvPr>
          <p:cNvSpPr>
            <a:spLocks noGrp="1"/>
          </p:cNvSpPr>
          <p:nvPr>
            <p:ph idx="1"/>
          </p:nvPr>
        </p:nvSpPr>
        <p:spPr/>
        <p:txBody>
          <a:bodyPr>
            <a:normAutofit fontScale="92500" lnSpcReduction="10000"/>
          </a:bodyPr>
          <a:lstStyle/>
          <a:p>
            <a:pPr marL="0" indent="0">
              <a:buNone/>
            </a:pPr>
            <a:r>
              <a:rPr lang="vi-VN" dirty="0">
                <a:latin typeface="Bradley Hand" pitchFamily="2" charset="77"/>
              </a:rPr>
              <a:t>Vậy, hỡi con, hãy cậy ân điển trong Đức Chúa Jêsus Christ mà làm cho mình mạnh mẽ. </a:t>
            </a:r>
            <a:r>
              <a:rPr lang="vi-VN" dirty="0">
                <a:latin typeface="Bradley Hand" pitchFamily="2" charset="77"/>
                <a:hlinkClick r:id="rId3" tooltip="Share Verse"/>
              </a:rPr>
              <a:t>2</a:t>
            </a:r>
            <a:r>
              <a:rPr lang="vi-VN" dirty="0">
                <a:latin typeface="Bradley Hand" pitchFamily="2" charset="77"/>
              </a:rPr>
              <a:t> Những điều con đã nghe nơi ta ở trước mặt nhiều người chứng, hãy giao phó cho mấy người trung thành, cũng có tài dạy dỗ kẻ khác. </a:t>
            </a:r>
            <a:r>
              <a:rPr lang="vi-VN" dirty="0">
                <a:latin typeface="Bradley Hand" pitchFamily="2" charset="77"/>
                <a:hlinkClick r:id="rId4" tooltip="Share Verse"/>
              </a:rPr>
              <a:t>3</a:t>
            </a:r>
            <a:r>
              <a:rPr lang="vi-VN" dirty="0">
                <a:latin typeface="Bradley Hand" pitchFamily="2" charset="77"/>
              </a:rPr>
              <a:t> Hãy cùng ta chịu khổ như một người lính giỏi của Đức Chúa Jêsus Christ. </a:t>
            </a:r>
            <a:r>
              <a:rPr lang="vi-VN" dirty="0">
                <a:latin typeface="Bradley Hand" pitchFamily="2" charset="77"/>
                <a:hlinkClick r:id="rId5" tooltip="Share Verse"/>
              </a:rPr>
              <a:t>4</a:t>
            </a:r>
            <a:r>
              <a:rPr lang="vi-VN" dirty="0">
                <a:latin typeface="Bradley Hand" pitchFamily="2" charset="77"/>
              </a:rPr>
              <a:t> Khi một người đi ra trận, thì chẳng còn lấy việc đời lụy mình, làm vậy đặng đẹp lòng kẻ chiêu mộ mình. </a:t>
            </a:r>
            <a:r>
              <a:rPr lang="vi-VN" dirty="0">
                <a:latin typeface="Bradley Hand" pitchFamily="2" charset="77"/>
                <a:hlinkClick r:id="rId6" tooltip="Share Verse"/>
              </a:rPr>
              <a:t>5</a:t>
            </a:r>
            <a:r>
              <a:rPr lang="vi-VN" dirty="0">
                <a:latin typeface="Bradley Hand" pitchFamily="2" charset="77"/>
              </a:rPr>
              <a:t> Cũng một lẽ đó, người đấu sức trong diễn trường chỉ đấu nhau theo lệ luật thì mới được mão triều thiên. </a:t>
            </a:r>
            <a:r>
              <a:rPr lang="vi-VN" dirty="0">
                <a:latin typeface="Bradley Hand" pitchFamily="2" charset="77"/>
                <a:hlinkClick r:id="rId7" tooltip="Share Verse"/>
              </a:rPr>
              <a:t>6</a:t>
            </a:r>
            <a:r>
              <a:rPr lang="vi-VN" dirty="0">
                <a:latin typeface="Bradley Hand" pitchFamily="2" charset="77"/>
              </a:rPr>
              <a:t> Người cày ruộng đã khó nhọc thì phải trước nhất được thâu hoa lợi. </a:t>
            </a:r>
            <a:r>
              <a:rPr lang="vi-VN" dirty="0">
                <a:latin typeface="Bradley Hand" pitchFamily="2" charset="77"/>
                <a:hlinkClick r:id="rId8" tooltip="Share Verse"/>
              </a:rPr>
              <a:t>7</a:t>
            </a:r>
            <a:r>
              <a:rPr lang="vi-VN" dirty="0">
                <a:latin typeface="Bradley Hand" pitchFamily="2" charset="77"/>
              </a:rPr>
              <a:t> Hãy hiểu rõ điều ta nói cho con, và chính Chúa sẽ ban sự khôn ngoan cho con trong mọi việc.</a:t>
            </a:r>
            <a:endParaRPr lang="en-US" dirty="0">
              <a:latin typeface="Bradley Hand" pitchFamily="2" charset="77"/>
            </a:endParaRPr>
          </a:p>
        </p:txBody>
      </p:sp>
    </p:spTree>
    <p:extLst>
      <p:ext uri="{BB962C8B-B14F-4D97-AF65-F5344CB8AC3E}">
        <p14:creationId xmlns:p14="http://schemas.microsoft.com/office/powerpoint/2010/main" val="3550668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9FA71E"/>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DDA56C61-46E3-E143-B7CF-7363E279C8EA}"/>
              </a:ext>
            </a:extLst>
          </p:cNvPr>
          <p:cNvSpPr>
            <a:spLocks noGrp="1"/>
          </p:cNvSpPr>
          <p:nvPr>
            <p:ph type="title"/>
          </p:nvPr>
        </p:nvSpPr>
        <p:spPr>
          <a:xfrm>
            <a:off x="838200" y="401221"/>
            <a:ext cx="10515600" cy="1348065"/>
          </a:xfrm>
        </p:spPr>
        <p:txBody>
          <a:bodyPr>
            <a:normAutofit/>
          </a:bodyPr>
          <a:lstStyle/>
          <a:p>
            <a:r>
              <a:rPr lang="en-US" sz="6800" dirty="0" err="1">
                <a:solidFill>
                  <a:schemeClr val="bg1"/>
                </a:solidFill>
              </a:rPr>
              <a:t>Lời</a:t>
            </a:r>
            <a:r>
              <a:rPr lang="en-US" sz="6800" dirty="0">
                <a:solidFill>
                  <a:schemeClr val="bg1"/>
                </a:solidFill>
              </a:rPr>
              <a:t> </a:t>
            </a:r>
            <a:r>
              <a:rPr lang="en-US" sz="6800" dirty="0" err="1">
                <a:solidFill>
                  <a:schemeClr val="bg1"/>
                </a:solidFill>
              </a:rPr>
              <a:t>nâng</a:t>
            </a:r>
            <a:r>
              <a:rPr lang="en-US" sz="6800" dirty="0">
                <a:solidFill>
                  <a:schemeClr val="bg1"/>
                </a:solidFill>
              </a:rPr>
              <a:t> </a:t>
            </a:r>
            <a:r>
              <a:rPr lang="en-US" sz="6800" dirty="0" err="1">
                <a:solidFill>
                  <a:schemeClr val="bg1"/>
                </a:solidFill>
              </a:rPr>
              <a:t>đỡ</a:t>
            </a:r>
            <a:r>
              <a:rPr lang="en-US" sz="6800" dirty="0">
                <a:solidFill>
                  <a:schemeClr val="bg1"/>
                </a:solidFill>
              </a:rPr>
              <a:t> </a:t>
            </a:r>
            <a:r>
              <a:rPr lang="en-US" sz="6800" dirty="0" err="1">
                <a:solidFill>
                  <a:schemeClr val="bg1"/>
                </a:solidFill>
              </a:rPr>
              <a:t>khích</a:t>
            </a:r>
            <a:r>
              <a:rPr lang="en-US" sz="6800" dirty="0">
                <a:solidFill>
                  <a:schemeClr val="bg1"/>
                </a:solidFill>
              </a:rPr>
              <a:t> </a:t>
            </a:r>
            <a:r>
              <a:rPr lang="en-US" sz="6800" dirty="0" err="1">
                <a:solidFill>
                  <a:schemeClr val="bg1"/>
                </a:solidFill>
              </a:rPr>
              <a:t>lệ</a:t>
            </a:r>
            <a:endParaRPr lang="en-US" sz="6800" dirty="0">
              <a:solidFill>
                <a:schemeClr val="bg1"/>
              </a:solidFill>
            </a:endParaRPr>
          </a:p>
        </p:txBody>
      </p:sp>
      <p:sp>
        <p:nvSpPr>
          <p:cNvPr id="3" name="Content Placeholder 2">
            <a:extLst>
              <a:ext uri="{FF2B5EF4-FFF2-40B4-BE49-F238E27FC236}">
                <a16:creationId xmlns:a16="http://schemas.microsoft.com/office/drawing/2014/main" id="{5176C532-5E8B-EA4D-97EA-66EF793FDDB5}"/>
              </a:ext>
            </a:extLst>
          </p:cNvPr>
          <p:cNvSpPr>
            <a:spLocks noGrp="1"/>
          </p:cNvSpPr>
          <p:nvPr>
            <p:ph idx="1"/>
          </p:nvPr>
        </p:nvSpPr>
        <p:spPr>
          <a:xfrm>
            <a:off x="838200" y="2586789"/>
            <a:ext cx="10515600" cy="3590174"/>
          </a:xfrm>
        </p:spPr>
        <p:txBody>
          <a:bodyPr>
            <a:normAutofit/>
          </a:bodyPr>
          <a:lstStyle/>
          <a:p>
            <a:pPr marL="0" indent="0">
              <a:buNone/>
            </a:pPr>
            <a:r>
              <a:rPr lang="vi-VN" dirty="0">
                <a:solidFill>
                  <a:srgbClr val="00B050"/>
                </a:solidFill>
                <a:latin typeface="Bradley Hand" pitchFamily="2" charset="77"/>
              </a:rPr>
              <a:t>1 Vậy, hỡi con, hãy cậy ân điển trong Đức Chúa Jêsus Christ mà làm cho mình mạnh mẽ. </a:t>
            </a:r>
            <a:endParaRPr lang="en-US" dirty="0">
              <a:solidFill>
                <a:srgbClr val="00B050"/>
              </a:solidFill>
            </a:endParaRPr>
          </a:p>
          <a:p>
            <a:pPr marL="0" indent="0">
              <a:buNone/>
            </a:pPr>
            <a:endParaRPr lang="en-US" dirty="0">
              <a:latin typeface="Bradley Hand" pitchFamily="2" charset="77"/>
            </a:endParaRPr>
          </a:p>
          <a:p>
            <a:pPr marL="0" indent="0">
              <a:buNone/>
            </a:pPr>
            <a:r>
              <a:rPr lang="en-US" dirty="0" err="1">
                <a:latin typeface="Bradley Hand" pitchFamily="2" charset="77"/>
              </a:rPr>
              <a:t>Người</a:t>
            </a:r>
            <a:r>
              <a:rPr lang="en-US" dirty="0">
                <a:latin typeface="Bradley Hand" pitchFamily="2" charset="77"/>
              </a:rPr>
              <a:t> </a:t>
            </a:r>
            <a:r>
              <a:rPr lang="en-US" dirty="0" err="1">
                <a:latin typeface="Bradley Hand" pitchFamily="2" charset="77"/>
              </a:rPr>
              <a:t>kế</a:t>
            </a:r>
            <a:r>
              <a:rPr lang="en-US" dirty="0">
                <a:latin typeface="Bradley Hand" pitchFamily="2" charset="77"/>
              </a:rPr>
              <a:t> </a:t>
            </a:r>
            <a:r>
              <a:rPr lang="en-US" dirty="0" err="1">
                <a:latin typeface="Bradley Hand" pitchFamily="2" charset="77"/>
              </a:rPr>
              <a:t>thừa</a:t>
            </a:r>
            <a:r>
              <a:rPr lang="en-US" dirty="0">
                <a:latin typeface="Bradley Hand" pitchFamily="2" charset="77"/>
              </a:rPr>
              <a:t> </a:t>
            </a:r>
            <a:r>
              <a:rPr lang="en-US" dirty="0" err="1">
                <a:latin typeface="Bradley Hand" pitchFamily="2" charset="77"/>
              </a:rPr>
              <a:t>luôn</a:t>
            </a:r>
            <a:r>
              <a:rPr lang="en-US" dirty="0">
                <a:latin typeface="Bradley Hand" pitchFamily="2" charset="77"/>
              </a:rPr>
              <a:t> </a:t>
            </a:r>
            <a:r>
              <a:rPr lang="en-US" dirty="0" err="1">
                <a:latin typeface="Bradley Hand" pitchFamily="2" charset="77"/>
              </a:rPr>
              <a:t>mong</a:t>
            </a:r>
            <a:r>
              <a:rPr lang="en-US" dirty="0">
                <a:latin typeface="Bradley Hand" pitchFamily="2" charset="77"/>
              </a:rPr>
              <a:t> </a:t>
            </a:r>
            <a:r>
              <a:rPr lang="en-US" dirty="0" err="1">
                <a:latin typeface="Bradley Hand" pitchFamily="2" charset="77"/>
              </a:rPr>
              <a:t>muốn</a:t>
            </a:r>
            <a:r>
              <a:rPr lang="en-US" dirty="0">
                <a:latin typeface="Bradley Hand" pitchFamily="2" charset="77"/>
              </a:rPr>
              <a:t> </a:t>
            </a:r>
            <a:r>
              <a:rPr lang="en-US" dirty="0" err="1">
                <a:latin typeface="Bradley Hand" pitchFamily="2" charset="77"/>
              </a:rPr>
              <a:t>được</a:t>
            </a:r>
            <a:r>
              <a:rPr lang="en-US" dirty="0">
                <a:latin typeface="Bradley Hand" pitchFamily="2" charset="77"/>
              </a:rPr>
              <a:t> </a:t>
            </a:r>
            <a:r>
              <a:rPr lang="en-US" dirty="0" err="1">
                <a:latin typeface="Bradley Hand" pitchFamily="2" charset="77"/>
              </a:rPr>
              <a:t>lãnh</a:t>
            </a:r>
            <a:r>
              <a:rPr lang="en-US" dirty="0">
                <a:latin typeface="Bradley Hand" pitchFamily="2" charset="77"/>
              </a:rPr>
              <a:t> </a:t>
            </a:r>
            <a:r>
              <a:rPr lang="en-US" dirty="0" err="1">
                <a:latin typeface="Bradley Hand" pitchFamily="2" charset="77"/>
              </a:rPr>
              <a:t>đạo</a:t>
            </a:r>
            <a:r>
              <a:rPr lang="en-US" dirty="0">
                <a:latin typeface="Bradley Hand" pitchFamily="2" charset="77"/>
              </a:rPr>
              <a:t> </a:t>
            </a:r>
            <a:r>
              <a:rPr lang="en-US" dirty="0" err="1">
                <a:latin typeface="Bradley Hand" pitchFamily="2" charset="77"/>
              </a:rPr>
              <a:t>quan</a:t>
            </a:r>
            <a:r>
              <a:rPr lang="en-US" dirty="0">
                <a:latin typeface="Bradley Hand" pitchFamily="2" charset="77"/>
              </a:rPr>
              <a:t> </a:t>
            </a:r>
            <a:r>
              <a:rPr lang="en-US" dirty="0" err="1">
                <a:latin typeface="Bradley Hand" pitchFamily="2" charset="77"/>
              </a:rPr>
              <a:t>tâm</a:t>
            </a:r>
            <a:r>
              <a:rPr lang="en-US" dirty="0">
                <a:latin typeface="Bradley Hand" pitchFamily="2" charset="77"/>
              </a:rPr>
              <a:t> , </a:t>
            </a:r>
            <a:r>
              <a:rPr lang="en-US" dirty="0" err="1">
                <a:latin typeface="Bradley Hand" pitchFamily="2" charset="77"/>
              </a:rPr>
              <a:t>được</a:t>
            </a:r>
            <a:r>
              <a:rPr lang="en-US" dirty="0">
                <a:latin typeface="Bradley Hand" pitchFamily="2" charset="77"/>
              </a:rPr>
              <a:t> </a:t>
            </a:r>
            <a:r>
              <a:rPr lang="en-US" dirty="0" err="1">
                <a:latin typeface="Bradley Hand" pitchFamily="2" charset="77"/>
              </a:rPr>
              <a:t>khuyến</a:t>
            </a:r>
            <a:r>
              <a:rPr lang="en-US" dirty="0">
                <a:latin typeface="Bradley Hand" pitchFamily="2" charset="77"/>
              </a:rPr>
              <a:t> </a:t>
            </a:r>
            <a:r>
              <a:rPr lang="en-US" dirty="0" err="1">
                <a:latin typeface="Bradley Hand" pitchFamily="2" charset="77"/>
              </a:rPr>
              <a:t>khích</a:t>
            </a:r>
            <a:r>
              <a:rPr lang="en-US" dirty="0">
                <a:latin typeface="Bradley Hand" pitchFamily="2" charset="77"/>
              </a:rPr>
              <a:t> </a:t>
            </a:r>
            <a:r>
              <a:rPr lang="en-US" dirty="0" err="1">
                <a:latin typeface="Bradley Hand" pitchFamily="2" charset="77"/>
              </a:rPr>
              <a:t>vươn</a:t>
            </a:r>
            <a:r>
              <a:rPr lang="en-US" dirty="0">
                <a:latin typeface="Bradley Hand" pitchFamily="2" charset="77"/>
              </a:rPr>
              <a:t> </a:t>
            </a:r>
            <a:r>
              <a:rPr lang="en-US" dirty="0" err="1">
                <a:latin typeface="Bradley Hand" pitchFamily="2" charset="77"/>
              </a:rPr>
              <a:t>tới</a:t>
            </a:r>
            <a:r>
              <a:rPr lang="en-US" dirty="0">
                <a:latin typeface="Bradley Hand" pitchFamily="2" charset="77"/>
              </a:rPr>
              <a:t> </a:t>
            </a:r>
            <a:r>
              <a:rPr lang="en-US" dirty="0" err="1">
                <a:latin typeface="Bradley Hand" pitchFamily="2" charset="77"/>
              </a:rPr>
              <a:t>trong</a:t>
            </a:r>
            <a:r>
              <a:rPr lang="en-US" dirty="0">
                <a:latin typeface="Bradley Hand" pitchFamily="2" charset="77"/>
              </a:rPr>
              <a:t> </a:t>
            </a:r>
            <a:r>
              <a:rPr lang="en-US" dirty="0" err="1">
                <a:latin typeface="Bradley Hand" pitchFamily="2" charset="77"/>
              </a:rPr>
              <a:t>nghịch</a:t>
            </a:r>
            <a:r>
              <a:rPr lang="en-US" dirty="0">
                <a:latin typeface="Bradley Hand" pitchFamily="2" charset="77"/>
              </a:rPr>
              <a:t> </a:t>
            </a:r>
            <a:r>
              <a:rPr lang="en-US" dirty="0" err="1">
                <a:latin typeface="Bradley Hand" pitchFamily="2" charset="77"/>
              </a:rPr>
              <a:t>cảnh</a:t>
            </a:r>
            <a:r>
              <a:rPr lang="en-US" dirty="0">
                <a:latin typeface="Bradley Hand" pitchFamily="2" charset="77"/>
              </a:rPr>
              <a:t>, </a:t>
            </a:r>
            <a:r>
              <a:rPr lang="en-US" dirty="0" err="1">
                <a:latin typeface="Bradley Hand" pitchFamily="2" charset="77"/>
              </a:rPr>
              <a:t>cũng</a:t>
            </a:r>
            <a:r>
              <a:rPr lang="en-US" dirty="0">
                <a:latin typeface="Bradley Hand" pitchFamily="2" charset="77"/>
              </a:rPr>
              <a:t> </a:t>
            </a:r>
            <a:r>
              <a:rPr lang="en-US" dirty="0" err="1">
                <a:latin typeface="Bradley Hand" pitchFamily="2" charset="77"/>
              </a:rPr>
              <a:t>như</a:t>
            </a:r>
            <a:r>
              <a:rPr lang="en-US" dirty="0">
                <a:latin typeface="Bradley Hand" pitchFamily="2" charset="77"/>
              </a:rPr>
              <a:t> </a:t>
            </a:r>
            <a:r>
              <a:rPr lang="en-US" dirty="0" err="1">
                <a:latin typeface="Bradley Hand" pitchFamily="2" charset="77"/>
              </a:rPr>
              <a:t>giúp</a:t>
            </a:r>
            <a:r>
              <a:rPr lang="en-US" dirty="0">
                <a:latin typeface="Bradley Hand" pitchFamily="2" charset="77"/>
              </a:rPr>
              <a:t> </a:t>
            </a:r>
            <a:r>
              <a:rPr lang="en-US" dirty="0" err="1">
                <a:latin typeface="Bradley Hand" pitchFamily="2" charset="77"/>
              </a:rPr>
              <a:t>họ</a:t>
            </a:r>
            <a:r>
              <a:rPr lang="en-US" dirty="0">
                <a:latin typeface="Bradley Hand" pitchFamily="2" charset="77"/>
              </a:rPr>
              <a:t> </a:t>
            </a:r>
            <a:r>
              <a:rPr lang="en-US" dirty="0" err="1">
                <a:latin typeface="Bradley Hand" pitchFamily="2" charset="77"/>
              </a:rPr>
              <a:t>đứng</a:t>
            </a:r>
            <a:r>
              <a:rPr lang="en-US" dirty="0">
                <a:latin typeface="Bradley Hand" pitchFamily="2" charset="77"/>
              </a:rPr>
              <a:t> </a:t>
            </a:r>
            <a:r>
              <a:rPr lang="en-US" dirty="0" err="1">
                <a:latin typeface="Bradley Hand" pitchFamily="2" charset="77"/>
              </a:rPr>
              <a:t>dậy</a:t>
            </a:r>
            <a:r>
              <a:rPr lang="en-US" dirty="0">
                <a:latin typeface="Bradley Hand" pitchFamily="2" charset="77"/>
              </a:rPr>
              <a:t> </a:t>
            </a:r>
            <a:r>
              <a:rPr lang="en-US" dirty="0" err="1">
                <a:latin typeface="Bradley Hand" pitchFamily="2" charset="77"/>
              </a:rPr>
              <a:t>sau</a:t>
            </a:r>
            <a:r>
              <a:rPr lang="en-US" dirty="0">
                <a:latin typeface="Bradley Hand" pitchFamily="2" charset="77"/>
              </a:rPr>
              <a:t> </a:t>
            </a:r>
            <a:r>
              <a:rPr lang="en-US" dirty="0" err="1">
                <a:latin typeface="Bradley Hand" pitchFamily="2" charset="77"/>
              </a:rPr>
              <a:t>sự</a:t>
            </a:r>
            <a:r>
              <a:rPr lang="en-US" dirty="0">
                <a:latin typeface="Bradley Hand" pitchFamily="2" charset="77"/>
              </a:rPr>
              <a:t> </a:t>
            </a:r>
            <a:r>
              <a:rPr lang="en-US" dirty="0" err="1">
                <a:latin typeface="Bradley Hand" pitchFamily="2" charset="77"/>
              </a:rPr>
              <a:t>vấp</a:t>
            </a:r>
            <a:r>
              <a:rPr lang="en-US" dirty="0">
                <a:latin typeface="Bradley Hand" pitchFamily="2" charset="77"/>
              </a:rPr>
              <a:t> </a:t>
            </a:r>
            <a:r>
              <a:rPr lang="en-US" dirty="0" err="1">
                <a:latin typeface="Bradley Hand" pitchFamily="2" charset="77"/>
              </a:rPr>
              <a:t>ngã</a:t>
            </a:r>
            <a:r>
              <a:rPr lang="en-US" dirty="0">
                <a:latin typeface="Bradley Hand" pitchFamily="2" charset="77"/>
              </a:rPr>
              <a:t>.</a:t>
            </a:r>
          </a:p>
          <a:p>
            <a:endParaRPr lang="en-US" dirty="0"/>
          </a:p>
        </p:txBody>
      </p:sp>
    </p:spTree>
    <p:extLst>
      <p:ext uri="{BB962C8B-B14F-4D97-AF65-F5344CB8AC3E}">
        <p14:creationId xmlns:p14="http://schemas.microsoft.com/office/powerpoint/2010/main" val="407239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ADCF7-8965-D344-8C0C-FF1C20D9EA79}"/>
              </a:ext>
            </a:extLst>
          </p:cNvPr>
          <p:cNvSpPr>
            <a:spLocks noGrp="1"/>
          </p:cNvSpPr>
          <p:nvPr>
            <p:ph type="title"/>
          </p:nvPr>
        </p:nvSpPr>
        <p:spPr/>
        <p:txBody>
          <a:bodyPr>
            <a:normAutofit fontScale="90000"/>
          </a:bodyPr>
          <a:lstStyle/>
          <a:p>
            <a:r>
              <a:rPr lang="en-US" dirty="0" err="1"/>
              <a:t>Sứ</a:t>
            </a:r>
            <a:r>
              <a:rPr lang="en-US" dirty="0"/>
              <a:t> </a:t>
            </a:r>
            <a:r>
              <a:rPr lang="en-US" dirty="0" err="1"/>
              <a:t>mạng</a:t>
            </a:r>
            <a:r>
              <a:rPr lang="en-US" dirty="0"/>
              <a:t> </a:t>
            </a:r>
            <a:r>
              <a:rPr lang="en-US" dirty="0" err="1"/>
              <a:t>tiếp</a:t>
            </a:r>
            <a:r>
              <a:rPr lang="en-US" dirty="0"/>
              <a:t> </a:t>
            </a:r>
            <a:r>
              <a:rPr lang="en-US" dirty="0" err="1"/>
              <a:t>nối</a:t>
            </a:r>
            <a:r>
              <a:rPr lang="en-US" dirty="0"/>
              <a:t> qua </a:t>
            </a:r>
            <a:r>
              <a:rPr lang="en-US" dirty="0" err="1"/>
              <a:t>nhiều</a:t>
            </a:r>
            <a:r>
              <a:rPr lang="en-US" dirty="0"/>
              <a:t> </a:t>
            </a:r>
            <a:r>
              <a:rPr lang="en-US" dirty="0" err="1"/>
              <a:t>thế</a:t>
            </a:r>
            <a:r>
              <a:rPr lang="en-US" dirty="0"/>
              <a:t> </a:t>
            </a:r>
            <a:r>
              <a:rPr lang="en-US" dirty="0" err="1"/>
              <a:t>hệ</a:t>
            </a:r>
            <a:endParaRPr lang="en-US" dirty="0"/>
          </a:p>
        </p:txBody>
      </p:sp>
      <p:sp>
        <p:nvSpPr>
          <p:cNvPr id="3" name="Content Placeholder 2">
            <a:extLst>
              <a:ext uri="{FF2B5EF4-FFF2-40B4-BE49-F238E27FC236}">
                <a16:creationId xmlns:a16="http://schemas.microsoft.com/office/drawing/2014/main" id="{F28468C1-C0E5-0744-95E1-F7E10DDA2243}"/>
              </a:ext>
            </a:extLst>
          </p:cNvPr>
          <p:cNvSpPr>
            <a:spLocks noGrp="1"/>
          </p:cNvSpPr>
          <p:nvPr>
            <p:ph idx="1"/>
          </p:nvPr>
        </p:nvSpPr>
        <p:spPr/>
        <p:txBody>
          <a:bodyPr>
            <a:normAutofit/>
          </a:bodyPr>
          <a:lstStyle/>
          <a:p>
            <a:pPr marL="0" indent="0">
              <a:buNone/>
            </a:pPr>
            <a:r>
              <a:rPr lang="en-US" sz="4000" dirty="0" err="1">
                <a:solidFill>
                  <a:srgbClr val="0070C0"/>
                </a:solidFill>
                <a:latin typeface="Bradley Hand" pitchFamily="2" charset="77"/>
              </a:rPr>
              <a:t>Phao</a:t>
            </a:r>
            <a:r>
              <a:rPr lang="en-US" sz="4000" dirty="0">
                <a:solidFill>
                  <a:srgbClr val="0070C0"/>
                </a:solidFill>
                <a:latin typeface="Bradley Hand" pitchFamily="2" charset="77"/>
              </a:rPr>
              <a:t> Lô: </a:t>
            </a:r>
            <a:r>
              <a:rPr lang="en-US" dirty="0" err="1">
                <a:latin typeface="Bradley Hand" pitchFamily="2" charset="77"/>
              </a:rPr>
              <a:t>Đã</a:t>
            </a:r>
            <a:r>
              <a:rPr lang="en-US" dirty="0">
                <a:latin typeface="Bradley Hand" pitchFamily="2" charset="77"/>
              </a:rPr>
              <a:t> </a:t>
            </a:r>
            <a:r>
              <a:rPr lang="en-US" dirty="0" err="1">
                <a:latin typeface="Bradley Hand" pitchFamily="2" charset="77"/>
              </a:rPr>
              <a:t>xong</a:t>
            </a:r>
            <a:r>
              <a:rPr lang="en-US" dirty="0">
                <a:latin typeface="Bradley Hand" pitchFamily="2" charset="77"/>
              </a:rPr>
              <a:t> </a:t>
            </a:r>
            <a:r>
              <a:rPr lang="en-US" dirty="0" err="1">
                <a:latin typeface="Bradley Hand" pitchFamily="2" charset="77"/>
              </a:rPr>
              <a:t>chức</a:t>
            </a:r>
            <a:r>
              <a:rPr lang="en-US" dirty="0">
                <a:latin typeface="Bradley Hand" pitchFamily="2" charset="77"/>
              </a:rPr>
              <a:t> </a:t>
            </a:r>
            <a:r>
              <a:rPr lang="en-US" dirty="0" err="1">
                <a:latin typeface="Bradley Hand" pitchFamily="2" charset="77"/>
              </a:rPr>
              <a:t>vụ</a:t>
            </a:r>
            <a:endParaRPr lang="en-US" dirty="0">
              <a:latin typeface="Bradley Hand" pitchFamily="2" charset="77"/>
            </a:endParaRPr>
          </a:p>
          <a:p>
            <a:pPr marL="0" indent="0">
              <a:buNone/>
            </a:pPr>
            <a:r>
              <a:rPr lang="en-US" sz="4000" dirty="0" err="1">
                <a:solidFill>
                  <a:srgbClr val="0070C0"/>
                </a:solidFill>
                <a:latin typeface="Bradley Hand" pitchFamily="2" charset="77"/>
              </a:rPr>
              <a:t>Ti-Mô-Thê</a:t>
            </a:r>
            <a:r>
              <a:rPr lang="en-US" sz="4000" dirty="0">
                <a:solidFill>
                  <a:srgbClr val="0070C0"/>
                </a:solidFill>
                <a:latin typeface="Bradley Hand" pitchFamily="2" charset="77"/>
              </a:rPr>
              <a:t>: </a:t>
            </a:r>
            <a:r>
              <a:rPr lang="en-US" dirty="0" err="1">
                <a:latin typeface="Bradley Hand" pitchFamily="2" charset="77"/>
              </a:rPr>
              <a:t>Mục</a:t>
            </a:r>
            <a:r>
              <a:rPr lang="en-US" dirty="0">
                <a:latin typeface="Bradley Hand" pitchFamily="2" charset="77"/>
              </a:rPr>
              <a:t> </a:t>
            </a:r>
            <a:r>
              <a:rPr lang="en-US" dirty="0" err="1">
                <a:latin typeface="Bradley Hand" pitchFamily="2" charset="77"/>
              </a:rPr>
              <a:t>sư</a:t>
            </a:r>
            <a:r>
              <a:rPr lang="en-US" dirty="0">
                <a:latin typeface="Bradley Hand" pitchFamily="2" charset="77"/>
              </a:rPr>
              <a:t> </a:t>
            </a:r>
            <a:r>
              <a:rPr lang="en-US" dirty="0" err="1">
                <a:latin typeface="Bradley Hand" pitchFamily="2" charset="77"/>
              </a:rPr>
              <a:t>đương</a:t>
            </a:r>
            <a:r>
              <a:rPr lang="en-US" dirty="0">
                <a:latin typeface="Bradley Hand" pitchFamily="2" charset="77"/>
              </a:rPr>
              <a:t> </a:t>
            </a:r>
            <a:r>
              <a:rPr lang="en-US" dirty="0" err="1">
                <a:latin typeface="Bradley Hand" pitchFamily="2" charset="77"/>
              </a:rPr>
              <a:t>nhiệm</a:t>
            </a:r>
            <a:endParaRPr lang="en-US" dirty="0">
              <a:latin typeface="Bradley Hand" pitchFamily="2" charset="77"/>
            </a:endParaRPr>
          </a:p>
          <a:p>
            <a:pPr marL="0" indent="0">
              <a:buNone/>
            </a:pPr>
            <a:r>
              <a:rPr lang="en-US" sz="4000" dirty="0" err="1">
                <a:solidFill>
                  <a:srgbClr val="0070C0"/>
                </a:solidFill>
                <a:latin typeface="Bradley Hand" pitchFamily="2" charset="77"/>
              </a:rPr>
              <a:t>Mấy</a:t>
            </a:r>
            <a:r>
              <a:rPr lang="en-US" sz="4000" dirty="0">
                <a:solidFill>
                  <a:srgbClr val="0070C0"/>
                </a:solidFill>
                <a:latin typeface="Bradley Hand" pitchFamily="2" charset="77"/>
              </a:rPr>
              <a:t> </a:t>
            </a:r>
            <a:r>
              <a:rPr lang="en-US" sz="4000" dirty="0" err="1">
                <a:solidFill>
                  <a:srgbClr val="0070C0"/>
                </a:solidFill>
                <a:latin typeface="Bradley Hand" pitchFamily="2" charset="77"/>
              </a:rPr>
              <a:t>Người</a:t>
            </a:r>
            <a:r>
              <a:rPr lang="en-US" sz="4000" dirty="0">
                <a:solidFill>
                  <a:srgbClr val="0070C0"/>
                </a:solidFill>
                <a:latin typeface="Bradley Hand" pitchFamily="2" charset="77"/>
              </a:rPr>
              <a:t> </a:t>
            </a:r>
            <a:r>
              <a:rPr lang="en-US" sz="4000" dirty="0" err="1">
                <a:solidFill>
                  <a:srgbClr val="0070C0"/>
                </a:solidFill>
                <a:latin typeface="Bradley Hand" pitchFamily="2" charset="77"/>
              </a:rPr>
              <a:t>Trung</a:t>
            </a:r>
            <a:r>
              <a:rPr lang="en-US" sz="4000" dirty="0">
                <a:solidFill>
                  <a:srgbClr val="0070C0"/>
                </a:solidFill>
                <a:latin typeface="Bradley Hand" pitchFamily="2" charset="77"/>
              </a:rPr>
              <a:t> </a:t>
            </a:r>
            <a:r>
              <a:rPr lang="en-US" sz="4000" dirty="0" err="1">
                <a:solidFill>
                  <a:srgbClr val="0070C0"/>
                </a:solidFill>
                <a:latin typeface="Bradley Hand" pitchFamily="2" charset="77"/>
              </a:rPr>
              <a:t>Thành</a:t>
            </a:r>
            <a:r>
              <a:rPr lang="en-US" sz="4000" dirty="0">
                <a:solidFill>
                  <a:srgbClr val="0070C0"/>
                </a:solidFill>
                <a:latin typeface="Bradley Hand" pitchFamily="2" charset="77"/>
              </a:rPr>
              <a:t>: </a:t>
            </a:r>
            <a:r>
              <a:rPr lang="en-US" dirty="0" err="1">
                <a:latin typeface="Bradley Hand" pitchFamily="2" charset="77"/>
              </a:rPr>
              <a:t>Những</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kế</a:t>
            </a:r>
            <a:r>
              <a:rPr lang="en-US" dirty="0">
                <a:latin typeface="Bradley Hand" pitchFamily="2" charset="77"/>
              </a:rPr>
              <a:t> </a:t>
            </a:r>
            <a:r>
              <a:rPr lang="en-US" dirty="0" err="1">
                <a:latin typeface="Bradley Hand" pitchFamily="2" charset="77"/>
              </a:rPr>
              <a:t>thừa</a:t>
            </a:r>
            <a:endParaRPr lang="en-US" dirty="0">
              <a:latin typeface="Bradley Hand" pitchFamily="2" charset="77"/>
            </a:endParaRPr>
          </a:p>
          <a:p>
            <a:pPr marL="0" indent="0">
              <a:buNone/>
            </a:pPr>
            <a:r>
              <a:rPr lang="en-US" sz="4000" dirty="0" err="1">
                <a:solidFill>
                  <a:srgbClr val="0070C0"/>
                </a:solidFill>
                <a:latin typeface="Bradley Hand" pitchFamily="2" charset="77"/>
              </a:rPr>
              <a:t>Kẻ</a:t>
            </a:r>
            <a:r>
              <a:rPr lang="en-US" sz="4000" dirty="0">
                <a:solidFill>
                  <a:srgbClr val="0070C0"/>
                </a:solidFill>
                <a:latin typeface="Bradley Hand" pitchFamily="2" charset="77"/>
              </a:rPr>
              <a:t> </a:t>
            </a:r>
            <a:r>
              <a:rPr lang="en-US" sz="4000" dirty="0" err="1">
                <a:solidFill>
                  <a:srgbClr val="0070C0"/>
                </a:solidFill>
                <a:latin typeface="Bradley Hand" pitchFamily="2" charset="77"/>
              </a:rPr>
              <a:t>Khác</a:t>
            </a:r>
            <a:r>
              <a:rPr lang="en-US" sz="4000" dirty="0">
                <a:solidFill>
                  <a:srgbClr val="0070C0"/>
                </a:solidFill>
                <a:latin typeface="Bradley Hand" pitchFamily="2" charset="77"/>
              </a:rPr>
              <a:t>: </a:t>
            </a:r>
            <a:r>
              <a:rPr lang="en-US" dirty="0" err="1">
                <a:latin typeface="Bradley Hand" pitchFamily="2" charset="77"/>
              </a:rPr>
              <a:t>Nhiều</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kế</a:t>
            </a:r>
            <a:r>
              <a:rPr lang="en-US" dirty="0">
                <a:latin typeface="Bradley Hand" pitchFamily="2" charset="77"/>
              </a:rPr>
              <a:t> </a:t>
            </a:r>
            <a:r>
              <a:rPr lang="en-US" dirty="0" err="1">
                <a:latin typeface="Bradley Hand" pitchFamily="2" charset="77"/>
              </a:rPr>
              <a:t>thừa</a:t>
            </a:r>
            <a:r>
              <a:rPr lang="en-US" dirty="0">
                <a:latin typeface="Bradley Hand" pitchFamily="2" charset="77"/>
              </a:rPr>
              <a:t> </a:t>
            </a:r>
            <a:r>
              <a:rPr lang="en-US" dirty="0" err="1">
                <a:latin typeface="Bradley Hand" pitchFamily="2" charset="77"/>
              </a:rPr>
              <a:t>của</a:t>
            </a:r>
            <a:r>
              <a:rPr lang="en-US" dirty="0">
                <a:latin typeface="Bradley Hand" pitchFamily="2" charset="77"/>
              </a:rPr>
              <a:t>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kế</a:t>
            </a:r>
            <a:r>
              <a:rPr lang="en-US" dirty="0">
                <a:latin typeface="Bradley Hand" pitchFamily="2" charset="77"/>
              </a:rPr>
              <a:t> </a:t>
            </a:r>
            <a:r>
              <a:rPr lang="en-US" dirty="0" err="1">
                <a:latin typeface="Bradley Hand" pitchFamily="2" charset="77"/>
              </a:rPr>
              <a:t>thừa</a:t>
            </a:r>
            <a:endParaRPr lang="en-US" dirty="0">
              <a:latin typeface="Bradley Hand" pitchFamily="2" charset="77"/>
            </a:endParaRPr>
          </a:p>
        </p:txBody>
      </p:sp>
      <p:sp>
        <p:nvSpPr>
          <p:cNvPr id="4" name="Text Placeholder 3">
            <a:extLst>
              <a:ext uri="{FF2B5EF4-FFF2-40B4-BE49-F238E27FC236}">
                <a16:creationId xmlns:a16="http://schemas.microsoft.com/office/drawing/2014/main" id="{4E4841C9-3D11-D842-A9DA-2089C9BD6439}"/>
              </a:ext>
            </a:extLst>
          </p:cNvPr>
          <p:cNvSpPr>
            <a:spLocks noGrp="1"/>
          </p:cNvSpPr>
          <p:nvPr>
            <p:ph type="body" sz="half" idx="2"/>
          </p:nvPr>
        </p:nvSpPr>
        <p:spPr/>
        <p:txBody>
          <a:bodyPr>
            <a:normAutofit fontScale="70000" lnSpcReduction="20000"/>
          </a:bodyPr>
          <a:lstStyle/>
          <a:p>
            <a:r>
              <a:rPr lang="vi-VN" dirty="0">
                <a:solidFill>
                  <a:srgbClr val="00B050"/>
                </a:solidFill>
                <a:latin typeface="Bradley Hand" pitchFamily="2" charset="77"/>
              </a:rPr>
              <a:t>II Ti-mô-thê 2: 2 Những điều con đã nghe nơi ta ở trước mặt nhiều người chứng, hãy giao phó cho mấy người trung thành, cũng có tài dạy dỗ kẻ khác</a:t>
            </a:r>
            <a:endParaRPr lang="en-US" dirty="0">
              <a:solidFill>
                <a:srgbClr val="00B050"/>
              </a:solidFill>
            </a:endParaRPr>
          </a:p>
          <a:p>
            <a:endParaRPr lang="en-US" dirty="0"/>
          </a:p>
        </p:txBody>
      </p:sp>
    </p:spTree>
    <p:extLst>
      <p:ext uri="{BB962C8B-B14F-4D97-AF65-F5344CB8AC3E}">
        <p14:creationId xmlns:p14="http://schemas.microsoft.com/office/powerpoint/2010/main" val="1842600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2E1C344-5E8D-AA45-B80F-001A97910C74}"/>
              </a:ext>
            </a:extLst>
          </p:cNvPr>
          <p:cNvSpPr>
            <a:spLocks noGrp="1"/>
          </p:cNvSpPr>
          <p:nvPr>
            <p:ph type="title"/>
          </p:nvPr>
        </p:nvSpPr>
        <p:spPr/>
        <p:txBody>
          <a:bodyPr/>
          <a:lstStyle/>
          <a:p>
            <a:r>
              <a:rPr lang="en-US" dirty="0" err="1"/>
              <a:t>Lãnh</a:t>
            </a:r>
            <a:r>
              <a:rPr lang="en-US" dirty="0"/>
              <a:t> </a:t>
            </a:r>
            <a:r>
              <a:rPr lang="en-US" dirty="0" err="1"/>
              <a:t>đạo</a:t>
            </a:r>
            <a:r>
              <a:rPr lang="en-US" dirty="0"/>
              <a:t> </a:t>
            </a:r>
            <a:r>
              <a:rPr lang="en-US" dirty="0" err="1"/>
              <a:t>nhân</a:t>
            </a:r>
            <a:r>
              <a:rPr lang="en-US" dirty="0"/>
              <a:t> ra </a:t>
            </a:r>
            <a:r>
              <a:rPr lang="en-US" dirty="0" err="1"/>
              <a:t>theo</a:t>
            </a:r>
            <a:r>
              <a:rPr lang="en-US" dirty="0"/>
              <a:t> </a:t>
            </a:r>
            <a:r>
              <a:rPr lang="en-US" dirty="0" err="1"/>
              <a:t>cấp</a:t>
            </a:r>
            <a:r>
              <a:rPr lang="en-US" dirty="0"/>
              <a:t> </a:t>
            </a:r>
            <a:r>
              <a:rPr lang="en-US" dirty="0" err="1"/>
              <a:t>số</a:t>
            </a:r>
            <a:r>
              <a:rPr lang="en-US" dirty="0"/>
              <a:t> </a:t>
            </a:r>
            <a:r>
              <a:rPr lang="en-US" dirty="0" err="1"/>
              <a:t>nhân</a:t>
            </a:r>
            <a:endParaRPr lang="en-US" dirty="0"/>
          </a:p>
        </p:txBody>
      </p:sp>
      <p:sp>
        <p:nvSpPr>
          <p:cNvPr id="6" name="Content Placeholder 5">
            <a:extLst>
              <a:ext uri="{FF2B5EF4-FFF2-40B4-BE49-F238E27FC236}">
                <a16:creationId xmlns:a16="http://schemas.microsoft.com/office/drawing/2014/main" id="{10EB3DE0-2D16-FE4C-BDD0-62F1AB8FCAAB}"/>
              </a:ext>
            </a:extLst>
          </p:cNvPr>
          <p:cNvSpPr>
            <a:spLocks noGrp="1"/>
          </p:cNvSpPr>
          <p:nvPr>
            <p:ph sz="half" idx="1"/>
          </p:nvPr>
        </p:nvSpPr>
        <p:spPr>
          <a:solidFill>
            <a:schemeClr val="accent1">
              <a:lumMod val="60000"/>
              <a:lumOff val="40000"/>
            </a:schemeClr>
          </a:solidFill>
          <a:ln>
            <a:solidFill>
              <a:schemeClr val="accent1"/>
            </a:solidFill>
          </a:ln>
        </p:spPr>
        <p:txBody>
          <a:bodyPr>
            <a:normAutofit lnSpcReduction="10000"/>
          </a:bodyPr>
          <a:lstStyle/>
          <a:p>
            <a:r>
              <a:rPr lang="en-US" dirty="0" err="1">
                <a:latin typeface="Bradley Hand" pitchFamily="2" charset="77"/>
              </a:rPr>
              <a:t>Tái</a:t>
            </a:r>
            <a:r>
              <a:rPr lang="en-US" dirty="0">
                <a:latin typeface="Bradley Hand" pitchFamily="2" charset="77"/>
              </a:rPr>
              <a:t> </a:t>
            </a:r>
            <a:r>
              <a:rPr lang="en-US" dirty="0" err="1">
                <a:latin typeface="Bradley Hand" pitchFamily="2" charset="77"/>
              </a:rPr>
              <a:t>sinh</a:t>
            </a:r>
            <a:r>
              <a:rPr lang="en-US" dirty="0">
                <a:latin typeface="Bradley Hand" pitchFamily="2" charset="77"/>
              </a:rPr>
              <a:t> </a:t>
            </a:r>
            <a:r>
              <a:rPr lang="en-US" dirty="0" err="1">
                <a:latin typeface="Bradley Hand" pitchFamily="2" charset="77"/>
              </a:rPr>
              <a:t>sản</a:t>
            </a:r>
            <a:r>
              <a:rPr lang="en-US" dirty="0">
                <a:latin typeface="Bradley Hand" pitchFamily="2" charset="77"/>
              </a:rPr>
              <a:t> </a:t>
            </a:r>
            <a:r>
              <a:rPr lang="en-US" dirty="0" err="1">
                <a:latin typeface="Bradley Hand" pitchFamily="2" charset="77"/>
              </a:rPr>
              <a:t>theo</a:t>
            </a:r>
            <a:r>
              <a:rPr lang="en-US" dirty="0">
                <a:latin typeface="Bradley Hand" pitchFamily="2" charset="77"/>
              </a:rPr>
              <a:t> </a:t>
            </a:r>
            <a:r>
              <a:rPr lang="en-US" dirty="0" err="1">
                <a:latin typeface="Bradley Hand" pitchFamily="2" charset="77"/>
              </a:rPr>
              <a:t>cấp</a:t>
            </a:r>
            <a:r>
              <a:rPr lang="en-US" dirty="0">
                <a:latin typeface="Bradley Hand" pitchFamily="2" charset="77"/>
              </a:rPr>
              <a:t> </a:t>
            </a:r>
            <a:r>
              <a:rPr lang="en-US" dirty="0" err="1">
                <a:latin typeface="Bradley Hand" pitchFamily="2" charset="77"/>
              </a:rPr>
              <a:t>số</a:t>
            </a:r>
            <a:r>
              <a:rPr lang="en-US" dirty="0">
                <a:latin typeface="Bradley Hand" pitchFamily="2" charset="77"/>
              </a:rPr>
              <a:t> </a:t>
            </a:r>
            <a:r>
              <a:rPr lang="en-US" dirty="0" err="1">
                <a:latin typeface="Bradley Hand" pitchFamily="2" charset="77"/>
              </a:rPr>
              <a:t>cộng</a:t>
            </a:r>
            <a:endParaRPr lang="en-US" dirty="0">
              <a:latin typeface="Bradley Hand" pitchFamily="2" charset="77"/>
            </a:endParaRPr>
          </a:p>
          <a:p>
            <a:pPr marL="514350" indent="-514350" algn="ctr">
              <a:buFont typeface="+mj-lt"/>
              <a:buAutoNum type="arabicPeriod"/>
            </a:pPr>
            <a:r>
              <a:rPr lang="en-US" dirty="0">
                <a:latin typeface="Bradley Hand" pitchFamily="2" charset="77"/>
              </a:rPr>
              <a:t>2</a:t>
            </a:r>
          </a:p>
          <a:p>
            <a:pPr marL="514350" indent="-514350" algn="ctr">
              <a:buFont typeface="+mj-lt"/>
              <a:buAutoNum type="arabicPeriod"/>
            </a:pPr>
            <a:r>
              <a:rPr lang="en-US" dirty="0">
                <a:latin typeface="Bradley Hand" pitchFamily="2" charset="77"/>
              </a:rPr>
              <a:t>4</a:t>
            </a:r>
          </a:p>
          <a:p>
            <a:pPr marL="514350" indent="-514350" algn="ctr">
              <a:buFont typeface="+mj-lt"/>
              <a:buAutoNum type="arabicPeriod"/>
            </a:pPr>
            <a:r>
              <a:rPr lang="en-US" dirty="0">
                <a:latin typeface="Bradley Hand" pitchFamily="2" charset="77"/>
              </a:rPr>
              <a:t>8</a:t>
            </a:r>
          </a:p>
          <a:p>
            <a:pPr marL="514350" indent="-514350" algn="ctr">
              <a:buFont typeface="+mj-lt"/>
              <a:buAutoNum type="arabicPeriod"/>
            </a:pPr>
            <a:r>
              <a:rPr lang="en-US" dirty="0">
                <a:latin typeface="Bradley Hand" pitchFamily="2" charset="77"/>
              </a:rPr>
              <a:t>16</a:t>
            </a:r>
          </a:p>
          <a:p>
            <a:pPr marL="514350" indent="-514350" algn="ctr">
              <a:buFont typeface="+mj-lt"/>
              <a:buAutoNum type="arabicPeriod"/>
            </a:pPr>
            <a:r>
              <a:rPr lang="en-US" dirty="0">
                <a:latin typeface="Bradley Hand" pitchFamily="2" charset="77"/>
              </a:rPr>
              <a:t>32</a:t>
            </a:r>
          </a:p>
        </p:txBody>
      </p:sp>
      <p:sp>
        <p:nvSpPr>
          <p:cNvPr id="7" name="Content Placeholder 6">
            <a:extLst>
              <a:ext uri="{FF2B5EF4-FFF2-40B4-BE49-F238E27FC236}">
                <a16:creationId xmlns:a16="http://schemas.microsoft.com/office/drawing/2014/main" id="{58F5B05C-A2A7-CC4D-A0C2-938014E2A502}"/>
              </a:ext>
            </a:extLst>
          </p:cNvPr>
          <p:cNvSpPr>
            <a:spLocks noGrp="1"/>
          </p:cNvSpPr>
          <p:nvPr>
            <p:ph sz="half" idx="2"/>
          </p:nvPr>
        </p:nvSpPr>
        <p:spPr>
          <a:solidFill>
            <a:srgbClr val="92D050"/>
          </a:solidFill>
        </p:spPr>
        <p:txBody>
          <a:bodyPr>
            <a:normAutofit lnSpcReduction="10000"/>
          </a:bodyPr>
          <a:lstStyle/>
          <a:p>
            <a:r>
              <a:rPr lang="en-US" dirty="0" err="1">
                <a:latin typeface="Bradley Hand" pitchFamily="2" charset="77"/>
              </a:rPr>
              <a:t>Tái</a:t>
            </a:r>
            <a:r>
              <a:rPr lang="en-US" dirty="0">
                <a:latin typeface="Bradley Hand" pitchFamily="2" charset="77"/>
              </a:rPr>
              <a:t> </a:t>
            </a:r>
            <a:r>
              <a:rPr lang="en-US" dirty="0" err="1">
                <a:latin typeface="Bradley Hand" pitchFamily="2" charset="77"/>
              </a:rPr>
              <a:t>sinh</a:t>
            </a:r>
            <a:r>
              <a:rPr lang="en-US" dirty="0">
                <a:latin typeface="Bradley Hand" pitchFamily="2" charset="77"/>
              </a:rPr>
              <a:t> </a:t>
            </a:r>
            <a:r>
              <a:rPr lang="en-US" dirty="0" err="1">
                <a:latin typeface="Bradley Hand" pitchFamily="2" charset="77"/>
              </a:rPr>
              <a:t>sản</a:t>
            </a:r>
            <a:r>
              <a:rPr lang="en-US" dirty="0">
                <a:latin typeface="Bradley Hand" pitchFamily="2" charset="77"/>
              </a:rPr>
              <a:t> </a:t>
            </a:r>
            <a:r>
              <a:rPr lang="en-US" dirty="0" err="1">
                <a:latin typeface="Bradley Hand" pitchFamily="2" charset="77"/>
              </a:rPr>
              <a:t>theo</a:t>
            </a:r>
            <a:r>
              <a:rPr lang="en-US" dirty="0">
                <a:latin typeface="Bradley Hand" pitchFamily="2" charset="77"/>
              </a:rPr>
              <a:t> </a:t>
            </a:r>
            <a:r>
              <a:rPr lang="en-US" dirty="0" err="1">
                <a:latin typeface="Bradley Hand" pitchFamily="2" charset="77"/>
              </a:rPr>
              <a:t>cấp</a:t>
            </a:r>
            <a:r>
              <a:rPr lang="en-US" dirty="0">
                <a:latin typeface="Bradley Hand" pitchFamily="2" charset="77"/>
              </a:rPr>
              <a:t> </a:t>
            </a:r>
            <a:r>
              <a:rPr lang="en-US" dirty="0" err="1">
                <a:latin typeface="Bradley Hand" pitchFamily="2" charset="77"/>
              </a:rPr>
              <a:t>số</a:t>
            </a:r>
            <a:r>
              <a:rPr lang="en-US" dirty="0">
                <a:latin typeface="Bradley Hand" pitchFamily="2" charset="77"/>
              </a:rPr>
              <a:t> </a:t>
            </a:r>
            <a:r>
              <a:rPr lang="en-US" dirty="0" err="1">
                <a:latin typeface="Bradley Hand" pitchFamily="2" charset="77"/>
              </a:rPr>
              <a:t>nhân</a:t>
            </a:r>
            <a:endParaRPr lang="en-US" dirty="0">
              <a:latin typeface="Bradley Hand" pitchFamily="2" charset="77"/>
            </a:endParaRPr>
          </a:p>
          <a:p>
            <a:pPr marL="514350" indent="-514350" algn="ctr">
              <a:buFont typeface="+mj-lt"/>
              <a:buAutoNum type="arabicPeriod"/>
            </a:pPr>
            <a:r>
              <a:rPr lang="en-US" b="1" dirty="0">
                <a:latin typeface="Bradley Hand" pitchFamily="2" charset="77"/>
              </a:rPr>
              <a:t>2</a:t>
            </a:r>
          </a:p>
          <a:p>
            <a:pPr marL="514350" indent="-514350" algn="ctr">
              <a:buFont typeface="+mj-lt"/>
              <a:buAutoNum type="arabicPeriod"/>
            </a:pPr>
            <a:r>
              <a:rPr lang="en-US" b="1" dirty="0">
                <a:latin typeface="Bradley Hand" pitchFamily="2" charset="77"/>
              </a:rPr>
              <a:t>4</a:t>
            </a:r>
          </a:p>
          <a:p>
            <a:pPr marL="514350" indent="-514350" algn="ctr">
              <a:buFont typeface="+mj-lt"/>
              <a:buAutoNum type="arabicPeriod"/>
            </a:pPr>
            <a:r>
              <a:rPr lang="en-US" b="1" dirty="0">
                <a:latin typeface="Bradley Hand" pitchFamily="2" charset="77"/>
              </a:rPr>
              <a:t>16</a:t>
            </a:r>
          </a:p>
          <a:p>
            <a:pPr marL="514350" indent="-514350" algn="ctr">
              <a:buFont typeface="+mj-lt"/>
              <a:buAutoNum type="arabicPeriod"/>
            </a:pPr>
            <a:r>
              <a:rPr lang="en-US" b="1" dirty="0">
                <a:latin typeface="Bradley Hand" pitchFamily="2" charset="77"/>
              </a:rPr>
              <a:t>256</a:t>
            </a:r>
          </a:p>
          <a:p>
            <a:pPr marL="514350" indent="-514350" algn="ctr">
              <a:buFont typeface="+mj-lt"/>
              <a:buAutoNum type="arabicPeriod"/>
            </a:pPr>
            <a:r>
              <a:rPr lang="en-US" b="1" dirty="0">
                <a:latin typeface="Bradley Hand" pitchFamily="2" charset="77"/>
              </a:rPr>
              <a:t>65,536</a:t>
            </a:r>
          </a:p>
        </p:txBody>
      </p:sp>
    </p:spTree>
    <p:extLst>
      <p:ext uri="{BB962C8B-B14F-4D97-AF65-F5344CB8AC3E}">
        <p14:creationId xmlns:p14="http://schemas.microsoft.com/office/powerpoint/2010/main" val="816424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 name="Rectangle 9">
            <a:extLst>
              <a:ext uri="{FF2B5EF4-FFF2-40B4-BE49-F238E27FC236}">
                <a16:creationId xmlns:a16="http://schemas.microsoft.com/office/drawing/2014/main" id="{32D45EE4-C4F0-4F72-B1C6-39F596D13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7">
            <a:extLst>
              <a:ext uri="{FF2B5EF4-FFF2-40B4-BE49-F238E27FC236}">
                <a16:creationId xmlns:a16="http://schemas.microsoft.com/office/drawing/2014/main" id="{8C459BAD-4279-4A9D-B0C5-662C5F5ED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3203463" y="-2060461"/>
            <a:ext cx="5649003" cy="10651671"/>
          </a:xfrm>
          <a:custGeom>
            <a:avLst/>
            <a:gdLst>
              <a:gd name="connsiteX0" fmla="*/ 0 w 5649003"/>
              <a:gd name="connsiteY0" fmla="*/ 5325836 h 10651671"/>
              <a:gd name="connsiteX1" fmla="*/ 2824502 w 5649003"/>
              <a:gd name="connsiteY1" fmla="*/ 0 h 10651671"/>
              <a:gd name="connsiteX2" fmla="*/ 5649004 w 5649003"/>
              <a:gd name="connsiteY2" fmla="*/ 5325836 h 10651671"/>
              <a:gd name="connsiteX3" fmla="*/ 2824502 w 5649003"/>
              <a:gd name="connsiteY3" fmla="*/ 10651672 h 10651671"/>
              <a:gd name="connsiteX4" fmla="*/ 0 w 5649003"/>
              <a:gd name="connsiteY4" fmla="*/ 5325836 h 106516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9003" h="10651671" fill="none" extrusionOk="0">
                <a:moveTo>
                  <a:pt x="0" y="5325836"/>
                </a:moveTo>
                <a:cubicBezTo>
                  <a:pt x="186946" y="2320485"/>
                  <a:pt x="1438121" y="-52385"/>
                  <a:pt x="2824502" y="0"/>
                </a:cubicBezTo>
                <a:cubicBezTo>
                  <a:pt x="4703838" y="-43168"/>
                  <a:pt x="5583840" y="2369660"/>
                  <a:pt x="5649004" y="5325836"/>
                </a:cubicBezTo>
                <a:cubicBezTo>
                  <a:pt x="5518761" y="8289338"/>
                  <a:pt x="4285196" y="10894014"/>
                  <a:pt x="2824502" y="10651672"/>
                </a:cubicBezTo>
                <a:cubicBezTo>
                  <a:pt x="1536945" y="11016699"/>
                  <a:pt x="142947" y="8418643"/>
                  <a:pt x="0" y="5325836"/>
                </a:cubicBezTo>
                <a:close/>
              </a:path>
              <a:path w="5649003" h="10651671" stroke="0" extrusionOk="0">
                <a:moveTo>
                  <a:pt x="0" y="5325836"/>
                </a:moveTo>
                <a:cubicBezTo>
                  <a:pt x="-54350" y="2332108"/>
                  <a:pt x="1351726" y="167869"/>
                  <a:pt x="2824502" y="0"/>
                </a:cubicBezTo>
                <a:cubicBezTo>
                  <a:pt x="4182679" y="-143942"/>
                  <a:pt x="5672665" y="2549517"/>
                  <a:pt x="5649004" y="5325836"/>
                </a:cubicBezTo>
                <a:cubicBezTo>
                  <a:pt x="5518596" y="8280244"/>
                  <a:pt x="4081190" y="10622204"/>
                  <a:pt x="2824502" y="10651672"/>
                </a:cubicBezTo>
                <a:cubicBezTo>
                  <a:pt x="1216708" y="10537144"/>
                  <a:pt x="-100850" y="8264979"/>
                  <a:pt x="0" y="5325836"/>
                </a:cubicBezTo>
                <a:close/>
              </a:path>
            </a:pathLst>
          </a:custGeom>
          <a:solidFill>
            <a:srgbClr val="9FA71E"/>
          </a:solidFill>
          <a:ln w="57150">
            <a:solidFill>
              <a:srgbClr val="9FA71E"/>
            </a:solidFill>
            <a:extLst>
              <a:ext uri="{C807C97D-BFC1-408E-A445-0C87EB9F89A2}">
                <ask:lineSketchStyleProps xmlns:ask="http://schemas.microsoft.com/office/drawing/2018/sketchyshapes" sd="63743190">
                  <a:prstGeom prst="ellipse">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F66933-62DF-F946-9C85-6B7D0D8D03C8}"/>
              </a:ext>
            </a:extLst>
          </p:cNvPr>
          <p:cNvSpPr>
            <a:spLocks noGrp="1"/>
          </p:cNvSpPr>
          <p:nvPr>
            <p:ph type="title"/>
          </p:nvPr>
        </p:nvSpPr>
        <p:spPr>
          <a:xfrm>
            <a:off x="2066544" y="1911096"/>
            <a:ext cx="8055864" cy="2076651"/>
          </a:xfrm>
        </p:spPr>
        <p:txBody>
          <a:bodyPr vert="horz" lIns="91440" tIns="45720" rIns="91440" bIns="45720" rtlCol="0" anchor="b">
            <a:normAutofit/>
          </a:bodyPr>
          <a:lstStyle/>
          <a:p>
            <a:pPr algn="ctr">
              <a:lnSpc>
                <a:spcPct val="90000"/>
              </a:lnSpc>
            </a:pPr>
            <a:r>
              <a:rPr lang="en-US" sz="6800">
                <a:solidFill>
                  <a:srgbClr val="FFFFFF"/>
                </a:solidFill>
              </a:rPr>
              <a:t>Sống và phục vụ gương mẫu</a:t>
            </a:r>
          </a:p>
        </p:txBody>
      </p:sp>
      <p:sp>
        <p:nvSpPr>
          <p:cNvPr id="3" name="Content Placeholder 2">
            <a:extLst>
              <a:ext uri="{FF2B5EF4-FFF2-40B4-BE49-F238E27FC236}">
                <a16:creationId xmlns:a16="http://schemas.microsoft.com/office/drawing/2014/main" id="{0F1F7F0E-729A-514B-9930-5E5F408026B7}"/>
              </a:ext>
            </a:extLst>
          </p:cNvPr>
          <p:cNvSpPr>
            <a:spLocks noGrp="1"/>
          </p:cNvSpPr>
          <p:nvPr>
            <p:ph idx="1"/>
          </p:nvPr>
        </p:nvSpPr>
        <p:spPr>
          <a:xfrm>
            <a:off x="2730500" y="4353507"/>
            <a:ext cx="6230620" cy="932688"/>
          </a:xfrm>
        </p:spPr>
        <p:txBody>
          <a:bodyPr vert="horz" lIns="91440" tIns="45720" rIns="91440" bIns="45720" rtlCol="0">
            <a:normAutofit/>
          </a:bodyPr>
          <a:lstStyle/>
          <a:p>
            <a:pPr marL="0" indent="0" algn="ctr">
              <a:lnSpc>
                <a:spcPct val="100000"/>
              </a:lnSpc>
              <a:buNone/>
            </a:pPr>
            <a:r>
              <a:rPr lang="en-US" sz="2700" dirty="0" err="1">
                <a:solidFill>
                  <a:srgbClr val="FFFFFF"/>
                </a:solidFill>
                <a:latin typeface="Bradley Hand" pitchFamily="2" charset="77"/>
              </a:rPr>
              <a:t>Người</a:t>
            </a:r>
            <a:r>
              <a:rPr lang="en-US" sz="2700" dirty="0">
                <a:solidFill>
                  <a:srgbClr val="FFFFFF"/>
                </a:solidFill>
                <a:latin typeface="Bradley Hand" pitchFamily="2" charset="77"/>
              </a:rPr>
              <a:t> </a:t>
            </a:r>
            <a:r>
              <a:rPr lang="en-US" sz="2700" dirty="0" err="1">
                <a:solidFill>
                  <a:srgbClr val="FFFFFF"/>
                </a:solidFill>
                <a:latin typeface="Bradley Hand" pitchFamily="2" charset="77"/>
              </a:rPr>
              <a:t>kế</a:t>
            </a:r>
            <a:r>
              <a:rPr lang="en-US" sz="2700" dirty="0">
                <a:solidFill>
                  <a:srgbClr val="FFFFFF"/>
                </a:solidFill>
                <a:latin typeface="Bradley Hand" pitchFamily="2" charset="77"/>
              </a:rPr>
              <a:t> </a:t>
            </a:r>
            <a:r>
              <a:rPr lang="en-US" sz="2700" dirty="0" err="1">
                <a:solidFill>
                  <a:srgbClr val="FFFFFF"/>
                </a:solidFill>
                <a:latin typeface="Bradley Hand" pitchFamily="2" charset="77"/>
              </a:rPr>
              <a:t>thừa</a:t>
            </a:r>
            <a:r>
              <a:rPr lang="en-US" sz="2700" dirty="0">
                <a:solidFill>
                  <a:srgbClr val="FFFFFF"/>
                </a:solidFill>
                <a:latin typeface="Bradley Hand" pitchFamily="2" charset="77"/>
              </a:rPr>
              <a:t> </a:t>
            </a:r>
            <a:r>
              <a:rPr lang="en-US" sz="2700" dirty="0" err="1">
                <a:solidFill>
                  <a:srgbClr val="FFFFFF"/>
                </a:solidFill>
                <a:latin typeface="Bradley Hand" pitchFamily="2" charset="77"/>
              </a:rPr>
              <a:t>chinh</a:t>
            </a:r>
            <a:r>
              <a:rPr lang="en-US" sz="2700" dirty="0">
                <a:solidFill>
                  <a:srgbClr val="FFFFFF"/>
                </a:solidFill>
                <a:latin typeface="Bradley Hand" pitchFamily="2" charset="77"/>
              </a:rPr>
              <a:t> </a:t>
            </a:r>
            <a:r>
              <a:rPr lang="en-US" sz="2700" dirty="0" err="1">
                <a:solidFill>
                  <a:srgbClr val="FFFFFF"/>
                </a:solidFill>
                <a:latin typeface="Bradley Hand" pitchFamily="2" charset="77"/>
              </a:rPr>
              <a:t>phục</a:t>
            </a:r>
            <a:r>
              <a:rPr lang="en-US" sz="2700" dirty="0">
                <a:solidFill>
                  <a:srgbClr val="FFFFFF"/>
                </a:solidFill>
                <a:latin typeface="Bradley Hand" pitchFamily="2" charset="77"/>
              </a:rPr>
              <a:t> </a:t>
            </a:r>
            <a:r>
              <a:rPr lang="en-US" sz="2700" dirty="0" err="1">
                <a:solidFill>
                  <a:srgbClr val="FFFFFF"/>
                </a:solidFill>
                <a:latin typeface="Bradley Hand" pitchFamily="2" charset="77"/>
              </a:rPr>
              <a:t>bởi</a:t>
            </a:r>
            <a:r>
              <a:rPr lang="en-US" sz="2700" dirty="0">
                <a:solidFill>
                  <a:srgbClr val="FFFFFF"/>
                </a:solidFill>
                <a:latin typeface="Bradley Hand" pitchFamily="2" charset="77"/>
              </a:rPr>
              <a:t> </a:t>
            </a:r>
            <a:r>
              <a:rPr lang="en-US" sz="2700" dirty="0" err="1">
                <a:solidFill>
                  <a:srgbClr val="FFFFFF"/>
                </a:solidFill>
                <a:latin typeface="Bradley Hand" pitchFamily="2" charset="77"/>
              </a:rPr>
              <a:t>đời</a:t>
            </a:r>
            <a:r>
              <a:rPr lang="en-US" sz="2700" dirty="0">
                <a:solidFill>
                  <a:srgbClr val="FFFFFF"/>
                </a:solidFill>
                <a:latin typeface="Bradley Hand" pitchFamily="2" charset="77"/>
              </a:rPr>
              <a:t> </a:t>
            </a:r>
            <a:r>
              <a:rPr lang="en-US" sz="2700" dirty="0" err="1">
                <a:solidFill>
                  <a:srgbClr val="FFFFFF"/>
                </a:solidFill>
                <a:latin typeface="Bradley Hand" pitchFamily="2" charset="77"/>
              </a:rPr>
              <a:t>sống</a:t>
            </a:r>
            <a:r>
              <a:rPr lang="en-US" sz="2700" dirty="0">
                <a:solidFill>
                  <a:srgbClr val="FFFFFF"/>
                </a:solidFill>
                <a:latin typeface="Bradley Hand" pitchFamily="2" charset="77"/>
              </a:rPr>
              <a:t> tin </a:t>
            </a:r>
            <a:r>
              <a:rPr lang="en-US" sz="2700" dirty="0" err="1">
                <a:solidFill>
                  <a:srgbClr val="FFFFFF"/>
                </a:solidFill>
                <a:latin typeface="Bradley Hand" pitchFamily="2" charset="77"/>
              </a:rPr>
              <a:t>kính</a:t>
            </a:r>
            <a:r>
              <a:rPr lang="en-US" sz="2700" dirty="0">
                <a:solidFill>
                  <a:srgbClr val="FFFFFF"/>
                </a:solidFill>
                <a:latin typeface="Bradley Hand" pitchFamily="2" charset="77"/>
              </a:rPr>
              <a:t> </a:t>
            </a:r>
            <a:r>
              <a:rPr lang="en-US" sz="2700" dirty="0" err="1">
                <a:solidFill>
                  <a:srgbClr val="FFFFFF"/>
                </a:solidFill>
                <a:latin typeface="Bradley Hand" pitchFamily="2" charset="77"/>
              </a:rPr>
              <a:t>của</a:t>
            </a:r>
            <a:r>
              <a:rPr lang="en-US" sz="2700" dirty="0">
                <a:solidFill>
                  <a:srgbClr val="FFFFFF"/>
                </a:solidFill>
                <a:latin typeface="Bradley Hand" pitchFamily="2" charset="77"/>
              </a:rPr>
              <a:t> </a:t>
            </a:r>
            <a:r>
              <a:rPr lang="en-US" sz="2700" dirty="0" err="1">
                <a:solidFill>
                  <a:srgbClr val="FFFFFF"/>
                </a:solidFill>
                <a:latin typeface="Bradley Hand" pitchFamily="2" charset="77"/>
              </a:rPr>
              <a:t>lãnh</a:t>
            </a:r>
            <a:r>
              <a:rPr lang="en-US" sz="2700" dirty="0">
                <a:solidFill>
                  <a:srgbClr val="FFFFFF"/>
                </a:solidFill>
                <a:latin typeface="Bradley Hand" pitchFamily="2" charset="77"/>
              </a:rPr>
              <a:t> </a:t>
            </a:r>
            <a:r>
              <a:rPr lang="en-US" sz="2700" dirty="0" err="1">
                <a:solidFill>
                  <a:srgbClr val="FFFFFF"/>
                </a:solidFill>
                <a:latin typeface="Bradley Hand" pitchFamily="2" charset="77"/>
              </a:rPr>
              <a:t>đạo</a:t>
            </a:r>
            <a:endParaRPr lang="en-US" sz="2700" dirty="0">
              <a:solidFill>
                <a:srgbClr val="FFFFFF"/>
              </a:solidFill>
              <a:latin typeface="Bradley Hand" pitchFamily="2" charset="77"/>
            </a:endParaRPr>
          </a:p>
        </p:txBody>
      </p:sp>
      <p:sp>
        <p:nvSpPr>
          <p:cNvPr id="14" name="Rectangle 6">
            <a:extLst>
              <a:ext uri="{FF2B5EF4-FFF2-40B4-BE49-F238E27FC236}">
                <a16:creationId xmlns:a16="http://schemas.microsoft.com/office/drawing/2014/main" id="{0953BC39-9D68-40BE-BF3C-5C4EB782AF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rgbClr val="FFFFFF"/>
          </a:solidFill>
          <a:ln w="38100"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171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4D8263-4529-7549-91C8-C6DADFDAE09A}"/>
              </a:ext>
            </a:extLst>
          </p:cNvPr>
          <p:cNvSpPr>
            <a:spLocks noGrp="1"/>
          </p:cNvSpPr>
          <p:nvPr>
            <p:ph type="title"/>
          </p:nvPr>
        </p:nvSpPr>
        <p:spPr>
          <a:xfrm>
            <a:off x="841248" y="643467"/>
            <a:ext cx="3840480" cy="5571066"/>
          </a:xfrm>
        </p:spPr>
        <p:txBody>
          <a:bodyPr anchor="ctr">
            <a:normAutofit/>
          </a:bodyPr>
          <a:lstStyle/>
          <a:p>
            <a:r>
              <a:rPr lang="en-US" sz="6600">
                <a:solidFill>
                  <a:srgbClr val="9FA71E"/>
                </a:solidFill>
              </a:rPr>
              <a:t>Nhận biết khả năng và khai phóng</a:t>
            </a:r>
          </a:p>
        </p:txBody>
      </p:sp>
      <p:sp>
        <p:nvSpPr>
          <p:cNvPr id="13"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rgbClr val="9FA7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75F7655-5148-EC44-8497-8B0B8283471B}"/>
              </a:ext>
            </a:extLst>
          </p:cNvPr>
          <p:cNvSpPr>
            <a:spLocks noGrp="1"/>
          </p:cNvSpPr>
          <p:nvPr>
            <p:ph idx="1"/>
          </p:nvPr>
        </p:nvSpPr>
        <p:spPr>
          <a:xfrm>
            <a:off x="5568696" y="643467"/>
            <a:ext cx="5788152" cy="5571066"/>
          </a:xfrm>
        </p:spPr>
        <p:txBody>
          <a:bodyPr anchor="ctr">
            <a:normAutofit/>
          </a:bodyPr>
          <a:lstStyle/>
          <a:p>
            <a:pPr marL="0" indent="0">
              <a:buNone/>
            </a:pPr>
            <a:r>
              <a:rPr lang="vi-VN" dirty="0">
                <a:latin typeface="Bradley Hand" pitchFamily="2" charset="77"/>
                <a:hlinkClick r:id="rId3" tooltip="Share Verse"/>
              </a:rPr>
              <a:t>7</a:t>
            </a:r>
            <a:r>
              <a:rPr lang="vi-VN" dirty="0">
                <a:latin typeface="Bradley Hand" pitchFamily="2" charset="77"/>
              </a:rPr>
              <a:t> Hãy hiểu rõ điều ta nói cho con, và chính Chúa sẽ ban sự khôn ngoan cho con trong mọi việc.</a:t>
            </a:r>
          </a:p>
          <a:p>
            <a:pPr marL="0" indent="0">
              <a:buNone/>
            </a:pPr>
            <a:endParaRPr lang="en-US" dirty="0">
              <a:solidFill>
                <a:schemeClr val="bg1"/>
              </a:solidFill>
              <a:latin typeface="Bradley Hand" pitchFamily="2" charset="77"/>
            </a:endParaRPr>
          </a:p>
          <a:p>
            <a:pPr marL="0" indent="0">
              <a:buNone/>
            </a:pPr>
            <a:r>
              <a:rPr lang="en-US" dirty="0" err="1">
                <a:solidFill>
                  <a:schemeClr val="bg1"/>
                </a:solidFill>
                <a:latin typeface="Bradley Hand" pitchFamily="2" charset="77"/>
              </a:rPr>
              <a:t>Người</a:t>
            </a:r>
            <a:r>
              <a:rPr lang="en-US" dirty="0">
                <a:solidFill>
                  <a:schemeClr val="bg1"/>
                </a:solidFill>
                <a:latin typeface="Bradley Hand" pitchFamily="2" charset="77"/>
              </a:rPr>
              <a:t> </a:t>
            </a:r>
            <a:r>
              <a:rPr lang="en-US" dirty="0" err="1">
                <a:solidFill>
                  <a:schemeClr val="bg1"/>
                </a:solidFill>
                <a:latin typeface="Bradley Hand" pitchFamily="2" charset="77"/>
              </a:rPr>
              <a:t>kế</a:t>
            </a:r>
            <a:r>
              <a:rPr lang="en-US" dirty="0">
                <a:solidFill>
                  <a:schemeClr val="bg1"/>
                </a:solidFill>
                <a:latin typeface="Bradley Hand" pitchFamily="2" charset="77"/>
              </a:rPr>
              <a:t> </a:t>
            </a:r>
            <a:r>
              <a:rPr lang="en-US" dirty="0" err="1">
                <a:solidFill>
                  <a:schemeClr val="bg1"/>
                </a:solidFill>
                <a:latin typeface="Bradley Hand" pitchFamily="2" charset="77"/>
              </a:rPr>
              <a:t>thừa</a:t>
            </a:r>
            <a:r>
              <a:rPr lang="en-US" dirty="0">
                <a:solidFill>
                  <a:schemeClr val="bg1"/>
                </a:solidFill>
                <a:latin typeface="Bradley Hand" pitchFamily="2" charset="77"/>
              </a:rPr>
              <a:t> </a:t>
            </a:r>
            <a:r>
              <a:rPr lang="en-US" dirty="0" err="1">
                <a:solidFill>
                  <a:schemeClr val="bg1"/>
                </a:solidFill>
                <a:latin typeface="Bradley Hand" pitchFamily="2" charset="77"/>
              </a:rPr>
              <a:t>sẽ</a:t>
            </a:r>
            <a:r>
              <a:rPr lang="en-US" dirty="0">
                <a:solidFill>
                  <a:schemeClr val="bg1"/>
                </a:solidFill>
                <a:latin typeface="Bradley Hand" pitchFamily="2" charset="77"/>
              </a:rPr>
              <a:t> </a:t>
            </a:r>
            <a:r>
              <a:rPr lang="en-US" dirty="0" err="1">
                <a:solidFill>
                  <a:schemeClr val="bg1"/>
                </a:solidFill>
                <a:latin typeface="Bradley Hand" pitchFamily="2" charset="77"/>
              </a:rPr>
              <a:t>đi</a:t>
            </a:r>
            <a:r>
              <a:rPr lang="en-US" dirty="0">
                <a:solidFill>
                  <a:schemeClr val="bg1"/>
                </a:solidFill>
                <a:latin typeface="Bradley Hand" pitchFamily="2" charset="77"/>
              </a:rPr>
              <a:t> </a:t>
            </a:r>
            <a:r>
              <a:rPr lang="en-US" dirty="0" err="1">
                <a:solidFill>
                  <a:schemeClr val="bg1"/>
                </a:solidFill>
                <a:latin typeface="Bradley Hand" pitchFamily="2" charset="77"/>
              </a:rPr>
              <a:t>theo</a:t>
            </a:r>
            <a:r>
              <a:rPr lang="en-US" dirty="0">
                <a:solidFill>
                  <a:schemeClr val="bg1"/>
                </a:solidFill>
                <a:latin typeface="Bradley Hand" pitchFamily="2" charset="77"/>
              </a:rPr>
              <a:t> </a:t>
            </a:r>
            <a:r>
              <a:rPr lang="en-US" dirty="0" err="1">
                <a:solidFill>
                  <a:schemeClr val="bg1"/>
                </a:solidFill>
                <a:latin typeface="Bradley Hand" pitchFamily="2" charset="77"/>
              </a:rPr>
              <a:t>lãnh</a:t>
            </a:r>
            <a:r>
              <a:rPr lang="en-US" dirty="0">
                <a:solidFill>
                  <a:schemeClr val="bg1"/>
                </a:solidFill>
                <a:latin typeface="Bradley Hand" pitchFamily="2" charset="77"/>
              </a:rPr>
              <a:t> </a:t>
            </a:r>
            <a:r>
              <a:rPr lang="en-US" dirty="0" err="1">
                <a:solidFill>
                  <a:schemeClr val="bg1"/>
                </a:solidFill>
                <a:latin typeface="Bradley Hand" pitchFamily="2" charset="77"/>
              </a:rPr>
              <a:t>đạo</a:t>
            </a:r>
            <a:r>
              <a:rPr lang="en-US" dirty="0">
                <a:solidFill>
                  <a:schemeClr val="bg1"/>
                </a:solidFill>
                <a:latin typeface="Bradley Hand" pitchFamily="2" charset="77"/>
              </a:rPr>
              <a:t> </a:t>
            </a:r>
            <a:r>
              <a:rPr lang="en-US" dirty="0" err="1">
                <a:solidFill>
                  <a:schemeClr val="bg1"/>
                </a:solidFill>
                <a:latin typeface="Bradley Hand" pitchFamily="2" charset="77"/>
              </a:rPr>
              <a:t>khi</a:t>
            </a:r>
            <a:r>
              <a:rPr lang="en-US" dirty="0">
                <a:solidFill>
                  <a:schemeClr val="bg1"/>
                </a:solidFill>
                <a:latin typeface="Bradley Hand" pitchFamily="2" charset="77"/>
              </a:rPr>
              <a:t> </a:t>
            </a:r>
            <a:r>
              <a:rPr lang="en-US" dirty="0" err="1">
                <a:solidFill>
                  <a:schemeClr val="bg1"/>
                </a:solidFill>
                <a:latin typeface="Bradley Hand" pitchFamily="2" charset="77"/>
              </a:rPr>
              <a:t>lãnh</a:t>
            </a:r>
            <a:r>
              <a:rPr lang="en-US" dirty="0">
                <a:solidFill>
                  <a:schemeClr val="bg1"/>
                </a:solidFill>
                <a:latin typeface="Bradley Hand" pitchFamily="2" charset="77"/>
              </a:rPr>
              <a:t> </a:t>
            </a:r>
            <a:r>
              <a:rPr lang="en-US" dirty="0" err="1">
                <a:solidFill>
                  <a:schemeClr val="bg1"/>
                </a:solidFill>
                <a:latin typeface="Bradley Hand" pitchFamily="2" charset="77"/>
              </a:rPr>
              <a:t>đạo</a:t>
            </a:r>
            <a:r>
              <a:rPr lang="en-US" dirty="0">
                <a:solidFill>
                  <a:schemeClr val="bg1"/>
                </a:solidFill>
                <a:latin typeface="Bradley Hand" pitchFamily="2" charset="77"/>
              </a:rPr>
              <a:t> </a:t>
            </a:r>
            <a:r>
              <a:rPr lang="en-US" dirty="0" err="1">
                <a:solidFill>
                  <a:schemeClr val="bg1"/>
                </a:solidFill>
                <a:latin typeface="Bradley Hand" pitchFamily="2" charset="77"/>
              </a:rPr>
              <a:t>nhận</a:t>
            </a:r>
            <a:r>
              <a:rPr lang="en-US" dirty="0">
                <a:solidFill>
                  <a:schemeClr val="bg1"/>
                </a:solidFill>
                <a:latin typeface="Bradley Hand" pitchFamily="2" charset="77"/>
              </a:rPr>
              <a:t> ra </a:t>
            </a:r>
            <a:r>
              <a:rPr lang="en-US" dirty="0" err="1">
                <a:solidFill>
                  <a:schemeClr val="bg1"/>
                </a:solidFill>
                <a:latin typeface="Bradley Hand" pitchFamily="2" charset="77"/>
              </a:rPr>
              <a:t>tài</a:t>
            </a:r>
            <a:r>
              <a:rPr lang="en-US" dirty="0">
                <a:solidFill>
                  <a:schemeClr val="bg1"/>
                </a:solidFill>
                <a:latin typeface="Bradley Hand" pitchFamily="2" charset="77"/>
              </a:rPr>
              <a:t> </a:t>
            </a:r>
            <a:r>
              <a:rPr lang="en-US" dirty="0" err="1">
                <a:solidFill>
                  <a:schemeClr val="bg1"/>
                </a:solidFill>
                <a:latin typeface="Bradley Hand" pitchFamily="2" charset="77"/>
              </a:rPr>
              <a:t>năng</a:t>
            </a:r>
            <a:r>
              <a:rPr lang="en-US" dirty="0">
                <a:solidFill>
                  <a:schemeClr val="bg1"/>
                </a:solidFill>
                <a:latin typeface="Bradley Hand" pitchFamily="2" charset="77"/>
              </a:rPr>
              <a:t>, </a:t>
            </a:r>
            <a:r>
              <a:rPr lang="en-US" dirty="0" err="1">
                <a:solidFill>
                  <a:schemeClr val="bg1"/>
                </a:solidFill>
                <a:latin typeface="Bradley Hand" pitchFamily="2" charset="77"/>
              </a:rPr>
              <a:t>khát</a:t>
            </a:r>
            <a:r>
              <a:rPr lang="en-US" dirty="0">
                <a:solidFill>
                  <a:schemeClr val="bg1"/>
                </a:solidFill>
                <a:latin typeface="Bradley Hand" pitchFamily="2" charset="77"/>
              </a:rPr>
              <a:t> </a:t>
            </a:r>
            <a:r>
              <a:rPr lang="en-US" dirty="0" err="1">
                <a:solidFill>
                  <a:schemeClr val="bg1"/>
                </a:solidFill>
                <a:latin typeface="Bradley Hand" pitchFamily="2" charset="77"/>
              </a:rPr>
              <a:t>vọng</a:t>
            </a:r>
            <a:r>
              <a:rPr lang="en-US" dirty="0">
                <a:solidFill>
                  <a:schemeClr val="bg1"/>
                </a:solidFill>
                <a:latin typeface="Bradley Hand" pitchFamily="2" charset="77"/>
              </a:rPr>
              <a:t> </a:t>
            </a:r>
            <a:r>
              <a:rPr lang="en-US" dirty="0" err="1">
                <a:solidFill>
                  <a:schemeClr val="bg1"/>
                </a:solidFill>
                <a:latin typeface="Bradley Hand" pitchFamily="2" charset="77"/>
              </a:rPr>
              <a:t>và</a:t>
            </a:r>
            <a:r>
              <a:rPr lang="en-US" dirty="0">
                <a:solidFill>
                  <a:schemeClr val="bg1"/>
                </a:solidFill>
                <a:latin typeface="Bradley Hand" pitchFamily="2" charset="77"/>
              </a:rPr>
              <a:t> </a:t>
            </a:r>
            <a:r>
              <a:rPr lang="en-US" dirty="0" err="1">
                <a:solidFill>
                  <a:schemeClr val="bg1"/>
                </a:solidFill>
                <a:latin typeface="Bradley Hand" pitchFamily="2" charset="77"/>
              </a:rPr>
              <a:t>năng</a:t>
            </a:r>
            <a:r>
              <a:rPr lang="en-US" dirty="0">
                <a:solidFill>
                  <a:schemeClr val="bg1"/>
                </a:solidFill>
                <a:latin typeface="Bradley Hand" pitchFamily="2" charset="77"/>
              </a:rPr>
              <a:t> </a:t>
            </a:r>
            <a:r>
              <a:rPr lang="en-US" dirty="0" err="1">
                <a:solidFill>
                  <a:schemeClr val="bg1"/>
                </a:solidFill>
                <a:latin typeface="Bradley Hand" pitchFamily="2" charset="77"/>
              </a:rPr>
              <a:t>lực</a:t>
            </a:r>
            <a:r>
              <a:rPr lang="en-US" dirty="0">
                <a:solidFill>
                  <a:schemeClr val="bg1"/>
                </a:solidFill>
                <a:latin typeface="Bradley Hand" pitchFamily="2" charset="77"/>
              </a:rPr>
              <a:t> </a:t>
            </a:r>
            <a:r>
              <a:rPr lang="en-US" dirty="0" err="1">
                <a:solidFill>
                  <a:schemeClr val="bg1"/>
                </a:solidFill>
                <a:latin typeface="Bradley Hand" pitchFamily="2" charset="77"/>
              </a:rPr>
              <a:t>để</a:t>
            </a:r>
            <a:r>
              <a:rPr lang="en-US" dirty="0">
                <a:solidFill>
                  <a:schemeClr val="bg1"/>
                </a:solidFill>
                <a:latin typeface="Bradley Hand" pitchFamily="2" charset="77"/>
              </a:rPr>
              <a:t> </a:t>
            </a:r>
            <a:r>
              <a:rPr lang="en-US" dirty="0" err="1">
                <a:solidFill>
                  <a:schemeClr val="bg1"/>
                </a:solidFill>
                <a:latin typeface="Bradley Hand" pitchFamily="2" charset="77"/>
              </a:rPr>
              <a:t>gây</a:t>
            </a:r>
            <a:r>
              <a:rPr lang="en-US" dirty="0">
                <a:solidFill>
                  <a:schemeClr val="bg1"/>
                </a:solidFill>
                <a:latin typeface="Bradley Hand" pitchFamily="2" charset="77"/>
              </a:rPr>
              <a:t> </a:t>
            </a:r>
            <a:r>
              <a:rPr lang="en-US" dirty="0" err="1">
                <a:solidFill>
                  <a:schemeClr val="bg1"/>
                </a:solidFill>
                <a:latin typeface="Bradley Hand" pitchFamily="2" charset="77"/>
              </a:rPr>
              <a:t>dựng</a:t>
            </a:r>
            <a:r>
              <a:rPr lang="en-US" dirty="0">
                <a:solidFill>
                  <a:schemeClr val="bg1"/>
                </a:solidFill>
                <a:latin typeface="Bradley Hand" pitchFamily="2" charset="77"/>
              </a:rPr>
              <a:t> </a:t>
            </a:r>
            <a:r>
              <a:rPr lang="en-US" dirty="0" err="1">
                <a:solidFill>
                  <a:schemeClr val="bg1"/>
                </a:solidFill>
                <a:latin typeface="Bradley Hand" pitchFamily="2" charset="77"/>
              </a:rPr>
              <a:t>và</a:t>
            </a:r>
            <a:r>
              <a:rPr lang="en-US" dirty="0">
                <a:solidFill>
                  <a:schemeClr val="bg1"/>
                </a:solidFill>
                <a:latin typeface="Bradley Hand" pitchFamily="2" charset="77"/>
              </a:rPr>
              <a:t> </a:t>
            </a:r>
            <a:r>
              <a:rPr lang="en-US" dirty="0" err="1">
                <a:solidFill>
                  <a:schemeClr val="bg1"/>
                </a:solidFill>
                <a:latin typeface="Bradley Hand" pitchFamily="2" charset="77"/>
              </a:rPr>
              <a:t>sẳn</a:t>
            </a:r>
            <a:r>
              <a:rPr lang="en-US" dirty="0">
                <a:solidFill>
                  <a:schemeClr val="bg1"/>
                </a:solidFill>
                <a:latin typeface="Bradley Hand" pitchFamily="2" charset="77"/>
              </a:rPr>
              <a:t> </a:t>
            </a:r>
            <a:r>
              <a:rPr lang="en-US" dirty="0" err="1">
                <a:solidFill>
                  <a:schemeClr val="bg1"/>
                </a:solidFill>
                <a:latin typeface="Bradley Hand" pitchFamily="2" charset="77"/>
              </a:rPr>
              <a:t>sàng</a:t>
            </a:r>
            <a:r>
              <a:rPr lang="en-US" dirty="0">
                <a:solidFill>
                  <a:schemeClr val="bg1"/>
                </a:solidFill>
                <a:latin typeface="Bradley Hand" pitchFamily="2" charset="77"/>
              </a:rPr>
              <a:t> </a:t>
            </a:r>
            <a:r>
              <a:rPr lang="en-US" dirty="0" err="1">
                <a:solidFill>
                  <a:schemeClr val="bg1"/>
                </a:solidFill>
                <a:latin typeface="Bradley Hand" pitchFamily="2" charset="77"/>
              </a:rPr>
              <a:t>khai</a:t>
            </a:r>
            <a:r>
              <a:rPr lang="en-US" dirty="0">
                <a:solidFill>
                  <a:schemeClr val="bg1"/>
                </a:solidFill>
                <a:latin typeface="Bradley Hand" pitchFamily="2" charset="77"/>
              </a:rPr>
              <a:t> </a:t>
            </a:r>
            <a:r>
              <a:rPr lang="en-US" dirty="0" err="1">
                <a:solidFill>
                  <a:schemeClr val="bg1"/>
                </a:solidFill>
                <a:latin typeface="Bradley Hand" pitchFamily="2" charset="77"/>
              </a:rPr>
              <a:t>phóng</a:t>
            </a:r>
            <a:r>
              <a:rPr lang="en-US" dirty="0">
                <a:solidFill>
                  <a:schemeClr val="bg1"/>
                </a:solidFill>
                <a:latin typeface="Bradley Hand" pitchFamily="2" charset="77"/>
              </a:rPr>
              <a:t> </a:t>
            </a:r>
            <a:r>
              <a:rPr lang="en-US" dirty="0" err="1">
                <a:solidFill>
                  <a:schemeClr val="bg1"/>
                </a:solidFill>
                <a:latin typeface="Bradley Hand" pitchFamily="2" charset="77"/>
              </a:rPr>
              <a:t>họ</a:t>
            </a:r>
            <a:r>
              <a:rPr lang="en-US" dirty="0">
                <a:solidFill>
                  <a:schemeClr val="bg1"/>
                </a:solidFill>
              </a:rPr>
              <a:t>.</a:t>
            </a:r>
          </a:p>
        </p:txBody>
      </p:sp>
    </p:spTree>
    <p:extLst>
      <p:ext uri="{BB962C8B-B14F-4D97-AF65-F5344CB8AC3E}">
        <p14:creationId xmlns:p14="http://schemas.microsoft.com/office/powerpoint/2010/main" val="4282042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DA381740-063A-41A4-836D-85D14980E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 name="Rectangle 9">
            <a:extLst>
              <a:ext uri="{FF2B5EF4-FFF2-40B4-BE49-F238E27FC236}">
                <a16:creationId xmlns:a16="http://schemas.microsoft.com/office/drawing/2014/main" id="{9B6CD22E-2269-419F-9E81-016EA035D4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750F8F-DFF8-9245-8C8E-7B449C15A480}"/>
              </a:ext>
            </a:extLst>
          </p:cNvPr>
          <p:cNvSpPr>
            <a:spLocks noGrp="1"/>
          </p:cNvSpPr>
          <p:nvPr>
            <p:ph type="title"/>
          </p:nvPr>
        </p:nvSpPr>
        <p:spPr>
          <a:xfrm>
            <a:off x="647132" y="1295231"/>
            <a:ext cx="5895178" cy="3807446"/>
          </a:xfrm>
        </p:spPr>
        <p:txBody>
          <a:bodyPr vert="horz" lIns="91440" tIns="45720" rIns="91440" bIns="45720" rtlCol="0" anchor="b">
            <a:normAutofit/>
          </a:bodyPr>
          <a:lstStyle/>
          <a:p>
            <a:pPr>
              <a:lnSpc>
                <a:spcPct val="90000"/>
              </a:lnSpc>
            </a:pPr>
            <a:r>
              <a:rPr lang="en-US" sz="8800" dirty="0" err="1"/>
              <a:t>Truyền</a:t>
            </a:r>
            <a:r>
              <a:rPr lang="en-US" sz="8800" dirty="0"/>
              <a:t> </a:t>
            </a:r>
            <a:r>
              <a:rPr lang="en-US" sz="8800" dirty="0" err="1"/>
              <a:t>đạt</a:t>
            </a:r>
            <a:r>
              <a:rPr lang="en-US" sz="8800" dirty="0"/>
              <a:t> </a:t>
            </a:r>
            <a:r>
              <a:rPr lang="en-US" sz="8800" dirty="0" err="1"/>
              <a:t>tầm</a:t>
            </a:r>
            <a:r>
              <a:rPr lang="en-US" sz="8800" dirty="0"/>
              <a:t> </a:t>
            </a:r>
            <a:r>
              <a:rPr lang="en-US" sz="8800" dirty="0" err="1"/>
              <a:t>nhìn</a:t>
            </a:r>
            <a:endParaRPr lang="en-US" sz="8800" dirty="0"/>
          </a:p>
        </p:txBody>
      </p:sp>
      <p:sp>
        <p:nvSpPr>
          <p:cNvPr id="12" name="Freeform: Shape 11">
            <a:extLst>
              <a:ext uri="{FF2B5EF4-FFF2-40B4-BE49-F238E27FC236}">
                <a16:creationId xmlns:a16="http://schemas.microsoft.com/office/drawing/2014/main" id="{AA607D34-E2A9-4595-9DB2-5472E077CA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082" y="0"/>
            <a:ext cx="4884918" cy="6858000"/>
          </a:xfrm>
          <a:custGeom>
            <a:avLst/>
            <a:gdLst>
              <a:gd name="connsiteX0" fmla="*/ 1097203 w 4884918"/>
              <a:gd name="connsiteY0" fmla="*/ 0 h 6858000"/>
              <a:gd name="connsiteX1" fmla="*/ 1154155 w 4884918"/>
              <a:gd name="connsiteY1" fmla="*/ 0 h 6858000"/>
              <a:gd name="connsiteX2" fmla="*/ 972305 w 4884918"/>
              <a:gd name="connsiteY2" fmla="*/ 343212 h 6858000"/>
              <a:gd name="connsiteX3" fmla="*/ 780524 w 4884918"/>
              <a:gd name="connsiteY3" fmla="*/ 761067 h 6858000"/>
              <a:gd name="connsiteX4" fmla="*/ 737045 w 4884918"/>
              <a:gd name="connsiteY4" fmla="*/ 865164 h 6858000"/>
              <a:gd name="connsiteX5" fmla="*/ 762322 w 4884918"/>
              <a:gd name="connsiteY5" fmla="*/ 830676 h 6858000"/>
              <a:gd name="connsiteX6" fmla="*/ 1118805 w 4884918"/>
              <a:gd name="connsiteY6" fmla="*/ 160440 h 6858000"/>
              <a:gd name="connsiteX7" fmla="*/ 1221640 w 4884918"/>
              <a:gd name="connsiteY7" fmla="*/ 0 h 6858000"/>
              <a:gd name="connsiteX8" fmla="*/ 4884918 w 4884918"/>
              <a:gd name="connsiteY8" fmla="*/ 0 h 6858000"/>
              <a:gd name="connsiteX9" fmla="*/ 4884918 w 4884918"/>
              <a:gd name="connsiteY9" fmla="*/ 6857999 h 6858000"/>
              <a:gd name="connsiteX10" fmla="*/ 4884918 w 4884918"/>
              <a:gd name="connsiteY10" fmla="*/ 6858000 h 6858000"/>
              <a:gd name="connsiteX11" fmla="*/ 704817 w 4884918"/>
              <a:gd name="connsiteY11" fmla="*/ 6858000 h 6858000"/>
              <a:gd name="connsiteX12" fmla="*/ 618717 w 4884918"/>
              <a:gd name="connsiteY12" fmla="*/ 6672538 h 6858000"/>
              <a:gd name="connsiteX13" fmla="*/ 309324 w 4884918"/>
              <a:gd name="connsiteY13" fmla="*/ 5833618 h 6858000"/>
              <a:gd name="connsiteX14" fmla="*/ 209850 w 4884918"/>
              <a:gd name="connsiteY14" fmla="*/ 5484180 h 6858000"/>
              <a:gd name="connsiteX15" fmla="*/ 211619 w 4884918"/>
              <a:gd name="connsiteY15" fmla="*/ 5517653 h 6858000"/>
              <a:gd name="connsiteX16" fmla="*/ 361778 w 4884918"/>
              <a:gd name="connsiteY16" fmla="*/ 6145524 h 6858000"/>
              <a:gd name="connsiteX17" fmla="*/ 591356 w 4884918"/>
              <a:gd name="connsiteY17" fmla="*/ 6843306 h 6858000"/>
              <a:gd name="connsiteX18" fmla="*/ 597415 w 4884918"/>
              <a:gd name="connsiteY18" fmla="*/ 6858000 h 6858000"/>
              <a:gd name="connsiteX19" fmla="*/ 545224 w 4884918"/>
              <a:gd name="connsiteY19" fmla="*/ 6858000 h 6858000"/>
              <a:gd name="connsiteX20" fmla="*/ 533604 w 4884918"/>
              <a:gd name="connsiteY20" fmla="*/ 6830072 h 6858000"/>
              <a:gd name="connsiteX21" fmla="*/ 169657 w 4884918"/>
              <a:gd name="connsiteY21" fmla="*/ 5556577 h 6858000"/>
              <a:gd name="connsiteX22" fmla="*/ 12169 w 4884918"/>
              <a:gd name="connsiteY22" fmla="*/ 4362835 h 6858000"/>
              <a:gd name="connsiteX23" fmla="*/ 46168 w 4884918"/>
              <a:gd name="connsiteY23" fmla="*/ 3338487 h 6858000"/>
              <a:gd name="connsiteX24" fmla="*/ 490574 w 4884918"/>
              <a:gd name="connsiteY24" fmla="*/ 1381078 h 6858000"/>
              <a:gd name="connsiteX25" fmla="*/ 984701 w 4884918"/>
              <a:gd name="connsiteY25"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884918"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4884918" y="0"/>
                </a:lnTo>
                <a:lnTo>
                  <a:pt x="4884918" y="6857999"/>
                </a:lnTo>
                <a:lnTo>
                  <a:pt x="4884918"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rgbClr val="9FA71E"/>
          </a:solidFill>
          <a:ln w="6857" cap="flat">
            <a:noFill/>
            <a:prstDash val="solid"/>
            <a:miter/>
          </a:ln>
        </p:spPr>
        <p:txBody>
          <a:bodyPr wrap="square" rtlCol="0" anchor="ctr">
            <a:noAutofit/>
          </a:bodyPr>
          <a:lstStyle/>
          <a:p>
            <a:endParaRPr lang="en-US"/>
          </a:p>
        </p:txBody>
      </p:sp>
      <p:sp>
        <p:nvSpPr>
          <p:cNvPr id="3" name="Content Placeholder 2">
            <a:extLst>
              <a:ext uri="{FF2B5EF4-FFF2-40B4-BE49-F238E27FC236}">
                <a16:creationId xmlns:a16="http://schemas.microsoft.com/office/drawing/2014/main" id="{60A73AD8-E245-6A4E-83CE-A69BE64D2E60}"/>
              </a:ext>
            </a:extLst>
          </p:cNvPr>
          <p:cNvSpPr>
            <a:spLocks noGrp="1"/>
          </p:cNvSpPr>
          <p:nvPr>
            <p:ph idx="1"/>
          </p:nvPr>
        </p:nvSpPr>
        <p:spPr>
          <a:xfrm>
            <a:off x="8129872" y="1122363"/>
            <a:ext cx="3223928" cy="3807446"/>
          </a:xfrm>
        </p:spPr>
        <p:txBody>
          <a:bodyPr vert="horz" lIns="91440" tIns="45720" rIns="91440" bIns="45720" rtlCol="0" anchor="b">
            <a:normAutofit/>
          </a:bodyPr>
          <a:lstStyle/>
          <a:p>
            <a:pPr marL="0" indent="0">
              <a:buNone/>
            </a:pPr>
            <a:r>
              <a:rPr lang="en-US" sz="3600" dirty="0" err="1">
                <a:solidFill>
                  <a:srgbClr val="FFFFFF"/>
                </a:solidFill>
                <a:latin typeface="Bradley Hand" pitchFamily="2" charset="77"/>
              </a:rPr>
              <a:t>Người</a:t>
            </a:r>
            <a:r>
              <a:rPr lang="en-US" sz="3600" dirty="0">
                <a:solidFill>
                  <a:srgbClr val="FFFFFF"/>
                </a:solidFill>
                <a:latin typeface="Bradley Hand" pitchFamily="2" charset="77"/>
              </a:rPr>
              <a:t> </a:t>
            </a:r>
            <a:r>
              <a:rPr lang="en-US" sz="3600" dirty="0" err="1">
                <a:solidFill>
                  <a:srgbClr val="FFFFFF"/>
                </a:solidFill>
                <a:latin typeface="Bradley Hand" pitchFamily="2" charset="77"/>
              </a:rPr>
              <a:t>kế</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thừa</a:t>
            </a:r>
            <a:r>
              <a:rPr lang="en-US" sz="3600" dirty="0">
                <a:solidFill>
                  <a:srgbClr val="FFFFFF"/>
                </a:solidFill>
                <a:latin typeface="Bradley Hand" pitchFamily="2" charset="77"/>
              </a:rPr>
              <a:t> </a:t>
            </a:r>
            <a:r>
              <a:rPr lang="en-US" sz="3600" dirty="0" err="1">
                <a:solidFill>
                  <a:srgbClr val="FFFFFF"/>
                </a:solidFill>
                <a:latin typeface="Bradley Hand" pitchFamily="2" charset="77"/>
              </a:rPr>
              <a:t>thấy</a:t>
            </a:r>
            <a:r>
              <a:rPr lang="en-US" sz="3600" dirty="0">
                <a:solidFill>
                  <a:srgbClr val="FFFFFF"/>
                </a:solidFill>
                <a:latin typeface="Bradley Hand" pitchFamily="2" charset="77"/>
              </a:rPr>
              <a:t> </a:t>
            </a:r>
            <a:r>
              <a:rPr lang="en-US" sz="3600" dirty="0" err="1">
                <a:solidFill>
                  <a:srgbClr val="FFFFFF"/>
                </a:solidFill>
                <a:latin typeface="Bradley Hand" pitchFamily="2" charset="77"/>
              </a:rPr>
              <a:t>mình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có</a:t>
            </a:r>
            <a:r>
              <a:rPr lang="en-US" sz="3600" dirty="0">
                <a:solidFill>
                  <a:srgbClr val="FFFFFF"/>
                </a:solidFill>
                <a:latin typeface="Bradley Hand" pitchFamily="2" charset="77"/>
              </a:rPr>
              <a:t> </a:t>
            </a:r>
            <a:r>
              <a:rPr lang="en-US" sz="3600" dirty="0" err="1">
                <a:solidFill>
                  <a:srgbClr val="FFFFFF"/>
                </a:solidFill>
                <a:latin typeface="Bradley Hand" pitchFamily="2" charset="77"/>
              </a:rPr>
              <a:t>phần</a:t>
            </a:r>
            <a:r>
              <a:rPr lang="en-US" sz="3600" dirty="0">
                <a:solidFill>
                  <a:srgbClr val="FFFFFF"/>
                </a:solidFill>
                <a:latin typeface="Bradley Hand" pitchFamily="2" charset="77"/>
              </a:rPr>
              <a:t> </a:t>
            </a:r>
            <a:r>
              <a:rPr lang="en-US" sz="3600" dirty="0" err="1">
                <a:solidFill>
                  <a:srgbClr val="FFFFFF"/>
                </a:solidFill>
                <a:latin typeface="Bradley Hand" pitchFamily="2" charset="77"/>
              </a:rPr>
              <a:t>trong</a:t>
            </a:r>
            <a:r>
              <a:rPr lang="en-US" sz="3600" dirty="0">
                <a:solidFill>
                  <a:srgbClr val="FFFFFF"/>
                </a:solidFill>
                <a:latin typeface="Bradley Hand" pitchFamily="2" charset="77"/>
              </a:rPr>
              <a:t> </a:t>
            </a:r>
            <a:r>
              <a:rPr lang="en-US" sz="3600" dirty="0" err="1">
                <a:solidFill>
                  <a:srgbClr val="FFFFFF"/>
                </a:solidFill>
                <a:latin typeface="Bradley Hand" pitchFamily="2" charset="77"/>
              </a:rPr>
              <a:t>tầm</a:t>
            </a:r>
            <a:r>
              <a:rPr lang="en-US" sz="3600" dirty="0">
                <a:solidFill>
                  <a:srgbClr val="FFFFFF"/>
                </a:solidFill>
                <a:latin typeface="Bradley Hand" pitchFamily="2" charset="77"/>
              </a:rPr>
              <a:t> </a:t>
            </a:r>
            <a:r>
              <a:rPr lang="en-US" sz="3600" dirty="0" err="1">
                <a:solidFill>
                  <a:srgbClr val="FFFFFF"/>
                </a:solidFill>
                <a:latin typeface="Bradley Hand" pitchFamily="2" charset="77"/>
              </a:rPr>
              <a:t>nhìn</a:t>
            </a:r>
            <a:r>
              <a:rPr lang="en-US" sz="3600" dirty="0">
                <a:solidFill>
                  <a:srgbClr val="FFFFFF"/>
                </a:solidFill>
                <a:latin typeface="Bradley Hand" pitchFamily="2" charset="77"/>
              </a:rPr>
              <a:t> </a:t>
            </a:r>
            <a:r>
              <a:rPr lang="en-US" sz="3600" dirty="0" err="1">
                <a:solidFill>
                  <a:srgbClr val="FFFFFF"/>
                </a:solidFill>
                <a:latin typeface="Bradley Hand" pitchFamily="2" charset="77"/>
              </a:rPr>
              <a:t>của</a:t>
            </a:r>
            <a:r>
              <a:rPr lang="en-US" sz="3600" dirty="0">
                <a:solidFill>
                  <a:srgbClr val="FFFFFF"/>
                </a:solidFill>
                <a:latin typeface="Bradley Hand" pitchFamily="2" charset="77"/>
              </a:rPr>
              <a:t> </a:t>
            </a:r>
            <a:r>
              <a:rPr lang="en-US" sz="3600" dirty="0" err="1">
                <a:solidFill>
                  <a:srgbClr val="FFFFFF"/>
                </a:solidFill>
                <a:latin typeface="Bradley Hand" pitchFamily="2" charset="77"/>
              </a:rPr>
              <a:t>lãnh</a:t>
            </a:r>
            <a:r>
              <a:rPr lang="en-US" sz="3600" dirty="0">
                <a:solidFill>
                  <a:srgbClr val="FFFFFF"/>
                </a:solidFill>
                <a:latin typeface="Bradley Hand" pitchFamily="2" charset="77"/>
              </a:rPr>
              <a:t> </a:t>
            </a:r>
            <a:r>
              <a:rPr lang="en-US" sz="3600" dirty="0" err="1">
                <a:solidFill>
                  <a:srgbClr val="FFFFFF"/>
                </a:solidFill>
                <a:latin typeface="Bradley Hand" pitchFamily="2" charset="77"/>
              </a:rPr>
              <a:t>đạo</a:t>
            </a:r>
            <a:endParaRPr lang="en-US" sz="3600" dirty="0">
              <a:solidFill>
                <a:srgbClr val="FFFFFF"/>
              </a:solidFill>
              <a:latin typeface="Bradley Hand" pitchFamily="2" charset="77"/>
            </a:endParaRPr>
          </a:p>
        </p:txBody>
      </p:sp>
      <p:sp>
        <p:nvSpPr>
          <p:cNvPr id="14" name="Rectangle 6">
            <a:extLst>
              <a:ext uri="{FF2B5EF4-FFF2-40B4-BE49-F238E27FC236}">
                <a16:creationId xmlns:a16="http://schemas.microsoft.com/office/drawing/2014/main" id="{63DAB858-5A0C-4AFF-AAC6-705EDF8DB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0180" y="5439978"/>
            <a:ext cx="5897880" cy="27432"/>
          </a:xfrm>
          <a:custGeom>
            <a:avLst/>
            <a:gdLst>
              <a:gd name="connsiteX0" fmla="*/ 0 w 5897880"/>
              <a:gd name="connsiteY0" fmla="*/ 0 h 27432"/>
              <a:gd name="connsiteX1" fmla="*/ 537362 w 5897880"/>
              <a:gd name="connsiteY1" fmla="*/ 0 h 27432"/>
              <a:gd name="connsiteX2" fmla="*/ 1133704 w 5897880"/>
              <a:gd name="connsiteY2" fmla="*/ 0 h 27432"/>
              <a:gd name="connsiteX3" fmla="*/ 1671066 w 5897880"/>
              <a:gd name="connsiteY3" fmla="*/ 0 h 27432"/>
              <a:gd name="connsiteX4" fmla="*/ 2385365 w 5897880"/>
              <a:gd name="connsiteY4" fmla="*/ 0 h 27432"/>
              <a:gd name="connsiteX5" fmla="*/ 3040685 w 5897880"/>
              <a:gd name="connsiteY5" fmla="*/ 0 h 27432"/>
              <a:gd name="connsiteX6" fmla="*/ 3696005 w 5897880"/>
              <a:gd name="connsiteY6" fmla="*/ 0 h 27432"/>
              <a:gd name="connsiteX7" fmla="*/ 4469282 w 5897880"/>
              <a:gd name="connsiteY7" fmla="*/ 0 h 27432"/>
              <a:gd name="connsiteX8" fmla="*/ 5183581 w 5897880"/>
              <a:gd name="connsiteY8" fmla="*/ 0 h 27432"/>
              <a:gd name="connsiteX9" fmla="*/ 5897880 w 5897880"/>
              <a:gd name="connsiteY9" fmla="*/ 0 h 27432"/>
              <a:gd name="connsiteX10" fmla="*/ 5897880 w 5897880"/>
              <a:gd name="connsiteY10" fmla="*/ 27432 h 27432"/>
              <a:gd name="connsiteX11" fmla="*/ 5419496 w 5897880"/>
              <a:gd name="connsiteY11" fmla="*/ 27432 h 27432"/>
              <a:gd name="connsiteX12" fmla="*/ 4882134 w 5897880"/>
              <a:gd name="connsiteY12" fmla="*/ 27432 h 27432"/>
              <a:gd name="connsiteX13" fmla="*/ 4167835 w 5897880"/>
              <a:gd name="connsiteY13" fmla="*/ 27432 h 27432"/>
              <a:gd name="connsiteX14" fmla="*/ 3394558 w 5897880"/>
              <a:gd name="connsiteY14" fmla="*/ 27432 h 27432"/>
              <a:gd name="connsiteX15" fmla="*/ 2798216 w 5897880"/>
              <a:gd name="connsiteY15" fmla="*/ 27432 h 27432"/>
              <a:gd name="connsiteX16" fmla="*/ 2024939 w 5897880"/>
              <a:gd name="connsiteY16" fmla="*/ 27432 h 27432"/>
              <a:gd name="connsiteX17" fmla="*/ 1487576 w 5897880"/>
              <a:gd name="connsiteY17" fmla="*/ 27432 h 27432"/>
              <a:gd name="connsiteX18" fmla="*/ 1009193 w 5897880"/>
              <a:gd name="connsiteY18" fmla="*/ 27432 h 27432"/>
              <a:gd name="connsiteX19" fmla="*/ 0 w 5897880"/>
              <a:gd name="connsiteY19" fmla="*/ 27432 h 27432"/>
              <a:gd name="connsiteX20" fmla="*/ 0 w 5897880"/>
              <a:gd name="connsiteY20"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897880" h="27432" fill="none" extrusionOk="0">
                <a:moveTo>
                  <a:pt x="0" y="0"/>
                </a:moveTo>
                <a:cubicBezTo>
                  <a:pt x="232564" y="21549"/>
                  <a:pt x="389747" y="7320"/>
                  <a:pt x="537362" y="0"/>
                </a:cubicBezTo>
                <a:cubicBezTo>
                  <a:pt x="684977" y="-7320"/>
                  <a:pt x="894159" y="-7726"/>
                  <a:pt x="1133704" y="0"/>
                </a:cubicBezTo>
                <a:cubicBezTo>
                  <a:pt x="1373249" y="7726"/>
                  <a:pt x="1440352" y="-304"/>
                  <a:pt x="1671066" y="0"/>
                </a:cubicBezTo>
                <a:cubicBezTo>
                  <a:pt x="1901780" y="304"/>
                  <a:pt x="2091497" y="765"/>
                  <a:pt x="2385365" y="0"/>
                </a:cubicBezTo>
                <a:cubicBezTo>
                  <a:pt x="2679233" y="-765"/>
                  <a:pt x="2762926" y="2802"/>
                  <a:pt x="3040685" y="0"/>
                </a:cubicBezTo>
                <a:cubicBezTo>
                  <a:pt x="3318444" y="-2802"/>
                  <a:pt x="3409726" y="9093"/>
                  <a:pt x="3696005" y="0"/>
                </a:cubicBezTo>
                <a:cubicBezTo>
                  <a:pt x="3982284" y="-9093"/>
                  <a:pt x="4087272" y="27119"/>
                  <a:pt x="4469282" y="0"/>
                </a:cubicBezTo>
                <a:cubicBezTo>
                  <a:pt x="4851292" y="-27119"/>
                  <a:pt x="4924835" y="26473"/>
                  <a:pt x="5183581" y="0"/>
                </a:cubicBezTo>
                <a:cubicBezTo>
                  <a:pt x="5442327" y="-26473"/>
                  <a:pt x="5598463" y="7328"/>
                  <a:pt x="5897880" y="0"/>
                </a:cubicBezTo>
                <a:cubicBezTo>
                  <a:pt x="5898716" y="13055"/>
                  <a:pt x="5897707" y="18641"/>
                  <a:pt x="5897880" y="27432"/>
                </a:cubicBezTo>
                <a:cubicBezTo>
                  <a:pt x="5682742" y="40412"/>
                  <a:pt x="5520014" y="23844"/>
                  <a:pt x="5419496" y="27432"/>
                </a:cubicBezTo>
                <a:cubicBezTo>
                  <a:pt x="5318978" y="31020"/>
                  <a:pt x="5012864" y="6698"/>
                  <a:pt x="4882134" y="27432"/>
                </a:cubicBezTo>
                <a:cubicBezTo>
                  <a:pt x="4751404" y="48166"/>
                  <a:pt x="4313676" y="5207"/>
                  <a:pt x="4167835" y="27432"/>
                </a:cubicBezTo>
                <a:cubicBezTo>
                  <a:pt x="4021994" y="49657"/>
                  <a:pt x="3715729" y="59193"/>
                  <a:pt x="3394558" y="27432"/>
                </a:cubicBezTo>
                <a:cubicBezTo>
                  <a:pt x="3073387" y="-4329"/>
                  <a:pt x="3093227" y="38972"/>
                  <a:pt x="2798216" y="27432"/>
                </a:cubicBezTo>
                <a:cubicBezTo>
                  <a:pt x="2503205" y="15892"/>
                  <a:pt x="2297615" y="31603"/>
                  <a:pt x="2024939" y="27432"/>
                </a:cubicBezTo>
                <a:cubicBezTo>
                  <a:pt x="1752263" y="23261"/>
                  <a:pt x="1629814" y="3659"/>
                  <a:pt x="1487576" y="27432"/>
                </a:cubicBezTo>
                <a:cubicBezTo>
                  <a:pt x="1345338" y="51205"/>
                  <a:pt x="1238885" y="24954"/>
                  <a:pt x="1009193" y="27432"/>
                </a:cubicBezTo>
                <a:cubicBezTo>
                  <a:pt x="779501" y="29910"/>
                  <a:pt x="441829" y="-15535"/>
                  <a:pt x="0" y="27432"/>
                </a:cubicBezTo>
                <a:cubicBezTo>
                  <a:pt x="988" y="17221"/>
                  <a:pt x="-970" y="7538"/>
                  <a:pt x="0" y="0"/>
                </a:cubicBezTo>
                <a:close/>
              </a:path>
              <a:path w="5897880" h="27432" stroke="0" extrusionOk="0">
                <a:moveTo>
                  <a:pt x="0" y="0"/>
                </a:moveTo>
                <a:cubicBezTo>
                  <a:pt x="196299" y="-26676"/>
                  <a:pt x="463834" y="6738"/>
                  <a:pt x="596341" y="0"/>
                </a:cubicBezTo>
                <a:cubicBezTo>
                  <a:pt x="728848" y="-6738"/>
                  <a:pt x="857267" y="1845"/>
                  <a:pt x="1074725" y="0"/>
                </a:cubicBezTo>
                <a:cubicBezTo>
                  <a:pt x="1292183" y="-1845"/>
                  <a:pt x="1545672" y="3744"/>
                  <a:pt x="1848002" y="0"/>
                </a:cubicBezTo>
                <a:cubicBezTo>
                  <a:pt x="2150332" y="-3744"/>
                  <a:pt x="2306688" y="-14526"/>
                  <a:pt x="2444344" y="0"/>
                </a:cubicBezTo>
                <a:cubicBezTo>
                  <a:pt x="2582000" y="14526"/>
                  <a:pt x="2761095" y="-11862"/>
                  <a:pt x="3040685" y="0"/>
                </a:cubicBezTo>
                <a:cubicBezTo>
                  <a:pt x="3320275" y="11862"/>
                  <a:pt x="3622320" y="-32867"/>
                  <a:pt x="3813962" y="0"/>
                </a:cubicBezTo>
                <a:cubicBezTo>
                  <a:pt x="4005604" y="32867"/>
                  <a:pt x="4117810" y="-10778"/>
                  <a:pt x="4351325" y="0"/>
                </a:cubicBezTo>
                <a:cubicBezTo>
                  <a:pt x="4584840" y="10778"/>
                  <a:pt x="4963783" y="-32384"/>
                  <a:pt x="5124602" y="0"/>
                </a:cubicBezTo>
                <a:cubicBezTo>
                  <a:pt x="5285421" y="32384"/>
                  <a:pt x="5705238" y="-29538"/>
                  <a:pt x="5897880" y="0"/>
                </a:cubicBezTo>
                <a:cubicBezTo>
                  <a:pt x="5898677" y="11634"/>
                  <a:pt x="5899083" y="16994"/>
                  <a:pt x="5897880" y="27432"/>
                </a:cubicBezTo>
                <a:cubicBezTo>
                  <a:pt x="5630425" y="7719"/>
                  <a:pt x="5532865" y="21388"/>
                  <a:pt x="5242560" y="27432"/>
                </a:cubicBezTo>
                <a:cubicBezTo>
                  <a:pt x="4952255" y="33476"/>
                  <a:pt x="4783060" y="14892"/>
                  <a:pt x="4646219" y="27432"/>
                </a:cubicBezTo>
                <a:cubicBezTo>
                  <a:pt x="4509378" y="39972"/>
                  <a:pt x="4163771" y="-4851"/>
                  <a:pt x="3872941" y="27432"/>
                </a:cubicBezTo>
                <a:cubicBezTo>
                  <a:pt x="3582111" y="59715"/>
                  <a:pt x="3362704" y="7742"/>
                  <a:pt x="3099664" y="27432"/>
                </a:cubicBezTo>
                <a:cubicBezTo>
                  <a:pt x="2836624" y="47122"/>
                  <a:pt x="2747441" y="28801"/>
                  <a:pt x="2562301" y="27432"/>
                </a:cubicBezTo>
                <a:cubicBezTo>
                  <a:pt x="2377161" y="26063"/>
                  <a:pt x="2104946" y="30879"/>
                  <a:pt x="1906981" y="27432"/>
                </a:cubicBezTo>
                <a:cubicBezTo>
                  <a:pt x="1709016" y="23985"/>
                  <a:pt x="1304654" y="6821"/>
                  <a:pt x="1133704" y="27432"/>
                </a:cubicBezTo>
                <a:cubicBezTo>
                  <a:pt x="962754" y="48043"/>
                  <a:pt x="457048" y="12129"/>
                  <a:pt x="0" y="27432"/>
                </a:cubicBezTo>
                <a:cubicBezTo>
                  <a:pt x="894" y="14250"/>
                  <a:pt x="667" y="11053"/>
                  <a:pt x="0" y="0"/>
                </a:cubicBezTo>
                <a:close/>
              </a:path>
            </a:pathLst>
          </a:custGeom>
          <a:solidFill>
            <a:srgbClr val="9FA71E"/>
          </a:solidFill>
          <a:ln w="41275" cap="rnd">
            <a:solidFill>
              <a:srgbClr val="9FA71E"/>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
            <a:extLst>
              <a:ext uri="{FF2B5EF4-FFF2-40B4-BE49-F238E27FC236}">
                <a16:creationId xmlns:a16="http://schemas.microsoft.com/office/drawing/2014/main" id="{53BEA983-EAAB-42FB-84E9-E77708168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016" y="5440680"/>
            <a:ext cx="3200400" cy="27432"/>
          </a:xfrm>
          <a:custGeom>
            <a:avLst/>
            <a:gdLst>
              <a:gd name="connsiteX0" fmla="*/ 0 w 3200400"/>
              <a:gd name="connsiteY0" fmla="*/ 0 h 27432"/>
              <a:gd name="connsiteX1" fmla="*/ 608076 w 3200400"/>
              <a:gd name="connsiteY1" fmla="*/ 0 h 27432"/>
              <a:gd name="connsiteX2" fmla="*/ 1248156 w 3200400"/>
              <a:gd name="connsiteY2" fmla="*/ 0 h 27432"/>
              <a:gd name="connsiteX3" fmla="*/ 1920240 w 3200400"/>
              <a:gd name="connsiteY3" fmla="*/ 0 h 27432"/>
              <a:gd name="connsiteX4" fmla="*/ 2592324 w 3200400"/>
              <a:gd name="connsiteY4" fmla="*/ 0 h 27432"/>
              <a:gd name="connsiteX5" fmla="*/ 3200400 w 3200400"/>
              <a:gd name="connsiteY5" fmla="*/ 0 h 27432"/>
              <a:gd name="connsiteX6" fmla="*/ 3200400 w 3200400"/>
              <a:gd name="connsiteY6" fmla="*/ 27432 h 27432"/>
              <a:gd name="connsiteX7" fmla="*/ 2496312 w 3200400"/>
              <a:gd name="connsiteY7" fmla="*/ 27432 h 27432"/>
              <a:gd name="connsiteX8" fmla="*/ 1792224 w 3200400"/>
              <a:gd name="connsiteY8" fmla="*/ 27432 h 27432"/>
              <a:gd name="connsiteX9" fmla="*/ 1152144 w 3200400"/>
              <a:gd name="connsiteY9" fmla="*/ 27432 h 27432"/>
              <a:gd name="connsiteX10" fmla="*/ 0 w 3200400"/>
              <a:gd name="connsiteY10" fmla="*/ 27432 h 27432"/>
              <a:gd name="connsiteX11" fmla="*/ 0 w 320040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00400" h="27432" fill="none" extrusionOk="0">
                <a:moveTo>
                  <a:pt x="0" y="0"/>
                </a:moveTo>
                <a:cubicBezTo>
                  <a:pt x="176560" y="-17034"/>
                  <a:pt x="345323" y="-28956"/>
                  <a:pt x="608076" y="0"/>
                </a:cubicBezTo>
                <a:cubicBezTo>
                  <a:pt x="870829" y="28956"/>
                  <a:pt x="955637" y="-27357"/>
                  <a:pt x="1248156" y="0"/>
                </a:cubicBezTo>
                <a:cubicBezTo>
                  <a:pt x="1540675" y="27357"/>
                  <a:pt x="1624069" y="30558"/>
                  <a:pt x="1920240" y="0"/>
                </a:cubicBezTo>
                <a:cubicBezTo>
                  <a:pt x="2216411" y="-30558"/>
                  <a:pt x="2344585" y="12271"/>
                  <a:pt x="2592324" y="0"/>
                </a:cubicBezTo>
                <a:cubicBezTo>
                  <a:pt x="2840063" y="-12271"/>
                  <a:pt x="2987913" y="7129"/>
                  <a:pt x="3200400" y="0"/>
                </a:cubicBezTo>
                <a:cubicBezTo>
                  <a:pt x="3199234" y="7395"/>
                  <a:pt x="3200445" y="21864"/>
                  <a:pt x="3200400" y="27432"/>
                </a:cubicBezTo>
                <a:cubicBezTo>
                  <a:pt x="2991642" y="45977"/>
                  <a:pt x="2778729" y="1200"/>
                  <a:pt x="2496312" y="27432"/>
                </a:cubicBezTo>
                <a:cubicBezTo>
                  <a:pt x="2213895" y="53664"/>
                  <a:pt x="2080041" y="8460"/>
                  <a:pt x="1792224" y="27432"/>
                </a:cubicBezTo>
                <a:cubicBezTo>
                  <a:pt x="1504407" y="46404"/>
                  <a:pt x="1357364" y="6320"/>
                  <a:pt x="1152144" y="27432"/>
                </a:cubicBezTo>
                <a:cubicBezTo>
                  <a:pt x="946924" y="48544"/>
                  <a:pt x="515176" y="61411"/>
                  <a:pt x="0" y="27432"/>
                </a:cubicBezTo>
                <a:cubicBezTo>
                  <a:pt x="-503" y="20663"/>
                  <a:pt x="1168" y="5855"/>
                  <a:pt x="0" y="0"/>
                </a:cubicBezTo>
                <a:close/>
              </a:path>
              <a:path w="3200400" h="27432" stroke="0" extrusionOk="0">
                <a:moveTo>
                  <a:pt x="0" y="0"/>
                </a:moveTo>
                <a:cubicBezTo>
                  <a:pt x="273892" y="-2049"/>
                  <a:pt x="368520" y="4190"/>
                  <a:pt x="608076" y="0"/>
                </a:cubicBezTo>
                <a:cubicBezTo>
                  <a:pt x="847632" y="-4190"/>
                  <a:pt x="971999" y="7437"/>
                  <a:pt x="1152144" y="0"/>
                </a:cubicBezTo>
                <a:cubicBezTo>
                  <a:pt x="1332289" y="-7437"/>
                  <a:pt x="1665848" y="24107"/>
                  <a:pt x="1856232" y="0"/>
                </a:cubicBezTo>
                <a:cubicBezTo>
                  <a:pt x="2046616" y="-24107"/>
                  <a:pt x="2167965" y="18079"/>
                  <a:pt x="2464308" y="0"/>
                </a:cubicBezTo>
                <a:cubicBezTo>
                  <a:pt x="2760651" y="-18079"/>
                  <a:pt x="2877599" y="28161"/>
                  <a:pt x="3200400" y="0"/>
                </a:cubicBezTo>
                <a:cubicBezTo>
                  <a:pt x="3200593" y="12649"/>
                  <a:pt x="3199412" y="17989"/>
                  <a:pt x="3200400" y="27432"/>
                </a:cubicBezTo>
                <a:cubicBezTo>
                  <a:pt x="2978255" y="22115"/>
                  <a:pt x="2854979" y="18349"/>
                  <a:pt x="2560320" y="27432"/>
                </a:cubicBezTo>
                <a:cubicBezTo>
                  <a:pt x="2265661" y="36515"/>
                  <a:pt x="2043241" y="2929"/>
                  <a:pt x="1856232" y="27432"/>
                </a:cubicBezTo>
                <a:cubicBezTo>
                  <a:pt x="1669223" y="51935"/>
                  <a:pt x="1428863" y="5228"/>
                  <a:pt x="1312164" y="27432"/>
                </a:cubicBezTo>
                <a:cubicBezTo>
                  <a:pt x="1195465" y="49636"/>
                  <a:pt x="838125" y="31438"/>
                  <a:pt x="672084" y="27432"/>
                </a:cubicBezTo>
                <a:cubicBezTo>
                  <a:pt x="506043" y="23426"/>
                  <a:pt x="200317" y="-1243"/>
                  <a:pt x="0" y="27432"/>
                </a:cubicBezTo>
                <a:cubicBezTo>
                  <a:pt x="1300" y="19678"/>
                  <a:pt x="-86" y="12044"/>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8961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0DF3D-C3F2-C542-94C7-CE69B38DF7A1}"/>
              </a:ext>
            </a:extLst>
          </p:cNvPr>
          <p:cNvSpPr>
            <a:spLocks noGrp="1"/>
          </p:cNvSpPr>
          <p:nvPr>
            <p:ph type="title"/>
          </p:nvPr>
        </p:nvSpPr>
        <p:spPr/>
        <p:txBody>
          <a:bodyPr/>
          <a:lstStyle/>
          <a:p>
            <a:r>
              <a:rPr lang="en-US" dirty="0" err="1"/>
              <a:t>Đức</a:t>
            </a:r>
            <a:r>
              <a:rPr lang="en-US" dirty="0"/>
              <a:t> </a:t>
            </a:r>
            <a:r>
              <a:rPr lang="en-US" dirty="0" err="1"/>
              <a:t>Chúa</a:t>
            </a:r>
            <a:r>
              <a:rPr lang="en-US" dirty="0"/>
              <a:t> </a:t>
            </a:r>
            <a:r>
              <a:rPr lang="en-US" dirty="0" err="1"/>
              <a:t>Giê</a:t>
            </a:r>
            <a:r>
              <a:rPr lang="en-US" dirty="0"/>
              <a:t>-xu </a:t>
            </a:r>
            <a:r>
              <a:rPr lang="en-US" dirty="0" err="1"/>
              <a:t>và</a:t>
            </a:r>
            <a:r>
              <a:rPr lang="en-US" dirty="0"/>
              <a:t> </a:t>
            </a:r>
            <a:r>
              <a:rPr lang="en-US" dirty="0" err="1"/>
              <a:t>môn</a:t>
            </a:r>
            <a:r>
              <a:rPr lang="en-US" dirty="0"/>
              <a:t> </a:t>
            </a:r>
            <a:r>
              <a:rPr lang="en-US" dirty="0" err="1"/>
              <a:t>đồ</a:t>
            </a:r>
            <a:endParaRPr lang="en-US" dirty="0"/>
          </a:p>
        </p:txBody>
      </p:sp>
      <p:sp>
        <p:nvSpPr>
          <p:cNvPr id="4" name="Content Placeholder 3">
            <a:extLst>
              <a:ext uri="{FF2B5EF4-FFF2-40B4-BE49-F238E27FC236}">
                <a16:creationId xmlns:a16="http://schemas.microsoft.com/office/drawing/2014/main" id="{93A75878-F428-B940-B80C-9A1FD021A793}"/>
              </a:ext>
            </a:extLst>
          </p:cNvPr>
          <p:cNvSpPr>
            <a:spLocks noGrp="1"/>
          </p:cNvSpPr>
          <p:nvPr>
            <p:ph idx="1"/>
          </p:nvPr>
        </p:nvSpPr>
        <p:spPr/>
        <p:txBody>
          <a:bodyPr/>
          <a:lstStyle/>
          <a:p>
            <a:pPr marL="0" indent="0">
              <a:buNone/>
            </a:pPr>
            <a:r>
              <a:rPr lang="en-US" dirty="0" err="1">
                <a:latin typeface="Bradley Hand" pitchFamily="2" charset="77"/>
              </a:rPr>
              <a:t>Ngoài</a:t>
            </a:r>
            <a:r>
              <a:rPr lang="en-US" dirty="0">
                <a:latin typeface="Bradley Hand" pitchFamily="2" charset="77"/>
              </a:rPr>
              <a:t> </a:t>
            </a:r>
            <a:r>
              <a:rPr lang="en-US" dirty="0" err="1">
                <a:latin typeface="Bradley Hand" pitchFamily="2" charset="77"/>
              </a:rPr>
              <a:t>sự</a:t>
            </a:r>
            <a:r>
              <a:rPr lang="en-US" dirty="0">
                <a:latin typeface="Bradley Hand" pitchFamily="2" charset="77"/>
              </a:rPr>
              <a:t> hi </a:t>
            </a:r>
            <a:r>
              <a:rPr lang="en-US" dirty="0" err="1">
                <a:latin typeface="Bradley Hand" pitchFamily="2" charset="77"/>
              </a:rPr>
              <a:t>sinh</a:t>
            </a:r>
            <a:r>
              <a:rPr lang="en-US" dirty="0">
                <a:latin typeface="Bradley Hand" pitchFamily="2" charset="77"/>
              </a:rPr>
              <a:t> </a:t>
            </a:r>
            <a:r>
              <a:rPr lang="en-US" dirty="0" err="1">
                <a:latin typeface="Bradley Hand" pitchFamily="2" charset="77"/>
              </a:rPr>
              <a:t>chuộc</a:t>
            </a:r>
            <a:r>
              <a:rPr lang="en-US" dirty="0">
                <a:latin typeface="Bradley Hand" pitchFamily="2" charset="77"/>
              </a:rPr>
              <a:t> </a:t>
            </a:r>
            <a:r>
              <a:rPr lang="en-US" dirty="0" err="1">
                <a:latin typeface="Bradley Hand" pitchFamily="2" charset="77"/>
              </a:rPr>
              <a:t>tội</a:t>
            </a:r>
            <a:r>
              <a:rPr lang="en-US" dirty="0">
                <a:latin typeface="Bradley Hand" pitchFamily="2" charset="77"/>
              </a:rPr>
              <a:t> </a:t>
            </a:r>
            <a:r>
              <a:rPr lang="en-US" dirty="0" err="1">
                <a:latin typeface="Bradley Hand" pitchFamily="2" charset="77"/>
              </a:rPr>
              <a:t>cho</a:t>
            </a:r>
            <a:r>
              <a:rPr lang="en-US" dirty="0">
                <a:latin typeface="Bradley Hand" pitchFamily="2" charset="77"/>
              </a:rPr>
              <a:t> con </a:t>
            </a:r>
            <a:r>
              <a:rPr lang="en-US" dirty="0" err="1">
                <a:latin typeface="Bradley Hand" pitchFamily="2" charset="77"/>
              </a:rPr>
              <a:t>người</a:t>
            </a:r>
            <a:r>
              <a:rPr lang="en-US" dirty="0">
                <a:latin typeface="Bradley Hand" pitchFamily="2" charset="77"/>
              </a:rPr>
              <a:t> </a:t>
            </a:r>
            <a:r>
              <a:rPr lang="en-US" dirty="0" err="1">
                <a:latin typeface="Bradley Hand" pitchFamily="2" charset="77"/>
              </a:rPr>
              <a:t>trên</a:t>
            </a:r>
            <a:r>
              <a:rPr lang="en-US" dirty="0">
                <a:latin typeface="Bradley Hand" pitchFamily="2" charset="77"/>
              </a:rPr>
              <a:t> </a:t>
            </a:r>
            <a:r>
              <a:rPr lang="en-US" dirty="0" err="1">
                <a:latin typeface="Bradley Hand" pitchFamily="2" charset="77"/>
              </a:rPr>
              <a:t>đồi</a:t>
            </a:r>
            <a:r>
              <a:rPr lang="en-US" dirty="0">
                <a:latin typeface="Bradley Hand" pitchFamily="2" charset="77"/>
              </a:rPr>
              <a:t> </a:t>
            </a:r>
            <a:r>
              <a:rPr lang="en-US" dirty="0" err="1">
                <a:latin typeface="Bradley Hand" pitchFamily="2" charset="77"/>
              </a:rPr>
              <a:t>thập</a:t>
            </a:r>
            <a:r>
              <a:rPr lang="en-US" dirty="0">
                <a:latin typeface="Bradley Hand" pitchFamily="2" charset="77"/>
              </a:rPr>
              <a:t> </a:t>
            </a:r>
            <a:r>
              <a:rPr lang="en-US" dirty="0" err="1">
                <a:latin typeface="Bradley Hand" pitchFamily="2" charset="77"/>
              </a:rPr>
              <a:t>tự</a:t>
            </a:r>
            <a:r>
              <a:rPr lang="en-US" dirty="0">
                <a:latin typeface="Bradley Hand" pitchFamily="2" charset="77"/>
              </a:rPr>
              <a:t>. </a:t>
            </a:r>
            <a:r>
              <a:rPr lang="en-US" dirty="0" err="1">
                <a:latin typeface="Bradley Hand" pitchFamily="2" charset="77"/>
              </a:rPr>
              <a:t>Chúa</a:t>
            </a:r>
            <a:r>
              <a:rPr lang="en-US" dirty="0">
                <a:latin typeface="Bradley Hand" pitchFamily="2" charset="77"/>
              </a:rPr>
              <a:t> </a:t>
            </a:r>
            <a:r>
              <a:rPr lang="en-US" dirty="0" err="1">
                <a:latin typeface="Bradley Hand" pitchFamily="2" charset="77"/>
              </a:rPr>
              <a:t>dành</a:t>
            </a:r>
            <a:r>
              <a:rPr lang="en-US" dirty="0">
                <a:latin typeface="Bradley Hand" pitchFamily="2" charset="77"/>
              </a:rPr>
              <a:t> </a:t>
            </a:r>
            <a:r>
              <a:rPr lang="en-US" dirty="0" err="1">
                <a:latin typeface="Bradley Hand" pitchFamily="2" charset="77"/>
              </a:rPr>
              <a:t>hơn</a:t>
            </a:r>
            <a:r>
              <a:rPr lang="en-US" dirty="0">
                <a:latin typeface="Bradley Hand" pitchFamily="2" charset="77"/>
              </a:rPr>
              <a:t> 3 </a:t>
            </a:r>
            <a:r>
              <a:rPr lang="en-US" dirty="0" err="1">
                <a:latin typeface="Bradley Hand" pitchFamily="2" charset="77"/>
              </a:rPr>
              <a:t>năm</a:t>
            </a:r>
            <a:r>
              <a:rPr lang="en-US" dirty="0">
                <a:latin typeface="Bradley Hand" pitchFamily="2" charset="77"/>
              </a:rPr>
              <a:t> </a:t>
            </a:r>
            <a:r>
              <a:rPr lang="en-US" dirty="0" err="1">
                <a:latin typeface="Bradley Hand" pitchFamily="2" charset="77"/>
              </a:rPr>
              <a:t>trong</a:t>
            </a:r>
            <a:r>
              <a:rPr lang="en-US" dirty="0">
                <a:latin typeface="Bradley Hand" pitchFamily="2" charset="77"/>
              </a:rPr>
              <a:t> </a:t>
            </a:r>
            <a:r>
              <a:rPr lang="en-US" dirty="0" err="1">
                <a:latin typeface="Bradley Hand" pitchFamily="2" charset="77"/>
              </a:rPr>
              <a:t>chức</a:t>
            </a:r>
            <a:r>
              <a:rPr lang="en-US" dirty="0">
                <a:latin typeface="Bradley Hand" pitchFamily="2" charset="77"/>
              </a:rPr>
              <a:t> </a:t>
            </a:r>
            <a:r>
              <a:rPr lang="en-US" dirty="0" err="1">
                <a:latin typeface="Bradley Hand" pitchFamily="2" charset="77"/>
              </a:rPr>
              <a:t>vụ</a:t>
            </a:r>
            <a:r>
              <a:rPr lang="en-US" dirty="0">
                <a:latin typeface="Bradley Hand" pitchFamily="2" charset="77"/>
              </a:rPr>
              <a:t> </a:t>
            </a:r>
            <a:r>
              <a:rPr lang="en-US" dirty="0" err="1">
                <a:latin typeface="Bradley Hand" pitchFamily="2" charset="77"/>
              </a:rPr>
              <a:t>mình</a:t>
            </a:r>
            <a:r>
              <a:rPr lang="en-US" dirty="0">
                <a:latin typeface="Bradley Hand" pitchFamily="2" charset="77"/>
              </a:rPr>
              <a:t> </a:t>
            </a:r>
            <a:r>
              <a:rPr lang="en-US" dirty="0" err="1">
                <a:latin typeface="Bradley Hand" pitchFamily="2" charset="77"/>
              </a:rPr>
              <a:t>để</a:t>
            </a:r>
            <a:r>
              <a:rPr lang="en-US" dirty="0">
                <a:latin typeface="Bradley Hand" pitchFamily="2" charset="77"/>
              </a:rPr>
              <a:t> </a:t>
            </a:r>
            <a:r>
              <a:rPr lang="en-US" dirty="0" err="1">
                <a:latin typeface="Bradley Hand" pitchFamily="2" charset="77"/>
              </a:rPr>
              <a:t>dạy</a:t>
            </a:r>
            <a:r>
              <a:rPr lang="en-US" dirty="0">
                <a:latin typeface="Bradley Hand" pitchFamily="2" charset="77"/>
              </a:rPr>
              <a:t> </a:t>
            </a:r>
            <a:r>
              <a:rPr lang="en-US" dirty="0" err="1">
                <a:latin typeface="Bradley Hand" pitchFamily="2" charset="77"/>
              </a:rPr>
              <a:t>dỗ</a:t>
            </a:r>
            <a:r>
              <a:rPr lang="en-US" dirty="0">
                <a:latin typeface="Bradley Hand" pitchFamily="2" charset="77"/>
              </a:rPr>
              <a:t> </a:t>
            </a:r>
            <a:r>
              <a:rPr lang="en-US" dirty="0" err="1">
                <a:latin typeface="Bradley Hand" pitchFamily="2" charset="77"/>
              </a:rPr>
              <a:t>môn</a:t>
            </a:r>
            <a:r>
              <a:rPr lang="en-US" dirty="0">
                <a:latin typeface="Bradley Hand" pitchFamily="2" charset="77"/>
              </a:rPr>
              <a:t> </a:t>
            </a:r>
            <a:r>
              <a:rPr lang="en-US" dirty="0" err="1">
                <a:latin typeface="Bradley Hand" pitchFamily="2" charset="77"/>
              </a:rPr>
              <a:t>đồ</a:t>
            </a:r>
            <a:r>
              <a:rPr lang="en-US" dirty="0">
                <a:latin typeface="Bradley Hand" pitchFamily="2" charset="77"/>
              </a:rPr>
              <a:t>, </a:t>
            </a:r>
            <a:r>
              <a:rPr lang="en-US" dirty="0" err="1">
                <a:latin typeface="Bradley Hand" pitchFamily="2" charset="77"/>
              </a:rPr>
              <a:t>đặt</a:t>
            </a:r>
            <a:r>
              <a:rPr lang="en-US" dirty="0">
                <a:latin typeface="Bradley Hand" pitchFamily="2" charset="77"/>
              </a:rPr>
              <a:t> </a:t>
            </a:r>
            <a:r>
              <a:rPr lang="en-US" dirty="0" err="1">
                <a:latin typeface="Bradley Hand" pitchFamily="2" charset="77"/>
              </a:rPr>
              <a:t>tầm</a:t>
            </a:r>
            <a:r>
              <a:rPr lang="en-US" dirty="0">
                <a:latin typeface="Bradley Hand" pitchFamily="2" charset="77"/>
              </a:rPr>
              <a:t> </a:t>
            </a:r>
            <a:r>
              <a:rPr lang="en-US" dirty="0" err="1">
                <a:latin typeface="Bradley Hand" pitchFamily="2" charset="77"/>
              </a:rPr>
              <a:t>nhìn</a:t>
            </a:r>
            <a:r>
              <a:rPr lang="en-US" dirty="0">
                <a:latin typeface="Bradley Hand" pitchFamily="2" charset="77"/>
              </a:rPr>
              <a:t> </a:t>
            </a:r>
            <a:r>
              <a:rPr lang="en-US" dirty="0" err="1">
                <a:latin typeface="Bradley Hand" pitchFamily="2" charset="77"/>
              </a:rPr>
              <a:t>và</a:t>
            </a:r>
            <a:r>
              <a:rPr lang="en-US" dirty="0">
                <a:latin typeface="Bradley Hand" pitchFamily="2" charset="77"/>
              </a:rPr>
              <a:t> </a:t>
            </a:r>
            <a:r>
              <a:rPr lang="en-US" dirty="0" err="1">
                <a:latin typeface="Bradley Hand" pitchFamily="2" charset="77"/>
              </a:rPr>
              <a:t>sứ</a:t>
            </a:r>
            <a:r>
              <a:rPr lang="en-US" dirty="0">
                <a:latin typeface="Bradley Hand" pitchFamily="2" charset="77"/>
              </a:rPr>
              <a:t> </a:t>
            </a:r>
            <a:r>
              <a:rPr lang="en-US" dirty="0" err="1">
                <a:latin typeface="Bradley Hand" pitchFamily="2" charset="77"/>
              </a:rPr>
              <a:t>mạng</a:t>
            </a:r>
            <a:r>
              <a:rPr lang="en-US" dirty="0">
                <a:latin typeface="Bradley Hand" pitchFamily="2" charset="77"/>
              </a:rPr>
              <a:t> </a:t>
            </a:r>
            <a:r>
              <a:rPr lang="en-US" dirty="0" err="1">
                <a:latin typeface="Bradley Hand" pitchFamily="2" charset="77"/>
              </a:rPr>
              <a:t>vào</a:t>
            </a:r>
            <a:r>
              <a:rPr lang="en-US" dirty="0">
                <a:latin typeface="Bradley Hand" pitchFamily="2" charset="77"/>
              </a:rPr>
              <a:t> </a:t>
            </a:r>
            <a:r>
              <a:rPr lang="en-US" dirty="0" err="1">
                <a:latin typeface="Bradley Hand" pitchFamily="2" charset="77"/>
              </a:rPr>
              <a:t>trong</a:t>
            </a:r>
            <a:r>
              <a:rPr lang="en-US" dirty="0">
                <a:latin typeface="Bradley Hand" pitchFamily="2" charset="77"/>
              </a:rPr>
              <a:t> </a:t>
            </a:r>
            <a:r>
              <a:rPr lang="en-US" dirty="0" err="1">
                <a:latin typeface="Bradley Hand" pitchFamily="2" charset="77"/>
              </a:rPr>
              <a:t>tâm</a:t>
            </a:r>
            <a:r>
              <a:rPr lang="en-US" dirty="0">
                <a:latin typeface="Bradley Hand" pitchFamily="2" charset="77"/>
              </a:rPr>
              <a:t> </a:t>
            </a:r>
            <a:r>
              <a:rPr lang="en-US" dirty="0" err="1">
                <a:latin typeface="Bradley Hand" pitchFamily="2" charset="77"/>
              </a:rPr>
              <a:t>trí</a:t>
            </a:r>
            <a:r>
              <a:rPr lang="en-US" dirty="0">
                <a:latin typeface="Bradley Hand" pitchFamily="2" charset="77"/>
              </a:rPr>
              <a:t> </a:t>
            </a:r>
            <a:r>
              <a:rPr lang="en-US" dirty="0" err="1">
                <a:latin typeface="Bradley Hand" pitchFamily="2" charset="77"/>
              </a:rPr>
              <a:t>họ</a:t>
            </a:r>
            <a:r>
              <a:rPr lang="en-US" dirty="0">
                <a:latin typeface="Bradley Hand" pitchFamily="2" charset="77"/>
              </a:rPr>
              <a:t>.</a:t>
            </a:r>
          </a:p>
        </p:txBody>
      </p:sp>
      <p:sp>
        <p:nvSpPr>
          <p:cNvPr id="5" name="Text Placeholder 4">
            <a:extLst>
              <a:ext uri="{FF2B5EF4-FFF2-40B4-BE49-F238E27FC236}">
                <a16:creationId xmlns:a16="http://schemas.microsoft.com/office/drawing/2014/main" id="{DDFD6B65-FEF4-AD49-8441-40678FAA738F}"/>
              </a:ext>
            </a:extLst>
          </p:cNvPr>
          <p:cNvSpPr>
            <a:spLocks noGrp="1"/>
          </p:cNvSpPr>
          <p:nvPr>
            <p:ph type="body" sz="half" idx="2"/>
          </p:nvPr>
        </p:nvSpPr>
        <p:spPr/>
        <p:txBody>
          <a:bodyPr>
            <a:normAutofit fontScale="70000" lnSpcReduction="20000"/>
          </a:bodyPr>
          <a:lstStyle/>
          <a:p>
            <a:r>
              <a:rPr lang="vi-VN" dirty="0">
                <a:latin typeface="Bradley Hand" pitchFamily="2" charset="77"/>
                <a:hlinkClick r:id="rId3" tooltip="Share Verse"/>
              </a:rPr>
              <a:t>Giang 14:12</a:t>
            </a:r>
            <a:r>
              <a:rPr lang="vi-VN" dirty="0">
                <a:latin typeface="Bradley Hand" pitchFamily="2" charset="77"/>
              </a:rPr>
              <a:t> Quả thật, quả thật, ta nói cùng các ngươi, kẻ nào tin ta, cũng sẽ làm việc ta làm; lại cũng làm việc lớn hơn nữa, vì ta đi về cùng Cha</a:t>
            </a:r>
            <a:endParaRPr lang="en-US" dirty="0">
              <a:latin typeface="Bradley Hand" pitchFamily="2" charset="77"/>
            </a:endParaRPr>
          </a:p>
        </p:txBody>
      </p:sp>
    </p:spTree>
    <p:extLst>
      <p:ext uri="{BB962C8B-B14F-4D97-AF65-F5344CB8AC3E}">
        <p14:creationId xmlns:p14="http://schemas.microsoft.com/office/powerpoint/2010/main" val="3161069793"/>
      </p:ext>
    </p:extLst>
  </p:cSld>
  <p:clrMapOvr>
    <a:masterClrMapping/>
  </p:clrMapOvr>
</p:sld>
</file>

<file path=ppt/theme/theme1.xml><?xml version="1.0" encoding="utf-8"?>
<a:theme xmlns:a="http://schemas.openxmlformats.org/drawingml/2006/main" name="SketchyVTI">
  <a:themeElements>
    <a:clrScheme name="AnalogousFromDarkSeedLeftStep">
      <a:dk1>
        <a:srgbClr val="000000"/>
      </a:dk1>
      <a:lt1>
        <a:srgbClr val="FFFFFF"/>
      </a:lt1>
      <a:dk2>
        <a:srgbClr val="351E22"/>
      </a:dk2>
      <a:lt2>
        <a:srgbClr val="E2E2E8"/>
      </a:lt2>
      <a:accent1>
        <a:srgbClr val="9FA71E"/>
      </a:accent1>
      <a:accent2>
        <a:srgbClr val="D59117"/>
      </a:accent2>
      <a:accent3>
        <a:srgbClr val="E75429"/>
      </a:accent3>
      <a:accent4>
        <a:srgbClr val="D5173C"/>
      </a:accent4>
      <a:accent5>
        <a:srgbClr val="E7299C"/>
      </a:accent5>
      <a:accent6>
        <a:srgbClr val="D017D5"/>
      </a:accent6>
      <a:hlink>
        <a:srgbClr val="BF3F78"/>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2823</TotalTime>
  <Words>2583</Words>
  <Application>Microsoft Macintosh PowerPoint</Application>
  <PresentationFormat>Widescreen</PresentationFormat>
  <Paragraphs>122</Paragraphs>
  <Slides>16</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Bradley Hand</vt:lpstr>
      <vt:lpstr>Calibri</vt:lpstr>
      <vt:lpstr>Modern Love</vt:lpstr>
      <vt:lpstr>The Hand</vt:lpstr>
      <vt:lpstr>Wingdings</vt:lpstr>
      <vt:lpstr>SketchyVTI</vt:lpstr>
      <vt:lpstr>Bài 10- Lãnh đạo và người kế thừa</vt:lpstr>
      <vt:lpstr>II Ti-mô-Thê 2: 1-7</vt:lpstr>
      <vt:lpstr>Lời nâng đỡ khích lệ</vt:lpstr>
      <vt:lpstr>Sứ mạng tiếp nối qua nhiều thế hệ</vt:lpstr>
      <vt:lpstr>Lãnh đạo nhân ra theo cấp số nhân</vt:lpstr>
      <vt:lpstr>Sống và phục vụ gương mẫu</vt:lpstr>
      <vt:lpstr>Nhận biết khả năng và khai phóng</vt:lpstr>
      <vt:lpstr>Truyền đạt tầm nhìn</vt:lpstr>
      <vt:lpstr>Đức Chúa Giê-xu và môn đồ</vt:lpstr>
      <vt:lpstr>Sẳn sàng nhường bước</vt:lpstr>
      <vt:lpstr>Di Sản cho thế hệ kế thừa</vt:lpstr>
      <vt:lpstr>Nâng lên tầm cao mới</vt:lpstr>
      <vt:lpstr>Lỗi thông tin hỏng kế hoạch</vt:lpstr>
      <vt:lpstr>Truyền đạt thông suốt</vt:lpstr>
      <vt:lpstr>Ba mẫu mực Lãnh đạo và ngừoi kế thừa</vt:lpstr>
      <vt:lpstr>Lãnh đạo và người kế thừa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 Lãnh đạo và Cộng sự</dc:title>
  <dc:creator>Janice Nguyen</dc:creator>
  <cp:lastModifiedBy>Janice Nguyen</cp:lastModifiedBy>
  <cp:revision>8</cp:revision>
  <dcterms:created xsi:type="dcterms:W3CDTF">2021-08-09T02:12:49Z</dcterms:created>
  <dcterms:modified xsi:type="dcterms:W3CDTF">2021-09-07T14:30:29Z</dcterms:modified>
</cp:coreProperties>
</file>