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8"/>
  </p:notesMasterIdLst>
  <p:sldIdLst>
    <p:sldId id="256" r:id="rId2"/>
    <p:sldId id="264" r:id="rId3"/>
    <p:sldId id="265" r:id="rId4"/>
    <p:sldId id="261" r:id="rId5"/>
    <p:sldId id="270" r:id="rId6"/>
    <p:sldId id="266" r:id="rId7"/>
    <p:sldId id="271" r:id="rId8"/>
    <p:sldId id="269" r:id="rId9"/>
    <p:sldId id="268" r:id="rId10"/>
    <p:sldId id="258" r:id="rId11"/>
    <p:sldId id="260" r:id="rId12"/>
    <p:sldId id="257" r:id="rId13"/>
    <p:sldId id="259" r:id="rId14"/>
    <p:sldId id="262" r:id="rId15"/>
    <p:sldId id="263"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9"/>
    <p:restoredTop sz="79184"/>
  </p:normalViewPr>
  <p:slideViewPr>
    <p:cSldViewPr snapToGrid="0" snapToObjects="1">
      <p:cViewPr varScale="1">
        <p:scale>
          <a:sx n="100" d="100"/>
          <a:sy n="100" d="100"/>
        </p:scale>
        <p:origin x="19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DDDDB-28AB-9142-A1FF-73CC97D245C4}" type="datetimeFigureOut">
              <a:rPr lang="en-US" smtClean="0"/>
              <a:t>9/1/21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00309-B0F6-0449-B4B9-F33E0D290F79}" type="slidenum">
              <a:rPr lang="en-US" smtClean="0"/>
              <a:t>‹#›</a:t>
            </a:fld>
            <a:endParaRPr lang="en-US"/>
          </a:p>
        </p:txBody>
      </p:sp>
    </p:spTree>
    <p:extLst>
      <p:ext uri="{BB962C8B-B14F-4D97-AF65-F5344CB8AC3E}">
        <p14:creationId xmlns:p14="http://schemas.microsoft.com/office/powerpoint/2010/main" val="382460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etchristian.com/kinhthanh/forward.asp?btt/43/10:4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vietchristian.com/kinhthanh/forward.asp?btt/43/10:46" TargetMode="External"/><Relationship Id="rId4" Type="http://schemas.openxmlformats.org/officeDocument/2006/relationships/hyperlink" Target="https://vietchristian.com/kinhthanh/forward.asp?btt/43/10:45"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vietchristian.com/kinhthanh/forward.asp?btt/43/10:43" TargetMode="External"/><Relationship Id="rId3" Type="http://schemas.openxmlformats.org/officeDocument/2006/relationships/hyperlink" Target="https://vietchristian.com/kinhthanh/forward.asp?btt/43/10:38" TargetMode="External"/><Relationship Id="rId7" Type="http://schemas.openxmlformats.org/officeDocument/2006/relationships/hyperlink" Target="https://vietchristian.com/kinhthanh/forward.asp?btt/43/10:42"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vietchristian.com/kinhthanh/forward.asp?btt/43/10:41" TargetMode="External"/><Relationship Id="rId5" Type="http://schemas.openxmlformats.org/officeDocument/2006/relationships/hyperlink" Target="https://vietchristian.com/kinhthanh/forward.asp?btt/43/10:40" TargetMode="External"/><Relationship Id="rId4" Type="http://schemas.openxmlformats.org/officeDocument/2006/relationships/hyperlink" Target="https://vietchristian.com/kinhthanh/forward.asp?btt/43/10:39" TargetMode="External"/><Relationship Id="rId9" Type="http://schemas.openxmlformats.org/officeDocument/2006/relationships/hyperlink" Target="https://vietchristian.com/kinhthanh/forward.asp?btt/43/10:4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etchristian.com/kinhthanh/forward.asp?btt/42/1:12" TargetMode="External"/><Relationship Id="rId7" Type="http://schemas.openxmlformats.org/officeDocument/2006/relationships/hyperlink" Target="https://vietchristian.com/kinhthanh/forward.asp?btt/42/3: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vietchristian.com/kinhthanh/forward.asp?btt/42/3:7" TargetMode="External"/><Relationship Id="rId5" Type="http://schemas.openxmlformats.org/officeDocument/2006/relationships/hyperlink" Target="https://vietchristian.com/kinhthanh/forward.asp?btt/42/3:6" TargetMode="External"/><Relationship Id="rId4" Type="http://schemas.openxmlformats.org/officeDocument/2006/relationships/hyperlink" Target="https://vietchristian.com/kinhthanh/forward.asp?btt/42/1:13"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etchristian.com/kinhthanh/forward.asp?btt/48/1:1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vietchristian.com/kinhthanh/forward.asp?btt/48/1:14"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vietchristian.com/kinhthanh/forward.asp?btt/42/16:11" TargetMode="External"/><Relationship Id="rId3" Type="http://schemas.openxmlformats.org/officeDocument/2006/relationships/hyperlink" Target="https://vietchristian.com/kinhthanh/forward.asp?btt/42/14:16" TargetMode="External"/><Relationship Id="rId7" Type="http://schemas.openxmlformats.org/officeDocument/2006/relationships/hyperlink" Target="https://vietchristian.com/kinhthanh/forward.asp?btt/42/16:1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vietchristian.com/kinhthanh/forward.asp?btt/42/16:9" TargetMode="External"/><Relationship Id="rId11" Type="http://schemas.openxmlformats.org/officeDocument/2006/relationships/hyperlink" Target="https://vietchristian.com/kinhthanh/forward.asp?btt/42/16:14" TargetMode="External"/><Relationship Id="rId5" Type="http://schemas.openxmlformats.org/officeDocument/2006/relationships/hyperlink" Target="https://vietchristian.com/kinhthanh/forward.asp?btt/42/16:8" TargetMode="External"/><Relationship Id="rId10" Type="http://schemas.openxmlformats.org/officeDocument/2006/relationships/hyperlink" Target="https://vietchristian.com/kinhthanh/forward.asp?btt/42/16:13" TargetMode="External"/><Relationship Id="rId4" Type="http://schemas.openxmlformats.org/officeDocument/2006/relationships/hyperlink" Target="https://vietchristian.com/kinhthanh/forward.asp?btt/42/14:17" TargetMode="External"/><Relationship Id="rId9" Type="http://schemas.openxmlformats.org/officeDocument/2006/relationships/hyperlink" Target="https://vietchristian.com/kinhthanh/forward.asp?btt/42/16:1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etchristian.com/kinhthanh/forward.asp?btt/42/16:1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1</a:t>
            </a:fld>
            <a:endParaRPr lang="en-US"/>
          </a:p>
        </p:txBody>
      </p:sp>
    </p:spTree>
    <p:extLst>
      <p:ext uri="{BB962C8B-B14F-4D97-AF65-F5344CB8AC3E}">
        <p14:creationId xmlns:p14="http://schemas.microsoft.com/office/powerpoint/2010/main" val="3779350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cần</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nhận</a:t>
            </a:r>
            <a:r>
              <a:rPr lang="en-US" dirty="0"/>
              <a:t> </a:t>
            </a:r>
            <a:r>
              <a:rPr lang="en-US" dirty="0" err="1"/>
              <a:t>thức</a:t>
            </a:r>
            <a:r>
              <a:rPr lang="en-US" dirty="0"/>
              <a:t> </a:t>
            </a:r>
            <a:r>
              <a:rPr lang="en-US" dirty="0" err="1"/>
              <a:t>về</a:t>
            </a:r>
            <a:r>
              <a:rPr lang="en-US" dirty="0"/>
              <a:t> </a:t>
            </a:r>
            <a:r>
              <a:rPr lang="en-US" dirty="0" err="1"/>
              <a:t>Ngài</a:t>
            </a:r>
            <a:r>
              <a:rPr lang="en-US" dirty="0"/>
              <a:t> </a:t>
            </a:r>
            <a:r>
              <a:rPr lang="en-US" dirty="0" err="1"/>
              <a:t>trong</a:t>
            </a:r>
            <a:r>
              <a:rPr lang="en-US" dirty="0"/>
              <a:t> </a:t>
            </a:r>
            <a:r>
              <a:rPr lang="en-US" dirty="0" err="1"/>
              <a:t>sự</a:t>
            </a:r>
            <a:r>
              <a:rPr lang="en-US" dirty="0"/>
              <a:t> </a:t>
            </a:r>
            <a:r>
              <a:rPr lang="en-US" dirty="0" err="1"/>
              <a:t>suy</a:t>
            </a:r>
            <a:r>
              <a:rPr lang="en-US" dirty="0"/>
              <a:t> </a:t>
            </a:r>
            <a:r>
              <a:rPr lang="en-US" dirty="0" err="1"/>
              <a:t>nghiệm</a:t>
            </a:r>
            <a:r>
              <a:rPr lang="en-US" dirty="0"/>
              <a:t>. </a:t>
            </a:r>
            <a:r>
              <a:rPr lang="en-US" dirty="0" err="1"/>
              <a:t>Tôn</a:t>
            </a:r>
            <a:r>
              <a:rPr lang="en-US" dirty="0"/>
              <a:t> </a:t>
            </a:r>
            <a:r>
              <a:rPr lang="en-US" dirty="0" err="1"/>
              <a:t>cao</a:t>
            </a:r>
            <a:r>
              <a:rPr lang="en-US" dirty="0"/>
              <a:t> </a:t>
            </a:r>
            <a:r>
              <a:rPr lang="en-US" dirty="0" err="1"/>
              <a:t>Đấng</a:t>
            </a:r>
            <a:r>
              <a:rPr lang="en-US" dirty="0"/>
              <a:t> </a:t>
            </a:r>
            <a:r>
              <a:rPr lang="en-US" dirty="0" err="1"/>
              <a:t>đang</a:t>
            </a:r>
            <a:r>
              <a:rPr lang="en-US" dirty="0"/>
              <a:t> song </a:t>
            </a:r>
            <a:r>
              <a:rPr lang="en-US" dirty="0" err="1"/>
              <a:t>cho</a:t>
            </a:r>
            <a:r>
              <a:rPr lang="en-US" dirty="0"/>
              <a:t> </a:t>
            </a:r>
            <a:r>
              <a:rPr lang="en-US" dirty="0" err="1"/>
              <a:t>chúng</a:t>
            </a:r>
            <a:r>
              <a:rPr lang="en-US" dirty="0"/>
              <a:t> ta. </a:t>
            </a:r>
            <a:r>
              <a:rPr lang="en-US" dirty="0" err="1"/>
              <a:t>Tránh</a:t>
            </a:r>
            <a:r>
              <a:rPr lang="en-US" dirty="0"/>
              <a:t> </a:t>
            </a:r>
            <a:r>
              <a:rPr lang="en-US" dirty="0" err="1"/>
              <a:t>sự</a:t>
            </a:r>
            <a:r>
              <a:rPr lang="en-US" dirty="0"/>
              <a:t> </a:t>
            </a:r>
            <a:r>
              <a:rPr lang="en-US" dirty="0" err="1"/>
              <a:t>cao</a:t>
            </a:r>
            <a:r>
              <a:rPr lang="en-US" dirty="0"/>
              <a:t> </a:t>
            </a:r>
            <a:r>
              <a:rPr lang="en-US" dirty="0" err="1"/>
              <a:t>ngạo</a:t>
            </a:r>
            <a:r>
              <a:rPr lang="en-US" dirty="0"/>
              <a:t> </a:t>
            </a:r>
            <a:r>
              <a:rPr lang="en-US" dirty="0" err="1"/>
              <a:t>thuộc</a:t>
            </a:r>
            <a:r>
              <a:rPr lang="en-US" dirty="0"/>
              <a:t> </a:t>
            </a:r>
            <a:r>
              <a:rPr lang="en-US" dirty="0" err="1"/>
              <a:t>linh</a:t>
            </a:r>
            <a:r>
              <a:rPr lang="en-US" dirty="0"/>
              <a:t>.</a:t>
            </a:r>
          </a:p>
          <a:p>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12</a:t>
            </a:fld>
            <a:endParaRPr lang="en-US"/>
          </a:p>
        </p:txBody>
      </p:sp>
    </p:spTree>
    <p:extLst>
      <p:ext uri="{BB962C8B-B14F-4D97-AF65-F5344CB8AC3E}">
        <p14:creationId xmlns:p14="http://schemas.microsoft.com/office/powerpoint/2010/main" val="311808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Phi-e-</a:t>
            </a:r>
            <a:r>
              <a:rPr lang="en-US" dirty="0" err="1"/>
              <a:t>rơ</a:t>
            </a:r>
            <a:r>
              <a:rPr lang="en-US" dirty="0"/>
              <a:t> </a:t>
            </a:r>
            <a:r>
              <a:rPr lang="en-US" dirty="0" err="1"/>
              <a:t>rất</a:t>
            </a:r>
            <a:r>
              <a:rPr lang="en-US" dirty="0"/>
              <a:t> </a:t>
            </a:r>
            <a:r>
              <a:rPr lang="en-US" dirty="0" err="1"/>
              <a:t>quyết</a:t>
            </a:r>
            <a:r>
              <a:rPr lang="en-US" dirty="0"/>
              <a:t> </a:t>
            </a:r>
            <a:r>
              <a:rPr lang="en-US" dirty="0" err="1"/>
              <a:t>liệt</a:t>
            </a:r>
            <a:r>
              <a:rPr lang="en-US" dirty="0"/>
              <a:t> </a:t>
            </a:r>
            <a:r>
              <a:rPr lang="en-US" dirty="0" err="1"/>
              <a:t>với</a:t>
            </a:r>
            <a:r>
              <a:rPr lang="en-US" dirty="0"/>
              <a:t> </a:t>
            </a:r>
            <a:r>
              <a:rPr lang="en-US" dirty="0" err="1"/>
              <a:t>đồng</a:t>
            </a:r>
            <a:r>
              <a:rPr lang="en-US" dirty="0"/>
              <a:t> lao qua </a:t>
            </a:r>
            <a:r>
              <a:rPr lang="en-US" dirty="0" err="1"/>
              <a:t>việc</a:t>
            </a:r>
            <a:r>
              <a:rPr lang="en-US" dirty="0"/>
              <a:t> </a:t>
            </a:r>
            <a:r>
              <a:rPr lang="en-US" dirty="0" err="1"/>
              <a:t>bầu</a:t>
            </a:r>
            <a:r>
              <a:rPr lang="en-US" dirty="0"/>
              <a:t> </a:t>
            </a:r>
            <a:r>
              <a:rPr lang="en-US" dirty="0" err="1"/>
              <a:t>các</a:t>
            </a:r>
            <a:r>
              <a:rPr lang="en-US" dirty="0"/>
              <a:t> </a:t>
            </a:r>
            <a:r>
              <a:rPr lang="en-US" dirty="0" err="1"/>
              <a:t>chấp</a:t>
            </a:r>
            <a:r>
              <a:rPr lang="en-US" dirty="0"/>
              <a:t> </a:t>
            </a:r>
            <a:r>
              <a:rPr lang="en-US" dirty="0" err="1"/>
              <a:t>sự</a:t>
            </a:r>
            <a:r>
              <a:rPr lang="en-US" dirty="0"/>
              <a:t>, </a:t>
            </a:r>
            <a:r>
              <a:rPr lang="en-US" dirty="0" err="1"/>
              <a:t>quỏ</a:t>
            </a:r>
            <a:r>
              <a:rPr lang="en-US" dirty="0"/>
              <a:t> </a:t>
            </a:r>
            <a:r>
              <a:rPr lang="en-US" dirty="0" err="1"/>
              <a:t>trách</a:t>
            </a:r>
            <a:r>
              <a:rPr lang="en-US" dirty="0"/>
              <a:t> A </a:t>
            </a:r>
            <a:r>
              <a:rPr lang="en-US" dirty="0" err="1"/>
              <a:t>na</a:t>
            </a:r>
            <a:r>
              <a:rPr lang="en-US" dirty="0"/>
              <a:t> </a:t>
            </a:r>
            <a:r>
              <a:rPr lang="en-US" dirty="0" err="1"/>
              <a:t>nia</a:t>
            </a:r>
            <a:r>
              <a:rPr lang="en-US" dirty="0"/>
              <a:t> </a:t>
            </a:r>
            <a:r>
              <a:rPr lang="en-US" dirty="0" err="1"/>
              <a:t>và</a:t>
            </a:r>
            <a:r>
              <a:rPr lang="en-US" dirty="0"/>
              <a:t> Sa phi-ra, </a:t>
            </a:r>
            <a:r>
              <a:rPr lang="en-US" dirty="0" err="1"/>
              <a:t>cứng</a:t>
            </a:r>
            <a:r>
              <a:rPr lang="en-US" dirty="0"/>
              <a:t> </a:t>
            </a:r>
            <a:r>
              <a:rPr lang="en-US" dirty="0" err="1"/>
              <a:t>rắn</a:t>
            </a:r>
            <a:r>
              <a:rPr lang="en-US" dirty="0"/>
              <a:t> </a:t>
            </a:r>
            <a:r>
              <a:rPr lang="en-US" dirty="0" err="1"/>
              <a:t>với</a:t>
            </a:r>
            <a:r>
              <a:rPr lang="en-US" dirty="0"/>
              <a:t> </a:t>
            </a:r>
            <a:r>
              <a:rPr lang="en-US" dirty="0" err="1"/>
              <a:t>toà</a:t>
            </a:r>
            <a:r>
              <a:rPr lang="en-US" dirty="0"/>
              <a:t> </a:t>
            </a:r>
            <a:r>
              <a:rPr lang="en-US" dirty="0" err="1"/>
              <a:t>công</a:t>
            </a:r>
            <a:r>
              <a:rPr lang="en-US" dirty="0"/>
              <a:t> </a:t>
            </a:r>
            <a:r>
              <a:rPr lang="en-US" dirty="0" err="1"/>
              <a:t>luận</a:t>
            </a:r>
            <a:r>
              <a:rPr lang="en-US" dirty="0"/>
              <a:t>. </a:t>
            </a:r>
            <a:r>
              <a:rPr lang="en-US" dirty="0" err="1"/>
              <a:t>Nhưng</a:t>
            </a:r>
            <a:r>
              <a:rPr lang="en-US" dirty="0"/>
              <a:t> </a:t>
            </a:r>
            <a:r>
              <a:rPr lang="en-US" dirty="0" err="1"/>
              <a:t>rất</a:t>
            </a:r>
            <a:r>
              <a:rPr lang="en-US" dirty="0"/>
              <a:t> </a:t>
            </a:r>
            <a:r>
              <a:rPr lang="en-US" dirty="0" err="1"/>
              <a:t>mềm</a:t>
            </a:r>
            <a:r>
              <a:rPr lang="en-US" dirty="0"/>
              <a:t> </a:t>
            </a:r>
            <a:r>
              <a:rPr lang="en-US" dirty="0" err="1"/>
              <a:t>mõng</a:t>
            </a:r>
            <a:r>
              <a:rPr lang="en-US" dirty="0"/>
              <a:t> </a:t>
            </a:r>
            <a:r>
              <a:rPr lang="en-US" dirty="0" err="1"/>
              <a:t>với</a:t>
            </a:r>
            <a:r>
              <a:rPr lang="en-US" dirty="0"/>
              <a:t> </a:t>
            </a:r>
            <a:r>
              <a:rPr lang="en-US" dirty="0" err="1"/>
              <a:t>lãnh</a:t>
            </a:r>
            <a:r>
              <a:rPr lang="en-US" dirty="0"/>
              <a:t> </a:t>
            </a:r>
            <a:r>
              <a:rPr lang="en-US" dirty="0" err="1"/>
              <a:t>đạo</a:t>
            </a:r>
            <a:r>
              <a:rPr lang="en-US" dirty="0"/>
              <a:t> </a:t>
            </a:r>
            <a:r>
              <a:rPr lang="en-US" dirty="0" err="1"/>
              <a:t>để</a:t>
            </a:r>
            <a:r>
              <a:rPr lang="en-US" dirty="0"/>
              <a:t> </a:t>
            </a:r>
            <a:r>
              <a:rPr lang="en-US" dirty="0" err="1"/>
              <a:t>bày</a:t>
            </a:r>
            <a:r>
              <a:rPr lang="en-US" dirty="0"/>
              <a:t> </a:t>
            </a:r>
            <a:r>
              <a:rPr lang="en-US" dirty="0" err="1"/>
              <a:t>tỏ</a:t>
            </a:r>
            <a:r>
              <a:rPr lang="en-US" dirty="0"/>
              <a:t> </a:t>
            </a:r>
            <a:r>
              <a:rPr lang="en-US" dirty="0" err="1"/>
              <a:t>chân</a:t>
            </a:r>
            <a:r>
              <a:rPr lang="en-US" dirty="0"/>
              <a:t> </a:t>
            </a:r>
            <a:r>
              <a:rPr lang="en-US" dirty="0" err="1"/>
              <a:t>lý</a:t>
            </a:r>
            <a:r>
              <a:rPr lang="en-US" dirty="0"/>
              <a:t>.</a:t>
            </a:r>
          </a:p>
          <a:p>
            <a:endParaRPr lang="en-US" dirty="0"/>
          </a:p>
          <a:p>
            <a:r>
              <a:rPr lang="en-US" dirty="0" err="1"/>
              <a:t>Lãnh</a:t>
            </a:r>
            <a:r>
              <a:rPr lang="en-US" dirty="0"/>
              <a:t> </a:t>
            </a:r>
            <a:r>
              <a:rPr lang="en-US" dirty="0" err="1"/>
              <a:t>đạo</a:t>
            </a:r>
            <a:r>
              <a:rPr lang="en-US" dirty="0"/>
              <a:t> </a:t>
            </a:r>
            <a:r>
              <a:rPr lang="en-US" dirty="0" err="1"/>
              <a:t>có</a:t>
            </a:r>
            <a:r>
              <a:rPr lang="en-US" dirty="0"/>
              <a:t> </a:t>
            </a:r>
            <a:r>
              <a:rPr lang="en-US" dirty="0" err="1"/>
              <a:t>quyết</a:t>
            </a:r>
            <a:r>
              <a:rPr lang="en-US" dirty="0"/>
              <a:t> </a:t>
            </a:r>
            <a:r>
              <a:rPr lang="en-US" dirty="0" err="1"/>
              <a:t>định</a:t>
            </a:r>
            <a:r>
              <a:rPr lang="en-US" dirty="0"/>
              <a:t> can </a:t>
            </a:r>
            <a:r>
              <a:rPr lang="en-US" dirty="0" err="1"/>
              <a:t>đảm</a:t>
            </a:r>
            <a:r>
              <a:rPr lang="en-US" dirty="0"/>
              <a:t> </a:t>
            </a:r>
            <a:r>
              <a:rPr lang="en-US" dirty="0" err="1"/>
              <a:t>và</a:t>
            </a:r>
            <a:r>
              <a:rPr lang="en-US" dirty="0"/>
              <a:t> </a:t>
            </a:r>
            <a:r>
              <a:rPr lang="en-US" dirty="0" err="1"/>
              <a:t>chính</a:t>
            </a:r>
            <a:r>
              <a:rPr lang="en-US" dirty="0"/>
              <a:t> </a:t>
            </a:r>
            <a:r>
              <a:rPr lang="en-US" dirty="0" err="1"/>
              <a:t>xác</a:t>
            </a:r>
            <a:r>
              <a:rPr lang="en-US" dirty="0"/>
              <a:t> </a:t>
            </a:r>
            <a:r>
              <a:rPr lang="en-US" dirty="0" err="1"/>
              <a:t>theo</a:t>
            </a:r>
            <a:r>
              <a:rPr lang="en-US" dirty="0"/>
              <a:t> </a:t>
            </a:r>
            <a:r>
              <a:rPr lang="en-US" dirty="0" err="1"/>
              <a:t>dẩn</a:t>
            </a:r>
            <a:r>
              <a:rPr lang="en-US" dirty="0"/>
              <a:t> </a:t>
            </a:r>
            <a:r>
              <a:rPr lang="en-US" dirty="0" err="1"/>
              <a:t>dắt</a:t>
            </a:r>
            <a:r>
              <a:rPr lang="en-US" dirty="0"/>
              <a:t> </a:t>
            </a:r>
            <a:r>
              <a:rPr lang="en-US" dirty="0" err="1"/>
              <a:t>của</a:t>
            </a:r>
            <a:r>
              <a:rPr lang="en-US" dirty="0"/>
              <a:t> </a:t>
            </a:r>
            <a:r>
              <a:rPr lang="en-US" dirty="0" err="1"/>
              <a:t>Đức</a:t>
            </a:r>
            <a:r>
              <a:rPr lang="en-US" dirty="0"/>
              <a:t> </a:t>
            </a:r>
            <a:r>
              <a:rPr lang="en-US" dirty="0" err="1"/>
              <a:t>Thánh</a:t>
            </a:r>
            <a:r>
              <a:rPr lang="en-US" dirty="0"/>
              <a:t> Linh. </a:t>
            </a:r>
            <a:r>
              <a:rPr lang="en-US" dirty="0" err="1"/>
              <a:t>Họ</a:t>
            </a:r>
            <a:r>
              <a:rPr lang="en-US" dirty="0"/>
              <a:t> </a:t>
            </a:r>
            <a:r>
              <a:rPr lang="en-US" dirty="0" err="1"/>
              <a:t>rất</a:t>
            </a:r>
            <a:r>
              <a:rPr lang="en-US" dirty="0"/>
              <a:t> </a:t>
            </a:r>
            <a:r>
              <a:rPr lang="en-US" dirty="0" err="1"/>
              <a:t>năng</a:t>
            </a:r>
            <a:r>
              <a:rPr lang="en-US" dirty="0"/>
              <a:t> </a:t>
            </a:r>
            <a:r>
              <a:rPr lang="en-US" dirty="0" err="1"/>
              <a:t>động</a:t>
            </a:r>
            <a:r>
              <a:rPr lang="en-US" dirty="0"/>
              <a:t> </a:t>
            </a:r>
            <a:r>
              <a:rPr lang="en-US" dirty="0" err="1"/>
              <a:t>và</a:t>
            </a:r>
            <a:r>
              <a:rPr lang="en-US" dirty="0"/>
              <a:t> </a:t>
            </a:r>
            <a:r>
              <a:rPr lang="en-US" dirty="0" err="1"/>
              <a:t>linh</a:t>
            </a:r>
            <a:r>
              <a:rPr lang="en-US" dirty="0"/>
              <a:t> </a:t>
            </a:r>
            <a:r>
              <a:rPr lang="en-US" dirty="0" err="1"/>
              <a:t>hoạt</a:t>
            </a:r>
            <a:endParaRPr lang="en-US" dirty="0"/>
          </a:p>
          <a:p>
            <a:endParaRPr lang="en-US" dirty="0"/>
          </a:p>
          <a:p>
            <a:r>
              <a:rPr lang="en-US" dirty="0" err="1"/>
              <a:t>Những</a:t>
            </a:r>
            <a:r>
              <a:rPr lang="en-US" dirty="0"/>
              <a:t> </a:t>
            </a:r>
            <a:r>
              <a:rPr lang="en-US" dirty="0" err="1"/>
              <a:t>quyết</a:t>
            </a:r>
            <a:r>
              <a:rPr lang="en-US" dirty="0"/>
              <a:t> </a:t>
            </a:r>
            <a:r>
              <a:rPr lang="en-US" dirty="0" err="1"/>
              <a:t>định</a:t>
            </a:r>
            <a:r>
              <a:rPr lang="en-US" dirty="0"/>
              <a:t> </a:t>
            </a:r>
            <a:r>
              <a:rPr lang="en-US" dirty="0" err="1"/>
              <a:t>tưởng</a:t>
            </a:r>
            <a:r>
              <a:rPr lang="en-US" dirty="0"/>
              <a:t> </a:t>
            </a:r>
            <a:r>
              <a:rPr lang="en-US" dirty="0" err="1"/>
              <a:t>như</a:t>
            </a:r>
            <a:r>
              <a:rPr lang="en-US" dirty="0"/>
              <a:t> </a:t>
            </a:r>
            <a:r>
              <a:rPr lang="en-US" dirty="0" err="1"/>
              <a:t>rồ</a:t>
            </a:r>
            <a:r>
              <a:rPr lang="en-US" dirty="0"/>
              <a:t> </a:t>
            </a:r>
            <a:r>
              <a:rPr lang="en-US" dirty="0" err="1"/>
              <a:t>dại</a:t>
            </a:r>
            <a:r>
              <a:rPr lang="en-US" dirty="0"/>
              <a:t> </a:t>
            </a:r>
            <a:r>
              <a:rPr lang="en-US" dirty="0" err="1"/>
              <a:t>nhưng</a:t>
            </a:r>
            <a:r>
              <a:rPr lang="en-US" dirty="0"/>
              <a:t> </a:t>
            </a:r>
            <a:r>
              <a:rPr lang="en-US" dirty="0" err="1"/>
              <a:t>kết</a:t>
            </a:r>
            <a:r>
              <a:rPr lang="en-US" dirty="0"/>
              <a:t> </a:t>
            </a:r>
            <a:r>
              <a:rPr lang="en-US" dirty="0" err="1"/>
              <a:t>quả</a:t>
            </a:r>
            <a:r>
              <a:rPr lang="en-US" dirty="0"/>
              <a:t> </a:t>
            </a:r>
            <a:r>
              <a:rPr lang="en-US" dirty="0" err="1"/>
              <a:t>vì</a:t>
            </a:r>
            <a:r>
              <a:rPr lang="en-US" dirty="0"/>
              <a:t> </a:t>
            </a:r>
            <a:r>
              <a:rPr lang="en-US" dirty="0" err="1"/>
              <a:t>đây</a:t>
            </a:r>
            <a:r>
              <a:rPr lang="en-US" dirty="0"/>
              <a:t> </a:t>
            </a:r>
            <a:r>
              <a:rPr lang="en-US" dirty="0" err="1"/>
              <a:t>là</a:t>
            </a:r>
            <a:r>
              <a:rPr lang="en-US" dirty="0"/>
              <a:t> </a:t>
            </a:r>
            <a:r>
              <a:rPr lang="en-US" dirty="0" err="1"/>
              <a:t>công</a:t>
            </a:r>
            <a:r>
              <a:rPr lang="en-US" dirty="0"/>
              <a:t> </a:t>
            </a:r>
            <a:r>
              <a:rPr lang="en-US" dirty="0" err="1"/>
              <a:t>việc</a:t>
            </a:r>
            <a:r>
              <a:rPr lang="en-US" dirty="0"/>
              <a:t> </a:t>
            </a:r>
            <a:r>
              <a:rPr lang="en-US" dirty="0" err="1"/>
              <a:t>của</a:t>
            </a:r>
            <a:r>
              <a:rPr lang="en-US" dirty="0"/>
              <a:t> </a:t>
            </a:r>
            <a:r>
              <a:rPr lang="en-US" dirty="0" err="1"/>
              <a:t>Đức</a:t>
            </a:r>
            <a:r>
              <a:rPr lang="en-US" dirty="0"/>
              <a:t> </a:t>
            </a:r>
            <a:r>
              <a:rPr lang="en-US" dirty="0" err="1"/>
              <a:t>Thánh</a:t>
            </a:r>
            <a:r>
              <a:rPr lang="en-US"/>
              <a:t> Linh.</a:t>
            </a:r>
            <a:endParaRPr lang="en-US" dirty="0"/>
          </a:p>
          <a:p>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13</a:t>
            </a:fld>
            <a:endParaRPr lang="en-US"/>
          </a:p>
        </p:txBody>
      </p:sp>
    </p:spTree>
    <p:extLst>
      <p:ext uri="{BB962C8B-B14F-4D97-AF65-F5344CB8AC3E}">
        <p14:creationId xmlns:p14="http://schemas.microsoft.com/office/powerpoint/2010/main" val="407671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Chúa</a:t>
            </a:r>
            <a:r>
              <a:rPr lang="en-US" dirty="0"/>
              <a:t> </a:t>
            </a:r>
            <a:r>
              <a:rPr lang="en-US" dirty="0" err="1"/>
              <a:t>Thánh</a:t>
            </a:r>
            <a:r>
              <a:rPr lang="en-US" dirty="0"/>
              <a:t> Linh </a:t>
            </a:r>
            <a:r>
              <a:rPr lang="en-US" dirty="0" err="1"/>
              <a:t>giáng</a:t>
            </a:r>
            <a:r>
              <a:rPr lang="en-US" dirty="0"/>
              <a:t> </a:t>
            </a:r>
            <a:r>
              <a:rPr lang="en-US" dirty="0" err="1"/>
              <a:t>xuống</a:t>
            </a:r>
            <a:r>
              <a:rPr lang="en-US" dirty="0"/>
              <a:t> </a:t>
            </a:r>
            <a:r>
              <a:rPr lang="en-US" dirty="0" err="1"/>
              <a:t>dân</a:t>
            </a:r>
            <a:r>
              <a:rPr lang="en-US" dirty="0"/>
              <a:t> </a:t>
            </a:r>
            <a:r>
              <a:rPr lang="en-US" dirty="0" err="1"/>
              <a:t>ngoại</a:t>
            </a:r>
            <a:r>
              <a:rPr lang="en-US" dirty="0"/>
              <a:t>. </a:t>
            </a:r>
          </a:p>
          <a:p>
            <a:r>
              <a:rPr lang="en-US" dirty="0" err="1"/>
              <a:t>Công</a:t>
            </a:r>
            <a:r>
              <a:rPr lang="en-US" dirty="0"/>
              <a:t> </a:t>
            </a:r>
            <a:r>
              <a:rPr lang="en-US" dirty="0" err="1"/>
              <a:t>vụ</a:t>
            </a:r>
            <a:r>
              <a:rPr lang="en-US" dirty="0"/>
              <a:t> 10:</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tooltip="Share Verse"/>
              </a:rPr>
              <a:t>44</a:t>
            </a:r>
            <a:r>
              <a:rPr lang="vi-VN" sz="1200" b="0" i="0" kern="1200" dirty="0">
                <a:solidFill>
                  <a:schemeClr val="tx1"/>
                </a:solidFill>
                <a:effectLst/>
                <a:latin typeface="+mn-lt"/>
                <a:ea typeface="+mn-ea"/>
                <a:cs typeface="+mn-cs"/>
              </a:rPr>
              <a:t> Khi Phi-e-rơ đang nói, thì Đức Thánh Linh giáng trên mọi người nghe đạo. </a:t>
            </a:r>
            <a:r>
              <a:rPr lang="vi-VN" sz="1200" b="0" i="0" u="none" strike="noStrike" kern="1200" dirty="0">
                <a:solidFill>
                  <a:schemeClr val="tx1"/>
                </a:solidFill>
                <a:effectLst/>
                <a:latin typeface="+mn-lt"/>
                <a:ea typeface="+mn-ea"/>
                <a:cs typeface="+mn-cs"/>
                <a:hlinkClick r:id="rId4" tooltip="Share Verse"/>
              </a:rPr>
              <a:t>45</a:t>
            </a:r>
            <a:r>
              <a:rPr lang="vi-VN" sz="1200" b="0" i="0" kern="1200" dirty="0">
                <a:solidFill>
                  <a:schemeClr val="tx1"/>
                </a:solidFill>
                <a:effectLst/>
                <a:latin typeface="+mn-lt"/>
                <a:ea typeface="+mn-ea"/>
                <a:cs typeface="+mn-cs"/>
              </a:rPr>
              <a:t> Các tín đồ đã chịu phép cắt bì, là những kẻ đồng đến với Phi-e-rơ, đều lấy làm lạ, vì thấy sự ban cho Đức Thánh Linh cũng đổ ra trên người ngoại nữa. </a:t>
            </a:r>
            <a:r>
              <a:rPr lang="vi-VN" sz="1200" b="0" i="0" u="none" strike="noStrike" kern="1200" dirty="0">
                <a:solidFill>
                  <a:schemeClr val="tx1"/>
                </a:solidFill>
                <a:effectLst/>
                <a:latin typeface="+mn-lt"/>
                <a:ea typeface="+mn-ea"/>
                <a:cs typeface="+mn-cs"/>
                <a:hlinkClick r:id="rId5" tooltip="Share Verse"/>
              </a:rPr>
              <a:t>46</a:t>
            </a:r>
            <a:r>
              <a:rPr lang="vi-VN" sz="1200" b="0" i="0" kern="1200" dirty="0">
                <a:solidFill>
                  <a:schemeClr val="tx1"/>
                </a:solidFill>
                <a:effectLst/>
                <a:latin typeface="+mn-lt"/>
                <a:ea typeface="+mn-ea"/>
                <a:cs typeface="+mn-cs"/>
              </a:rPr>
              <a:t> Vì các tín đồ nghe họ nói tiếng ngoại quốc và khen ngợi Đức Chúa Trời. </a:t>
            </a:r>
            <a:endParaRPr lang="en-US" dirty="0"/>
          </a:p>
          <a:p>
            <a:endParaRPr lang="en-US" dirty="0"/>
          </a:p>
          <a:p>
            <a:r>
              <a:rPr lang="en-US" dirty="0" err="1"/>
              <a:t>Phao</a:t>
            </a:r>
            <a:r>
              <a:rPr lang="en-US" dirty="0"/>
              <a:t> </a:t>
            </a:r>
            <a:r>
              <a:rPr lang="en-US" dirty="0" err="1"/>
              <a:t>lô</a:t>
            </a:r>
            <a:r>
              <a:rPr lang="en-US" dirty="0"/>
              <a:t> </a:t>
            </a:r>
            <a:r>
              <a:rPr lang="en-US" dirty="0" err="1"/>
              <a:t>khăng</a:t>
            </a:r>
            <a:r>
              <a:rPr lang="en-US" dirty="0"/>
              <a:t> </a:t>
            </a:r>
            <a:r>
              <a:rPr lang="en-US" dirty="0" err="1"/>
              <a:t>khăng</a:t>
            </a:r>
            <a:r>
              <a:rPr lang="en-US" dirty="0"/>
              <a:t> </a:t>
            </a:r>
            <a:r>
              <a:rPr lang="en-US" dirty="0" err="1"/>
              <a:t>đến</a:t>
            </a:r>
            <a:r>
              <a:rPr lang="en-US" dirty="0"/>
              <a:t> </a:t>
            </a:r>
            <a:r>
              <a:rPr lang="en-US" dirty="0" err="1"/>
              <a:t>Giê-ru-sa-lem</a:t>
            </a:r>
            <a:r>
              <a:rPr lang="en-US" dirty="0"/>
              <a:t> </a:t>
            </a:r>
            <a:r>
              <a:rPr lang="en-US" dirty="0" err="1"/>
              <a:t>dù</a:t>
            </a:r>
            <a:r>
              <a:rPr lang="en-US" dirty="0"/>
              <a:t> </a:t>
            </a:r>
            <a:r>
              <a:rPr lang="en-US" dirty="0" err="1"/>
              <a:t>biết</a:t>
            </a:r>
            <a:r>
              <a:rPr lang="en-US" dirty="0"/>
              <a:t> </a:t>
            </a:r>
            <a:r>
              <a:rPr lang="en-US" dirty="0" err="1"/>
              <a:t>mình</a:t>
            </a:r>
            <a:r>
              <a:rPr lang="en-US" dirty="0"/>
              <a:t> </a:t>
            </a:r>
            <a:r>
              <a:rPr lang="en-US" dirty="0" err="1"/>
              <a:t>sẽ</a:t>
            </a:r>
            <a:r>
              <a:rPr lang="en-US" dirty="0"/>
              <a:t> </a:t>
            </a:r>
            <a:r>
              <a:rPr lang="en-US" dirty="0" err="1"/>
              <a:t>bị</a:t>
            </a:r>
            <a:r>
              <a:rPr lang="en-US" dirty="0"/>
              <a:t> </a:t>
            </a:r>
            <a:r>
              <a:rPr lang="en-US" dirty="0" err="1"/>
              <a:t>bắt</a:t>
            </a:r>
            <a:r>
              <a:rPr lang="en-US" dirty="0"/>
              <a:t> </a:t>
            </a:r>
            <a:r>
              <a:rPr lang="en-US" dirty="0" err="1"/>
              <a:t>và</a:t>
            </a:r>
            <a:r>
              <a:rPr lang="en-US" dirty="0"/>
              <a:t> </a:t>
            </a:r>
            <a:r>
              <a:rPr lang="en-US" dirty="0" err="1"/>
              <a:t>giết</a:t>
            </a:r>
            <a:r>
              <a:rPr lang="en-US" dirty="0"/>
              <a:t> </a:t>
            </a:r>
            <a:r>
              <a:rPr lang="en-US" dirty="0" err="1"/>
              <a:t>bởi</a:t>
            </a:r>
            <a:r>
              <a:rPr lang="en-US" dirty="0"/>
              <a:t> </a:t>
            </a:r>
            <a:r>
              <a:rPr lang="en-US" dirty="0" err="1"/>
              <a:t>người</a:t>
            </a:r>
            <a:r>
              <a:rPr lang="en-US" dirty="0"/>
              <a:t> </a:t>
            </a:r>
            <a:r>
              <a:rPr lang="en-US" dirty="0" err="1"/>
              <a:t>Giu</a:t>
            </a:r>
            <a:r>
              <a:rPr lang="en-US" dirty="0"/>
              <a:t> da.</a:t>
            </a:r>
          </a:p>
        </p:txBody>
      </p:sp>
      <p:sp>
        <p:nvSpPr>
          <p:cNvPr id="4" name="Slide Number Placeholder 3"/>
          <p:cNvSpPr>
            <a:spLocks noGrp="1"/>
          </p:cNvSpPr>
          <p:nvPr>
            <p:ph type="sldNum" sz="quarter" idx="5"/>
          </p:nvPr>
        </p:nvSpPr>
        <p:spPr/>
        <p:txBody>
          <a:bodyPr/>
          <a:lstStyle/>
          <a:p>
            <a:fld id="{A5700309-B0F6-0449-B4B9-F33E0D290F79}" type="slidenum">
              <a:rPr lang="en-US" smtClean="0"/>
              <a:t>14</a:t>
            </a:fld>
            <a:endParaRPr lang="en-US"/>
          </a:p>
        </p:txBody>
      </p:sp>
    </p:spTree>
    <p:extLst>
      <p:ext uri="{BB962C8B-B14F-4D97-AF65-F5344CB8AC3E}">
        <p14:creationId xmlns:p14="http://schemas.microsoft.com/office/powerpoint/2010/main" val="4195287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rgbClr val="0070C0"/>
                </a:solidFill>
                <a:effectLst/>
                <a:latin typeface="+mn-lt"/>
                <a:ea typeface="+mn-ea"/>
                <a:cs typeface="+mn-cs"/>
              </a:rPr>
              <a:t>Công vụ 10: 37</a:t>
            </a:r>
            <a:r>
              <a:rPr lang="vi-VN" sz="1200" b="0" i="0" kern="1200" dirty="0">
                <a:solidFill>
                  <a:schemeClr val="tx1"/>
                </a:solidFill>
                <a:effectLst/>
                <a:latin typeface="+mn-lt"/>
                <a:ea typeface="+mn-ea"/>
                <a:cs typeface="+mn-cs"/>
              </a:rPr>
              <a:t> Việc đã bắt đầu từ xứ Ga-li-lê rồi tràn ra trong cả xứ Giu-đê, kế sau Giăng đã giảng ra phép báp-tem, thì các ngươi biết rồi; </a:t>
            </a:r>
            <a:r>
              <a:rPr lang="vi-VN" sz="1200" b="0" i="0" u="none" strike="noStrike" kern="1200" dirty="0">
                <a:solidFill>
                  <a:schemeClr val="tx1"/>
                </a:solidFill>
                <a:effectLst/>
                <a:latin typeface="+mn-lt"/>
                <a:ea typeface="+mn-ea"/>
                <a:cs typeface="+mn-cs"/>
                <a:hlinkClick r:id="rId3" tooltip="Share Verse"/>
              </a:rPr>
              <a:t>38</a:t>
            </a:r>
            <a:r>
              <a:rPr lang="vi-VN" sz="1200" b="0" i="0" kern="1200" dirty="0">
                <a:solidFill>
                  <a:schemeClr val="tx1"/>
                </a:solidFill>
                <a:effectLst/>
                <a:latin typeface="+mn-lt"/>
                <a:ea typeface="+mn-ea"/>
                <a:cs typeface="+mn-cs"/>
              </a:rPr>
              <a:t> thể nào Đức Chúa Trời đã xức cho Đức Chúa Jêsus ở Na-xa-rét bằng Đức Thánh Linh và quyền phép, rồi Ngài đi từ nơi nọ qua chỗ kia làm phước và chữa lành hết thảy những người bị ma quỉ ức hiếp; vì Đức Chúa Trời ở cùng Ngài. </a:t>
            </a:r>
            <a:r>
              <a:rPr lang="vi-VN" sz="1200" b="0" i="0" u="none" strike="noStrike" kern="1200" dirty="0">
                <a:solidFill>
                  <a:schemeClr val="tx1"/>
                </a:solidFill>
                <a:effectLst/>
                <a:latin typeface="+mn-lt"/>
                <a:ea typeface="+mn-ea"/>
                <a:cs typeface="+mn-cs"/>
                <a:hlinkClick r:id="rId4" tooltip="Share Verse"/>
              </a:rPr>
              <a:t>39</a:t>
            </a:r>
            <a:r>
              <a:rPr lang="vi-VN" sz="1200" b="0" i="0" kern="1200" dirty="0">
                <a:solidFill>
                  <a:schemeClr val="tx1"/>
                </a:solidFill>
                <a:effectLst/>
                <a:latin typeface="+mn-lt"/>
                <a:ea typeface="+mn-ea"/>
                <a:cs typeface="+mn-cs"/>
              </a:rPr>
              <a:t> Chúng ta từng chứng kiến về mọi điều Ngài đã làm trong xứ người Giu-đa và tại thành Giê-ru-sa-lem. </a:t>
            </a:r>
            <a:r>
              <a:rPr lang="vi-VN" sz="1200" b="0" i="0" kern="1200" dirty="0">
                <a:solidFill>
                  <a:srgbClr val="7030A0"/>
                </a:solidFill>
                <a:effectLst/>
                <a:highlight>
                  <a:srgbClr val="FFFF00"/>
                </a:highlight>
                <a:latin typeface="+mn-lt"/>
                <a:ea typeface="+mn-ea"/>
                <a:cs typeface="+mn-cs"/>
              </a:rPr>
              <a:t>Chúng đã treo Ngài trên cây gỗ mà giết đi. </a:t>
            </a:r>
            <a:r>
              <a:rPr lang="vi-VN" sz="1200" b="0" i="0" u="none" strike="noStrike" kern="1200" dirty="0">
                <a:solidFill>
                  <a:srgbClr val="7030A0"/>
                </a:solidFill>
                <a:effectLst/>
                <a:highlight>
                  <a:srgbClr val="FFFF00"/>
                </a:highlight>
                <a:latin typeface="+mn-lt"/>
                <a:ea typeface="+mn-ea"/>
                <a:cs typeface="+mn-cs"/>
                <a:hlinkClick r:id="rId5" tooltip="Share Verse">
                  <a:extLst>
                    <a:ext uri="{A12FA001-AC4F-418D-AE19-62706E023703}">
                      <ahyp:hlinkClr xmlns:ahyp="http://schemas.microsoft.com/office/drawing/2018/hyperlinkcolor" val="tx"/>
                    </a:ext>
                  </a:extLst>
                </a:hlinkClick>
              </a:rPr>
              <a:t>40</a:t>
            </a:r>
            <a:r>
              <a:rPr lang="vi-VN" sz="1200" b="0" i="0" kern="1200" dirty="0">
                <a:solidFill>
                  <a:srgbClr val="7030A0"/>
                </a:solidFill>
                <a:effectLst/>
                <a:highlight>
                  <a:srgbClr val="FFFF00"/>
                </a:highlight>
                <a:latin typeface="+mn-lt"/>
                <a:ea typeface="+mn-ea"/>
                <a:cs typeface="+mn-cs"/>
              </a:rPr>
              <a:t> Nhưng ngày thứ ba, Đức Chúa Trời đã khiến Ngài sống lại, lại cho Ngài được tỏ ra</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6" tooltip="Share Verse"/>
              </a:rPr>
              <a:t>41</a:t>
            </a:r>
            <a:r>
              <a:rPr lang="vi-VN" sz="1200" b="0" i="0" kern="1200" dirty="0">
                <a:solidFill>
                  <a:schemeClr val="tx1"/>
                </a:solidFill>
                <a:effectLst/>
                <a:latin typeface="+mn-lt"/>
                <a:ea typeface="+mn-ea"/>
                <a:cs typeface="+mn-cs"/>
              </a:rPr>
              <a:t> chẳng hiện ra với cả dân chúng, nhưng với những kẻ làm chứng mà Đức Chúa Trời đã chọn trước, tức là với chúng ta, là kẻ đã ăn uống cùng Ngài, sau khi Ngài từ trong kẻ chết sống lại. </a:t>
            </a:r>
            <a:r>
              <a:rPr lang="vi-VN" sz="1200" b="0" i="0" u="none" strike="noStrike" kern="1200" dirty="0">
                <a:solidFill>
                  <a:schemeClr val="tx1"/>
                </a:solidFill>
                <a:effectLst/>
                <a:latin typeface="+mn-lt"/>
                <a:ea typeface="+mn-ea"/>
                <a:cs typeface="+mn-cs"/>
                <a:hlinkClick r:id="rId7" tooltip="Share Verse"/>
              </a:rPr>
              <a:t>42</a:t>
            </a:r>
            <a:r>
              <a:rPr lang="vi-VN" sz="1200" b="0" i="0" kern="1200" dirty="0">
                <a:solidFill>
                  <a:schemeClr val="tx1"/>
                </a:solidFill>
                <a:effectLst/>
                <a:latin typeface="+mn-lt"/>
                <a:ea typeface="+mn-ea"/>
                <a:cs typeface="+mn-cs"/>
              </a:rPr>
              <a:t> Lại Ngài đã biểu chúng ta khá giảng dạy cho dân chúng, và chứng quyết chính Ngài là Đấng Đức Chúa Trời đã lập lên để đoán xét kẻ sống và kẻ chết. </a:t>
            </a:r>
            <a:r>
              <a:rPr lang="vi-VN" sz="1200" b="0" i="0" u="none" strike="noStrike" kern="1200" dirty="0">
                <a:solidFill>
                  <a:schemeClr val="tx1"/>
                </a:solidFill>
                <a:effectLst/>
                <a:latin typeface="+mn-lt"/>
                <a:ea typeface="+mn-ea"/>
                <a:cs typeface="+mn-cs"/>
                <a:hlinkClick r:id="rId8" tooltip="Share Verse"/>
              </a:rPr>
              <a:t>43</a:t>
            </a:r>
            <a:r>
              <a:rPr lang="vi-VN" sz="1200" b="0" i="0" kern="1200" dirty="0">
                <a:solidFill>
                  <a:schemeClr val="tx1"/>
                </a:solidFill>
                <a:effectLst/>
                <a:latin typeface="+mn-lt"/>
                <a:ea typeface="+mn-ea"/>
                <a:cs typeface="+mn-cs"/>
              </a:rPr>
              <a:t> hết thảy các đấng tiên tri đều làm chứng nầy về Ngài rằng hễ ai tin Ngài thì </a:t>
            </a:r>
            <a:r>
              <a:rPr lang="vi-VN" sz="1200" b="0" i="0" kern="1200" dirty="0">
                <a:solidFill>
                  <a:srgbClr val="7030A0"/>
                </a:solidFill>
                <a:effectLst/>
                <a:latin typeface="+mn-lt"/>
                <a:ea typeface="+mn-ea"/>
                <a:cs typeface="+mn-cs"/>
              </a:rPr>
              <a:t>được sự tha tội vì danh Ngài</a:t>
            </a: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9" tooltip="Share Verse"/>
              </a:rPr>
              <a:t>44</a:t>
            </a:r>
            <a:r>
              <a:rPr lang="vi-VN" sz="1200" b="0" i="0" kern="1200" dirty="0">
                <a:solidFill>
                  <a:schemeClr val="tx1"/>
                </a:solidFill>
                <a:effectLst/>
                <a:latin typeface="+mn-lt"/>
                <a:ea typeface="+mn-ea"/>
                <a:cs typeface="+mn-cs"/>
              </a:rPr>
              <a:t> Khi Phi-e-rơ đang nói, thì Đức Thánh Linh giáng trên mọi người nghe đạo.</a:t>
            </a:r>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15</a:t>
            </a:fld>
            <a:endParaRPr lang="en-US"/>
          </a:p>
        </p:txBody>
      </p:sp>
    </p:spTree>
    <p:extLst>
      <p:ext uri="{BB962C8B-B14F-4D97-AF65-F5344CB8AC3E}">
        <p14:creationId xmlns:p14="http://schemas.microsoft.com/office/powerpoint/2010/main" val="3310434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Người Giu Đa ko ăn những vật </a:t>
            </a:r>
            <a:r>
              <a:rPr lang="en-US" sz="1200" b="0" i="0" kern="1200" dirty="0" err="1">
                <a:solidFill>
                  <a:schemeClr val="tx1"/>
                </a:solidFill>
                <a:effectLst/>
                <a:latin typeface="+mn-lt"/>
                <a:ea typeface="+mn-ea"/>
                <a:cs typeface="+mn-cs"/>
              </a:rPr>
              <a:t>thú</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bốn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cẳng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móng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đủ</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mọi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loài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côn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trùng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bò</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đất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chim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trời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những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uế</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Ngừời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cũng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vậy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dân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ngoại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vẫn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Luạt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pháp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đã</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hoàn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thiện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Đấng</a:t>
            </a:r>
            <a:r>
              <a:rPr lang="en-US" sz="1200" b="0" i="0" kern="1200" dirty="0">
                <a:solidFill>
                  <a:schemeClr val="tx1"/>
                </a:solidFill>
                <a:effectLst/>
                <a:latin typeface="+mn-lt"/>
                <a:ea typeface="+mn-ea"/>
                <a:cs typeface="+mn-cs"/>
              </a:rPr>
              <a:t> Christ </a:t>
            </a:r>
            <a:r>
              <a:rPr lang="en-US" sz="1200" b="0" i="0" kern="1200" dirty="0" err="1">
                <a:solidFill>
                  <a:schemeClr val="tx1"/>
                </a:solidFill>
                <a:effectLst/>
                <a:latin typeface="+mn-lt"/>
                <a:ea typeface="+mn-ea"/>
                <a:cs typeface="+mn-cs"/>
              </a:rPr>
              <a:t>khiến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mọi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vật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đèu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ăn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được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nếu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tạ</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Chúa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dùng</a:t>
            </a:r>
            <a:r>
              <a:rPr lang="en-US" sz="1200" b="0" i="0" kern="1200" dirty="0">
                <a:solidFill>
                  <a:schemeClr val="tx1"/>
                </a:solidFill>
                <a:effectLst/>
                <a:latin typeface="+mn-lt"/>
                <a:ea typeface="+mn-ea"/>
                <a:cs typeface="+mn-cs"/>
              </a:rPr>
              <a:t>.</a:t>
            </a:r>
            <a:endParaRPr lang="vi-VN" sz="1200" b="0" i="0" kern="1200" dirty="0">
              <a:solidFill>
                <a:schemeClr val="tx1"/>
              </a:solidFill>
              <a:effectLst/>
              <a:latin typeface="+mn-lt"/>
              <a:ea typeface="+mn-ea"/>
              <a:cs typeface="+mn-cs"/>
            </a:endParaRP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Chúa phán chúng ta khi chúng ta tìm kiếm Ngài qua sự cầu nguyện. Chúa lặp lại rõ ràng và khẳng định.</a:t>
            </a:r>
          </a:p>
          <a:p>
            <a:r>
              <a:rPr lang="vi-VN" sz="1200" b="0" i="0" kern="1200" dirty="0">
                <a:solidFill>
                  <a:schemeClr val="tx1"/>
                </a:solidFill>
                <a:effectLst/>
                <a:latin typeface="+mn-lt"/>
                <a:ea typeface="+mn-ea"/>
                <a:cs typeface="+mn-cs"/>
              </a:rPr>
              <a:t>Vì chúng ta vốn hồ nghi khi việc khác thường vì thế Ngài muốn chúng ta nghe rõ. Ngài phán trong tâm trí, trong giấc mơ hoặc thông qua lời tiên tri của một ai đó.</a:t>
            </a:r>
          </a:p>
          <a:p>
            <a:r>
              <a:rPr lang="vi-VN" sz="1200" b="0" i="0" kern="1200" dirty="0">
                <a:solidFill>
                  <a:schemeClr val="tx1"/>
                </a:solidFill>
                <a:effectLst/>
                <a:latin typeface="+mn-lt"/>
                <a:ea typeface="+mn-ea"/>
                <a:cs typeface="+mn-cs"/>
              </a:rPr>
              <a:t>Khá cẩn thận vì Lời ĐTL phán luôn có lẻ thật trong KT. Lời Ngài ko nghịch cùng Kinh thánh</a:t>
            </a:r>
          </a:p>
          <a:p>
            <a:r>
              <a:rPr lang="vi-VN" sz="1200" b="0" i="0" kern="1200" dirty="0">
                <a:solidFill>
                  <a:schemeClr val="tx1"/>
                </a:solidFill>
                <a:effectLst/>
                <a:latin typeface="+mn-lt"/>
                <a:ea typeface="+mn-ea"/>
                <a:cs typeface="+mn-cs"/>
              </a:rPr>
              <a:t>Câu chuyện tỏ tình của chàng trai.</a:t>
            </a:r>
          </a:p>
          <a:p>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4</a:t>
            </a:fld>
            <a:endParaRPr lang="en-US"/>
          </a:p>
        </p:txBody>
      </p:sp>
    </p:spTree>
    <p:extLst>
      <p:ext uri="{BB962C8B-B14F-4D97-AF65-F5344CB8AC3E}">
        <p14:creationId xmlns:p14="http://schemas.microsoft.com/office/powerpoint/2010/main" val="121605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Tín</a:t>
            </a:r>
            <a:r>
              <a:rPr lang="en-US" dirty="0"/>
              <a:t> </a:t>
            </a:r>
            <a:r>
              <a:rPr lang="en-US" dirty="0" err="1"/>
              <a:t>đồ</a:t>
            </a:r>
            <a:r>
              <a:rPr lang="en-US" dirty="0"/>
              <a:t> </a:t>
            </a:r>
            <a:r>
              <a:rPr lang="en-US" dirty="0" err="1"/>
              <a:t>thường</a:t>
            </a:r>
            <a:r>
              <a:rPr lang="en-US" dirty="0"/>
              <a:t> ko </a:t>
            </a:r>
            <a:r>
              <a:rPr lang="en-US" dirty="0" err="1"/>
              <a:t>quan</a:t>
            </a:r>
            <a:r>
              <a:rPr lang="en-US" dirty="0"/>
              <a:t> </a:t>
            </a:r>
            <a:r>
              <a:rPr lang="en-US" dirty="0" err="1"/>
              <a:t>tâm</a:t>
            </a:r>
            <a:r>
              <a:rPr lang="en-US" dirty="0"/>
              <a:t> </a:t>
            </a:r>
            <a:r>
              <a:rPr lang="en-US" dirty="0" err="1"/>
              <a:t>đến</a:t>
            </a:r>
            <a:r>
              <a:rPr lang="en-US" dirty="0"/>
              <a:t> </a:t>
            </a:r>
            <a:r>
              <a:rPr lang="en-US" dirty="0" err="1"/>
              <a:t>Ngài</a:t>
            </a:r>
            <a:r>
              <a:rPr lang="en-US" dirty="0"/>
              <a:t>. </a:t>
            </a:r>
            <a:r>
              <a:rPr lang="en-US" dirty="0" err="1"/>
              <a:t>Không</a:t>
            </a:r>
            <a:r>
              <a:rPr lang="en-US" dirty="0"/>
              <a:t> </a:t>
            </a:r>
            <a:r>
              <a:rPr lang="en-US" dirty="0" err="1"/>
              <a:t>hiểu</a:t>
            </a:r>
            <a:r>
              <a:rPr lang="en-US" dirty="0"/>
              <a:t> </a:t>
            </a:r>
            <a:r>
              <a:rPr lang="en-US" dirty="0" err="1"/>
              <a:t>về</a:t>
            </a:r>
            <a:r>
              <a:rPr lang="en-US" dirty="0"/>
              <a:t> </a:t>
            </a:r>
            <a:r>
              <a:rPr lang="en-US" dirty="0" err="1"/>
              <a:t>Ngài</a:t>
            </a:r>
            <a:r>
              <a:rPr lang="en-US" dirty="0"/>
              <a:t> </a:t>
            </a:r>
            <a:r>
              <a:rPr lang="en-US" dirty="0" err="1"/>
              <a:t>cách</a:t>
            </a:r>
            <a:r>
              <a:rPr lang="en-US" dirty="0"/>
              <a:t> </a:t>
            </a:r>
            <a:r>
              <a:rPr lang="en-US" dirty="0" err="1"/>
              <a:t>rõ</a:t>
            </a:r>
            <a:r>
              <a:rPr lang="en-US" dirty="0"/>
              <a:t> </a:t>
            </a:r>
            <a:r>
              <a:rPr lang="en-US" dirty="0" err="1"/>
              <a:t>ràng</a:t>
            </a:r>
            <a:r>
              <a:rPr lang="en-US" dirty="0"/>
              <a:t>.</a:t>
            </a:r>
          </a:p>
          <a:p>
            <a:r>
              <a:rPr lang="en-US" dirty="0" err="1"/>
              <a:t>Ngài</a:t>
            </a:r>
            <a:r>
              <a:rPr lang="en-US" dirty="0"/>
              <a:t> </a:t>
            </a:r>
            <a:r>
              <a:rPr lang="en-US" dirty="0" err="1"/>
              <a:t>có</a:t>
            </a:r>
            <a:r>
              <a:rPr lang="en-US" dirty="0"/>
              <a:t> </a:t>
            </a:r>
            <a:r>
              <a:rPr lang="en-US" dirty="0" err="1"/>
              <a:t>từ</a:t>
            </a:r>
            <a:r>
              <a:rPr lang="en-US" dirty="0"/>
              <a:t> </a:t>
            </a:r>
            <a:r>
              <a:rPr lang="en-US" dirty="0" err="1"/>
              <a:t>lúc</a:t>
            </a:r>
            <a:r>
              <a:rPr lang="en-US" dirty="0"/>
              <a:t> ban </a:t>
            </a:r>
            <a:r>
              <a:rPr lang="en-US" dirty="0" err="1"/>
              <a:t>đầu</a:t>
            </a:r>
            <a:r>
              <a:rPr lang="en-US" dirty="0"/>
              <a:t> (</a:t>
            </a:r>
            <a:r>
              <a:rPr lang="en-US" dirty="0" err="1"/>
              <a:t>Sáng</a:t>
            </a:r>
            <a:r>
              <a:rPr lang="en-US" dirty="0"/>
              <a:t> 1:2, 26) </a:t>
            </a:r>
            <a:r>
              <a:rPr lang="en-US" dirty="0" err="1"/>
              <a:t>và</a:t>
            </a:r>
            <a:r>
              <a:rPr lang="en-US" dirty="0"/>
              <a:t> </a:t>
            </a:r>
            <a:r>
              <a:rPr lang="en-US" dirty="0" err="1"/>
              <a:t>trong</a:t>
            </a:r>
            <a:r>
              <a:rPr lang="en-US" dirty="0"/>
              <a:t> </a:t>
            </a:r>
            <a:r>
              <a:rPr lang="en-US" dirty="0" err="1"/>
              <a:t>suốt</a:t>
            </a:r>
            <a:r>
              <a:rPr lang="en-US" dirty="0"/>
              <a:t> </a:t>
            </a:r>
            <a:r>
              <a:rPr lang="en-US" dirty="0" err="1"/>
              <a:t>Cựu</a:t>
            </a:r>
            <a:r>
              <a:rPr lang="en-US" dirty="0"/>
              <a:t> </a:t>
            </a:r>
            <a:r>
              <a:rPr lang="en-US" dirty="0" err="1"/>
              <a:t>ước</a:t>
            </a:r>
            <a:r>
              <a:rPr lang="en-US" dirty="0"/>
              <a:t> </a:t>
            </a:r>
            <a:r>
              <a:rPr lang="en-US" dirty="0" err="1"/>
              <a:t>với</a:t>
            </a:r>
            <a:r>
              <a:rPr lang="en-US" dirty="0"/>
              <a:t> </a:t>
            </a:r>
            <a:r>
              <a:rPr lang="en-US" dirty="0" err="1"/>
              <a:t>danh</a:t>
            </a:r>
            <a:r>
              <a:rPr lang="en-US" dirty="0"/>
              <a:t> </a:t>
            </a:r>
            <a:r>
              <a:rPr lang="en-US" dirty="0" err="1"/>
              <a:t>xưng</a:t>
            </a:r>
            <a:r>
              <a:rPr lang="en-US" dirty="0"/>
              <a:t> </a:t>
            </a:r>
            <a:r>
              <a:rPr lang="en-US" dirty="0" err="1"/>
              <a:t>Thần</a:t>
            </a:r>
            <a:r>
              <a:rPr lang="en-US" dirty="0"/>
              <a:t> </a:t>
            </a:r>
            <a:r>
              <a:rPr lang="en-US" dirty="0" err="1"/>
              <a:t>của</a:t>
            </a:r>
            <a:r>
              <a:rPr lang="en-US" dirty="0"/>
              <a:t> </a:t>
            </a:r>
            <a:r>
              <a:rPr lang="en-US" dirty="0" err="1"/>
              <a:t>Đức</a:t>
            </a:r>
            <a:r>
              <a:rPr lang="en-US" dirty="0"/>
              <a:t> </a:t>
            </a:r>
            <a:r>
              <a:rPr lang="en-US" dirty="0" err="1"/>
              <a:t>Giê-hô-va</a:t>
            </a:r>
            <a:r>
              <a:rPr lang="en-US" dirty="0"/>
              <a:t>. </a:t>
            </a:r>
            <a:r>
              <a:rPr lang="en-US" dirty="0" err="1"/>
              <a:t>Nhưng</a:t>
            </a:r>
            <a:r>
              <a:rPr lang="en-US" dirty="0"/>
              <a:t> </a:t>
            </a:r>
            <a:r>
              <a:rPr lang="en-US" dirty="0" err="1"/>
              <a:t>Ngài</a:t>
            </a:r>
            <a:r>
              <a:rPr lang="en-US" dirty="0"/>
              <a:t> </a:t>
            </a:r>
            <a:r>
              <a:rPr lang="en-US" dirty="0" err="1"/>
              <a:t>không</a:t>
            </a:r>
            <a:r>
              <a:rPr lang="en-US" dirty="0"/>
              <a:t> </a:t>
            </a:r>
            <a:r>
              <a:rPr lang="en-US" dirty="0" err="1"/>
              <a:t>thường</a:t>
            </a:r>
            <a:r>
              <a:rPr lang="en-US" dirty="0"/>
              <a:t> </a:t>
            </a:r>
            <a:r>
              <a:rPr lang="en-US" dirty="0" err="1"/>
              <a:t>ở</a:t>
            </a:r>
            <a:r>
              <a:rPr lang="en-US" dirty="0"/>
              <a:t> </a:t>
            </a:r>
            <a:r>
              <a:rPr lang="en-US" dirty="0" err="1"/>
              <a:t>luôn</a:t>
            </a:r>
            <a:r>
              <a:rPr lang="en-US" dirty="0"/>
              <a:t> </a:t>
            </a:r>
            <a:r>
              <a:rPr lang="en-US" dirty="0" err="1"/>
              <a:t>với</a:t>
            </a:r>
            <a:r>
              <a:rPr lang="en-US" dirty="0"/>
              <a:t> con </a:t>
            </a:r>
            <a:r>
              <a:rPr lang="en-US" dirty="0" err="1"/>
              <a:t>người</a:t>
            </a:r>
            <a:r>
              <a:rPr lang="en-US" dirty="0"/>
              <a:t> (</a:t>
            </a:r>
            <a:r>
              <a:rPr lang="en-US" dirty="0" err="1"/>
              <a:t>Sáng</a:t>
            </a:r>
            <a:r>
              <a:rPr lang="en-US" dirty="0"/>
              <a:t> 6:2)</a:t>
            </a:r>
          </a:p>
        </p:txBody>
      </p:sp>
      <p:sp>
        <p:nvSpPr>
          <p:cNvPr id="4" name="Slide Number Placeholder 3"/>
          <p:cNvSpPr>
            <a:spLocks noGrp="1"/>
          </p:cNvSpPr>
          <p:nvPr>
            <p:ph type="sldNum" sz="quarter" idx="5"/>
          </p:nvPr>
        </p:nvSpPr>
        <p:spPr/>
        <p:txBody>
          <a:bodyPr/>
          <a:lstStyle/>
          <a:p>
            <a:fld id="{A5700309-B0F6-0449-B4B9-F33E0D290F79}" type="slidenum">
              <a:rPr lang="en-US" smtClean="0"/>
              <a:t>5</a:t>
            </a:fld>
            <a:endParaRPr lang="en-US"/>
          </a:p>
        </p:txBody>
      </p:sp>
    </p:spTree>
    <p:extLst>
      <p:ext uri="{BB962C8B-B14F-4D97-AF65-F5344CB8AC3E}">
        <p14:creationId xmlns:p14="http://schemas.microsoft.com/office/powerpoint/2010/main" val="249992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Trong</a:t>
            </a:r>
            <a:r>
              <a:rPr lang="en-US" dirty="0"/>
              <a:t> </a:t>
            </a:r>
            <a:r>
              <a:rPr lang="en-US" dirty="0" err="1"/>
              <a:t>sự</a:t>
            </a:r>
            <a:r>
              <a:rPr lang="en-US" dirty="0"/>
              <a:t> </a:t>
            </a:r>
            <a:r>
              <a:rPr lang="en-US" dirty="0" err="1"/>
              <a:t>sanh</a:t>
            </a:r>
            <a:r>
              <a:rPr lang="en-US" dirty="0"/>
              <a:t> </a:t>
            </a:r>
            <a:r>
              <a:rPr lang="en-US" dirty="0" err="1"/>
              <a:t>lại</a:t>
            </a:r>
            <a:r>
              <a:rPr lang="en-US" dirty="0"/>
              <a:t>.</a:t>
            </a:r>
          </a:p>
          <a:p>
            <a:r>
              <a:rPr lang="vi-VN" sz="1200" b="0" i="0" kern="1200" dirty="0">
                <a:solidFill>
                  <a:schemeClr val="tx1"/>
                </a:solidFill>
                <a:effectLst/>
                <a:latin typeface="+mn-lt"/>
                <a:ea typeface="+mn-ea"/>
                <a:cs typeface="+mn-cs"/>
              </a:rPr>
              <a:t>Giăng 1:</a:t>
            </a:r>
            <a:r>
              <a:rPr lang="vi-VN" sz="1200" b="0" i="0" u="none" strike="noStrike" kern="1200" dirty="0">
                <a:solidFill>
                  <a:schemeClr val="tx1"/>
                </a:solidFill>
                <a:effectLst/>
                <a:latin typeface="+mn-lt"/>
                <a:ea typeface="+mn-ea"/>
                <a:cs typeface="+mn-cs"/>
                <a:hlinkClick r:id="rId3" tooltip="Share Verse"/>
              </a:rPr>
              <a:t>12</a:t>
            </a:r>
            <a:r>
              <a:rPr lang="vi-VN" sz="1200" b="0" i="0" kern="1200" dirty="0">
                <a:solidFill>
                  <a:schemeClr val="tx1"/>
                </a:solidFill>
                <a:effectLst/>
                <a:latin typeface="+mn-lt"/>
                <a:ea typeface="+mn-ea"/>
                <a:cs typeface="+mn-cs"/>
              </a:rPr>
              <a:t> Nhưng hễ ai đã nhận Ngài, thì Ngài ban cho quyền phép trở nên con cái Đức Chúa Trời, là ban cho những kẻ tin danh Ngài, </a:t>
            </a:r>
            <a:r>
              <a:rPr lang="vi-VN" sz="1200" b="0" i="0" u="none" strike="noStrike" kern="1200" dirty="0">
                <a:solidFill>
                  <a:schemeClr val="tx1"/>
                </a:solidFill>
                <a:effectLst/>
                <a:latin typeface="+mn-lt"/>
                <a:ea typeface="+mn-ea"/>
                <a:cs typeface="+mn-cs"/>
                <a:hlinkClick r:id="rId4" tooltip="Share Verse"/>
              </a:rPr>
              <a:t>13</a:t>
            </a:r>
            <a:r>
              <a:rPr lang="vi-VN" sz="1200" b="0" i="0" kern="1200" dirty="0">
                <a:solidFill>
                  <a:schemeClr val="tx1"/>
                </a:solidFill>
                <a:effectLst/>
                <a:latin typeface="+mn-lt"/>
                <a:ea typeface="+mn-ea"/>
                <a:cs typeface="+mn-cs"/>
              </a:rPr>
              <a:t> là kẻ chẳng phải sanh bởi khí huyết, hoặc bởi tình dục, hoặc bởi ý người, nhưng sanh bởi Đức Chúa Trời vậy.</a:t>
            </a:r>
          </a:p>
          <a:p>
            <a:endParaRPr lang="en-US" dirty="0"/>
          </a:p>
          <a:p>
            <a:r>
              <a:rPr lang="vi-VN" sz="1200" b="0" i="0" kern="1200" dirty="0">
                <a:solidFill>
                  <a:schemeClr val="tx1"/>
                </a:solidFill>
                <a:effectLst/>
                <a:latin typeface="+mn-lt"/>
                <a:ea typeface="+mn-ea"/>
                <a:cs typeface="+mn-cs"/>
              </a:rPr>
              <a:t>Giăng 3: </a:t>
            </a:r>
            <a:r>
              <a:rPr lang="vi-VN" sz="1200" b="0" i="0" u="none" strike="noStrike" kern="1200" dirty="0">
                <a:solidFill>
                  <a:schemeClr val="tx1"/>
                </a:solidFill>
                <a:effectLst/>
                <a:latin typeface="+mn-lt"/>
                <a:ea typeface="+mn-ea"/>
                <a:cs typeface="+mn-cs"/>
                <a:hlinkClick r:id="rId5" tooltip="Share Verse"/>
              </a:rPr>
              <a:t>6</a:t>
            </a:r>
            <a:r>
              <a:rPr lang="vi-VN" sz="1200" b="0" i="0" kern="1200" dirty="0">
                <a:solidFill>
                  <a:schemeClr val="tx1"/>
                </a:solidFill>
                <a:effectLst/>
                <a:latin typeface="+mn-lt"/>
                <a:ea typeface="+mn-ea"/>
                <a:cs typeface="+mn-cs"/>
              </a:rPr>
              <a:t> Hễ chi sanh bởi xác thịt là xác thịt; hễ chi sanh bởi Thánh Linh là thần. </a:t>
            </a:r>
            <a:r>
              <a:rPr lang="vi-VN" sz="1200" b="0" i="0" u="none" strike="noStrike" kern="1200" dirty="0">
                <a:solidFill>
                  <a:schemeClr val="tx1"/>
                </a:solidFill>
                <a:effectLst/>
                <a:latin typeface="+mn-lt"/>
                <a:ea typeface="+mn-ea"/>
                <a:cs typeface="+mn-cs"/>
                <a:hlinkClick r:id="rId6" tooltip="Share Verse"/>
              </a:rPr>
              <a:t>7</a:t>
            </a:r>
            <a:r>
              <a:rPr lang="vi-VN" sz="1200" b="0" i="0" kern="1200" dirty="0">
                <a:solidFill>
                  <a:schemeClr val="tx1"/>
                </a:solidFill>
                <a:effectLst/>
                <a:latin typeface="+mn-lt"/>
                <a:ea typeface="+mn-ea"/>
                <a:cs typeface="+mn-cs"/>
              </a:rPr>
              <a:t> Chớ lấy làm lạ về điều ta đã nói với ngươi: Các ngươi phải sanh lại. </a:t>
            </a:r>
            <a:r>
              <a:rPr lang="vi-VN" sz="1200" b="0" i="0" u="none" strike="noStrike" kern="1200" dirty="0">
                <a:solidFill>
                  <a:schemeClr val="tx1"/>
                </a:solidFill>
                <a:effectLst/>
                <a:latin typeface="+mn-lt"/>
                <a:ea typeface="+mn-ea"/>
                <a:cs typeface="+mn-cs"/>
                <a:hlinkClick r:id="rId7" tooltip="Share Verse"/>
              </a:rPr>
              <a:t>8</a:t>
            </a:r>
            <a:r>
              <a:rPr lang="vi-VN" sz="1200" b="0" i="0" kern="1200" dirty="0">
                <a:solidFill>
                  <a:schemeClr val="tx1"/>
                </a:solidFill>
                <a:effectLst/>
                <a:latin typeface="+mn-lt"/>
                <a:ea typeface="+mn-ea"/>
                <a:cs typeface="+mn-cs"/>
              </a:rPr>
              <a:t> Gió muốn thổi đâu thì thổi, ngươi nghe tiếng động; nhưng chẳng biết gió đến từ đâu và cũng không biết đi đâu. Hễ người nào sanh bởi Thánh Linh thì cũng như vậy.</a:t>
            </a:r>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6</a:t>
            </a:fld>
            <a:endParaRPr lang="en-US"/>
          </a:p>
        </p:txBody>
      </p:sp>
    </p:spTree>
    <p:extLst>
      <p:ext uri="{BB962C8B-B14F-4D97-AF65-F5344CB8AC3E}">
        <p14:creationId xmlns:p14="http://schemas.microsoft.com/office/powerpoint/2010/main" val="3787267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hlinkClick r:id="rId3" tooltip="Share Verse"/>
              </a:rPr>
              <a:t>E-phe-so 13</a:t>
            </a:r>
            <a:r>
              <a:rPr lang="vi-VN" dirty="0"/>
              <a:t> Ấy lại cũng trong Ngài mà anh em sau khi đã nghe đạo chân thật, là đạo Tin Lành về sự cứu rỗi anh em, ấy là trong Ngài mà anh em đã tin và được ấn chứng bằng Đức Thánh Linh là Đấng Chúa đã hứa, </a:t>
            </a:r>
            <a:r>
              <a:rPr lang="vi-VN" dirty="0">
                <a:hlinkClick r:id="rId4" tooltip="Share Verse"/>
              </a:rPr>
              <a:t>14</a:t>
            </a:r>
            <a:r>
              <a:rPr lang="vi-VN" dirty="0"/>
              <a:t> Đấng ấy làm của cầm về cơ nghiệp chúng ta, cho đến kỳ chuộc lấy những kẻ mà Ngài đã được để khen ngợi sự vinh hiển Ngài.</a:t>
            </a: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1400" dirty="0"/>
              <a:t>Chúng ta không thể vào được Thiên Đàng nếu Chúa chưa ngự trị trong chúng ta. Ngài là của cầm hay khoãng đặt cọc là tờ khế hay hộc chiếu.</a:t>
            </a:r>
            <a:endParaRPr lang="en-US" sz="1400" dirty="0"/>
          </a:p>
          <a:p>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7</a:t>
            </a:fld>
            <a:endParaRPr lang="en-US"/>
          </a:p>
        </p:txBody>
      </p:sp>
    </p:spTree>
    <p:extLst>
      <p:ext uri="{BB962C8B-B14F-4D97-AF65-F5344CB8AC3E}">
        <p14:creationId xmlns:p14="http://schemas.microsoft.com/office/powerpoint/2010/main" val="306181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Tín</a:t>
            </a:r>
            <a:r>
              <a:rPr lang="en-US" dirty="0"/>
              <a:t> </a:t>
            </a:r>
            <a:r>
              <a:rPr lang="en-US" dirty="0" err="1"/>
              <a:t>đồ</a:t>
            </a:r>
            <a:r>
              <a:rPr lang="en-US" dirty="0"/>
              <a:t> </a:t>
            </a:r>
            <a:r>
              <a:rPr lang="en-US" dirty="0" err="1"/>
              <a:t>thường</a:t>
            </a:r>
            <a:r>
              <a:rPr lang="en-US" dirty="0"/>
              <a:t> ko </a:t>
            </a:r>
            <a:r>
              <a:rPr lang="en-US" dirty="0" err="1"/>
              <a:t>quan</a:t>
            </a:r>
            <a:r>
              <a:rPr lang="en-US" dirty="0"/>
              <a:t> </a:t>
            </a:r>
            <a:r>
              <a:rPr lang="en-US" dirty="0" err="1"/>
              <a:t>tâm</a:t>
            </a:r>
            <a:r>
              <a:rPr lang="en-US" dirty="0"/>
              <a:t> </a:t>
            </a:r>
            <a:r>
              <a:rPr lang="en-US" dirty="0" err="1"/>
              <a:t>đến</a:t>
            </a:r>
            <a:r>
              <a:rPr lang="en-US" dirty="0"/>
              <a:t> </a:t>
            </a:r>
            <a:r>
              <a:rPr lang="en-US" dirty="0" err="1"/>
              <a:t>Ngài</a:t>
            </a:r>
            <a:r>
              <a:rPr lang="en-US" dirty="0"/>
              <a:t>. </a:t>
            </a:r>
            <a:r>
              <a:rPr lang="en-US" dirty="0" err="1"/>
              <a:t>Không</a:t>
            </a:r>
            <a:r>
              <a:rPr lang="en-US" dirty="0"/>
              <a:t> </a:t>
            </a:r>
            <a:r>
              <a:rPr lang="en-US" dirty="0" err="1"/>
              <a:t>hiểu</a:t>
            </a:r>
            <a:r>
              <a:rPr lang="en-US" dirty="0"/>
              <a:t> </a:t>
            </a:r>
            <a:r>
              <a:rPr lang="en-US" dirty="0" err="1"/>
              <a:t>về</a:t>
            </a:r>
            <a:r>
              <a:rPr lang="en-US" dirty="0"/>
              <a:t> </a:t>
            </a:r>
            <a:r>
              <a:rPr lang="en-US" dirty="0" err="1"/>
              <a:t>Ngài</a:t>
            </a:r>
            <a:r>
              <a:rPr lang="en-US" dirty="0"/>
              <a:t> </a:t>
            </a:r>
            <a:r>
              <a:rPr lang="en-US" dirty="0" err="1"/>
              <a:t>cách</a:t>
            </a:r>
            <a:r>
              <a:rPr lang="en-US" dirty="0"/>
              <a:t> </a:t>
            </a:r>
            <a:r>
              <a:rPr lang="en-US" dirty="0" err="1"/>
              <a:t>đúng</a:t>
            </a:r>
            <a:r>
              <a:rPr lang="en-US" dirty="0"/>
              <a:t> </a:t>
            </a:r>
            <a:r>
              <a:rPr lang="en-US" dirty="0" err="1"/>
              <a:t>đắn</a:t>
            </a:r>
            <a:r>
              <a:rPr lang="en-US" dirty="0"/>
              <a:t>.</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Ngài thể hiện dứoi nhiều hình thức: Lứoi lữa, lữa để thử luyện, là dầu để sai phái, và các ân tứ thuộc linh. Nhưng Ngài ko phải là chức năng đó. Ngài là Thần, một thân vị, một con người nhưng ko bằng xương thịt như chúng ta.</a:t>
            </a:r>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8</a:t>
            </a:fld>
            <a:endParaRPr lang="en-US"/>
          </a:p>
        </p:txBody>
      </p:sp>
    </p:spTree>
    <p:extLst>
      <p:ext uri="{BB962C8B-B14F-4D97-AF65-F5344CB8AC3E}">
        <p14:creationId xmlns:p14="http://schemas.microsoft.com/office/powerpoint/2010/main" val="80988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tooltip="Share Verse"/>
              </a:rPr>
              <a:t>Giaưng 14:16</a:t>
            </a:r>
            <a:r>
              <a:rPr lang="vi-VN" sz="1200" b="0" i="0" kern="1200" dirty="0">
                <a:solidFill>
                  <a:schemeClr val="tx1"/>
                </a:solidFill>
                <a:effectLst/>
                <a:latin typeface="+mn-lt"/>
                <a:ea typeface="+mn-ea"/>
                <a:cs typeface="+mn-cs"/>
              </a:rPr>
              <a:t> Ta lại sẽ nài xin Cha, Ngài sẽ ban cho các ngươi một Đấng Yên ủi khác, để ở với các ngươi đời đời, </a:t>
            </a:r>
            <a:r>
              <a:rPr lang="vi-VN" sz="1200" b="0" i="0" u="none" strike="noStrike" kern="1200" dirty="0">
                <a:solidFill>
                  <a:schemeClr val="tx1"/>
                </a:solidFill>
                <a:effectLst/>
                <a:latin typeface="+mn-lt"/>
                <a:ea typeface="+mn-ea"/>
                <a:cs typeface="+mn-cs"/>
                <a:hlinkClick r:id="rId4" tooltip="Share Verse"/>
              </a:rPr>
              <a:t>17</a:t>
            </a:r>
            <a:r>
              <a:rPr lang="vi-VN" sz="1200" b="0" i="0" kern="1200" dirty="0">
                <a:solidFill>
                  <a:schemeClr val="tx1"/>
                </a:solidFill>
                <a:effectLst/>
                <a:latin typeface="+mn-lt"/>
                <a:ea typeface="+mn-ea"/>
                <a:cs typeface="+mn-cs"/>
              </a:rPr>
              <a:t> tức là Thần lẽ thật, mà thế gian không thể nhận lãnh được, vì chẳng thấy và chẳng biết Ngài; nhưng các ngươi biết Ngài, vì Ngài vẫn ở với các ngươi và sẽ ở trong các ngươi</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Giang 14:25 Nhưng Đấng Yên ủi, tức là Đức Thánh Linh mà Cha sẽ nhân danh ta sai xuống, Đấng ấy sẽ dạy dỗ các ngươi mọi sự, nhắc lại cho các ngươi nhớ mọi điều ta đã phán cùng các ngươi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Giăng 16:</a:t>
            </a:r>
            <a:r>
              <a:rPr lang="vi-VN" sz="1200" b="0" i="0" u="none" strike="noStrike" kern="1200" dirty="0">
                <a:solidFill>
                  <a:schemeClr val="tx1"/>
                </a:solidFill>
                <a:effectLst/>
                <a:latin typeface="+mn-lt"/>
                <a:ea typeface="+mn-ea"/>
                <a:cs typeface="+mn-cs"/>
                <a:hlinkClick r:id="rId5" tooltip="Share Verse"/>
              </a:rPr>
              <a:t>8</a:t>
            </a:r>
            <a:r>
              <a:rPr lang="vi-VN" sz="1200" b="0" i="0" kern="1200" dirty="0">
                <a:solidFill>
                  <a:schemeClr val="tx1"/>
                </a:solidFill>
                <a:effectLst/>
                <a:latin typeface="+mn-lt"/>
                <a:ea typeface="+mn-ea"/>
                <a:cs typeface="+mn-cs"/>
              </a:rPr>
              <a:t> Khi Ngài đến thì sẽ khiến thế gian tự cáo về tội lỗi, về sự công bình và về sự phán xét. </a:t>
            </a:r>
            <a:r>
              <a:rPr lang="vi-VN" sz="1200" b="0" i="0" u="none" strike="noStrike" kern="1200" dirty="0">
                <a:solidFill>
                  <a:schemeClr val="tx1"/>
                </a:solidFill>
                <a:effectLst/>
                <a:latin typeface="+mn-lt"/>
                <a:ea typeface="+mn-ea"/>
                <a:cs typeface="+mn-cs"/>
                <a:hlinkClick r:id="rId6" tooltip="Share Verse"/>
              </a:rPr>
              <a:t>9</a:t>
            </a:r>
            <a:r>
              <a:rPr lang="vi-VN" sz="1200" b="0" i="0" kern="1200" dirty="0">
                <a:solidFill>
                  <a:schemeClr val="tx1"/>
                </a:solidFill>
                <a:effectLst/>
                <a:latin typeface="+mn-lt"/>
                <a:ea typeface="+mn-ea"/>
                <a:cs typeface="+mn-cs"/>
              </a:rPr>
              <a:t> Về tội lỗi, vì họ không tin ta; </a:t>
            </a:r>
            <a:r>
              <a:rPr lang="vi-VN" sz="1200" b="0" i="0" u="none" strike="noStrike" kern="1200" dirty="0">
                <a:solidFill>
                  <a:schemeClr val="tx1"/>
                </a:solidFill>
                <a:effectLst/>
                <a:latin typeface="+mn-lt"/>
                <a:ea typeface="+mn-ea"/>
                <a:cs typeface="+mn-cs"/>
                <a:hlinkClick r:id="rId7" tooltip="Share Verse"/>
              </a:rPr>
              <a:t>10</a:t>
            </a:r>
            <a:r>
              <a:rPr lang="vi-VN" sz="1200" b="0" i="0" kern="1200" dirty="0">
                <a:solidFill>
                  <a:schemeClr val="tx1"/>
                </a:solidFill>
                <a:effectLst/>
                <a:latin typeface="+mn-lt"/>
                <a:ea typeface="+mn-ea"/>
                <a:cs typeface="+mn-cs"/>
              </a:rPr>
              <a:t> về sự công bình, vì ta đi đến cùng Cha và các ngươi chẳng thấy ta nữa; </a:t>
            </a:r>
            <a:r>
              <a:rPr lang="vi-VN" sz="1200" b="0" i="0" u="none" strike="noStrike" kern="1200" dirty="0">
                <a:solidFill>
                  <a:schemeClr val="tx1"/>
                </a:solidFill>
                <a:effectLst/>
                <a:latin typeface="+mn-lt"/>
                <a:ea typeface="+mn-ea"/>
                <a:cs typeface="+mn-cs"/>
                <a:hlinkClick r:id="rId8" tooltip="Share Verse"/>
              </a:rPr>
              <a:t>11</a:t>
            </a:r>
            <a:r>
              <a:rPr lang="vi-VN" sz="1200" b="0" i="0" kern="1200" dirty="0">
                <a:solidFill>
                  <a:schemeClr val="tx1"/>
                </a:solidFill>
                <a:effectLst/>
                <a:latin typeface="+mn-lt"/>
                <a:ea typeface="+mn-ea"/>
                <a:cs typeface="+mn-cs"/>
              </a:rPr>
              <a:t> về sự phán xét, vì vua chúa thế gian nầy đã bị đoán xét. </a:t>
            </a:r>
            <a:r>
              <a:rPr lang="vi-VN" sz="1200" b="0" i="0" u="none" strike="noStrike" kern="1200" dirty="0">
                <a:solidFill>
                  <a:schemeClr val="tx1"/>
                </a:solidFill>
                <a:effectLst/>
                <a:latin typeface="+mn-lt"/>
                <a:ea typeface="+mn-ea"/>
                <a:cs typeface="+mn-cs"/>
                <a:hlinkClick r:id="rId9" tooltip="Share Verse"/>
              </a:rPr>
              <a:t>12</a:t>
            </a:r>
            <a:r>
              <a:rPr lang="vi-VN" sz="1200" b="0" i="0" kern="1200" dirty="0">
                <a:solidFill>
                  <a:schemeClr val="tx1"/>
                </a:solidFill>
                <a:effectLst/>
                <a:latin typeface="+mn-lt"/>
                <a:ea typeface="+mn-ea"/>
                <a:cs typeface="+mn-cs"/>
              </a:rPr>
              <a:t> Ta còn có nhiều chuyện nói với các ngươi nữa; nhưng bây giờ những điều đó cao quá sức các ngươi. </a:t>
            </a:r>
            <a:r>
              <a:rPr lang="vi-VN" sz="1200" b="0" i="0" u="none" strike="noStrike" kern="1200" dirty="0">
                <a:solidFill>
                  <a:schemeClr val="tx1"/>
                </a:solidFill>
                <a:effectLst/>
                <a:latin typeface="+mn-lt"/>
                <a:ea typeface="+mn-ea"/>
                <a:cs typeface="+mn-cs"/>
                <a:hlinkClick r:id="rId10" tooltip="Share Verse"/>
              </a:rPr>
              <a:t>13</a:t>
            </a:r>
            <a:r>
              <a:rPr lang="vi-VN" sz="1200" b="0" i="0" kern="1200" dirty="0">
                <a:solidFill>
                  <a:schemeClr val="tx1"/>
                </a:solidFill>
                <a:effectLst/>
                <a:latin typeface="+mn-lt"/>
                <a:ea typeface="+mn-ea"/>
                <a:cs typeface="+mn-cs"/>
              </a:rPr>
              <a:t> Lúc nào Thần lẽ thật sẽ đến, thì Ngài dẫn các ngươi vào mọi lẽ thật; vì Ngài không nói tự mình, nhưng nói mọi điều mình đã nghe, và tỏ bày cho các ngươi những sự sẽ đến. </a:t>
            </a:r>
            <a:r>
              <a:rPr lang="vi-VN" sz="1200" b="0" i="0" u="none" strike="noStrike" kern="1200" dirty="0">
                <a:solidFill>
                  <a:schemeClr val="tx1"/>
                </a:solidFill>
                <a:effectLst/>
                <a:latin typeface="+mn-lt"/>
                <a:ea typeface="+mn-ea"/>
                <a:cs typeface="+mn-cs"/>
                <a:hlinkClick r:id="rId11" tooltip="Share Verse"/>
              </a:rPr>
              <a:t>14</a:t>
            </a:r>
            <a:r>
              <a:rPr lang="vi-VN" sz="1200" b="0" i="0" kern="1200" dirty="0">
                <a:solidFill>
                  <a:schemeClr val="tx1"/>
                </a:solidFill>
                <a:effectLst/>
                <a:latin typeface="+mn-lt"/>
                <a:ea typeface="+mn-ea"/>
                <a:cs typeface="+mn-cs"/>
              </a:rPr>
              <a:t> Ấy chính Ngài sẽ làm sáng danh ta, vì Ngài sẽ lấy điều thuộc về ta mà rao bảo cho các ngươi. </a:t>
            </a:r>
            <a:endParaRPr lang="en-US" dirty="0"/>
          </a:p>
          <a:p>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9</a:t>
            </a:fld>
            <a:endParaRPr lang="en-US"/>
          </a:p>
        </p:txBody>
      </p:sp>
    </p:spTree>
    <p:extLst>
      <p:ext uri="{BB962C8B-B14F-4D97-AF65-F5344CB8AC3E}">
        <p14:creationId xmlns:p14="http://schemas.microsoft.com/office/powerpoint/2010/main" val="97501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Đây</a:t>
            </a:r>
            <a:r>
              <a:rPr lang="en-US" dirty="0"/>
              <a:t> </a:t>
            </a:r>
            <a:r>
              <a:rPr lang="en-US" dirty="0" err="1"/>
              <a:t>là</a:t>
            </a:r>
            <a:r>
              <a:rPr lang="en-US" dirty="0"/>
              <a:t> </a:t>
            </a:r>
            <a:r>
              <a:rPr lang="en-US" dirty="0" err="1"/>
              <a:t>sự</a:t>
            </a:r>
            <a:r>
              <a:rPr lang="en-US" dirty="0"/>
              <a:t> </a:t>
            </a:r>
            <a:r>
              <a:rPr lang="en-US" dirty="0" err="1"/>
              <a:t>kiện</a:t>
            </a:r>
            <a:r>
              <a:rPr lang="en-US" dirty="0"/>
              <a:t> </a:t>
            </a:r>
            <a:r>
              <a:rPr lang="en-US" dirty="0" err="1"/>
              <a:t>lớn</a:t>
            </a:r>
            <a:r>
              <a:rPr lang="en-US" dirty="0"/>
              <a:t> </a:t>
            </a:r>
            <a:r>
              <a:rPr lang="en-US" dirty="0" err="1"/>
              <a:t>một</a:t>
            </a:r>
            <a:r>
              <a:rPr lang="en-US" dirty="0"/>
              <a:t> </a:t>
            </a:r>
            <a:r>
              <a:rPr lang="en-US" dirty="0" err="1"/>
              <a:t>bước</a:t>
            </a:r>
            <a:r>
              <a:rPr lang="en-US" dirty="0"/>
              <a:t> </a:t>
            </a:r>
            <a:r>
              <a:rPr lang="en-US" dirty="0" err="1"/>
              <a:t>quanh</a:t>
            </a:r>
            <a:r>
              <a:rPr lang="en-US" dirty="0"/>
              <a:t> </a:t>
            </a:r>
            <a:r>
              <a:rPr lang="en-US" dirty="0" err="1"/>
              <a:t>trong</a:t>
            </a:r>
            <a:r>
              <a:rPr lang="en-US" dirty="0"/>
              <a:t> </a:t>
            </a:r>
            <a:r>
              <a:rPr lang="en-US" dirty="0" err="1"/>
              <a:t>sự</a:t>
            </a:r>
            <a:r>
              <a:rPr lang="en-US" dirty="0"/>
              <a:t> </a:t>
            </a:r>
            <a:r>
              <a:rPr lang="en-US" dirty="0" err="1"/>
              <a:t>cứu</a:t>
            </a:r>
            <a:r>
              <a:rPr lang="en-US" dirty="0"/>
              <a:t> </a:t>
            </a:r>
            <a:r>
              <a:rPr lang="en-US" dirty="0" err="1"/>
              <a:t>chuộc</a:t>
            </a:r>
            <a:r>
              <a:rPr lang="en-US" dirty="0"/>
              <a:t> </a:t>
            </a:r>
            <a:r>
              <a:rPr lang="en-US" dirty="0" err="1"/>
              <a:t>rao</a:t>
            </a:r>
            <a:r>
              <a:rPr lang="en-US" dirty="0"/>
              <a:t> ra </a:t>
            </a:r>
            <a:r>
              <a:rPr lang="en-US" dirty="0" err="1"/>
              <a:t>cho</a:t>
            </a:r>
            <a:r>
              <a:rPr lang="en-US" dirty="0"/>
              <a:t> </a:t>
            </a:r>
            <a:r>
              <a:rPr lang="en-US" dirty="0" err="1"/>
              <a:t>dân</a:t>
            </a:r>
            <a:r>
              <a:rPr lang="en-US" dirty="0"/>
              <a:t> </a:t>
            </a:r>
            <a:r>
              <a:rPr lang="en-US" dirty="0" err="1"/>
              <a:t>ngoại</a:t>
            </a:r>
            <a:r>
              <a:rPr lang="en-US" dirty="0"/>
              <a:t>, </a:t>
            </a:r>
            <a:r>
              <a:rPr lang="en-US" dirty="0" err="1"/>
              <a:t>tức</a:t>
            </a:r>
            <a:r>
              <a:rPr lang="en-US" dirty="0"/>
              <a:t> </a:t>
            </a:r>
            <a:r>
              <a:rPr lang="en-US" dirty="0" err="1"/>
              <a:t>thế</a:t>
            </a:r>
            <a:r>
              <a:rPr lang="en-US" dirty="0"/>
              <a:t> </a:t>
            </a:r>
            <a:r>
              <a:rPr lang="en-US" dirty="0" err="1"/>
              <a:t>giói</a:t>
            </a:r>
            <a:r>
              <a:rPr lang="en-US" dirty="0"/>
              <a:t> </a:t>
            </a:r>
            <a:r>
              <a:rPr lang="en-US" dirty="0" err="1"/>
              <a:t>hôm</a:t>
            </a:r>
            <a:r>
              <a:rPr lang="en-US" dirty="0"/>
              <a:t> nay.</a:t>
            </a:r>
          </a:p>
          <a:p>
            <a:r>
              <a:rPr lang="en-US" dirty="0"/>
              <a:t>Phi-e-</a:t>
            </a:r>
            <a:r>
              <a:rPr lang="en-US" dirty="0" err="1"/>
              <a:t>rơ</a:t>
            </a:r>
            <a:r>
              <a:rPr lang="en-US" dirty="0"/>
              <a:t> </a:t>
            </a:r>
            <a:r>
              <a:rPr lang="en-US" dirty="0" err="1"/>
              <a:t>đũ</a:t>
            </a:r>
            <a:r>
              <a:rPr lang="en-US" dirty="0"/>
              <a:t> </a:t>
            </a:r>
            <a:r>
              <a:rPr lang="en-US" dirty="0" err="1"/>
              <a:t>uy</a:t>
            </a:r>
            <a:r>
              <a:rPr lang="en-US" dirty="0"/>
              <a:t> </a:t>
            </a:r>
            <a:r>
              <a:rPr lang="en-US" dirty="0" err="1"/>
              <a:t>tín</a:t>
            </a:r>
            <a:r>
              <a:rPr lang="en-US" dirty="0"/>
              <a:t> </a:t>
            </a:r>
            <a:r>
              <a:rPr lang="en-US" dirty="0" err="1"/>
              <a:t>để</a:t>
            </a:r>
            <a:r>
              <a:rPr lang="en-US" dirty="0"/>
              <a:t> </a:t>
            </a:r>
            <a:r>
              <a:rPr lang="en-US" dirty="0" err="1"/>
              <a:t>đột</a:t>
            </a:r>
            <a:r>
              <a:rPr lang="en-US" dirty="0"/>
              <a:t> </a:t>
            </a:r>
            <a:r>
              <a:rPr lang="en-US" dirty="0" err="1"/>
              <a:t>phá</a:t>
            </a:r>
            <a:r>
              <a:rPr lang="en-US" dirty="0"/>
              <a:t> </a:t>
            </a:r>
            <a:r>
              <a:rPr lang="en-US" dirty="0" err="1"/>
              <a:t>ý</a:t>
            </a:r>
            <a:r>
              <a:rPr lang="en-US" dirty="0"/>
              <a:t> </a:t>
            </a:r>
            <a:r>
              <a:rPr lang="en-US" dirty="0" err="1"/>
              <a:t>bảo</a:t>
            </a:r>
            <a:r>
              <a:rPr lang="en-US" dirty="0"/>
              <a:t> </a:t>
            </a:r>
            <a:r>
              <a:rPr lang="en-US" dirty="0" err="1"/>
              <a:t>thũ</a:t>
            </a:r>
            <a:r>
              <a:rPr lang="en-US" dirty="0"/>
              <a:t> </a:t>
            </a:r>
            <a:r>
              <a:rPr lang="en-US" dirty="0" err="1"/>
              <a:t>này</a:t>
            </a:r>
            <a:r>
              <a:rPr lang="en-US" dirty="0"/>
              <a:t> </a:t>
            </a:r>
            <a:r>
              <a:rPr lang="en-US" dirty="0" err="1"/>
              <a:t>và</a:t>
            </a:r>
            <a:r>
              <a:rPr lang="en-US" dirty="0"/>
              <a:t> </a:t>
            </a:r>
            <a:r>
              <a:rPr lang="en-US" dirty="0" err="1"/>
              <a:t>sau</a:t>
            </a:r>
            <a:r>
              <a:rPr lang="en-US" dirty="0"/>
              <a:t> </a:t>
            </a:r>
            <a:r>
              <a:rPr lang="en-US" dirty="0" err="1"/>
              <a:t>đó</a:t>
            </a:r>
            <a:r>
              <a:rPr lang="en-US" dirty="0"/>
              <a:t> </a:t>
            </a:r>
            <a:r>
              <a:rPr lang="en-US" dirty="0" err="1"/>
              <a:t>là</a:t>
            </a:r>
            <a:r>
              <a:rPr lang="en-US" dirty="0"/>
              <a:t> </a:t>
            </a:r>
            <a:r>
              <a:rPr lang="en-US" dirty="0" err="1"/>
              <a:t>sứ</a:t>
            </a:r>
            <a:r>
              <a:rPr lang="en-US" dirty="0"/>
              <a:t> </a:t>
            </a:r>
            <a:r>
              <a:rPr lang="en-US" dirty="0" err="1"/>
              <a:t>đồ</a:t>
            </a:r>
            <a:r>
              <a:rPr lang="en-US" dirty="0"/>
              <a:t> </a:t>
            </a:r>
            <a:r>
              <a:rPr lang="en-US" dirty="0" err="1"/>
              <a:t>Phao</a:t>
            </a:r>
            <a:r>
              <a:rPr lang="en-US" dirty="0"/>
              <a:t> Lô </a:t>
            </a:r>
            <a:r>
              <a:rPr lang="en-US" dirty="0" err="1"/>
              <a:t>Công</a:t>
            </a:r>
            <a:r>
              <a:rPr lang="en-US" dirty="0"/>
              <a:t> </a:t>
            </a:r>
            <a:r>
              <a:rPr lang="en-US" dirty="0" err="1"/>
              <a:t>vụ</a:t>
            </a:r>
            <a:r>
              <a:rPr lang="en-US" dirty="0"/>
              <a:t> 11: 19-26</a:t>
            </a:r>
          </a:p>
          <a:p>
            <a:endParaRPr lang="en-US" dirty="0"/>
          </a:p>
          <a:p>
            <a:r>
              <a:rPr lang="en-US" dirty="0" err="1"/>
              <a:t>Chúa</a:t>
            </a:r>
            <a:r>
              <a:rPr lang="en-US" dirty="0"/>
              <a:t> </a:t>
            </a:r>
            <a:r>
              <a:rPr lang="en-US" dirty="0" err="1"/>
              <a:t>Thánh</a:t>
            </a:r>
            <a:r>
              <a:rPr lang="en-US" dirty="0"/>
              <a:t> Linh </a:t>
            </a:r>
            <a:r>
              <a:rPr lang="en-US" dirty="0" err="1"/>
              <a:t>thăm</a:t>
            </a:r>
            <a:r>
              <a:rPr lang="en-US" dirty="0"/>
              <a:t> </a:t>
            </a:r>
            <a:r>
              <a:rPr lang="en-US" dirty="0" err="1"/>
              <a:t>viếng</a:t>
            </a:r>
            <a:r>
              <a:rPr lang="en-US" dirty="0"/>
              <a:t> </a:t>
            </a:r>
            <a:r>
              <a:rPr lang="en-US" dirty="0" err="1"/>
              <a:t>là</a:t>
            </a:r>
            <a:r>
              <a:rPr lang="en-US" dirty="0"/>
              <a:t> </a:t>
            </a:r>
            <a:r>
              <a:rPr lang="en-US" dirty="0" err="1"/>
              <a:t>sự</a:t>
            </a:r>
            <a:r>
              <a:rPr lang="en-US" dirty="0"/>
              <a:t> </a:t>
            </a:r>
            <a:r>
              <a:rPr lang="en-US" dirty="0" err="1"/>
              <a:t>kiện</a:t>
            </a:r>
            <a:r>
              <a:rPr lang="en-US" dirty="0"/>
              <a:t> </a:t>
            </a:r>
            <a:r>
              <a:rPr lang="en-US" dirty="0" err="1"/>
              <a:t>lớn</a:t>
            </a:r>
            <a:r>
              <a:rPr lang="en-US" dirty="0"/>
              <a:t> </a:t>
            </a:r>
            <a:r>
              <a:rPr lang="en-US" dirty="0" err="1"/>
              <a:t>như</a:t>
            </a:r>
            <a:r>
              <a:rPr lang="en-US" dirty="0"/>
              <a:t> </a:t>
            </a:r>
            <a:r>
              <a:rPr lang="en-US" dirty="0" err="1"/>
              <a:t>sự</a:t>
            </a:r>
            <a:r>
              <a:rPr lang="en-US" dirty="0"/>
              <a:t> </a:t>
            </a:r>
            <a:r>
              <a:rPr lang="en-US" dirty="0" err="1"/>
              <a:t>phục</a:t>
            </a:r>
            <a:r>
              <a:rPr lang="en-US" dirty="0"/>
              <a:t> hung, </a:t>
            </a:r>
            <a:r>
              <a:rPr lang="en-US" dirty="0" err="1"/>
              <a:t>sự</a:t>
            </a:r>
            <a:r>
              <a:rPr lang="en-US" dirty="0"/>
              <a:t> </a:t>
            </a:r>
            <a:r>
              <a:rPr lang="en-US" dirty="0" err="1"/>
              <a:t>bùng</a:t>
            </a:r>
            <a:r>
              <a:rPr lang="en-US" dirty="0"/>
              <a:t> </a:t>
            </a:r>
            <a:r>
              <a:rPr lang="en-US" dirty="0" err="1"/>
              <a:t>nổ</a:t>
            </a:r>
            <a:r>
              <a:rPr lang="en-US" dirty="0"/>
              <a:t> Tin </a:t>
            </a:r>
            <a:r>
              <a:rPr lang="en-US" dirty="0" err="1"/>
              <a:t>Lành</a:t>
            </a:r>
            <a:r>
              <a:rPr lang="en-US" dirty="0"/>
              <a:t>. </a:t>
            </a:r>
            <a:r>
              <a:rPr lang="en-US" dirty="0" err="1"/>
              <a:t>Sự</a:t>
            </a:r>
            <a:r>
              <a:rPr lang="en-US" dirty="0"/>
              <a:t> </a:t>
            </a:r>
            <a:r>
              <a:rPr lang="en-US" dirty="0" err="1"/>
              <a:t>đày</a:t>
            </a:r>
            <a:r>
              <a:rPr lang="en-US" dirty="0"/>
              <a:t> </a:t>
            </a:r>
            <a:r>
              <a:rPr lang="en-US" dirty="0" err="1"/>
              <a:t>dẫy</a:t>
            </a:r>
            <a:r>
              <a:rPr lang="en-US" dirty="0"/>
              <a:t> ĐTL </a:t>
            </a:r>
            <a:r>
              <a:rPr lang="en-US" dirty="0" err="1"/>
              <a:t>là</a:t>
            </a:r>
            <a:r>
              <a:rPr lang="en-US" dirty="0"/>
              <a:t> </a:t>
            </a:r>
            <a:r>
              <a:rPr lang="en-US" dirty="0" err="1"/>
              <a:t>sự</a:t>
            </a:r>
            <a:r>
              <a:rPr lang="en-US" dirty="0"/>
              <a:t> </a:t>
            </a:r>
            <a:r>
              <a:rPr lang="en-US" dirty="0" err="1"/>
              <a:t>chiếm</a:t>
            </a:r>
            <a:r>
              <a:rPr lang="en-US" dirty="0"/>
              <a:t> </a:t>
            </a:r>
            <a:r>
              <a:rPr lang="en-US" dirty="0" err="1"/>
              <a:t>hữu</a:t>
            </a:r>
            <a:r>
              <a:rPr lang="en-US" dirty="0"/>
              <a:t> </a:t>
            </a:r>
            <a:r>
              <a:rPr lang="en-US" dirty="0" err="1"/>
              <a:t>hoàn</a:t>
            </a:r>
            <a:r>
              <a:rPr lang="en-US" dirty="0"/>
              <a:t> </a:t>
            </a:r>
            <a:r>
              <a:rPr lang="en-US" dirty="0" err="1"/>
              <a:t>toàn</a:t>
            </a:r>
            <a:r>
              <a:rPr lang="en-US" dirty="0"/>
              <a:t> </a:t>
            </a:r>
            <a:r>
              <a:rPr lang="en-US" dirty="0" err="1"/>
              <a:t>của</a:t>
            </a:r>
            <a:r>
              <a:rPr lang="en-US" dirty="0"/>
              <a:t> </a:t>
            </a:r>
            <a:r>
              <a:rPr lang="en-US" dirty="0" err="1"/>
              <a:t>nGài</a:t>
            </a:r>
            <a:r>
              <a:rPr lang="en-US" dirty="0"/>
              <a:t> </a:t>
            </a:r>
            <a:r>
              <a:rPr lang="en-US" dirty="0" err="1"/>
              <a:t>trên</a:t>
            </a:r>
            <a:r>
              <a:rPr lang="en-US" dirty="0"/>
              <a:t> </a:t>
            </a:r>
            <a:r>
              <a:rPr lang="en-US" dirty="0" err="1"/>
              <a:t>mọi</a:t>
            </a:r>
            <a:r>
              <a:rPr lang="en-US" dirty="0"/>
              <a:t> </a:t>
            </a:r>
            <a:r>
              <a:rPr lang="en-US" dirty="0" err="1"/>
              <a:t>khía</a:t>
            </a:r>
            <a:r>
              <a:rPr lang="en-US" dirty="0"/>
              <a:t> </a:t>
            </a:r>
            <a:r>
              <a:rPr lang="en-US" dirty="0" err="1"/>
              <a:t>cạnh</a:t>
            </a:r>
            <a:r>
              <a:rPr lang="en-US" dirty="0"/>
              <a:t> </a:t>
            </a:r>
            <a:r>
              <a:rPr lang="en-US" dirty="0" err="1"/>
              <a:t>của</a:t>
            </a:r>
            <a:r>
              <a:rPr lang="en-US" dirty="0"/>
              <a:t> </a:t>
            </a:r>
            <a:r>
              <a:rPr lang="en-US" dirty="0" err="1"/>
              <a:t>đời</a:t>
            </a:r>
            <a:r>
              <a:rPr lang="en-US" dirty="0"/>
              <a:t> </a:t>
            </a:r>
            <a:r>
              <a:rPr lang="en-US" dirty="0" err="1"/>
              <a:t>sống</a:t>
            </a:r>
            <a:r>
              <a:rPr lang="en-US" dirty="0"/>
              <a:t> </a:t>
            </a:r>
            <a:r>
              <a:rPr lang="en-US" dirty="0" err="1"/>
              <a:t>để</a:t>
            </a:r>
            <a:r>
              <a:rPr lang="en-US" dirty="0"/>
              <a:t> </a:t>
            </a:r>
            <a:r>
              <a:rPr lang="en-US" dirty="0" err="1"/>
              <a:t>được</a:t>
            </a:r>
            <a:r>
              <a:rPr lang="en-US" dirty="0"/>
              <a:t> </a:t>
            </a:r>
            <a:r>
              <a:rPr lang="en-US" dirty="0" err="1"/>
              <a:t>tinh</a:t>
            </a:r>
            <a:r>
              <a:rPr lang="en-US" dirty="0"/>
              <a:t> </a:t>
            </a:r>
            <a:r>
              <a:rPr lang="en-US" dirty="0" err="1"/>
              <a:t>sạch</a:t>
            </a:r>
            <a:r>
              <a:rPr lang="en-US" dirty="0"/>
              <a:t> </a:t>
            </a:r>
            <a:r>
              <a:rPr lang="en-US" dirty="0" err="1"/>
              <a:t>như</a:t>
            </a:r>
            <a:r>
              <a:rPr lang="en-US" dirty="0"/>
              <a:t> </a:t>
            </a:r>
            <a:r>
              <a:rPr lang="en-US" dirty="0" err="1"/>
              <a:t>vàng</a:t>
            </a:r>
            <a:r>
              <a:rPr lang="en-US" dirty="0"/>
              <a:t> </a:t>
            </a:r>
            <a:r>
              <a:rPr lang="en-US" dirty="0" err="1"/>
              <a:t>ròng</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Giăng 16: </a:t>
            </a:r>
            <a:r>
              <a:rPr lang="vi-VN" sz="1200" b="0" i="0" u="none" strike="noStrike" kern="1200" dirty="0">
                <a:solidFill>
                  <a:schemeClr val="tx1"/>
                </a:solidFill>
                <a:effectLst/>
                <a:latin typeface="+mn-lt"/>
                <a:ea typeface="+mn-ea"/>
                <a:cs typeface="+mn-cs"/>
                <a:hlinkClick r:id="rId3" tooltip="Share Verse"/>
              </a:rPr>
              <a:t>14</a:t>
            </a:r>
            <a:r>
              <a:rPr lang="vi-VN" sz="1200" b="0" i="0" kern="1200" dirty="0">
                <a:solidFill>
                  <a:schemeClr val="tx1"/>
                </a:solidFill>
                <a:effectLst/>
                <a:latin typeface="+mn-lt"/>
                <a:ea typeface="+mn-ea"/>
                <a:cs typeface="+mn-cs"/>
              </a:rPr>
              <a:t> Ấy chính Ngài sẽ làm sáng danh ta, vì Ngài sẽ lấy điều thuộc về ta mà rao bảo cho các ngươi. </a:t>
            </a:r>
            <a:endParaRPr lang="en-US" dirty="0"/>
          </a:p>
          <a:p>
            <a:endParaRPr lang="en-US" dirty="0"/>
          </a:p>
        </p:txBody>
      </p:sp>
      <p:sp>
        <p:nvSpPr>
          <p:cNvPr id="4" name="Slide Number Placeholder 3"/>
          <p:cNvSpPr>
            <a:spLocks noGrp="1"/>
          </p:cNvSpPr>
          <p:nvPr>
            <p:ph type="sldNum" sz="quarter" idx="5"/>
          </p:nvPr>
        </p:nvSpPr>
        <p:spPr/>
        <p:txBody>
          <a:bodyPr/>
          <a:lstStyle/>
          <a:p>
            <a:fld id="{A5700309-B0F6-0449-B4B9-F33E0D290F79}" type="slidenum">
              <a:rPr lang="en-US" smtClean="0"/>
              <a:t>10</a:t>
            </a:fld>
            <a:endParaRPr lang="en-US"/>
          </a:p>
        </p:txBody>
      </p:sp>
    </p:spTree>
    <p:extLst>
      <p:ext uri="{BB962C8B-B14F-4D97-AF65-F5344CB8AC3E}">
        <p14:creationId xmlns:p14="http://schemas.microsoft.com/office/powerpoint/2010/main" val="244168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Thời</a:t>
            </a:r>
            <a:r>
              <a:rPr lang="en-US" dirty="0"/>
              <a:t> </a:t>
            </a:r>
            <a:r>
              <a:rPr lang="en-US" dirty="0" err="1"/>
              <a:t>bấy</a:t>
            </a:r>
            <a:r>
              <a:rPr lang="en-US" dirty="0"/>
              <a:t> </a:t>
            </a:r>
            <a:r>
              <a:rPr lang="en-US" dirty="0" err="1"/>
              <a:t>giờ</a:t>
            </a:r>
            <a:r>
              <a:rPr lang="en-US" dirty="0"/>
              <a:t> </a:t>
            </a:r>
            <a:r>
              <a:rPr lang="en-US" dirty="0" err="1"/>
              <a:t>sự</a:t>
            </a:r>
            <a:r>
              <a:rPr lang="en-US" dirty="0"/>
              <a:t> </a:t>
            </a:r>
            <a:r>
              <a:rPr lang="en-US" dirty="0" err="1"/>
              <a:t>cứu</a:t>
            </a:r>
            <a:r>
              <a:rPr lang="en-US" dirty="0"/>
              <a:t> </a:t>
            </a:r>
            <a:r>
              <a:rPr lang="en-US" dirty="0" err="1"/>
              <a:t>rỗi</a:t>
            </a:r>
            <a:r>
              <a:rPr lang="en-US" dirty="0"/>
              <a:t> </a:t>
            </a:r>
            <a:r>
              <a:rPr lang="en-US" dirty="0" err="1"/>
              <a:t>chỉ</a:t>
            </a:r>
            <a:r>
              <a:rPr lang="en-US" dirty="0"/>
              <a:t> </a:t>
            </a:r>
            <a:r>
              <a:rPr lang="en-US" dirty="0" err="1"/>
              <a:t>đến</a:t>
            </a:r>
            <a:r>
              <a:rPr lang="en-US" dirty="0"/>
              <a:t> </a:t>
            </a:r>
            <a:r>
              <a:rPr lang="en-US" dirty="0" err="1"/>
              <a:t>cho</a:t>
            </a:r>
            <a:r>
              <a:rPr lang="en-US" dirty="0"/>
              <a:t> </a:t>
            </a:r>
            <a:r>
              <a:rPr lang="en-US" dirty="0" err="1"/>
              <a:t>dân</a:t>
            </a:r>
            <a:r>
              <a:rPr lang="en-US" dirty="0"/>
              <a:t> </a:t>
            </a:r>
            <a:r>
              <a:rPr lang="en-US" dirty="0" err="1"/>
              <a:t>Giu</a:t>
            </a:r>
            <a:r>
              <a:rPr lang="en-US" dirty="0"/>
              <a:t> </a:t>
            </a:r>
            <a:r>
              <a:rPr lang="en-US" dirty="0" err="1"/>
              <a:t>đa</a:t>
            </a:r>
            <a:r>
              <a:rPr lang="en-US" dirty="0"/>
              <a:t> (</a:t>
            </a:r>
            <a:r>
              <a:rPr lang="en-US" dirty="0" err="1"/>
              <a:t>Rô</a:t>
            </a:r>
            <a:r>
              <a:rPr lang="en-US" dirty="0"/>
              <a:t> ma 10-11)</a:t>
            </a:r>
          </a:p>
          <a:p>
            <a:r>
              <a:rPr lang="en-US" dirty="0" err="1"/>
              <a:t>Công</a:t>
            </a:r>
            <a:r>
              <a:rPr lang="en-US" dirty="0"/>
              <a:t> </a:t>
            </a:r>
            <a:r>
              <a:rPr lang="en-US" dirty="0" err="1"/>
              <a:t>vụ</a:t>
            </a:r>
            <a:r>
              <a:rPr lang="en-US" dirty="0"/>
              <a:t> 11:16-18</a:t>
            </a:r>
          </a:p>
          <a:p>
            <a:endParaRPr lang="en-US" dirty="0"/>
          </a:p>
          <a:p>
            <a:r>
              <a:rPr lang="en-US" dirty="0"/>
              <a:t>Phi-e-</a:t>
            </a:r>
            <a:r>
              <a:rPr lang="en-US" dirty="0" err="1"/>
              <a:t>rơ</a:t>
            </a:r>
            <a:r>
              <a:rPr lang="en-US" dirty="0"/>
              <a:t> </a:t>
            </a:r>
            <a:r>
              <a:rPr lang="en-US" dirty="0" err="1"/>
              <a:t>đã</a:t>
            </a:r>
            <a:r>
              <a:rPr lang="en-US" dirty="0"/>
              <a:t> </a:t>
            </a:r>
            <a:r>
              <a:rPr lang="en-US" dirty="0" err="1"/>
              <a:t>đọt</a:t>
            </a:r>
            <a:r>
              <a:rPr lang="en-US" dirty="0"/>
              <a:t> </a:t>
            </a:r>
            <a:r>
              <a:rPr lang="en-US" dirty="0" err="1"/>
              <a:t>phá</a:t>
            </a:r>
            <a:r>
              <a:rPr lang="en-US" dirty="0"/>
              <a:t> qua </a:t>
            </a:r>
            <a:r>
              <a:rPr lang="en-US" dirty="0" err="1"/>
              <a:t>sự</a:t>
            </a:r>
            <a:r>
              <a:rPr lang="en-US" dirty="0"/>
              <a:t> </a:t>
            </a:r>
            <a:r>
              <a:rPr lang="en-US" dirty="0" err="1"/>
              <a:t>kiện</a:t>
            </a:r>
            <a:r>
              <a:rPr lang="en-US" dirty="0"/>
              <a:t> </a:t>
            </a:r>
            <a:r>
              <a:rPr lang="en-US" dirty="0" err="1"/>
              <a:t>Cọt</a:t>
            </a:r>
            <a:r>
              <a:rPr lang="en-US" dirty="0"/>
              <a:t> </a:t>
            </a:r>
            <a:r>
              <a:rPr lang="en-US" dirty="0" err="1"/>
              <a:t>Nây</a:t>
            </a:r>
            <a:r>
              <a:rPr lang="en-US" dirty="0"/>
              <a:t> </a:t>
            </a:r>
            <a:r>
              <a:rPr lang="en-US" dirty="0" err="1"/>
              <a:t>để</a:t>
            </a:r>
            <a:r>
              <a:rPr lang="en-US" dirty="0"/>
              <a:t> </a:t>
            </a:r>
            <a:r>
              <a:rPr lang="en-US" dirty="0" err="1"/>
              <a:t>mở</a:t>
            </a:r>
            <a:r>
              <a:rPr lang="en-US" dirty="0"/>
              <a:t> </a:t>
            </a:r>
            <a:r>
              <a:rPr lang="en-US" dirty="0" err="1"/>
              <a:t>đường</a:t>
            </a:r>
            <a:r>
              <a:rPr lang="en-US" dirty="0"/>
              <a:t> </a:t>
            </a:r>
            <a:r>
              <a:rPr lang="en-US" dirty="0" err="1"/>
              <a:t>cho</a:t>
            </a:r>
            <a:r>
              <a:rPr lang="en-US" dirty="0"/>
              <a:t> </a:t>
            </a:r>
            <a:r>
              <a:rPr lang="en-US" dirty="0" err="1"/>
              <a:t>sự</a:t>
            </a:r>
            <a:r>
              <a:rPr lang="en-US" dirty="0"/>
              <a:t> ra </a:t>
            </a:r>
            <a:r>
              <a:rPr lang="en-US" dirty="0" err="1"/>
              <a:t>đi</a:t>
            </a:r>
            <a:r>
              <a:rPr lang="en-US" dirty="0"/>
              <a:t> </a:t>
            </a:r>
            <a:r>
              <a:rPr lang="en-US" dirty="0" err="1"/>
              <a:t>truyền</a:t>
            </a:r>
            <a:r>
              <a:rPr lang="en-US" dirty="0"/>
              <a:t> </a:t>
            </a:r>
            <a:r>
              <a:rPr lang="en-US" dirty="0" err="1"/>
              <a:t>giáo</a:t>
            </a:r>
            <a:r>
              <a:rPr lang="en-US" dirty="0"/>
              <a:t> </a:t>
            </a:r>
            <a:r>
              <a:rPr lang="en-US" dirty="0" err="1"/>
              <a:t>của</a:t>
            </a:r>
            <a:r>
              <a:rPr lang="en-US" dirty="0"/>
              <a:t> </a:t>
            </a:r>
            <a:r>
              <a:rPr lang="en-US" dirty="0" err="1"/>
              <a:t>Phao</a:t>
            </a:r>
            <a:r>
              <a:rPr lang="en-US" dirty="0"/>
              <a:t> –</a:t>
            </a:r>
            <a:r>
              <a:rPr lang="en-US" dirty="0" err="1"/>
              <a:t>lô</a:t>
            </a:r>
            <a:r>
              <a:rPr lang="en-US" dirty="0"/>
              <a:t> </a:t>
            </a:r>
            <a:r>
              <a:rPr lang="en-US" dirty="0" err="1"/>
              <a:t>trong</a:t>
            </a:r>
            <a:r>
              <a:rPr lang="en-US" dirty="0"/>
              <a:t> </a:t>
            </a:r>
            <a:r>
              <a:rPr lang="en-US" dirty="0" err="1"/>
              <a:t>đoạn</a:t>
            </a:r>
            <a:r>
              <a:rPr lang="en-US" dirty="0"/>
              <a:t> </a:t>
            </a:r>
            <a:r>
              <a:rPr lang="en-US" dirty="0" err="1"/>
              <a:t>kế</a:t>
            </a:r>
            <a:r>
              <a:rPr lang="en-US" dirty="0"/>
              <a:t> </a:t>
            </a:r>
            <a:r>
              <a:rPr lang="en-US" dirty="0" err="1"/>
              <a:t>tiếp</a:t>
            </a:r>
            <a:r>
              <a:rPr lang="en-US" dirty="0"/>
              <a:t>.</a:t>
            </a:r>
          </a:p>
        </p:txBody>
      </p:sp>
      <p:sp>
        <p:nvSpPr>
          <p:cNvPr id="4" name="Slide Number Placeholder 3"/>
          <p:cNvSpPr>
            <a:spLocks noGrp="1"/>
          </p:cNvSpPr>
          <p:nvPr>
            <p:ph type="sldNum" sz="quarter" idx="5"/>
          </p:nvPr>
        </p:nvSpPr>
        <p:spPr/>
        <p:txBody>
          <a:bodyPr/>
          <a:lstStyle/>
          <a:p>
            <a:fld id="{A5700309-B0F6-0449-B4B9-F33E0D290F79}" type="slidenum">
              <a:rPr lang="en-US" smtClean="0"/>
              <a:t>11</a:t>
            </a:fld>
            <a:endParaRPr lang="en-US"/>
          </a:p>
        </p:txBody>
      </p:sp>
    </p:spTree>
    <p:extLst>
      <p:ext uri="{BB962C8B-B14F-4D97-AF65-F5344CB8AC3E}">
        <p14:creationId xmlns:p14="http://schemas.microsoft.com/office/powerpoint/2010/main" val="97696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9803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90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090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3512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573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615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859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7819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9587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57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6389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9/1/21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6371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9/1/21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6304790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2" r:id="rId5"/>
    <p:sldLayoutId id="2147483663" r:id="rId6"/>
    <p:sldLayoutId id="2147483669" r:id="rId7"/>
    <p:sldLayoutId id="2147483664" r:id="rId8"/>
    <p:sldLayoutId id="2147483665" r:id="rId9"/>
    <p:sldLayoutId id="2147483666" r:id="rId10"/>
    <p:sldLayoutId id="2147483667"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etchristian.com/kinhthanh/tim.asp?btt/43/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vietchristian.com/kinhthanh/forward.asp?btt/43/11:21" TargetMode="External"/><Relationship Id="rId5" Type="http://schemas.openxmlformats.org/officeDocument/2006/relationships/hyperlink" Target="https://vietchristian.com/kinhthanh/forward.asp?btt/43/11:20" TargetMode="External"/><Relationship Id="rId4" Type="http://schemas.openxmlformats.org/officeDocument/2006/relationships/hyperlink" Target="https://vietchristian.com/kinhthanh/forward.asp?btt/43/11:19"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etchristian.com/kinhthanh/forward.asp?btt/43/10:36" TargetMode="External"/><Relationship Id="rId2" Type="http://schemas.openxmlformats.org/officeDocument/2006/relationships/hyperlink" Target="https://vietchristian.com/kinhthanh/forward.asp?btt/43/10:35" TargetMode="External"/><Relationship Id="rId1" Type="http://schemas.openxmlformats.org/officeDocument/2006/relationships/slideLayout" Target="../slideLayouts/slideLayout2.xml"/><Relationship Id="rId6" Type="http://schemas.openxmlformats.org/officeDocument/2006/relationships/hyperlink" Target="https://vietchristian.com/kinhthanh/forward.asp?btt/43/10:39" TargetMode="External"/><Relationship Id="rId5" Type="http://schemas.openxmlformats.org/officeDocument/2006/relationships/hyperlink" Target="https://vietchristian.com/kinhthanh/forward.asp?btt/43/10:38" TargetMode="External"/><Relationship Id="rId4" Type="http://schemas.openxmlformats.org/officeDocument/2006/relationships/hyperlink" Target="https://vietchristian.com/kinhthanh/forward.asp?btt/43/10:37"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vietchristian.com/kinhthanh/forward.asp?btt/43/10:46" TargetMode="External"/><Relationship Id="rId3" Type="http://schemas.openxmlformats.org/officeDocument/2006/relationships/hyperlink" Target="https://vietchristian.com/kinhthanh/forward.asp?btt/43/10:41" TargetMode="External"/><Relationship Id="rId7" Type="http://schemas.openxmlformats.org/officeDocument/2006/relationships/hyperlink" Target="https://vietchristian.com/kinhthanh/forward.asp?btt/43/10:45" TargetMode="External"/><Relationship Id="rId2" Type="http://schemas.openxmlformats.org/officeDocument/2006/relationships/hyperlink" Target="https://vietchristian.com/kinhthanh/forward.asp?btt/43/10:40" TargetMode="External"/><Relationship Id="rId1" Type="http://schemas.openxmlformats.org/officeDocument/2006/relationships/slideLayout" Target="../slideLayouts/slideLayout2.xml"/><Relationship Id="rId6" Type="http://schemas.openxmlformats.org/officeDocument/2006/relationships/hyperlink" Target="https://vietchristian.com/kinhthanh/forward.asp?btt/43/10:44" TargetMode="External"/><Relationship Id="rId5" Type="http://schemas.openxmlformats.org/officeDocument/2006/relationships/hyperlink" Target="https://vietchristian.com/kinhthanh/forward.asp?btt/43/10:43" TargetMode="External"/><Relationship Id="rId10" Type="http://schemas.openxmlformats.org/officeDocument/2006/relationships/hyperlink" Target="https://vietchristian.com/kinhthanh/forward.asp?btt/43/10:48" TargetMode="External"/><Relationship Id="rId4" Type="http://schemas.openxmlformats.org/officeDocument/2006/relationships/hyperlink" Target="https://vietchristian.com/kinhthanh/forward.asp?btt/43/10:42" TargetMode="External"/><Relationship Id="rId9" Type="http://schemas.openxmlformats.org/officeDocument/2006/relationships/hyperlink" Target="https://vietchristian.com/kinhthanh/forward.asp?btt/43/10:4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187B58-3857-4454-9C70-EFB475976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7F21DF-B582-45CD-9177-13F094137BAF}"/>
              </a:ext>
            </a:extLst>
          </p:cNvPr>
          <p:cNvPicPr>
            <a:picLocks noChangeAspect="1"/>
          </p:cNvPicPr>
          <p:nvPr/>
        </p:nvPicPr>
        <p:blipFill rotWithShape="1">
          <a:blip r:embed="rId3"/>
          <a:srcRect t="205" b="14568"/>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4C5418A4-3935-49EA-B51C-5DDCBFAA3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8056" y="2813365"/>
            <a:ext cx="7450687" cy="3406460"/>
          </a:xfrm>
          <a:custGeom>
            <a:avLst/>
            <a:gdLst>
              <a:gd name="connsiteX0" fmla="*/ 6457914 w 7450687"/>
              <a:gd name="connsiteY0" fmla="*/ 0 h 3406460"/>
              <a:gd name="connsiteX1" fmla="*/ 6844288 w 7450687"/>
              <a:gd name="connsiteY1" fmla="*/ 233492 h 3406460"/>
              <a:gd name="connsiteX2" fmla="*/ 7386323 w 7450687"/>
              <a:gd name="connsiteY2" fmla="*/ 717155 h 3406460"/>
              <a:gd name="connsiteX3" fmla="*/ 7430798 w 7450687"/>
              <a:gd name="connsiteY3" fmla="*/ 1809564 h 3406460"/>
              <a:gd name="connsiteX4" fmla="*/ 7013848 w 7450687"/>
              <a:gd name="connsiteY4" fmla="*/ 3104890 h 3406460"/>
              <a:gd name="connsiteX5" fmla="*/ 6569101 w 7450687"/>
              <a:gd name="connsiteY5" fmla="*/ 3402314 h 3406460"/>
              <a:gd name="connsiteX6" fmla="*/ 3683807 w 7450687"/>
              <a:gd name="connsiteY6" fmla="*/ 3341162 h 3406460"/>
              <a:gd name="connsiteX7" fmla="*/ 1704683 w 7450687"/>
              <a:gd name="connsiteY7" fmla="*/ 2860279 h 3406460"/>
              <a:gd name="connsiteX8" fmla="*/ 2010446 w 7450687"/>
              <a:gd name="connsiteY8" fmla="*/ 2801907 h 3406460"/>
              <a:gd name="connsiteX9" fmla="*/ 1273834 w 7450687"/>
              <a:gd name="connsiteY9" fmla="*/ 2674041 h 3406460"/>
              <a:gd name="connsiteX10" fmla="*/ 1315530 w 7450687"/>
              <a:gd name="connsiteY10" fmla="*/ 2657363 h 3406460"/>
              <a:gd name="connsiteX11" fmla="*/ 1234919 w 7450687"/>
              <a:gd name="connsiteY11" fmla="*/ 2590651 h 3406460"/>
              <a:gd name="connsiteX12" fmla="*/ 904138 w 7450687"/>
              <a:gd name="connsiteY12" fmla="*/ 2485024 h 3406460"/>
              <a:gd name="connsiteX13" fmla="*/ 1315530 w 7450687"/>
              <a:gd name="connsiteY13" fmla="*/ 2307126 h 3406460"/>
              <a:gd name="connsiteX14" fmla="*/ 851326 w 7450687"/>
              <a:gd name="connsiteY14" fmla="*/ 2065294 h 3406460"/>
              <a:gd name="connsiteX15" fmla="*/ 615053 w 7450687"/>
              <a:gd name="connsiteY15" fmla="*/ 2006921 h 3406460"/>
              <a:gd name="connsiteX16" fmla="*/ 1393361 w 7450687"/>
              <a:gd name="connsiteY16" fmla="*/ 1703937 h 3406460"/>
              <a:gd name="connsiteX17" fmla="*/ 131391 w 7450687"/>
              <a:gd name="connsiteY17" fmla="*/ 1553835 h 3406460"/>
              <a:gd name="connsiteX18" fmla="*/ 234239 w 7450687"/>
              <a:gd name="connsiteY18" fmla="*/ 1492682 h 3406460"/>
              <a:gd name="connsiteX19" fmla="*/ 1018105 w 7450687"/>
              <a:gd name="connsiteY19" fmla="*/ 1509360 h 3406460"/>
              <a:gd name="connsiteX20" fmla="*/ 1148750 w 7450687"/>
              <a:gd name="connsiteY20" fmla="*/ 1462106 h 3406460"/>
              <a:gd name="connsiteX21" fmla="*/ 1018105 w 7450687"/>
              <a:gd name="connsiteY21" fmla="*/ 1387055 h 3406460"/>
              <a:gd name="connsiteX22" fmla="*/ 509426 w 7450687"/>
              <a:gd name="connsiteY22" fmla="*/ 1331461 h 3406460"/>
              <a:gd name="connsiteX23" fmla="*/ 376002 w 7450687"/>
              <a:gd name="connsiteY23" fmla="*/ 1206376 h 3406460"/>
              <a:gd name="connsiteX24" fmla="*/ 150849 w 7450687"/>
              <a:gd name="connsiteY24" fmla="*/ 1061833 h 3406460"/>
              <a:gd name="connsiteX25" fmla="*/ 306510 w 7450687"/>
              <a:gd name="connsiteY25" fmla="*/ 942308 h 3406460"/>
              <a:gd name="connsiteX26" fmla="*/ 53560 w 7450687"/>
              <a:gd name="connsiteY26" fmla="*/ 764409 h 3406460"/>
              <a:gd name="connsiteX27" fmla="*/ 125832 w 7450687"/>
              <a:gd name="connsiteY27" fmla="*/ 530917 h 3406460"/>
              <a:gd name="connsiteX28" fmla="*/ 551121 w 7450687"/>
              <a:gd name="connsiteY28" fmla="*/ 475324 h 3406460"/>
              <a:gd name="connsiteX29" fmla="*/ 1120952 w 7450687"/>
              <a:gd name="connsiteY29" fmla="*/ 394713 h 3406460"/>
              <a:gd name="connsiteX30" fmla="*/ 1693564 w 7450687"/>
              <a:gd name="connsiteY30" fmla="*/ 325221 h 3406460"/>
              <a:gd name="connsiteX31" fmla="*/ 2266175 w 7450687"/>
              <a:gd name="connsiteY31" fmla="*/ 325221 h 3406460"/>
              <a:gd name="connsiteX32" fmla="*/ 2430177 w 7450687"/>
              <a:gd name="connsiteY32" fmla="*/ 330781 h 3406460"/>
              <a:gd name="connsiteX33" fmla="*/ 2432956 w 7450687"/>
              <a:gd name="connsiteY33" fmla="*/ 330781 h 3406460"/>
              <a:gd name="connsiteX34" fmla="*/ 3144551 w 7450687"/>
              <a:gd name="connsiteY34" fmla="*/ 355798 h 3406460"/>
              <a:gd name="connsiteX35" fmla="*/ 3408619 w 7450687"/>
              <a:gd name="connsiteY35" fmla="*/ 358577 h 3406460"/>
              <a:gd name="connsiteX36" fmla="*/ 3981231 w 7450687"/>
              <a:gd name="connsiteY36" fmla="*/ 361357 h 3406460"/>
              <a:gd name="connsiteX37" fmla="*/ 4551063 w 7450687"/>
              <a:gd name="connsiteY37" fmla="*/ 350238 h 3406460"/>
              <a:gd name="connsiteX38" fmla="*/ 5129233 w 7450687"/>
              <a:gd name="connsiteY38" fmla="*/ 316882 h 3406460"/>
              <a:gd name="connsiteX39" fmla="*/ 5699065 w 7450687"/>
              <a:gd name="connsiteY39" fmla="*/ 272407 h 3406460"/>
              <a:gd name="connsiteX40" fmla="*/ 6063202 w 7450687"/>
              <a:gd name="connsiteY40" fmla="*/ 172339 h 3406460"/>
              <a:gd name="connsiteX41" fmla="*/ 6457914 w 7450687"/>
              <a:gd name="connsiteY41" fmla="*/ 0 h 34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50687" h="3406460">
                <a:moveTo>
                  <a:pt x="6457914" y="0"/>
                </a:moveTo>
                <a:cubicBezTo>
                  <a:pt x="6560763" y="125085"/>
                  <a:pt x="6713644" y="161221"/>
                  <a:pt x="6844288" y="233492"/>
                </a:cubicBezTo>
                <a:cubicBezTo>
                  <a:pt x="6972153" y="289086"/>
                  <a:pt x="7336289" y="611527"/>
                  <a:pt x="7386323" y="717155"/>
                </a:cubicBezTo>
                <a:cubicBezTo>
                  <a:pt x="7475273" y="900613"/>
                  <a:pt x="7453035" y="1573293"/>
                  <a:pt x="7430798" y="1809564"/>
                </a:cubicBezTo>
                <a:cubicBezTo>
                  <a:pt x="7347408" y="2398855"/>
                  <a:pt x="7041645" y="3077093"/>
                  <a:pt x="7013848" y="3104890"/>
                </a:cubicBezTo>
                <a:cubicBezTo>
                  <a:pt x="6924899" y="3085432"/>
                  <a:pt x="6721983" y="3391196"/>
                  <a:pt x="6569101" y="3402314"/>
                </a:cubicBezTo>
                <a:cubicBezTo>
                  <a:pt x="6407881" y="3413434"/>
                  <a:pt x="4039604" y="3405095"/>
                  <a:pt x="3683807" y="3341162"/>
                </a:cubicBezTo>
                <a:cubicBezTo>
                  <a:pt x="1749158" y="2988144"/>
                  <a:pt x="1704683" y="2860279"/>
                  <a:pt x="1704683" y="2860279"/>
                </a:cubicBezTo>
                <a:cubicBezTo>
                  <a:pt x="1704683" y="2860279"/>
                  <a:pt x="1910378" y="2835262"/>
                  <a:pt x="2010446" y="2801907"/>
                </a:cubicBezTo>
                <a:cubicBezTo>
                  <a:pt x="1865904" y="2799126"/>
                  <a:pt x="1296072" y="2693500"/>
                  <a:pt x="1273834" y="2674041"/>
                </a:cubicBezTo>
                <a:cubicBezTo>
                  <a:pt x="1284954" y="2668482"/>
                  <a:pt x="1301632" y="2662923"/>
                  <a:pt x="1315530" y="2657363"/>
                </a:cubicBezTo>
                <a:cubicBezTo>
                  <a:pt x="1284954" y="2640686"/>
                  <a:pt x="1259936" y="2621228"/>
                  <a:pt x="1234919" y="2590651"/>
                </a:cubicBezTo>
                <a:cubicBezTo>
                  <a:pt x="1154309" y="2487804"/>
                  <a:pt x="1018105" y="2523940"/>
                  <a:pt x="904138" y="2485024"/>
                </a:cubicBezTo>
                <a:cubicBezTo>
                  <a:pt x="976410" y="2268210"/>
                  <a:pt x="1168208" y="2348820"/>
                  <a:pt x="1315530" y="2307126"/>
                </a:cubicBezTo>
                <a:cubicBezTo>
                  <a:pt x="929156" y="2179260"/>
                  <a:pt x="1004207" y="2112548"/>
                  <a:pt x="851326" y="2065294"/>
                </a:cubicBezTo>
                <a:cubicBezTo>
                  <a:pt x="659528" y="2006921"/>
                  <a:pt x="615053" y="2006921"/>
                  <a:pt x="615053" y="2006921"/>
                </a:cubicBezTo>
                <a:cubicBezTo>
                  <a:pt x="840206" y="1829023"/>
                  <a:pt x="1109834" y="2020820"/>
                  <a:pt x="1393361" y="1703937"/>
                </a:cubicBezTo>
                <a:cubicBezTo>
                  <a:pt x="1120952" y="1659463"/>
                  <a:pt x="306510" y="1637225"/>
                  <a:pt x="131391" y="1553835"/>
                </a:cubicBezTo>
                <a:cubicBezTo>
                  <a:pt x="198103" y="1584411"/>
                  <a:pt x="203663" y="1492682"/>
                  <a:pt x="234239" y="1492682"/>
                </a:cubicBezTo>
                <a:cubicBezTo>
                  <a:pt x="492748" y="1489903"/>
                  <a:pt x="756816" y="1542717"/>
                  <a:pt x="1018105" y="1509360"/>
                </a:cubicBezTo>
                <a:cubicBezTo>
                  <a:pt x="1065359" y="1506581"/>
                  <a:pt x="1140411" y="1531597"/>
                  <a:pt x="1148750" y="1462106"/>
                </a:cubicBezTo>
                <a:cubicBezTo>
                  <a:pt x="1157088" y="1375936"/>
                  <a:pt x="1059800" y="1395394"/>
                  <a:pt x="1018105" y="1387055"/>
                </a:cubicBezTo>
                <a:cubicBezTo>
                  <a:pt x="848545" y="1359258"/>
                  <a:pt x="681766" y="1348140"/>
                  <a:pt x="509426" y="1331461"/>
                </a:cubicBezTo>
                <a:cubicBezTo>
                  <a:pt x="437155" y="1323122"/>
                  <a:pt x="348206" y="1339800"/>
                  <a:pt x="376002" y="1206376"/>
                </a:cubicBezTo>
                <a:cubicBezTo>
                  <a:pt x="353764" y="1078512"/>
                  <a:pt x="220341" y="1122986"/>
                  <a:pt x="150849" y="1061833"/>
                </a:cubicBezTo>
                <a:cubicBezTo>
                  <a:pt x="184205" y="989562"/>
                  <a:pt x="278714" y="1039597"/>
                  <a:pt x="306510" y="942308"/>
                </a:cubicBezTo>
                <a:cubicBezTo>
                  <a:pt x="173086" y="972884"/>
                  <a:pt x="186985" y="761630"/>
                  <a:pt x="53560" y="764409"/>
                </a:cubicBezTo>
                <a:cubicBezTo>
                  <a:pt x="-57626" y="639324"/>
                  <a:pt x="22984" y="578171"/>
                  <a:pt x="125832" y="530917"/>
                </a:cubicBezTo>
                <a:cubicBezTo>
                  <a:pt x="259256" y="472544"/>
                  <a:pt x="406578" y="486442"/>
                  <a:pt x="551121" y="475324"/>
                </a:cubicBezTo>
                <a:cubicBezTo>
                  <a:pt x="742919" y="450306"/>
                  <a:pt x="926376" y="391934"/>
                  <a:pt x="1120952" y="394713"/>
                </a:cubicBezTo>
                <a:cubicBezTo>
                  <a:pt x="1304411" y="336340"/>
                  <a:pt x="1507326" y="400272"/>
                  <a:pt x="1693564" y="325221"/>
                </a:cubicBezTo>
                <a:cubicBezTo>
                  <a:pt x="1882582" y="325221"/>
                  <a:pt x="2074379" y="325221"/>
                  <a:pt x="2266175" y="325221"/>
                </a:cubicBezTo>
                <a:cubicBezTo>
                  <a:pt x="2321770" y="328001"/>
                  <a:pt x="2374582" y="328001"/>
                  <a:pt x="2430177" y="330781"/>
                </a:cubicBezTo>
                <a:cubicBezTo>
                  <a:pt x="2430177" y="330781"/>
                  <a:pt x="2432956" y="330781"/>
                  <a:pt x="2432956" y="330781"/>
                </a:cubicBezTo>
                <a:cubicBezTo>
                  <a:pt x="2672008" y="339120"/>
                  <a:pt x="2908279" y="344679"/>
                  <a:pt x="3144551" y="355798"/>
                </a:cubicBezTo>
                <a:cubicBezTo>
                  <a:pt x="3233500" y="355798"/>
                  <a:pt x="3319670" y="358577"/>
                  <a:pt x="3408619" y="358577"/>
                </a:cubicBezTo>
                <a:cubicBezTo>
                  <a:pt x="3597637" y="372475"/>
                  <a:pt x="3789434" y="380814"/>
                  <a:pt x="3981231" y="361357"/>
                </a:cubicBezTo>
                <a:cubicBezTo>
                  <a:pt x="4173028" y="378035"/>
                  <a:pt x="4359266" y="366917"/>
                  <a:pt x="4551063" y="350238"/>
                </a:cubicBezTo>
                <a:cubicBezTo>
                  <a:pt x="4745639" y="369696"/>
                  <a:pt x="4937437" y="341899"/>
                  <a:pt x="5129233" y="316882"/>
                </a:cubicBezTo>
                <a:cubicBezTo>
                  <a:pt x="5321031" y="328001"/>
                  <a:pt x="5512828" y="328001"/>
                  <a:pt x="5699065" y="272407"/>
                </a:cubicBezTo>
                <a:cubicBezTo>
                  <a:pt x="5840829" y="333560"/>
                  <a:pt x="5910321" y="133424"/>
                  <a:pt x="6063202" y="172339"/>
                </a:cubicBezTo>
                <a:cubicBezTo>
                  <a:pt x="6216084" y="214035"/>
                  <a:pt x="6324491" y="55593"/>
                  <a:pt x="6457914" y="0"/>
                </a:cubicBezTo>
                <a:close/>
              </a:path>
            </a:pathLst>
          </a:cu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A8351E4-5C4A-2B4E-BE4E-BC0B5B94A4AE}"/>
              </a:ext>
            </a:extLst>
          </p:cNvPr>
          <p:cNvSpPr>
            <a:spLocks noGrp="1"/>
          </p:cNvSpPr>
          <p:nvPr>
            <p:ph type="ctrTitle"/>
          </p:nvPr>
        </p:nvSpPr>
        <p:spPr>
          <a:xfrm>
            <a:off x="6438986" y="3547277"/>
            <a:ext cx="4452181" cy="1341624"/>
          </a:xfrm>
        </p:spPr>
        <p:txBody>
          <a:bodyPr anchor="b">
            <a:normAutofit/>
          </a:bodyPr>
          <a:lstStyle/>
          <a:p>
            <a:r>
              <a:rPr lang="en-US" sz="2800" dirty="0" err="1"/>
              <a:t>Bài</a:t>
            </a:r>
            <a:r>
              <a:rPr lang="en-US" sz="2800" dirty="0"/>
              <a:t> 8- </a:t>
            </a:r>
            <a:r>
              <a:rPr lang="en-US" sz="2800" dirty="0" err="1"/>
              <a:t>Lãnh</a:t>
            </a:r>
            <a:r>
              <a:rPr lang="en-US" sz="2800" dirty="0"/>
              <a:t> </a:t>
            </a:r>
            <a:r>
              <a:rPr lang="en-US" sz="2800" dirty="0" err="1"/>
              <a:t>đạo</a:t>
            </a:r>
            <a:r>
              <a:rPr lang="en-US" sz="2800" dirty="0"/>
              <a:t> </a:t>
            </a:r>
            <a:r>
              <a:rPr lang="en-US" sz="2800" dirty="0" err="1"/>
              <a:t>và</a:t>
            </a:r>
            <a:r>
              <a:rPr lang="en-US" sz="2800" dirty="0"/>
              <a:t> </a:t>
            </a:r>
            <a:r>
              <a:rPr lang="en-US" sz="2800" dirty="0" err="1"/>
              <a:t>sự</a:t>
            </a:r>
            <a:r>
              <a:rPr lang="en-US" sz="2800" dirty="0"/>
              <a:t> </a:t>
            </a:r>
            <a:r>
              <a:rPr lang="en-US" sz="2800" dirty="0" err="1"/>
              <a:t>nhạy</a:t>
            </a:r>
            <a:r>
              <a:rPr lang="en-US" sz="2800" dirty="0"/>
              <a:t> </a:t>
            </a:r>
            <a:r>
              <a:rPr lang="en-US" sz="2800" dirty="0" err="1"/>
              <a:t>bén</a:t>
            </a:r>
            <a:r>
              <a:rPr lang="en-US" sz="2800" dirty="0"/>
              <a:t> </a:t>
            </a:r>
            <a:r>
              <a:rPr lang="en-US" sz="2800" dirty="0" err="1"/>
              <a:t>về</a:t>
            </a:r>
            <a:r>
              <a:rPr lang="en-US" sz="2800" dirty="0"/>
              <a:t> </a:t>
            </a:r>
            <a:r>
              <a:rPr lang="en-US" sz="2800" dirty="0" err="1"/>
              <a:t>Đức</a:t>
            </a:r>
            <a:r>
              <a:rPr lang="en-US" sz="2800" dirty="0"/>
              <a:t> </a:t>
            </a:r>
            <a:r>
              <a:rPr lang="en-US" sz="2800" dirty="0" err="1"/>
              <a:t>Thánh</a:t>
            </a:r>
            <a:r>
              <a:rPr lang="en-US" sz="2800" dirty="0"/>
              <a:t> Linh</a:t>
            </a:r>
          </a:p>
        </p:txBody>
      </p:sp>
      <p:sp>
        <p:nvSpPr>
          <p:cNvPr id="3" name="Subtitle 2">
            <a:extLst>
              <a:ext uri="{FF2B5EF4-FFF2-40B4-BE49-F238E27FC236}">
                <a16:creationId xmlns:a16="http://schemas.microsoft.com/office/drawing/2014/main" id="{80951B28-FF21-0E41-A360-4B6AF6D66813}"/>
              </a:ext>
            </a:extLst>
          </p:cNvPr>
          <p:cNvSpPr>
            <a:spLocks noGrp="1"/>
          </p:cNvSpPr>
          <p:nvPr>
            <p:ph type="subTitle" idx="1"/>
          </p:nvPr>
        </p:nvSpPr>
        <p:spPr>
          <a:xfrm>
            <a:off x="6565110" y="4945656"/>
            <a:ext cx="3957144" cy="646785"/>
          </a:xfrm>
        </p:spPr>
        <p:txBody>
          <a:bodyPr>
            <a:normAutofit/>
          </a:bodyPr>
          <a:lstStyle/>
          <a:p>
            <a:pPr>
              <a:lnSpc>
                <a:spcPct val="90000"/>
              </a:lnSpc>
            </a:pPr>
            <a:r>
              <a:rPr lang="en-US" sz="1700" dirty="0" err="1"/>
              <a:t>Lãnh</a:t>
            </a:r>
            <a:r>
              <a:rPr lang="en-US" sz="1700" dirty="0"/>
              <a:t> </a:t>
            </a:r>
            <a:r>
              <a:rPr lang="en-US" sz="1700" dirty="0" err="1"/>
              <a:t>đạo</a:t>
            </a:r>
            <a:r>
              <a:rPr lang="en-US" sz="1700" dirty="0"/>
              <a:t> NHẬN BIẾT ĐỨC THÁNH LINH ĐANG HÀNH ĐỘNG</a:t>
            </a:r>
          </a:p>
        </p:txBody>
      </p:sp>
    </p:spTree>
    <p:extLst>
      <p:ext uri="{BB962C8B-B14F-4D97-AF65-F5344CB8AC3E}">
        <p14:creationId xmlns:p14="http://schemas.microsoft.com/office/powerpoint/2010/main" val="21080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C34D5F">
              <a:alpha val="20000"/>
            </a:srgbClr>
          </a:solidFill>
          <a:ln w="32707"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rgbClr val="C34D5F">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841097C-AE56-304B-B889-32F0D048753A}"/>
              </a:ext>
            </a:extLst>
          </p:cNvPr>
          <p:cNvSpPr>
            <a:spLocks noGrp="1"/>
          </p:cNvSpPr>
          <p:nvPr>
            <p:ph type="title"/>
          </p:nvPr>
        </p:nvSpPr>
        <p:spPr>
          <a:xfrm>
            <a:off x="5751094" y="1058780"/>
            <a:ext cx="5602705" cy="3092116"/>
          </a:xfrm>
        </p:spPr>
        <p:txBody>
          <a:bodyPr vert="horz" lIns="91440" tIns="45720" rIns="91440" bIns="45720" rtlCol="0" anchor="ctr">
            <a:normAutofit fontScale="90000"/>
          </a:bodyPr>
          <a:lstStyle/>
          <a:p>
            <a:r>
              <a:rPr lang="en-US" altLang="en-US" sz="6000" dirty="0" err="1"/>
              <a:t>Đức</a:t>
            </a:r>
            <a:r>
              <a:rPr lang="en-US" altLang="en-US" sz="6000" dirty="0"/>
              <a:t> </a:t>
            </a:r>
            <a:r>
              <a:rPr lang="en-US" altLang="en-US" sz="6000" dirty="0" err="1"/>
              <a:t>Thánh</a:t>
            </a:r>
            <a:r>
              <a:rPr lang="en-US" altLang="en-US" sz="6000" dirty="0"/>
              <a:t> Linh </a:t>
            </a:r>
            <a:r>
              <a:rPr lang="en-US" altLang="en-US" sz="6000" dirty="0" err="1"/>
              <a:t>hành</a:t>
            </a:r>
            <a:r>
              <a:rPr lang="en-US" altLang="en-US" sz="6000" dirty="0"/>
              <a:t> </a:t>
            </a:r>
            <a:r>
              <a:rPr lang="en-US" altLang="en-US" sz="6000" dirty="0" err="1"/>
              <a:t>động</a:t>
            </a:r>
            <a:r>
              <a:rPr lang="en-US" altLang="en-US" sz="6000" dirty="0"/>
              <a:t> </a:t>
            </a:r>
            <a:r>
              <a:rPr lang="en-US" altLang="en-US" sz="6000" dirty="0" err="1"/>
              <a:t>như</a:t>
            </a:r>
            <a:r>
              <a:rPr lang="en-US" altLang="en-US" sz="6000" dirty="0"/>
              <a:t> </a:t>
            </a:r>
            <a:r>
              <a:rPr lang="en-US" altLang="en-US" sz="6000" dirty="0" err="1"/>
              <a:t>một</a:t>
            </a:r>
            <a:r>
              <a:rPr lang="en-US" altLang="en-US" sz="6000" dirty="0"/>
              <a:t> </a:t>
            </a:r>
            <a:r>
              <a:rPr lang="en-US" altLang="en-US" sz="6000" dirty="0" err="1"/>
              <a:t>sự</a:t>
            </a:r>
            <a:r>
              <a:rPr lang="en-US" altLang="en-US" sz="6000" dirty="0"/>
              <a:t> </a:t>
            </a:r>
            <a:r>
              <a:rPr lang="en-US" altLang="en-US" sz="6000" dirty="0" err="1"/>
              <a:t>xức</a:t>
            </a:r>
            <a:r>
              <a:rPr lang="en-US" altLang="en-US" sz="6000" dirty="0"/>
              <a:t> </a:t>
            </a:r>
            <a:r>
              <a:rPr lang="en-US" altLang="en-US" sz="6000" dirty="0" err="1"/>
              <a:t>dầu</a:t>
            </a:r>
            <a:r>
              <a:rPr lang="en-US" altLang="en-US" sz="6000" dirty="0"/>
              <a:t> </a:t>
            </a:r>
            <a:r>
              <a:rPr lang="en-US" altLang="en-US" sz="6000" dirty="0" err="1"/>
              <a:t>cho</a:t>
            </a:r>
            <a:r>
              <a:rPr lang="en-US" altLang="en-US" sz="6000" dirty="0"/>
              <a:t> </a:t>
            </a:r>
            <a:r>
              <a:rPr lang="en-US" altLang="en-US" sz="6000" dirty="0" err="1"/>
              <a:t>sứ</a:t>
            </a:r>
            <a:r>
              <a:rPr lang="en-US" altLang="en-US" sz="6000" dirty="0"/>
              <a:t> </a:t>
            </a:r>
            <a:r>
              <a:rPr lang="en-US" altLang="en-US" sz="6000" dirty="0" err="1"/>
              <a:t>mạng</a:t>
            </a:r>
            <a:r>
              <a:rPr lang="en-US" altLang="en-US" sz="6000" dirty="0"/>
              <a:t> </a:t>
            </a:r>
            <a:r>
              <a:rPr lang="en-US" altLang="en-US" sz="6000" dirty="0" err="1"/>
              <a:t>vĩ</a:t>
            </a:r>
            <a:r>
              <a:rPr lang="en-US" altLang="en-US" sz="6000" dirty="0"/>
              <a:t> </a:t>
            </a:r>
            <a:r>
              <a:rPr lang="en-US" altLang="en-US" sz="6000" dirty="0" err="1"/>
              <a:t>đại</a:t>
            </a:r>
            <a:r>
              <a:rPr lang="en-US" altLang="en-US" sz="6000" dirty="0"/>
              <a:t> </a:t>
            </a:r>
            <a:endParaRPr lang="en-US" sz="6000" dirty="0"/>
          </a:p>
        </p:txBody>
      </p:sp>
    </p:spTree>
    <p:extLst>
      <p:ext uri="{BB962C8B-B14F-4D97-AF65-F5344CB8AC3E}">
        <p14:creationId xmlns:p14="http://schemas.microsoft.com/office/powerpoint/2010/main" val="234350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4D5F"/>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FBB88DE-CF70-EE44-87CE-66DF3D838ADB}"/>
              </a:ext>
            </a:extLst>
          </p:cNvPr>
          <p:cNvSpPr>
            <a:spLocks noGrp="1"/>
          </p:cNvSpPr>
          <p:nvPr>
            <p:ph type="title"/>
          </p:nvPr>
        </p:nvSpPr>
        <p:spPr>
          <a:xfrm>
            <a:off x="458189" y="713312"/>
            <a:ext cx="3461084" cy="5431376"/>
          </a:xfrm>
        </p:spPr>
        <p:txBody>
          <a:bodyPr>
            <a:normAutofit/>
          </a:bodyPr>
          <a:lstStyle/>
          <a:p>
            <a:r>
              <a:rPr lang="vi-VN" altLang="en-US" dirty="0">
                <a:solidFill>
                  <a:srgbClr val="FFFFFF"/>
                </a:solidFill>
                <a:cs typeface="Arial" panose="020B0604020202020204" pitchFamily="34" charset="0"/>
              </a:rPr>
              <a:t>Vâng theo Đức Thánh Linh để ra các quyết định quan trọng của sứ mạng</a:t>
            </a:r>
            <a:endParaRPr lang="en-US" dirty="0">
              <a:solidFill>
                <a:srgbClr val="FFFFFF"/>
              </a:solidFill>
            </a:endParaRPr>
          </a:p>
        </p:txBody>
      </p:sp>
      <p:sp>
        <p:nvSpPr>
          <p:cNvPr id="3" name="Content Placeholder 2">
            <a:extLst>
              <a:ext uri="{FF2B5EF4-FFF2-40B4-BE49-F238E27FC236}">
                <a16:creationId xmlns:a16="http://schemas.microsoft.com/office/drawing/2014/main" id="{CFA75FF9-3A47-D940-B463-947A32962165}"/>
              </a:ext>
            </a:extLst>
          </p:cNvPr>
          <p:cNvSpPr>
            <a:spLocks noGrp="1"/>
          </p:cNvSpPr>
          <p:nvPr>
            <p:ph idx="1"/>
          </p:nvPr>
        </p:nvSpPr>
        <p:spPr>
          <a:xfrm>
            <a:off x="6095999" y="713313"/>
            <a:ext cx="5257801" cy="5431376"/>
          </a:xfrm>
        </p:spPr>
        <p:txBody>
          <a:bodyPr anchor="ctr">
            <a:normAutofit fontScale="77500" lnSpcReduction="20000"/>
          </a:bodyPr>
          <a:lstStyle/>
          <a:p>
            <a:pPr marL="0" indent="0">
              <a:buNone/>
            </a:pPr>
            <a:r>
              <a:rPr lang="en-US" u="sng" dirty="0">
                <a:solidFill>
                  <a:srgbClr val="7C55C6"/>
                </a:solidFill>
                <a:hlinkClick r:id="rId3">
                  <a:extLst>
                    <a:ext uri="{A12FA001-AC4F-418D-AE19-62706E023703}">
                      <ahyp:hlinkClr xmlns:ahyp="http://schemas.microsoft.com/office/drawing/2018/hyperlinkcolor" val="tx"/>
                    </a:ext>
                  </a:extLst>
                </a:hlinkClick>
              </a:rPr>
              <a:t>Công-vụ các Sứ-đồ 11</a:t>
            </a:r>
            <a:r>
              <a:rPr lang="en-US" u="sng" dirty="0">
                <a:solidFill>
                  <a:srgbClr val="7030A0"/>
                </a:solidFill>
                <a:hlinkClick r:id="rId3">
                  <a:extLst>
                    <a:ext uri="{A12FA001-AC4F-418D-AE19-62706E023703}">
                      <ahyp:hlinkClr xmlns:ahyp="http://schemas.microsoft.com/office/drawing/2018/hyperlinkcolor" val="tx"/>
                    </a:ext>
                  </a:extLst>
                </a:hlinkClick>
              </a:rPr>
              <a:t> </a:t>
            </a:r>
            <a:r>
              <a:rPr lang="en-US" u="sng" dirty="0">
                <a:solidFill>
                  <a:srgbClr val="7030A0"/>
                </a:solidFill>
              </a:rPr>
              <a:t>:18 </a:t>
            </a:r>
            <a:r>
              <a:rPr lang="vi-VN" dirty="0">
                <a:latin typeface="Verdana" panose="020B0604030504040204" pitchFamily="34" charset="0"/>
                <a:ea typeface="Verdana" panose="020B0604030504040204" pitchFamily="34" charset="0"/>
                <a:cs typeface="Verdana" panose="020B0604030504040204" pitchFamily="34" charset="0"/>
              </a:rPr>
              <a:t>Tín đồ nghe bấy nhiêu lời xong, đều thỏa thuận và ngợi khen Đức Chúa Trời, rằng: Vậy Đức Chúa Trời cũng đã ban sự ăn năn cho người ngoại để họ được sự sống! </a:t>
            </a:r>
            <a:r>
              <a:rPr lang="vi-VN" dirty="0">
                <a:latin typeface="Verdana" panose="020B0604030504040204" pitchFamily="34" charset="0"/>
                <a:ea typeface="Verdana" panose="020B0604030504040204" pitchFamily="34" charset="0"/>
                <a:cs typeface="Verdana" panose="020B0604030504040204" pitchFamily="34" charset="0"/>
                <a:hlinkClick r:id="rId4" tooltip="Share Verse"/>
              </a:rPr>
              <a:t>19</a:t>
            </a:r>
            <a:r>
              <a:rPr lang="vi-VN" dirty="0">
                <a:latin typeface="Verdana" panose="020B0604030504040204" pitchFamily="34" charset="0"/>
                <a:ea typeface="Verdana" panose="020B0604030504040204" pitchFamily="34" charset="0"/>
                <a:cs typeface="Verdana" panose="020B0604030504040204" pitchFamily="34" charset="0"/>
              </a:rPr>
              <a:t> Những kẻ bị tan lạc bởi sự bắt bớ xảy đến về dịp Ê-tiên, bèn đi đến xứ Phê-ni-xi, đảo Chíp-rơ và thành An-ti-ốt, chỉ giảng đạo cho người Giu-đa thôi. </a:t>
            </a:r>
            <a:r>
              <a:rPr lang="vi-VN" dirty="0">
                <a:latin typeface="Verdana" panose="020B0604030504040204" pitchFamily="34" charset="0"/>
                <a:ea typeface="Verdana" panose="020B0604030504040204" pitchFamily="34" charset="0"/>
                <a:cs typeface="Verdana" panose="020B0604030504040204" pitchFamily="34" charset="0"/>
                <a:hlinkClick r:id="rId5" tooltip="Share Verse"/>
              </a:rPr>
              <a:t>20</a:t>
            </a:r>
            <a:r>
              <a:rPr lang="vi-VN" dirty="0">
                <a:latin typeface="Verdana" panose="020B0604030504040204" pitchFamily="34" charset="0"/>
                <a:ea typeface="Verdana" panose="020B0604030504040204" pitchFamily="34" charset="0"/>
                <a:cs typeface="Verdana" panose="020B0604030504040204" pitchFamily="34" charset="0"/>
              </a:rPr>
              <a:t> Nhưng trong đám những người ấy có một vài người quê ở Chíp-rơ và Sy-ren đến thành An-ti-ốt, cũng giảng dạy cho người Gờ-réc nữa, truyền Tin Lành của Đức Chúa Jêsus cho họ. </a:t>
            </a:r>
            <a:r>
              <a:rPr lang="vi-VN" dirty="0">
                <a:latin typeface="Verdana" panose="020B0604030504040204" pitchFamily="34" charset="0"/>
                <a:ea typeface="Verdana" panose="020B0604030504040204" pitchFamily="34" charset="0"/>
                <a:cs typeface="Verdana" panose="020B0604030504040204" pitchFamily="34" charset="0"/>
                <a:hlinkClick r:id="rId6" tooltip="Share Verse"/>
              </a:rPr>
              <a:t>21</a:t>
            </a:r>
            <a:r>
              <a:rPr lang="vi-VN" dirty="0">
                <a:latin typeface="Verdana" panose="020B0604030504040204" pitchFamily="34" charset="0"/>
                <a:ea typeface="Verdana" panose="020B0604030504040204" pitchFamily="34" charset="0"/>
                <a:cs typeface="Verdana" panose="020B0604030504040204" pitchFamily="34" charset="0"/>
              </a:rPr>
              <a:t> Tay Chúa ở cùng mấy người đó, nên số người tin và trở lại cùng Chúa rất nhiều.</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835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80E21785-62D8-430F-9521-90166EF7C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D7CF8A0-D3E4-4A16-87D3-1D973AC61B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3296" y="697832"/>
            <a:ext cx="8189484" cy="5541981"/>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34D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DF569E2-D5EC-3C4C-928A-97C2933C3AC2}"/>
              </a:ext>
            </a:extLst>
          </p:cNvPr>
          <p:cNvSpPr>
            <a:spLocks noGrp="1"/>
          </p:cNvSpPr>
          <p:nvPr>
            <p:ph type="title"/>
          </p:nvPr>
        </p:nvSpPr>
        <p:spPr>
          <a:xfrm>
            <a:off x="3337511" y="2794572"/>
            <a:ext cx="5541054" cy="2149412"/>
          </a:xfrm>
        </p:spPr>
        <p:txBody>
          <a:bodyPr vert="horz" lIns="91440" tIns="45720" rIns="91440" bIns="45720" rtlCol="0" anchor="b">
            <a:normAutofit/>
          </a:bodyPr>
          <a:lstStyle/>
          <a:p>
            <a:pPr algn="ctr"/>
            <a:r>
              <a:rPr lang="en-US" altLang="en-US" sz="4800" dirty="0" err="1">
                <a:solidFill>
                  <a:srgbClr val="FFFFFF"/>
                </a:solidFill>
              </a:rPr>
              <a:t>Lãnh</a:t>
            </a:r>
            <a:r>
              <a:rPr lang="en-US" altLang="en-US" sz="4800" dirty="0">
                <a:solidFill>
                  <a:srgbClr val="FFFFFF"/>
                </a:solidFill>
              </a:rPr>
              <a:t> </a:t>
            </a:r>
            <a:r>
              <a:rPr lang="en-US" altLang="en-US" sz="4800" dirty="0" err="1">
                <a:solidFill>
                  <a:srgbClr val="FFFFFF"/>
                </a:solidFill>
              </a:rPr>
              <a:t>đạo</a:t>
            </a:r>
            <a:r>
              <a:rPr lang="en-US" altLang="en-US" sz="4800" dirty="0">
                <a:solidFill>
                  <a:srgbClr val="FFFFFF"/>
                </a:solidFill>
              </a:rPr>
              <a:t> </a:t>
            </a:r>
            <a:r>
              <a:rPr lang="en-US" altLang="en-US" sz="4800" dirty="0" err="1">
                <a:solidFill>
                  <a:srgbClr val="FFFFFF"/>
                </a:solidFill>
              </a:rPr>
              <a:t>cần</a:t>
            </a:r>
            <a:r>
              <a:rPr lang="en-US" altLang="en-US" sz="4800" dirty="0">
                <a:solidFill>
                  <a:srgbClr val="FFFFFF"/>
                </a:solidFill>
              </a:rPr>
              <a:t> </a:t>
            </a:r>
            <a:r>
              <a:rPr lang="en-US" altLang="en-US" sz="4800" dirty="0" err="1">
                <a:solidFill>
                  <a:srgbClr val="FFFFFF"/>
                </a:solidFill>
              </a:rPr>
              <a:t>hiểu</a:t>
            </a:r>
            <a:r>
              <a:rPr lang="en-US" altLang="en-US" sz="4800" dirty="0">
                <a:solidFill>
                  <a:srgbClr val="FFFFFF"/>
                </a:solidFill>
              </a:rPr>
              <a:t> </a:t>
            </a:r>
            <a:r>
              <a:rPr lang="en-US" altLang="en-US" sz="4800" dirty="0" err="1">
                <a:solidFill>
                  <a:srgbClr val="FFFFFF"/>
                </a:solidFill>
              </a:rPr>
              <a:t>và</a:t>
            </a:r>
            <a:r>
              <a:rPr lang="en-US" altLang="en-US" sz="4800" dirty="0">
                <a:solidFill>
                  <a:srgbClr val="FFFFFF"/>
                </a:solidFill>
              </a:rPr>
              <a:t> </a:t>
            </a:r>
            <a:r>
              <a:rPr lang="en-US" altLang="en-US" sz="4800" dirty="0" err="1">
                <a:solidFill>
                  <a:srgbClr val="FFFFFF"/>
                </a:solidFill>
              </a:rPr>
              <a:t>cảm</a:t>
            </a:r>
            <a:r>
              <a:rPr lang="en-US" altLang="en-US" sz="4800" dirty="0">
                <a:solidFill>
                  <a:srgbClr val="FFFFFF"/>
                </a:solidFill>
              </a:rPr>
              <a:t> </a:t>
            </a:r>
            <a:r>
              <a:rPr lang="en-US" altLang="en-US" sz="4800" dirty="0" err="1">
                <a:solidFill>
                  <a:srgbClr val="FFFFFF"/>
                </a:solidFill>
              </a:rPr>
              <a:t>nhận</a:t>
            </a:r>
            <a:r>
              <a:rPr lang="en-US" altLang="en-US" sz="4800" dirty="0">
                <a:solidFill>
                  <a:srgbClr val="FFFFFF"/>
                </a:solidFill>
              </a:rPr>
              <a:t> </a:t>
            </a:r>
            <a:r>
              <a:rPr lang="en-US" altLang="en-US" sz="4800" dirty="0" err="1">
                <a:solidFill>
                  <a:srgbClr val="FFFFFF"/>
                </a:solidFill>
              </a:rPr>
              <a:t>Đức</a:t>
            </a:r>
            <a:r>
              <a:rPr lang="en-US" altLang="en-US" sz="4800" dirty="0">
                <a:solidFill>
                  <a:srgbClr val="FFFFFF"/>
                </a:solidFill>
              </a:rPr>
              <a:t> </a:t>
            </a:r>
            <a:r>
              <a:rPr lang="en-US" altLang="en-US" sz="4800" dirty="0" err="1">
                <a:solidFill>
                  <a:srgbClr val="FFFFFF"/>
                </a:solidFill>
              </a:rPr>
              <a:t>Thánh</a:t>
            </a:r>
            <a:r>
              <a:rPr lang="en-US" altLang="en-US" sz="4800" dirty="0">
                <a:solidFill>
                  <a:srgbClr val="FFFFFF"/>
                </a:solidFill>
              </a:rPr>
              <a:t> Linh</a:t>
            </a:r>
            <a:endParaRPr lang="en-US" sz="4800" dirty="0">
              <a:solidFill>
                <a:srgbClr val="FFFFFF"/>
              </a:solidFill>
            </a:endParaRPr>
          </a:p>
        </p:txBody>
      </p:sp>
    </p:spTree>
    <p:extLst>
      <p:ext uri="{BB962C8B-B14F-4D97-AF65-F5344CB8AC3E}">
        <p14:creationId xmlns:p14="http://schemas.microsoft.com/office/powerpoint/2010/main" val="418348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5" name="Picture 4" descr="Close-up of a martial arts belt">
            <a:extLst>
              <a:ext uri="{FF2B5EF4-FFF2-40B4-BE49-F238E27FC236}">
                <a16:creationId xmlns:a16="http://schemas.microsoft.com/office/drawing/2014/main" id="{84BC875F-7973-47C0-A95E-C5E04C447041}"/>
              </a:ext>
            </a:extLst>
          </p:cNvPr>
          <p:cNvPicPr>
            <a:picLocks noChangeAspect="1"/>
          </p:cNvPicPr>
          <p:nvPr/>
        </p:nvPicPr>
        <p:blipFill rotWithShape="1">
          <a:blip r:embed="rId3"/>
          <a:srcRect t="11630" b="4100"/>
          <a:stretch/>
        </p:blipFill>
        <p:spPr>
          <a:xfrm>
            <a:off x="23" y="0"/>
            <a:ext cx="12191977" cy="6858022"/>
          </a:xfrm>
          <a:prstGeom prst="rect">
            <a:avLst/>
          </a:prstGeom>
        </p:spPr>
      </p:pic>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F8CAE-83AE-FF44-8837-5A1D85899371}"/>
              </a:ext>
            </a:extLst>
          </p:cNvPr>
          <p:cNvSpPr>
            <a:spLocks noGrp="1"/>
          </p:cNvSpPr>
          <p:nvPr>
            <p:ph type="title"/>
          </p:nvPr>
        </p:nvSpPr>
        <p:spPr>
          <a:xfrm>
            <a:off x="383034" y="911610"/>
            <a:ext cx="5452529" cy="3569242"/>
          </a:xfrm>
        </p:spPr>
        <p:txBody>
          <a:bodyPr vert="horz" lIns="91440" tIns="45720" rIns="91440" bIns="45720" rtlCol="0" anchor="t">
            <a:normAutofit fontScale="90000"/>
          </a:bodyPr>
          <a:lstStyle/>
          <a:p>
            <a:r>
              <a:rPr lang="en-US" altLang="en-US" sz="6000" dirty="0" err="1">
                <a:solidFill>
                  <a:schemeClr val="bg1"/>
                </a:solidFill>
              </a:rPr>
              <a:t>Lãnh</a:t>
            </a:r>
            <a:r>
              <a:rPr lang="en-US" altLang="en-US" sz="6000" dirty="0">
                <a:solidFill>
                  <a:schemeClr val="bg1"/>
                </a:solidFill>
              </a:rPr>
              <a:t> </a:t>
            </a:r>
            <a:r>
              <a:rPr lang="en-US" altLang="en-US" sz="6000" dirty="0" err="1">
                <a:solidFill>
                  <a:schemeClr val="bg1"/>
                </a:solidFill>
              </a:rPr>
              <a:t>đạo</a:t>
            </a:r>
            <a:r>
              <a:rPr lang="en-US" altLang="en-US" sz="6000" dirty="0">
                <a:solidFill>
                  <a:schemeClr val="bg1"/>
                </a:solidFill>
              </a:rPr>
              <a:t> </a:t>
            </a:r>
            <a:r>
              <a:rPr lang="en-US" altLang="en-US" sz="6000" dirty="0" err="1">
                <a:solidFill>
                  <a:schemeClr val="bg1"/>
                </a:solidFill>
              </a:rPr>
              <a:t>nhạy</a:t>
            </a:r>
            <a:r>
              <a:rPr lang="en-US" altLang="en-US" sz="6000" dirty="0">
                <a:solidFill>
                  <a:schemeClr val="bg1"/>
                </a:solidFill>
              </a:rPr>
              <a:t> </a:t>
            </a:r>
            <a:r>
              <a:rPr lang="en-US" altLang="en-US" sz="6000" dirty="0" err="1">
                <a:solidFill>
                  <a:schemeClr val="bg1"/>
                </a:solidFill>
              </a:rPr>
              <a:t>bén</a:t>
            </a:r>
            <a:r>
              <a:rPr lang="en-US" altLang="en-US" sz="6000" dirty="0">
                <a:solidFill>
                  <a:schemeClr val="bg1"/>
                </a:solidFill>
              </a:rPr>
              <a:t> </a:t>
            </a:r>
            <a:r>
              <a:rPr lang="en-US" altLang="en-US" sz="6000" dirty="0" err="1">
                <a:solidFill>
                  <a:schemeClr val="bg1"/>
                </a:solidFill>
              </a:rPr>
              <a:t>với</a:t>
            </a:r>
            <a:r>
              <a:rPr lang="en-US" altLang="en-US" sz="6000" dirty="0">
                <a:solidFill>
                  <a:schemeClr val="bg1"/>
                </a:solidFill>
              </a:rPr>
              <a:t> </a:t>
            </a:r>
            <a:r>
              <a:rPr lang="en-US" altLang="en-US" sz="6000" dirty="0" err="1">
                <a:solidFill>
                  <a:schemeClr val="bg1"/>
                </a:solidFill>
              </a:rPr>
              <a:t>Đức</a:t>
            </a:r>
            <a:r>
              <a:rPr lang="en-US" altLang="en-US" sz="6000" dirty="0">
                <a:solidFill>
                  <a:schemeClr val="bg1"/>
                </a:solidFill>
              </a:rPr>
              <a:t> </a:t>
            </a:r>
            <a:r>
              <a:rPr lang="en-US" altLang="en-US" sz="6000" dirty="0" err="1">
                <a:solidFill>
                  <a:schemeClr val="bg1"/>
                </a:solidFill>
              </a:rPr>
              <a:t>Thánh</a:t>
            </a:r>
            <a:r>
              <a:rPr lang="en-US" altLang="en-US" sz="6000" dirty="0">
                <a:solidFill>
                  <a:schemeClr val="bg1"/>
                </a:solidFill>
              </a:rPr>
              <a:t> Linh </a:t>
            </a:r>
            <a:r>
              <a:rPr lang="en-US" altLang="en-US" sz="6000" dirty="0" err="1">
                <a:solidFill>
                  <a:schemeClr val="bg1"/>
                </a:solidFill>
              </a:rPr>
              <a:t>để</a:t>
            </a:r>
            <a:r>
              <a:rPr lang="en-US" altLang="en-US" sz="6000" dirty="0">
                <a:solidFill>
                  <a:schemeClr val="bg1"/>
                </a:solidFill>
              </a:rPr>
              <a:t> </a:t>
            </a:r>
            <a:r>
              <a:rPr lang="en-US" altLang="en-US" sz="6000" dirty="0" err="1">
                <a:solidFill>
                  <a:schemeClr val="bg1"/>
                </a:solidFill>
              </a:rPr>
              <a:t>hoàn</a:t>
            </a:r>
            <a:r>
              <a:rPr lang="en-US" altLang="en-US" sz="6000" dirty="0">
                <a:solidFill>
                  <a:schemeClr val="bg1"/>
                </a:solidFill>
              </a:rPr>
              <a:t> </a:t>
            </a:r>
            <a:r>
              <a:rPr lang="en-US" altLang="en-US" sz="6000" dirty="0" err="1">
                <a:solidFill>
                  <a:schemeClr val="bg1"/>
                </a:solidFill>
              </a:rPr>
              <a:t>thành</a:t>
            </a:r>
            <a:r>
              <a:rPr lang="en-US" altLang="en-US" sz="6000" dirty="0">
                <a:solidFill>
                  <a:schemeClr val="bg1"/>
                </a:solidFill>
              </a:rPr>
              <a:t> </a:t>
            </a:r>
            <a:r>
              <a:rPr lang="en-US" altLang="en-US" sz="6000" dirty="0" err="1">
                <a:solidFill>
                  <a:schemeClr val="bg1"/>
                </a:solidFill>
              </a:rPr>
              <a:t>sự</a:t>
            </a:r>
            <a:r>
              <a:rPr lang="en-US" altLang="en-US" sz="6000" dirty="0">
                <a:solidFill>
                  <a:schemeClr val="bg1"/>
                </a:solidFill>
              </a:rPr>
              <a:t> </a:t>
            </a:r>
            <a:r>
              <a:rPr lang="en-US" altLang="en-US" sz="6000" dirty="0" err="1">
                <a:solidFill>
                  <a:schemeClr val="bg1"/>
                </a:solidFill>
              </a:rPr>
              <a:t>kêu</a:t>
            </a:r>
            <a:r>
              <a:rPr lang="en-US" altLang="en-US" sz="6000" dirty="0">
                <a:solidFill>
                  <a:schemeClr val="bg1"/>
                </a:solidFill>
              </a:rPr>
              <a:t> </a:t>
            </a:r>
            <a:r>
              <a:rPr lang="en-US" altLang="en-US" sz="6000" dirty="0" err="1">
                <a:solidFill>
                  <a:schemeClr val="bg1"/>
                </a:solidFill>
              </a:rPr>
              <a:t>gọi</a:t>
            </a:r>
            <a:r>
              <a:rPr lang="en-US" altLang="en-US" sz="6000" dirty="0">
                <a:solidFill>
                  <a:schemeClr val="bg1"/>
                </a:solidFill>
              </a:rPr>
              <a:t>, </a:t>
            </a:r>
            <a:r>
              <a:rPr lang="en-US" altLang="en-US" sz="6000" dirty="0" err="1">
                <a:solidFill>
                  <a:schemeClr val="bg1"/>
                </a:solidFill>
              </a:rPr>
              <a:t>là</a:t>
            </a:r>
            <a:r>
              <a:rPr lang="en-US" altLang="en-US" sz="6000" dirty="0">
                <a:solidFill>
                  <a:schemeClr val="bg1"/>
                </a:solidFill>
              </a:rPr>
              <a:t> </a:t>
            </a:r>
            <a:r>
              <a:rPr lang="en-US" altLang="en-US" sz="6000" dirty="0" err="1">
                <a:solidFill>
                  <a:schemeClr val="bg1"/>
                </a:solidFill>
              </a:rPr>
              <a:t>năng</a:t>
            </a:r>
            <a:r>
              <a:rPr lang="en-US" altLang="en-US" sz="6000" dirty="0">
                <a:solidFill>
                  <a:schemeClr val="bg1"/>
                </a:solidFill>
              </a:rPr>
              <a:t> </a:t>
            </a:r>
            <a:r>
              <a:rPr lang="en-US" altLang="en-US" sz="6000" dirty="0" err="1">
                <a:solidFill>
                  <a:schemeClr val="bg1"/>
                </a:solidFill>
              </a:rPr>
              <a:t>lực</a:t>
            </a:r>
            <a:r>
              <a:rPr lang="en-US" altLang="en-US" sz="6000" dirty="0">
                <a:solidFill>
                  <a:schemeClr val="bg1"/>
                </a:solidFill>
              </a:rPr>
              <a:t> </a:t>
            </a:r>
            <a:r>
              <a:rPr lang="en-US" altLang="en-US" sz="6000" dirty="0" err="1">
                <a:solidFill>
                  <a:schemeClr val="bg1"/>
                </a:solidFill>
              </a:rPr>
              <a:t>để</a:t>
            </a:r>
            <a:r>
              <a:rPr lang="en-US" altLang="en-US" sz="6000" dirty="0">
                <a:solidFill>
                  <a:schemeClr val="bg1"/>
                </a:solidFill>
              </a:rPr>
              <a:t> </a:t>
            </a:r>
            <a:r>
              <a:rPr lang="en-US" altLang="en-US" sz="6000" dirty="0" err="1">
                <a:solidFill>
                  <a:schemeClr val="bg1"/>
                </a:solidFill>
              </a:rPr>
              <a:t>theo</a:t>
            </a:r>
            <a:r>
              <a:rPr lang="en-US" altLang="en-US" sz="6000" dirty="0">
                <a:solidFill>
                  <a:schemeClr val="bg1"/>
                </a:solidFill>
              </a:rPr>
              <a:t> </a:t>
            </a:r>
            <a:r>
              <a:rPr lang="en-US" altLang="en-US" sz="6000" dirty="0" err="1">
                <a:solidFill>
                  <a:schemeClr val="bg1"/>
                </a:solidFill>
              </a:rPr>
              <a:t>đuổi</a:t>
            </a:r>
            <a:r>
              <a:rPr lang="en-US" altLang="en-US" sz="6000" dirty="0">
                <a:solidFill>
                  <a:schemeClr val="bg1"/>
                </a:solidFill>
              </a:rPr>
              <a:t> </a:t>
            </a:r>
            <a:r>
              <a:rPr lang="en-US" altLang="en-US" sz="6000" dirty="0" err="1">
                <a:solidFill>
                  <a:schemeClr val="bg1"/>
                </a:solidFill>
              </a:rPr>
              <a:t>tầm</a:t>
            </a:r>
            <a:r>
              <a:rPr lang="en-US" altLang="en-US" sz="6000" dirty="0">
                <a:solidFill>
                  <a:schemeClr val="bg1"/>
                </a:solidFill>
              </a:rPr>
              <a:t> </a:t>
            </a:r>
            <a:r>
              <a:rPr lang="en-US" altLang="en-US" sz="6000" dirty="0" err="1">
                <a:solidFill>
                  <a:schemeClr val="bg1"/>
                </a:solidFill>
              </a:rPr>
              <a:t>nhìn</a:t>
            </a:r>
            <a:endParaRPr lang="en-US" sz="6000" dirty="0">
              <a:solidFill>
                <a:schemeClr val="bg1"/>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940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0" name="Rectangle 9">
            <a:extLst>
              <a:ext uri="{FF2B5EF4-FFF2-40B4-BE49-F238E27FC236}">
                <a16:creationId xmlns:a16="http://schemas.microsoft.com/office/drawing/2014/main" id="{ED894347-C9A9-4BFD-8A6D-05A2B0CDD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84ED281-4082-46F9-86EE-D78901367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
            <a:ext cx="9379192" cy="4251280"/>
          </a:xfrm>
          <a:custGeom>
            <a:avLst/>
            <a:gdLst>
              <a:gd name="connsiteX0" fmla="*/ 9379192 w 9379192"/>
              <a:gd name="connsiteY0" fmla="*/ 3752527 h 3752527"/>
              <a:gd name="connsiteX1" fmla="*/ 3293459 w 9379192"/>
              <a:gd name="connsiteY1" fmla="*/ 3752527 h 3752527"/>
              <a:gd name="connsiteX2" fmla="*/ 3297156 w 9379192"/>
              <a:gd name="connsiteY2" fmla="*/ 3752055 h 3752527"/>
              <a:gd name="connsiteX3" fmla="*/ 3642095 w 9379192"/>
              <a:gd name="connsiteY3" fmla="*/ 3690141 h 3752527"/>
              <a:gd name="connsiteX4" fmla="*/ 2307659 w 9379192"/>
              <a:gd name="connsiteY4" fmla="*/ 3500267 h 3752527"/>
              <a:gd name="connsiteX5" fmla="*/ 2383194 w 9379192"/>
              <a:gd name="connsiteY5" fmla="*/ 3475501 h 3752527"/>
              <a:gd name="connsiteX6" fmla="*/ 2237161 w 9379192"/>
              <a:gd name="connsiteY6" fmla="*/ 3376437 h 3752527"/>
              <a:gd name="connsiteX7" fmla="*/ 1637924 w 9379192"/>
              <a:gd name="connsiteY7" fmla="*/ 3219585 h 3752527"/>
              <a:gd name="connsiteX8" fmla="*/ 2383194 w 9379192"/>
              <a:gd name="connsiteY8" fmla="*/ 2955415 h 3752527"/>
              <a:gd name="connsiteX9" fmla="*/ 1542249 w 9379192"/>
              <a:gd name="connsiteY9" fmla="*/ 2596307 h 3752527"/>
              <a:gd name="connsiteX10" fmla="*/ 1114221 w 9379192"/>
              <a:gd name="connsiteY10" fmla="*/ 2509625 h 3752527"/>
              <a:gd name="connsiteX11" fmla="*/ 2524191 w 9379192"/>
              <a:gd name="connsiteY11" fmla="*/ 2059708 h 3752527"/>
              <a:gd name="connsiteX12" fmla="*/ 238027 w 9379192"/>
              <a:gd name="connsiteY12" fmla="*/ 1836815 h 3752527"/>
              <a:gd name="connsiteX13" fmla="*/ 424343 w 9379192"/>
              <a:gd name="connsiteY13" fmla="*/ 1746006 h 3752527"/>
              <a:gd name="connsiteX14" fmla="*/ 1844384 w 9379192"/>
              <a:gd name="connsiteY14" fmla="*/ 1770772 h 3752527"/>
              <a:gd name="connsiteX15" fmla="*/ 2081058 w 9379192"/>
              <a:gd name="connsiteY15" fmla="*/ 1700602 h 3752527"/>
              <a:gd name="connsiteX16" fmla="*/ 1844384 w 9379192"/>
              <a:gd name="connsiteY16" fmla="*/ 1589154 h 3752527"/>
              <a:gd name="connsiteX17" fmla="*/ 922869 w 9379192"/>
              <a:gd name="connsiteY17" fmla="*/ 1506601 h 3752527"/>
              <a:gd name="connsiteX18" fmla="*/ 681160 w 9379192"/>
              <a:gd name="connsiteY18" fmla="*/ 1320855 h 3752527"/>
              <a:gd name="connsiteX19" fmla="*/ 273276 w 9379192"/>
              <a:gd name="connsiteY19" fmla="*/ 1106216 h 3752527"/>
              <a:gd name="connsiteX20" fmla="*/ 555269 w 9379192"/>
              <a:gd name="connsiteY20" fmla="*/ 928727 h 3752527"/>
              <a:gd name="connsiteX21" fmla="*/ 97029 w 9379192"/>
              <a:gd name="connsiteY21" fmla="*/ 664555 h 3752527"/>
              <a:gd name="connsiteX22" fmla="*/ 227955 w 9379192"/>
              <a:gd name="connsiteY22" fmla="*/ 317831 h 3752527"/>
              <a:gd name="connsiteX23" fmla="*/ 998402 w 9379192"/>
              <a:gd name="connsiteY23" fmla="*/ 235277 h 3752527"/>
              <a:gd name="connsiteX24" fmla="*/ 2030701 w 9379192"/>
              <a:gd name="connsiteY24" fmla="*/ 115575 h 3752527"/>
              <a:gd name="connsiteX25" fmla="*/ 3068036 w 9379192"/>
              <a:gd name="connsiteY25" fmla="*/ 12383 h 3752527"/>
              <a:gd name="connsiteX26" fmla="*/ 4105370 w 9379192"/>
              <a:gd name="connsiteY26" fmla="*/ 12383 h 3752527"/>
              <a:gd name="connsiteX27" fmla="*/ 4402472 w 9379192"/>
              <a:gd name="connsiteY27" fmla="*/ 20638 h 3752527"/>
              <a:gd name="connsiteX28" fmla="*/ 4407507 w 9379192"/>
              <a:gd name="connsiteY28" fmla="*/ 20638 h 3752527"/>
              <a:gd name="connsiteX29" fmla="*/ 5696622 w 9379192"/>
              <a:gd name="connsiteY29" fmla="*/ 57788 h 3752527"/>
              <a:gd name="connsiteX30" fmla="*/ 6175004 w 9379192"/>
              <a:gd name="connsiteY30" fmla="*/ 61915 h 3752527"/>
              <a:gd name="connsiteX31" fmla="*/ 7212339 w 9379192"/>
              <a:gd name="connsiteY31" fmla="*/ 66042 h 3752527"/>
              <a:gd name="connsiteX32" fmla="*/ 8244638 w 9379192"/>
              <a:gd name="connsiteY32" fmla="*/ 49532 h 3752527"/>
              <a:gd name="connsiteX33" fmla="*/ 9292044 w 9379192"/>
              <a:gd name="connsiteY33" fmla="*/ 0 h 3752527"/>
              <a:gd name="connsiteX34" fmla="*/ 9379192 w 9379192"/>
              <a:gd name="connsiteY34" fmla="*/ 2762 h 375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379192" h="3752527">
                <a:moveTo>
                  <a:pt x="9379192" y="3752527"/>
                </a:moveTo>
                <a:lnTo>
                  <a:pt x="3293459" y="3752527"/>
                </a:lnTo>
                <a:lnTo>
                  <a:pt x="3297156" y="3752055"/>
                </a:lnTo>
                <a:cubicBezTo>
                  <a:pt x="3412975" y="3736577"/>
                  <a:pt x="3551454" y="3714906"/>
                  <a:pt x="3642095" y="3690141"/>
                </a:cubicBezTo>
                <a:cubicBezTo>
                  <a:pt x="3380244" y="3686012"/>
                  <a:pt x="2347945" y="3529162"/>
                  <a:pt x="2307659" y="3500267"/>
                </a:cubicBezTo>
                <a:cubicBezTo>
                  <a:pt x="2327803" y="3492012"/>
                  <a:pt x="2358017" y="3483757"/>
                  <a:pt x="2383194" y="3475501"/>
                </a:cubicBezTo>
                <a:cubicBezTo>
                  <a:pt x="2327803" y="3450736"/>
                  <a:pt x="2282482" y="3421842"/>
                  <a:pt x="2237161" y="3376437"/>
                </a:cubicBezTo>
                <a:cubicBezTo>
                  <a:pt x="2091129" y="3223714"/>
                  <a:pt x="1844384" y="3277374"/>
                  <a:pt x="1637924" y="3219585"/>
                </a:cubicBezTo>
                <a:cubicBezTo>
                  <a:pt x="1768850" y="2897627"/>
                  <a:pt x="2116307" y="3017329"/>
                  <a:pt x="2383194" y="2955415"/>
                </a:cubicBezTo>
                <a:cubicBezTo>
                  <a:pt x="1683245" y="2765541"/>
                  <a:pt x="1819207" y="2666477"/>
                  <a:pt x="1542249" y="2596307"/>
                </a:cubicBezTo>
                <a:cubicBezTo>
                  <a:pt x="1194791" y="2509625"/>
                  <a:pt x="1114221" y="2509625"/>
                  <a:pt x="1114221" y="2509625"/>
                </a:cubicBezTo>
                <a:cubicBezTo>
                  <a:pt x="1522105" y="2245455"/>
                  <a:pt x="2010559" y="2530264"/>
                  <a:pt x="2524191" y="2059708"/>
                </a:cubicBezTo>
                <a:cubicBezTo>
                  <a:pt x="2030701" y="1993667"/>
                  <a:pt x="555269" y="1960645"/>
                  <a:pt x="238027" y="1836815"/>
                </a:cubicBezTo>
                <a:cubicBezTo>
                  <a:pt x="358880" y="1882219"/>
                  <a:pt x="368952" y="1746006"/>
                  <a:pt x="424343" y="1746006"/>
                </a:cubicBezTo>
                <a:cubicBezTo>
                  <a:pt x="892655" y="1741879"/>
                  <a:pt x="1371037" y="1820305"/>
                  <a:pt x="1844384" y="1770772"/>
                </a:cubicBezTo>
                <a:cubicBezTo>
                  <a:pt x="1929989" y="1766645"/>
                  <a:pt x="2065951" y="1803793"/>
                  <a:pt x="2081058" y="1700602"/>
                </a:cubicBezTo>
                <a:cubicBezTo>
                  <a:pt x="2096164" y="1572644"/>
                  <a:pt x="1919919" y="1601537"/>
                  <a:pt x="1844384" y="1589154"/>
                </a:cubicBezTo>
                <a:cubicBezTo>
                  <a:pt x="1537212" y="1547877"/>
                  <a:pt x="1235076" y="1531367"/>
                  <a:pt x="922869" y="1506601"/>
                </a:cubicBezTo>
                <a:cubicBezTo>
                  <a:pt x="791943" y="1494218"/>
                  <a:pt x="630804" y="1518984"/>
                  <a:pt x="681160" y="1320855"/>
                </a:cubicBezTo>
                <a:cubicBezTo>
                  <a:pt x="640874" y="1130983"/>
                  <a:pt x="399166" y="1197025"/>
                  <a:pt x="273276" y="1106216"/>
                </a:cubicBezTo>
                <a:cubicBezTo>
                  <a:pt x="333703" y="998897"/>
                  <a:pt x="504913" y="1073196"/>
                  <a:pt x="555269" y="928727"/>
                </a:cubicBezTo>
                <a:cubicBezTo>
                  <a:pt x="313560" y="974131"/>
                  <a:pt x="338738" y="660428"/>
                  <a:pt x="97029" y="664555"/>
                </a:cubicBezTo>
                <a:cubicBezTo>
                  <a:pt x="-104395" y="478810"/>
                  <a:pt x="41638" y="388001"/>
                  <a:pt x="227955" y="317831"/>
                </a:cubicBezTo>
                <a:cubicBezTo>
                  <a:pt x="469664" y="231150"/>
                  <a:pt x="736551" y="251788"/>
                  <a:pt x="998402" y="235277"/>
                </a:cubicBezTo>
                <a:cubicBezTo>
                  <a:pt x="1345860" y="198128"/>
                  <a:pt x="1678209" y="111447"/>
                  <a:pt x="2030701" y="115575"/>
                </a:cubicBezTo>
                <a:cubicBezTo>
                  <a:pt x="2363052" y="28893"/>
                  <a:pt x="2730650" y="123829"/>
                  <a:pt x="3068036" y="12383"/>
                </a:cubicBezTo>
                <a:cubicBezTo>
                  <a:pt x="3410457" y="12383"/>
                  <a:pt x="3757914" y="12383"/>
                  <a:pt x="4105370" y="12383"/>
                </a:cubicBezTo>
                <a:cubicBezTo>
                  <a:pt x="4206084" y="16510"/>
                  <a:pt x="4301759" y="16510"/>
                  <a:pt x="4402472" y="20638"/>
                </a:cubicBezTo>
                <a:cubicBezTo>
                  <a:pt x="4402472" y="20638"/>
                  <a:pt x="4407507" y="20638"/>
                  <a:pt x="4407507" y="20638"/>
                </a:cubicBezTo>
                <a:cubicBezTo>
                  <a:pt x="4840570" y="33022"/>
                  <a:pt x="5268596" y="41276"/>
                  <a:pt x="5696622" y="57788"/>
                </a:cubicBezTo>
                <a:cubicBezTo>
                  <a:pt x="5857761" y="57788"/>
                  <a:pt x="6013864" y="61915"/>
                  <a:pt x="6175004" y="61915"/>
                </a:cubicBezTo>
                <a:cubicBezTo>
                  <a:pt x="6517425" y="82553"/>
                  <a:pt x="6864883" y="94936"/>
                  <a:pt x="7212339" y="66042"/>
                </a:cubicBezTo>
                <a:cubicBezTo>
                  <a:pt x="7559796" y="90809"/>
                  <a:pt x="7897182" y="74298"/>
                  <a:pt x="8244638" y="49532"/>
                </a:cubicBezTo>
                <a:cubicBezTo>
                  <a:pt x="8597130" y="78426"/>
                  <a:pt x="8944587" y="37149"/>
                  <a:pt x="9292044" y="0"/>
                </a:cubicBezTo>
                <a:lnTo>
                  <a:pt x="9379192" y="2762"/>
                </a:lnTo>
                <a:close/>
              </a:path>
            </a:pathLst>
          </a:custGeom>
          <a:solidFill>
            <a:srgbClr val="C34D5F">
              <a:alpha val="20000"/>
            </a:srgbClr>
          </a:solidFill>
          <a:ln w="32707"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5531D9B7-48AB-4407-A9E8-13391FCB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9902" flipV="1">
            <a:off x="5210629" y="4242714"/>
            <a:ext cx="7104297" cy="3137347"/>
          </a:xfrm>
          <a:custGeom>
            <a:avLst/>
            <a:gdLst>
              <a:gd name="connsiteX0" fmla="*/ 6772629 w 7104297"/>
              <a:gd name="connsiteY0" fmla="*/ 3137347 h 3137347"/>
              <a:gd name="connsiteX1" fmla="*/ 7104297 w 7104297"/>
              <a:gd name="connsiteY1" fmla="*/ 1081624 h 3137347"/>
              <a:gd name="connsiteX2" fmla="*/ 400225 w 7104297"/>
              <a:gd name="connsiteY2" fmla="*/ 0 h 3137347"/>
              <a:gd name="connsiteX3" fmla="*/ 277738 w 7104297"/>
              <a:gd name="connsiteY3" fmla="*/ 5048 h 3137347"/>
              <a:gd name="connsiteX4" fmla="*/ 0 w 7104297"/>
              <a:gd name="connsiteY4" fmla="*/ 23585 h 3137347"/>
              <a:gd name="connsiteX5" fmla="*/ 296410 w 7104297"/>
              <a:gd name="connsiteY5" fmla="*/ 136472 h 3137347"/>
              <a:gd name="connsiteX6" fmla="*/ 396403 w 7104297"/>
              <a:gd name="connsiteY6" fmla="*/ 445861 h 3137347"/>
              <a:gd name="connsiteX7" fmla="*/ 760665 w 7104297"/>
              <a:gd name="connsiteY7" fmla="*/ 621461 h 3137347"/>
              <a:gd name="connsiteX8" fmla="*/ 996368 w 7104297"/>
              <a:gd name="connsiteY8" fmla="*/ 684176 h 3137347"/>
              <a:gd name="connsiteX9" fmla="*/ 1535617 w 7104297"/>
              <a:gd name="connsiteY9" fmla="*/ 776157 h 3137347"/>
              <a:gd name="connsiteX10" fmla="*/ 1614185 w 7104297"/>
              <a:gd name="connsiteY10" fmla="*/ 926671 h 3137347"/>
              <a:gd name="connsiteX11" fmla="*/ 1682037 w 7104297"/>
              <a:gd name="connsiteY11" fmla="*/ 1093909 h 3137347"/>
              <a:gd name="connsiteX12" fmla="*/ 1824886 w 7104297"/>
              <a:gd name="connsiteY12" fmla="*/ 1202614 h 3137347"/>
              <a:gd name="connsiteX13" fmla="*/ 714243 w 7104297"/>
              <a:gd name="connsiteY13" fmla="*/ 1185890 h 3137347"/>
              <a:gd name="connsiteX14" fmla="*/ 1967733 w 7104297"/>
              <a:gd name="connsiteY14" fmla="*/ 1537090 h 3137347"/>
              <a:gd name="connsiteX15" fmla="*/ 1857026 w 7104297"/>
              <a:gd name="connsiteY15" fmla="*/ 1675062 h 3137347"/>
              <a:gd name="connsiteX16" fmla="*/ 2542697 w 7104297"/>
              <a:gd name="connsiteY16" fmla="*/ 1863205 h 3137347"/>
              <a:gd name="connsiteX17" fmla="*/ 2174863 w 7104297"/>
              <a:gd name="connsiteY17" fmla="*/ 1884109 h 3137347"/>
              <a:gd name="connsiteX18" fmla="*/ 4314015 w 7104297"/>
              <a:gd name="connsiteY18" fmla="*/ 2670128 h 3137347"/>
              <a:gd name="connsiteX19" fmla="*/ 5430784 w 7104297"/>
              <a:gd name="connsiteY19" fmla="*/ 2889725 h 3137347"/>
              <a:gd name="connsiteX20" fmla="*/ 6613344 w 7104297"/>
              <a:gd name="connsiteY20" fmla="*/ 3108822 h 313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04297" h="3137347">
                <a:moveTo>
                  <a:pt x="6772629" y="3137347"/>
                </a:moveTo>
                <a:lnTo>
                  <a:pt x="7104297" y="1081624"/>
                </a:lnTo>
                <a:lnTo>
                  <a:pt x="400225" y="0"/>
                </a:lnTo>
                <a:lnTo>
                  <a:pt x="277738" y="5048"/>
                </a:lnTo>
                <a:cubicBezTo>
                  <a:pt x="185423" y="9801"/>
                  <a:pt x="92851" y="15745"/>
                  <a:pt x="0" y="23585"/>
                </a:cubicBezTo>
                <a:cubicBezTo>
                  <a:pt x="96424" y="149013"/>
                  <a:pt x="221416" y="44490"/>
                  <a:pt x="296410" y="136472"/>
                </a:cubicBezTo>
                <a:cubicBezTo>
                  <a:pt x="224986" y="328795"/>
                  <a:pt x="253557" y="433318"/>
                  <a:pt x="396403" y="445861"/>
                </a:cubicBezTo>
                <a:cubicBezTo>
                  <a:pt x="535682" y="458403"/>
                  <a:pt x="685672" y="391507"/>
                  <a:pt x="760665" y="621461"/>
                </a:cubicBezTo>
                <a:cubicBezTo>
                  <a:pt x="782093" y="692537"/>
                  <a:pt x="914229" y="671633"/>
                  <a:pt x="996368" y="684176"/>
                </a:cubicBezTo>
                <a:cubicBezTo>
                  <a:pt x="1174926" y="713442"/>
                  <a:pt x="1364202" y="684176"/>
                  <a:pt x="1535617" y="776157"/>
                </a:cubicBezTo>
                <a:cubicBezTo>
                  <a:pt x="1603471" y="809604"/>
                  <a:pt x="1649896" y="834690"/>
                  <a:pt x="1614185" y="926671"/>
                </a:cubicBezTo>
                <a:cubicBezTo>
                  <a:pt x="1578472" y="1022833"/>
                  <a:pt x="1624898" y="1056279"/>
                  <a:pt x="1682037" y="1093909"/>
                </a:cubicBezTo>
                <a:cubicBezTo>
                  <a:pt x="1724892" y="1123175"/>
                  <a:pt x="1789173" y="1114814"/>
                  <a:pt x="1824886" y="1202614"/>
                </a:cubicBezTo>
                <a:cubicBezTo>
                  <a:pt x="1449909" y="1190070"/>
                  <a:pt x="1085647" y="1118994"/>
                  <a:pt x="714243" y="1185890"/>
                </a:cubicBezTo>
                <a:cubicBezTo>
                  <a:pt x="1121358" y="1353128"/>
                  <a:pt x="1567759" y="1344765"/>
                  <a:pt x="1967733" y="1537090"/>
                </a:cubicBezTo>
                <a:cubicBezTo>
                  <a:pt x="1953448" y="1603986"/>
                  <a:pt x="1860597" y="1574718"/>
                  <a:pt x="1857026" y="1675062"/>
                </a:cubicBezTo>
                <a:cubicBezTo>
                  <a:pt x="2067727" y="1779586"/>
                  <a:pt x="2321284" y="1708508"/>
                  <a:pt x="2542697" y="1863205"/>
                </a:cubicBezTo>
                <a:cubicBezTo>
                  <a:pt x="2414134" y="1934281"/>
                  <a:pt x="2296285" y="1817213"/>
                  <a:pt x="2174863" y="1884109"/>
                </a:cubicBezTo>
                <a:cubicBezTo>
                  <a:pt x="2214147" y="1984452"/>
                  <a:pt x="3992607" y="2603233"/>
                  <a:pt x="4314015" y="2670128"/>
                </a:cubicBezTo>
                <a:cubicBezTo>
                  <a:pt x="4559090" y="2721868"/>
                  <a:pt x="4976921" y="2803592"/>
                  <a:pt x="5430784" y="2889725"/>
                </a:cubicBezTo>
                <a:cubicBezTo>
                  <a:pt x="5827914" y="2965093"/>
                  <a:pt x="6252633" y="3043836"/>
                  <a:pt x="6613344" y="3108822"/>
                </a:cubicBezTo>
                <a:close/>
              </a:path>
            </a:pathLst>
          </a:custGeom>
          <a:solidFill>
            <a:srgbClr val="C34D5F">
              <a:alpha val="20000"/>
            </a:srgb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C2FD079-1C69-0C40-8AA0-1D6D78A46550}"/>
              </a:ext>
            </a:extLst>
          </p:cNvPr>
          <p:cNvSpPr>
            <a:spLocks noGrp="1"/>
          </p:cNvSpPr>
          <p:nvPr>
            <p:ph type="title"/>
          </p:nvPr>
        </p:nvSpPr>
        <p:spPr>
          <a:xfrm>
            <a:off x="454761" y="290420"/>
            <a:ext cx="6696453" cy="3643679"/>
          </a:xfrm>
        </p:spPr>
        <p:txBody>
          <a:bodyPr vert="horz" lIns="91440" tIns="45720" rIns="91440" bIns="45720" rtlCol="0" anchor="b">
            <a:normAutofit/>
          </a:bodyPr>
          <a:lstStyle/>
          <a:p>
            <a:r>
              <a:rPr lang="en-US" altLang="en-US" sz="5600" dirty="0" err="1"/>
              <a:t>Đức</a:t>
            </a:r>
            <a:r>
              <a:rPr lang="en-US" altLang="en-US" sz="5600" dirty="0"/>
              <a:t> </a:t>
            </a:r>
            <a:r>
              <a:rPr lang="en-US" altLang="en-US" sz="5600" dirty="0" err="1"/>
              <a:t>Thánh</a:t>
            </a:r>
            <a:r>
              <a:rPr lang="en-US" altLang="en-US" sz="5600" dirty="0"/>
              <a:t> Linh </a:t>
            </a:r>
            <a:r>
              <a:rPr lang="en-US" altLang="en-US" sz="5600" dirty="0" err="1"/>
              <a:t>khởi</a:t>
            </a:r>
            <a:r>
              <a:rPr lang="en-US" altLang="en-US" sz="5600" dirty="0"/>
              <a:t> </a:t>
            </a:r>
            <a:r>
              <a:rPr lang="en-US" altLang="en-US" sz="5600" dirty="0" err="1"/>
              <a:t>động</a:t>
            </a:r>
            <a:r>
              <a:rPr lang="en-US" altLang="en-US" sz="5600" dirty="0"/>
              <a:t> </a:t>
            </a:r>
            <a:r>
              <a:rPr lang="en-US" altLang="en-US" sz="5600" dirty="0" err="1"/>
              <a:t>cao</a:t>
            </a:r>
            <a:r>
              <a:rPr lang="en-US" altLang="en-US" sz="5600" dirty="0"/>
              <a:t> </a:t>
            </a:r>
            <a:r>
              <a:rPr lang="en-US" altLang="en-US" sz="5600" dirty="0" err="1"/>
              <a:t>trào</a:t>
            </a:r>
            <a:r>
              <a:rPr lang="en-US" altLang="en-US" sz="5600" dirty="0"/>
              <a:t> </a:t>
            </a:r>
            <a:r>
              <a:rPr lang="en-US" altLang="en-US" sz="5600" dirty="0" err="1"/>
              <a:t>truyền</a:t>
            </a:r>
            <a:r>
              <a:rPr lang="en-US" altLang="en-US" sz="5600" dirty="0"/>
              <a:t> </a:t>
            </a:r>
            <a:r>
              <a:rPr lang="en-US" altLang="en-US" sz="5600" dirty="0" err="1"/>
              <a:t>giáo</a:t>
            </a:r>
            <a:r>
              <a:rPr lang="en-US" altLang="en-US" sz="5600" dirty="0"/>
              <a:t> </a:t>
            </a:r>
            <a:r>
              <a:rPr lang="en-US" altLang="en-US" sz="5600" dirty="0" err="1"/>
              <a:t>đột</a:t>
            </a:r>
            <a:r>
              <a:rPr lang="en-US" altLang="en-US" sz="5600" dirty="0"/>
              <a:t> </a:t>
            </a:r>
            <a:r>
              <a:rPr lang="en-US" altLang="en-US" sz="5600" dirty="0" err="1"/>
              <a:t>phá</a:t>
            </a:r>
            <a:r>
              <a:rPr lang="en-US" altLang="en-US" sz="5600" dirty="0"/>
              <a:t> </a:t>
            </a:r>
            <a:r>
              <a:rPr lang="en-US" altLang="en-US" sz="5600" dirty="0" err="1"/>
              <a:t>và</a:t>
            </a:r>
            <a:r>
              <a:rPr lang="en-US" altLang="en-US" sz="5600" dirty="0"/>
              <a:t> </a:t>
            </a:r>
            <a:r>
              <a:rPr lang="en-US" altLang="en-US" sz="5600" dirty="0" err="1"/>
              <a:t>bất</a:t>
            </a:r>
            <a:r>
              <a:rPr lang="en-US" altLang="en-US" sz="5600" dirty="0"/>
              <a:t> </a:t>
            </a:r>
            <a:r>
              <a:rPr lang="en-US" altLang="en-US" sz="5600" dirty="0" err="1"/>
              <a:t>ngờ</a:t>
            </a:r>
            <a:endParaRPr lang="en-US" sz="5600" dirty="0"/>
          </a:p>
        </p:txBody>
      </p:sp>
    </p:spTree>
    <p:extLst>
      <p:ext uri="{BB962C8B-B14F-4D97-AF65-F5344CB8AC3E}">
        <p14:creationId xmlns:p14="http://schemas.microsoft.com/office/powerpoint/2010/main" val="119657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2FD8D3-C74C-4B1D-A596-F090EE1A2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D3D6B5C-B8B4-4071-9480-DEE5EC781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solidFill>
            <a:srgbClr val="C34D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72CD8C-E336-3C40-A13E-A3E0C7061F30}"/>
              </a:ext>
            </a:extLst>
          </p:cNvPr>
          <p:cNvSpPr>
            <a:spLocks noGrp="1"/>
          </p:cNvSpPr>
          <p:nvPr>
            <p:ph type="title"/>
          </p:nvPr>
        </p:nvSpPr>
        <p:spPr>
          <a:xfrm>
            <a:off x="1768928" y="2242457"/>
            <a:ext cx="3731849" cy="2373086"/>
          </a:xfrm>
        </p:spPr>
        <p:txBody>
          <a:bodyPr>
            <a:normAutofit fontScale="90000"/>
          </a:bodyPr>
          <a:lstStyle/>
          <a:p>
            <a:r>
              <a:rPr lang="vi-VN" dirty="0">
                <a:solidFill>
                  <a:srgbClr val="FFFFFF"/>
                </a:solidFill>
                <a:cs typeface="Arial" panose="020B0604020202020204" pitchFamily="34" charset="0"/>
              </a:rPr>
              <a:t>Lãnh đạo nhạy bén với Thánh Linh làm vinh hiển Danh Chúa Giê-Xu</a:t>
            </a:r>
            <a:endParaRPr lang="en-US" dirty="0">
              <a:solidFill>
                <a:srgbClr val="FFFFFF"/>
              </a:solidFill>
            </a:endParaRPr>
          </a:p>
        </p:txBody>
      </p:sp>
      <p:sp>
        <p:nvSpPr>
          <p:cNvPr id="3" name="Content Placeholder 2">
            <a:extLst>
              <a:ext uri="{FF2B5EF4-FFF2-40B4-BE49-F238E27FC236}">
                <a16:creationId xmlns:a16="http://schemas.microsoft.com/office/drawing/2014/main" id="{4E5F5798-4773-7C4A-AA26-3332337ADA05}"/>
              </a:ext>
            </a:extLst>
          </p:cNvPr>
          <p:cNvSpPr>
            <a:spLocks noGrp="1"/>
          </p:cNvSpPr>
          <p:nvPr>
            <p:ph idx="1"/>
          </p:nvPr>
        </p:nvSpPr>
        <p:spPr>
          <a:xfrm>
            <a:off x="6736419" y="713313"/>
            <a:ext cx="4617381" cy="5431376"/>
          </a:xfrm>
        </p:spPr>
        <p:txBody>
          <a:bodyPr anchor="ctr">
            <a:normAutofit/>
          </a:bodyPr>
          <a:lstStyle/>
          <a:p>
            <a:pPr marL="0" indent="0">
              <a:buNone/>
            </a:pPr>
            <a:r>
              <a:rPr lang="en-US" sz="2000" dirty="0" err="1"/>
              <a:t>Đức</a:t>
            </a:r>
            <a:r>
              <a:rPr lang="en-US" sz="2000" dirty="0"/>
              <a:t> </a:t>
            </a:r>
            <a:r>
              <a:rPr lang="en-US" sz="2000" dirty="0" err="1"/>
              <a:t>Thánh</a:t>
            </a:r>
            <a:r>
              <a:rPr lang="en-US" sz="2000" dirty="0"/>
              <a:t> Linh </a:t>
            </a:r>
            <a:r>
              <a:rPr lang="en-US" sz="2000" dirty="0" err="1"/>
              <a:t>tác</a:t>
            </a:r>
            <a:r>
              <a:rPr lang="en-US" sz="2000" dirty="0"/>
              <a:t> </a:t>
            </a:r>
            <a:r>
              <a:rPr lang="en-US" sz="2000" dirty="0" err="1"/>
              <a:t>động</a:t>
            </a:r>
            <a:r>
              <a:rPr lang="en-US" sz="2000" dirty="0"/>
              <a:t> </a:t>
            </a:r>
            <a:r>
              <a:rPr lang="en-US" sz="2000" dirty="0" err="1"/>
              <a:t>đến</a:t>
            </a:r>
            <a:r>
              <a:rPr lang="en-US" sz="2000" dirty="0"/>
              <a:t> </a:t>
            </a:r>
            <a:r>
              <a:rPr lang="en-US" sz="2000" dirty="0" err="1"/>
              <a:t>người</a:t>
            </a:r>
            <a:r>
              <a:rPr lang="en-US" sz="2000" dirty="0"/>
              <a:t> </a:t>
            </a:r>
            <a:r>
              <a:rPr lang="en-US" sz="2000" dirty="0" err="1"/>
              <a:t>nghe</a:t>
            </a:r>
            <a:r>
              <a:rPr lang="en-US" sz="2000" dirty="0"/>
              <a:t> </a:t>
            </a:r>
            <a:r>
              <a:rPr lang="en-US" sz="2000" dirty="0" err="1"/>
              <a:t>và</a:t>
            </a:r>
            <a:r>
              <a:rPr lang="en-US" sz="2000" dirty="0"/>
              <a:t> tin </a:t>
            </a:r>
            <a:r>
              <a:rPr lang="en-US" sz="2000" dirty="0" err="1"/>
              <a:t>đến</a:t>
            </a:r>
            <a:r>
              <a:rPr lang="en-US" sz="2000" dirty="0"/>
              <a:t> </a:t>
            </a:r>
            <a:r>
              <a:rPr lang="en-US" sz="2000" dirty="0" err="1"/>
              <a:t>Đấng</a:t>
            </a:r>
            <a:r>
              <a:rPr lang="en-US" sz="2000" dirty="0"/>
              <a:t> Christ. </a:t>
            </a:r>
          </a:p>
          <a:p>
            <a:pPr marL="0" indent="0">
              <a:buNone/>
            </a:pPr>
            <a:r>
              <a:rPr lang="en-US" sz="2000" dirty="0" err="1"/>
              <a:t>Về</a:t>
            </a:r>
            <a:r>
              <a:rPr lang="en-US" sz="2000" dirty="0"/>
              <a:t> </a:t>
            </a:r>
            <a:r>
              <a:rPr lang="en-US" sz="2000" dirty="0" err="1"/>
              <a:t>Quyền</a:t>
            </a:r>
            <a:r>
              <a:rPr lang="en-US" sz="2000" dirty="0"/>
              <a:t> </a:t>
            </a:r>
            <a:r>
              <a:rPr lang="en-US" sz="2000" dirty="0" err="1"/>
              <a:t>năng</a:t>
            </a:r>
            <a:r>
              <a:rPr lang="en-US" sz="2000" dirty="0"/>
              <a:t> </a:t>
            </a:r>
            <a:r>
              <a:rPr lang="en-US" sz="2000" dirty="0" err="1"/>
              <a:t>của</a:t>
            </a:r>
            <a:r>
              <a:rPr lang="en-US" sz="2000" dirty="0"/>
              <a:t> </a:t>
            </a:r>
            <a:r>
              <a:rPr lang="en-US" sz="2000" dirty="0" err="1"/>
              <a:t>thập</a:t>
            </a:r>
            <a:r>
              <a:rPr lang="en-US" sz="2000" dirty="0"/>
              <a:t> </a:t>
            </a:r>
            <a:r>
              <a:rPr lang="en-US" sz="2000" dirty="0" err="1"/>
              <a:t>tự</a:t>
            </a:r>
            <a:r>
              <a:rPr lang="en-US" sz="2000" dirty="0"/>
              <a:t> </a:t>
            </a:r>
            <a:r>
              <a:rPr lang="en-US" sz="2000" dirty="0" err="1"/>
              <a:t>giá</a:t>
            </a:r>
            <a:r>
              <a:rPr lang="en-US" sz="2000" dirty="0"/>
              <a:t>. </a:t>
            </a:r>
            <a:r>
              <a:rPr lang="en-US" sz="2000" dirty="0" err="1"/>
              <a:t>Và</a:t>
            </a:r>
            <a:r>
              <a:rPr lang="en-US" sz="2000" dirty="0"/>
              <a:t> </a:t>
            </a:r>
            <a:r>
              <a:rPr lang="en-US" sz="2000" dirty="0" err="1"/>
              <a:t>Sự</a:t>
            </a:r>
            <a:r>
              <a:rPr lang="en-US" sz="2000" dirty="0"/>
              <a:t> </a:t>
            </a:r>
            <a:r>
              <a:rPr lang="en-US" sz="2000" dirty="0" err="1"/>
              <a:t>cứu</a:t>
            </a:r>
            <a:r>
              <a:rPr lang="en-US" sz="2000" dirty="0"/>
              <a:t> </a:t>
            </a:r>
            <a:r>
              <a:rPr lang="en-US" sz="2000" dirty="0" err="1"/>
              <a:t>chuộc</a:t>
            </a:r>
            <a:r>
              <a:rPr lang="en-US" sz="2000" dirty="0"/>
              <a:t> </a:t>
            </a:r>
            <a:r>
              <a:rPr lang="en-US" sz="2000" dirty="0" err="1"/>
              <a:t>của</a:t>
            </a:r>
            <a:r>
              <a:rPr lang="en-US" sz="2000" dirty="0"/>
              <a:t> </a:t>
            </a:r>
            <a:r>
              <a:rPr lang="en-US" sz="2000" dirty="0" err="1"/>
              <a:t>Giê</a:t>
            </a:r>
            <a:r>
              <a:rPr lang="en-US" sz="2000" dirty="0"/>
              <a:t>-xu </a:t>
            </a:r>
            <a:r>
              <a:rPr lang="en-US" sz="2000" dirty="0" err="1"/>
              <a:t>được</a:t>
            </a:r>
            <a:r>
              <a:rPr lang="en-US" sz="2000" dirty="0"/>
              <a:t> ban </a:t>
            </a:r>
            <a:r>
              <a:rPr lang="en-US" sz="2000" dirty="0" err="1"/>
              <a:t>phát</a:t>
            </a:r>
            <a:r>
              <a:rPr lang="en-US" sz="2000" dirty="0"/>
              <a:t>.</a:t>
            </a:r>
          </a:p>
          <a:p>
            <a:pPr marL="0" indent="0">
              <a:buNone/>
            </a:pPr>
            <a:endParaRPr lang="en-US" sz="2000" dirty="0"/>
          </a:p>
          <a:p>
            <a:pPr marL="0" indent="0">
              <a:buNone/>
            </a:pPr>
            <a:r>
              <a:rPr lang="en-US" sz="2000" dirty="0" err="1"/>
              <a:t>Đây</a:t>
            </a:r>
            <a:r>
              <a:rPr lang="en-US" sz="2000" dirty="0"/>
              <a:t> </a:t>
            </a:r>
            <a:r>
              <a:rPr lang="en-US" sz="2000" dirty="0" err="1"/>
              <a:t>là</a:t>
            </a:r>
            <a:r>
              <a:rPr lang="en-US" sz="2000" dirty="0"/>
              <a:t> </a:t>
            </a:r>
            <a:r>
              <a:rPr lang="en-US" sz="2000" dirty="0" err="1"/>
              <a:t>bí</a:t>
            </a:r>
            <a:r>
              <a:rPr lang="en-US" sz="2000" dirty="0"/>
              <a:t> </a:t>
            </a:r>
            <a:r>
              <a:rPr lang="en-US" sz="2000" dirty="0" err="1"/>
              <a:t>quyết</a:t>
            </a:r>
            <a:r>
              <a:rPr lang="en-US" sz="2000" dirty="0"/>
              <a:t> </a:t>
            </a:r>
            <a:r>
              <a:rPr lang="en-US" sz="2000" dirty="0" err="1"/>
              <a:t>để</a:t>
            </a:r>
            <a:r>
              <a:rPr lang="en-US" sz="2000" dirty="0"/>
              <a:t> </a:t>
            </a:r>
            <a:r>
              <a:rPr lang="en-US" sz="2000" dirty="0" err="1"/>
              <a:t>làm</a:t>
            </a:r>
            <a:r>
              <a:rPr lang="en-US" sz="2000" dirty="0"/>
              <a:t> </a:t>
            </a:r>
            <a:r>
              <a:rPr lang="en-US" sz="2000" dirty="0" err="1"/>
              <a:t>chứng</a:t>
            </a:r>
            <a:r>
              <a:rPr lang="en-US" sz="2000" dirty="0"/>
              <a:t> Tin </a:t>
            </a:r>
            <a:r>
              <a:rPr lang="en-US" sz="2000" dirty="0" err="1"/>
              <a:t>Lành</a:t>
            </a:r>
            <a:r>
              <a:rPr lang="en-US" sz="2000" dirty="0"/>
              <a:t>.</a:t>
            </a:r>
          </a:p>
          <a:p>
            <a:pPr marL="0" indent="0">
              <a:buNone/>
            </a:pPr>
            <a:endParaRPr lang="en-US" sz="2000" dirty="0"/>
          </a:p>
          <a:p>
            <a:pPr marL="0" indent="0">
              <a:buNone/>
            </a:pPr>
            <a:r>
              <a:rPr lang="en-US" sz="2000" dirty="0" err="1"/>
              <a:t>Bài</a:t>
            </a:r>
            <a:r>
              <a:rPr lang="en-US" sz="2000" dirty="0"/>
              <a:t> </a:t>
            </a:r>
            <a:r>
              <a:rPr lang="en-US" sz="2000" dirty="0" err="1"/>
              <a:t>giãng</a:t>
            </a:r>
            <a:r>
              <a:rPr lang="en-US" sz="2000" dirty="0"/>
              <a:t> </a:t>
            </a:r>
            <a:r>
              <a:rPr lang="en-US" sz="2000" dirty="0" err="1"/>
              <a:t>của</a:t>
            </a:r>
            <a:r>
              <a:rPr lang="en-US" sz="2000" dirty="0"/>
              <a:t> Phi-e-</a:t>
            </a:r>
            <a:r>
              <a:rPr lang="en-US" sz="2000" dirty="0" err="1"/>
              <a:t>rơ</a:t>
            </a:r>
            <a:r>
              <a:rPr lang="en-US" sz="2000" dirty="0"/>
              <a:t> </a:t>
            </a:r>
            <a:r>
              <a:rPr lang="en-US" sz="2000" dirty="0" err="1"/>
              <a:t>trong</a:t>
            </a:r>
            <a:r>
              <a:rPr lang="en-US" sz="2000" dirty="0"/>
              <a:t> </a:t>
            </a:r>
            <a:r>
              <a:rPr lang="en-US" sz="2000" dirty="0" err="1"/>
              <a:t>nhà</a:t>
            </a:r>
            <a:r>
              <a:rPr lang="en-US" sz="2000" dirty="0"/>
              <a:t> </a:t>
            </a:r>
            <a:r>
              <a:rPr lang="en-US" sz="2000" dirty="0" err="1"/>
              <a:t>Cọt-Nây</a:t>
            </a:r>
            <a:r>
              <a:rPr lang="en-US" sz="2000" dirty="0"/>
              <a:t> (</a:t>
            </a:r>
            <a:r>
              <a:rPr lang="en-US" sz="2000" dirty="0" err="1"/>
              <a:t>Công</a:t>
            </a:r>
            <a:r>
              <a:rPr lang="en-US" sz="2000" dirty="0"/>
              <a:t> </a:t>
            </a:r>
            <a:r>
              <a:rPr lang="en-US" sz="2000" dirty="0" err="1"/>
              <a:t>vụ</a:t>
            </a:r>
            <a:r>
              <a:rPr lang="en-US" sz="2000" dirty="0"/>
              <a:t> 10:37-44) </a:t>
            </a:r>
          </a:p>
        </p:txBody>
      </p:sp>
    </p:spTree>
    <p:extLst>
      <p:ext uri="{BB962C8B-B14F-4D97-AF65-F5344CB8AC3E}">
        <p14:creationId xmlns:p14="http://schemas.microsoft.com/office/powerpoint/2010/main" val="156355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A14032-E3DA-A64F-9458-0539E7CB754B}"/>
              </a:ext>
            </a:extLst>
          </p:cNvPr>
          <p:cNvSpPr>
            <a:spLocks noGrp="1"/>
          </p:cNvSpPr>
          <p:nvPr>
            <p:ph type="title"/>
          </p:nvPr>
        </p:nvSpPr>
        <p:spPr>
          <a:xfrm>
            <a:off x="6513788" y="151369"/>
            <a:ext cx="4840010" cy="1807305"/>
          </a:xfrm>
        </p:spPr>
        <p:txBody>
          <a:bodyPr>
            <a:normAutofit/>
          </a:bodyPr>
          <a:lstStyle/>
          <a:p>
            <a:r>
              <a:rPr lang="en-US" b="1" dirty="0" err="1">
                <a:solidFill>
                  <a:srgbClr val="FF0000"/>
                </a:solidFill>
              </a:rPr>
              <a:t>Câu</a:t>
            </a:r>
            <a:r>
              <a:rPr lang="en-US" b="1" dirty="0">
                <a:solidFill>
                  <a:srgbClr val="FF0000"/>
                </a:solidFill>
              </a:rPr>
              <a:t> </a:t>
            </a:r>
            <a:r>
              <a:rPr lang="en-US" b="1" dirty="0" err="1">
                <a:solidFill>
                  <a:srgbClr val="FF0000"/>
                </a:solidFill>
              </a:rPr>
              <a:t>Hỏi</a:t>
            </a:r>
            <a:r>
              <a:rPr lang="en-US" b="1" dirty="0">
                <a:solidFill>
                  <a:srgbClr val="FF0000"/>
                </a:solidFill>
              </a:rPr>
              <a:t> </a:t>
            </a:r>
            <a:r>
              <a:rPr lang="en-US" b="1" dirty="0" err="1">
                <a:solidFill>
                  <a:srgbClr val="FF0000"/>
                </a:solidFill>
              </a:rPr>
              <a:t>Suy</a:t>
            </a:r>
            <a:r>
              <a:rPr lang="en-US" b="1" dirty="0">
                <a:solidFill>
                  <a:srgbClr val="FF0000"/>
                </a:solidFill>
              </a:rPr>
              <a:t> </a:t>
            </a:r>
            <a:r>
              <a:rPr lang="en-US" b="1" dirty="0" err="1">
                <a:solidFill>
                  <a:srgbClr val="FF0000"/>
                </a:solidFill>
              </a:rPr>
              <a:t>Nghiệm</a:t>
            </a:r>
            <a:endParaRPr lang="en-US" b="1" dirty="0">
              <a:solidFill>
                <a:srgbClr val="FF0000"/>
              </a:solidFill>
            </a:endParaRPr>
          </a:p>
        </p:txBody>
      </p:sp>
      <p:pic>
        <p:nvPicPr>
          <p:cNvPr id="5" name="Picture 4" descr="Question mark on green pastel background">
            <a:extLst>
              <a:ext uri="{FF2B5EF4-FFF2-40B4-BE49-F238E27FC236}">
                <a16:creationId xmlns:a16="http://schemas.microsoft.com/office/drawing/2014/main" id="{6D5340C2-0DC2-408C-8019-EE15604844B2}"/>
              </a:ext>
            </a:extLst>
          </p:cNvPr>
          <p:cNvPicPr>
            <a:picLocks noChangeAspect="1"/>
          </p:cNvPicPr>
          <p:nvPr/>
        </p:nvPicPr>
        <p:blipFill rotWithShape="1">
          <a:blip r:embed="rId2"/>
          <a:srcRect l="33108"/>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34EF2F8A-EA0E-3046-86F7-5E70BBCC7DA0}"/>
              </a:ext>
            </a:extLst>
          </p:cNvPr>
          <p:cNvSpPr>
            <a:spLocks noGrp="1"/>
          </p:cNvSpPr>
          <p:nvPr>
            <p:ph idx="1"/>
          </p:nvPr>
        </p:nvSpPr>
        <p:spPr>
          <a:xfrm>
            <a:off x="6513788" y="1787032"/>
            <a:ext cx="4840010" cy="3843666"/>
          </a:xfrm>
        </p:spPr>
        <p:txBody>
          <a:bodyPr>
            <a:noAutofit/>
          </a:bodyPr>
          <a:lstStyle/>
          <a:p>
            <a:pPr marL="514350" indent="-514350">
              <a:buFont typeface="+mj-lt"/>
              <a:buAutoNum type="arabicPeriod"/>
            </a:pPr>
            <a:r>
              <a:rPr lang="en-US" sz="3200" b="1" dirty="0" err="1"/>
              <a:t>Bạn</a:t>
            </a:r>
            <a:r>
              <a:rPr lang="en-US" sz="3200" b="1" dirty="0"/>
              <a:t> </a:t>
            </a:r>
            <a:r>
              <a:rPr lang="en-US" sz="3200" b="1" dirty="0" err="1"/>
              <a:t>có</a:t>
            </a:r>
            <a:r>
              <a:rPr lang="en-US" sz="3200" b="1" dirty="0"/>
              <a:t> </a:t>
            </a:r>
            <a:r>
              <a:rPr lang="en-US" sz="3200" b="1" dirty="0" err="1"/>
              <a:t>cảm</a:t>
            </a:r>
            <a:r>
              <a:rPr lang="en-US" sz="3200" b="1" dirty="0"/>
              <a:t> </a:t>
            </a:r>
            <a:r>
              <a:rPr lang="en-US" sz="3200" b="1" dirty="0" err="1"/>
              <a:t>nhận</a:t>
            </a:r>
            <a:r>
              <a:rPr lang="en-US" sz="3200" b="1" dirty="0"/>
              <a:t> </a:t>
            </a:r>
            <a:r>
              <a:rPr lang="en-US" sz="3200" b="1" dirty="0" err="1"/>
              <a:t>Đức</a:t>
            </a:r>
            <a:r>
              <a:rPr lang="en-US" sz="3200" b="1" dirty="0"/>
              <a:t> </a:t>
            </a:r>
            <a:r>
              <a:rPr lang="en-US" sz="3200" b="1" dirty="0" err="1"/>
              <a:t>Thánh</a:t>
            </a:r>
            <a:r>
              <a:rPr lang="en-US" sz="3200" b="1" dirty="0"/>
              <a:t> Linh </a:t>
            </a:r>
            <a:r>
              <a:rPr lang="en-US" sz="3200" b="1" dirty="0" err="1"/>
              <a:t>trong</a:t>
            </a:r>
            <a:r>
              <a:rPr lang="en-US" sz="3200" b="1" dirty="0"/>
              <a:t> </a:t>
            </a:r>
            <a:r>
              <a:rPr lang="en-US" sz="3200" b="1" dirty="0" err="1"/>
              <a:t>lòng</a:t>
            </a:r>
            <a:r>
              <a:rPr lang="en-US" sz="3200" b="1" dirty="0"/>
              <a:t> </a:t>
            </a:r>
            <a:r>
              <a:rPr lang="en-US" sz="3200" b="1" dirty="0" err="1"/>
              <a:t>mình</a:t>
            </a:r>
            <a:r>
              <a:rPr lang="en-US" sz="3200" b="1" dirty="0"/>
              <a:t> bao </a:t>
            </a:r>
            <a:r>
              <a:rPr lang="en-US" sz="3200" b="1" dirty="0" err="1"/>
              <a:t>giờ</a:t>
            </a:r>
            <a:r>
              <a:rPr lang="en-US" sz="3200" b="1" dirty="0"/>
              <a:t> </a:t>
            </a:r>
            <a:r>
              <a:rPr lang="en-US" sz="3200" b="1" dirty="0" err="1"/>
              <a:t>chưa</a:t>
            </a:r>
            <a:r>
              <a:rPr lang="en-US" sz="3200" b="1" dirty="0"/>
              <a:t>? </a:t>
            </a:r>
            <a:r>
              <a:rPr lang="en-US" sz="3200" b="1" dirty="0" err="1"/>
              <a:t>Nếu</a:t>
            </a:r>
            <a:r>
              <a:rPr lang="en-US" sz="3200" b="1" dirty="0"/>
              <a:t> </a:t>
            </a:r>
            <a:r>
              <a:rPr lang="en-US" sz="3200" b="1" dirty="0" err="1"/>
              <a:t>có</a:t>
            </a:r>
            <a:r>
              <a:rPr lang="en-US" sz="3200" b="1" dirty="0"/>
              <a:t>, </a:t>
            </a:r>
            <a:r>
              <a:rPr lang="en-US" sz="3200" b="1" dirty="0" err="1"/>
              <a:t>Ngài</a:t>
            </a:r>
            <a:r>
              <a:rPr lang="en-US" sz="3200" b="1" dirty="0"/>
              <a:t> </a:t>
            </a:r>
            <a:r>
              <a:rPr lang="en-US" sz="3200" b="1" dirty="0" err="1"/>
              <a:t>làm</a:t>
            </a:r>
            <a:r>
              <a:rPr lang="en-US" sz="3200" b="1" dirty="0"/>
              <a:t> </a:t>
            </a:r>
            <a:r>
              <a:rPr lang="en-US" sz="3200" b="1" dirty="0" err="1"/>
              <a:t>gì</a:t>
            </a:r>
            <a:r>
              <a:rPr lang="en-US" sz="3200" b="1" dirty="0"/>
              <a:t> </a:t>
            </a:r>
            <a:r>
              <a:rPr lang="en-US" sz="3200" b="1" dirty="0" err="1"/>
              <a:t>với</a:t>
            </a:r>
            <a:r>
              <a:rPr lang="en-US" sz="3200" b="1" dirty="0"/>
              <a:t> </a:t>
            </a:r>
            <a:r>
              <a:rPr lang="en-US" sz="3200" b="1" dirty="0" err="1"/>
              <a:t>bạn</a:t>
            </a:r>
            <a:r>
              <a:rPr lang="en-US" sz="3200" b="1" dirty="0"/>
              <a:t> </a:t>
            </a:r>
            <a:r>
              <a:rPr lang="en-US" sz="3200" b="1" dirty="0" err="1"/>
              <a:t>lúc</a:t>
            </a:r>
            <a:r>
              <a:rPr lang="en-US" sz="3200" b="1" dirty="0"/>
              <a:t> </a:t>
            </a:r>
            <a:r>
              <a:rPr lang="en-US" sz="3200" b="1" dirty="0" err="1"/>
              <a:t>đó</a:t>
            </a:r>
            <a:r>
              <a:rPr lang="en-US" sz="3200" b="1" dirty="0"/>
              <a:t>?</a:t>
            </a:r>
          </a:p>
          <a:p>
            <a:pPr marL="514350" indent="-514350">
              <a:buFont typeface="+mj-lt"/>
              <a:buAutoNum type="arabicPeriod"/>
            </a:pPr>
            <a:r>
              <a:rPr lang="en-US" sz="3200" b="1" dirty="0" err="1"/>
              <a:t>Tại</a:t>
            </a:r>
            <a:r>
              <a:rPr lang="en-US" sz="3200" b="1" dirty="0"/>
              <a:t> </a:t>
            </a:r>
            <a:r>
              <a:rPr lang="en-US" sz="3200" b="1" dirty="0" err="1"/>
              <a:t>sao</a:t>
            </a:r>
            <a:r>
              <a:rPr lang="en-US" sz="3200" b="1" dirty="0"/>
              <a:t> </a:t>
            </a:r>
            <a:r>
              <a:rPr lang="en-US" sz="3200" b="1" dirty="0" err="1"/>
              <a:t>Hội</a:t>
            </a:r>
            <a:r>
              <a:rPr lang="en-US" sz="3200" b="1" dirty="0"/>
              <a:t> </a:t>
            </a:r>
            <a:r>
              <a:rPr lang="en-US" sz="3200" b="1" dirty="0" err="1"/>
              <a:t>thánh</a:t>
            </a:r>
            <a:r>
              <a:rPr lang="en-US" sz="3200" b="1" dirty="0"/>
              <a:t> </a:t>
            </a:r>
            <a:r>
              <a:rPr lang="en-US" sz="3200" b="1" dirty="0" err="1"/>
              <a:t>của</a:t>
            </a:r>
            <a:r>
              <a:rPr lang="en-US" sz="3200" b="1" dirty="0"/>
              <a:t> </a:t>
            </a:r>
            <a:r>
              <a:rPr lang="en-US" sz="3200" b="1" dirty="0" err="1"/>
              <a:t>Chúa</a:t>
            </a:r>
            <a:r>
              <a:rPr lang="en-US" sz="3200" b="1" dirty="0"/>
              <a:t> </a:t>
            </a:r>
            <a:r>
              <a:rPr lang="en-US" sz="3200" b="1" dirty="0" err="1"/>
              <a:t>ít</a:t>
            </a:r>
            <a:r>
              <a:rPr lang="en-US" sz="3200" b="1" dirty="0"/>
              <a:t> </a:t>
            </a:r>
            <a:r>
              <a:rPr lang="en-US" sz="3200" b="1" dirty="0" err="1"/>
              <a:t>giãng</a:t>
            </a:r>
            <a:r>
              <a:rPr lang="en-US" sz="3200" b="1" dirty="0"/>
              <a:t> </a:t>
            </a:r>
            <a:r>
              <a:rPr lang="en-US" sz="3200" b="1" dirty="0" err="1"/>
              <a:t>dạy</a:t>
            </a:r>
            <a:r>
              <a:rPr lang="en-US" sz="3200" b="1" dirty="0"/>
              <a:t> </a:t>
            </a:r>
            <a:r>
              <a:rPr lang="en-US" sz="3200" b="1" dirty="0" err="1"/>
              <a:t>về</a:t>
            </a:r>
            <a:r>
              <a:rPr lang="en-US" sz="3200" b="1" dirty="0"/>
              <a:t> </a:t>
            </a:r>
            <a:r>
              <a:rPr lang="en-US" sz="3200" b="1" dirty="0" err="1"/>
              <a:t>Đức</a:t>
            </a:r>
            <a:r>
              <a:rPr lang="en-US" sz="3200" b="1" dirty="0"/>
              <a:t> </a:t>
            </a:r>
            <a:r>
              <a:rPr lang="en-US" sz="3200" b="1" dirty="0" err="1"/>
              <a:t>Thánh</a:t>
            </a:r>
            <a:r>
              <a:rPr lang="en-US" sz="3200" b="1" dirty="0"/>
              <a:t> Linh?</a:t>
            </a:r>
          </a:p>
        </p:txBody>
      </p:sp>
    </p:spTree>
    <p:extLst>
      <p:ext uri="{BB962C8B-B14F-4D97-AF65-F5344CB8AC3E}">
        <p14:creationId xmlns:p14="http://schemas.microsoft.com/office/powerpoint/2010/main" val="171475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DD8E-09A4-5845-8A9F-C8C0B01851CE}"/>
              </a:ext>
            </a:extLst>
          </p:cNvPr>
          <p:cNvSpPr>
            <a:spLocks noGrp="1"/>
          </p:cNvSpPr>
          <p:nvPr>
            <p:ph type="title"/>
          </p:nvPr>
        </p:nvSpPr>
        <p:spPr/>
        <p:txBody>
          <a:bodyPr/>
          <a:lstStyle/>
          <a:p>
            <a:r>
              <a:rPr lang="en-US" dirty="0" err="1"/>
              <a:t>Công</a:t>
            </a:r>
            <a:r>
              <a:rPr lang="en-US" dirty="0"/>
              <a:t> </a:t>
            </a:r>
            <a:r>
              <a:rPr lang="en-US" dirty="0" err="1"/>
              <a:t>vụ</a:t>
            </a:r>
            <a:r>
              <a:rPr lang="en-US" dirty="0"/>
              <a:t> </a:t>
            </a:r>
            <a:r>
              <a:rPr lang="en-US" dirty="0" err="1"/>
              <a:t>các</a:t>
            </a:r>
            <a:r>
              <a:rPr lang="en-US" dirty="0"/>
              <a:t> </a:t>
            </a:r>
            <a:r>
              <a:rPr lang="en-US" dirty="0" err="1"/>
              <a:t>sứ</a:t>
            </a:r>
            <a:r>
              <a:rPr lang="en-US" dirty="0"/>
              <a:t> </a:t>
            </a:r>
            <a:r>
              <a:rPr lang="en-US" dirty="0" err="1"/>
              <a:t>đồ</a:t>
            </a:r>
            <a:r>
              <a:rPr lang="en-US" dirty="0"/>
              <a:t> 10: Phi-e-</a:t>
            </a:r>
            <a:r>
              <a:rPr lang="en-US" dirty="0" err="1"/>
              <a:t>rơ</a:t>
            </a:r>
            <a:r>
              <a:rPr lang="en-US" dirty="0"/>
              <a:t> </a:t>
            </a:r>
            <a:r>
              <a:rPr lang="en-US" dirty="0" err="1"/>
              <a:t>và</a:t>
            </a:r>
            <a:r>
              <a:rPr lang="en-US" dirty="0"/>
              <a:t> </a:t>
            </a:r>
            <a:r>
              <a:rPr lang="en-US" dirty="0" err="1"/>
              <a:t>Sĩ</a:t>
            </a:r>
            <a:r>
              <a:rPr lang="en-US" dirty="0"/>
              <a:t> </a:t>
            </a:r>
            <a:r>
              <a:rPr lang="en-US" dirty="0" err="1"/>
              <a:t>quan</a:t>
            </a:r>
            <a:r>
              <a:rPr lang="en-US" dirty="0"/>
              <a:t> La </a:t>
            </a:r>
            <a:r>
              <a:rPr lang="en-US" dirty="0" err="1"/>
              <a:t>Mã</a:t>
            </a:r>
            <a:r>
              <a:rPr lang="en-US" dirty="0"/>
              <a:t> </a:t>
            </a:r>
            <a:r>
              <a:rPr lang="en-US" dirty="0" err="1"/>
              <a:t>Cọt-Nây</a:t>
            </a:r>
            <a:endParaRPr lang="en-US" dirty="0"/>
          </a:p>
        </p:txBody>
      </p:sp>
      <p:sp>
        <p:nvSpPr>
          <p:cNvPr id="3" name="Content Placeholder 2">
            <a:extLst>
              <a:ext uri="{FF2B5EF4-FFF2-40B4-BE49-F238E27FC236}">
                <a16:creationId xmlns:a16="http://schemas.microsoft.com/office/drawing/2014/main" id="{56D2CC2F-28A1-EF45-8080-8CF5990FCB3C}"/>
              </a:ext>
            </a:extLst>
          </p:cNvPr>
          <p:cNvSpPr>
            <a:spLocks noGrp="1"/>
          </p:cNvSpPr>
          <p:nvPr>
            <p:ph idx="1"/>
          </p:nvPr>
        </p:nvSpPr>
        <p:spPr/>
        <p:txBody>
          <a:bodyPr>
            <a:normAutofit fontScale="85000" lnSpcReduction="10000"/>
          </a:bodyPr>
          <a:lstStyle/>
          <a:p>
            <a:pPr marL="0" indent="0">
              <a:buNone/>
            </a:pPr>
            <a:r>
              <a:rPr lang="vi-VN" dirty="0">
                <a:solidFill>
                  <a:srgbClr val="0070C0"/>
                </a:solidFill>
              </a:rPr>
              <a:t>34</a:t>
            </a:r>
            <a:r>
              <a:rPr lang="vi-VN" dirty="0"/>
              <a:t> Phi-e-rơ bèn mở miệng nói rằng: Quả thật, ta biết Đức Chúa Trời chẳng hề vị nể ai, </a:t>
            </a:r>
            <a:r>
              <a:rPr lang="vi-VN" dirty="0">
                <a:hlinkClick r:id="rId2" tooltip="Share Verse"/>
              </a:rPr>
              <a:t>35</a:t>
            </a:r>
            <a:r>
              <a:rPr lang="vi-VN" dirty="0"/>
              <a:t> nhưng trong các dân, hễ ai kính sợ Ngài và làm sự công bình, thì nấy được đẹp lòng Chúa. </a:t>
            </a:r>
            <a:r>
              <a:rPr lang="vi-VN" dirty="0">
                <a:hlinkClick r:id="rId3" tooltip="Share Verse"/>
              </a:rPr>
              <a:t>36</a:t>
            </a:r>
            <a:r>
              <a:rPr lang="vi-VN" dirty="0"/>
              <a:t> Ấy là lời Ngài đã phán cùng con cái Y-sơ-ra-ên, khi rao giảng tin lành về sự bình an bởi Đức Chúa Jêsus-Christ, tức là Chúa của loài người. </a:t>
            </a:r>
            <a:r>
              <a:rPr lang="vi-VN" dirty="0">
                <a:hlinkClick r:id="rId4" tooltip="Share Verse"/>
              </a:rPr>
              <a:t>37</a:t>
            </a:r>
            <a:r>
              <a:rPr lang="vi-VN" dirty="0"/>
              <a:t> Việc đã bắt đầu từ xứ Ga-li-lê rồi tràn ra trong cả xứ Giu-đê, kế sau Giăng đã giảng ra phép báp-tem, thì các ngươi biết rồi; </a:t>
            </a:r>
            <a:r>
              <a:rPr lang="vi-VN" dirty="0">
                <a:hlinkClick r:id="rId5" tooltip="Share Verse"/>
              </a:rPr>
              <a:t>38</a:t>
            </a:r>
            <a:r>
              <a:rPr lang="vi-VN" dirty="0"/>
              <a:t> thể nào Đức Chúa Trời đã xức cho Đức Chúa Jêsus ở Na-xa-rét bằng Đức Thánh Linh và quyền phép, rồi Ngài đi từ nơi nọ qua chỗ kia làm phước và chữa lành hết thảy những người bị ma quỉ ức hiếp; vì Đức Chúa Trời ở cùng Ngài. </a:t>
            </a:r>
            <a:r>
              <a:rPr lang="vi-VN" dirty="0">
                <a:hlinkClick r:id="rId6" tooltip="Share Verse"/>
              </a:rPr>
              <a:t>39</a:t>
            </a:r>
            <a:r>
              <a:rPr lang="vi-VN" dirty="0"/>
              <a:t> Chúng ta từng chứng kiến về mọi điều Ngài đã làm trong xứ người Giu-đa và tại thành Giê-ru-sa-lem. Chúng đã treo Ngài trên cây gỗ mà giết đi. </a:t>
            </a:r>
            <a:endParaRPr lang="en-US" dirty="0"/>
          </a:p>
        </p:txBody>
      </p:sp>
    </p:spTree>
    <p:extLst>
      <p:ext uri="{BB962C8B-B14F-4D97-AF65-F5344CB8AC3E}">
        <p14:creationId xmlns:p14="http://schemas.microsoft.com/office/powerpoint/2010/main" val="2467616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DD8E-09A4-5845-8A9F-C8C0B01851CE}"/>
              </a:ext>
            </a:extLst>
          </p:cNvPr>
          <p:cNvSpPr>
            <a:spLocks noGrp="1"/>
          </p:cNvSpPr>
          <p:nvPr>
            <p:ph type="title"/>
          </p:nvPr>
        </p:nvSpPr>
        <p:spPr/>
        <p:txBody>
          <a:bodyPr/>
          <a:lstStyle/>
          <a:p>
            <a:r>
              <a:rPr lang="en-US" dirty="0" err="1"/>
              <a:t>Công</a:t>
            </a:r>
            <a:r>
              <a:rPr lang="en-US" dirty="0"/>
              <a:t> </a:t>
            </a:r>
            <a:r>
              <a:rPr lang="en-US" dirty="0" err="1"/>
              <a:t>vụ</a:t>
            </a:r>
            <a:r>
              <a:rPr lang="en-US" dirty="0"/>
              <a:t> </a:t>
            </a:r>
            <a:r>
              <a:rPr lang="en-US" dirty="0" err="1"/>
              <a:t>các</a:t>
            </a:r>
            <a:r>
              <a:rPr lang="en-US" dirty="0"/>
              <a:t> </a:t>
            </a:r>
            <a:r>
              <a:rPr lang="en-US" dirty="0" err="1"/>
              <a:t>sứ</a:t>
            </a:r>
            <a:r>
              <a:rPr lang="en-US" dirty="0"/>
              <a:t> </a:t>
            </a:r>
            <a:r>
              <a:rPr lang="en-US" dirty="0" err="1"/>
              <a:t>đồ</a:t>
            </a:r>
            <a:r>
              <a:rPr lang="en-US" dirty="0"/>
              <a:t> 10: Phi-e-</a:t>
            </a:r>
            <a:r>
              <a:rPr lang="en-US" dirty="0" err="1"/>
              <a:t>rơ</a:t>
            </a:r>
            <a:r>
              <a:rPr lang="en-US" dirty="0"/>
              <a:t> </a:t>
            </a:r>
            <a:r>
              <a:rPr lang="en-US" dirty="0" err="1"/>
              <a:t>và</a:t>
            </a:r>
            <a:r>
              <a:rPr lang="en-US" dirty="0"/>
              <a:t> </a:t>
            </a:r>
            <a:r>
              <a:rPr lang="en-US" dirty="0" err="1"/>
              <a:t>Sĩ</a:t>
            </a:r>
            <a:r>
              <a:rPr lang="en-US" dirty="0"/>
              <a:t> </a:t>
            </a:r>
            <a:r>
              <a:rPr lang="en-US" dirty="0" err="1"/>
              <a:t>quan</a:t>
            </a:r>
            <a:r>
              <a:rPr lang="en-US" dirty="0"/>
              <a:t> La </a:t>
            </a:r>
            <a:r>
              <a:rPr lang="en-US" dirty="0" err="1"/>
              <a:t>Mã</a:t>
            </a:r>
            <a:r>
              <a:rPr lang="en-US" dirty="0"/>
              <a:t> </a:t>
            </a:r>
            <a:r>
              <a:rPr lang="en-US" dirty="0" err="1"/>
              <a:t>Cọt-Nây</a:t>
            </a:r>
            <a:endParaRPr lang="en-US" dirty="0"/>
          </a:p>
        </p:txBody>
      </p:sp>
      <p:sp>
        <p:nvSpPr>
          <p:cNvPr id="3" name="Content Placeholder 2">
            <a:extLst>
              <a:ext uri="{FF2B5EF4-FFF2-40B4-BE49-F238E27FC236}">
                <a16:creationId xmlns:a16="http://schemas.microsoft.com/office/drawing/2014/main" id="{56D2CC2F-28A1-EF45-8080-8CF5990FCB3C}"/>
              </a:ext>
            </a:extLst>
          </p:cNvPr>
          <p:cNvSpPr>
            <a:spLocks noGrp="1"/>
          </p:cNvSpPr>
          <p:nvPr>
            <p:ph idx="1"/>
          </p:nvPr>
        </p:nvSpPr>
        <p:spPr/>
        <p:txBody>
          <a:bodyPr>
            <a:normAutofit fontScale="70000" lnSpcReduction="20000"/>
          </a:bodyPr>
          <a:lstStyle/>
          <a:p>
            <a:endParaRPr lang="vi-VN" dirty="0"/>
          </a:p>
          <a:p>
            <a:pPr marL="0" indent="0">
              <a:buNone/>
            </a:pPr>
            <a:r>
              <a:rPr lang="vi-VN" dirty="0">
                <a:hlinkClick r:id="rId2" tooltip="Share Verse"/>
              </a:rPr>
              <a:t>40</a:t>
            </a:r>
            <a:r>
              <a:rPr lang="vi-VN" dirty="0"/>
              <a:t> Nhưng ngày thứ ba, Đức Chúa Trời đã khiến Ngài sống lại, lại cho Ngài được tỏ ra, </a:t>
            </a:r>
            <a:r>
              <a:rPr lang="vi-VN" dirty="0">
                <a:hlinkClick r:id="rId3" tooltip="Share Verse"/>
              </a:rPr>
              <a:t>41</a:t>
            </a:r>
            <a:r>
              <a:rPr lang="vi-VN" dirty="0"/>
              <a:t> chẳng hiện ra với cả dân chúng, nhưng với những kẻ làm chứng mà Đức Chúa Trời đã chọn trước, tức là với chúng ta, là kẻ đã ăn uống cùng Ngài, sau khi Ngài từ trong kẻ chết sống lại. </a:t>
            </a:r>
            <a:r>
              <a:rPr lang="vi-VN" dirty="0">
                <a:hlinkClick r:id="rId4" tooltip="Share Verse"/>
              </a:rPr>
              <a:t>42</a:t>
            </a:r>
            <a:r>
              <a:rPr lang="vi-VN" dirty="0"/>
              <a:t> Lại Ngài đã biểu chúng ta khá giảng dạy cho dân chúng, và chứng quyết chính Ngài là Đấng Đức Chúa Trời đã lập lên để đoán xét kẻ sống và kẻ chết. </a:t>
            </a:r>
            <a:r>
              <a:rPr lang="vi-VN" dirty="0">
                <a:hlinkClick r:id="rId5" tooltip="Share Verse"/>
              </a:rPr>
              <a:t>43</a:t>
            </a:r>
            <a:r>
              <a:rPr lang="vi-VN" dirty="0"/>
              <a:t> hết thảy các đấng tiên tri đều làm chứng nầy về Ngài rằng hễ ai tin Ngài thì được sự tha tội vì danh Ngài. </a:t>
            </a:r>
            <a:r>
              <a:rPr lang="vi-VN" dirty="0">
                <a:hlinkClick r:id="rId6" tooltip="Share Verse"/>
              </a:rPr>
              <a:t>44</a:t>
            </a:r>
            <a:r>
              <a:rPr lang="vi-VN" dirty="0"/>
              <a:t> Khi Phi-e-rơ đang nói, thì Đức Thánh Linh giáng trên mọi người nghe đạo. </a:t>
            </a:r>
            <a:r>
              <a:rPr lang="vi-VN" dirty="0">
                <a:hlinkClick r:id="rId7" tooltip="Share Verse"/>
              </a:rPr>
              <a:t>45</a:t>
            </a:r>
            <a:r>
              <a:rPr lang="vi-VN" dirty="0"/>
              <a:t> Các tín đồ đã chịu phép cắt bì, là những kẻ đồng đến với Phi-e-rơ, đều lấy làm lạ, vì thấy sự ban cho Đức Thánh Linh cũng đổ ra trên người ngoại nữa. </a:t>
            </a:r>
            <a:r>
              <a:rPr lang="vi-VN" dirty="0">
                <a:hlinkClick r:id="rId8" tooltip="Share Verse"/>
              </a:rPr>
              <a:t>46</a:t>
            </a:r>
            <a:r>
              <a:rPr lang="vi-VN" dirty="0"/>
              <a:t> Vì các tín đồ nghe họ nói tiếng ngoại quốc và khen ngợi Đức Chúa Trời. </a:t>
            </a:r>
            <a:r>
              <a:rPr lang="vi-VN" dirty="0">
                <a:hlinkClick r:id="rId9" tooltip="Share Verse"/>
              </a:rPr>
              <a:t>47</a:t>
            </a:r>
            <a:r>
              <a:rPr lang="vi-VN" dirty="0"/>
              <a:t> Bấy giờ Phi-e-rơ lại cất tiếng nói rằng: Người ta có thể từ chối nước về phép báp-tem cho những kẻ đã nhận lấy Đức Thánh Linh cũng như chúng ta chăng? </a:t>
            </a:r>
            <a:r>
              <a:rPr lang="vi-VN" dirty="0">
                <a:hlinkClick r:id="rId10" tooltip="Share Verse"/>
              </a:rPr>
              <a:t>48</a:t>
            </a:r>
            <a:r>
              <a:rPr lang="vi-VN" dirty="0"/>
              <a:t> Người lại truyền làm phép báp-tem cho họ nhân danh Đức Chúa Jêsus Christ. Họ bèn nài người ở lại với mình một vài ngày.</a:t>
            </a:r>
            <a:br>
              <a:rPr lang="vi-VN" dirty="0"/>
            </a:br>
            <a:endParaRPr lang="en-US" dirty="0"/>
          </a:p>
        </p:txBody>
      </p:sp>
    </p:spTree>
    <p:extLst>
      <p:ext uri="{BB962C8B-B14F-4D97-AF65-F5344CB8AC3E}">
        <p14:creationId xmlns:p14="http://schemas.microsoft.com/office/powerpoint/2010/main" val="94753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5408913-B323-422F-B521-2957A5B7F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92" y="0"/>
            <a:ext cx="7299977"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D5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93DA50-240A-EC41-8ABF-EEAC73457454}"/>
              </a:ext>
            </a:extLst>
          </p:cNvPr>
          <p:cNvSpPr>
            <a:spLocks noGrp="1"/>
          </p:cNvSpPr>
          <p:nvPr>
            <p:ph type="title"/>
          </p:nvPr>
        </p:nvSpPr>
        <p:spPr>
          <a:xfrm>
            <a:off x="838199" y="1065749"/>
            <a:ext cx="4702629" cy="4726502"/>
          </a:xfrm>
        </p:spPr>
        <p:txBody>
          <a:bodyPr>
            <a:normAutofit/>
          </a:bodyPr>
          <a:lstStyle/>
          <a:p>
            <a:r>
              <a:rPr lang="vi-VN" altLang="en-US" sz="4400" dirty="0">
                <a:solidFill>
                  <a:srgbClr val="FFFFFF"/>
                </a:solidFill>
                <a:cs typeface="Arial" panose="020B0604020202020204" pitchFamily="34" charset="0"/>
              </a:rPr>
              <a:t>Nghe tiếng Đức Thánh Linh</a:t>
            </a:r>
            <a:br>
              <a:rPr lang="vi-VN" altLang="en-US" sz="4400" dirty="0">
                <a:solidFill>
                  <a:srgbClr val="FFFFFF"/>
                </a:solidFill>
                <a:cs typeface="Arial" panose="020B0604020202020204" pitchFamily="34" charset="0"/>
              </a:rPr>
            </a:br>
            <a:endParaRPr lang="en-US" sz="4400" dirty="0">
              <a:solidFill>
                <a:srgbClr val="FFFFFF"/>
              </a:solidFill>
            </a:endParaRPr>
          </a:p>
        </p:txBody>
      </p:sp>
      <p:sp>
        <p:nvSpPr>
          <p:cNvPr id="3" name="Content Placeholder 2">
            <a:extLst>
              <a:ext uri="{FF2B5EF4-FFF2-40B4-BE49-F238E27FC236}">
                <a16:creationId xmlns:a16="http://schemas.microsoft.com/office/drawing/2014/main" id="{850C73CC-31A6-A84C-8D98-20A72012191E}"/>
              </a:ext>
            </a:extLst>
          </p:cNvPr>
          <p:cNvSpPr>
            <a:spLocks noGrp="1"/>
          </p:cNvSpPr>
          <p:nvPr>
            <p:ph idx="1"/>
          </p:nvPr>
        </p:nvSpPr>
        <p:spPr>
          <a:xfrm>
            <a:off x="7538022" y="594162"/>
            <a:ext cx="3815779" cy="5669676"/>
          </a:xfrm>
        </p:spPr>
        <p:txBody>
          <a:bodyPr anchor="ctr">
            <a:normAutofit/>
          </a:bodyPr>
          <a:lstStyle/>
          <a:p>
            <a:pPr marL="0" indent="0">
              <a:buNone/>
            </a:pPr>
            <a:r>
              <a:rPr lang="vi-VN" b="1" u="sng" dirty="0"/>
              <a:t>Công vụ 10:15 </a:t>
            </a:r>
          </a:p>
          <a:p>
            <a:pPr marL="0" indent="0">
              <a:buNone/>
            </a:pPr>
            <a:r>
              <a:rPr lang="vi-VN" i="1" dirty="0"/>
              <a:t>“Tiếng đó lại phán cùng người lần thứ hai rằng: Phàm vật chi Đức Chúa Trời đã làm cho sạch, thì chớ cầm bằng dơ dáy. 16  </a:t>
            </a:r>
            <a:r>
              <a:rPr lang="en-US" i="1" dirty="0" err="1"/>
              <a:t>Lời</a:t>
            </a:r>
            <a:r>
              <a:rPr lang="en-US" i="1" dirty="0"/>
              <a:t> </a:t>
            </a:r>
            <a:r>
              <a:rPr lang="en-US" i="1" dirty="0" err="1"/>
              <a:t>đó</a:t>
            </a:r>
            <a:r>
              <a:rPr lang="en-US" i="1" dirty="0"/>
              <a:t> </a:t>
            </a:r>
            <a:r>
              <a:rPr lang="en-US" i="1" dirty="0" err="1"/>
              <a:t>lặp</a:t>
            </a:r>
            <a:r>
              <a:rPr lang="en-US" i="1" dirty="0"/>
              <a:t> </a:t>
            </a:r>
            <a:r>
              <a:rPr lang="en-US" i="1" dirty="0" err="1"/>
              <a:t>lại</a:t>
            </a:r>
            <a:r>
              <a:rPr lang="en-US" i="1" dirty="0"/>
              <a:t> </a:t>
            </a:r>
            <a:r>
              <a:rPr lang="en-US" i="1" dirty="0" err="1"/>
              <a:t>ba</a:t>
            </a:r>
            <a:r>
              <a:rPr lang="en-US" i="1" dirty="0"/>
              <a:t> </a:t>
            </a:r>
            <a:r>
              <a:rPr lang="en-US" i="1" dirty="0" err="1"/>
              <a:t>lần</a:t>
            </a:r>
            <a:r>
              <a:rPr lang="en-US" i="1" dirty="0"/>
              <a:t>; </a:t>
            </a:r>
            <a:r>
              <a:rPr lang="en-US" i="1" dirty="0" err="1"/>
              <a:t>rồi</a:t>
            </a:r>
            <a:r>
              <a:rPr lang="en-US" i="1" dirty="0"/>
              <a:t> </a:t>
            </a:r>
            <a:r>
              <a:rPr lang="en-US" i="1" dirty="0" err="1"/>
              <a:t>vật</a:t>
            </a:r>
            <a:r>
              <a:rPr lang="en-US" i="1" dirty="0"/>
              <a:t> </a:t>
            </a:r>
            <a:r>
              <a:rPr lang="en-US" i="1" dirty="0" err="1"/>
              <a:t>ấy</a:t>
            </a:r>
            <a:r>
              <a:rPr lang="en-US" i="1" dirty="0"/>
              <a:t> </a:t>
            </a:r>
            <a:r>
              <a:rPr lang="en-US" i="1" dirty="0" err="1"/>
              <a:t>liền</a:t>
            </a:r>
            <a:r>
              <a:rPr lang="en-US" i="1" dirty="0"/>
              <a:t> </a:t>
            </a:r>
            <a:r>
              <a:rPr lang="en-US" i="1" dirty="0" err="1"/>
              <a:t>bị</a:t>
            </a:r>
            <a:r>
              <a:rPr lang="en-US" i="1" dirty="0"/>
              <a:t> </a:t>
            </a:r>
            <a:r>
              <a:rPr lang="en-US" i="1" dirty="0" err="1"/>
              <a:t>thâu</a:t>
            </a:r>
            <a:r>
              <a:rPr lang="en-US" i="1" dirty="0"/>
              <a:t> </a:t>
            </a:r>
            <a:r>
              <a:rPr lang="en-US" i="1" dirty="0" err="1"/>
              <a:t>lên</a:t>
            </a:r>
            <a:r>
              <a:rPr lang="en-US" i="1" dirty="0"/>
              <a:t> </a:t>
            </a:r>
            <a:r>
              <a:rPr lang="en-US" i="1" dirty="0" err="1"/>
              <a:t>trên</a:t>
            </a:r>
            <a:r>
              <a:rPr lang="en-US" i="1" dirty="0"/>
              <a:t> </a:t>
            </a:r>
            <a:r>
              <a:rPr lang="en-US" i="1" dirty="0" err="1"/>
              <a:t>trời</a:t>
            </a:r>
            <a:r>
              <a:rPr lang="en-US" i="1" dirty="0"/>
              <a:t>.”</a:t>
            </a:r>
            <a:endParaRPr lang="vi-VN" i="1" dirty="0"/>
          </a:p>
          <a:p>
            <a:pPr marL="0" indent="0">
              <a:buNone/>
            </a:pPr>
            <a:endParaRPr lang="en-US" sz="2000" dirty="0"/>
          </a:p>
        </p:txBody>
      </p:sp>
    </p:spTree>
    <p:extLst>
      <p:ext uri="{BB962C8B-B14F-4D97-AF65-F5344CB8AC3E}">
        <p14:creationId xmlns:p14="http://schemas.microsoft.com/office/powerpoint/2010/main" val="302236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D5F">
              <a:alpha val="20000"/>
            </a:srgb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993A1B2-66BD-4440-8A7F-C353B3D900CE}"/>
              </a:ext>
            </a:extLst>
          </p:cNvPr>
          <p:cNvSpPr>
            <a:spLocks noGrp="1"/>
          </p:cNvSpPr>
          <p:nvPr>
            <p:ph type="title"/>
          </p:nvPr>
        </p:nvSpPr>
        <p:spPr>
          <a:xfrm>
            <a:off x="905484" y="1065749"/>
            <a:ext cx="3748810" cy="4726502"/>
          </a:xfrm>
        </p:spPr>
        <p:txBody>
          <a:bodyPr>
            <a:normAutofit/>
          </a:bodyPr>
          <a:lstStyle/>
          <a:p>
            <a:r>
              <a:rPr lang="en-US" dirty="0" err="1"/>
              <a:t>Đấng</a:t>
            </a:r>
            <a:r>
              <a:rPr lang="en-US" dirty="0"/>
              <a:t> </a:t>
            </a:r>
            <a:r>
              <a:rPr lang="en-US" dirty="0" err="1"/>
              <a:t>sống</a:t>
            </a:r>
            <a:r>
              <a:rPr lang="en-US" dirty="0"/>
              <a:t> </a:t>
            </a:r>
            <a:r>
              <a:rPr lang="en-US" dirty="0" err="1"/>
              <a:t>trong</a:t>
            </a:r>
            <a:r>
              <a:rPr lang="en-US" dirty="0"/>
              <a:t> </a:t>
            </a:r>
            <a:r>
              <a:rPr lang="en-US" dirty="0" err="1"/>
              <a:t>chúng</a:t>
            </a:r>
            <a:r>
              <a:rPr lang="en-US" dirty="0"/>
              <a:t> ta: ĐỨC THÁNH LINH</a:t>
            </a:r>
          </a:p>
        </p:txBody>
      </p:sp>
      <p:sp>
        <p:nvSpPr>
          <p:cNvPr id="3" name="Content Placeholder 2">
            <a:extLst>
              <a:ext uri="{FF2B5EF4-FFF2-40B4-BE49-F238E27FC236}">
                <a16:creationId xmlns:a16="http://schemas.microsoft.com/office/drawing/2014/main" id="{A0EBE088-A5FB-7B45-A54C-A77568DE2A6A}"/>
              </a:ext>
            </a:extLst>
          </p:cNvPr>
          <p:cNvSpPr>
            <a:spLocks noGrp="1"/>
          </p:cNvSpPr>
          <p:nvPr>
            <p:ph idx="1"/>
          </p:nvPr>
        </p:nvSpPr>
        <p:spPr>
          <a:xfrm>
            <a:off x="6665704" y="713312"/>
            <a:ext cx="4549400" cy="5431376"/>
          </a:xfrm>
        </p:spPr>
        <p:txBody>
          <a:bodyPr anchor="ctr">
            <a:normAutofit/>
          </a:bodyPr>
          <a:lstStyle/>
          <a:p>
            <a:pPr marL="0" indent="0">
              <a:buNone/>
            </a:pPr>
            <a:r>
              <a:rPr lang="en-US" sz="3200" dirty="0" err="1"/>
              <a:t>Ngài</a:t>
            </a:r>
            <a:r>
              <a:rPr lang="en-US" sz="3200" dirty="0"/>
              <a:t> </a:t>
            </a:r>
            <a:r>
              <a:rPr lang="en-US" sz="3200" dirty="0" err="1"/>
              <a:t>là</a:t>
            </a:r>
            <a:r>
              <a:rPr lang="en-US" sz="3200" dirty="0"/>
              <a:t> </a:t>
            </a:r>
            <a:r>
              <a:rPr lang="en-US" sz="3200" dirty="0" err="1"/>
              <a:t>Đức</a:t>
            </a:r>
            <a:r>
              <a:rPr lang="en-US" sz="3200" dirty="0"/>
              <a:t> </a:t>
            </a:r>
            <a:r>
              <a:rPr lang="en-US" sz="3200" dirty="0" err="1"/>
              <a:t>Chúa</a:t>
            </a:r>
            <a:r>
              <a:rPr lang="en-US" sz="3200" dirty="0"/>
              <a:t> </a:t>
            </a:r>
            <a:r>
              <a:rPr lang="en-US" sz="3200" dirty="0" err="1"/>
              <a:t>Trời</a:t>
            </a:r>
            <a:r>
              <a:rPr lang="en-US" sz="3200" dirty="0"/>
              <a:t>, </a:t>
            </a:r>
            <a:r>
              <a:rPr lang="en-US" sz="3200" dirty="0" err="1"/>
              <a:t>là</a:t>
            </a:r>
            <a:r>
              <a:rPr lang="en-US" sz="3200" dirty="0"/>
              <a:t> </a:t>
            </a:r>
            <a:r>
              <a:rPr lang="en-US" sz="3200" dirty="0" err="1"/>
              <a:t>Đấng</a:t>
            </a:r>
            <a:r>
              <a:rPr lang="en-US" sz="3200" dirty="0"/>
              <a:t> </a:t>
            </a:r>
            <a:r>
              <a:rPr lang="en-US" sz="3200" dirty="0" err="1"/>
              <a:t>Sáng</a:t>
            </a:r>
            <a:r>
              <a:rPr lang="en-US" sz="3200" dirty="0"/>
              <a:t> </a:t>
            </a:r>
            <a:r>
              <a:rPr lang="en-US" sz="3200" dirty="0" err="1"/>
              <a:t>Tạo</a:t>
            </a:r>
            <a:r>
              <a:rPr lang="en-US" sz="3200" dirty="0"/>
              <a:t> </a:t>
            </a:r>
            <a:r>
              <a:rPr lang="en-US" sz="3200" dirty="0" err="1"/>
              <a:t>và</a:t>
            </a:r>
            <a:r>
              <a:rPr lang="en-US" sz="3200" dirty="0"/>
              <a:t> </a:t>
            </a:r>
            <a:r>
              <a:rPr lang="en-US" sz="3200" dirty="0" err="1"/>
              <a:t>dựng</a:t>
            </a:r>
            <a:r>
              <a:rPr lang="en-US" sz="3200" dirty="0"/>
              <a:t> </a:t>
            </a:r>
            <a:r>
              <a:rPr lang="en-US" sz="3200" dirty="0" err="1"/>
              <a:t>nên</a:t>
            </a:r>
            <a:r>
              <a:rPr lang="en-US" sz="3200" dirty="0"/>
              <a:t> </a:t>
            </a:r>
            <a:r>
              <a:rPr lang="en-US" sz="3200" dirty="0" err="1"/>
              <a:t>loài</a:t>
            </a:r>
            <a:r>
              <a:rPr lang="en-US" sz="3200" dirty="0"/>
              <a:t> </a:t>
            </a:r>
            <a:r>
              <a:rPr lang="en-US" sz="3200" dirty="0" err="1"/>
              <a:t>người</a:t>
            </a:r>
            <a:r>
              <a:rPr lang="en-US" sz="3200" dirty="0"/>
              <a:t>.</a:t>
            </a:r>
          </a:p>
          <a:p>
            <a:pPr marL="0" indent="0">
              <a:buNone/>
            </a:pPr>
            <a:r>
              <a:rPr lang="en-US" sz="3200" dirty="0" err="1"/>
              <a:t>Ngài</a:t>
            </a:r>
            <a:r>
              <a:rPr lang="en-US" sz="3200" dirty="0"/>
              <a:t> </a:t>
            </a:r>
            <a:r>
              <a:rPr lang="en-US" sz="3200" dirty="0" err="1"/>
              <a:t>thực</a:t>
            </a:r>
            <a:r>
              <a:rPr lang="en-US" sz="3200" dirty="0"/>
              <a:t> </a:t>
            </a:r>
            <a:r>
              <a:rPr lang="en-US" sz="3200" dirty="0" err="1"/>
              <a:t>hiện</a:t>
            </a:r>
            <a:r>
              <a:rPr lang="en-US" sz="3200" dirty="0"/>
              <a:t> </a:t>
            </a:r>
            <a:r>
              <a:rPr lang="en-US" sz="3200" dirty="0" err="1"/>
              <a:t>công</a:t>
            </a:r>
            <a:r>
              <a:rPr lang="en-US" sz="3200" dirty="0"/>
              <a:t> </a:t>
            </a:r>
            <a:r>
              <a:rPr lang="en-US" sz="3200" dirty="0" err="1"/>
              <a:t>việc</a:t>
            </a:r>
            <a:r>
              <a:rPr lang="en-US" sz="3200" dirty="0"/>
              <a:t> </a:t>
            </a:r>
            <a:r>
              <a:rPr lang="en-US" sz="3200" dirty="0" err="1"/>
              <a:t>của</a:t>
            </a:r>
            <a:r>
              <a:rPr lang="en-US" sz="3200" dirty="0"/>
              <a:t> Ba </a:t>
            </a:r>
            <a:r>
              <a:rPr lang="en-US" sz="3200" dirty="0" err="1"/>
              <a:t>ngôi</a:t>
            </a:r>
            <a:r>
              <a:rPr lang="en-US" sz="3200" dirty="0"/>
              <a:t> </a:t>
            </a:r>
            <a:r>
              <a:rPr lang="en-US" sz="3200" dirty="0" err="1"/>
              <a:t>trong</a:t>
            </a:r>
            <a:r>
              <a:rPr lang="en-US" sz="3200" dirty="0"/>
              <a:t> </a:t>
            </a:r>
            <a:r>
              <a:rPr lang="en-US" sz="3200" dirty="0" err="1"/>
              <a:t>suốt</a:t>
            </a:r>
            <a:r>
              <a:rPr lang="en-US" sz="3200" dirty="0"/>
              <a:t> </a:t>
            </a:r>
            <a:r>
              <a:rPr lang="en-US" sz="3200" dirty="0" err="1"/>
              <a:t>cựu</a:t>
            </a:r>
            <a:r>
              <a:rPr lang="en-US" sz="3200" dirty="0"/>
              <a:t> </a:t>
            </a:r>
            <a:r>
              <a:rPr lang="en-US" sz="3200" dirty="0" err="1"/>
              <a:t>ước</a:t>
            </a:r>
            <a:r>
              <a:rPr lang="en-US" sz="3200" dirty="0"/>
              <a:t>.</a:t>
            </a:r>
          </a:p>
        </p:txBody>
      </p:sp>
    </p:spTree>
    <p:extLst>
      <p:ext uri="{BB962C8B-B14F-4D97-AF65-F5344CB8AC3E}">
        <p14:creationId xmlns:p14="http://schemas.microsoft.com/office/powerpoint/2010/main" val="3250960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D5F">
              <a:alpha val="20000"/>
            </a:srgb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993A1B2-66BD-4440-8A7F-C353B3D900CE}"/>
              </a:ext>
            </a:extLst>
          </p:cNvPr>
          <p:cNvSpPr>
            <a:spLocks noGrp="1"/>
          </p:cNvSpPr>
          <p:nvPr>
            <p:ph type="title"/>
          </p:nvPr>
        </p:nvSpPr>
        <p:spPr>
          <a:xfrm>
            <a:off x="905484" y="1065749"/>
            <a:ext cx="3748810" cy="4726502"/>
          </a:xfrm>
        </p:spPr>
        <p:txBody>
          <a:bodyPr>
            <a:normAutofit/>
          </a:bodyPr>
          <a:lstStyle/>
          <a:p>
            <a:r>
              <a:rPr lang="en-US" dirty="0" err="1"/>
              <a:t>Đấng</a:t>
            </a:r>
            <a:r>
              <a:rPr lang="en-US" dirty="0"/>
              <a:t> </a:t>
            </a:r>
            <a:r>
              <a:rPr lang="en-US" dirty="0" err="1"/>
              <a:t>sống</a:t>
            </a:r>
            <a:r>
              <a:rPr lang="en-US" dirty="0"/>
              <a:t> </a:t>
            </a:r>
            <a:r>
              <a:rPr lang="en-US" dirty="0" err="1"/>
              <a:t>trong</a:t>
            </a:r>
            <a:r>
              <a:rPr lang="en-US" dirty="0"/>
              <a:t> </a:t>
            </a:r>
            <a:r>
              <a:rPr lang="en-US" dirty="0" err="1"/>
              <a:t>chúng</a:t>
            </a:r>
            <a:r>
              <a:rPr lang="en-US" dirty="0"/>
              <a:t> ta: ĐỨC THÁNH LINH</a:t>
            </a:r>
          </a:p>
        </p:txBody>
      </p:sp>
      <p:sp>
        <p:nvSpPr>
          <p:cNvPr id="3" name="Content Placeholder 2">
            <a:extLst>
              <a:ext uri="{FF2B5EF4-FFF2-40B4-BE49-F238E27FC236}">
                <a16:creationId xmlns:a16="http://schemas.microsoft.com/office/drawing/2014/main" id="{A0EBE088-A5FB-7B45-A54C-A77568DE2A6A}"/>
              </a:ext>
            </a:extLst>
          </p:cNvPr>
          <p:cNvSpPr>
            <a:spLocks noGrp="1"/>
          </p:cNvSpPr>
          <p:nvPr>
            <p:ph idx="1"/>
          </p:nvPr>
        </p:nvSpPr>
        <p:spPr>
          <a:xfrm>
            <a:off x="6665704" y="713312"/>
            <a:ext cx="4549400" cy="5431376"/>
          </a:xfrm>
        </p:spPr>
        <p:txBody>
          <a:bodyPr anchor="ctr">
            <a:normAutofit/>
          </a:bodyPr>
          <a:lstStyle/>
          <a:p>
            <a:pPr marL="0" indent="0">
              <a:buNone/>
            </a:pPr>
            <a:r>
              <a:rPr lang="en-US" sz="3200" dirty="0" err="1"/>
              <a:t>Ngài</a:t>
            </a:r>
            <a:r>
              <a:rPr lang="en-US" sz="3200" dirty="0"/>
              <a:t> </a:t>
            </a:r>
            <a:r>
              <a:rPr lang="en-US" sz="3200" dirty="0" err="1"/>
              <a:t>là</a:t>
            </a:r>
            <a:r>
              <a:rPr lang="en-US" sz="3200" dirty="0"/>
              <a:t> </a:t>
            </a:r>
            <a:r>
              <a:rPr lang="en-US" sz="3200" dirty="0" err="1"/>
              <a:t>Đức</a:t>
            </a:r>
            <a:r>
              <a:rPr lang="en-US" sz="3200" dirty="0"/>
              <a:t> </a:t>
            </a:r>
            <a:r>
              <a:rPr lang="en-US" sz="3200" dirty="0" err="1"/>
              <a:t>Chúa</a:t>
            </a:r>
            <a:r>
              <a:rPr lang="en-US" sz="3200" dirty="0"/>
              <a:t> </a:t>
            </a:r>
            <a:r>
              <a:rPr lang="en-US" sz="3200" dirty="0" err="1"/>
              <a:t>Trời</a:t>
            </a:r>
            <a:r>
              <a:rPr lang="en-US" sz="3200" dirty="0"/>
              <a:t>  </a:t>
            </a:r>
            <a:r>
              <a:rPr lang="en-US" sz="3200" dirty="0" err="1"/>
              <a:t>ngự</a:t>
            </a:r>
            <a:r>
              <a:rPr lang="en-US" sz="3200" dirty="0"/>
              <a:t> </a:t>
            </a:r>
            <a:r>
              <a:rPr lang="en-US" sz="3200" dirty="0" err="1"/>
              <a:t>luôn</a:t>
            </a:r>
            <a:r>
              <a:rPr lang="en-US" sz="3200" dirty="0"/>
              <a:t> </a:t>
            </a:r>
            <a:r>
              <a:rPr lang="en-US" sz="3200" dirty="0" err="1"/>
              <a:t>luôn</a:t>
            </a:r>
            <a:r>
              <a:rPr lang="en-US" sz="3200" dirty="0"/>
              <a:t> </a:t>
            </a:r>
            <a:r>
              <a:rPr lang="en-US" sz="3200" dirty="0" err="1"/>
              <a:t>trong</a:t>
            </a:r>
            <a:r>
              <a:rPr lang="en-US" sz="3200" dirty="0"/>
              <a:t> </a:t>
            </a:r>
            <a:r>
              <a:rPr lang="en-US" sz="3200" dirty="0" err="1"/>
              <a:t>kẻ</a:t>
            </a:r>
            <a:r>
              <a:rPr lang="en-US" sz="3200" dirty="0"/>
              <a:t> tin  </a:t>
            </a:r>
            <a:r>
              <a:rPr lang="en-US" sz="3200" dirty="0" err="1"/>
              <a:t>sự</a:t>
            </a:r>
            <a:r>
              <a:rPr lang="en-US" sz="3200" dirty="0"/>
              <a:t> </a:t>
            </a:r>
            <a:r>
              <a:rPr lang="en-US" sz="3200" dirty="0" err="1"/>
              <a:t>Cứu</a:t>
            </a:r>
            <a:r>
              <a:rPr lang="en-US" sz="3200" dirty="0"/>
              <a:t> </a:t>
            </a:r>
            <a:r>
              <a:rPr lang="en-US" sz="3200" dirty="0" err="1"/>
              <a:t>chuộc</a:t>
            </a:r>
            <a:r>
              <a:rPr lang="en-US" sz="3200" dirty="0"/>
              <a:t> </a:t>
            </a:r>
            <a:r>
              <a:rPr lang="en-US" sz="3200" dirty="0" err="1"/>
              <a:t>của</a:t>
            </a:r>
            <a:r>
              <a:rPr lang="en-US" sz="3200" dirty="0"/>
              <a:t> </a:t>
            </a:r>
            <a:r>
              <a:rPr lang="en-US" sz="3200" dirty="0" err="1"/>
              <a:t>Đức</a:t>
            </a:r>
            <a:r>
              <a:rPr lang="en-US" sz="3200" dirty="0"/>
              <a:t> </a:t>
            </a:r>
            <a:r>
              <a:rPr lang="en-US" sz="3200" dirty="0" err="1"/>
              <a:t>Chúa</a:t>
            </a:r>
            <a:r>
              <a:rPr lang="en-US" sz="3200" dirty="0"/>
              <a:t> </a:t>
            </a:r>
            <a:r>
              <a:rPr lang="en-US" sz="3200" dirty="0" err="1"/>
              <a:t>Giê</a:t>
            </a:r>
            <a:r>
              <a:rPr lang="en-US" sz="3200" dirty="0"/>
              <a:t>-xu Christ.</a:t>
            </a:r>
          </a:p>
        </p:txBody>
      </p:sp>
    </p:spTree>
    <p:extLst>
      <p:ext uri="{BB962C8B-B14F-4D97-AF65-F5344CB8AC3E}">
        <p14:creationId xmlns:p14="http://schemas.microsoft.com/office/powerpoint/2010/main" val="64854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D5F">
              <a:alpha val="20000"/>
            </a:srgb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993A1B2-66BD-4440-8A7F-C353B3D900CE}"/>
              </a:ext>
            </a:extLst>
          </p:cNvPr>
          <p:cNvSpPr>
            <a:spLocks noGrp="1"/>
          </p:cNvSpPr>
          <p:nvPr>
            <p:ph type="title"/>
          </p:nvPr>
        </p:nvSpPr>
        <p:spPr>
          <a:xfrm>
            <a:off x="905484" y="1065749"/>
            <a:ext cx="3748810" cy="4726502"/>
          </a:xfrm>
        </p:spPr>
        <p:txBody>
          <a:bodyPr>
            <a:normAutofit/>
          </a:bodyPr>
          <a:lstStyle/>
          <a:p>
            <a:r>
              <a:rPr lang="en-US" dirty="0" err="1"/>
              <a:t>Đấng</a:t>
            </a:r>
            <a:r>
              <a:rPr lang="en-US" dirty="0"/>
              <a:t> </a:t>
            </a:r>
            <a:r>
              <a:rPr lang="en-US" dirty="0" err="1"/>
              <a:t>sống</a:t>
            </a:r>
            <a:r>
              <a:rPr lang="en-US" dirty="0"/>
              <a:t> </a:t>
            </a:r>
            <a:r>
              <a:rPr lang="en-US" dirty="0" err="1"/>
              <a:t>trong</a:t>
            </a:r>
            <a:r>
              <a:rPr lang="en-US" dirty="0"/>
              <a:t> </a:t>
            </a:r>
            <a:r>
              <a:rPr lang="en-US" dirty="0" err="1"/>
              <a:t>chúng</a:t>
            </a:r>
            <a:r>
              <a:rPr lang="en-US" dirty="0"/>
              <a:t> ta: ĐỨC THÁNH LINH</a:t>
            </a:r>
          </a:p>
        </p:txBody>
      </p:sp>
      <p:sp>
        <p:nvSpPr>
          <p:cNvPr id="3" name="Content Placeholder 2">
            <a:extLst>
              <a:ext uri="{FF2B5EF4-FFF2-40B4-BE49-F238E27FC236}">
                <a16:creationId xmlns:a16="http://schemas.microsoft.com/office/drawing/2014/main" id="{A0EBE088-A5FB-7B45-A54C-A77568DE2A6A}"/>
              </a:ext>
            </a:extLst>
          </p:cNvPr>
          <p:cNvSpPr>
            <a:spLocks noGrp="1"/>
          </p:cNvSpPr>
          <p:nvPr>
            <p:ph idx="1"/>
          </p:nvPr>
        </p:nvSpPr>
        <p:spPr>
          <a:xfrm>
            <a:off x="6665704" y="713312"/>
            <a:ext cx="4549400" cy="5431376"/>
          </a:xfrm>
        </p:spPr>
        <p:txBody>
          <a:bodyPr anchor="ctr">
            <a:normAutofit/>
          </a:bodyPr>
          <a:lstStyle/>
          <a:p>
            <a:pPr marL="0" indent="0">
              <a:buNone/>
            </a:pPr>
            <a:r>
              <a:rPr lang="en-US" sz="3200" dirty="0" err="1"/>
              <a:t>Ngài</a:t>
            </a:r>
            <a:r>
              <a:rPr lang="en-US" sz="3200" dirty="0"/>
              <a:t> </a:t>
            </a:r>
            <a:r>
              <a:rPr lang="en-US" sz="3200" dirty="0" err="1"/>
              <a:t>là</a:t>
            </a:r>
            <a:r>
              <a:rPr lang="en-US" sz="3200" dirty="0"/>
              <a:t> </a:t>
            </a:r>
            <a:r>
              <a:rPr lang="en-US" sz="3200" dirty="0" err="1"/>
              <a:t>Đấng</a:t>
            </a:r>
            <a:r>
              <a:rPr lang="en-US" sz="3200" dirty="0"/>
              <a:t> </a:t>
            </a:r>
            <a:r>
              <a:rPr lang="en-US" sz="3200" dirty="0" err="1"/>
              <a:t>ấn</a:t>
            </a:r>
            <a:r>
              <a:rPr lang="en-US" sz="3200" dirty="0"/>
              <a:t> </a:t>
            </a:r>
            <a:r>
              <a:rPr lang="en-US" sz="3200" dirty="0" err="1"/>
              <a:t>chứng</a:t>
            </a:r>
            <a:r>
              <a:rPr lang="en-US" sz="3200" dirty="0"/>
              <a:t> </a:t>
            </a:r>
            <a:r>
              <a:rPr lang="en-US" sz="3200" dirty="0" err="1"/>
              <a:t>cho</a:t>
            </a:r>
            <a:r>
              <a:rPr lang="en-US" sz="3200" dirty="0"/>
              <a:t> </a:t>
            </a:r>
            <a:r>
              <a:rPr lang="en-US" sz="3200" dirty="0" err="1"/>
              <a:t>sự</a:t>
            </a:r>
            <a:r>
              <a:rPr lang="en-US" sz="3200" dirty="0"/>
              <a:t> </a:t>
            </a:r>
            <a:r>
              <a:rPr lang="en-US" sz="3200" dirty="0" err="1"/>
              <a:t>cứu</a:t>
            </a:r>
            <a:r>
              <a:rPr lang="en-US" sz="3200" dirty="0"/>
              <a:t> </a:t>
            </a:r>
            <a:r>
              <a:rPr lang="en-US" sz="3200" dirty="0" err="1"/>
              <a:t>rỗi</a:t>
            </a:r>
            <a:r>
              <a:rPr lang="en-US" sz="3200" dirty="0"/>
              <a:t>.</a:t>
            </a:r>
          </a:p>
        </p:txBody>
      </p:sp>
    </p:spTree>
    <p:extLst>
      <p:ext uri="{BB962C8B-B14F-4D97-AF65-F5344CB8AC3E}">
        <p14:creationId xmlns:p14="http://schemas.microsoft.com/office/powerpoint/2010/main" val="175964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D5F">
              <a:alpha val="20000"/>
            </a:srgb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993A1B2-66BD-4440-8A7F-C353B3D900CE}"/>
              </a:ext>
            </a:extLst>
          </p:cNvPr>
          <p:cNvSpPr>
            <a:spLocks noGrp="1"/>
          </p:cNvSpPr>
          <p:nvPr>
            <p:ph type="title"/>
          </p:nvPr>
        </p:nvSpPr>
        <p:spPr>
          <a:xfrm>
            <a:off x="905484" y="1065749"/>
            <a:ext cx="3748810" cy="4726502"/>
          </a:xfrm>
        </p:spPr>
        <p:txBody>
          <a:bodyPr>
            <a:normAutofit/>
          </a:bodyPr>
          <a:lstStyle/>
          <a:p>
            <a:r>
              <a:rPr lang="en-US" dirty="0" err="1"/>
              <a:t>Đấng</a:t>
            </a:r>
            <a:r>
              <a:rPr lang="en-US" dirty="0"/>
              <a:t> </a:t>
            </a:r>
            <a:r>
              <a:rPr lang="en-US" dirty="0" err="1"/>
              <a:t>sống</a:t>
            </a:r>
            <a:r>
              <a:rPr lang="en-US" dirty="0"/>
              <a:t> </a:t>
            </a:r>
            <a:r>
              <a:rPr lang="en-US" dirty="0" err="1"/>
              <a:t>trong</a:t>
            </a:r>
            <a:r>
              <a:rPr lang="en-US" dirty="0"/>
              <a:t> </a:t>
            </a:r>
            <a:r>
              <a:rPr lang="en-US" dirty="0" err="1"/>
              <a:t>chúng</a:t>
            </a:r>
            <a:r>
              <a:rPr lang="en-US" dirty="0"/>
              <a:t> ta: ĐỨC THÁNH LINH</a:t>
            </a:r>
          </a:p>
        </p:txBody>
      </p:sp>
      <p:sp>
        <p:nvSpPr>
          <p:cNvPr id="3" name="Content Placeholder 2">
            <a:extLst>
              <a:ext uri="{FF2B5EF4-FFF2-40B4-BE49-F238E27FC236}">
                <a16:creationId xmlns:a16="http://schemas.microsoft.com/office/drawing/2014/main" id="{A0EBE088-A5FB-7B45-A54C-A77568DE2A6A}"/>
              </a:ext>
            </a:extLst>
          </p:cNvPr>
          <p:cNvSpPr>
            <a:spLocks noGrp="1"/>
          </p:cNvSpPr>
          <p:nvPr>
            <p:ph idx="1"/>
          </p:nvPr>
        </p:nvSpPr>
        <p:spPr>
          <a:xfrm>
            <a:off x="6804401" y="713313"/>
            <a:ext cx="4549400" cy="5431376"/>
          </a:xfrm>
        </p:spPr>
        <p:txBody>
          <a:bodyPr anchor="ctr">
            <a:normAutofit/>
          </a:bodyPr>
          <a:lstStyle/>
          <a:p>
            <a:pPr marL="0" indent="0">
              <a:buNone/>
            </a:pPr>
            <a:r>
              <a:rPr lang="en-US" dirty="0" err="1"/>
              <a:t>Ngài</a:t>
            </a:r>
            <a:r>
              <a:rPr lang="en-US" dirty="0"/>
              <a:t> </a:t>
            </a:r>
            <a:r>
              <a:rPr lang="en-US" dirty="0" err="1"/>
              <a:t>không</a:t>
            </a:r>
            <a:r>
              <a:rPr lang="en-US" dirty="0"/>
              <a:t> </a:t>
            </a:r>
            <a:r>
              <a:rPr lang="en-US" dirty="0" err="1"/>
              <a:t>phải</a:t>
            </a:r>
            <a:r>
              <a:rPr lang="en-US" dirty="0"/>
              <a:t> </a:t>
            </a:r>
            <a:r>
              <a:rPr lang="en-US" dirty="0" err="1"/>
              <a:t>là</a:t>
            </a:r>
            <a:r>
              <a:rPr lang="en-US" dirty="0"/>
              <a:t> </a:t>
            </a:r>
            <a:r>
              <a:rPr lang="en-US" dirty="0" err="1"/>
              <a:t>một</a:t>
            </a:r>
            <a:r>
              <a:rPr lang="en-US" dirty="0"/>
              <a:t> </a:t>
            </a:r>
            <a:r>
              <a:rPr lang="en-US" dirty="0" err="1"/>
              <a:t>ảnh</a:t>
            </a:r>
            <a:r>
              <a:rPr lang="en-US" dirty="0"/>
              <a:t> </a:t>
            </a:r>
            <a:r>
              <a:rPr lang="en-US" dirty="0" err="1"/>
              <a:t>hưởng</a:t>
            </a:r>
            <a:r>
              <a:rPr lang="en-US" dirty="0"/>
              <a:t> </a:t>
            </a:r>
            <a:r>
              <a:rPr lang="en-US" dirty="0" err="1"/>
              <a:t>để</a:t>
            </a:r>
            <a:r>
              <a:rPr lang="en-US" dirty="0"/>
              <a:t> </a:t>
            </a:r>
            <a:r>
              <a:rPr lang="en-US" dirty="0" err="1"/>
              <a:t>tác</a:t>
            </a:r>
            <a:r>
              <a:rPr lang="en-US" dirty="0"/>
              <a:t> </a:t>
            </a:r>
            <a:r>
              <a:rPr lang="en-US" dirty="0" err="1"/>
              <a:t>động</a:t>
            </a:r>
            <a:r>
              <a:rPr lang="en-US" dirty="0"/>
              <a:t>, </a:t>
            </a:r>
            <a:r>
              <a:rPr lang="en-US" dirty="0" err="1"/>
              <a:t>cũng</a:t>
            </a:r>
            <a:r>
              <a:rPr lang="en-US" dirty="0"/>
              <a:t> </a:t>
            </a:r>
            <a:r>
              <a:rPr lang="en-US" dirty="0" err="1"/>
              <a:t>không</a:t>
            </a:r>
            <a:r>
              <a:rPr lang="en-US" dirty="0"/>
              <a:t> </a:t>
            </a:r>
            <a:r>
              <a:rPr lang="en-US" dirty="0" err="1"/>
              <a:t>phải</a:t>
            </a:r>
            <a:r>
              <a:rPr lang="en-US" dirty="0"/>
              <a:t> </a:t>
            </a:r>
            <a:r>
              <a:rPr lang="en-US" dirty="0" err="1"/>
              <a:t>một</a:t>
            </a:r>
            <a:r>
              <a:rPr lang="en-US" dirty="0"/>
              <a:t> </a:t>
            </a:r>
            <a:r>
              <a:rPr lang="en-US" dirty="0" err="1"/>
              <a:t>năng</a:t>
            </a:r>
            <a:r>
              <a:rPr lang="en-US" dirty="0"/>
              <a:t> </a:t>
            </a:r>
            <a:r>
              <a:rPr lang="en-US" dirty="0" err="1"/>
              <a:t>lực</a:t>
            </a:r>
            <a:r>
              <a:rPr lang="en-US" dirty="0"/>
              <a:t>  </a:t>
            </a:r>
            <a:r>
              <a:rPr lang="en-US" dirty="0" err="1"/>
              <a:t>siêu</a:t>
            </a:r>
            <a:r>
              <a:rPr lang="en-US" dirty="0"/>
              <a:t> </a:t>
            </a:r>
            <a:r>
              <a:rPr lang="en-US" dirty="0" err="1"/>
              <a:t>nhiên</a:t>
            </a:r>
            <a:r>
              <a:rPr lang="en-US" dirty="0"/>
              <a:t>, </a:t>
            </a:r>
            <a:r>
              <a:rPr lang="en-US" dirty="0" err="1"/>
              <a:t>nhưng</a:t>
            </a:r>
            <a:r>
              <a:rPr lang="en-US" dirty="0"/>
              <a:t> </a:t>
            </a:r>
            <a:r>
              <a:rPr lang="en-US" dirty="0" err="1"/>
              <a:t>Ngài</a:t>
            </a:r>
            <a:r>
              <a:rPr lang="en-US" dirty="0"/>
              <a:t> </a:t>
            </a:r>
            <a:r>
              <a:rPr lang="en-US" dirty="0" err="1"/>
              <a:t>là</a:t>
            </a:r>
            <a:r>
              <a:rPr lang="en-US" dirty="0"/>
              <a:t> </a:t>
            </a:r>
            <a:r>
              <a:rPr lang="en-US" dirty="0" err="1"/>
              <a:t>một</a:t>
            </a:r>
            <a:r>
              <a:rPr lang="en-US" dirty="0"/>
              <a:t> </a:t>
            </a:r>
            <a:r>
              <a:rPr lang="en-US" dirty="0" err="1"/>
              <a:t>thân</a:t>
            </a:r>
            <a:r>
              <a:rPr lang="en-US" dirty="0"/>
              <a:t> </a:t>
            </a:r>
            <a:r>
              <a:rPr lang="en-US" dirty="0" err="1"/>
              <a:t>vị</a:t>
            </a:r>
            <a:r>
              <a:rPr lang="en-US" dirty="0"/>
              <a:t> </a:t>
            </a:r>
            <a:r>
              <a:rPr lang="en-US" dirty="0" err="1"/>
              <a:t>có</a:t>
            </a:r>
            <a:r>
              <a:rPr lang="en-US" dirty="0"/>
              <a:t> </a:t>
            </a:r>
            <a:r>
              <a:rPr lang="en-US" dirty="0" err="1"/>
              <a:t>tình</a:t>
            </a:r>
            <a:r>
              <a:rPr lang="en-US" dirty="0"/>
              <a:t> </a:t>
            </a:r>
            <a:r>
              <a:rPr lang="en-US" dirty="0" err="1"/>
              <a:t>cảm</a:t>
            </a:r>
            <a:r>
              <a:rPr lang="en-US" dirty="0"/>
              <a:t>, </a:t>
            </a:r>
            <a:r>
              <a:rPr lang="en-US" dirty="0" err="1"/>
              <a:t>có</a:t>
            </a:r>
            <a:r>
              <a:rPr lang="en-US" dirty="0"/>
              <a:t> </a:t>
            </a:r>
            <a:r>
              <a:rPr lang="en-US" dirty="0" err="1"/>
              <a:t>tâm</a:t>
            </a:r>
            <a:r>
              <a:rPr lang="en-US" dirty="0"/>
              <a:t> </a:t>
            </a:r>
            <a:r>
              <a:rPr lang="en-US" dirty="0" err="1"/>
              <a:t>trí</a:t>
            </a:r>
            <a:r>
              <a:rPr lang="en-US" dirty="0"/>
              <a:t> </a:t>
            </a:r>
            <a:r>
              <a:rPr lang="en-US" dirty="0" err="1"/>
              <a:t>và</a:t>
            </a:r>
            <a:r>
              <a:rPr lang="en-US" dirty="0"/>
              <a:t> </a:t>
            </a:r>
            <a:r>
              <a:rPr lang="en-US" dirty="0" err="1"/>
              <a:t>hiện</a:t>
            </a:r>
            <a:r>
              <a:rPr lang="en-US" dirty="0"/>
              <a:t> </a:t>
            </a:r>
            <a:r>
              <a:rPr lang="en-US" dirty="0" err="1"/>
              <a:t>hữu</a:t>
            </a:r>
            <a:r>
              <a:rPr lang="en-US" dirty="0"/>
              <a:t>.</a:t>
            </a:r>
          </a:p>
        </p:txBody>
      </p:sp>
    </p:spTree>
    <p:extLst>
      <p:ext uri="{BB962C8B-B14F-4D97-AF65-F5344CB8AC3E}">
        <p14:creationId xmlns:p14="http://schemas.microsoft.com/office/powerpoint/2010/main" val="275287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339EE9-5436-4860-BBFC-7CD7C90D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A770EBD-5B77-46EC-BF58-EF27ACD6B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0"/>
            <a:ext cx="753770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rgbClr val="C34D5F">
              <a:alpha val="20000"/>
            </a:srgb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993A1B2-66BD-4440-8A7F-C353B3D900CE}"/>
              </a:ext>
            </a:extLst>
          </p:cNvPr>
          <p:cNvSpPr>
            <a:spLocks noGrp="1"/>
          </p:cNvSpPr>
          <p:nvPr>
            <p:ph type="title"/>
          </p:nvPr>
        </p:nvSpPr>
        <p:spPr>
          <a:xfrm>
            <a:off x="905484" y="1065749"/>
            <a:ext cx="3748810" cy="4726502"/>
          </a:xfrm>
        </p:spPr>
        <p:txBody>
          <a:bodyPr>
            <a:normAutofit/>
          </a:bodyPr>
          <a:lstStyle/>
          <a:p>
            <a:r>
              <a:rPr lang="en-US" dirty="0" err="1"/>
              <a:t>Đấng</a:t>
            </a:r>
            <a:r>
              <a:rPr lang="en-US" dirty="0"/>
              <a:t> </a:t>
            </a:r>
            <a:r>
              <a:rPr lang="en-US" dirty="0" err="1"/>
              <a:t>sống</a:t>
            </a:r>
            <a:r>
              <a:rPr lang="en-US" dirty="0"/>
              <a:t> </a:t>
            </a:r>
            <a:r>
              <a:rPr lang="en-US" dirty="0" err="1"/>
              <a:t>trong</a:t>
            </a:r>
            <a:r>
              <a:rPr lang="en-US" dirty="0"/>
              <a:t> </a:t>
            </a:r>
            <a:r>
              <a:rPr lang="en-US" dirty="0" err="1"/>
              <a:t>chúng</a:t>
            </a:r>
            <a:r>
              <a:rPr lang="en-US" dirty="0"/>
              <a:t> ta: ĐỨC THÁNH LINH</a:t>
            </a:r>
          </a:p>
        </p:txBody>
      </p:sp>
      <p:sp>
        <p:nvSpPr>
          <p:cNvPr id="3" name="Content Placeholder 2">
            <a:extLst>
              <a:ext uri="{FF2B5EF4-FFF2-40B4-BE49-F238E27FC236}">
                <a16:creationId xmlns:a16="http://schemas.microsoft.com/office/drawing/2014/main" id="{A0EBE088-A5FB-7B45-A54C-A77568DE2A6A}"/>
              </a:ext>
            </a:extLst>
          </p:cNvPr>
          <p:cNvSpPr>
            <a:spLocks noGrp="1"/>
          </p:cNvSpPr>
          <p:nvPr>
            <p:ph idx="1"/>
          </p:nvPr>
        </p:nvSpPr>
        <p:spPr>
          <a:xfrm>
            <a:off x="6804401" y="713313"/>
            <a:ext cx="4549400" cy="5431376"/>
          </a:xfrm>
        </p:spPr>
        <p:txBody>
          <a:bodyPr anchor="ctr">
            <a:normAutofit/>
          </a:bodyPr>
          <a:lstStyle/>
          <a:p>
            <a:pPr marL="0" indent="0">
              <a:buNone/>
            </a:pPr>
            <a:r>
              <a:rPr lang="en-US" sz="3200" dirty="0" err="1"/>
              <a:t>Thần</a:t>
            </a:r>
            <a:r>
              <a:rPr lang="en-US" sz="3200" dirty="0"/>
              <a:t> An </a:t>
            </a:r>
            <a:r>
              <a:rPr lang="en-US" sz="3200" dirty="0" err="1"/>
              <a:t>ủi</a:t>
            </a:r>
            <a:r>
              <a:rPr lang="en-US" sz="3200" dirty="0"/>
              <a:t> </a:t>
            </a:r>
          </a:p>
          <a:p>
            <a:pPr marL="0" indent="0">
              <a:buNone/>
            </a:pPr>
            <a:r>
              <a:rPr lang="en-US" sz="3200" dirty="0" err="1"/>
              <a:t>Đấng</a:t>
            </a:r>
            <a:r>
              <a:rPr lang="en-US" sz="3200" dirty="0"/>
              <a:t> </a:t>
            </a:r>
            <a:r>
              <a:rPr lang="en-US" sz="3200" dirty="0" err="1"/>
              <a:t>dẩn</a:t>
            </a:r>
            <a:r>
              <a:rPr lang="en-US" sz="3200" dirty="0"/>
              <a:t> </a:t>
            </a:r>
            <a:r>
              <a:rPr lang="en-US" sz="3200" dirty="0" err="1"/>
              <a:t>dắt</a:t>
            </a:r>
            <a:r>
              <a:rPr lang="en-US" sz="3200" dirty="0"/>
              <a:t> </a:t>
            </a:r>
            <a:r>
              <a:rPr lang="en-US" sz="3200" dirty="0" err="1"/>
              <a:t>và</a:t>
            </a:r>
            <a:r>
              <a:rPr lang="en-US" sz="3200" dirty="0"/>
              <a:t> </a:t>
            </a:r>
            <a:r>
              <a:rPr lang="en-US" sz="3200" dirty="0" err="1"/>
              <a:t>soi</a:t>
            </a:r>
            <a:r>
              <a:rPr lang="en-US" sz="3200" dirty="0"/>
              <a:t> </a:t>
            </a:r>
            <a:r>
              <a:rPr lang="en-US" sz="3200" dirty="0" err="1"/>
              <a:t>sáng</a:t>
            </a:r>
            <a:r>
              <a:rPr lang="en-US" sz="3200" dirty="0"/>
              <a:t>; </a:t>
            </a:r>
          </a:p>
          <a:p>
            <a:pPr marL="0" indent="0">
              <a:buNone/>
            </a:pPr>
            <a:r>
              <a:rPr lang="en-US" sz="3200" dirty="0" err="1"/>
              <a:t>Đấng</a:t>
            </a:r>
            <a:r>
              <a:rPr lang="en-US" sz="3200" dirty="0"/>
              <a:t> </a:t>
            </a:r>
            <a:r>
              <a:rPr lang="en-US" sz="3200" dirty="0" err="1"/>
              <a:t>cáo</a:t>
            </a:r>
            <a:r>
              <a:rPr lang="en-US" sz="3200" dirty="0"/>
              <a:t> </a:t>
            </a:r>
            <a:r>
              <a:rPr lang="en-US" sz="3200" dirty="0" err="1"/>
              <a:t>trách</a:t>
            </a:r>
            <a:r>
              <a:rPr lang="en-US" sz="3200" dirty="0"/>
              <a:t> </a:t>
            </a:r>
            <a:r>
              <a:rPr lang="en-US" sz="3200" dirty="0" err="1"/>
              <a:t>tội</a:t>
            </a:r>
            <a:r>
              <a:rPr lang="en-US" sz="3200" dirty="0"/>
              <a:t> </a:t>
            </a:r>
            <a:r>
              <a:rPr lang="en-US" sz="3200" dirty="0" err="1"/>
              <a:t>lỗi</a:t>
            </a:r>
            <a:r>
              <a:rPr lang="en-US" sz="3200" dirty="0"/>
              <a:t>.</a:t>
            </a:r>
          </a:p>
          <a:p>
            <a:pPr marL="0" indent="0">
              <a:buNone/>
            </a:pPr>
            <a:r>
              <a:rPr lang="en-US" sz="3200" dirty="0" err="1"/>
              <a:t>Đấng</a:t>
            </a:r>
            <a:r>
              <a:rPr lang="en-US" sz="3200" dirty="0"/>
              <a:t> ban </a:t>
            </a:r>
            <a:r>
              <a:rPr lang="en-US" sz="3200" dirty="0" err="1"/>
              <a:t>các</a:t>
            </a:r>
            <a:r>
              <a:rPr lang="en-US" sz="3200" dirty="0"/>
              <a:t> </a:t>
            </a:r>
            <a:r>
              <a:rPr lang="en-US" sz="3200" dirty="0" err="1"/>
              <a:t>ân</a:t>
            </a:r>
            <a:r>
              <a:rPr lang="en-US" sz="3200" dirty="0"/>
              <a:t> </a:t>
            </a:r>
            <a:r>
              <a:rPr lang="en-US" sz="3200" dirty="0" err="1"/>
              <a:t>tứ</a:t>
            </a:r>
            <a:r>
              <a:rPr lang="en-US" sz="3200" dirty="0"/>
              <a:t> </a:t>
            </a:r>
          </a:p>
          <a:p>
            <a:pPr marL="0" indent="0">
              <a:buNone/>
            </a:pPr>
            <a:endParaRPr lang="en-US" sz="3200" dirty="0"/>
          </a:p>
        </p:txBody>
      </p:sp>
    </p:spTree>
    <p:extLst>
      <p:ext uri="{BB962C8B-B14F-4D97-AF65-F5344CB8AC3E}">
        <p14:creationId xmlns:p14="http://schemas.microsoft.com/office/powerpoint/2010/main" val="2393397231"/>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301B27"/>
      </a:dk2>
      <a:lt2>
        <a:srgbClr val="F0F3F3"/>
      </a:lt2>
      <a:accent1>
        <a:srgbClr val="C34D5F"/>
      </a:accent1>
      <a:accent2>
        <a:srgbClr val="B13B7F"/>
      </a:accent2>
      <a:accent3>
        <a:srgbClr val="C34DC2"/>
      </a:accent3>
      <a:accent4>
        <a:srgbClr val="813BB1"/>
      </a:accent4>
      <a:accent5>
        <a:srgbClr val="614DC3"/>
      </a:accent5>
      <a:accent6>
        <a:srgbClr val="3B57B1"/>
      </a:accent6>
      <a:hlink>
        <a:srgbClr val="7C55C6"/>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2939</TotalTime>
  <Words>2581</Words>
  <Application>Microsoft Macintosh PowerPoint</Application>
  <PresentationFormat>Widescreen</PresentationFormat>
  <Paragraphs>99</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Elephant</vt:lpstr>
      <vt:lpstr>Verdana</vt:lpstr>
      <vt:lpstr>BrushVTI</vt:lpstr>
      <vt:lpstr>Bài 8- Lãnh đạo và sự nhạy bén về Đức Thánh Linh</vt:lpstr>
      <vt:lpstr>Công vụ các sứ đồ 10: Phi-e-rơ và Sĩ quan La Mã Cọt-Nây</vt:lpstr>
      <vt:lpstr>Công vụ các sứ đồ 10: Phi-e-rơ và Sĩ quan La Mã Cọt-Nây</vt:lpstr>
      <vt:lpstr>Nghe tiếng Đức Thánh Linh </vt:lpstr>
      <vt:lpstr>Đấng sống trong chúng ta: ĐỨC THÁNH LINH</vt:lpstr>
      <vt:lpstr>Đấng sống trong chúng ta: ĐỨC THÁNH LINH</vt:lpstr>
      <vt:lpstr>Đấng sống trong chúng ta: ĐỨC THÁNH LINH</vt:lpstr>
      <vt:lpstr>Đấng sống trong chúng ta: ĐỨC THÁNH LINH</vt:lpstr>
      <vt:lpstr>Đấng sống trong chúng ta: ĐỨC THÁNH LINH</vt:lpstr>
      <vt:lpstr>Đức Thánh Linh hành động như một sự xức dầu cho sứ mạng vĩ đại </vt:lpstr>
      <vt:lpstr>Vâng theo Đức Thánh Linh để ra các quyết định quan trọng của sứ mạng</vt:lpstr>
      <vt:lpstr>Lãnh đạo cần hiểu và cảm nhận Đức Thánh Linh</vt:lpstr>
      <vt:lpstr>Lãnh đạo nhạy bén với Đức Thánh Linh để hoàn thành sự kêu gọi, là năng lực để theo đuổi tầm nhìn</vt:lpstr>
      <vt:lpstr>Đức Thánh Linh khởi động cao trào truyền giáo đột phá và bất ngờ</vt:lpstr>
      <vt:lpstr>Lãnh đạo nhạy bén với Thánh Linh làm vinh hiển Danh Chúa Giê-Xu</vt:lpstr>
      <vt:lpstr>Câu Hỏi Suy Nghiệm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Lãnh đạo và sự nhạy bén hoàn cảnh</dc:title>
  <dc:creator>Janice Nguyen</dc:creator>
  <cp:lastModifiedBy>Janice Nguyen</cp:lastModifiedBy>
  <cp:revision>8</cp:revision>
  <dcterms:created xsi:type="dcterms:W3CDTF">2021-08-09T02:20:38Z</dcterms:created>
  <dcterms:modified xsi:type="dcterms:W3CDTF">2021-09-01T12:36:01Z</dcterms:modified>
</cp:coreProperties>
</file>