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24"/>
  </p:notesMasterIdLst>
  <p:sldIdLst>
    <p:sldId id="256" r:id="rId2"/>
    <p:sldId id="266" r:id="rId3"/>
    <p:sldId id="275" r:id="rId4"/>
    <p:sldId id="267" r:id="rId5"/>
    <p:sldId id="268" r:id="rId6"/>
    <p:sldId id="257" r:id="rId7"/>
    <p:sldId id="274" r:id="rId8"/>
    <p:sldId id="262" r:id="rId9"/>
    <p:sldId id="276" r:id="rId10"/>
    <p:sldId id="277" r:id="rId11"/>
    <p:sldId id="263" r:id="rId12"/>
    <p:sldId id="278" r:id="rId13"/>
    <p:sldId id="269" r:id="rId14"/>
    <p:sldId id="260" r:id="rId15"/>
    <p:sldId id="272" r:id="rId16"/>
    <p:sldId id="258" r:id="rId17"/>
    <p:sldId id="271" r:id="rId18"/>
    <p:sldId id="273" r:id="rId19"/>
    <p:sldId id="270" r:id="rId20"/>
    <p:sldId id="261" r:id="rId21"/>
    <p:sldId id="279" r:id="rId22"/>
    <p:sldId id="26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C9B4CF-3B2B-6949-AE82-87F851C4A8FB}" v="31" dt="2021-09-04T01:58:53.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77"/>
    <p:restoredTop sz="83123"/>
  </p:normalViewPr>
  <p:slideViewPr>
    <p:cSldViewPr snapToGrid="0" snapToObjects="1">
      <p:cViewPr varScale="1">
        <p:scale>
          <a:sx n="102" d="100"/>
          <a:sy n="102" d="100"/>
        </p:scale>
        <p:origin x="208" y="1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7E60A-4CCB-2948-AA8C-16FCF7EA66B7}" type="datetimeFigureOut">
              <a:rPr lang="en-US" smtClean="0"/>
              <a:t>9/4/21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9B2DC-2518-F047-A665-62503AB116A5}" type="slidenum">
              <a:rPr lang="en-US" smtClean="0"/>
              <a:t>‹#›</a:t>
            </a:fld>
            <a:endParaRPr lang="en-US"/>
          </a:p>
        </p:txBody>
      </p:sp>
    </p:spTree>
    <p:extLst>
      <p:ext uri="{BB962C8B-B14F-4D97-AF65-F5344CB8AC3E}">
        <p14:creationId xmlns:p14="http://schemas.microsoft.com/office/powerpoint/2010/main" val="819644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vietchristian.com/kinhthanh/tim.asp?btt/57/13:2"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vietchristian.com/kinhthanh/forward.asp?btt/44/12:17"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vietchristian.com/kinhthanh/forward.asp?btt/44/12:1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vietchristian.com/kinhthanh/forward.asp?btt/54/3:16" TargetMode="External"/><Relationship Id="rId7" Type="http://schemas.openxmlformats.org/officeDocument/2006/relationships/hyperlink" Target="https://vietchristian.com/kinhthanh/tim.asp?btt/20/7:5"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vietchristian.com/kinhthanh/tim.asp?btt/19/13:18" TargetMode="External"/><Relationship Id="rId5" Type="http://schemas.openxmlformats.org/officeDocument/2006/relationships/hyperlink" Target="https://vietchristian.com/kinhthanh/tim.asp?btt/19/27:5" TargetMode="External"/><Relationship Id="rId4" Type="http://schemas.openxmlformats.org/officeDocument/2006/relationships/hyperlink" Target="https://vietchristian.com/kinhthanh/forward.asp?btt/57/12:11"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ietchristian.com/kinhthanh/forward.asp?btt/22/9:2" TargetMode="External"/><Relationship Id="rId7" Type="http://schemas.openxmlformats.org/officeDocument/2006/relationships/hyperlink" Target="https://vietchristian.com/kinhthanh/forward.asp?btt/22/9:6"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vietchristian.com/kinhthanh/forward.asp?btt/22/9:5" TargetMode="External"/><Relationship Id="rId5" Type="http://schemas.openxmlformats.org/officeDocument/2006/relationships/hyperlink" Target="https://vietchristian.com/kinhthanh/forward.asp?btt/22/9:4" TargetMode="External"/><Relationship Id="rId4" Type="http://schemas.openxmlformats.org/officeDocument/2006/relationships/hyperlink" Target="https://vietchristian.com/kinhthanh/forward.asp?btt/22/9:3"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42/17:15"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vietchristian.com/kinhthanh/forward.asp?btt/42/17:17" TargetMode="External"/><Relationship Id="rId4" Type="http://schemas.openxmlformats.org/officeDocument/2006/relationships/hyperlink" Target="https://vietchristian.com/kinhthanh/forward.asp?btt/42/17:16"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forward.asp?btt/61/4:20"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vietchristian.com/kinhthanh/forward.asp?btt/61/4:21"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tim.asp?btt/18/139:14"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vietchristian.com/kinhthanh/forward.asp?btt/18/139:14" TargetMode="External"/><Relationship Id="rId4" Type="http://schemas.openxmlformats.org/officeDocument/2006/relationships/hyperlink" Target="https://vietchristian.com/kinhthanh/forward.asp?btt/18/139:13"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vietchristian.com/kinhthanh/tim.asp?btt/18/139:14"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1</a:t>
            </a:fld>
            <a:endParaRPr lang="en-US"/>
          </a:p>
        </p:txBody>
      </p:sp>
    </p:spTree>
    <p:extLst>
      <p:ext uri="{BB962C8B-B14F-4D97-AF65-F5344CB8AC3E}">
        <p14:creationId xmlns:p14="http://schemas.microsoft.com/office/powerpoint/2010/main" val="1188200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b="0" dirty="0"/>
              <a:t> Đón thiên sứ mà không biết .</a:t>
            </a:r>
          </a:p>
          <a:p>
            <a:r>
              <a:rPr lang="vi-VN" sz="1200" b="0" i="0" u="none" strike="noStrike" kern="1200" dirty="0">
                <a:solidFill>
                  <a:schemeClr val="tx1"/>
                </a:solidFill>
                <a:effectLst/>
                <a:latin typeface="+mn-lt"/>
                <a:ea typeface="+mn-ea"/>
                <a:cs typeface="+mn-cs"/>
                <a:hlinkClick r:id="rId3"/>
              </a:rPr>
              <a:t>Hê-bơ-rơ 13:2</a:t>
            </a:r>
            <a:r>
              <a:rPr lang="vi-VN" sz="1200" b="0" i="0" kern="1200" dirty="0">
                <a:solidFill>
                  <a:schemeClr val="tx1"/>
                </a:solidFill>
                <a:effectLst/>
                <a:latin typeface="+mn-lt"/>
                <a:ea typeface="+mn-ea"/>
                <a:cs typeface="+mn-cs"/>
              </a:rPr>
              <a:t> Chớ quên sự tiếp khách; có khi kẻ làm điều đó, đã tiếp đãi thiên sứ mà không biết.</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Câu chuyện Những người khốn khổ của văn hào người Pháp Victor HUgo</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12</a:t>
            </a:fld>
            <a:endParaRPr lang="en-US"/>
          </a:p>
        </p:txBody>
      </p:sp>
    </p:spTree>
    <p:extLst>
      <p:ext uri="{BB962C8B-B14F-4D97-AF65-F5344CB8AC3E}">
        <p14:creationId xmlns:p14="http://schemas.microsoft.com/office/powerpoint/2010/main" val="3672209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Phao</a:t>
            </a:r>
            <a:r>
              <a:rPr lang="en-US" dirty="0"/>
              <a:t> </a:t>
            </a:r>
            <a:r>
              <a:rPr lang="en-US" dirty="0" err="1"/>
              <a:t>lô</a:t>
            </a:r>
            <a:r>
              <a:rPr lang="en-US" dirty="0"/>
              <a:t> </a:t>
            </a:r>
            <a:r>
              <a:rPr lang="en-US" dirty="0" err="1"/>
              <a:t>nhắc</a:t>
            </a:r>
            <a:r>
              <a:rPr lang="en-US" dirty="0"/>
              <a:t> </a:t>
            </a:r>
            <a:r>
              <a:rPr lang="en-US" dirty="0" err="1"/>
              <a:t>lại</a:t>
            </a:r>
            <a:r>
              <a:rPr lang="en-US" dirty="0"/>
              <a:t> 2 </a:t>
            </a:r>
            <a:r>
              <a:rPr lang="en-US" dirty="0" err="1"/>
              <a:t>lần</a:t>
            </a:r>
            <a:r>
              <a:rPr lang="en-US" dirty="0"/>
              <a:t>. </a:t>
            </a:r>
            <a:r>
              <a:rPr lang="en-US" dirty="0" err="1"/>
              <a:t>Nhấn</a:t>
            </a:r>
            <a:r>
              <a:rPr lang="en-US" dirty="0"/>
              <a:t> </a:t>
            </a:r>
            <a:r>
              <a:rPr lang="en-US" dirty="0" err="1"/>
              <a:t>mạnh</a:t>
            </a:r>
            <a:r>
              <a:rPr lang="en-US" dirty="0"/>
              <a:t> </a:t>
            </a:r>
            <a:r>
              <a:rPr lang="en-US" dirty="0" err="1"/>
              <a:t>vì</a:t>
            </a:r>
            <a:r>
              <a:rPr lang="en-US" dirty="0"/>
              <a:t> </a:t>
            </a:r>
            <a:r>
              <a:rPr lang="en-US" dirty="0" err="1"/>
              <a:t>sự</a:t>
            </a:r>
            <a:r>
              <a:rPr lang="en-US" dirty="0"/>
              <a:t> </a:t>
            </a:r>
            <a:r>
              <a:rPr lang="en-US" dirty="0" err="1"/>
              <a:t>chúc</a:t>
            </a:r>
            <a:r>
              <a:rPr lang="en-US" dirty="0"/>
              <a:t> </a:t>
            </a:r>
            <a:r>
              <a:rPr lang="en-US" dirty="0" err="1"/>
              <a:t>phước</a:t>
            </a:r>
            <a:r>
              <a:rPr lang="en-US" dirty="0"/>
              <a:t> </a:t>
            </a:r>
            <a:r>
              <a:rPr lang="en-US" dirty="0" err="1"/>
              <a:t>dẹp</a:t>
            </a:r>
            <a:r>
              <a:rPr lang="en-US" dirty="0"/>
              <a:t> tan </a:t>
            </a:r>
            <a:r>
              <a:rPr lang="en-US" dirty="0" err="1"/>
              <a:t>mọi</a:t>
            </a:r>
            <a:r>
              <a:rPr lang="en-US" dirty="0"/>
              <a:t> cay </a:t>
            </a:r>
            <a:r>
              <a:rPr lang="en-US" dirty="0" err="1"/>
              <a:t>đắng</a:t>
            </a:r>
            <a:r>
              <a:rPr lang="en-US" dirty="0"/>
              <a:t> </a:t>
            </a:r>
            <a:r>
              <a:rPr lang="en-US" dirty="0" err="1"/>
              <a:t>bức</a:t>
            </a:r>
            <a:r>
              <a:rPr lang="en-US" dirty="0"/>
              <a:t> </a:t>
            </a:r>
            <a:r>
              <a:rPr lang="en-US" dirty="0" err="1"/>
              <a:t>xúc</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13</a:t>
            </a:fld>
            <a:endParaRPr lang="en-US"/>
          </a:p>
        </p:txBody>
      </p:sp>
    </p:spTree>
    <p:extLst>
      <p:ext uri="{BB962C8B-B14F-4D97-AF65-F5344CB8AC3E}">
        <p14:creationId xmlns:p14="http://schemas.microsoft.com/office/powerpoint/2010/main" val="2081205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Lãnh</a:t>
            </a:r>
            <a:r>
              <a:rPr lang="en-US" dirty="0"/>
              <a:t> </a:t>
            </a:r>
            <a:r>
              <a:rPr lang="en-US" dirty="0" err="1"/>
              <a:t>đạo</a:t>
            </a:r>
            <a:r>
              <a:rPr lang="en-US" dirty="0"/>
              <a:t> </a:t>
            </a:r>
            <a:r>
              <a:rPr lang="en-US" dirty="0" err="1"/>
              <a:t>phải</a:t>
            </a:r>
            <a:r>
              <a:rPr lang="en-US" dirty="0"/>
              <a:t> </a:t>
            </a:r>
            <a:r>
              <a:rPr lang="en-US" dirty="0" err="1"/>
              <a:t>có</a:t>
            </a:r>
            <a:r>
              <a:rPr lang="en-US" dirty="0"/>
              <a:t> </a:t>
            </a:r>
            <a:r>
              <a:rPr lang="en-US" dirty="0" err="1"/>
              <a:t>tâm</a:t>
            </a:r>
            <a:r>
              <a:rPr lang="en-US" dirty="0"/>
              <a:t> </a:t>
            </a:r>
            <a:r>
              <a:rPr lang="en-US" dirty="0" err="1"/>
              <a:t>tình</a:t>
            </a:r>
            <a:r>
              <a:rPr lang="en-US" dirty="0"/>
              <a:t> </a:t>
            </a:r>
            <a:r>
              <a:rPr lang="en-US" dirty="0" err="1"/>
              <a:t>cảm</a:t>
            </a:r>
            <a:r>
              <a:rPr lang="en-US" dirty="0"/>
              <a:t> </a:t>
            </a:r>
            <a:r>
              <a:rPr lang="en-US" dirty="0" err="1"/>
              <a:t>thông</a:t>
            </a:r>
            <a:r>
              <a:rPr lang="en-US" dirty="0"/>
              <a:t> , </a:t>
            </a:r>
            <a:r>
              <a:rPr lang="en-US" dirty="0" err="1"/>
              <a:t>đặt</a:t>
            </a:r>
            <a:r>
              <a:rPr lang="en-US" dirty="0"/>
              <a:t> </a:t>
            </a:r>
            <a:r>
              <a:rPr lang="en-US" dirty="0" err="1"/>
              <a:t>mình</a:t>
            </a:r>
            <a:r>
              <a:rPr lang="en-US" dirty="0"/>
              <a:t> </a:t>
            </a:r>
            <a:r>
              <a:rPr lang="en-US" dirty="0" err="1"/>
              <a:t>vào</a:t>
            </a:r>
            <a:r>
              <a:rPr lang="en-US" dirty="0"/>
              <a:t> </a:t>
            </a:r>
            <a:r>
              <a:rPr lang="en-US" dirty="0" err="1"/>
              <a:t>hoàn</a:t>
            </a:r>
            <a:r>
              <a:rPr lang="en-US" dirty="0"/>
              <a:t> </a:t>
            </a:r>
            <a:r>
              <a:rPr lang="en-US" dirty="0" err="1"/>
              <a:t>cảnh</a:t>
            </a:r>
            <a:r>
              <a:rPr lang="en-US" dirty="0"/>
              <a:t> </a:t>
            </a:r>
            <a:r>
              <a:rPr lang="en-US" dirty="0" err="1"/>
              <a:t>của</a:t>
            </a:r>
            <a:r>
              <a:rPr lang="en-US" dirty="0"/>
              <a:t> </a:t>
            </a:r>
            <a:r>
              <a:rPr lang="en-US" dirty="0" err="1"/>
              <a:t>họ</a:t>
            </a:r>
            <a:r>
              <a:rPr lang="en-US" dirty="0"/>
              <a:t>. </a:t>
            </a:r>
            <a:r>
              <a:rPr lang="en-US" dirty="0" err="1"/>
              <a:t>Sống</a:t>
            </a:r>
            <a:r>
              <a:rPr lang="en-US" dirty="0"/>
              <a:t> </a:t>
            </a:r>
            <a:r>
              <a:rPr lang="en-US" dirty="0" err="1"/>
              <a:t>hoà</a:t>
            </a:r>
            <a:r>
              <a:rPr lang="en-US" dirty="0"/>
              <a:t> </a:t>
            </a:r>
            <a:r>
              <a:rPr lang="en-US" dirty="0" err="1"/>
              <a:t>đồng</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14</a:t>
            </a:fld>
            <a:endParaRPr lang="en-US"/>
          </a:p>
        </p:txBody>
      </p:sp>
    </p:spTree>
    <p:extLst>
      <p:ext uri="{BB962C8B-B14F-4D97-AF65-F5344CB8AC3E}">
        <p14:creationId xmlns:p14="http://schemas.microsoft.com/office/powerpoint/2010/main" val="3791224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Kinh</a:t>
            </a:r>
            <a:r>
              <a:rPr lang="en-US" dirty="0"/>
              <a:t> </a:t>
            </a:r>
            <a:r>
              <a:rPr lang="en-US" dirty="0" err="1"/>
              <a:t>nghiệm</a:t>
            </a:r>
            <a:r>
              <a:rPr lang="en-US" dirty="0"/>
              <a:t> </a:t>
            </a:r>
            <a:r>
              <a:rPr lang="en-US" dirty="0" err="1"/>
              <a:t>làm</a:t>
            </a:r>
            <a:r>
              <a:rPr lang="en-US" dirty="0"/>
              <a:t> </a:t>
            </a:r>
            <a:r>
              <a:rPr lang="en-US" dirty="0" err="1"/>
              <a:t>việc</a:t>
            </a:r>
            <a:r>
              <a:rPr lang="en-US" dirty="0"/>
              <a:t> </a:t>
            </a:r>
            <a:r>
              <a:rPr lang="en-US" dirty="0" err="1"/>
              <a:t>với</a:t>
            </a:r>
            <a:r>
              <a:rPr lang="en-US" dirty="0"/>
              <a:t> </a:t>
            </a:r>
            <a:r>
              <a:rPr lang="en-US" dirty="0" err="1"/>
              <a:t>anh</a:t>
            </a:r>
            <a:r>
              <a:rPr lang="en-US" dirty="0"/>
              <a:t> </a:t>
            </a:r>
            <a:r>
              <a:rPr lang="en-US" dirty="0" err="1"/>
              <a:t>em</a:t>
            </a:r>
            <a:r>
              <a:rPr lang="en-US" dirty="0"/>
              <a:t> </a:t>
            </a:r>
            <a:r>
              <a:rPr lang="en-US" dirty="0" err="1"/>
              <a:t>miền</a:t>
            </a:r>
            <a:r>
              <a:rPr lang="en-US" dirty="0"/>
              <a:t> </a:t>
            </a:r>
            <a:r>
              <a:rPr lang="en-US" dirty="0" err="1"/>
              <a:t>núi</a:t>
            </a:r>
            <a:r>
              <a:rPr lang="en-US" dirty="0"/>
              <a:t>, </a:t>
            </a:r>
            <a:r>
              <a:rPr lang="en-US" dirty="0" err="1"/>
              <a:t>miền</a:t>
            </a:r>
            <a:r>
              <a:rPr lang="en-US" dirty="0"/>
              <a:t> </a:t>
            </a:r>
            <a:r>
              <a:rPr lang="en-US" dirty="0" err="1"/>
              <a:t>quê</a:t>
            </a:r>
            <a:endParaRPr lang="en-US" dirty="0"/>
          </a:p>
          <a:p>
            <a:endParaRPr lang="en-US" dirty="0"/>
          </a:p>
          <a:p>
            <a:r>
              <a:rPr lang="en-US" dirty="0" err="1"/>
              <a:t>Nhẫn</a:t>
            </a:r>
            <a:r>
              <a:rPr lang="en-US" dirty="0"/>
              <a:t> </a:t>
            </a:r>
            <a:r>
              <a:rPr lang="en-US" dirty="0" err="1"/>
              <a:t>nại</a:t>
            </a:r>
            <a:r>
              <a:rPr lang="en-US" dirty="0"/>
              <a:t> </a:t>
            </a:r>
            <a:r>
              <a:rPr lang="en-US" dirty="0" err="1"/>
              <a:t>đối</a:t>
            </a:r>
            <a:r>
              <a:rPr lang="en-US" dirty="0"/>
              <a:t> </a:t>
            </a:r>
            <a:r>
              <a:rPr lang="en-US" dirty="0" err="1"/>
              <a:t>nghịch</a:t>
            </a:r>
            <a:r>
              <a:rPr lang="en-US" dirty="0"/>
              <a:t> </a:t>
            </a:r>
            <a:r>
              <a:rPr lang="en-US" dirty="0" err="1"/>
              <a:t>với</a:t>
            </a:r>
            <a:r>
              <a:rPr lang="en-US" dirty="0"/>
              <a:t> </a:t>
            </a:r>
            <a:r>
              <a:rPr lang="en-US" dirty="0" err="1"/>
              <a:t>mất</a:t>
            </a:r>
            <a:r>
              <a:rPr lang="en-US" dirty="0"/>
              <a:t> </a:t>
            </a:r>
            <a:r>
              <a:rPr lang="en-US" dirty="0" err="1"/>
              <a:t>kiên</a:t>
            </a:r>
            <a:r>
              <a:rPr lang="en-US" dirty="0"/>
              <a:t> </a:t>
            </a:r>
            <a:r>
              <a:rPr lang="en-US" dirty="0" err="1"/>
              <a:t>nhẫn</a:t>
            </a:r>
            <a:r>
              <a:rPr lang="en-US" dirty="0"/>
              <a:t>, </a:t>
            </a:r>
            <a:r>
              <a:rPr lang="en-US" dirty="0" err="1"/>
              <a:t>nóng</a:t>
            </a:r>
            <a:r>
              <a:rPr lang="en-US" dirty="0"/>
              <a:t> </a:t>
            </a:r>
            <a:r>
              <a:rPr lang="en-US" dirty="0" err="1"/>
              <a:t>giận</a:t>
            </a:r>
            <a:r>
              <a:rPr lang="en-US" dirty="0"/>
              <a:t>, hay </a:t>
            </a:r>
            <a:r>
              <a:rPr lang="en-US" dirty="0" err="1"/>
              <a:t>vội</a:t>
            </a:r>
            <a:r>
              <a:rPr lang="en-US" dirty="0"/>
              <a:t> </a:t>
            </a:r>
            <a:r>
              <a:rPr lang="en-US" dirty="0" err="1"/>
              <a:t>lên</a:t>
            </a:r>
            <a:r>
              <a:rPr lang="en-US" dirty="0"/>
              <a:t> </a:t>
            </a:r>
            <a:r>
              <a:rPr lang="en-US" dirty="0" err="1"/>
              <a:t>án</a:t>
            </a:r>
            <a:r>
              <a:rPr lang="en-US" dirty="0"/>
              <a:t> </a:t>
            </a:r>
            <a:r>
              <a:rPr lang="en-US" dirty="0" err="1"/>
              <a:t>vì</a:t>
            </a:r>
            <a:r>
              <a:rPr lang="en-US" dirty="0"/>
              <a:t> </a:t>
            </a:r>
            <a:r>
              <a:rPr lang="en-US" dirty="0" err="1"/>
              <a:t>khác</a:t>
            </a:r>
            <a:r>
              <a:rPr lang="en-US" dirty="0"/>
              <a:t> </a:t>
            </a:r>
            <a:r>
              <a:rPr lang="en-US" dirty="0" err="1"/>
              <a:t>cá</a:t>
            </a:r>
            <a:r>
              <a:rPr lang="en-US" dirty="0"/>
              <a:t> </a:t>
            </a:r>
            <a:r>
              <a:rPr lang="en-US" dirty="0" err="1"/>
              <a:t>tính</a:t>
            </a:r>
            <a:r>
              <a:rPr lang="en-US" dirty="0"/>
              <a:t> hay </a:t>
            </a:r>
            <a:r>
              <a:rPr lang="en-US" dirty="0" err="1"/>
              <a:t>vì</a:t>
            </a:r>
            <a:r>
              <a:rPr lang="en-US" dirty="0"/>
              <a:t> </a:t>
            </a:r>
            <a:r>
              <a:rPr lang="en-US" dirty="0" err="1"/>
              <a:t>sự</a:t>
            </a:r>
            <a:r>
              <a:rPr lang="en-US" dirty="0"/>
              <a:t> </a:t>
            </a:r>
            <a:r>
              <a:rPr lang="en-US" dirty="0" err="1"/>
              <a:t>khác</a:t>
            </a:r>
            <a:r>
              <a:rPr lang="en-US" dirty="0"/>
              <a:t> </a:t>
            </a:r>
            <a:r>
              <a:rPr lang="en-US" dirty="0" err="1"/>
              <a:t>biệt</a:t>
            </a:r>
            <a:r>
              <a:rPr lang="en-US" dirty="0"/>
              <a:t>. </a:t>
            </a:r>
          </a:p>
          <a:p>
            <a:endParaRPr lang="en-US" dirty="0"/>
          </a:p>
          <a:p>
            <a:r>
              <a:rPr lang="vi-VN" b="0" dirty="0"/>
              <a:t>16 Chớ cho mình là khôn ngoan. </a:t>
            </a:r>
            <a:r>
              <a:rPr lang="en-US" dirty="0" err="1"/>
              <a:t>Đừng</a:t>
            </a:r>
            <a:r>
              <a:rPr lang="en-US" dirty="0"/>
              <a:t> </a:t>
            </a:r>
            <a:r>
              <a:rPr lang="en-US" dirty="0" err="1"/>
              <a:t>làm</a:t>
            </a:r>
            <a:r>
              <a:rPr lang="en-US" dirty="0"/>
              <a:t> </a:t>
            </a:r>
            <a:r>
              <a:rPr lang="en-US" dirty="0" err="1"/>
              <a:t>thầy</a:t>
            </a:r>
            <a:r>
              <a:rPr lang="en-US" dirty="0"/>
              <a:t> </a:t>
            </a:r>
            <a:r>
              <a:rPr lang="en-US" dirty="0" err="1"/>
              <a:t>kẻ</a:t>
            </a:r>
            <a:r>
              <a:rPr lang="en-US" dirty="0"/>
              <a:t> </a:t>
            </a:r>
            <a:r>
              <a:rPr lang="en-US" dirty="0" err="1"/>
              <a:t>khác</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15</a:t>
            </a:fld>
            <a:endParaRPr lang="en-US"/>
          </a:p>
        </p:txBody>
      </p:sp>
    </p:spTree>
    <p:extLst>
      <p:ext uri="{BB962C8B-B14F-4D97-AF65-F5344CB8AC3E}">
        <p14:creationId xmlns:p14="http://schemas.microsoft.com/office/powerpoint/2010/main" val="948850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b="0" dirty="0">
                <a:hlinkClick r:id="rId3" tooltip="Share Verse"/>
              </a:rPr>
              <a:t>17</a:t>
            </a:r>
            <a:r>
              <a:rPr lang="vi-VN" b="0" dirty="0"/>
              <a:t> Chớ lấy ác trả ác cho ai; phải chăm tìm điều thiện trước mặt mọi người</a:t>
            </a:r>
          </a:p>
          <a:p>
            <a:endParaRPr lang="vi-VN" sz="1200" b="0" i="0" u="none" strike="noStrike" kern="1200" dirty="0">
              <a:solidFill>
                <a:schemeClr val="tx1"/>
              </a:solidFill>
              <a:effectLst/>
              <a:latin typeface="+mn-lt"/>
              <a:ea typeface="+mn-ea"/>
              <a:cs typeface="+mn-cs"/>
              <a:hlinkClick r:id="rId4" tooltip="Share Verse"/>
            </a:endParaRPr>
          </a:p>
          <a:p>
            <a:r>
              <a:rPr lang="vi-VN" sz="1200" b="0" i="0" u="none" strike="noStrike" kern="1200" dirty="0">
                <a:solidFill>
                  <a:schemeClr val="tx1"/>
                </a:solidFill>
                <a:effectLst/>
                <a:latin typeface="+mn-lt"/>
                <a:ea typeface="+mn-ea"/>
                <a:cs typeface="+mn-cs"/>
                <a:hlinkClick r:id="rId4" tooltip="Share Verse"/>
              </a:rPr>
              <a:t>Roo-ma 12:10</a:t>
            </a:r>
            <a:r>
              <a:rPr lang="vi-VN" sz="1200" b="0" i="0" kern="1200" dirty="0">
                <a:solidFill>
                  <a:schemeClr val="tx1"/>
                </a:solidFill>
                <a:effectLst/>
                <a:latin typeface="+mn-lt"/>
                <a:ea typeface="+mn-ea"/>
                <a:cs typeface="+mn-cs"/>
              </a:rPr>
              <a:t> Hãy lấy lòng yêu thương mềm mại mà yêu nhau như anh em; hãy lấy lẽ kính nhường nhau.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Có</a:t>
            </a:r>
            <a:r>
              <a:rPr lang="en-US" dirty="0"/>
              <a:t> </a:t>
            </a:r>
            <a:r>
              <a:rPr lang="en-US" dirty="0" err="1"/>
              <a:t>gì</a:t>
            </a:r>
            <a:r>
              <a:rPr lang="en-US" dirty="0"/>
              <a:t> </a:t>
            </a:r>
            <a:r>
              <a:rPr lang="en-US" dirty="0" err="1"/>
              <a:t>khó</a:t>
            </a:r>
            <a:r>
              <a:rPr lang="en-US" dirty="0"/>
              <a:t> </a:t>
            </a:r>
            <a:r>
              <a:rPr lang="en-US" dirty="0" err="1"/>
              <a:t>cho</a:t>
            </a:r>
            <a:r>
              <a:rPr lang="en-US" dirty="0"/>
              <a:t> </a:t>
            </a:r>
            <a:r>
              <a:rPr lang="en-US" dirty="0" err="1"/>
              <a:t>một</a:t>
            </a:r>
            <a:r>
              <a:rPr lang="en-US" dirty="0"/>
              <a:t> </a:t>
            </a:r>
            <a:r>
              <a:rPr lang="en-US" dirty="0" err="1"/>
              <a:t>tiếng</a:t>
            </a:r>
            <a:r>
              <a:rPr lang="en-US" dirty="0"/>
              <a:t> </a:t>
            </a:r>
            <a:r>
              <a:rPr lang="en-US" dirty="0" err="1"/>
              <a:t>cảm</a:t>
            </a:r>
            <a:r>
              <a:rPr lang="en-US" dirty="0"/>
              <a:t> </a:t>
            </a:r>
            <a:r>
              <a:rPr lang="en-US" dirty="0" err="1"/>
              <a:t>ơn</a:t>
            </a:r>
            <a:r>
              <a:rPr lang="en-US" dirty="0"/>
              <a:t> </a:t>
            </a:r>
            <a:r>
              <a:rPr lang="en-US" dirty="0" err="1"/>
              <a:t>dù</a:t>
            </a:r>
            <a:r>
              <a:rPr lang="en-US" dirty="0"/>
              <a:t> </a:t>
            </a:r>
            <a:r>
              <a:rPr lang="en-US" dirty="0" err="1"/>
              <a:t>việc</a:t>
            </a:r>
            <a:r>
              <a:rPr lang="en-US" dirty="0"/>
              <a:t> </a:t>
            </a:r>
            <a:r>
              <a:rPr lang="en-US" dirty="0" err="1"/>
              <a:t>rất</a:t>
            </a:r>
            <a:r>
              <a:rPr lang="en-US" dirty="0"/>
              <a:t> </a:t>
            </a:r>
            <a:r>
              <a:rPr lang="en-US" dirty="0" err="1"/>
              <a:t>nhỏ</a:t>
            </a:r>
            <a:r>
              <a:rPr lang="en-US" dirty="0"/>
              <a:t>? </a:t>
            </a:r>
            <a:r>
              <a:rPr lang="en-US" dirty="0" err="1"/>
              <a:t>Văn</a:t>
            </a:r>
            <a:r>
              <a:rPr lang="en-US" dirty="0"/>
              <a:t> </a:t>
            </a:r>
            <a:r>
              <a:rPr lang="en-US" dirty="0" err="1"/>
              <a:t>hoá</a:t>
            </a:r>
            <a:r>
              <a:rPr lang="en-US" dirty="0"/>
              <a:t> </a:t>
            </a:r>
            <a:r>
              <a:rPr lang="en-US" dirty="0" err="1"/>
              <a:t>cảm</a:t>
            </a:r>
            <a:r>
              <a:rPr lang="en-US" dirty="0"/>
              <a:t> </a:t>
            </a:r>
            <a:r>
              <a:rPr lang="en-US" dirty="0" err="1"/>
              <a:t>ơn</a:t>
            </a:r>
            <a:r>
              <a:rPr lang="en-US" dirty="0"/>
              <a:t> </a:t>
            </a:r>
            <a:r>
              <a:rPr lang="en-US" dirty="0" err="1"/>
              <a:t>đem</a:t>
            </a:r>
            <a:r>
              <a:rPr lang="en-US" dirty="0"/>
              <a:t> </a:t>
            </a:r>
            <a:r>
              <a:rPr lang="en-US" dirty="0" err="1"/>
              <a:t>đến</a:t>
            </a:r>
            <a:r>
              <a:rPr lang="en-US" dirty="0"/>
              <a:t> </a:t>
            </a:r>
            <a:r>
              <a:rPr lang="en-US" dirty="0" err="1"/>
              <a:t>sự</a:t>
            </a:r>
            <a:r>
              <a:rPr lang="en-US" dirty="0"/>
              <a:t> hung </a:t>
            </a:r>
            <a:r>
              <a:rPr lang="en-US" dirty="0" err="1"/>
              <a:t>phấn</a:t>
            </a:r>
            <a:r>
              <a:rPr lang="en-US" dirty="0"/>
              <a:t> </a:t>
            </a:r>
            <a:r>
              <a:rPr lang="en-US" dirty="0" err="1"/>
              <a:t>và</a:t>
            </a:r>
            <a:r>
              <a:rPr lang="en-US" dirty="0"/>
              <a:t> </a:t>
            </a:r>
            <a:r>
              <a:rPr lang="en-US" dirty="0" err="1"/>
              <a:t>bày</a:t>
            </a:r>
            <a:r>
              <a:rPr lang="en-US" dirty="0"/>
              <a:t> </a:t>
            </a:r>
            <a:r>
              <a:rPr lang="en-US" dirty="0" err="1"/>
              <a:t>tỏ</a:t>
            </a:r>
            <a:r>
              <a:rPr lang="en-US" dirty="0"/>
              <a:t> </a:t>
            </a:r>
            <a:r>
              <a:rPr lang="en-US" dirty="0" err="1"/>
              <a:t>sự</a:t>
            </a:r>
            <a:r>
              <a:rPr lang="en-US" dirty="0"/>
              <a:t> </a:t>
            </a:r>
            <a:r>
              <a:rPr lang="en-US" dirty="0" err="1"/>
              <a:t>khiêm</a:t>
            </a:r>
            <a:r>
              <a:rPr lang="en-US" dirty="0"/>
              <a:t> </a:t>
            </a:r>
            <a:r>
              <a:rPr lang="en-US" dirty="0" err="1"/>
              <a:t>nhường</a:t>
            </a:r>
            <a:r>
              <a:rPr lang="en-US" dirty="0"/>
              <a:t>.</a:t>
            </a:r>
          </a:p>
          <a:p>
            <a:endParaRPr lang="en-US" dirty="0"/>
          </a:p>
          <a:p>
            <a:r>
              <a:rPr lang="en-US" dirty="0" err="1"/>
              <a:t>Tử</a:t>
            </a:r>
            <a:r>
              <a:rPr lang="en-US" dirty="0"/>
              <a:t> </a:t>
            </a:r>
            <a:r>
              <a:rPr lang="en-US" dirty="0" err="1"/>
              <a:t>tế</a:t>
            </a:r>
            <a:r>
              <a:rPr lang="en-US" dirty="0"/>
              <a:t> </a:t>
            </a:r>
            <a:r>
              <a:rPr lang="en-US" dirty="0" err="1"/>
              <a:t>là</a:t>
            </a:r>
            <a:r>
              <a:rPr lang="en-US" dirty="0"/>
              <a:t> </a:t>
            </a:r>
            <a:r>
              <a:rPr lang="en-US" dirty="0" err="1"/>
              <a:t>điều</a:t>
            </a:r>
            <a:r>
              <a:rPr lang="en-US" dirty="0"/>
              <a:t> </a:t>
            </a:r>
            <a:r>
              <a:rPr lang="en-US" dirty="0" err="1"/>
              <a:t>chúng</a:t>
            </a:r>
            <a:r>
              <a:rPr lang="en-US" dirty="0"/>
              <a:t> ta </a:t>
            </a:r>
            <a:r>
              <a:rPr lang="en-US" dirty="0" err="1"/>
              <a:t>có</a:t>
            </a:r>
            <a:r>
              <a:rPr lang="en-US" dirty="0"/>
              <a:t> </a:t>
            </a:r>
            <a:r>
              <a:rPr lang="en-US" dirty="0" err="1"/>
              <a:t>thể</a:t>
            </a:r>
            <a:r>
              <a:rPr lang="en-US" dirty="0"/>
              <a:t> </a:t>
            </a:r>
            <a:r>
              <a:rPr lang="en-US" dirty="0" err="1"/>
              <a:t>làm</a:t>
            </a:r>
            <a:r>
              <a:rPr lang="en-US" dirty="0"/>
              <a:t> </a:t>
            </a:r>
            <a:r>
              <a:rPr lang="en-US" dirty="0" err="1"/>
              <a:t>với</a:t>
            </a:r>
            <a:r>
              <a:rPr lang="en-US" dirty="0"/>
              <a:t> </a:t>
            </a:r>
            <a:r>
              <a:rPr lang="en-US" dirty="0" err="1"/>
              <a:t>tất</a:t>
            </a:r>
            <a:r>
              <a:rPr lang="en-US" dirty="0"/>
              <a:t> </a:t>
            </a:r>
            <a:r>
              <a:rPr lang="en-US" dirty="0" err="1"/>
              <a:t>cã</a:t>
            </a:r>
            <a:r>
              <a:rPr lang="en-US" dirty="0"/>
              <a:t> </a:t>
            </a:r>
            <a:r>
              <a:rPr lang="en-US" dirty="0" err="1"/>
              <a:t>mọi</a:t>
            </a:r>
            <a:r>
              <a:rPr lang="en-US" dirty="0"/>
              <a:t> </a:t>
            </a:r>
            <a:r>
              <a:rPr lang="en-US" dirty="0" err="1"/>
              <a:t>người</a:t>
            </a:r>
            <a:r>
              <a:rPr lang="en-US" dirty="0"/>
              <a:t>. </a:t>
            </a:r>
            <a:r>
              <a:rPr lang="en-US" dirty="0" err="1"/>
              <a:t>Mó</a:t>
            </a:r>
            <a:r>
              <a:rPr lang="en-US" dirty="0"/>
              <a:t> </a:t>
            </a:r>
            <a:r>
              <a:rPr lang="en-US" dirty="0" err="1"/>
              <a:t>là</a:t>
            </a:r>
            <a:r>
              <a:rPr lang="en-US" dirty="0"/>
              <a:t> </a:t>
            </a:r>
            <a:r>
              <a:rPr lang="en-US" dirty="0" err="1"/>
              <a:t>hành</a:t>
            </a:r>
            <a:r>
              <a:rPr lang="en-US" dirty="0"/>
              <a:t> </a:t>
            </a:r>
            <a:r>
              <a:rPr lang="en-US" dirty="0" err="1"/>
              <a:t>động</a:t>
            </a:r>
            <a:r>
              <a:rPr lang="en-US" dirty="0"/>
              <a:t> </a:t>
            </a:r>
            <a:r>
              <a:rPr lang="en-US" dirty="0" err="1"/>
              <a:t>nhỏ</a:t>
            </a:r>
            <a:r>
              <a:rPr lang="en-US" dirty="0"/>
              <a:t>, hang </a:t>
            </a:r>
            <a:r>
              <a:rPr lang="en-US" dirty="0" err="1"/>
              <a:t>ngày</a:t>
            </a:r>
            <a:r>
              <a:rPr lang="en-US" dirty="0"/>
              <a:t> </a:t>
            </a:r>
            <a:r>
              <a:rPr lang="en-US" dirty="0" err="1"/>
              <a:t>nhưng</a:t>
            </a:r>
            <a:r>
              <a:rPr lang="en-US" dirty="0"/>
              <a:t> </a:t>
            </a:r>
            <a:r>
              <a:rPr lang="en-US" dirty="0" err="1"/>
              <a:t>đem</a:t>
            </a:r>
            <a:r>
              <a:rPr lang="en-US" dirty="0"/>
              <a:t> </a:t>
            </a:r>
            <a:r>
              <a:rPr lang="en-US" dirty="0" err="1"/>
              <a:t>đến</a:t>
            </a:r>
            <a:r>
              <a:rPr lang="en-US" dirty="0"/>
              <a:t> </a:t>
            </a:r>
            <a:r>
              <a:rPr lang="en-US" dirty="0" err="1"/>
              <a:t>hạnh</a:t>
            </a:r>
            <a:r>
              <a:rPr lang="en-US" dirty="0"/>
              <a:t> </a:t>
            </a:r>
            <a:r>
              <a:rPr lang="en-US" dirty="0" err="1"/>
              <a:t>phúc</a:t>
            </a:r>
            <a:r>
              <a:rPr lang="en-US" dirty="0"/>
              <a:t> </a:t>
            </a:r>
            <a:r>
              <a:rPr lang="en-US" dirty="0" err="1"/>
              <a:t>lớn</a:t>
            </a:r>
            <a:r>
              <a:rPr lang="en-US" dirty="0"/>
              <a:t> lao. “</a:t>
            </a:r>
            <a:r>
              <a:rPr lang="en-US" dirty="0" err="1"/>
              <a:t>Nhường</a:t>
            </a:r>
            <a:r>
              <a:rPr lang="en-US" dirty="0"/>
              <a:t> </a:t>
            </a:r>
            <a:r>
              <a:rPr lang="en-US" dirty="0" err="1"/>
              <a:t>đường</a:t>
            </a:r>
            <a:r>
              <a:rPr lang="en-US" dirty="0"/>
              <a:t>, </a:t>
            </a:r>
            <a:r>
              <a:rPr lang="en-US" dirty="0" err="1"/>
              <a:t>nụ</a:t>
            </a:r>
            <a:r>
              <a:rPr lang="en-US" dirty="0"/>
              <a:t> </a:t>
            </a:r>
            <a:r>
              <a:rPr lang="en-US" dirty="0" err="1"/>
              <a:t>cười</a:t>
            </a:r>
            <a:r>
              <a:rPr lang="en-US" dirty="0"/>
              <a:t> bao dung, </a:t>
            </a:r>
            <a:r>
              <a:rPr lang="en-US" dirty="0" err="1"/>
              <a:t>giúp</a:t>
            </a:r>
            <a:r>
              <a:rPr lang="en-US" dirty="0"/>
              <a:t> </a:t>
            </a:r>
            <a:r>
              <a:rPr lang="en-US" dirty="0" err="1"/>
              <a:t>ngừoi</a:t>
            </a:r>
            <a:r>
              <a:rPr lang="en-US" dirty="0"/>
              <a:t> </a:t>
            </a:r>
            <a:r>
              <a:rPr lang="en-US" dirty="0" err="1"/>
              <a:t>khác</a:t>
            </a:r>
            <a:r>
              <a:rPr lang="en-US" dirty="0"/>
              <a:t> </a:t>
            </a:r>
            <a:r>
              <a:rPr lang="en-US" dirty="0" err="1"/>
              <a:t>như</a:t>
            </a:r>
            <a:r>
              <a:rPr lang="en-US" dirty="0"/>
              <a:t> </a:t>
            </a:r>
            <a:r>
              <a:rPr lang="en-US" dirty="0" err="1"/>
              <a:t>nhặt</a:t>
            </a:r>
            <a:r>
              <a:rPr lang="en-US" dirty="0"/>
              <a:t> </a:t>
            </a:r>
            <a:r>
              <a:rPr lang="en-US" dirty="0" err="1"/>
              <a:t>dùm</a:t>
            </a:r>
            <a:r>
              <a:rPr lang="en-US" dirty="0"/>
              <a:t> </a:t>
            </a:r>
            <a:r>
              <a:rPr lang="en-US" dirty="0" err="1"/>
              <a:t>của</a:t>
            </a:r>
            <a:r>
              <a:rPr lang="en-US" dirty="0"/>
              <a:t> </a:t>
            </a:r>
            <a:r>
              <a:rPr lang="en-US" dirty="0" err="1"/>
              <a:t>rơi</a:t>
            </a:r>
            <a:r>
              <a:rPr lang="en-US" dirty="0"/>
              <a:t>, </a:t>
            </a:r>
            <a:r>
              <a:rPr lang="en-US" dirty="0" err="1"/>
              <a:t>mở</a:t>
            </a:r>
            <a:r>
              <a:rPr lang="en-US" dirty="0"/>
              <a:t> </a:t>
            </a:r>
            <a:r>
              <a:rPr lang="en-US" dirty="0" err="1"/>
              <a:t>hộ</a:t>
            </a:r>
            <a:r>
              <a:rPr lang="en-US" dirty="0"/>
              <a:t> </a:t>
            </a:r>
            <a:r>
              <a:rPr lang="en-US" dirty="0" err="1"/>
              <a:t>cửa</a:t>
            </a:r>
            <a:r>
              <a:rPr lang="en-US" dirty="0"/>
              <a:t>, </a:t>
            </a:r>
            <a:r>
              <a:rPr lang="en-US" dirty="0" err="1"/>
              <a:t>giữ</a:t>
            </a:r>
            <a:r>
              <a:rPr lang="en-US" dirty="0"/>
              <a:t> </a:t>
            </a:r>
            <a:r>
              <a:rPr lang="en-US" dirty="0" err="1"/>
              <a:t>của</a:t>
            </a:r>
            <a:r>
              <a:rPr lang="en-US" dirty="0"/>
              <a:t> thang </a:t>
            </a:r>
            <a:r>
              <a:rPr lang="en-US" dirty="0" err="1"/>
              <a:t>máy</a:t>
            </a:r>
            <a:r>
              <a:rPr lang="en-US" dirty="0"/>
              <a:t>, </a:t>
            </a:r>
            <a:r>
              <a:rPr lang="en-US" dirty="0" err="1"/>
              <a:t>cho</a:t>
            </a:r>
            <a:r>
              <a:rPr lang="en-US" dirty="0"/>
              <a:t> </a:t>
            </a:r>
            <a:r>
              <a:rPr lang="en-US" dirty="0" err="1"/>
              <a:t>người</a:t>
            </a:r>
            <a:r>
              <a:rPr lang="en-US" dirty="0"/>
              <a:t> </a:t>
            </a:r>
            <a:r>
              <a:rPr lang="en-US" dirty="0" err="1"/>
              <a:t>có</a:t>
            </a:r>
            <a:r>
              <a:rPr lang="en-US" dirty="0"/>
              <a:t> </a:t>
            </a:r>
            <a:r>
              <a:rPr lang="en-US" dirty="0" err="1"/>
              <a:t>việc</a:t>
            </a:r>
            <a:r>
              <a:rPr lang="en-US" dirty="0"/>
              <a:t> khan </a:t>
            </a:r>
            <a:r>
              <a:rPr lang="en-US" dirty="0" err="1"/>
              <a:t>cấp</a:t>
            </a:r>
            <a:r>
              <a:rPr lang="en-US" dirty="0"/>
              <a:t> </a:t>
            </a:r>
            <a:r>
              <a:rPr lang="en-US" dirty="0" err="1"/>
              <a:t>đi</a:t>
            </a:r>
            <a:r>
              <a:rPr lang="en-US" dirty="0"/>
              <a:t> </a:t>
            </a:r>
            <a:r>
              <a:rPr lang="en-US" dirty="0" err="1"/>
              <a:t>trước</a:t>
            </a:r>
            <a:r>
              <a:rPr lang="en-US" dirty="0"/>
              <a:t>, </a:t>
            </a:r>
            <a:r>
              <a:rPr lang="en-US" dirty="0" err="1"/>
              <a:t>giúp</a:t>
            </a:r>
            <a:r>
              <a:rPr lang="en-US" dirty="0"/>
              <a:t> </a:t>
            </a:r>
            <a:r>
              <a:rPr lang="en-US" dirty="0" err="1"/>
              <a:t>người</a:t>
            </a:r>
            <a:r>
              <a:rPr lang="en-US" dirty="0"/>
              <a:t> </a:t>
            </a:r>
            <a:r>
              <a:rPr lang="en-US" dirty="0" err="1"/>
              <a:t>già</a:t>
            </a:r>
            <a:r>
              <a:rPr lang="en-US" dirty="0"/>
              <a:t> qua </a:t>
            </a:r>
            <a:r>
              <a:rPr lang="en-US" dirty="0" err="1"/>
              <a:t>đuờng</a:t>
            </a:r>
            <a:r>
              <a:rPr lang="en-US" dirty="0"/>
              <a:t>, </a:t>
            </a:r>
            <a:r>
              <a:rPr lang="en-US" dirty="0" err="1"/>
              <a:t>lờ</a:t>
            </a:r>
            <a:r>
              <a:rPr lang="en-US" dirty="0"/>
              <a:t> </a:t>
            </a:r>
            <a:r>
              <a:rPr lang="en-US" dirty="0" err="1"/>
              <a:t>thăm</a:t>
            </a:r>
            <a:r>
              <a:rPr lang="en-US" dirty="0"/>
              <a:t> </a:t>
            </a:r>
            <a:r>
              <a:rPr lang="en-US" dirty="0" err="1"/>
              <a:t>hỏi</a:t>
            </a:r>
            <a:r>
              <a:rPr lang="en-US" dirty="0"/>
              <a:t> </a:t>
            </a:r>
            <a:r>
              <a:rPr lang="en-US" dirty="0" err="1"/>
              <a:t>v.v</a:t>
            </a:r>
            <a:r>
              <a:rPr lang="en-US" dirty="0"/>
              <a:t>…” </a:t>
            </a:r>
            <a:r>
              <a:rPr lang="en-US" dirty="0" err="1"/>
              <a:t>Tử</a:t>
            </a:r>
            <a:r>
              <a:rPr lang="en-US" dirty="0"/>
              <a:t> </a:t>
            </a:r>
            <a:r>
              <a:rPr lang="en-US" dirty="0" err="1"/>
              <a:t>tế</a:t>
            </a:r>
            <a:r>
              <a:rPr lang="en-US" dirty="0"/>
              <a:t> </a:t>
            </a:r>
            <a:r>
              <a:rPr lang="en-US" dirty="0" err="1"/>
              <a:t>thường</a:t>
            </a:r>
            <a:r>
              <a:rPr lang="en-US" dirty="0"/>
              <a:t> </a:t>
            </a:r>
            <a:r>
              <a:rPr lang="en-US" dirty="0" err="1"/>
              <a:t>đối</a:t>
            </a:r>
            <a:r>
              <a:rPr lang="en-US" dirty="0"/>
              <a:t> </a:t>
            </a:r>
            <a:r>
              <a:rPr lang="en-US" dirty="0" err="1"/>
              <a:t>với</a:t>
            </a:r>
            <a:r>
              <a:rPr lang="en-US" dirty="0"/>
              <a:t> </a:t>
            </a:r>
            <a:r>
              <a:rPr lang="en-US" dirty="0" err="1"/>
              <a:t>người</a:t>
            </a:r>
            <a:r>
              <a:rPr lang="en-US" dirty="0"/>
              <a:t> </a:t>
            </a:r>
            <a:r>
              <a:rPr lang="en-US" dirty="0" err="1"/>
              <a:t>không</a:t>
            </a:r>
            <a:r>
              <a:rPr lang="en-US" dirty="0"/>
              <a:t> </a:t>
            </a:r>
            <a:r>
              <a:rPr lang="en-US" dirty="0" err="1"/>
              <a:t>quen</a:t>
            </a:r>
            <a:r>
              <a:rPr lang="en-US" dirty="0"/>
              <a:t> </a:t>
            </a:r>
            <a:r>
              <a:rPr lang="en-US" dirty="0" err="1"/>
              <a:t>biết</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16</a:t>
            </a:fld>
            <a:endParaRPr lang="en-US"/>
          </a:p>
        </p:txBody>
      </p:sp>
    </p:spTree>
    <p:extLst>
      <p:ext uri="{BB962C8B-B14F-4D97-AF65-F5344CB8AC3E}">
        <p14:creationId xmlns:p14="http://schemas.microsoft.com/office/powerpoint/2010/main" val="4112966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Có</a:t>
            </a:r>
            <a:r>
              <a:rPr lang="en-US" dirty="0"/>
              <a:t> </a:t>
            </a:r>
            <a:r>
              <a:rPr lang="en-US" dirty="0" err="1"/>
              <a:t>gì</a:t>
            </a:r>
            <a:r>
              <a:rPr lang="en-US" dirty="0"/>
              <a:t> </a:t>
            </a:r>
            <a:r>
              <a:rPr lang="en-US" dirty="0" err="1"/>
              <a:t>khó</a:t>
            </a:r>
            <a:r>
              <a:rPr lang="en-US" dirty="0"/>
              <a:t> </a:t>
            </a:r>
            <a:r>
              <a:rPr lang="en-US" dirty="0" err="1"/>
              <a:t>cho</a:t>
            </a:r>
            <a:r>
              <a:rPr lang="en-US" dirty="0"/>
              <a:t> </a:t>
            </a:r>
            <a:r>
              <a:rPr lang="en-US" dirty="0" err="1"/>
              <a:t>một</a:t>
            </a:r>
            <a:r>
              <a:rPr lang="en-US" dirty="0"/>
              <a:t> </a:t>
            </a:r>
            <a:r>
              <a:rPr lang="en-US" dirty="0" err="1"/>
              <a:t>tiếng</a:t>
            </a:r>
            <a:r>
              <a:rPr lang="en-US" dirty="0"/>
              <a:t> </a:t>
            </a:r>
            <a:r>
              <a:rPr lang="en-US" dirty="0" err="1"/>
              <a:t>cảm</a:t>
            </a:r>
            <a:r>
              <a:rPr lang="en-US" dirty="0"/>
              <a:t> </a:t>
            </a:r>
            <a:r>
              <a:rPr lang="en-US" dirty="0" err="1"/>
              <a:t>ơn</a:t>
            </a:r>
            <a:r>
              <a:rPr lang="en-US" dirty="0"/>
              <a:t> </a:t>
            </a:r>
            <a:r>
              <a:rPr lang="en-US" dirty="0" err="1"/>
              <a:t>dù</a:t>
            </a:r>
            <a:r>
              <a:rPr lang="en-US" dirty="0"/>
              <a:t> </a:t>
            </a:r>
            <a:r>
              <a:rPr lang="en-US" dirty="0" err="1"/>
              <a:t>việc</a:t>
            </a:r>
            <a:r>
              <a:rPr lang="en-US" dirty="0"/>
              <a:t> </a:t>
            </a:r>
            <a:r>
              <a:rPr lang="en-US" dirty="0" err="1"/>
              <a:t>rất</a:t>
            </a:r>
            <a:r>
              <a:rPr lang="en-US" dirty="0"/>
              <a:t> </a:t>
            </a:r>
            <a:r>
              <a:rPr lang="en-US" dirty="0" err="1"/>
              <a:t>nhỏ</a:t>
            </a:r>
            <a:r>
              <a:rPr lang="en-US" dirty="0"/>
              <a:t>? </a:t>
            </a:r>
            <a:r>
              <a:rPr lang="en-US" dirty="0" err="1"/>
              <a:t>Văn</a:t>
            </a:r>
            <a:r>
              <a:rPr lang="en-US" dirty="0"/>
              <a:t> </a:t>
            </a:r>
            <a:r>
              <a:rPr lang="en-US" dirty="0" err="1"/>
              <a:t>hoá</a:t>
            </a:r>
            <a:r>
              <a:rPr lang="en-US" dirty="0"/>
              <a:t> </a:t>
            </a:r>
            <a:r>
              <a:rPr lang="en-US" dirty="0" err="1"/>
              <a:t>cảm</a:t>
            </a:r>
            <a:r>
              <a:rPr lang="en-US" dirty="0"/>
              <a:t> </a:t>
            </a:r>
            <a:r>
              <a:rPr lang="en-US" dirty="0" err="1"/>
              <a:t>ơn</a:t>
            </a:r>
            <a:r>
              <a:rPr lang="en-US" dirty="0"/>
              <a:t> </a:t>
            </a:r>
            <a:r>
              <a:rPr lang="en-US" dirty="0" err="1"/>
              <a:t>đem</a:t>
            </a:r>
            <a:r>
              <a:rPr lang="en-US" dirty="0"/>
              <a:t> </a:t>
            </a:r>
            <a:r>
              <a:rPr lang="en-US" dirty="0" err="1"/>
              <a:t>đến</a:t>
            </a:r>
            <a:r>
              <a:rPr lang="en-US" dirty="0"/>
              <a:t> </a:t>
            </a:r>
            <a:r>
              <a:rPr lang="en-US" dirty="0" err="1"/>
              <a:t>sự</a:t>
            </a:r>
            <a:r>
              <a:rPr lang="en-US" dirty="0"/>
              <a:t> hung </a:t>
            </a:r>
            <a:r>
              <a:rPr lang="en-US" dirty="0" err="1"/>
              <a:t>phấn</a:t>
            </a:r>
            <a:r>
              <a:rPr lang="en-US" dirty="0"/>
              <a:t> </a:t>
            </a:r>
            <a:r>
              <a:rPr lang="en-US" dirty="0" err="1"/>
              <a:t>và</a:t>
            </a:r>
            <a:r>
              <a:rPr lang="en-US" dirty="0"/>
              <a:t> </a:t>
            </a:r>
            <a:r>
              <a:rPr lang="en-US" dirty="0" err="1"/>
              <a:t>khích</a:t>
            </a:r>
            <a:r>
              <a:rPr lang="en-US" dirty="0"/>
              <a:t> </a:t>
            </a:r>
            <a:r>
              <a:rPr lang="en-US" dirty="0" err="1"/>
              <a:t>lệ</a:t>
            </a:r>
            <a:r>
              <a:rPr lang="en-US" dirty="0"/>
              <a:t>. </a:t>
            </a:r>
            <a:r>
              <a:rPr lang="en-US" dirty="0" err="1"/>
              <a:t>Văn</a:t>
            </a:r>
            <a:r>
              <a:rPr lang="en-US" dirty="0"/>
              <a:t> </a:t>
            </a:r>
            <a:r>
              <a:rPr lang="en-US" dirty="0" err="1"/>
              <a:t>hoá</a:t>
            </a:r>
            <a:r>
              <a:rPr lang="en-US" dirty="0"/>
              <a:t> </a:t>
            </a:r>
            <a:r>
              <a:rPr lang="en-US" dirty="0" err="1"/>
              <a:t>xin</a:t>
            </a:r>
            <a:r>
              <a:rPr lang="en-US" dirty="0"/>
              <a:t> </a:t>
            </a:r>
            <a:r>
              <a:rPr lang="en-US" dirty="0" err="1"/>
              <a:t>lỗi</a:t>
            </a:r>
            <a:r>
              <a:rPr lang="en-US" dirty="0"/>
              <a:t> </a:t>
            </a:r>
            <a:r>
              <a:rPr lang="en-US" dirty="0" err="1"/>
              <a:t>làm</a:t>
            </a:r>
            <a:r>
              <a:rPr lang="en-US" dirty="0"/>
              <a:t> </a:t>
            </a:r>
            <a:r>
              <a:rPr lang="en-US" dirty="0" err="1"/>
              <a:t>giảm</a:t>
            </a:r>
            <a:r>
              <a:rPr lang="en-US" dirty="0"/>
              <a:t> </a:t>
            </a:r>
            <a:r>
              <a:rPr lang="en-US" dirty="0" err="1"/>
              <a:t>sự</a:t>
            </a:r>
            <a:r>
              <a:rPr lang="en-US" dirty="0"/>
              <a:t> cay </a:t>
            </a:r>
            <a:r>
              <a:rPr lang="en-US" dirty="0" err="1"/>
              <a:t>đắng</a:t>
            </a:r>
            <a:r>
              <a:rPr lang="en-US" dirty="0"/>
              <a:t> </a:t>
            </a:r>
            <a:r>
              <a:rPr lang="en-US" dirty="0" err="1"/>
              <a:t>bất</a:t>
            </a:r>
            <a:r>
              <a:rPr lang="en-US" dirty="0"/>
              <a:t> </a:t>
            </a:r>
            <a:r>
              <a:rPr lang="en-US" dirty="0" err="1"/>
              <a:t>bình</a:t>
            </a:r>
            <a:r>
              <a:rPr lang="en-US" dirty="0"/>
              <a:t> </a:t>
            </a:r>
            <a:r>
              <a:rPr lang="en-US" dirty="0" err="1"/>
              <a:t>giải</a:t>
            </a:r>
            <a:r>
              <a:rPr lang="en-US" dirty="0"/>
              <a:t> </a:t>
            </a:r>
            <a:r>
              <a:rPr lang="en-US" dirty="0" err="1"/>
              <a:t>thoát</a:t>
            </a:r>
            <a:r>
              <a:rPr lang="en-US" dirty="0"/>
              <a:t> </a:t>
            </a:r>
            <a:r>
              <a:rPr lang="en-US" dirty="0" err="1"/>
              <a:t>các</a:t>
            </a:r>
            <a:r>
              <a:rPr lang="en-US" dirty="0"/>
              <a:t> </a:t>
            </a:r>
            <a:r>
              <a:rPr lang="en-US" dirty="0" err="1"/>
              <a:t>hiềm</a:t>
            </a:r>
            <a:r>
              <a:rPr lang="en-US" dirty="0"/>
              <a:t> </a:t>
            </a:r>
            <a:r>
              <a:rPr lang="en-US" dirty="0" err="1"/>
              <a:t>khích</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17</a:t>
            </a:fld>
            <a:endParaRPr lang="en-US"/>
          </a:p>
        </p:txBody>
      </p:sp>
    </p:spTree>
    <p:extLst>
      <p:ext uri="{BB962C8B-B14F-4D97-AF65-F5344CB8AC3E}">
        <p14:creationId xmlns:p14="http://schemas.microsoft.com/office/powerpoint/2010/main" val="1148459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Sự</a:t>
            </a:r>
            <a:r>
              <a:rPr lang="en-US" dirty="0"/>
              <a:t> </a:t>
            </a:r>
            <a:r>
              <a:rPr lang="en-US" dirty="0" err="1"/>
              <a:t>không</a:t>
            </a:r>
            <a:r>
              <a:rPr lang="en-US" dirty="0"/>
              <a:t> </a:t>
            </a:r>
            <a:r>
              <a:rPr lang="en-US" dirty="0" err="1"/>
              <a:t>hoà</a:t>
            </a:r>
            <a:r>
              <a:rPr lang="en-US" dirty="0"/>
              <a:t> </a:t>
            </a:r>
            <a:r>
              <a:rPr lang="en-US" dirty="0" err="1"/>
              <a:t>thuận</a:t>
            </a:r>
            <a:r>
              <a:rPr lang="en-US" dirty="0"/>
              <a:t> </a:t>
            </a:r>
            <a:r>
              <a:rPr lang="en-US" dirty="0" err="1"/>
              <a:t>tạo</a:t>
            </a:r>
            <a:r>
              <a:rPr lang="en-US" dirty="0"/>
              <a:t> </a:t>
            </a:r>
            <a:r>
              <a:rPr lang="en-US" dirty="0" err="1"/>
              <a:t>nên</a:t>
            </a:r>
            <a:r>
              <a:rPr lang="en-US" dirty="0"/>
              <a:t> </a:t>
            </a:r>
            <a:r>
              <a:rPr lang="en-US" dirty="0" err="1"/>
              <a:t>căng</a:t>
            </a:r>
            <a:r>
              <a:rPr lang="en-US" dirty="0"/>
              <a:t> </a:t>
            </a:r>
            <a:r>
              <a:rPr lang="en-US" dirty="0" err="1"/>
              <a:t>thẳng</a:t>
            </a:r>
            <a:r>
              <a:rPr lang="en-US" dirty="0"/>
              <a:t>, </a:t>
            </a:r>
            <a:r>
              <a:rPr lang="en-US" dirty="0" err="1"/>
              <a:t>mệt</a:t>
            </a:r>
            <a:r>
              <a:rPr lang="en-US" dirty="0"/>
              <a:t> </a:t>
            </a:r>
            <a:r>
              <a:rPr lang="en-US" dirty="0" err="1"/>
              <a:t>mõi</a:t>
            </a:r>
            <a:r>
              <a:rPr lang="en-US" dirty="0"/>
              <a:t> </a:t>
            </a:r>
            <a:r>
              <a:rPr lang="en-US" dirty="0" err="1"/>
              <a:t>và</a:t>
            </a:r>
            <a:r>
              <a:rPr lang="en-US" dirty="0"/>
              <a:t> cay </a:t>
            </a:r>
            <a:r>
              <a:rPr lang="en-US" dirty="0" err="1"/>
              <a:t>đắng</a:t>
            </a:r>
            <a:r>
              <a:rPr lang="en-US" dirty="0"/>
              <a:t> </a:t>
            </a:r>
            <a:r>
              <a:rPr lang="en-US" dirty="0" err="1"/>
              <a:t>cho</a:t>
            </a:r>
            <a:r>
              <a:rPr lang="en-US" dirty="0"/>
              <a:t> </a:t>
            </a:r>
            <a:r>
              <a:rPr lang="en-US" dirty="0" err="1"/>
              <a:t>chính</a:t>
            </a:r>
            <a:r>
              <a:rPr lang="en-US" dirty="0"/>
              <a:t> </a:t>
            </a:r>
            <a:r>
              <a:rPr lang="en-US" dirty="0" err="1"/>
              <a:t>mình</a:t>
            </a:r>
            <a:r>
              <a:rPr lang="en-US" dirty="0"/>
              <a:t>. </a:t>
            </a:r>
            <a:r>
              <a:rPr lang="en-US" dirty="0" err="1"/>
              <a:t>Kẻ</a:t>
            </a:r>
            <a:r>
              <a:rPr lang="en-US" dirty="0"/>
              <a:t> </a:t>
            </a:r>
            <a:r>
              <a:rPr lang="en-US" dirty="0" err="1"/>
              <a:t>giận</a:t>
            </a:r>
            <a:r>
              <a:rPr lang="en-US" dirty="0"/>
              <a:t> </a:t>
            </a:r>
            <a:r>
              <a:rPr lang="en-US" dirty="0" err="1"/>
              <a:t>anh</a:t>
            </a:r>
            <a:r>
              <a:rPr lang="en-US" dirty="0"/>
              <a:t> </a:t>
            </a:r>
            <a:r>
              <a:rPr lang="en-US" dirty="0" err="1"/>
              <a:t>em</a:t>
            </a:r>
            <a:r>
              <a:rPr lang="en-US" dirty="0"/>
              <a:t> </a:t>
            </a:r>
            <a:r>
              <a:rPr lang="en-US" dirty="0" err="1"/>
              <a:t>mình</a:t>
            </a:r>
            <a:r>
              <a:rPr lang="en-US" dirty="0"/>
              <a:t> </a:t>
            </a:r>
            <a:r>
              <a:rPr lang="en-US" dirty="0" err="1"/>
              <a:t>là</a:t>
            </a:r>
            <a:r>
              <a:rPr lang="en-US" dirty="0"/>
              <a:t> </a:t>
            </a:r>
            <a:r>
              <a:rPr lang="en-US" dirty="0" err="1"/>
              <a:t>kẻ</a:t>
            </a:r>
            <a:r>
              <a:rPr lang="en-US" dirty="0"/>
              <a:t> </a:t>
            </a:r>
            <a:r>
              <a:rPr lang="en-US" dirty="0" err="1"/>
              <a:t>tự</a:t>
            </a:r>
            <a:r>
              <a:rPr lang="en-US" dirty="0"/>
              <a:t> </a:t>
            </a:r>
            <a:r>
              <a:rPr lang="en-US" dirty="0" err="1"/>
              <a:t>làm</a:t>
            </a:r>
            <a:r>
              <a:rPr lang="en-US" dirty="0"/>
              <a:t> </a:t>
            </a:r>
            <a:r>
              <a:rPr lang="en-US" dirty="0" err="1"/>
              <a:t>khổ</a:t>
            </a:r>
            <a:r>
              <a:rPr lang="en-US" dirty="0"/>
              <a:t> </a:t>
            </a:r>
            <a:r>
              <a:rPr lang="en-US" dirty="0" err="1"/>
              <a:t>lấy</a:t>
            </a:r>
            <a:r>
              <a:rPr lang="en-US" dirty="0"/>
              <a:t> </a:t>
            </a:r>
            <a:r>
              <a:rPr lang="en-US" dirty="0" err="1"/>
              <a:t>chính</a:t>
            </a:r>
            <a:r>
              <a:rPr lang="en-US" dirty="0"/>
              <a:t> </a:t>
            </a:r>
            <a:r>
              <a:rPr lang="en-US" dirty="0" err="1"/>
              <a:t>mình</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18</a:t>
            </a:fld>
            <a:endParaRPr lang="en-US"/>
          </a:p>
        </p:txBody>
      </p:sp>
    </p:spTree>
    <p:extLst>
      <p:ext uri="{BB962C8B-B14F-4D97-AF65-F5344CB8AC3E}">
        <p14:creationId xmlns:p14="http://schemas.microsoft.com/office/powerpoint/2010/main" val="736663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Các</a:t>
            </a:r>
            <a:r>
              <a:rPr lang="en-US" dirty="0"/>
              <a:t> </a:t>
            </a:r>
            <a:r>
              <a:rPr lang="en-US" dirty="0" err="1"/>
              <a:t>phim</a:t>
            </a:r>
            <a:r>
              <a:rPr lang="en-US" dirty="0"/>
              <a:t> </a:t>
            </a:r>
            <a:r>
              <a:rPr lang="en-US" dirty="0" err="1"/>
              <a:t>ảnh</a:t>
            </a:r>
            <a:r>
              <a:rPr lang="en-US" dirty="0"/>
              <a:t> </a:t>
            </a:r>
            <a:r>
              <a:rPr lang="en-US" dirty="0" err="1"/>
              <a:t>đều</a:t>
            </a:r>
            <a:r>
              <a:rPr lang="en-US" dirty="0"/>
              <a:t> </a:t>
            </a:r>
            <a:r>
              <a:rPr lang="en-US" dirty="0" err="1"/>
              <a:t>nói</a:t>
            </a:r>
            <a:r>
              <a:rPr lang="en-US" dirty="0"/>
              <a:t> </a:t>
            </a:r>
            <a:r>
              <a:rPr lang="en-US" dirty="0" err="1"/>
              <a:t>về</a:t>
            </a:r>
            <a:r>
              <a:rPr lang="en-US" dirty="0"/>
              <a:t> </a:t>
            </a:r>
            <a:r>
              <a:rPr lang="en-US" dirty="0" err="1"/>
              <a:t>sự</a:t>
            </a:r>
            <a:r>
              <a:rPr lang="en-US" dirty="0"/>
              <a:t> </a:t>
            </a:r>
            <a:r>
              <a:rPr lang="en-US" dirty="0" err="1"/>
              <a:t>trả</a:t>
            </a:r>
            <a:r>
              <a:rPr lang="en-US" dirty="0"/>
              <a:t> </a:t>
            </a:r>
            <a:r>
              <a:rPr lang="en-US" dirty="0" err="1"/>
              <a:t>thù</a:t>
            </a:r>
            <a:r>
              <a:rPr lang="en-US" dirty="0"/>
              <a:t>. </a:t>
            </a:r>
            <a:r>
              <a:rPr lang="en-US" dirty="0" err="1"/>
              <a:t>Tự</a:t>
            </a:r>
            <a:r>
              <a:rPr lang="en-US" dirty="0"/>
              <a:t> </a:t>
            </a:r>
            <a:r>
              <a:rPr lang="en-US" dirty="0" err="1"/>
              <a:t>bảo</a:t>
            </a:r>
            <a:r>
              <a:rPr lang="en-US" dirty="0"/>
              <a:t> </a:t>
            </a:r>
            <a:r>
              <a:rPr lang="en-US" dirty="0" err="1"/>
              <a:t>vệ</a:t>
            </a:r>
            <a:r>
              <a:rPr lang="en-US" dirty="0"/>
              <a:t> </a:t>
            </a:r>
            <a:r>
              <a:rPr lang="en-US" dirty="0" err="1"/>
              <a:t>chân</a:t>
            </a:r>
            <a:r>
              <a:rPr lang="en-US" dirty="0"/>
              <a:t> </a:t>
            </a:r>
            <a:r>
              <a:rPr lang="en-US" dirty="0" err="1"/>
              <a:t>lý</a:t>
            </a:r>
            <a:r>
              <a:rPr lang="en-US" dirty="0"/>
              <a:t> </a:t>
            </a:r>
            <a:r>
              <a:rPr lang="en-US" dirty="0" err="1"/>
              <a:t>cho</a:t>
            </a:r>
            <a:r>
              <a:rPr lang="en-US" dirty="0"/>
              <a:t> </a:t>
            </a:r>
            <a:r>
              <a:rPr lang="en-US" dirty="0" err="1"/>
              <a:t>luật</a:t>
            </a:r>
            <a:r>
              <a:rPr lang="en-US" dirty="0"/>
              <a:t> </a:t>
            </a:r>
            <a:r>
              <a:rPr lang="en-US" dirty="0" err="1"/>
              <a:t>pháp</a:t>
            </a:r>
            <a:r>
              <a:rPr lang="en-US" dirty="0"/>
              <a:t>, </a:t>
            </a:r>
            <a:r>
              <a:rPr lang="en-US" dirty="0" err="1"/>
              <a:t>nhưng</a:t>
            </a:r>
            <a:r>
              <a:rPr lang="en-US" dirty="0"/>
              <a:t> </a:t>
            </a:r>
            <a:r>
              <a:rPr lang="en-US" dirty="0" err="1"/>
              <a:t>Chúa</a:t>
            </a:r>
            <a:r>
              <a:rPr lang="en-US" dirty="0"/>
              <a:t> </a:t>
            </a:r>
            <a:r>
              <a:rPr lang="en-US" dirty="0" err="1"/>
              <a:t>cho</a:t>
            </a:r>
            <a:r>
              <a:rPr lang="en-US" dirty="0"/>
              <a:t> </a:t>
            </a:r>
            <a:r>
              <a:rPr lang="en-US" dirty="0" err="1"/>
              <a:t>chúng</a:t>
            </a:r>
            <a:r>
              <a:rPr lang="en-US" dirty="0"/>
              <a:t> ta </a:t>
            </a:r>
            <a:r>
              <a:rPr lang="en-US" dirty="0" err="1"/>
              <a:t>một</a:t>
            </a:r>
            <a:r>
              <a:rPr lang="en-US" dirty="0"/>
              <a:t> </a:t>
            </a:r>
            <a:r>
              <a:rPr lang="en-US" dirty="0" err="1"/>
              <a:t>giải</a:t>
            </a:r>
            <a:r>
              <a:rPr lang="en-US" dirty="0"/>
              <a:t> </a:t>
            </a:r>
            <a:r>
              <a:rPr lang="en-US" dirty="0" err="1"/>
              <a:t>pháp</a:t>
            </a:r>
            <a:r>
              <a:rPr lang="en-US" dirty="0"/>
              <a:t> </a:t>
            </a:r>
            <a:r>
              <a:rPr lang="en-US" dirty="0" err="1"/>
              <a:t>cao</a:t>
            </a:r>
            <a:r>
              <a:rPr lang="en-US" dirty="0"/>
              <a:t> </a:t>
            </a:r>
            <a:r>
              <a:rPr lang="en-US" dirty="0" err="1"/>
              <a:t>hơn</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19</a:t>
            </a:fld>
            <a:endParaRPr lang="en-US"/>
          </a:p>
        </p:txBody>
      </p:sp>
    </p:spTree>
    <p:extLst>
      <p:ext uri="{BB962C8B-B14F-4D97-AF65-F5344CB8AC3E}">
        <p14:creationId xmlns:p14="http://schemas.microsoft.com/office/powerpoint/2010/main" val="2861981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Ga-la-ti 6:1 “Hỡi anh em, ví bằng có người nào tình cờ phạm lỗi gì, anh em là kẻ có Đức Thánh Linh, hãy lấy lòng mềm mại mà sửa họ lại; chính mình anh em lại phải giữ, e cũng bị dỗ dành chăng”</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3" tooltip="Share Verse"/>
              </a:rPr>
              <a:t>2 Ti-mo-the 3:16</a:t>
            </a:r>
            <a:r>
              <a:rPr lang="vi-VN" sz="1200" b="0" i="0" kern="1200" dirty="0">
                <a:solidFill>
                  <a:schemeClr val="tx1"/>
                </a:solidFill>
                <a:effectLst/>
                <a:latin typeface="+mn-lt"/>
                <a:ea typeface="+mn-ea"/>
                <a:cs typeface="+mn-cs"/>
              </a:rPr>
              <a:t> ”Cả Kinh Thánh đều là bởi Đức Chúa Trời soi dẫn, có ích cho sự dạy dỗ, bẻ trách, sửa trị, dạy người trong sự công bình, ”</a:t>
            </a:r>
          </a:p>
          <a:p>
            <a:endParaRPr lang="vi-VN" sz="1200" b="0" i="0" kern="1200" dirty="0">
              <a:solidFill>
                <a:schemeClr val="tx1"/>
              </a:solidFill>
              <a:effectLst/>
              <a:latin typeface="+mn-lt"/>
              <a:ea typeface="+mn-ea"/>
              <a:cs typeface="+mn-cs"/>
            </a:endParaRPr>
          </a:p>
          <a:p>
            <a:endParaRPr lang="vi-VN" sz="1200" b="0" i="0" u="none" strike="noStrike" kern="1200" dirty="0">
              <a:solidFill>
                <a:schemeClr val="tx1"/>
              </a:solidFill>
              <a:effectLst/>
              <a:latin typeface="+mn-lt"/>
              <a:ea typeface="+mn-ea"/>
              <a:cs typeface="+mn-cs"/>
              <a:hlinkClick r:id="rId4" tooltip="Share Verse"/>
            </a:endParaRPr>
          </a:p>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5"/>
              </a:rPr>
              <a:t>Châm-ngôn 27:5</a:t>
            </a:r>
            <a:r>
              <a:rPr lang="vi-VN" sz="1200" b="0" i="0" kern="1200" dirty="0">
                <a:solidFill>
                  <a:schemeClr val="tx1"/>
                </a:solidFill>
                <a:effectLst/>
                <a:latin typeface="+mn-lt"/>
                <a:ea typeface="+mn-ea"/>
                <a:cs typeface="+mn-cs"/>
              </a:rPr>
              <a:t> Một lời quở trách tỏ tường Hơn là thương yêu giấu kín.</a:t>
            </a:r>
          </a:p>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6"/>
              </a:rPr>
              <a:t>Châm-ngôn 13:18</a:t>
            </a:r>
            <a:r>
              <a:rPr lang="vi-VN" sz="1200" b="0" i="0" kern="1200" dirty="0">
                <a:solidFill>
                  <a:schemeClr val="tx1"/>
                </a:solidFill>
                <a:effectLst/>
                <a:latin typeface="+mn-lt"/>
                <a:ea typeface="+mn-ea"/>
                <a:cs typeface="+mn-cs"/>
              </a:rPr>
              <a:t> Ai chối sự khuyên dạy sẽ bị nghèo khổ và sỉ nhục; Nhưng kẻ nào nhận tiếp lời quở trách sẽ được tôn trọng.</a:t>
            </a:r>
          </a:p>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7"/>
              </a:rPr>
              <a:t>Truyền-đạo 7:5</a:t>
            </a:r>
            <a:r>
              <a:rPr lang="vi-VN" sz="1200" b="0" i="0" kern="1200" dirty="0">
                <a:solidFill>
                  <a:schemeClr val="tx1"/>
                </a:solidFill>
                <a:effectLst/>
                <a:latin typeface="+mn-lt"/>
                <a:ea typeface="+mn-ea"/>
                <a:cs typeface="+mn-cs"/>
              </a:rPr>
              <a:t> Thà nghe lời quở trách của người khôn ngoan, còn hơn là câu hát của kẻ ngu muội.</a:t>
            </a:r>
            <a:endParaRPr lang="en-US" dirty="0"/>
          </a:p>
          <a:p>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20</a:t>
            </a:fld>
            <a:endParaRPr lang="en-US"/>
          </a:p>
        </p:txBody>
      </p:sp>
    </p:spTree>
    <p:extLst>
      <p:ext uri="{BB962C8B-B14F-4D97-AF65-F5344CB8AC3E}">
        <p14:creationId xmlns:p14="http://schemas.microsoft.com/office/powerpoint/2010/main" val="1354064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22</a:t>
            </a:fld>
            <a:endParaRPr lang="en-US"/>
          </a:p>
        </p:txBody>
      </p:sp>
    </p:spTree>
    <p:extLst>
      <p:ext uri="{BB962C8B-B14F-4D97-AF65-F5344CB8AC3E}">
        <p14:creationId xmlns:p14="http://schemas.microsoft.com/office/powerpoint/2010/main" val="3950581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Lịch</a:t>
            </a:r>
            <a:r>
              <a:rPr lang="en-US" dirty="0"/>
              <a:t> </a:t>
            </a:r>
            <a:r>
              <a:rPr lang="en-US" dirty="0" err="1"/>
              <a:t>sử</a:t>
            </a:r>
            <a:r>
              <a:rPr lang="en-US" dirty="0"/>
              <a:t> </a:t>
            </a:r>
            <a:r>
              <a:rPr lang="en-US" dirty="0" err="1"/>
              <a:t>nhân</a:t>
            </a:r>
            <a:r>
              <a:rPr lang="en-US" dirty="0"/>
              <a:t> </a:t>
            </a:r>
            <a:r>
              <a:rPr lang="en-US" dirty="0" err="1"/>
              <a:t>loại</a:t>
            </a:r>
            <a:r>
              <a:rPr lang="en-US" dirty="0"/>
              <a:t> </a:t>
            </a:r>
            <a:r>
              <a:rPr lang="en-US" dirty="0" err="1"/>
              <a:t>từ</a:t>
            </a:r>
            <a:r>
              <a:rPr lang="en-US" dirty="0"/>
              <a:t> </a:t>
            </a:r>
            <a:r>
              <a:rPr lang="en-US" dirty="0" err="1"/>
              <a:t>thời</a:t>
            </a:r>
            <a:r>
              <a:rPr lang="en-US" dirty="0"/>
              <a:t> Ca-in </a:t>
            </a:r>
            <a:r>
              <a:rPr lang="en-US" dirty="0" err="1"/>
              <a:t>và</a:t>
            </a:r>
            <a:r>
              <a:rPr lang="en-US" dirty="0"/>
              <a:t> A-</a:t>
            </a:r>
            <a:r>
              <a:rPr lang="en-US" dirty="0" err="1"/>
              <a:t>bên</a:t>
            </a:r>
            <a:r>
              <a:rPr lang="en-US" dirty="0"/>
              <a:t> </a:t>
            </a:r>
            <a:r>
              <a:rPr lang="en-US" dirty="0" err="1"/>
              <a:t>là</a:t>
            </a:r>
            <a:r>
              <a:rPr lang="en-US" dirty="0"/>
              <a:t> </a:t>
            </a:r>
            <a:r>
              <a:rPr lang="en-US" dirty="0" err="1"/>
              <a:t>lịch</a:t>
            </a:r>
            <a:r>
              <a:rPr lang="en-US" dirty="0"/>
              <a:t> </a:t>
            </a:r>
            <a:r>
              <a:rPr lang="en-US" dirty="0" err="1"/>
              <a:t>sử</a:t>
            </a:r>
            <a:r>
              <a:rPr lang="en-US" dirty="0"/>
              <a:t> </a:t>
            </a:r>
            <a:r>
              <a:rPr lang="en-US" dirty="0" err="1"/>
              <a:t>của</a:t>
            </a:r>
            <a:r>
              <a:rPr lang="en-US" dirty="0"/>
              <a:t> </a:t>
            </a:r>
            <a:r>
              <a:rPr lang="en-US" dirty="0" err="1"/>
              <a:t>báo</a:t>
            </a:r>
            <a:r>
              <a:rPr lang="en-US" dirty="0"/>
              <a:t> </a:t>
            </a:r>
            <a:r>
              <a:rPr lang="en-US" dirty="0" err="1"/>
              <a:t>thù</a:t>
            </a:r>
            <a:r>
              <a:rPr lang="en-US" dirty="0"/>
              <a:t>. </a:t>
            </a:r>
          </a:p>
          <a:p>
            <a:endParaRPr lang="en-US" dirty="0"/>
          </a:p>
          <a:p>
            <a:r>
              <a:rPr lang="en-US" dirty="0" err="1"/>
              <a:t>Chân</a:t>
            </a:r>
            <a:r>
              <a:rPr lang="en-US" dirty="0"/>
              <a:t> </a:t>
            </a:r>
            <a:r>
              <a:rPr lang="en-US" dirty="0" err="1"/>
              <a:t>lý</a:t>
            </a:r>
            <a:r>
              <a:rPr lang="en-US" dirty="0"/>
              <a:t> </a:t>
            </a:r>
            <a:r>
              <a:rPr lang="en-US" dirty="0" err="1"/>
              <a:t>của</a:t>
            </a:r>
            <a:r>
              <a:rPr lang="en-US" dirty="0"/>
              <a:t> </a:t>
            </a:r>
            <a:r>
              <a:rPr lang="en-US" dirty="0" err="1"/>
              <a:t>kẻ</a:t>
            </a:r>
            <a:r>
              <a:rPr lang="en-US" dirty="0"/>
              <a:t> </a:t>
            </a:r>
            <a:r>
              <a:rPr lang="en-US" dirty="0" err="1"/>
              <a:t>mạnh</a:t>
            </a:r>
            <a:r>
              <a:rPr lang="en-US" dirty="0"/>
              <a:t>. </a:t>
            </a:r>
            <a:r>
              <a:rPr lang="en-US" dirty="0" err="1"/>
              <a:t>Chiến</a:t>
            </a:r>
            <a:r>
              <a:rPr lang="en-US" dirty="0"/>
              <a:t> </a:t>
            </a:r>
            <a:r>
              <a:rPr lang="en-US" dirty="0" err="1"/>
              <a:t>thắng</a:t>
            </a:r>
            <a:r>
              <a:rPr lang="en-US" dirty="0"/>
              <a:t> </a:t>
            </a:r>
            <a:r>
              <a:rPr lang="en-US" dirty="0" err="1"/>
              <a:t>là</a:t>
            </a:r>
            <a:r>
              <a:rPr lang="en-US" dirty="0"/>
              <a:t> </a:t>
            </a:r>
            <a:r>
              <a:rPr lang="en-US" dirty="0" err="1"/>
              <a:t>tất</a:t>
            </a:r>
            <a:r>
              <a:rPr lang="en-US" dirty="0"/>
              <a:t> </a:t>
            </a:r>
            <a:r>
              <a:rPr lang="en-US" dirty="0" err="1"/>
              <a:t>cã</a:t>
            </a:r>
            <a:r>
              <a:rPr lang="en-US" dirty="0"/>
              <a:t>.</a:t>
            </a:r>
          </a:p>
        </p:txBody>
      </p:sp>
      <p:sp>
        <p:nvSpPr>
          <p:cNvPr id="4" name="Slide Number Placeholder 3"/>
          <p:cNvSpPr>
            <a:spLocks noGrp="1"/>
          </p:cNvSpPr>
          <p:nvPr>
            <p:ph type="sldNum" sz="quarter" idx="5"/>
          </p:nvPr>
        </p:nvSpPr>
        <p:spPr/>
        <p:txBody>
          <a:bodyPr/>
          <a:lstStyle/>
          <a:p>
            <a:fld id="{4059B2DC-2518-F047-A665-62503AB116A5}" type="slidenum">
              <a:rPr lang="en-US" smtClean="0"/>
              <a:t>2</a:t>
            </a:fld>
            <a:endParaRPr lang="en-US"/>
          </a:p>
        </p:txBody>
      </p:sp>
    </p:spTree>
    <p:extLst>
      <p:ext uri="{BB962C8B-B14F-4D97-AF65-F5344CB8AC3E}">
        <p14:creationId xmlns:p14="http://schemas.microsoft.com/office/powerpoint/2010/main" val="189030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Ê-sai</a:t>
            </a:r>
            <a:r>
              <a:rPr lang="en-US" dirty="0"/>
              <a:t> 9;1 </a:t>
            </a:r>
            <a:r>
              <a:rPr lang="vi-VN" sz="1200" b="0" i="0" kern="1200" dirty="0">
                <a:solidFill>
                  <a:schemeClr val="tx1"/>
                </a:solidFill>
                <a:effectLst/>
                <a:latin typeface="+mn-lt"/>
                <a:ea typeface="+mn-ea"/>
                <a:cs typeface="+mn-cs"/>
              </a:rPr>
              <a:t>Dân đi trong nơi tối tăm đã thấy sự sáng lớn; và sự sáng đã chiếu trên những kẻ ở xứ thuộc về bóng của sự chết. </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Chúa đã làm cho dân nầy thêm nhiều; và thêm sự vui cho họ. Mọi người đều vui mừng trước mặt Chúa, như vui mừng trong ngày mùa gặt, như người ta reo vui trong lúc chia của cướp. </a:t>
            </a:r>
            <a:r>
              <a:rPr lang="vi-VN" sz="1200" b="0" i="0" u="none" strike="noStrike" kern="1200" dirty="0">
                <a:solidFill>
                  <a:schemeClr val="tx1"/>
                </a:solidFill>
                <a:effectLst/>
                <a:latin typeface="+mn-lt"/>
                <a:ea typeface="+mn-ea"/>
                <a:cs typeface="+mn-cs"/>
                <a:hlinkClick r:id="rId4" tooltip="Share Verse"/>
              </a:rPr>
              <a:t>3</a:t>
            </a:r>
            <a:r>
              <a:rPr lang="vi-VN" sz="1200" b="0" i="0" kern="1200" dirty="0">
                <a:solidFill>
                  <a:schemeClr val="tx1"/>
                </a:solidFill>
                <a:effectLst/>
                <a:latin typeface="+mn-lt"/>
                <a:ea typeface="+mn-ea"/>
                <a:cs typeface="+mn-cs"/>
              </a:rPr>
              <a:t> Vì Chúa đã bẻ cái ách họ mang, cái roi đánh trên vai họ, cái gậy của kẻ hà hiếp, như trong ngày của Ma-đi-an. </a:t>
            </a:r>
            <a:r>
              <a:rPr lang="vi-VN" sz="1200" b="0" i="0" u="none" strike="noStrike" kern="1200" dirty="0">
                <a:solidFill>
                  <a:schemeClr val="tx1"/>
                </a:solidFill>
                <a:effectLst/>
                <a:latin typeface="+mn-lt"/>
                <a:ea typeface="+mn-ea"/>
                <a:cs typeface="+mn-cs"/>
                <a:hlinkClick r:id="rId5" tooltip="Share Verse"/>
              </a:rPr>
              <a:t>4</a:t>
            </a:r>
            <a:r>
              <a:rPr lang="vi-VN" sz="1200" b="0" i="0" kern="1200" dirty="0">
                <a:solidFill>
                  <a:schemeClr val="tx1"/>
                </a:solidFill>
                <a:effectLst/>
                <a:latin typeface="+mn-lt"/>
                <a:ea typeface="+mn-ea"/>
                <a:cs typeface="+mn-cs"/>
              </a:rPr>
              <a:t> Cả giày dép của kẻ đánh giặc trong khi giao chiến, cùng cả áo xống vấy máu, đều dùng để đốt và làm đồ chụm lửa. </a:t>
            </a:r>
            <a:r>
              <a:rPr lang="vi-VN" sz="1200" b="0" i="0" u="none" strike="noStrike" kern="1200" dirty="0">
                <a:solidFill>
                  <a:schemeClr val="tx1"/>
                </a:solidFill>
                <a:effectLst/>
                <a:latin typeface="+mn-lt"/>
                <a:ea typeface="+mn-ea"/>
                <a:cs typeface="+mn-cs"/>
                <a:hlinkClick r:id="rId6" tooltip="Share Verse"/>
              </a:rPr>
              <a:t>5</a:t>
            </a:r>
            <a:r>
              <a:rPr lang="vi-VN" sz="1200" b="0" i="0" kern="1200" dirty="0">
                <a:solidFill>
                  <a:schemeClr val="tx1"/>
                </a:solidFill>
                <a:effectLst/>
                <a:latin typeface="+mn-lt"/>
                <a:ea typeface="+mn-ea"/>
                <a:cs typeface="+mn-cs"/>
              </a:rPr>
              <a:t> Vì có một con trẻ sanh cho chúng ta, tức là một con trai ban cho chúng ta; quyền cai trị sẽ nấy trên vai Ngài. Ngài sẽ được xưng là Đấng Lạ lùng, là Đấng Mưu luận, là Đức Chúa Trời Quyền năng, là Cha Đời đời, là Chúa Bình an. </a:t>
            </a:r>
            <a:r>
              <a:rPr lang="vi-VN" sz="1200" b="0" i="0" u="none" strike="noStrike" kern="1200" dirty="0">
                <a:solidFill>
                  <a:schemeClr val="tx1"/>
                </a:solidFill>
                <a:effectLst/>
                <a:latin typeface="+mn-lt"/>
                <a:ea typeface="+mn-ea"/>
                <a:cs typeface="+mn-cs"/>
                <a:hlinkClick r:id="rId7" tooltip="Share Verse"/>
              </a:rPr>
              <a:t>6</a:t>
            </a:r>
            <a:r>
              <a:rPr lang="vi-VN" sz="1200" b="0" i="0" kern="1200" dirty="0">
                <a:solidFill>
                  <a:schemeClr val="tx1"/>
                </a:solidFill>
                <a:effectLst/>
                <a:latin typeface="+mn-lt"/>
                <a:ea typeface="+mn-ea"/>
                <a:cs typeface="+mn-cs"/>
              </a:rPr>
              <a:t> Quyền cai trị và sự bình an của Ngài cứ thêm mãi không thôi, ở trên ngôi Đa-vít và trên nước Ngài, đặng làm cho nước bền vững, và lập lên trong sự chánh trực công bình, từ nay cho đến đời đời. Thật, lòng sốt sắng của Đức Giê-hô-va vạn quân sẽ làm nên sự ấy!</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3</a:t>
            </a:fld>
            <a:endParaRPr lang="en-US"/>
          </a:p>
        </p:txBody>
      </p:sp>
    </p:spTree>
    <p:extLst>
      <p:ext uri="{BB962C8B-B14F-4D97-AF65-F5344CB8AC3E}">
        <p14:creationId xmlns:p14="http://schemas.microsoft.com/office/powerpoint/2010/main" val="1001789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Giăng</a:t>
            </a:r>
            <a:r>
              <a:rPr lang="en-US" dirty="0"/>
              <a:t> 17:</a:t>
            </a:r>
            <a:r>
              <a:rPr lang="vi-VN" sz="1200" b="0" i="0" u="none" strike="noStrike" kern="1200" dirty="0">
                <a:solidFill>
                  <a:schemeClr val="tx1"/>
                </a:solidFill>
                <a:effectLst/>
                <a:latin typeface="+mn-lt"/>
                <a:ea typeface="+mn-ea"/>
                <a:cs typeface="+mn-cs"/>
                <a:hlinkClick r:id="rId3" tooltip="Share Verse"/>
              </a:rPr>
              <a:t>15</a:t>
            </a:r>
            <a:r>
              <a:rPr lang="vi-VN" sz="1200" b="0" i="0" kern="1200" dirty="0">
                <a:solidFill>
                  <a:schemeClr val="tx1"/>
                </a:solidFill>
                <a:effectLst/>
                <a:latin typeface="+mn-lt"/>
                <a:ea typeface="+mn-ea"/>
                <a:cs typeface="+mn-cs"/>
              </a:rPr>
              <a:t> Con chẳng cầu Cha cất họ khỏi thế gian, nhưng xin Cha gìn giữ họ cho khỏi điều ác. </a:t>
            </a:r>
            <a:r>
              <a:rPr lang="vi-VN" sz="1200" b="0" i="0" u="none" strike="noStrike" kern="1200" dirty="0">
                <a:solidFill>
                  <a:schemeClr val="tx1"/>
                </a:solidFill>
                <a:effectLst/>
                <a:latin typeface="+mn-lt"/>
                <a:ea typeface="+mn-ea"/>
                <a:cs typeface="+mn-cs"/>
                <a:hlinkClick r:id="rId4" tooltip="Share Verse"/>
              </a:rPr>
              <a:t>16</a:t>
            </a:r>
            <a:r>
              <a:rPr lang="vi-VN" sz="1200" b="0" i="0" kern="1200" dirty="0">
                <a:solidFill>
                  <a:schemeClr val="tx1"/>
                </a:solidFill>
                <a:effectLst/>
                <a:latin typeface="+mn-lt"/>
                <a:ea typeface="+mn-ea"/>
                <a:cs typeface="+mn-cs"/>
              </a:rPr>
              <a:t> Họ không thuộc về thế gian, cũng như Con không thuộc về thế gian. </a:t>
            </a:r>
            <a:r>
              <a:rPr lang="vi-VN" sz="1200" b="0" i="0" u="none" strike="noStrike" kern="1200" dirty="0">
                <a:solidFill>
                  <a:schemeClr val="tx1"/>
                </a:solidFill>
                <a:effectLst/>
                <a:latin typeface="+mn-lt"/>
                <a:ea typeface="+mn-ea"/>
                <a:cs typeface="+mn-cs"/>
                <a:hlinkClick r:id="rId5" tooltip="Share Verse"/>
              </a:rPr>
              <a:t>17</a:t>
            </a:r>
            <a:r>
              <a:rPr lang="vi-VN" sz="1200" b="0" i="0" kern="1200" dirty="0">
                <a:solidFill>
                  <a:schemeClr val="tx1"/>
                </a:solidFill>
                <a:effectLst/>
                <a:latin typeface="+mn-lt"/>
                <a:ea typeface="+mn-ea"/>
                <a:cs typeface="+mn-cs"/>
              </a:rPr>
              <a:t> Xin Cha lấy lẽ thật khiến họ nên thánh; lời Cha tức là lẽ thật. </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6</a:t>
            </a:fld>
            <a:endParaRPr lang="en-US"/>
          </a:p>
        </p:txBody>
      </p:sp>
    </p:spTree>
    <p:extLst>
      <p:ext uri="{BB962C8B-B14F-4D97-AF65-F5344CB8AC3E}">
        <p14:creationId xmlns:p14="http://schemas.microsoft.com/office/powerpoint/2010/main" val="1520651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Lòng yêu thương thành thật đến từ Chúa vì chúng ta không cố gắng mà có. Đây là sự sống mới. Là bông trái của sự vâng lời. Tình yêu không phải là một cảm xúc. Đây là một quyết định. Một thề ước như khi lâkp gia đình. Tình yêu không có lý trí hay ý chí mà chỉ theo tiếng gọi con tim thì không bền. Từ 30-60% tín đồ ly dị hiện nay. Chúng ta quyết định yêu Chúa hay quyết định yêu anh em mình, Chúa sẽ giúp chúng ta. (Giăng 15)</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I Giăng 4:</a:t>
            </a:r>
            <a:r>
              <a:rPr lang="vi-VN" sz="1200" b="0" i="0" u="none" strike="noStrike" kern="1200" dirty="0">
                <a:solidFill>
                  <a:schemeClr val="tx1"/>
                </a:solidFill>
                <a:effectLst/>
                <a:latin typeface="+mn-lt"/>
                <a:ea typeface="+mn-ea"/>
                <a:cs typeface="+mn-cs"/>
                <a:hlinkClick r:id="rId3" tooltip="Share Verse"/>
              </a:rPr>
              <a:t>20</a:t>
            </a:r>
            <a:r>
              <a:rPr lang="vi-VN" sz="1200" b="0" i="0" kern="1200" dirty="0">
                <a:solidFill>
                  <a:schemeClr val="tx1"/>
                </a:solidFill>
                <a:effectLst/>
                <a:latin typeface="+mn-lt"/>
                <a:ea typeface="+mn-ea"/>
                <a:cs typeface="+mn-cs"/>
              </a:rPr>
              <a:t> Vì có ai nói rằng: Ta yêu Đức Chúa Trời, mà lại ghét anh em mình, thì là kẻ nói dối; vì kẻ nào chẳng yêu anh em mình thấy, thì không thể yêu Đức Chúa Trời mình chẳng thấy được. </a:t>
            </a:r>
            <a:r>
              <a:rPr lang="vi-VN" sz="1200" b="0" i="0" u="none" strike="noStrike" kern="1200" dirty="0">
                <a:solidFill>
                  <a:schemeClr val="tx1"/>
                </a:solidFill>
                <a:effectLst/>
                <a:latin typeface="+mn-lt"/>
                <a:ea typeface="+mn-ea"/>
                <a:cs typeface="+mn-cs"/>
                <a:hlinkClick r:id="rId4" tooltip="Share Verse"/>
              </a:rPr>
              <a:t>21</a:t>
            </a:r>
            <a:r>
              <a:rPr lang="vi-VN" sz="1200" b="0" i="0" kern="1200" dirty="0">
                <a:solidFill>
                  <a:schemeClr val="tx1"/>
                </a:solidFill>
                <a:effectLst/>
                <a:latin typeface="+mn-lt"/>
                <a:ea typeface="+mn-ea"/>
                <a:cs typeface="+mn-cs"/>
              </a:rPr>
              <a:t> Chúng ta đã nhận nơi Ngài điều răn nầy: Ai yêu Đức Chúa Trời, thì cũng phải yêu anh em mình.</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7</a:t>
            </a:fld>
            <a:endParaRPr lang="en-US"/>
          </a:p>
        </p:txBody>
      </p:sp>
    </p:spTree>
    <p:extLst>
      <p:ext uri="{BB962C8B-B14F-4D97-AF65-F5344CB8AC3E}">
        <p14:creationId xmlns:p14="http://schemas.microsoft.com/office/powerpoint/2010/main" val="3240770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Sự dữ dành cho địa ngục. Sự lành dành cho nước Trời.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Lãnh đạo chia sẻ ước mơ gây dựng tầm nhìn cho nhau. </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Sự khích lệ và quở trách là 2 mặt của tình yêu. </a:t>
            </a:r>
          </a:p>
        </p:txBody>
      </p:sp>
      <p:sp>
        <p:nvSpPr>
          <p:cNvPr id="4" name="Slide Number Placeholder 3"/>
          <p:cNvSpPr>
            <a:spLocks noGrp="1"/>
          </p:cNvSpPr>
          <p:nvPr>
            <p:ph type="sldNum" sz="quarter" idx="5"/>
          </p:nvPr>
        </p:nvSpPr>
        <p:spPr/>
        <p:txBody>
          <a:bodyPr/>
          <a:lstStyle/>
          <a:p>
            <a:fld id="{4059B2DC-2518-F047-A665-62503AB116A5}" type="slidenum">
              <a:rPr lang="en-US" smtClean="0"/>
              <a:t>8</a:t>
            </a:fld>
            <a:endParaRPr lang="en-US"/>
          </a:p>
        </p:txBody>
      </p:sp>
    </p:spTree>
    <p:extLst>
      <p:ext uri="{BB962C8B-B14F-4D97-AF65-F5344CB8AC3E}">
        <p14:creationId xmlns:p14="http://schemas.microsoft.com/office/powerpoint/2010/main" val="3143696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a:t>
            </a:r>
          </a:p>
          <a:p>
            <a:endParaRPr lang="vi-VN" sz="1200" b="0" i="0" u="none" strike="noStrike" kern="1200" dirty="0">
              <a:solidFill>
                <a:schemeClr val="tx1"/>
              </a:solidFill>
              <a:effectLst/>
              <a:latin typeface="+mn-lt"/>
              <a:ea typeface="+mn-ea"/>
              <a:cs typeface="+mn-cs"/>
              <a:hlinkClick r:id="rId3"/>
            </a:endParaRPr>
          </a:p>
          <a:p>
            <a:r>
              <a:rPr lang="vi-VN" sz="1200" b="0" i="0" u="none" strike="noStrike" kern="1200" dirty="0">
                <a:solidFill>
                  <a:schemeClr val="tx1"/>
                </a:solidFill>
                <a:effectLst/>
                <a:latin typeface="+mn-lt"/>
                <a:ea typeface="+mn-ea"/>
                <a:cs typeface="+mn-cs"/>
                <a:hlinkClick r:id="rId3"/>
              </a:rPr>
              <a:t>Thi-thiên 139:</a:t>
            </a:r>
            <a:r>
              <a:rPr lang="vi-VN" sz="1200" b="0" i="0" u="none" strike="noStrike" kern="1200" dirty="0">
                <a:solidFill>
                  <a:schemeClr val="tx1"/>
                </a:solidFill>
                <a:effectLst/>
                <a:latin typeface="+mn-lt"/>
                <a:ea typeface="+mn-ea"/>
                <a:cs typeface="+mn-cs"/>
                <a:hlinkClick r:id="rId4" tooltip="Share Verse"/>
              </a:rPr>
              <a:t>13</a:t>
            </a:r>
            <a:r>
              <a:rPr lang="vi-VN" sz="1200" b="0" i="0" kern="1200" dirty="0">
                <a:solidFill>
                  <a:schemeClr val="tx1"/>
                </a:solidFill>
                <a:effectLst/>
                <a:latin typeface="+mn-lt"/>
                <a:ea typeface="+mn-ea"/>
                <a:cs typeface="+mn-cs"/>
              </a:rPr>
              <a:t> ”Vì chính Chúa nắn nên tâm thần tôi, Dệt thành tôi trong lòng mẹ tôi. </a:t>
            </a:r>
            <a:r>
              <a:rPr lang="vi-VN" sz="1200" b="0" i="0" u="none" strike="noStrike" kern="1200" dirty="0">
                <a:solidFill>
                  <a:schemeClr val="tx1"/>
                </a:solidFill>
                <a:effectLst/>
                <a:latin typeface="+mn-lt"/>
                <a:ea typeface="+mn-ea"/>
                <a:cs typeface="+mn-cs"/>
                <a:hlinkClick r:id="rId5" tooltip="Share Verse"/>
              </a:rPr>
              <a:t>14</a:t>
            </a:r>
            <a:r>
              <a:rPr lang="vi-VN" sz="1200" b="0" i="0" kern="1200" dirty="0">
                <a:solidFill>
                  <a:schemeClr val="tx1"/>
                </a:solidFill>
                <a:effectLst/>
                <a:latin typeface="+mn-lt"/>
                <a:ea typeface="+mn-ea"/>
                <a:cs typeface="+mn-cs"/>
              </a:rPr>
              <a:t> Tôi cảm tạ Chúa, vì tôi được dựng nên cách đáng sợ lạ lùng. Công việc Chúa thật lạ lùng, lòng tôi biết rõ lắm”</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Dẫu người thiện và kẻ ác đều như vậy. Vì mỗi một con người chúng ta là một tác phẩm của ĐCT, </a:t>
            </a:r>
          </a:p>
          <a:p>
            <a:r>
              <a:rPr lang="vi-VN" sz="1200" b="0" i="0" kern="1200" dirty="0">
                <a:solidFill>
                  <a:schemeClr val="tx1"/>
                </a:solidFill>
                <a:effectLst/>
                <a:latin typeface="+mn-lt"/>
                <a:ea typeface="+mn-ea"/>
                <a:cs typeface="+mn-cs"/>
              </a:rPr>
              <a:t>Ngay cã đối với người yếu nhất, các thiếu nhi. Cần dạy nó lòng tự trọng.</a:t>
            </a:r>
          </a:p>
          <a:p>
            <a:endParaRPr lang="vi-VN"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059B2DC-2518-F047-A665-62503AB116A5}" type="slidenum">
              <a:rPr lang="en-US" smtClean="0"/>
              <a:t>9</a:t>
            </a:fld>
            <a:endParaRPr lang="en-US"/>
          </a:p>
        </p:txBody>
      </p:sp>
    </p:spTree>
    <p:extLst>
      <p:ext uri="{BB962C8B-B14F-4D97-AF65-F5344CB8AC3E}">
        <p14:creationId xmlns:p14="http://schemas.microsoft.com/office/powerpoint/2010/main" val="571907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sz="1200" b="0" i="0" kern="1200" dirty="0">
              <a:solidFill>
                <a:schemeClr val="tx1"/>
              </a:solidFill>
              <a:effectLst/>
              <a:latin typeface="+mn-lt"/>
              <a:ea typeface="+mn-ea"/>
              <a:cs typeface="+mn-cs"/>
            </a:endParaRPr>
          </a:p>
          <a:p>
            <a:r>
              <a:rPr lang="vi-VN" sz="1200" b="0" i="0" u="none" strike="noStrike" kern="1200" dirty="0">
                <a:solidFill>
                  <a:schemeClr val="tx1"/>
                </a:solidFill>
                <a:effectLst/>
                <a:latin typeface="+mn-lt"/>
                <a:ea typeface="+mn-ea"/>
                <a:cs typeface="+mn-cs"/>
                <a:hlinkClick r:id="rId3"/>
              </a:rPr>
              <a:t>Sang The ky 1:27 </a:t>
            </a:r>
            <a:r>
              <a:rPr lang="vi-VN" sz="1200" b="0" i="0" kern="1200" dirty="0">
                <a:solidFill>
                  <a:schemeClr val="tx1"/>
                </a:solidFill>
                <a:effectLst/>
                <a:latin typeface="+mn-lt"/>
                <a:ea typeface="+mn-ea"/>
                <a:cs typeface="+mn-cs"/>
              </a:rPr>
              <a:t>Đức Chúa Trời dựng nên loài người như hình Ngài; Ngài dựng nên loài người giống như hình Đức Chúa Trời; Ngài dựng nên người nam cùng người nữ.</a:t>
            </a:r>
            <a:endParaRPr lang="vi-VN" sz="1200" b="0" i="0" u="none" strike="noStrike" kern="1200" dirty="0">
              <a:solidFill>
                <a:schemeClr val="tx1"/>
              </a:solidFill>
              <a:effectLst/>
              <a:latin typeface="+mn-lt"/>
              <a:ea typeface="+mn-ea"/>
              <a:cs typeface="+mn-cs"/>
              <a:hlinkClick r:id="rId3"/>
            </a:endParaRP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Chấp nhận mọi người về sự khác biệt: Sống nội tâm, sống năng nỗ. </a:t>
            </a:r>
          </a:p>
          <a:p>
            <a:r>
              <a:rPr lang="vi-VN" sz="1200" b="0" i="0" kern="1200" dirty="0">
                <a:solidFill>
                  <a:schemeClr val="tx1"/>
                </a:solidFill>
                <a:effectLst/>
                <a:latin typeface="+mn-lt"/>
                <a:ea typeface="+mn-ea"/>
                <a:cs typeface="+mn-cs"/>
              </a:rPr>
              <a:t>Cá tính: Năng nổ, cẩn thận xét nét, tình cảm, lý trí.</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10</a:t>
            </a:fld>
            <a:endParaRPr lang="en-US"/>
          </a:p>
        </p:txBody>
      </p:sp>
    </p:spTree>
    <p:extLst>
      <p:ext uri="{BB962C8B-B14F-4D97-AF65-F5344CB8AC3E}">
        <p14:creationId xmlns:p14="http://schemas.microsoft.com/office/powerpoint/2010/main" val="1724539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b="0" dirty="0"/>
              <a:t>Chỉ về các ngưoi hầu việc Chúa giữa vòng anh em. Các tôn giáo khác họ lo cho tu sỉ tốt hơn Tin lành rất nhiều. Nhiều người lạm dụng nhưng ở đây là thánh đồ không phải chức sắc.</a:t>
            </a:r>
            <a:endParaRPr lang="en-US" dirty="0"/>
          </a:p>
        </p:txBody>
      </p:sp>
      <p:sp>
        <p:nvSpPr>
          <p:cNvPr id="4" name="Slide Number Placeholder 3"/>
          <p:cNvSpPr>
            <a:spLocks noGrp="1"/>
          </p:cNvSpPr>
          <p:nvPr>
            <p:ph type="sldNum" sz="quarter" idx="5"/>
          </p:nvPr>
        </p:nvSpPr>
        <p:spPr/>
        <p:txBody>
          <a:bodyPr/>
          <a:lstStyle/>
          <a:p>
            <a:fld id="{4059B2DC-2518-F047-A665-62503AB116A5}" type="slidenum">
              <a:rPr lang="en-US" smtClean="0"/>
              <a:t>11</a:t>
            </a:fld>
            <a:endParaRPr lang="en-US"/>
          </a:p>
        </p:txBody>
      </p:sp>
    </p:spTree>
    <p:extLst>
      <p:ext uri="{BB962C8B-B14F-4D97-AF65-F5344CB8AC3E}">
        <p14:creationId xmlns:p14="http://schemas.microsoft.com/office/powerpoint/2010/main" val="151603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9/4/21</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0944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04854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9/4/21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85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691117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9/4/21</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4651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9/4/21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6323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9/4/21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130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9/4/21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74377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9/4/21</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54992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9/4/21</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8890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9/4/21</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305441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9/4/21</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420473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22" r:id="rId6"/>
    <p:sldLayoutId id="2147483717" r:id="rId7"/>
    <p:sldLayoutId id="2147483718" r:id="rId8"/>
    <p:sldLayoutId id="2147483719" r:id="rId9"/>
    <p:sldLayoutId id="2147483721" r:id="rId10"/>
    <p:sldLayoutId id="2147483720"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ietchristian.com/kinhthanh/forward.asp?btt/44/12:1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44/12:1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etchristian.com/kinhthanh/forward.asp?btt/44/12:1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vietchristian.com/kinhthanh/forward.asp?btt/44/12:1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forward.asp?btt/44/12:1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vietchristian.com/kinhthanh/forward.asp?btt/44/12:17"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vietchristian.com/kinhthanh/forward.asp?btt/44/12:1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vietchristian.com/kinhthanh/forward.asp?btt/44/12:19"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vietchristian.com/kinhthanh/forward.asp?btt/44/12:2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vietchristian.com/kinhthanh/forward.asp?btt/44/12:2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vietchristian.com/kinhthanh/forward.asp?btt/44/12:10" TargetMode="External"/><Relationship Id="rId7" Type="http://schemas.openxmlformats.org/officeDocument/2006/relationships/hyperlink" Target="https://vietchristian.com/kinhthanh/forward.asp?btt/44/12:16" TargetMode="External"/><Relationship Id="rId2" Type="http://schemas.openxmlformats.org/officeDocument/2006/relationships/hyperlink" Target="https://vietchristian.com/kinhthanh/forward.asp?btt/44/12:9" TargetMode="External"/><Relationship Id="rId1" Type="http://schemas.openxmlformats.org/officeDocument/2006/relationships/slideLayout" Target="../slideLayouts/slideLayout2.xml"/><Relationship Id="rId6" Type="http://schemas.openxmlformats.org/officeDocument/2006/relationships/hyperlink" Target="https://vietchristian.com/kinhthanh/forward.asp?btt/44/12:15" TargetMode="External"/><Relationship Id="rId5" Type="http://schemas.openxmlformats.org/officeDocument/2006/relationships/hyperlink" Target="https://vietchristian.com/kinhthanh/forward.asp?btt/44/12:14" TargetMode="External"/><Relationship Id="rId4" Type="http://schemas.openxmlformats.org/officeDocument/2006/relationships/hyperlink" Target="https://vietchristian.com/kinhthanh/forward.asp?btt/44/12:1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vietchristian.com/kinhthanh/forward.asp?btt/44/12:18" TargetMode="External"/><Relationship Id="rId2" Type="http://schemas.openxmlformats.org/officeDocument/2006/relationships/hyperlink" Target="https://vietchristian.com/kinhthanh/forward.asp?btt/44/12:17" TargetMode="External"/><Relationship Id="rId1" Type="http://schemas.openxmlformats.org/officeDocument/2006/relationships/slideLayout" Target="../slideLayouts/slideLayout2.xml"/><Relationship Id="rId6" Type="http://schemas.openxmlformats.org/officeDocument/2006/relationships/hyperlink" Target="https://vietchristian.com/kinhthanh/forward.asp?btt/44/12:21" TargetMode="External"/><Relationship Id="rId5" Type="http://schemas.openxmlformats.org/officeDocument/2006/relationships/hyperlink" Target="https://vietchristian.com/kinhthanh/forward.asp?btt/44/12:20" TargetMode="External"/><Relationship Id="rId4" Type="http://schemas.openxmlformats.org/officeDocument/2006/relationships/hyperlink" Target="https://vietchristian.com/kinhthanh/forward.asp?btt/44/12:19"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44/12: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etchristian.com/kinhthanh/forward.asp?btt/44/12:1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2" name="Rectangle 36">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38">
            <a:extLst>
              <a:ext uri="{FF2B5EF4-FFF2-40B4-BE49-F238E27FC236}">
                <a16:creationId xmlns:a16="http://schemas.microsoft.com/office/drawing/2014/main" id="{57851D67-7085-40E2-B146-F91433A2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1500"/>
            <a:ext cx="7534656" cy="511290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62F176A-9349-4CD7-8042-59C0200C8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0904" y="-4078"/>
            <a:ext cx="4641096"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E9A171F-91A7-42F8-B25C-E38B244E7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CA0FD6C-7A8F-4766-8B71-A5062CE04830}"/>
              </a:ext>
            </a:extLst>
          </p:cNvPr>
          <p:cNvPicPr>
            <a:picLocks noChangeAspect="1"/>
          </p:cNvPicPr>
          <p:nvPr/>
        </p:nvPicPr>
        <p:blipFill rotWithShape="1">
          <a:blip r:embed="rId3"/>
          <a:srcRect l="2180" r="4090" b="-1"/>
          <a:stretch/>
        </p:blipFill>
        <p:spPr>
          <a:xfrm>
            <a:off x="1311028" y="1738975"/>
            <a:ext cx="4889588" cy="3729959"/>
          </a:xfrm>
          <a:prstGeom prst="rect">
            <a:avLst/>
          </a:prstGeom>
        </p:spPr>
      </p:pic>
      <p:sp>
        <p:nvSpPr>
          <p:cNvPr id="45" name="Rectangle 44">
            <a:extLst>
              <a:ext uri="{FF2B5EF4-FFF2-40B4-BE49-F238E27FC236}">
                <a16:creationId xmlns:a16="http://schemas.microsoft.com/office/drawing/2014/main" id="{064738AB-B6BE-4867-889A-52CE4AC8D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85467" y="1095508"/>
            <a:ext cx="4606533" cy="50168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112FC6-EAA7-3245-92B6-7046C7ABC093}"/>
              </a:ext>
            </a:extLst>
          </p:cNvPr>
          <p:cNvSpPr>
            <a:spLocks noGrp="1"/>
          </p:cNvSpPr>
          <p:nvPr>
            <p:ph type="ctrTitle"/>
          </p:nvPr>
        </p:nvSpPr>
        <p:spPr>
          <a:xfrm>
            <a:off x="7973503" y="1709530"/>
            <a:ext cx="3754671" cy="2528515"/>
          </a:xfrm>
        </p:spPr>
        <p:txBody>
          <a:bodyPr anchor="b">
            <a:normAutofit/>
          </a:bodyPr>
          <a:lstStyle/>
          <a:p>
            <a:r>
              <a:rPr lang="en-US" sz="3600" dirty="0" err="1">
                <a:solidFill>
                  <a:schemeClr val="bg1"/>
                </a:solidFill>
              </a:rPr>
              <a:t>Bài</a:t>
            </a:r>
            <a:r>
              <a:rPr lang="en-US" sz="3600" dirty="0">
                <a:solidFill>
                  <a:schemeClr val="bg1"/>
                </a:solidFill>
              </a:rPr>
              <a:t> 9: </a:t>
            </a:r>
            <a:r>
              <a:rPr lang="en-US" sz="3600" dirty="0" err="1">
                <a:solidFill>
                  <a:schemeClr val="bg1"/>
                </a:solidFill>
              </a:rPr>
              <a:t>Lãnh</a:t>
            </a:r>
            <a:r>
              <a:rPr lang="en-US" sz="3600" dirty="0">
                <a:solidFill>
                  <a:schemeClr val="bg1"/>
                </a:solidFill>
              </a:rPr>
              <a:t> </a:t>
            </a:r>
            <a:r>
              <a:rPr lang="en-US" sz="3600" dirty="0" err="1">
                <a:solidFill>
                  <a:schemeClr val="bg1"/>
                </a:solidFill>
              </a:rPr>
              <a:t>Đạo</a:t>
            </a:r>
            <a:r>
              <a:rPr lang="en-US" sz="3600" dirty="0">
                <a:solidFill>
                  <a:schemeClr val="bg1"/>
                </a:solidFill>
              </a:rPr>
              <a:t> </a:t>
            </a:r>
            <a:r>
              <a:rPr lang="en-US" sz="3600" dirty="0" err="1">
                <a:solidFill>
                  <a:schemeClr val="bg1"/>
                </a:solidFill>
              </a:rPr>
              <a:t>và</a:t>
            </a:r>
            <a:r>
              <a:rPr lang="en-US" sz="3600" dirty="0">
                <a:solidFill>
                  <a:schemeClr val="bg1"/>
                </a:solidFill>
              </a:rPr>
              <a:t> </a:t>
            </a:r>
            <a:r>
              <a:rPr lang="en-US" sz="3600" dirty="0" err="1">
                <a:solidFill>
                  <a:schemeClr val="bg1"/>
                </a:solidFill>
              </a:rPr>
              <a:t>Mọi</a:t>
            </a:r>
            <a:r>
              <a:rPr lang="en-US" sz="3600" dirty="0">
                <a:solidFill>
                  <a:schemeClr val="bg1"/>
                </a:solidFill>
              </a:rPr>
              <a:t> NGƯỜI</a:t>
            </a:r>
          </a:p>
        </p:txBody>
      </p:sp>
      <p:sp>
        <p:nvSpPr>
          <p:cNvPr id="3" name="Subtitle 2">
            <a:extLst>
              <a:ext uri="{FF2B5EF4-FFF2-40B4-BE49-F238E27FC236}">
                <a16:creationId xmlns:a16="http://schemas.microsoft.com/office/drawing/2014/main" id="{75BFF524-7C13-8340-AB6C-AFE978E3B09E}"/>
              </a:ext>
            </a:extLst>
          </p:cNvPr>
          <p:cNvSpPr>
            <a:spLocks noGrp="1"/>
          </p:cNvSpPr>
          <p:nvPr>
            <p:ph type="subTitle" idx="1"/>
          </p:nvPr>
        </p:nvSpPr>
        <p:spPr>
          <a:xfrm>
            <a:off x="7976915" y="4238046"/>
            <a:ext cx="3751260" cy="1741404"/>
          </a:xfrm>
        </p:spPr>
        <p:txBody>
          <a:bodyPr anchor="t">
            <a:normAutofit/>
          </a:bodyPr>
          <a:lstStyle/>
          <a:p>
            <a:r>
              <a:rPr lang="en-US" sz="2000" dirty="0" err="1">
                <a:solidFill>
                  <a:schemeClr val="bg1"/>
                </a:solidFill>
              </a:rPr>
              <a:t>Lãnh</a:t>
            </a:r>
            <a:r>
              <a:rPr lang="en-US" sz="2000" dirty="0">
                <a:solidFill>
                  <a:schemeClr val="bg1"/>
                </a:solidFill>
              </a:rPr>
              <a:t> </a:t>
            </a:r>
            <a:r>
              <a:rPr lang="en-US" sz="2000" dirty="0" err="1">
                <a:solidFill>
                  <a:schemeClr val="bg1"/>
                </a:solidFill>
              </a:rPr>
              <a:t>đạo</a:t>
            </a:r>
            <a:r>
              <a:rPr lang="en-US" sz="2000" dirty="0">
                <a:solidFill>
                  <a:schemeClr val="bg1"/>
                </a:solidFill>
              </a:rPr>
              <a:t> </a:t>
            </a:r>
            <a:r>
              <a:rPr lang="en-US" sz="2000" dirty="0" err="1">
                <a:solidFill>
                  <a:schemeClr val="bg1"/>
                </a:solidFill>
              </a:rPr>
              <a:t>Cơ</a:t>
            </a:r>
            <a:r>
              <a:rPr lang="en-US" sz="2000" dirty="0">
                <a:solidFill>
                  <a:schemeClr val="bg1"/>
                </a:solidFill>
              </a:rPr>
              <a:t> </a:t>
            </a:r>
            <a:r>
              <a:rPr lang="en-US" sz="2000" dirty="0" err="1">
                <a:solidFill>
                  <a:schemeClr val="bg1"/>
                </a:solidFill>
              </a:rPr>
              <a:t>Đốc</a:t>
            </a:r>
            <a:r>
              <a:rPr lang="en-US" sz="2000" dirty="0">
                <a:solidFill>
                  <a:schemeClr val="bg1"/>
                </a:solidFill>
              </a:rPr>
              <a:t> </a:t>
            </a:r>
            <a:r>
              <a:rPr lang="en-US" sz="2000" dirty="0" err="1">
                <a:solidFill>
                  <a:schemeClr val="bg1"/>
                </a:solidFill>
              </a:rPr>
              <a:t>Chân</a:t>
            </a:r>
            <a:r>
              <a:rPr lang="en-US" sz="2000" dirty="0">
                <a:solidFill>
                  <a:schemeClr val="bg1"/>
                </a:solidFill>
              </a:rPr>
              <a:t> </a:t>
            </a:r>
            <a:r>
              <a:rPr lang="en-US" sz="2000" dirty="0" err="1">
                <a:solidFill>
                  <a:schemeClr val="bg1"/>
                </a:solidFill>
              </a:rPr>
              <a:t>Chính</a:t>
            </a:r>
            <a:r>
              <a:rPr lang="en-US" sz="2000" dirty="0">
                <a:solidFill>
                  <a:schemeClr val="bg1"/>
                </a:solidFill>
              </a:rPr>
              <a:t> </a:t>
            </a:r>
            <a:r>
              <a:rPr lang="en-US" sz="2000" dirty="0" err="1">
                <a:solidFill>
                  <a:schemeClr val="bg1"/>
                </a:solidFill>
              </a:rPr>
              <a:t>thật</a:t>
            </a:r>
            <a:r>
              <a:rPr lang="en-US" sz="2000" dirty="0">
                <a:solidFill>
                  <a:schemeClr val="bg1"/>
                </a:solidFill>
              </a:rPr>
              <a:t> </a:t>
            </a:r>
            <a:r>
              <a:rPr lang="en-US" sz="2000" dirty="0" err="1">
                <a:solidFill>
                  <a:schemeClr val="bg1"/>
                </a:solidFill>
              </a:rPr>
              <a:t>sự</a:t>
            </a:r>
            <a:r>
              <a:rPr lang="en-US" sz="2000" dirty="0">
                <a:solidFill>
                  <a:schemeClr val="bg1"/>
                </a:solidFill>
              </a:rPr>
              <a:t> </a:t>
            </a:r>
            <a:r>
              <a:rPr lang="en-US" sz="2000" dirty="0" err="1">
                <a:solidFill>
                  <a:schemeClr val="bg1"/>
                </a:solidFill>
              </a:rPr>
              <a:t>yêu</a:t>
            </a:r>
            <a:r>
              <a:rPr lang="en-US" sz="2000" dirty="0">
                <a:solidFill>
                  <a:schemeClr val="bg1"/>
                </a:solidFill>
              </a:rPr>
              <a:t> </a:t>
            </a:r>
            <a:r>
              <a:rPr lang="en-US" sz="2000" dirty="0" err="1">
                <a:solidFill>
                  <a:schemeClr val="bg1"/>
                </a:solidFill>
              </a:rPr>
              <a:t>thích</a:t>
            </a:r>
            <a:r>
              <a:rPr lang="en-US" sz="2000" dirty="0">
                <a:solidFill>
                  <a:schemeClr val="bg1"/>
                </a:solidFill>
              </a:rPr>
              <a:t> </a:t>
            </a:r>
            <a:r>
              <a:rPr lang="en-US" sz="2000" dirty="0" err="1">
                <a:solidFill>
                  <a:schemeClr val="bg1"/>
                </a:solidFill>
              </a:rPr>
              <a:t>mọi</a:t>
            </a:r>
            <a:r>
              <a:rPr lang="en-US" sz="2000" dirty="0">
                <a:solidFill>
                  <a:schemeClr val="bg1"/>
                </a:solidFill>
              </a:rPr>
              <a:t> </a:t>
            </a:r>
            <a:r>
              <a:rPr lang="en-US" sz="2000" dirty="0" err="1">
                <a:solidFill>
                  <a:schemeClr val="bg1"/>
                </a:solidFill>
              </a:rPr>
              <a:t>người</a:t>
            </a:r>
            <a:endParaRPr lang="en-US" sz="2000" dirty="0">
              <a:solidFill>
                <a:schemeClr val="bg1"/>
              </a:solidFill>
            </a:endParaRPr>
          </a:p>
        </p:txBody>
      </p:sp>
      <p:sp>
        <p:nvSpPr>
          <p:cNvPr id="47" name="Rectangle 46">
            <a:extLst>
              <a:ext uri="{FF2B5EF4-FFF2-40B4-BE49-F238E27FC236}">
                <a16:creationId xmlns:a16="http://schemas.microsoft.com/office/drawing/2014/main" id="{9C969C2C-E7E3-4052-87D4-61E733EC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C60369F-A41B-4D6E-8990-30E2715C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459"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663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B59E90-C2E6-4C7B-B62A-9A39E4D13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41B2979-9B0F-4F3C-A912-A0A5339D7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88D065-482C-41CF-99A2-50EFB1B9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7EA53-3697-ED43-93AA-F406BD55E330}"/>
              </a:ext>
            </a:extLst>
          </p:cNvPr>
          <p:cNvSpPr>
            <a:spLocks noGrp="1"/>
          </p:cNvSpPr>
          <p:nvPr>
            <p:ph type="title"/>
          </p:nvPr>
        </p:nvSpPr>
        <p:spPr>
          <a:xfrm>
            <a:off x="1668219" y="2018361"/>
            <a:ext cx="5408670" cy="2778389"/>
          </a:xfrm>
        </p:spPr>
        <p:txBody>
          <a:bodyPr>
            <a:normAutofit/>
          </a:bodyPr>
          <a:lstStyle/>
          <a:p>
            <a:r>
              <a:rPr lang="en-US" dirty="0">
                <a:solidFill>
                  <a:schemeClr val="bg1"/>
                </a:solidFill>
              </a:rPr>
              <a:t>CON NGƯỜI RẤT ĐA DẠNG</a:t>
            </a:r>
          </a:p>
        </p:txBody>
      </p:sp>
      <p:sp>
        <p:nvSpPr>
          <p:cNvPr id="14" name="Rectangle 13">
            <a:extLst>
              <a:ext uri="{FF2B5EF4-FFF2-40B4-BE49-F238E27FC236}">
                <a16:creationId xmlns:a16="http://schemas.microsoft.com/office/drawing/2014/main" id="{23E1A6E1-A101-407D-9872-0506425C7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3564" y="0"/>
            <a:ext cx="4658436" cy="1631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B719278-7F2F-4811-B6C9-3045E7DCC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574051"/>
            <a:ext cx="4626864" cy="36356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49E4F89-BD43-4E3D-88E8-6C7E8AA9F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1153701-84AC-48F8-BF95-FD091301A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25FF1E9-6522-482B-A20C-EA7AF7CAA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242301-289E-B145-B4DB-7C3BBA82F823}"/>
              </a:ext>
            </a:extLst>
          </p:cNvPr>
          <p:cNvSpPr>
            <a:spLocks noGrp="1"/>
          </p:cNvSpPr>
          <p:nvPr>
            <p:ph idx="1"/>
          </p:nvPr>
        </p:nvSpPr>
        <p:spPr>
          <a:xfrm>
            <a:off x="7968404" y="2138901"/>
            <a:ext cx="3580678" cy="2721857"/>
          </a:xfrm>
        </p:spPr>
        <p:txBody>
          <a:bodyPr>
            <a:normAutofit/>
          </a:bodyPr>
          <a:lstStyle/>
          <a:p>
            <a:r>
              <a:rPr lang="en-US" sz="2400" b="0" dirty="0" err="1"/>
              <a:t>Vì</a:t>
            </a:r>
            <a:r>
              <a:rPr lang="en-US" sz="2400" b="0" dirty="0"/>
              <a:t> con </a:t>
            </a:r>
            <a:r>
              <a:rPr lang="en-US" sz="2400" b="0" dirty="0" err="1"/>
              <a:t>Người</a:t>
            </a:r>
            <a:r>
              <a:rPr lang="en-US" sz="2400" b="0" dirty="0"/>
              <a:t> </a:t>
            </a:r>
            <a:r>
              <a:rPr lang="en-US" sz="2400" b="0" dirty="0" err="1"/>
              <a:t>được</a:t>
            </a:r>
            <a:r>
              <a:rPr lang="en-US" sz="2400" b="0" dirty="0"/>
              <a:t> </a:t>
            </a:r>
            <a:r>
              <a:rPr lang="en-US" sz="2400" b="0" dirty="0" err="1"/>
              <a:t>dựng</a:t>
            </a:r>
            <a:r>
              <a:rPr lang="en-US" sz="2400" b="0" dirty="0"/>
              <a:t> </a:t>
            </a:r>
            <a:r>
              <a:rPr lang="en-US" sz="2400" b="0" dirty="0" err="1"/>
              <a:t>nên</a:t>
            </a:r>
            <a:r>
              <a:rPr lang="en-US" sz="2400" b="0" dirty="0"/>
              <a:t> </a:t>
            </a:r>
            <a:r>
              <a:rPr lang="en-US" sz="2400" b="0" dirty="0" err="1"/>
              <a:t>như</a:t>
            </a:r>
            <a:r>
              <a:rPr lang="en-US" sz="2400" b="0" dirty="0"/>
              <a:t> </a:t>
            </a:r>
            <a:r>
              <a:rPr lang="en-US" sz="2400" b="0" dirty="0" err="1"/>
              <a:t>hình</a:t>
            </a:r>
            <a:r>
              <a:rPr lang="en-US" sz="2400" b="0" dirty="0"/>
              <a:t> </a:t>
            </a:r>
            <a:r>
              <a:rPr lang="en-US" sz="2400" b="0" dirty="0" err="1"/>
              <a:t>ảnh</a:t>
            </a:r>
            <a:r>
              <a:rPr lang="en-US" sz="2400" b="0" dirty="0"/>
              <a:t> </a:t>
            </a:r>
            <a:r>
              <a:rPr lang="en-US" sz="2400" b="0" dirty="0" err="1"/>
              <a:t>Ngài</a:t>
            </a:r>
            <a:r>
              <a:rPr lang="en-US" sz="2400" b="0" dirty="0"/>
              <a:t>, </a:t>
            </a:r>
            <a:r>
              <a:rPr lang="en-US" sz="2400" b="0" dirty="0" err="1"/>
              <a:t>đặc</a:t>
            </a:r>
            <a:r>
              <a:rPr lang="en-US" sz="2400" b="0" dirty="0"/>
              <a:t> </a:t>
            </a:r>
            <a:r>
              <a:rPr lang="en-US" sz="2400" b="0" dirty="0" err="1"/>
              <a:t>biệt</a:t>
            </a:r>
            <a:r>
              <a:rPr lang="en-US" sz="2400" b="0" dirty="0"/>
              <a:t> </a:t>
            </a:r>
            <a:r>
              <a:rPr lang="en-US" sz="2400" b="0" dirty="0" err="1"/>
              <a:t>và</a:t>
            </a:r>
            <a:r>
              <a:rPr lang="en-US" sz="2400" b="0" dirty="0"/>
              <a:t> </a:t>
            </a:r>
            <a:r>
              <a:rPr lang="en-US" sz="2400" b="0" dirty="0" err="1"/>
              <a:t>đa</a:t>
            </a:r>
            <a:r>
              <a:rPr lang="en-US" sz="2400" b="0" dirty="0"/>
              <a:t> </a:t>
            </a:r>
            <a:r>
              <a:rPr lang="en-US" sz="2400" b="0" dirty="0" err="1"/>
              <a:t>dạng</a:t>
            </a:r>
            <a:endParaRPr lang="en-US" sz="2400" b="0" dirty="0"/>
          </a:p>
        </p:txBody>
      </p:sp>
      <p:sp>
        <p:nvSpPr>
          <p:cNvPr id="24" name="Rectangle 23">
            <a:extLst>
              <a:ext uri="{FF2B5EF4-FFF2-40B4-BE49-F238E27FC236}">
                <a16:creationId xmlns:a16="http://schemas.microsoft.com/office/drawing/2014/main" id="{760CEDF7-1225-4242-8C30-EA518372A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3762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C1CE8-2A90-4441-898F-2F86BC389E7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LÒNG RỘNG RÃI</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354642-64E5-8A4B-A8BD-A3761458584D}"/>
              </a:ext>
            </a:extLst>
          </p:cNvPr>
          <p:cNvSpPr>
            <a:spLocks noGrp="1"/>
          </p:cNvSpPr>
          <p:nvPr>
            <p:ph idx="1"/>
          </p:nvPr>
        </p:nvSpPr>
        <p:spPr>
          <a:xfrm>
            <a:off x="5117909" y="1952825"/>
            <a:ext cx="6431173" cy="3635693"/>
          </a:xfrm>
        </p:spPr>
        <p:txBody>
          <a:bodyPr>
            <a:normAutofit lnSpcReduction="10000"/>
          </a:bodyPr>
          <a:lstStyle/>
          <a:p>
            <a:endParaRPr lang="en-US" dirty="0"/>
          </a:p>
          <a:p>
            <a:r>
              <a:rPr lang="vi-VN" sz="2800" b="0" dirty="0">
                <a:hlinkClick r:id="rId3" tooltip="Share Verse"/>
              </a:rPr>
              <a:t>13</a:t>
            </a:r>
            <a:r>
              <a:rPr lang="vi-VN" sz="2800" b="0" dirty="0"/>
              <a:t> Hãy cung cấp sự cần dùng cho các thánh đồ; </a:t>
            </a:r>
            <a:endParaRPr lang="en-US" sz="2800" dirty="0"/>
          </a:p>
          <a:p>
            <a:endParaRPr lang="en-US" dirty="0"/>
          </a:p>
          <a:p>
            <a:r>
              <a:rPr lang="en-US" sz="2800" dirty="0" err="1"/>
              <a:t>Lòng</a:t>
            </a:r>
            <a:r>
              <a:rPr lang="en-US" sz="2800" dirty="0"/>
              <a:t> </a:t>
            </a:r>
            <a:r>
              <a:rPr lang="en-US" sz="2800" dirty="0" err="1"/>
              <a:t>rộng</a:t>
            </a:r>
            <a:r>
              <a:rPr lang="en-US" sz="2800" dirty="0"/>
              <a:t> </a:t>
            </a:r>
            <a:r>
              <a:rPr lang="en-US" sz="2800" dirty="0" err="1"/>
              <a:t>rãi</a:t>
            </a:r>
            <a:r>
              <a:rPr lang="en-US" sz="2800" dirty="0"/>
              <a:t> </a:t>
            </a:r>
            <a:r>
              <a:rPr lang="en-US" sz="2800" dirty="0" err="1"/>
              <a:t>với</a:t>
            </a:r>
            <a:r>
              <a:rPr lang="en-US" sz="2800" dirty="0"/>
              <a:t> </a:t>
            </a:r>
            <a:r>
              <a:rPr lang="en-US" sz="2800" dirty="0" err="1"/>
              <a:t>anh</a:t>
            </a:r>
            <a:r>
              <a:rPr lang="en-US" sz="2800" dirty="0"/>
              <a:t> </a:t>
            </a:r>
            <a:r>
              <a:rPr lang="en-US" sz="2800" dirty="0" err="1"/>
              <a:t>em</a:t>
            </a:r>
            <a:r>
              <a:rPr lang="en-US" sz="2800" dirty="0"/>
              <a:t> </a:t>
            </a:r>
            <a:r>
              <a:rPr lang="en-US" sz="2800" dirty="0" err="1"/>
              <a:t>trong</a:t>
            </a:r>
            <a:r>
              <a:rPr lang="en-US" sz="2800" dirty="0"/>
              <a:t> </a:t>
            </a:r>
            <a:r>
              <a:rPr lang="en-US" sz="2800" dirty="0" err="1"/>
              <a:t>đức</a:t>
            </a:r>
            <a:r>
              <a:rPr lang="en-US" sz="2800" dirty="0"/>
              <a:t> tin</a:t>
            </a:r>
          </a:p>
          <a:p>
            <a:endParaRPr lang="en-US" dirty="0"/>
          </a:p>
        </p:txBody>
      </p:sp>
    </p:spTree>
    <p:extLst>
      <p:ext uri="{BB962C8B-B14F-4D97-AF65-F5344CB8AC3E}">
        <p14:creationId xmlns:p14="http://schemas.microsoft.com/office/powerpoint/2010/main" val="342552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C1CE8-2A90-4441-898F-2F86BC389E7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LÒNG HIẾU KHÁCH</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354642-64E5-8A4B-A8BD-A3761458584D}"/>
              </a:ext>
            </a:extLst>
          </p:cNvPr>
          <p:cNvSpPr>
            <a:spLocks noGrp="1"/>
          </p:cNvSpPr>
          <p:nvPr>
            <p:ph idx="1"/>
          </p:nvPr>
        </p:nvSpPr>
        <p:spPr>
          <a:xfrm>
            <a:off x="4992269" y="2113809"/>
            <a:ext cx="6593417" cy="4356996"/>
          </a:xfrm>
        </p:spPr>
        <p:txBody>
          <a:bodyPr>
            <a:normAutofit/>
          </a:bodyPr>
          <a:lstStyle/>
          <a:p>
            <a:r>
              <a:rPr lang="vi-VN" sz="2800" i="1" dirty="0">
                <a:hlinkClick r:id="rId3" tooltip="Share Verse"/>
              </a:rPr>
              <a:t>13</a:t>
            </a:r>
            <a:r>
              <a:rPr lang="vi-VN" sz="2800" i="1" dirty="0">
                <a:solidFill>
                  <a:schemeClr val="accent6">
                    <a:lumMod val="75000"/>
                  </a:schemeClr>
                </a:solidFill>
              </a:rPr>
              <a:t>b</a:t>
            </a:r>
            <a:r>
              <a:rPr lang="vi-VN" sz="2800" i="1" dirty="0"/>
              <a:t> hãy ân cần tiếp khách. </a:t>
            </a:r>
            <a:endParaRPr lang="en-US" sz="2800" i="1" dirty="0"/>
          </a:p>
          <a:p>
            <a:endParaRPr lang="en-US" sz="2400" dirty="0"/>
          </a:p>
          <a:p>
            <a:r>
              <a:rPr lang="en-US" sz="2400" b="0" dirty="0" err="1"/>
              <a:t>Lòng</a:t>
            </a:r>
            <a:r>
              <a:rPr lang="en-US" sz="2400" b="0" dirty="0"/>
              <a:t> </a:t>
            </a:r>
            <a:r>
              <a:rPr lang="en-US" sz="2400" b="0" dirty="0" err="1"/>
              <a:t>hiếu</a:t>
            </a:r>
            <a:r>
              <a:rPr lang="en-US" sz="2400" b="0" dirty="0"/>
              <a:t> </a:t>
            </a:r>
            <a:r>
              <a:rPr lang="en-US" sz="2400" b="0" dirty="0" err="1"/>
              <a:t>khách</a:t>
            </a:r>
            <a:r>
              <a:rPr lang="en-US" sz="2400" b="0" dirty="0"/>
              <a:t> </a:t>
            </a:r>
            <a:r>
              <a:rPr lang="en-US" sz="2400" b="0" dirty="0" err="1"/>
              <a:t>của</a:t>
            </a:r>
            <a:r>
              <a:rPr lang="en-US" sz="2400" b="0" dirty="0"/>
              <a:t> </a:t>
            </a:r>
            <a:r>
              <a:rPr lang="en-US" sz="2400" b="0" dirty="0" err="1"/>
              <a:t>Cơ</a:t>
            </a:r>
            <a:r>
              <a:rPr lang="en-US" sz="2400" b="0" dirty="0"/>
              <a:t> </a:t>
            </a:r>
            <a:r>
              <a:rPr lang="en-US" sz="2400" b="0" dirty="0" err="1"/>
              <a:t>đốc</a:t>
            </a:r>
            <a:r>
              <a:rPr lang="en-US" sz="2400" b="0" dirty="0"/>
              <a:t> </a:t>
            </a:r>
            <a:r>
              <a:rPr lang="en-US" sz="2400" b="0" dirty="0" err="1"/>
              <a:t>nhân</a:t>
            </a:r>
            <a:r>
              <a:rPr lang="en-US" sz="2400" b="0" dirty="0"/>
              <a:t> </a:t>
            </a:r>
            <a:r>
              <a:rPr lang="en-US" sz="2400" b="0" dirty="0" err="1"/>
              <a:t>vượt</a:t>
            </a:r>
            <a:r>
              <a:rPr lang="en-US" sz="2400" b="0" dirty="0"/>
              <a:t> </a:t>
            </a:r>
            <a:r>
              <a:rPr lang="en-US" sz="2400" b="0" dirty="0" err="1"/>
              <a:t>trên</a:t>
            </a:r>
            <a:r>
              <a:rPr lang="en-US" sz="2400" b="0" dirty="0"/>
              <a:t> </a:t>
            </a:r>
            <a:r>
              <a:rPr lang="en-US" sz="2400" b="0" dirty="0" err="1"/>
              <a:t>cã</a:t>
            </a:r>
            <a:r>
              <a:rPr lang="en-US" sz="2400" b="0" dirty="0"/>
              <a:t> </a:t>
            </a:r>
            <a:r>
              <a:rPr lang="en-US" sz="2400" b="0" dirty="0" err="1"/>
              <a:t>văn</a:t>
            </a:r>
            <a:r>
              <a:rPr lang="en-US" sz="2400" b="0" dirty="0"/>
              <a:t> </a:t>
            </a:r>
            <a:r>
              <a:rPr lang="en-US" sz="2400" b="0" dirty="0" err="1"/>
              <a:t>hoá</a:t>
            </a:r>
            <a:r>
              <a:rPr lang="en-US" sz="2400" b="0" dirty="0"/>
              <a:t>. </a:t>
            </a:r>
            <a:r>
              <a:rPr lang="en-US" sz="2400" b="0" dirty="0" err="1"/>
              <a:t>Đây</a:t>
            </a:r>
            <a:r>
              <a:rPr lang="en-US" sz="2400" b="0" dirty="0"/>
              <a:t> </a:t>
            </a:r>
            <a:r>
              <a:rPr lang="en-US" sz="2400" b="0" dirty="0" err="1"/>
              <a:t>không</a:t>
            </a:r>
            <a:r>
              <a:rPr lang="en-US" sz="2400" b="0" dirty="0"/>
              <a:t> </a:t>
            </a:r>
            <a:r>
              <a:rPr lang="en-US" sz="2400" b="0" dirty="0" err="1"/>
              <a:t>phải</a:t>
            </a:r>
            <a:r>
              <a:rPr lang="en-US" sz="2400" b="0" dirty="0"/>
              <a:t> </a:t>
            </a:r>
            <a:r>
              <a:rPr lang="en-US" sz="2400" b="0" dirty="0" err="1"/>
              <a:t>là</a:t>
            </a:r>
            <a:r>
              <a:rPr lang="en-US" sz="2400" b="0" dirty="0"/>
              <a:t> </a:t>
            </a:r>
            <a:r>
              <a:rPr lang="en-US" sz="2400" b="0" dirty="0" err="1"/>
              <a:t>khách</a:t>
            </a:r>
            <a:r>
              <a:rPr lang="en-US" sz="2400" b="0" dirty="0"/>
              <a:t> </a:t>
            </a:r>
            <a:r>
              <a:rPr lang="en-US" sz="2400" b="0" dirty="0" err="1"/>
              <a:t>quen</a:t>
            </a:r>
            <a:r>
              <a:rPr lang="en-US" sz="2400" b="0" dirty="0"/>
              <a:t> </a:t>
            </a:r>
            <a:r>
              <a:rPr lang="en-US" sz="2400" b="0" dirty="0" err="1"/>
              <a:t>biết</a:t>
            </a:r>
            <a:r>
              <a:rPr lang="en-US" sz="2400" b="0" dirty="0"/>
              <a:t> </a:t>
            </a:r>
            <a:r>
              <a:rPr lang="en-US" sz="2400" b="0" dirty="0" err="1"/>
              <a:t>nhưng</a:t>
            </a:r>
            <a:r>
              <a:rPr lang="en-US" sz="2400" b="0" dirty="0"/>
              <a:t> </a:t>
            </a:r>
            <a:r>
              <a:rPr lang="en-US" sz="2400" b="0" dirty="0" err="1"/>
              <a:t>người</a:t>
            </a:r>
            <a:r>
              <a:rPr lang="en-US" sz="2400" b="0" dirty="0"/>
              <a:t> </a:t>
            </a:r>
            <a:r>
              <a:rPr lang="en-US" sz="2400" b="0" dirty="0" err="1"/>
              <a:t>tha</a:t>
            </a:r>
            <a:r>
              <a:rPr lang="en-US" sz="2400" b="0" dirty="0"/>
              <a:t> </a:t>
            </a:r>
            <a:r>
              <a:rPr lang="en-US" sz="2400" b="0" dirty="0" err="1"/>
              <a:t>phương</a:t>
            </a:r>
            <a:endParaRPr lang="en-US" sz="2400" b="0" dirty="0"/>
          </a:p>
          <a:p>
            <a:endParaRPr lang="en-US" dirty="0"/>
          </a:p>
          <a:p>
            <a:endParaRPr lang="en-US" dirty="0"/>
          </a:p>
          <a:p>
            <a:endParaRPr lang="en-US" dirty="0"/>
          </a:p>
        </p:txBody>
      </p:sp>
    </p:spTree>
    <p:extLst>
      <p:ext uri="{BB962C8B-B14F-4D97-AF65-F5344CB8AC3E}">
        <p14:creationId xmlns:p14="http://schemas.microsoft.com/office/powerpoint/2010/main" val="326211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C1CE8-2A90-4441-898F-2F86BC389E7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LÒNG BAO DUNG</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354642-64E5-8A4B-A8BD-A3761458584D}"/>
              </a:ext>
            </a:extLst>
          </p:cNvPr>
          <p:cNvSpPr>
            <a:spLocks noGrp="1"/>
          </p:cNvSpPr>
          <p:nvPr>
            <p:ph idx="1"/>
          </p:nvPr>
        </p:nvSpPr>
        <p:spPr>
          <a:xfrm>
            <a:off x="5117909" y="1952825"/>
            <a:ext cx="6431173" cy="3635693"/>
          </a:xfrm>
        </p:spPr>
        <p:txBody>
          <a:bodyPr>
            <a:normAutofit/>
          </a:bodyPr>
          <a:lstStyle/>
          <a:p>
            <a:endParaRPr lang="en-US" dirty="0"/>
          </a:p>
          <a:p>
            <a:r>
              <a:rPr lang="en-US" sz="2400" dirty="0" err="1"/>
              <a:t>Lòng</a:t>
            </a:r>
            <a:r>
              <a:rPr lang="en-US" sz="2400" dirty="0"/>
              <a:t> Bao Dung: </a:t>
            </a:r>
            <a:r>
              <a:rPr lang="en-US" sz="2400" dirty="0" err="1"/>
              <a:t>Với</a:t>
            </a:r>
            <a:r>
              <a:rPr lang="en-US" sz="2400" dirty="0"/>
              <a:t> </a:t>
            </a:r>
            <a:r>
              <a:rPr lang="en-US" sz="2400" dirty="0" err="1"/>
              <a:t>kẻ</a:t>
            </a:r>
            <a:r>
              <a:rPr lang="en-US" sz="2400" dirty="0"/>
              <a:t> </a:t>
            </a:r>
            <a:r>
              <a:rPr lang="en-US" sz="2400" dirty="0" err="1"/>
              <a:t>ghét</a:t>
            </a:r>
            <a:r>
              <a:rPr lang="en-US" sz="2400" dirty="0"/>
              <a:t> </a:t>
            </a:r>
            <a:r>
              <a:rPr lang="en-US" sz="2400" dirty="0" err="1"/>
              <a:t>mình</a:t>
            </a:r>
            <a:endParaRPr lang="en-US" sz="2400" dirty="0"/>
          </a:p>
          <a:p>
            <a:endParaRPr lang="en-US" sz="2400" dirty="0"/>
          </a:p>
          <a:p>
            <a:r>
              <a:rPr lang="vi-VN" sz="2400" b="0" dirty="0">
                <a:hlinkClick r:id="rId3" tooltip="Share Verse"/>
              </a:rPr>
              <a:t>14</a:t>
            </a:r>
            <a:r>
              <a:rPr lang="vi-VN" sz="2400" b="0" dirty="0"/>
              <a:t> Hãy chúc phước cho kẻ bắt bớ anh em; hãy chúc phước, chớ nguyền rủa</a:t>
            </a:r>
          </a:p>
          <a:p>
            <a:endParaRPr lang="en-US" dirty="0"/>
          </a:p>
          <a:p>
            <a:endParaRPr lang="en-US" dirty="0"/>
          </a:p>
        </p:txBody>
      </p:sp>
    </p:spTree>
    <p:extLst>
      <p:ext uri="{BB962C8B-B14F-4D97-AF65-F5344CB8AC3E}">
        <p14:creationId xmlns:p14="http://schemas.microsoft.com/office/powerpoint/2010/main" val="184314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9C4F-7754-E742-BB6A-376878311662}"/>
              </a:ext>
            </a:extLst>
          </p:cNvPr>
          <p:cNvSpPr>
            <a:spLocks noGrp="1"/>
          </p:cNvSpPr>
          <p:nvPr>
            <p:ph type="title"/>
          </p:nvPr>
        </p:nvSpPr>
        <p:spPr>
          <a:xfrm>
            <a:off x="642918" y="1952825"/>
            <a:ext cx="3411973" cy="3635693"/>
          </a:xfrm>
        </p:spPr>
        <p:txBody>
          <a:bodyPr>
            <a:normAutofit/>
          </a:bodyPr>
          <a:lstStyle/>
          <a:p>
            <a:r>
              <a:rPr lang="en-US" sz="3300" dirty="0">
                <a:solidFill>
                  <a:schemeClr val="bg1"/>
                </a:solidFill>
              </a:rPr>
              <a:t>SỰ ĐỒNG CẢM</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4290E3-BBB9-D749-B2EC-01EA1104ACBD}"/>
              </a:ext>
            </a:extLst>
          </p:cNvPr>
          <p:cNvSpPr>
            <a:spLocks noGrp="1"/>
          </p:cNvSpPr>
          <p:nvPr>
            <p:ph idx="1"/>
          </p:nvPr>
        </p:nvSpPr>
        <p:spPr>
          <a:xfrm>
            <a:off x="5117909" y="1952825"/>
            <a:ext cx="6431173" cy="3635693"/>
          </a:xfrm>
        </p:spPr>
        <p:txBody>
          <a:bodyPr>
            <a:normAutofit/>
          </a:bodyPr>
          <a:lstStyle/>
          <a:p>
            <a:endParaRPr lang="en-US" dirty="0"/>
          </a:p>
          <a:p>
            <a:r>
              <a:rPr lang="vi-VN" sz="3200" b="0" dirty="0">
                <a:hlinkClick r:id="rId3" tooltip="Share Verse"/>
              </a:rPr>
              <a:t>15</a:t>
            </a:r>
            <a:r>
              <a:rPr lang="vi-VN" sz="3200" b="0" dirty="0"/>
              <a:t> Hãy vui với kẻ vui, khóc với kẻ khóc. </a:t>
            </a:r>
            <a:endParaRPr lang="en-US" sz="3200" dirty="0"/>
          </a:p>
        </p:txBody>
      </p:sp>
    </p:spTree>
    <p:extLst>
      <p:ext uri="{BB962C8B-B14F-4D97-AF65-F5344CB8AC3E}">
        <p14:creationId xmlns:p14="http://schemas.microsoft.com/office/powerpoint/2010/main" val="3696509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9C4F-7754-E742-BB6A-376878311662}"/>
              </a:ext>
            </a:extLst>
          </p:cNvPr>
          <p:cNvSpPr>
            <a:spLocks noGrp="1"/>
          </p:cNvSpPr>
          <p:nvPr>
            <p:ph type="title"/>
          </p:nvPr>
        </p:nvSpPr>
        <p:spPr>
          <a:xfrm>
            <a:off x="642918" y="1952825"/>
            <a:ext cx="3411973" cy="3635693"/>
          </a:xfrm>
        </p:spPr>
        <p:txBody>
          <a:bodyPr>
            <a:normAutofit/>
          </a:bodyPr>
          <a:lstStyle/>
          <a:p>
            <a:r>
              <a:rPr lang="en-US" sz="3300" dirty="0">
                <a:solidFill>
                  <a:schemeClr val="bg1"/>
                </a:solidFill>
              </a:rPr>
              <a:t>SỰ CẢM THÔNG VỀ VĂN HOÁ</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4290E3-BBB9-D749-B2EC-01EA1104ACBD}"/>
              </a:ext>
            </a:extLst>
          </p:cNvPr>
          <p:cNvSpPr>
            <a:spLocks noGrp="1"/>
          </p:cNvSpPr>
          <p:nvPr>
            <p:ph idx="1"/>
          </p:nvPr>
        </p:nvSpPr>
        <p:spPr>
          <a:xfrm>
            <a:off x="5117909" y="1952825"/>
            <a:ext cx="6431173" cy="3635693"/>
          </a:xfrm>
        </p:spPr>
        <p:txBody>
          <a:bodyPr>
            <a:normAutofit/>
          </a:bodyPr>
          <a:lstStyle/>
          <a:p>
            <a:r>
              <a:rPr lang="en-US" dirty="0" err="1"/>
              <a:t>Dễ</a:t>
            </a:r>
            <a:r>
              <a:rPr lang="en-US" dirty="0"/>
              <a:t> </a:t>
            </a:r>
            <a:r>
              <a:rPr lang="en-US" dirty="0" err="1"/>
              <a:t>dàng</a:t>
            </a:r>
            <a:r>
              <a:rPr lang="en-US" dirty="0"/>
              <a:t> </a:t>
            </a:r>
            <a:r>
              <a:rPr lang="en-US" dirty="0" err="1"/>
              <a:t>cho</a:t>
            </a:r>
            <a:r>
              <a:rPr lang="en-US" dirty="0"/>
              <a:t> </a:t>
            </a:r>
            <a:r>
              <a:rPr lang="en-US" dirty="0" err="1"/>
              <a:t>sự</a:t>
            </a:r>
            <a:r>
              <a:rPr lang="en-US" dirty="0"/>
              <a:t> </a:t>
            </a:r>
            <a:r>
              <a:rPr lang="en-US" dirty="0" err="1"/>
              <a:t>khác</a:t>
            </a:r>
            <a:r>
              <a:rPr lang="en-US" dirty="0"/>
              <a:t> </a:t>
            </a:r>
            <a:r>
              <a:rPr lang="en-US" dirty="0" err="1"/>
              <a:t>biệt</a:t>
            </a:r>
            <a:r>
              <a:rPr lang="en-US" dirty="0"/>
              <a:t> </a:t>
            </a:r>
            <a:r>
              <a:rPr lang="en-US" dirty="0" err="1"/>
              <a:t>văn</a:t>
            </a:r>
            <a:r>
              <a:rPr lang="en-US" dirty="0"/>
              <a:t> </a:t>
            </a:r>
            <a:r>
              <a:rPr lang="en-US" dirty="0" err="1"/>
              <a:t>hoá</a:t>
            </a:r>
            <a:endParaRPr lang="en-US" dirty="0"/>
          </a:p>
          <a:p>
            <a:r>
              <a:rPr lang="vi-VN" b="0" dirty="0">
                <a:hlinkClick r:id="rId3" tooltip="Share Verse"/>
              </a:rPr>
              <a:t>16</a:t>
            </a:r>
            <a:r>
              <a:rPr lang="vi-VN" b="0" dirty="0"/>
              <a:t> Trong vòng anh em phải ở cho hiệp ý nhau; đừng ước ao sự cao sang, nhưng phải ưa thích sự khiêm nhường. Chớ cho mình là khôn ngoan.</a:t>
            </a:r>
            <a:endParaRPr lang="en-US" dirty="0"/>
          </a:p>
        </p:txBody>
      </p:sp>
    </p:spTree>
    <p:extLst>
      <p:ext uri="{BB962C8B-B14F-4D97-AF65-F5344CB8AC3E}">
        <p14:creationId xmlns:p14="http://schemas.microsoft.com/office/powerpoint/2010/main" val="125523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B73E24-78A2-3A4A-BACE-BAB88A363549}"/>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SỰ TỬ TẾ VỚI MỌI NGƯỜI</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6F0591-97A1-3A49-8CF3-152A7BD0BC6A}"/>
              </a:ext>
            </a:extLst>
          </p:cNvPr>
          <p:cNvSpPr>
            <a:spLocks noGrp="1"/>
          </p:cNvSpPr>
          <p:nvPr>
            <p:ph idx="1"/>
          </p:nvPr>
        </p:nvSpPr>
        <p:spPr>
          <a:xfrm>
            <a:off x="1038767" y="2391770"/>
            <a:ext cx="10895934" cy="4270287"/>
          </a:xfrm>
        </p:spPr>
        <p:txBody>
          <a:bodyPr anchor="t">
            <a:normAutofit fontScale="85000" lnSpcReduction="20000"/>
          </a:bodyPr>
          <a:lstStyle/>
          <a:p>
            <a:r>
              <a:rPr lang="vi-VN" sz="2400" b="0" dirty="0">
                <a:hlinkClick r:id="rId3" tooltip="Share Verse"/>
              </a:rPr>
              <a:t>17</a:t>
            </a:r>
            <a:r>
              <a:rPr lang="vi-VN" sz="2400" b="0" dirty="0"/>
              <a:t> Chớ lấy ác trả ác cho ai; phải chăm tìm điều thiện trước mặt mọi người</a:t>
            </a:r>
          </a:p>
          <a:p>
            <a:endParaRPr lang="en-US" sz="2400" dirty="0"/>
          </a:p>
          <a:p>
            <a:r>
              <a:rPr lang="en-US" sz="3300" dirty="0" err="1"/>
              <a:t>Sự</a:t>
            </a:r>
            <a:r>
              <a:rPr lang="en-US" sz="3300" dirty="0"/>
              <a:t> </a:t>
            </a:r>
            <a:r>
              <a:rPr lang="en-US" sz="3300" dirty="0" err="1"/>
              <a:t>tử</a:t>
            </a:r>
            <a:r>
              <a:rPr lang="en-US" sz="3300" dirty="0"/>
              <a:t> </a:t>
            </a:r>
            <a:r>
              <a:rPr lang="en-US" sz="3300" dirty="0" err="1"/>
              <a:t>tế</a:t>
            </a:r>
            <a:r>
              <a:rPr lang="en-US" sz="3300" dirty="0"/>
              <a:t> </a:t>
            </a:r>
            <a:r>
              <a:rPr lang="en-US" sz="3300" dirty="0" err="1"/>
              <a:t>với</a:t>
            </a:r>
            <a:r>
              <a:rPr lang="en-US" sz="3300" dirty="0"/>
              <a:t> </a:t>
            </a:r>
            <a:r>
              <a:rPr lang="en-US" sz="3300" dirty="0" err="1"/>
              <a:t>mọi</a:t>
            </a:r>
            <a:r>
              <a:rPr lang="en-US" sz="3300" dirty="0"/>
              <a:t> </a:t>
            </a:r>
            <a:r>
              <a:rPr lang="en-US" sz="3300" dirty="0" err="1"/>
              <a:t>người</a:t>
            </a:r>
            <a:r>
              <a:rPr lang="en-US" sz="3300" dirty="0"/>
              <a:t> </a:t>
            </a:r>
            <a:r>
              <a:rPr lang="en-US" sz="3300" dirty="0" err="1"/>
              <a:t>là</a:t>
            </a:r>
            <a:r>
              <a:rPr lang="en-US" sz="3300" dirty="0"/>
              <a:t> </a:t>
            </a:r>
            <a:r>
              <a:rPr lang="en-US" sz="3300" dirty="0" err="1"/>
              <a:t>một</a:t>
            </a:r>
            <a:r>
              <a:rPr lang="en-US" sz="3300" dirty="0"/>
              <a:t> </a:t>
            </a:r>
            <a:r>
              <a:rPr lang="en-US" sz="3300" dirty="0" err="1"/>
              <a:t>phẩm</a:t>
            </a:r>
            <a:r>
              <a:rPr lang="en-US" sz="3300" dirty="0"/>
              <a:t> </a:t>
            </a:r>
            <a:r>
              <a:rPr lang="en-US" sz="3300" dirty="0" err="1"/>
              <a:t>chất</a:t>
            </a:r>
            <a:r>
              <a:rPr lang="en-US" sz="3300" dirty="0"/>
              <a:t> </a:t>
            </a:r>
            <a:r>
              <a:rPr lang="en-US" sz="3300" dirty="0" err="1"/>
              <a:t>của</a:t>
            </a:r>
            <a:r>
              <a:rPr lang="en-US" sz="3300" dirty="0"/>
              <a:t> </a:t>
            </a:r>
            <a:r>
              <a:rPr lang="en-US" sz="3300" dirty="0" err="1"/>
              <a:t>Cơ</a:t>
            </a:r>
            <a:r>
              <a:rPr lang="en-US" sz="3300" dirty="0"/>
              <a:t> </a:t>
            </a:r>
            <a:r>
              <a:rPr lang="en-US" sz="3300" dirty="0" err="1"/>
              <a:t>đốc</a:t>
            </a:r>
            <a:r>
              <a:rPr lang="en-US" sz="3300" dirty="0"/>
              <a:t> </a:t>
            </a:r>
            <a:r>
              <a:rPr lang="en-US" sz="3300" dirty="0" err="1"/>
              <a:t>nhân</a:t>
            </a:r>
            <a:endParaRPr lang="en-US" sz="3300" dirty="0"/>
          </a:p>
          <a:p>
            <a:endParaRPr lang="vi-VN" sz="2400" b="0" dirty="0"/>
          </a:p>
          <a:p>
            <a:r>
              <a:rPr lang="vi-VN" sz="2400" b="0" i="1" dirty="0"/>
              <a:t>I Cô-rinh-tô 13: 4 </a:t>
            </a:r>
          </a:p>
          <a:p>
            <a:r>
              <a:rPr lang="vi-VN" sz="2400" b="0" dirty="0"/>
              <a:t>BD 1925 “Tình yêu thương hay nhịn nhục.tình yêu thương hay nhơn từ…”</a:t>
            </a:r>
          </a:p>
          <a:p>
            <a:r>
              <a:rPr lang="vi-VN" sz="2400" b="0" dirty="0"/>
              <a:t>BD KTHĐ “Tình yêu hay nhẫn nại và tử tế”</a:t>
            </a:r>
          </a:p>
          <a:p>
            <a:endParaRPr lang="vi-VN" b="0" dirty="0"/>
          </a:p>
          <a:p>
            <a:endParaRPr lang="en-US" dirty="0"/>
          </a:p>
        </p:txBody>
      </p:sp>
    </p:spTree>
    <p:extLst>
      <p:ext uri="{BB962C8B-B14F-4D97-AF65-F5344CB8AC3E}">
        <p14:creationId xmlns:p14="http://schemas.microsoft.com/office/powerpoint/2010/main" val="322983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9C4F-7754-E742-BB6A-376878311662}"/>
              </a:ext>
            </a:extLst>
          </p:cNvPr>
          <p:cNvSpPr>
            <a:spLocks noGrp="1"/>
          </p:cNvSpPr>
          <p:nvPr>
            <p:ph type="title"/>
          </p:nvPr>
        </p:nvSpPr>
        <p:spPr>
          <a:xfrm>
            <a:off x="642918" y="1952825"/>
            <a:ext cx="3411973" cy="3635693"/>
          </a:xfrm>
        </p:spPr>
        <p:txBody>
          <a:bodyPr>
            <a:normAutofit fontScale="90000"/>
          </a:bodyPr>
          <a:lstStyle/>
          <a:p>
            <a:r>
              <a:rPr lang="en-US" sz="3300" dirty="0">
                <a:solidFill>
                  <a:schemeClr val="bg1"/>
                </a:solidFill>
              </a:rPr>
              <a:t>VĂN HOÁ TỬ TẾ:</a:t>
            </a:r>
            <a:br>
              <a:rPr lang="en-US" sz="3300" dirty="0">
                <a:solidFill>
                  <a:schemeClr val="bg1"/>
                </a:solidFill>
              </a:rPr>
            </a:br>
            <a:r>
              <a:rPr lang="en-US" sz="3300" dirty="0">
                <a:solidFill>
                  <a:schemeClr val="bg1"/>
                </a:solidFill>
              </a:rPr>
              <a:t>LÒNG BIẾT ƠN VÀ NHẬN LỖI</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4290E3-BBB9-D749-B2EC-01EA1104ACBD}"/>
              </a:ext>
            </a:extLst>
          </p:cNvPr>
          <p:cNvSpPr>
            <a:spLocks noGrp="1"/>
          </p:cNvSpPr>
          <p:nvPr>
            <p:ph idx="1"/>
          </p:nvPr>
        </p:nvSpPr>
        <p:spPr>
          <a:xfrm>
            <a:off x="5117909" y="1952825"/>
            <a:ext cx="6431173" cy="3635693"/>
          </a:xfrm>
        </p:spPr>
        <p:txBody>
          <a:bodyPr>
            <a:normAutofit/>
          </a:bodyPr>
          <a:lstStyle/>
          <a:p>
            <a:r>
              <a:rPr lang="en-US" sz="2800" dirty="0" err="1"/>
              <a:t>Văn</a:t>
            </a:r>
            <a:r>
              <a:rPr lang="en-US" sz="2800" dirty="0"/>
              <a:t> </a:t>
            </a:r>
            <a:r>
              <a:rPr lang="en-US" sz="2800" dirty="0" err="1"/>
              <a:t>hoá</a:t>
            </a:r>
            <a:r>
              <a:rPr lang="en-US" sz="2800" dirty="0"/>
              <a:t> </a:t>
            </a:r>
            <a:r>
              <a:rPr lang="en-US" sz="2800" dirty="0" err="1"/>
              <a:t>cảm</a:t>
            </a:r>
            <a:r>
              <a:rPr lang="en-US" sz="2800" dirty="0"/>
              <a:t> </a:t>
            </a:r>
            <a:r>
              <a:rPr lang="en-US" sz="2800" dirty="0" err="1"/>
              <a:t>ơn</a:t>
            </a:r>
            <a:r>
              <a:rPr lang="en-US" sz="2800" dirty="0"/>
              <a:t> </a:t>
            </a:r>
            <a:r>
              <a:rPr lang="en-US" sz="2800" dirty="0" err="1"/>
              <a:t>và</a:t>
            </a:r>
            <a:r>
              <a:rPr lang="en-US" sz="2800" dirty="0"/>
              <a:t> </a:t>
            </a:r>
            <a:r>
              <a:rPr lang="en-US" sz="2800" dirty="0" err="1"/>
              <a:t>xin</a:t>
            </a:r>
            <a:r>
              <a:rPr lang="en-US" sz="2800" dirty="0"/>
              <a:t> </a:t>
            </a:r>
            <a:r>
              <a:rPr lang="en-US" sz="2800" dirty="0" err="1"/>
              <a:t>lỗi</a:t>
            </a:r>
            <a:r>
              <a:rPr lang="en-US" sz="2800" dirty="0"/>
              <a:t> </a:t>
            </a:r>
            <a:r>
              <a:rPr lang="en-US" sz="2800" dirty="0" err="1"/>
              <a:t>tạo</a:t>
            </a:r>
            <a:r>
              <a:rPr lang="en-US" sz="2800" dirty="0"/>
              <a:t> </a:t>
            </a:r>
            <a:r>
              <a:rPr lang="en-US" sz="2800" dirty="0" err="1"/>
              <a:t>môi</a:t>
            </a:r>
            <a:r>
              <a:rPr lang="en-US" sz="2800" dirty="0"/>
              <a:t> </a:t>
            </a:r>
            <a:r>
              <a:rPr lang="en-US" sz="2800" dirty="0" err="1"/>
              <a:t>trường</a:t>
            </a:r>
            <a:r>
              <a:rPr lang="en-US" sz="2800" dirty="0"/>
              <a:t> </a:t>
            </a:r>
            <a:r>
              <a:rPr lang="en-US" sz="2800" dirty="0" err="1"/>
              <a:t>tích</a:t>
            </a:r>
            <a:r>
              <a:rPr lang="en-US" sz="2800" dirty="0"/>
              <a:t> </a:t>
            </a:r>
            <a:r>
              <a:rPr lang="en-US" sz="2800" dirty="0" err="1"/>
              <a:t>cực</a:t>
            </a:r>
            <a:endParaRPr lang="en-US" sz="2800" dirty="0"/>
          </a:p>
          <a:p>
            <a:endParaRPr lang="en-US" dirty="0"/>
          </a:p>
        </p:txBody>
      </p:sp>
    </p:spTree>
    <p:extLst>
      <p:ext uri="{BB962C8B-B14F-4D97-AF65-F5344CB8AC3E}">
        <p14:creationId xmlns:p14="http://schemas.microsoft.com/office/powerpoint/2010/main" val="784625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D9C4F-7754-E742-BB6A-376878311662}"/>
              </a:ext>
            </a:extLst>
          </p:cNvPr>
          <p:cNvSpPr>
            <a:spLocks noGrp="1"/>
          </p:cNvSpPr>
          <p:nvPr>
            <p:ph type="title"/>
          </p:nvPr>
        </p:nvSpPr>
        <p:spPr>
          <a:xfrm>
            <a:off x="642918" y="1952825"/>
            <a:ext cx="3411973" cy="3635693"/>
          </a:xfrm>
        </p:spPr>
        <p:txBody>
          <a:bodyPr>
            <a:normAutofit/>
          </a:bodyPr>
          <a:lstStyle/>
          <a:p>
            <a:r>
              <a:rPr lang="en-US" sz="3300" dirty="0">
                <a:solidFill>
                  <a:schemeClr val="bg1"/>
                </a:solidFill>
              </a:rPr>
              <a:t>SỰ HOÀ THUẬN</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4290E3-BBB9-D749-B2EC-01EA1104ACBD}"/>
              </a:ext>
            </a:extLst>
          </p:cNvPr>
          <p:cNvSpPr>
            <a:spLocks noGrp="1"/>
          </p:cNvSpPr>
          <p:nvPr>
            <p:ph idx="1"/>
          </p:nvPr>
        </p:nvSpPr>
        <p:spPr>
          <a:xfrm>
            <a:off x="5117909" y="1952825"/>
            <a:ext cx="6431173" cy="3635693"/>
          </a:xfrm>
        </p:spPr>
        <p:txBody>
          <a:bodyPr>
            <a:normAutofit/>
          </a:bodyPr>
          <a:lstStyle/>
          <a:p>
            <a:r>
              <a:rPr lang="en-US" sz="2400" dirty="0" err="1"/>
              <a:t>Chấp</a:t>
            </a:r>
            <a:r>
              <a:rPr lang="en-US" sz="2400" dirty="0"/>
              <a:t> </a:t>
            </a:r>
            <a:r>
              <a:rPr lang="en-US" sz="2400" dirty="0" err="1"/>
              <a:t>nhận</a:t>
            </a:r>
            <a:r>
              <a:rPr lang="en-US" sz="2400" dirty="0"/>
              <a:t> </a:t>
            </a:r>
            <a:r>
              <a:rPr lang="en-US" sz="2400" dirty="0" err="1"/>
              <a:t>người</a:t>
            </a:r>
            <a:r>
              <a:rPr lang="en-US" sz="2400" dirty="0"/>
              <a:t> </a:t>
            </a:r>
            <a:r>
              <a:rPr lang="en-US" sz="2400" dirty="0" err="1"/>
              <a:t>khác</a:t>
            </a:r>
            <a:r>
              <a:rPr lang="en-US" sz="2400" dirty="0"/>
              <a:t> </a:t>
            </a:r>
            <a:r>
              <a:rPr lang="en-US" sz="2400" dirty="0" err="1"/>
              <a:t>là</a:t>
            </a:r>
            <a:r>
              <a:rPr lang="en-US" sz="2400" dirty="0"/>
              <a:t> </a:t>
            </a:r>
            <a:r>
              <a:rPr lang="en-US" sz="2400" dirty="0" err="1"/>
              <a:t>một</a:t>
            </a:r>
            <a:r>
              <a:rPr lang="en-US" sz="2400" dirty="0"/>
              <a:t> </a:t>
            </a:r>
            <a:r>
              <a:rPr lang="en-US" sz="2400" dirty="0" err="1"/>
              <a:t>nổ</a:t>
            </a:r>
            <a:r>
              <a:rPr lang="en-US" sz="2400" dirty="0"/>
              <a:t> </a:t>
            </a:r>
            <a:r>
              <a:rPr lang="en-US" sz="2400" dirty="0" err="1"/>
              <a:t>lực</a:t>
            </a:r>
            <a:r>
              <a:rPr lang="en-US" sz="2400" dirty="0"/>
              <a:t> </a:t>
            </a:r>
            <a:r>
              <a:rPr lang="en-US" sz="2400" dirty="0" err="1"/>
              <a:t>nhiều</a:t>
            </a:r>
            <a:r>
              <a:rPr lang="en-US" sz="2400" dirty="0"/>
              <a:t> </a:t>
            </a:r>
            <a:r>
              <a:rPr lang="en-US" sz="2400" dirty="0" err="1"/>
              <a:t>lợi</a:t>
            </a:r>
            <a:r>
              <a:rPr lang="en-US" sz="2400" dirty="0"/>
              <a:t> </a:t>
            </a:r>
            <a:r>
              <a:rPr lang="en-US" sz="2400" dirty="0" err="1"/>
              <a:t>ích</a:t>
            </a:r>
            <a:endParaRPr lang="en-US" sz="2400" dirty="0"/>
          </a:p>
          <a:p>
            <a:endParaRPr lang="en-US" sz="2400" dirty="0"/>
          </a:p>
          <a:p>
            <a:r>
              <a:rPr lang="vi-VN" sz="2400" b="0" dirty="0">
                <a:hlinkClick r:id="rId3" tooltip="Share Verse"/>
              </a:rPr>
              <a:t>18</a:t>
            </a:r>
            <a:r>
              <a:rPr lang="vi-VN" sz="2400" b="0" dirty="0"/>
              <a:t> Nếu có thể được, thì hãy hết sức mình mà hòa thuận với mọi người</a:t>
            </a:r>
            <a:r>
              <a:rPr lang="vi-VN" b="0" dirty="0"/>
              <a:t>.</a:t>
            </a:r>
            <a:endParaRPr lang="en-US" dirty="0"/>
          </a:p>
        </p:txBody>
      </p:sp>
    </p:spTree>
    <p:extLst>
      <p:ext uri="{BB962C8B-B14F-4D97-AF65-F5344CB8AC3E}">
        <p14:creationId xmlns:p14="http://schemas.microsoft.com/office/powerpoint/2010/main" val="2433039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C1CE8-2A90-4441-898F-2F86BC389E7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LÒNG VỊ THA</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354642-64E5-8A4B-A8BD-A3761458584D}"/>
              </a:ext>
            </a:extLst>
          </p:cNvPr>
          <p:cNvSpPr>
            <a:spLocks noGrp="1"/>
          </p:cNvSpPr>
          <p:nvPr>
            <p:ph idx="1"/>
          </p:nvPr>
        </p:nvSpPr>
        <p:spPr>
          <a:xfrm>
            <a:off x="4583875" y="1784277"/>
            <a:ext cx="7493330" cy="3804241"/>
          </a:xfrm>
        </p:spPr>
        <p:txBody>
          <a:bodyPr>
            <a:normAutofit fontScale="70000" lnSpcReduction="20000"/>
          </a:bodyPr>
          <a:lstStyle/>
          <a:p>
            <a:endParaRPr lang="en-US" dirty="0"/>
          </a:p>
          <a:p>
            <a:endParaRPr lang="en-US" dirty="0"/>
          </a:p>
          <a:p>
            <a:r>
              <a:rPr lang="vi-VN" sz="2900" b="0" dirty="0">
                <a:hlinkClick r:id="rId3" tooltip="Share Verse"/>
              </a:rPr>
              <a:t>19</a:t>
            </a:r>
            <a:r>
              <a:rPr lang="vi-VN" sz="2900" b="0" dirty="0"/>
              <a:t> Hỡi kẻ rất yêu dấu của tôi ơi, chính mình chớ trả thù ai, nhưng hãy nhường cho cơn thạnh nộ của Đức Chúa Trời; vì có chép lời Chúa phán rằng: Sự trả thù thuộc về ta, ta sẽ báo ứng. </a:t>
            </a:r>
            <a:r>
              <a:rPr lang="vi-VN" sz="2900" b="0" dirty="0">
                <a:hlinkClick r:id="rId4" tooltip="Share Verse"/>
              </a:rPr>
              <a:t>20</a:t>
            </a:r>
            <a:r>
              <a:rPr lang="vi-VN" sz="2900" b="0" dirty="0"/>
              <a:t> Vậy nếu kẻ thù mình có đói, hãy cho ăn; có khát, hãy cho uống; vì làm như vậy, khác nào mình lấy những than lửa đỏ mà chất trên đầu người.</a:t>
            </a:r>
            <a:endParaRPr lang="en-US" sz="2900" dirty="0"/>
          </a:p>
          <a:p>
            <a:endParaRPr lang="en-US" dirty="0"/>
          </a:p>
        </p:txBody>
      </p:sp>
    </p:spTree>
    <p:extLst>
      <p:ext uri="{BB962C8B-B14F-4D97-AF65-F5344CB8AC3E}">
        <p14:creationId xmlns:p14="http://schemas.microsoft.com/office/powerpoint/2010/main" val="291309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988C9-16D0-614F-B769-DBE25B6BB012}"/>
              </a:ext>
            </a:extLst>
          </p:cNvPr>
          <p:cNvSpPr>
            <a:spLocks noGrp="1"/>
          </p:cNvSpPr>
          <p:nvPr>
            <p:ph type="title"/>
          </p:nvPr>
        </p:nvSpPr>
        <p:spPr>
          <a:xfrm>
            <a:off x="642918" y="1952825"/>
            <a:ext cx="3411973" cy="3635693"/>
          </a:xfrm>
        </p:spPr>
        <p:txBody>
          <a:bodyPr>
            <a:normAutofit/>
          </a:bodyPr>
          <a:lstStyle/>
          <a:p>
            <a:r>
              <a:rPr lang="en-US" dirty="0" err="1">
                <a:solidFill>
                  <a:schemeClr val="bg1"/>
                </a:solidFill>
              </a:rPr>
              <a:t>Vấn</a:t>
            </a:r>
            <a:r>
              <a:rPr lang="en-US" dirty="0">
                <a:solidFill>
                  <a:schemeClr val="bg1"/>
                </a:solidFill>
              </a:rPr>
              <a:t> </a:t>
            </a:r>
            <a:r>
              <a:rPr lang="en-US" dirty="0" err="1">
                <a:solidFill>
                  <a:schemeClr val="bg1"/>
                </a:solidFill>
              </a:rPr>
              <a:t>đề</a:t>
            </a:r>
            <a:r>
              <a:rPr lang="en-US" dirty="0">
                <a:solidFill>
                  <a:schemeClr val="bg1"/>
                </a:solidFill>
              </a:rPr>
              <a:t> </a:t>
            </a:r>
            <a:r>
              <a:rPr lang="en-US" dirty="0" err="1">
                <a:solidFill>
                  <a:schemeClr val="bg1"/>
                </a:solidFill>
              </a:rPr>
              <a:t>về</a:t>
            </a:r>
            <a:r>
              <a:rPr lang="en-US" dirty="0">
                <a:solidFill>
                  <a:schemeClr val="bg1"/>
                </a:solidFill>
              </a:rPr>
              <a:t> con </a:t>
            </a:r>
            <a:r>
              <a:rPr lang="en-US" dirty="0" err="1">
                <a:solidFill>
                  <a:schemeClr val="bg1"/>
                </a:solidFill>
              </a:rPr>
              <a:t>người</a:t>
            </a:r>
            <a:endParaRPr lang="en-US" dirty="0">
              <a:solidFill>
                <a:schemeClr val="bg1"/>
              </a:solidFill>
            </a:endParaRP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4ED31BC-7636-A246-88BE-F29D72659610}"/>
              </a:ext>
            </a:extLst>
          </p:cNvPr>
          <p:cNvSpPr>
            <a:spLocks noGrp="1"/>
          </p:cNvSpPr>
          <p:nvPr>
            <p:ph idx="1"/>
          </p:nvPr>
        </p:nvSpPr>
        <p:spPr>
          <a:xfrm>
            <a:off x="5117909" y="1952825"/>
            <a:ext cx="6431173" cy="3635693"/>
          </a:xfrm>
        </p:spPr>
        <p:txBody>
          <a:bodyPr>
            <a:normAutofit/>
          </a:bodyPr>
          <a:lstStyle/>
          <a:p>
            <a:r>
              <a:rPr lang="en-US" dirty="0" err="1"/>
              <a:t>Bất</a:t>
            </a:r>
            <a:r>
              <a:rPr lang="en-US" dirty="0"/>
              <a:t> </a:t>
            </a:r>
            <a:r>
              <a:rPr lang="en-US" dirty="0" err="1"/>
              <a:t>công</a:t>
            </a:r>
            <a:r>
              <a:rPr lang="en-US" dirty="0"/>
              <a:t>: </a:t>
            </a:r>
            <a:r>
              <a:rPr lang="en-US" dirty="0" err="1"/>
              <a:t>giàu</a:t>
            </a:r>
            <a:r>
              <a:rPr lang="en-US" dirty="0"/>
              <a:t> </a:t>
            </a:r>
            <a:r>
              <a:rPr lang="en-US" dirty="0" err="1"/>
              <a:t>và</a:t>
            </a:r>
            <a:r>
              <a:rPr lang="en-US" dirty="0"/>
              <a:t> </a:t>
            </a:r>
            <a:r>
              <a:rPr lang="en-US" dirty="0" err="1"/>
              <a:t>nghèo</a:t>
            </a:r>
            <a:r>
              <a:rPr lang="en-US" dirty="0"/>
              <a:t>, sang </a:t>
            </a:r>
            <a:r>
              <a:rPr lang="en-US" dirty="0" err="1"/>
              <a:t>và</a:t>
            </a:r>
            <a:r>
              <a:rPr lang="en-US" dirty="0"/>
              <a:t> </a:t>
            </a:r>
            <a:r>
              <a:rPr lang="en-US" dirty="0" err="1"/>
              <a:t>hèn</a:t>
            </a:r>
            <a:r>
              <a:rPr lang="en-US" dirty="0"/>
              <a:t>, </a:t>
            </a:r>
            <a:r>
              <a:rPr lang="en-US" dirty="0" err="1"/>
              <a:t>quan</a:t>
            </a:r>
            <a:r>
              <a:rPr lang="en-US" dirty="0"/>
              <a:t> </a:t>
            </a:r>
            <a:r>
              <a:rPr lang="en-US" dirty="0" err="1"/>
              <a:t>và</a:t>
            </a:r>
            <a:r>
              <a:rPr lang="en-US" dirty="0"/>
              <a:t> </a:t>
            </a:r>
            <a:r>
              <a:rPr lang="en-US" dirty="0" err="1"/>
              <a:t>dân</a:t>
            </a:r>
            <a:endParaRPr lang="en-US" dirty="0"/>
          </a:p>
          <a:p>
            <a:r>
              <a:rPr lang="en-US" dirty="0" err="1"/>
              <a:t>Thành</a:t>
            </a:r>
            <a:r>
              <a:rPr lang="en-US" dirty="0"/>
              <a:t> </a:t>
            </a:r>
            <a:r>
              <a:rPr lang="en-US" dirty="0" err="1"/>
              <a:t>kiến</a:t>
            </a:r>
            <a:r>
              <a:rPr lang="en-US" dirty="0"/>
              <a:t>: </a:t>
            </a:r>
            <a:r>
              <a:rPr lang="en-US" dirty="0" err="1"/>
              <a:t>kỳ</a:t>
            </a:r>
            <a:r>
              <a:rPr lang="en-US" dirty="0"/>
              <a:t> </a:t>
            </a:r>
            <a:r>
              <a:rPr lang="en-US" dirty="0" err="1"/>
              <a:t>thị</a:t>
            </a:r>
            <a:r>
              <a:rPr lang="en-US" dirty="0"/>
              <a:t> </a:t>
            </a:r>
            <a:r>
              <a:rPr lang="en-US" dirty="0" err="1"/>
              <a:t>mầu</a:t>
            </a:r>
            <a:r>
              <a:rPr lang="en-US" dirty="0"/>
              <a:t> da, </a:t>
            </a:r>
            <a:r>
              <a:rPr lang="en-US" dirty="0" err="1"/>
              <a:t>giới</a:t>
            </a:r>
            <a:r>
              <a:rPr lang="en-US" dirty="0"/>
              <a:t> </a:t>
            </a:r>
            <a:r>
              <a:rPr lang="en-US" dirty="0" err="1"/>
              <a:t>tính</a:t>
            </a:r>
            <a:r>
              <a:rPr lang="en-US" dirty="0"/>
              <a:t>, </a:t>
            </a:r>
            <a:r>
              <a:rPr lang="en-US" dirty="0" err="1"/>
              <a:t>dân</a:t>
            </a:r>
            <a:r>
              <a:rPr lang="en-US" dirty="0"/>
              <a:t> </a:t>
            </a:r>
            <a:r>
              <a:rPr lang="en-US" dirty="0" err="1"/>
              <a:t>tộc</a:t>
            </a:r>
            <a:endParaRPr lang="en-US" dirty="0"/>
          </a:p>
          <a:p>
            <a:r>
              <a:rPr lang="en-US" dirty="0" err="1"/>
              <a:t>Lạm</a:t>
            </a:r>
            <a:r>
              <a:rPr lang="en-US" dirty="0"/>
              <a:t> </a:t>
            </a:r>
            <a:r>
              <a:rPr lang="en-US" dirty="0" err="1"/>
              <a:t>dụng</a:t>
            </a:r>
            <a:r>
              <a:rPr lang="en-US" dirty="0"/>
              <a:t> con </a:t>
            </a:r>
            <a:r>
              <a:rPr lang="en-US" dirty="0" err="1"/>
              <a:t>người</a:t>
            </a:r>
            <a:r>
              <a:rPr lang="en-US" dirty="0"/>
              <a:t>: </a:t>
            </a:r>
            <a:r>
              <a:rPr lang="en-US" dirty="0" err="1"/>
              <a:t>nô</a:t>
            </a:r>
            <a:r>
              <a:rPr lang="en-US" dirty="0"/>
              <a:t> </a:t>
            </a:r>
            <a:r>
              <a:rPr lang="en-US" dirty="0" err="1"/>
              <a:t>lệ</a:t>
            </a:r>
            <a:r>
              <a:rPr lang="en-US" dirty="0"/>
              <a:t>, </a:t>
            </a:r>
            <a:r>
              <a:rPr lang="en-US" dirty="0" err="1"/>
              <a:t>buôn</a:t>
            </a:r>
            <a:r>
              <a:rPr lang="en-US" dirty="0"/>
              <a:t> </a:t>
            </a:r>
            <a:r>
              <a:rPr lang="en-US" dirty="0" err="1"/>
              <a:t>bán</a:t>
            </a:r>
            <a:r>
              <a:rPr lang="en-US" dirty="0"/>
              <a:t> </a:t>
            </a:r>
            <a:r>
              <a:rPr lang="en-US" dirty="0" err="1"/>
              <a:t>phụ</a:t>
            </a:r>
            <a:r>
              <a:rPr lang="en-US" dirty="0"/>
              <a:t> </a:t>
            </a:r>
            <a:r>
              <a:rPr lang="en-US" dirty="0" err="1"/>
              <a:t>nữ</a:t>
            </a:r>
            <a:r>
              <a:rPr lang="en-US" dirty="0"/>
              <a:t> </a:t>
            </a:r>
            <a:r>
              <a:rPr lang="en-US" dirty="0" err="1"/>
              <a:t>trẻ</a:t>
            </a:r>
            <a:r>
              <a:rPr lang="en-US" dirty="0"/>
              <a:t> </a:t>
            </a:r>
            <a:r>
              <a:rPr lang="en-US" dirty="0" err="1"/>
              <a:t>em</a:t>
            </a:r>
            <a:r>
              <a:rPr lang="en-US" dirty="0"/>
              <a:t>, lao </a:t>
            </a:r>
            <a:r>
              <a:rPr lang="en-US" dirty="0" err="1"/>
              <a:t>động</a:t>
            </a:r>
            <a:r>
              <a:rPr lang="en-US" dirty="0"/>
              <a:t> </a:t>
            </a:r>
            <a:r>
              <a:rPr lang="en-US" dirty="0" err="1"/>
              <a:t>cưỡng</a:t>
            </a:r>
            <a:r>
              <a:rPr lang="en-US" dirty="0"/>
              <a:t> </a:t>
            </a:r>
            <a:r>
              <a:rPr lang="en-US" dirty="0" err="1"/>
              <a:t>bức</a:t>
            </a:r>
            <a:r>
              <a:rPr lang="en-US" dirty="0"/>
              <a:t>.</a:t>
            </a:r>
          </a:p>
        </p:txBody>
      </p:sp>
    </p:spTree>
    <p:extLst>
      <p:ext uri="{BB962C8B-B14F-4D97-AF65-F5344CB8AC3E}">
        <p14:creationId xmlns:p14="http://schemas.microsoft.com/office/powerpoint/2010/main" val="904412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8C8252-1A5E-5949-AA31-B8BB48E09280}"/>
              </a:ext>
            </a:extLst>
          </p:cNvPr>
          <p:cNvSpPr>
            <a:spLocks noGrp="1"/>
          </p:cNvSpPr>
          <p:nvPr>
            <p:ph type="title"/>
          </p:nvPr>
        </p:nvSpPr>
        <p:spPr>
          <a:xfrm>
            <a:off x="1635103" y="1936224"/>
            <a:ext cx="5516324" cy="2934270"/>
          </a:xfrm>
        </p:spPr>
        <p:txBody>
          <a:bodyPr vert="horz" lIns="109728" tIns="109728" rIns="109728" bIns="91440" rtlCol="0" anchor="ctr">
            <a:normAutofit/>
          </a:bodyPr>
          <a:lstStyle/>
          <a:p>
            <a:pPr>
              <a:lnSpc>
                <a:spcPct val="115000"/>
              </a:lnSpc>
            </a:pPr>
            <a:r>
              <a:rPr lang="en-US" sz="5000" b="0" cap="all" dirty="0">
                <a:solidFill>
                  <a:schemeClr val="bg1"/>
                </a:solidFill>
              </a:rPr>
              <a:t>KHUYÊN BẢO </a:t>
            </a:r>
            <a:r>
              <a:rPr lang="en-US" sz="5000" b="0" cap="all" dirty="0" err="1">
                <a:solidFill>
                  <a:schemeClr val="bg1"/>
                </a:solidFill>
              </a:rPr>
              <a:t>và</a:t>
            </a:r>
            <a:r>
              <a:rPr lang="en-US" sz="5000" b="0" cap="all" dirty="0">
                <a:solidFill>
                  <a:schemeClr val="bg1"/>
                </a:solidFill>
              </a:rPr>
              <a:t> </a:t>
            </a:r>
            <a:r>
              <a:rPr lang="en-US" sz="5000" b="0" cap="all" dirty="0" err="1">
                <a:solidFill>
                  <a:schemeClr val="bg1"/>
                </a:solidFill>
              </a:rPr>
              <a:t>quở</a:t>
            </a:r>
            <a:r>
              <a:rPr lang="en-US" sz="5000" b="0" cap="all" dirty="0">
                <a:solidFill>
                  <a:schemeClr val="bg1"/>
                </a:solidFill>
              </a:rPr>
              <a:t> </a:t>
            </a:r>
            <a:r>
              <a:rPr lang="en-US" sz="5000" b="0" cap="all" dirty="0" err="1">
                <a:solidFill>
                  <a:schemeClr val="bg1"/>
                </a:solidFill>
              </a:rPr>
              <a:t>trách</a:t>
            </a:r>
            <a:r>
              <a:rPr lang="en-US" sz="5000" b="0" cap="all" dirty="0">
                <a:solidFill>
                  <a:schemeClr val="bg1"/>
                </a:solidFill>
              </a:rPr>
              <a:t>  ĐỂ </a:t>
            </a:r>
            <a:r>
              <a:rPr lang="en-US" sz="5000" b="0" cap="all" dirty="0" err="1">
                <a:solidFill>
                  <a:schemeClr val="bg1"/>
                </a:solidFill>
              </a:rPr>
              <a:t>tiến</a:t>
            </a:r>
            <a:r>
              <a:rPr lang="en-US" sz="5000" b="0" cap="all" dirty="0">
                <a:solidFill>
                  <a:schemeClr val="bg1"/>
                </a:solidFill>
              </a:rPr>
              <a:t> </a:t>
            </a:r>
            <a:r>
              <a:rPr lang="en-US" sz="5000" b="0" cap="all" dirty="0" err="1">
                <a:solidFill>
                  <a:schemeClr val="bg1"/>
                </a:solidFill>
              </a:rPr>
              <a:t>bộ</a:t>
            </a:r>
            <a:endParaRPr lang="en-US" sz="5000" b="0" cap="all" dirty="0">
              <a:solidFill>
                <a:schemeClr val="bg1"/>
              </a:solidFill>
            </a:endParaRPr>
          </a:p>
        </p:txBody>
      </p:sp>
      <p:sp>
        <p:nvSpPr>
          <p:cNvPr id="22" name="Rectangle 21">
            <a:extLst>
              <a:ext uri="{FF2B5EF4-FFF2-40B4-BE49-F238E27FC236}">
                <a16:creationId xmlns:a16="http://schemas.microsoft.com/office/drawing/2014/main" id="{D10AB6C7-ECE6-4D0A-85D7-607621F7A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638059"/>
            <a:ext cx="4626862" cy="355171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F15339-97A8-BC47-92F0-5CA43BA8AF3F}"/>
              </a:ext>
            </a:extLst>
          </p:cNvPr>
          <p:cNvSpPr>
            <a:spLocks noGrp="1"/>
          </p:cNvSpPr>
          <p:nvPr>
            <p:ph idx="1"/>
          </p:nvPr>
        </p:nvSpPr>
        <p:spPr>
          <a:xfrm>
            <a:off x="475014" y="5431808"/>
            <a:ext cx="6387802" cy="1206498"/>
          </a:xfrm>
        </p:spPr>
        <p:txBody>
          <a:bodyPr vert="horz" lIns="109728" tIns="109728" rIns="109728" bIns="91440" rtlCol="0" anchor="t">
            <a:normAutofit fontScale="77500" lnSpcReduction="20000"/>
          </a:bodyPr>
          <a:lstStyle/>
          <a:p>
            <a:r>
              <a:rPr lang="vi-VN" sz="1400" b="0" dirty="0"/>
              <a:t> </a:t>
            </a:r>
            <a:r>
              <a:rPr lang="vi-VN" sz="2800" b="0" dirty="0">
                <a:hlinkClick r:id="rId3" tooltip="Share Verse"/>
              </a:rPr>
              <a:t>21</a:t>
            </a:r>
            <a:r>
              <a:rPr lang="vi-VN" sz="2800" b="0" dirty="0"/>
              <a:t> Đừng để điều ác thắng mình, nhưng hãy lấy điều thiện thắng điều ác.</a:t>
            </a:r>
            <a:endParaRPr lang="en-US" sz="2800" dirty="0"/>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8118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7F03A-A803-8246-A30A-90ED8C462619}"/>
              </a:ext>
            </a:extLst>
          </p:cNvPr>
          <p:cNvSpPr>
            <a:spLocks noGrp="1"/>
          </p:cNvSpPr>
          <p:nvPr>
            <p:ph type="title"/>
          </p:nvPr>
        </p:nvSpPr>
        <p:spPr/>
        <p:txBody>
          <a:bodyPr/>
          <a:lstStyle/>
          <a:p>
            <a:r>
              <a:rPr lang="en-US" dirty="0"/>
              <a:t>TÓM LẠI 10 </a:t>
            </a:r>
            <a:r>
              <a:rPr lang="en-US" dirty="0" err="1"/>
              <a:t>ĐiỀU</a:t>
            </a:r>
            <a:endParaRPr lang="en-US" dirty="0"/>
          </a:p>
        </p:txBody>
      </p:sp>
      <p:sp>
        <p:nvSpPr>
          <p:cNvPr id="3" name="Content Placeholder 2">
            <a:extLst>
              <a:ext uri="{FF2B5EF4-FFF2-40B4-BE49-F238E27FC236}">
                <a16:creationId xmlns:a16="http://schemas.microsoft.com/office/drawing/2014/main" id="{614E19E0-6308-414C-8A8F-AF75FD4C3140}"/>
              </a:ext>
            </a:extLst>
          </p:cNvPr>
          <p:cNvSpPr>
            <a:spLocks noGrp="1"/>
          </p:cNvSpPr>
          <p:nvPr>
            <p:ph idx="1"/>
          </p:nvPr>
        </p:nvSpPr>
        <p:spPr/>
        <p:txBody>
          <a:bodyPr/>
          <a:lstStyle/>
          <a:p>
            <a:pPr marL="342900" indent="-342900">
              <a:buFont typeface="+mj-lt"/>
              <a:buAutoNum type="arabicPeriod"/>
            </a:pPr>
            <a:r>
              <a:rPr lang="en-US" dirty="0" err="1"/>
              <a:t>Với</a:t>
            </a:r>
            <a:r>
              <a:rPr lang="en-US" dirty="0"/>
              <a:t> </a:t>
            </a:r>
            <a:r>
              <a:rPr lang="en-US" dirty="0" err="1"/>
              <a:t>chính</a:t>
            </a:r>
            <a:r>
              <a:rPr lang="en-US" dirty="0"/>
              <a:t> </a:t>
            </a:r>
            <a:r>
              <a:rPr lang="en-US" dirty="0" err="1"/>
              <a:t>mình</a:t>
            </a:r>
            <a:r>
              <a:rPr lang="en-US" dirty="0"/>
              <a:t> </a:t>
            </a:r>
            <a:r>
              <a:rPr lang="en-US" dirty="0" err="1"/>
              <a:t>phải</a:t>
            </a:r>
            <a:r>
              <a:rPr lang="en-US" dirty="0"/>
              <a:t> </a:t>
            </a:r>
            <a:r>
              <a:rPr lang="en-US" dirty="0" err="1"/>
              <a:t>thành</a:t>
            </a:r>
            <a:r>
              <a:rPr lang="en-US" dirty="0"/>
              <a:t> </a:t>
            </a:r>
            <a:r>
              <a:rPr lang="en-US" dirty="0" err="1"/>
              <a:t>thật</a:t>
            </a:r>
            <a:endParaRPr lang="en-US" dirty="0"/>
          </a:p>
          <a:p>
            <a:pPr marL="342900" indent="-342900">
              <a:buFont typeface="+mj-lt"/>
              <a:buAutoNum type="arabicPeriod"/>
            </a:pPr>
            <a:r>
              <a:rPr lang="en-US" dirty="0" err="1"/>
              <a:t>Với</a:t>
            </a:r>
            <a:r>
              <a:rPr lang="en-US" dirty="0"/>
              <a:t> </a:t>
            </a:r>
            <a:r>
              <a:rPr lang="en-US" dirty="0" err="1"/>
              <a:t>mọi</a:t>
            </a:r>
            <a:r>
              <a:rPr lang="en-US" dirty="0"/>
              <a:t> </a:t>
            </a:r>
            <a:r>
              <a:rPr lang="en-US" dirty="0" err="1"/>
              <a:t>người</a:t>
            </a:r>
            <a:r>
              <a:rPr lang="en-US" dirty="0"/>
              <a:t> </a:t>
            </a:r>
            <a:r>
              <a:rPr lang="en-US" dirty="0" err="1"/>
              <a:t>lòng</a:t>
            </a:r>
            <a:r>
              <a:rPr lang="en-US" dirty="0"/>
              <a:t> </a:t>
            </a:r>
            <a:r>
              <a:rPr lang="en-US" dirty="0" err="1"/>
              <a:t>yêu</a:t>
            </a:r>
            <a:r>
              <a:rPr lang="en-US" dirty="0"/>
              <a:t> </a:t>
            </a:r>
            <a:r>
              <a:rPr lang="en-US" dirty="0" err="1"/>
              <a:t>mến</a:t>
            </a:r>
            <a:endParaRPr lang="en-US" dirty="0"/>
          </a:p>
          <a:p>
            <a:pPr marL="342900" indent="-342900">
              <a:buFont typeface="+mj-lt"/>
              <a:buAutoNum type="arabicPeriod"/>
            </a:pPr>
            <a:r>
              <a:rPr lang="en-US" dirty="0" err="1"/>
              <a:t>Với</a:t>
            </a:r>
            <a:r>
              <a:rPr lang="en-US" dirty="0"/>
              <a:t> </a:t>
            </a:r>
            <a:r>
              <a:rPr lang="en-US" dirty="0" err="1"/>
              <a:t>anh</a:t>
            </a:r>
            <a:r>
              <a:rPr lang="en-US" dirty="0"/>
              <a:t> </a:t>
            </a:r>
            <a:r>
              <a:rPr lang="en-US" dirty="0" err="1"/>
              <a:t>em</a:t>
            </a:r>
            <a:r>
              <a:rPr lang="en-US" dirty="0"/>
              <a:t> </a:t>
            </a:r>
            <a:r>
              <a:rPr lang="en-US" dirty="0" err="1"/>
              <a:t>cần</a:t>
            </a:r>
            <a:r>
              <a:rPr lang="en-US" dirty="0"/>
              <a:t> </a:t>
            </a:r>
            <a:r>
              <a:rPr lang="en-US" dirty="0" err="1"/>
              <a:t>rộng</a:t>
            </a:r>
            <a:r>
              <a:rPr lang="en-US" dirty="0"/>
              <a:t> </a:t>
            </a:r>
            <a:r>
              <a:rPr lang="en-US" dirty="0" err="1"/>
              <a:t>rãi</a:t>
            </a:r>
            <a:endParaRPr lang="en-US" dirty="0"/>
          </a:p>
          <a:p>
            <a:pPr marL="342900" indent="-342900">
              <a:buFont typeface="+mj-lt"/>
              <a:buAutoNum type="arabicPeriod"/>
            </a:pPr>
            <a:r>
              <a:rPr lang="en-US" dirty="0" err="1"/>
              <a:t>Với</a:t>
            </a:r>
            <a:r>
              <a:rPr lang="en-US" dirty="0"/>
              <a:t> </a:t>
            </a:r>
            <a:r>
              <a:rPr lang="en-US" dirty="0" err="1"/>
              <a:t>khách</a:t>
            </a:r>
            <a:r>
              <a:rPr lang="en-US" dirty="0"/>
              <a:t> </a:t>
            </a:r>
            <a:r>
              <a:rPr lang="en-US" dirty="0" err="1"/>
              <a:t>xa</a:t>
            </a:r>
            <a:r>
              <a:rPr lang="en-US" dirty="0"/>
              <a:t> </a:t>
            </a:r>
            <a:r>
              <a:rPr lang="en-US" dirty="0" err="1"/>
              <a:t>tiếp</a:t>
            </a:r>
            <a:r>
              <a:rPr lang="en-US" dirty="0"/>
              <a:t> </a:t>
            </a:r>
            <a:r>
              <a:rPr lang="en-US" dirty="0" err="1"/>
              <a:t>ân</a:t>
            </a:r>
            <a:r>
              <a:rPr lang="en-US" dirty="0"/>
              <a:t> </a:t>
            </a:r>
            <a:r>
              <a:rPr lang="en-US" dirty="0" err="1"/>
              <a:t>cần</a:t>
            </a:r>
            <a:endParaRPr lang="en-US" dirty="0"/>
          </a:p>
          <a:p>
            <a:pPr marL="342900" indent="-342900">
              <a:buFont typeface="+mj-lt"/>
              <a:buAutoNum type="arabicPeriod"/>
            </a:pPr>
            <a:r>
              <a:rPr lang="en-US" dirty="0" err="1"/>
              <a:t>Với</a:t>
            </a:r>
            <a:r>
              <a:rPr lang="en-US" dirty="0"/>
              <a:t> </a:t>
            </a:r>
            <a:r>
              <a:rPr lang="en-US" dirty="0" err="1"/>
              <a:t>kẻ</a:t>
            </a:r>
            <a:r>
              <a:rPr lang="en-US" dirty="0"/>
              <a:t> </a:t>
            </a:r>
            <a:r>
              <a:rPr lang="en-US" dirty="0" err="1"/>
              <a:t>ghét</a:t>
            </a:r>
            <a:r>
              <a:rPr lang="en-US" dirty="0"/>
              <a:t> </a:t>
            </a:r>
            <a:r>
              <a:rPr lang="en-US" dirty="0" err="1"/>
              <a:t>hãy</a:t>
            </a:r>
            <a:r>
              <a:rPr lang="en-US" dirty="0"/>
              <a:t> bao dung</a:t>
            </a:r>
          </a:p>
          <a:p>
            <a:pPr marL="342900" indent="-342900">
              <a:buFont typeface="+mj-lt"/>
              <a:buAutoNum type="arabicPeriod"/>
            </a:pPr>
            <a:r>
              <a:rPr lang="en-US" dirty="0" err="1"/>
              <a:t>Với</a:t>
            </a:r>
            <a:r>
              <a:rPr lang="en-US" dirty="0"/>
              <a:t> </a:t>
            </a:r>
            <a:r>
              <a:rPr lang="en-US" dirty="0" err="1"/>
              <a:t>vui</a:t>
            </a:r>
            <a:r>
              <a:rPr lang="en-US" dirty="0"/>
              <a:t> </a:t>
            </a:r>
            <a:r>
              <a:rPr lang="en-US" dirty="0" err="1"/>
              <a:t>buồn</a:t>
            </a:r>
            <a:r>
              <a:rPr lang="en-US" dirty="0"/>
              <a:t> </a:t>
            </a:r>
            <a:r>
              <a:rPr lang="en-US" dirty="0" err="1"/>
              <a:t>cùng</a:t>
            </a:r>
            <a:r>
              <a:rPr lang="en-US" dirty="0"/>
              <a:t> </a:t>
            </a:r>
            <a:r>
              <a:rPr lang="en-US" dirty="0" err="1"/>
              <a:t>đồng</a:t>
            </a:r>
            <a:r>
              <a:rPr lang="en-US" dirty="0"/>
              <a:t> </a:t>
            </a:r>
            <a:r>
              <a:rPr lang="en-US" dirty="0" err="1"/>
              <a:t>cãm</a:t>
            </a:r>
            <a:endParaRPr lang="en-US" dirty="0"/>
          </a:p>
          <a:p>
            <a:pPr marL="342900" indent="-342900">
              <a:buFont typeface="+mj-lt"/>
              <a:buAutoNum type="arabicPeriod"/>
            </a:pPr>
            <a:r>
              <a:rPr lang="en-US" dirty="0" err="1"/>
              <a:t>Với</a:t>
            </a:r>
            <a:r>
              <a:rPr lang="en-US" dirty="0"/>
              <a:t> </a:t>
            </a:r>
            <a:r>
              <a:rPr lang="en-US" dirty="0" err="1"/>
              <a:t>người</a:t>
            </a:r>
            <a:r>
              <a:rPr lang="en-US" dirty="0"/>
              <a:t> </a:t>
            </a:r>
            <a:r>
              <a:rPr lang="en-US" dirty="0" err="1"/>
              <a:t>lạ</a:t>
            </a:r>
            <a:r>
              <a:rPr lang="en-US" dirty="0"/>
              <a:t> </a:t>
            </a:r>
            <a:r>
              <a:rPr lang="en-US" dirty="0" err="1"/>
              <a:t>sống</a:t>
            </a:r>
            <a:r>
              <a:rPr lang="en-US" dirty="0"/>
              <a:t> </a:t>
            </a:r>
            <a:r>
              <a:rPr lang="en-US" dirty="0" err="1"/>
              <a:t>hoà</a:t>
            </a:r>
            <a:r>
              <a:rPr lang="en-US" dirty="0"/>
              <a:t> </a:t>
            </a:r>
            <a:r>
              <a:rPr lang="en-US" dirty="0" err="1"/>
              <a:t>đồng</a:t>
            </a:r>
            <a:endParaRPr lang="en-US" dirty="0"/>
          </a:p>
          <a:p>
            <a:pPr marL="342900" indent="-342900">
              <a:buFont typeface="+mj-lt"/>
              <a:buAutoNum type="arabicPeriod"/>
            </a:pPr>
            <a:r>
              <a:rPr lang="en-US" dirty="0" err="1"/>
              <a:t>Với</a:t>
            </a:r>
            <a:r>
              <a:rPr lang="en-US" dirty="0"/>
              <a:t> </a:t>
            </a:r>
            <a:r>
              <a:rPr lang="en-US" dirty="0" err="1"/>
              <a:t>dân</a:t>
            </a:r>
            <a:r>
              <a:rPr lang="en-US" dirty="0"/>
              <a:t> </a:t>
            </a:r>
            <a:r>
              <a:rPr lang="en-US" dirty="0" err="1"/>
              <a:t>quê</a:t>
            </a:r>
            <a:r>
              <a:rPr lang="en-US" dirty="0"/>
              <a:t> </a:t>
            </a:r>
            <a:r>
              <a:rPr lang="en-US" dirty="0" err="1"/>
              <a:t>cần</a:t>
            </a:r>
            <a:r>
              <a:rPr lang="en-US" dirty="0"/>
              <a:t> </a:t>
            </a:r>
            <a:r>
              <a:rPr lang="en-US" dirty="0" err="1"/>
              <a:t>khiêm</a:t>
            </a:r>
            <a:r>
              <a:rPr lang="en-US" dirty="0"/>
              <a:t> </a:t>
            </a:r>
            <a:r>
              <a:rPr lang="en-US" dirty="0" err="1"/>
              <a:t>tốn</a:t>
            </a:r>
            <a:endParaRPr lang="en-US" dirty="0"/>
          </a:p>
          <a:p>
            <a:pPr marL="342900" indent="-342900">
              <a:buFont typeface="+mj-lt"/>
              <a:buAutoNum type="arabicPeriod"/>
            </a:pPr>
            <a:r>
              <a:rPr lang="en-US" dirty="0" err="1"/>
              <a:t>Với</a:t>
            </a:r>
            <a:r>
              <a:rPr lang="en-US" dirty="0"/>
              <a:t> </a:t>
            </a:r>
            <a:r>
              <a:rPr lang="en-US" dirty="0" err="1"/>
              <a:t>lãnh</a:t>
            </a:r>
            <a:r>
              <a:rPr lang="en-US" dirty="0"/>
              <a:t> </a:t>
            </a:r>
            <a:r>
              <a:rPr lang="en-US" dirty="0" err="1"/>
              <a:t>đạo</a:t>
            </a:r>
            <a:r>
              <a:rPr lang="en-US" dirty="0"/>
              <a:t> </a:t>
            </a:r>
            <a:r>
              <a:rPr lang="en-US" dirty="0" err="1"/>
              <a:t>thêm</a:t>
            </a:r>
            <a:r>
              <a:rPr lang="en-US" dirty="0"/>
              <a:t> </a:t>
            </a:r>
            <a:r>
              <a:rPr lang="en-US" dirty="0" err="1"/>
              <a:t>khích</a:t>
            </a:r>
            <a:r>
              <a:rPr lang="en-US" dirty="0"/>
              <a:t> </a:t>
            </a:r>
            <a:r>
              <a:rPr lang="en-US" dirty="0" err="1"/>
              <a:t>lệ</a:t>
            </a:r>
            <a:endParaRPr lang="en-US" dirty="0"/>
          </a:p>
          <a:p>
            <a:pPr marL="342900" indent="-342900">
              <a:buFont typeface="+mj-lt"/>
              <a:buAutoNum type="arabicPeriod"/>
            </a:pPr>
            <a:r>
              <a:rPr lang="en-US" dirty="0" err="1"/>
              <a:t>Với</a:t>
            </a:r>
            <a:r>
              <a:rPr lang="en-US" dirty="0"/>
              <a:t> </a:t>
            </a:r>
            <a:r>
              <a:rPr lang="en-US" dirty="0" err="1"/>
              <a:t>kẻ</a:t>
            </a:r>
            <a:r>
              <a:rPr lang="en-US" dirty="0"/>
              <a:t> </a:t>
            </a:r>
            <a:r>
              <a:rPr lang="en-US" dirty="0" err="1"/>
              <a:t>thù</a:t>
            </a:r>
            <a:r>
              <a:rPr lang="en-US" dirty="0"/>
              <a:t> </a:t>
            </a:r>
            <a:r>
              <a:rPr lang="en-US" dirty="0" err="1"/>
              <a:t>sống</a:t>
            </a:r>
            <a:r>
              <a:rPr lang="en-US" dirty="0"/>
              <a:t> </a:t>
            </a:r>
            <a:r>
              <a:rPr lang="en-US" dirty="0" err="1"/>
              <a:t>vị</a:t>
            </a:r>
            <a:r>
              <a:rPr lang="en-US" dirty="0"/>
              <a:t> </a:t>
            </a:r>
            <a:r>
              <a:rPr lang="en-US" dirty="0" err="1"/>
              <a:t>tha</a:t>
            </a:r>
            <a:r>
              <a:rPr lang="en-US" dirty="0"/>
              <a:t> </a:t>
            </a:r>
          </a:p>
        </p:txBody>
      </p:sp>
    </p:spTree>
    <p:extLst>
      <p:ext uri="{BB962C8B-B14F-4D97-AF65-F5344CB8AC3E}">
        <p14:creationId xmlns:p14="http://schemas.microsoft.com/office/powerpoint/2010/main" val="2962112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135F46-3618-1C48-9162-03C756673341}"/>
              </a:ext>
            </a:extLst>
          </p:cNvPr>
          <p:cNvSpPr>
            <a:spLocks noGrp="1"/>
          </p:cNvSpPr>
          <p:nvPr>
            <p:ph type="title"/>
          </p:nvPr>
        </p:nvSpPr>
        <p:spPr>
          <a:xfrm>
            <a:off x="642918" y="1952825"/>
            <a:ext cx="3411973" cy="3635693"/>
          </a:xfrm>
        </p:spPr>
        <p:txBody>
          <a:bodyPr>
            <a:normAutofit/>
          </a:bodyPr>
          <a:lstStyle/>
          <a:p>
            <a:r>
              <a:rPr lang="en-US">
                <a:solidFill>
                  <a:schemeClr val="bg1"/>
                </a:solidFill>
              </a:rPr>
              <a:t>Câu Hỏi Suy Nghiệm</a:t>
            </a: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48D71BA-B0A2-C045-95F9-510F47323E5E}"/>
              </a:ext>
            </a:extLst>
          </p:cNvPr>
          <p:cNvSpPr>
            <a:spLocks noGrp="1"/>
          </p:cNvSpPr>
          <p:nvPr>
            <p:ph idx="1"/>
          </p:nvPr>
        </p:nvSpPr>
        <p:spPr>
          <a:xfrm>
            <a:off x="4697809" y="1952825"/>
            <a:ext cx="7355646" cy="3635693"/>
          </a:xfrm>
        </p:spPr>
        <p:txBody>
          <a:bodyPr>
            <a:noAutofit/>
          </a:bodyPr>
          <a:lstStyle/>
          <a:p>
            <a:pPr marL="342900" indent="-342900">
              <a:buAutoNum type="arabicPeriod"/>
            </a:pPr>
            <a:r>
              <a:rPr lang="en-US" sz="2800" dirty="0" err="1"/>
              <a:t>Vì</a:t>
            </a:r>
            <a:r>
              <a:rPr lang="en-US" sz="2800" dirty="0"/>
              <a:t> </a:t>
            </a:r>
            <a:r>
              <a:rPr lang="en-US" sz="2800" dirty="0" err="1"/>
              <a:t>sao</a:t>
            </a:r>
            <a:r>
              <a:rPr lang="en-US" sz="2800" dirty="0"/>
              <a:t> </a:t>
            </a:r>
            <a:r>
              <a:rPr lang="en-US" sz="2800" dirty="0" err="1"/>
              <a:t>sự</a:t>
            </a:r>
            <a:r>
              <a:rPr lang="en-US" sz="2800" dirty="0"/>
              <a:t> </a:t>
            </a:r>
            <a:r>
              <a:rPr lang="en-US" sz="2800" dirty="0" err="1"/>
              <a:t>gãy</a:t>
            </a:r>
            <a:r>
              <a:rPr lang="en-US" sz="2800" dirty="0"/>
              <a:t> </a:t>
            </a:r>
            <a:r>
              <a:rPr lang="en-US" sz="2800" dirty="0" err="1"/>
              <a:t>đỗ</a:t>
            </a:r>
            <a:r>
              <a:rPr lang="en-US" sz="2800" dirty="0"/>
              <a:t> </a:t>
            </a:r>
            <a:r>
              <a:rPr lang="en-US" sz="2800" dirty="0" err="1"/>
              <a:t>của</a:t>
            </a:r>
            <a:r>
              <a:rPr lang="en-US" sz="2800" dirty="0"/>
              <a:t> </a:t>
            </a:r>
            <a:r>
              <a:rPr lang="en-US" sz="2800" dirty="0" err="1"/>
              <a:t>các</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khiến</a:t>
            </a:r>
            <a:r>
              <a:rPr lang="en-US" sz="2800" dirty="0"/>
              <a:t> </a:t>
            </a:r>
            <a:r>
              <a:rPr lang="en-US" sz="2800" dirty="0" err="1"/>
              <a:t>chúng</a:t>
            </a:r>
            <a:r>
              <a:rPr lang="en-US" sz="2800" dirty="0"/>
              <a:t> ta </a:t>
            </a:r>
            <a:r>
              <a:rPr lang="en-US" sz="2800" dirty="0" err="1"/>
              <a:t>mất</a:t>
            </a:r>
            <a:r>
              <a:rPr lang="en-US" sz="2800" dirty="0"/>
              <a:t> </a:t>
            </a:r>
            <a:r>
              <a:rPr lang="en-US" sz="2800" dirty="0" err="1"/>
              <a:t>hạnh</a:t>
            </a:r>
            <a:r>
              <a:rPr lang="en-US" sz="2800" dirty="0"/>
              <a:t> </a:t>
            </a:r>
            <a:r>
              <a:rPr lang="en-US" sz="2800" dirty="0" err="1"/>
              <a:t>phúc</a:t>
            </a:r>
            <a:r>
              <a:rPr lang="en-US" sz="2800" dirty="0"/>
              <a:t> ?</a:t>
            </a:r>
          </a:p>
          <a:p>
            <a:pPr marL="342900" indent="-342900">
              <a:buAutoNum type="arabicPeriod"/>
            </a:pPr>
            <a:r>
              <a:rPr lang="en-US" sz="2800" dirty="0" err="1"/>
              <a:t>Phẩm</a:t>
            </a:r>
            <a:r>
              <a:rPr lang="en-US" sz="2800" dirty="0"/>
              <a:t> </a:t>
            </a:r>
            <a:r>
              <a:rPr lang="en-US" sz="2800" dirty="0" err="1"/>
              <a:t>chất</a:t>
            </a:r>
            <a:r>
              <a:rPr lang="en-US" sz="2800" dirty="0"/>
              <a:t> </a:t>
            </a:r>
            <a:r>
              <a:rPr lang="en-US" sz="2800" dirty="0" err="1"/>
              <a:t>nào</a:t>
            </a:r>
            <a:r>
              <a:rPr lang="en-US" sz="2800" dirty="0"/>
              <a:t> </a:t>
            </a:r>
            <a:r>
              <a:rPr lang="en-US" sz="2800" dirty="0" err="1"/>
              <a:t>theo</a:t>
            </a:r>
            <a:r>
              <a:rPr lang="en-US" sz="2800" dirty="0"/>
              <a:t> </a:t>
            </a:r>
            <a:r>
              <a:rPr lang="en-US" sz="2800" dirty="0" err="1"/>
              <a:t>bạn</a:t>
            </a:r>
            <a:r>
              <a:rPr lang="en-US" sz="2800" dirty="0"/>
              <a:t> </a:t>
            </a:r>
            <a:r>
              <a:rPr lang="en-US" sz="2800" dirty="0" err="1"/>
              <a:t>là</a:t>
            </a:r>
            <a:r>
              <a:rPr lang="en-US" sz="2800" dirty="0"/>
              <a:t> </a:t>
            </a:r>
            <a:r>
              <a:rPr lang="en-US" sz="2800" dirty="0" err="1"/>
              <a:t>cần</a:t>
            </a:r>
            <a:r>
              <a:rPr lang="en-US" sz="2800" dirty="0"/>
              <a:t> </a:t>
            </a:r>
            <a:r>
              <a:rPr lang="en-US" sz="2800" dirty="0" err="1"/>
              <a:t>thiết</a:t>
            </a:r>
            <a:r>
              <a:rPr lang="en-US" sz="2800" dirty="0"/>
              <a:t> </a:t>
            </a:r>
            <a:r>
              <a:rPr lang="en-US" sz="2800" dirty="0" err="1"/>
              <a:t>nhất</a:t>
            </a:r>
            <a:r>
              <a:rPr lang="en-US" sz="2800" dirty="0"/>
              <a:t> </a:t>
            </a:r>
            <a:r>
              <a:rPr lang="en-US" sz="2800" dirty="0" err="1"/>
              <a:t>để</a:t>
            </a:r>
            <a:r>
              <a:rPr lang="en-US" sz="2800" dirty="0"/>
              <a:t> </a:t>
            </a:r>
            <a:r>
              <a:rPr lang="en-US" sz="2800" dirty="0" err="1"/>
              <a:t>giữ</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bền</a:t>
            </a:r>
            <a:r>
              <a:rPr lang="en-US" sz="2800" dirty="0"/>
              <a:t> </a:t>
            </a:r>
            <a:r>
              <a:rPr lang="en-US" sz="2800" dirty="0" err="1"/>
              <a:t>vững</a:t>
            </a:r>
            <a:r>
              <a:rPr lang="en-US" sz="2800" dirty="0"/>
              <a:t>?</a:t>
            </a:r>
          </a:p>
        </p:txBody>
      </p:sp>
    </p:spTree>
    <p:extLst>
      <p:ext uri="{BB962C8B-B14F-4D97-AF65-F5344CB8AC3E}">
        <p14:creationId xmlns:p14="http://schemas.microsoft.com/office/powerpoint/2010/main" val="2451904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FACA2E-8A8A-FE46-880B-D2EFDC4D944B}"/>
              </a:ext>
            </a:extLst>
          </p:cNvPr>
          <p:cNvSpPr>
            <a:spLocks noGrp="1"/>
          </p:cNvSpPr>
          <p:nvPr>
            <p:ph type="title"/>
          </p:nvPr>
        </p:nvSpPr>
        <p:spPr>
          <a:xfrm>
            <a:off x="642918" y="2138901"/>
            <a:ext cx="3411973" cy="3635693"/>
          </a:xfrm>
        </p:spPr>
        <p:txBody>
          <a:bodyPr>
            <a:normAutofit/>
          </a:bodyPr>
          <a:lstStyle/>
          <a:p>
            <a:r>
              <a:rPr lang="en-US" dirty="0" err="1"/>
              <a:t>Đức</a:t>
            </a:r>
            <a:r>
              <a:rPr lang="en-US" dirty="0"/>
              <a:t> </a:t>
            </a:r>
            <a:r>
              <a:rPr lang="en-US" dirty="0" err="1"/>
              <a:t>Chúa</a:t>
            </a:r>
            <a:r>
              <a:rPr lang="en-US" dirty="0"/>
              <a:t> </a:t>
            </a:r>
            <a:r>
              <a:rPr lang="en-US" dirty="0" err="1"/>
              <a:t>Giê</a:t>
            </a:r>
            <a:r>
              <a:rPr lang="en-US" dirty="0"/>
              <a:t>-Xu </a:t>
            </a:r>
            <a:r>
              <a:rPr lang="en-US" dirty="0" err="1"/>
              <a:t>đem</a:t>
            </a:r>
            <a:r>
              <a:rPr lang="en-US" dirty="0"/>
              <a:t> </a:t>
            </a:r>
            <a:r>
              <a:rPr lang="en-US" dirty="0" err="1"/>
              <a:t>đến</a:t>
            </a:r>
            <a:r>
              <a:rPr lang="en-US" dirty="0"/>
              <a:t> </a:t>
            </a:r>
            <a:r>
              <a:rPr lang="en-US" dirty="0" err="1"/>
              <a:t>sự</a:t>
            </a:r>
            <a:r>
              <a:rPr lang="en-US" dirty="0"/>
              <a:t> </a:t>
            </a:r>
            <a:r>
              <a:rPr lang="en-US" dirty="0" err="1"/>
              <a:t>công</a:t>
            </a:r>
            <a:r>
              <a:rPr lang="en-US" dirty="0"/>
              <a:t> </a:t>
            </a:r>
            <a:r>
              <a:rPr lang="en-US" dirty="0" err="1"/>
              <a:t>bình</a:t>
            </a:r>
            <a:endParaRPr lang="en-US" dirty="0"/>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B551075-EE5D-DC46-A00A-B03DF5650304}"/>
              </a:ext>
            </a:extLst>
          </p:cNvPr>
          <p:cNvSpPr>
            <a:spLocks noGrp="1"/>
          </p:cNvSpPr>
          <p:nvPr>
            <p:ph idx="1"/>
          </p:nvPr>
        </p:nvSpPr>
        <p:spPr>
          <a:xfrm>
            <a:off x="4794637" y="2138901"/>
            <a:ext cx="6754446" cy="3635693"/>
          </a:xfrm>
        </p:spPr>
        <p:txBody>
          <a:bodyPr>
            <a:normAutofit/>
          </a:bodyPr>
          <a:lstStyle/>
          <a:p>
            <a:r>
              <a:rPr lang="en-US" dirty="0" err="1"/>
              <a:t>Sự</a:t>
            </a:r>
            <a:r>
              <a:rPr lang="en-US" dirty="0"/>
              <a:t> </a:t>
            </a:r>
            <a:r>
              <a:rPr lang="en-US" dirty="0" err="1"/>
              <a:t>huỷ</a:t>
            </a:r>
            <a:r>
              <a:rPr lang="en-US" dirty="0"/>
              <a:t> </a:t>
            </a:r>
            <a:r>
              <a:rPr lang="en-US" dirty="0" err="1"/>
              <a:t>diệt</a:t>
            </a:r>
            <a:r>
              <a:rPr lang="en-US" dirty="0"/>
              <a:t> </a:t>
            </a:r>
            <a:r>
              <a:rPr lang="en-US" dirty="0" err="1"/>
              <a:t>vẫn</a:t>
            </a:r>
            <a:r>
              <a:rPr lang="en-US" dirty="0"/>
              <a:t> </a:t>
            </a:r>
            <a:r>
              <a:rPr lang="en-US" dirty="0" err="1"/>
              <a:t>còn</a:t>
            </a:r>
            <a:r>
              <a:rPr lang="en-US" dirty="0"/>
              <a:t> </a:t>
            </a:r>
            <a:r>
              <a:rPr lang="en-US" dirty="0" err="1"/>
              <a:t>đó</a:t>
            </a:r>
            <a:r>
              <a:rPr lang="en-US" dirty="0"/>
              <a:t> do </a:t>
            </a:r>
            <a:r>
              <a:rPr lang="en-US" dirty="0" err="1"/>
              <a:t>thế</a:t>
            </a:r>
            <a:r>
              <a:rPr lang="en-US" dirty="0"/>
              <a:t> </a:t>
            </a:r>
            <a:r>
              <a:rPr lang="en-US" dirty="0" err="1"/>
              <a:t>gian</a:t>
            </a:r>
            <a:r>
              <a:rPr lang="en-US" dirty="0"/>
              <a:t> </a:t>
            </a:r>
            <a:r>
              <a:rPr lang="en-US" dirty="0" err="1"/>
              <a:t>tội</a:t>
            </a:r>
            <a:r>
              <a:rPr lang="en-US" dirty="0"/>
              <a:t> </a:t>
            </a:r>
            <a:r>
              <a:rPr lang="en-US" dirty="0" err="1"/>
              <a:t>lỗi</a:t>
            </a:r>
            <a:r>
              <a:rPr lang="en-US" dirty="0"/>
              <a:t> </a:t>
            </a:r>
            <a:r>
              <a:rPr lang="en-US" dirty="0" err="1"/>
              <a:t>nhưng</a:t>
            </a:r>
            <a:r>
              <a:rPr lang="en-US" dirty="0"/>
              <a:t> </a:t>
            </a:r>
            <a:r>
              <a:rPr lang="en-US" dirty="0" err="1"/>
              <a:t>Chúa</a:t>
            </a:r>
            <a:r>
              <a:rPr lang="en-US" dirty="0"/>
              <a:t> </a:t>
            </a:r>
            <a:r>
              <a:rPr lang="en-US" dirty="0" err="1"/>
              <a:t>đã</a:t>
            </a:r>
            <a:r>
              <a:rPr lang="en-US" dirty="0"/>
              <a:t> </a:t>
            </a:r>
            <a:r>
              <a:rPr lang="en-US" dirty="0" err="1"/>
              <a:t>cứu</a:t>
            </a:r>
            <a:r>
              <a:rPr lang="en-US" dirty="0"/>
              <a:t> </a:t>
            </a:r>
            <a:r>
              <a:rPr lang="en-US" dirty="0" err="1"/>
              <a:t>thoát</a:t>
            </a:r>
            <a:r>
              <a:rPr lang="en-US" dirty="0"/>
              <a:t> con </a:t>
            </a:r>
            <a:r>
              <a:rPr lang="en-US" dirty="0" err="1"/>
              <a:t>người</a:t>
            </a:r>
            <a:r>
              <a:rPr lang="en-US" dirty="0"/>
              <a:t> </a:t>
            </a:r>
            <a:r>
              <a:rPr lang="en-US" dirty="0" err="1"/>
              <a:t>trong</a:t>
            </a:r>
            <a:r>
              <a:rPr lang="en-US" dirty="0"/>
              <a:t> </a:t>
            </a:r>
            <a:r>
              <a:rPr lang="en-US" dirty="0" err="1"/>
              <a:t>sự</a:t>
            </a:r>
            <a:r>
              <a:rPr lang="en-US" dirty="0"/>
              <a:t> </a:t>
            </a:r>
            <a:r>
              <a:rPr lang="en-US" dirty="0" err="1"/>
              <a:t>sống</a:t>
            </a:r>
            <a:r>
              <a:rPr lang="en-US" dirty="0"/>
              <a:t> </a:t>
            </a:r>
            <a:r>
              <a:rPr lang="en-US" dirty="0" err="1"/>
              <a:t>mới</a:t>
            </a:r>
            <a:r>
              <a:rPr lang="en-US" dirty="0"/>
              <a:t> </a:t>
            </a:r>
            <a:r>
              <a:rPr lang="en-US" dirty="0" err="1"/>
              <a:t>của</a:t>
            </a:r>
            <a:r>
              <a:rPr lang="en-US" dirty="0"/>
              <a:t> </a:t>
            </a:r>
            <a:r>
              <a:rPr lang="en-US" dirty="0" err="1"/>
              <a:t>nước</a:t>
            </a:r>
            <a:r>
              <a:rPr lang="en-US" dirty="0"/>
              <a:t> </a:t>
            </a:r>
            <a:r>
              <a:rPr lang="en-US" dirty="0" err="1"/>
              <a:t>thiên</a:t>
            </a:r>
            <a:r>
              <a:rPr lang="en-US" dirty="0"/>
              <a:t> </a:t>
            </a:r>
            <a:r>
              <a:rPr lang="en-US" dirty="0" err="1"/>
              <a:t>đàng</a:t>
            </a:r>
            <a:r>
              <a:rPr lang="en-US" dirty="0"/>
              <a:t> </a:t>
            </a:r>
            <a:r>
              <a:rPr lang="en-US" dirty="0" err="1"/>
              <a:t>trên</a:t>
            </a:r>
            <a:r>
              <a:rPr lang="en-US" dirty="0"/>
              <a:t> </a:t>
            </a:r>
            <a:r>
              <a:rPr lang="en-US" dirty="0" err="1"/>
              <a:t>đất</a:t>
            </a:r>
            <a:r>
              <a:rPr lang="en-US" dirty="0"/>
              <a:t> </a:t>
            </a:r>
            <a:r>
              <a:rPr lang="en-US" dirty="0" err="1"/>
              <a:t>tức</a:t>
            </a:r>
            <a:r>
              <a:rPr lang="en-US" dirty="0"/>
              <a:t> </a:t>
            </a:r>
            <a:r>
              <a:rPr lang="en-US" dirty="0" err="1"/>
              <a:t>Hội</a:t>
            </a:r>
            <a:r>
              <a:rPr lang="en-US" dirty="0"/>
              <a:t> </a:t>
            </a:r>
            <a:r>
              <a:rPr lang="en-US" dirty="0" err="1"/>
              <a:t>thánh</a:t>
            </a:r>
            <a:r>
              <a:rPr lang="en-US" dirty="0"/>
              <a:t> </a:t>
            </a:r>
            <a:r>
              <a:rPr lang="en-US" dirty="0" err="1"/>
              <a:t>của</a:t>
            </a:r>
            <a:r>
              <a:rPr lang="en-US" dirty="0"/>
              <a:t> </a:t>
            </a:r>
            <a:r>
              <a:rPr lang="en-US" dirty="0" err="1"/>
              <a:t>Ngài</a:t>
            </a:r>
            <a:endParaRPr lang="en-US" dirty="0"/>
          </a:p>
          <a:p>
            <a:r>
              <a:rPr lang="en-US" dirty="0"/>
              <a:t>Con </a:t>
            </a:r>
            <a:r>
              <a:rPr lang="en-US" dirty="0" err="1"/>
              <a:t>cái</a:t>
            </a:r>
            <a:r>
              <a:rPr lang="en-US" dirty="0"/>
              <a:t> </a:t>
            </a:r>
            <a:r>
              <a:rPr lang="en-US" dirty="0" err="1"/>
              <a:t>Chúa</a:t>
            </a:r>
            <a:r>
              <a:rPr lang="en-US" dirty="0"/>
              <a:t> </a:t>
            </a:r>
            <a:r>
              <a:rPr lang="en-US" dirty="0" err="1"/>
              <a:t>là</a:t>
            </a:r>
            <a:r>
              <a:rPr lang="en-US" dirty="0"/>
              <a:t> </a:t>
            </a:r>
            <a:r>
              <a:rPr lang="en-US" dirty="0" err="1"/>
              <a:t>công</a:t>
            </a:r>
            <a:r>
              <a:rPr lang="en-US" dirty="0"/>
              <a:t> </a:t>
            </a:r>
            <a:r>
              <a:rPr lang="en-US" dirty="0" err="1"/>
              <a:t>dân</a:t>
            </a:r>
            <a:r>
              <a:rPr lang="en-US" dirty="0"/>
              <a:t> </a:t>
            </a:r>
            <a:r>
              <a:rPr lang="en-US" dirty="0" err="1"/>
              <a:t>của</a:t>
            </a:r>
            <a:r>
              <a:rPr lang="en-US" dirty="0"/>
              <a:t> </a:t>
            </a:r>
            <a:r>
              <a:rPr lang="en-US" dirty="0" err="1"/>
              <a:t>Nước</a:t>
            </a:r>
            <a:r>
              <a:rPr lang="en-US" dirty="0"/>
              <a:t> </a:t>
            </a:r>
            <a:r>
              <a:rPr lang="en-US" dirty="0" err="1"/>
              <a:t>Thiên</a:t>
            </a:r>
            <a:r>
              <a:rPr lang="en-US" dirty="0"/>
              <a:t> </a:t>
            </a:r>
            <a:r>
              <a:rPr lang="en-US" dirty="0" err="1"/>
              <a:t>đàng</a:t>
            </a:r>
            <a:r>
              <a:rPr lang="en-US" dirty="0"/>
              <a:t> </a:t>
            </a:r>
            <a:r>
              <a:rPr lang="en-US" dirty="0" err="1"/>
              <a:t>mà</a:t>
            </a:r>
            <a:r>
              <a:rPr lang="en-US" dirty="0"/>
              <a:t> </a:t>
            </a:r>
            <a:r>
              <a:rPr lang="en-US" dirty="0" err="1"/>
              <a:t>Đấng</a:t>
            </a:r>
            <a:r>
              <a:rPr lang="en-US" dirty="0"/>
              <a:t> Christ </a:t>
            </a:r>
            <a:r>
              <a:rPr lang="en-US" dirty="0" err="1"/>
              <a:t>là</a:t>
            </a:r>
            <a:r>
              <a:rPr lang="en-US" dirty="0"/>
              <a:t> </a:t>
            </a:r>
            <a:r>
              <a:rPr lang="en-US" dirty="0" err="1"/>
              <a:t>Vua</a:t>
            </a:r>
            <a:r>
              <a:rPr lang="en-US" dirty="0"/>
              <a:t> (</a:t>
            </a:r>
            <a:r>
              <a:rPr lang="en-US" dirty="0" err="1"/>
              <a:t>Ê-sai</a:t>
            </a:r>
            <a:r>
              <a:rPr lang="en-US" dirty="0"/>
              <a:t> 9:1-6)</a:t>
            </a:r>
          </a:p>
        </p:txBody>
      </p:sp>
    </p:spTree>
    <p:extLst>
      <p:ext uri="{BB962C8B-B14F-4D97-AF65-F5344CB8AC3E}">
        <p14:creationId xmlns:p14="http://schemas.microsoft.com/office/powerpoint/2010/main" val="306747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C77035-3929-074E-805D-E3B30DE1B560}"/>
              </a:ext>
            </a:extLst>
          </p:cNvPr>
          <p:cNvSpPr>
            <a:spLocks noGrp="1"/>
          </p:cNvSpPr>
          <p:nvPr>
            <p:ph type="title"/>
          </p:nvPr>
        </p:nvSpPr>
        <p:spPr>
          <a:xfrm>
            <a:off x="1535371" y="1044054"/>
            <a:ext cx="10013709" cy="1030360"/>
          </a:xfrm>
        </p:spPr>
        <p:txBody>
          <a:bodyPr>
            <a:normAutofit/>
          </a:bodyPr>
          <a:lstStyle/>
          <a:p>
            <a:r>
              <a:rPr lang="en-US" dirty="0" err="1">
                <a:solidFill>
                  <a:schemeClr val="bg1"/>
                </a:solidFill>
              </a:rPr>
              <a:t>Rô</a:t>
            </a:r>
            <a:r>
              <a:rPr lang="en-US" dirty="0">
                <a:solidFill>
                  <a:schemeClr val="bg1"/>
                </a:solidFill>
              </a:rPr>
              <a:t>-ma 12: 9-10; 13-16</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84F5C7-3E25-F141-AE01-5591F6931927}"/>
              </a:ext>
            </a:extLst>
          </p:cNvPr>
          <p:cNvSpPr>
            <a:spLocks noGrp="1"/>
          </p:cNvSpPr>
          <p:nvPr>
            <p:ph idx="1"/>
          </p:nvPr>
        </p:nvSpPr>
        <p:spPr>
          <a:xfrm>
            <a:off x="1535371" y="2702257"/>
            <a:ext cx="9935571" cy="3426158"/>
          </a:xfrm>
        </p:spPr>
        <p:txBody>
          <a:bodyPr anchor="t">
            <a:normAutofit/>
          </a:bodyPr>
          <a:lstStyle/>
          <a:p>
            <a:r>
              <a:rPr lang="vi-VN" b="0" dirty="0"/>
              <a:t> </a:t>
            </a:r>
            <a:r>
              <a:rPr lang="vi-VN" b="0" dirty="0">
                <a:hlinkClick r:id="rId2" tooltip="Share Verse"/>
              </a:rPr>
              <a:t>9</a:t>
            </a:r>
            <a:r>
              <a:rPr lang="vi-VN" b="0" dirty="0"/>
              <a:t> Lòng yêu thương phải cho thành thật. Hãy gớm sự dữ mà mến sự lành. </a:t>
            </a:r>
            <a:r>
              <a:rPr lang="vi-VN" b="0" dirty="0">
                <a:hlinkClick r:id="rId3" tooltip="Share Verse"/>
              </a:rPr>
              <a:t>10</a:t>
            </a:r>
            <a:r>
              <a:rPr lang="vi-VN" b="0" dirty="0"/>
              <a:t> Hãy lấy lòng yêu thương mềm mại mà yêu nhau như anh em; hãy lấy lẽ kính nhường nhau. ……</a:t>
            </a:r>
          </a:p>
          <a:p>
            <a:r>
              <a:rPr lang="vi-VN" b="0" dirty="0"/>
              <a:t> </a:t>
            </a:r>
            <a:r>
              <a:rPr lang="vi-VN" b="0" dirty="0">
                <a:hlinkClick r:id="rId4" tooltip="Share Verse"/>
              </a:rPr>
              <a:t>13</a:t>
            </a:r>
            <a:r>
              <a:rPr lang="vi-VN" b="0" dirty="0"/>
              <a:t> Hãy cung cấp sự cần dùng cho các thánh đồ; hãy ân cần tiếp khách. </a:t>
            </a:r>
            <a:r>
              <a:rPr lang="vi-VN" b="0" dirty="0">
                <a:hlinkClick r:id="rId5" tooltip="Share Verse"/>
              </a:rPr>
              <a:t>14</a:t>
            </a:r>
            <a:r>
              <a:rPr lang="vi-VN" b="0" dirty="0"/>
              <a:t> Hãy chúc phước cho kẻ bắt bớ anh em; hãy chúc phước, chớ nguyền rủa. </a:t>
            </a:r>
            <a:r>
              <a:rPr lang="vi-VN" b="0" dirty="0">
                <a:hlinkClick r:id="rId6" tooltip="Share Verse"/>
              </a:rPr>
              <a:t>15</a:t>
            </a:r>
            <a:r>
              <a:rPr lang="vi-VN" b="0" dirty="0"/>
              <a:t> Hãy vui với kẻ vui, khóc với kẻ khóc. </a:t>
            </a:r>
            <a:r>
              <a:rPr lang="vi-VN" b="0" dirty="0">
                <a:hlinkClick r:id="rId7" tooltip="Share Verse"/>
              </a:rPr>
              <a:t>16</a:t>
            </a:r>
            <a:r>
              <a:rPr lang="vi-VN" b="0" dirty="0"/>
              <a:t> Trong vòng anh em phải ở cho hiệp ý nhau; đừng ước ao sự cao sang, nhưng phải ưa thích sự khiêm nhường. Chớ cho mình là khôn ngoan.</a:t>
            </a:r>
            <a:endParaRPr lang="en-US" dirty="0"/>
          </a:p>
        </p:txBody>
      </p:sp>
    </p:spTree>
    <p:extLst>
      <p:ext uri="{BB962C8B-B14F-4D97-AF65-F5344CB8AC3E}">
        <p14:creationId xmlns:p14="http://schemas.microsoft.com/office/powerpoint/2010/main" val="297654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C77035-3929-074E-805D-E3B30DE1B560}"/>
              </a:ext>
            </a:extLst>
          </p:cNvPr>
          <p:cNvSpPr>
            <a:spLocks noGrp="1"/>
          </p:cNvSpPr>
          <p:nvPr>
            <p:ph type="title"/>
          </p:nvPr>
        </p:nvSpPr>
        <p:spPr>
          <a:xfrm>
            <a:off x="1535371" y="1044054"/>
            <a:ext cx="10013709" cy="1030360"/>
          </a:xfrm>
        </p:spPr>
        <p:txBody>
          <a:bodyPr>
            <a:normAutofit/>
          </a:bodyPr>
          <a:lstStyle/>
          <a:p>
            <a:r>
              <a:rPr lang="en-US" dirty="0" err="1">
                <a:solidFill>
                  <a:schemeClr val="bg1"/>
                </a:solidFill>
              </a:rPr>
              <a:t>Rô</a:t>
            </a:r>
            <a:r>
              <a:rPr lang="en-US" dirty="0">
                <a:solidFill>
                  <a:schemeClr val="bg1"/>
                </a:solidFill>
              </a:rPr>
              <a:t>-ma 12: 17-21</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84F5C7-3E25-F141-AE01-5591F6931927}"/>
              </a:ext>
            </a:extLst>
          </p:cNvPr>
          <p:cNvSpPr>
            <a:spLocks noGrp="1"/>
          </p:cNvSpPr>
          <p:nvPr>
            <p:ph idx="1"/>
          </p:nvPr>
        </p:nvSpPr>
        <p:spPr>
          <a:xfrm>
            <a:off x="1535371" y="2702257"/>
            <a:ext cx="9935571" cy="3426158"/>
          </a:xfrm>
        </p:spPr>
        <p:txBody>
          <a:bodyPr anchor="t">
            <a:normAutofit/>
          </a:bodyPr>
          <a:lstStyle/>
          <a:p>
            <a:r>
              <a:rPr lang="vi-VN" b="0" dirty="0">
                <a:hlinkClick r:id="rId2" tooltip="Share Verse"/>
              </a:rPr>
              <a:t>17</a:t>
            </a:r>
            <a:r>
              <a:rPr lang="vi-VN" b="0" dirty="0"/>
              <a:t> Chớ lấy ác trả ác cho ai; phải chăm tìm điều thiện trước mặt mọi người. </a:t>
            </a:r>
            <a:r>
              <a:rPr lang="vi-VN" b="0" dirty="0">
                <a:hlinkClick r:id="rId3" tooltip="Share Verse"/>
              </a:rPr>
              <a:t>18</a:t>
            </a:r>
            <a:r>
              <a:rPr lang="vi-VN" b="0" dirty="0"/>
              <a:t> Nếu có thể được, thì hãy hết sức mình mà hòa thuận với mọi người. </a:t>
            </a:r>
            <a:r>
              <a:rPr lang="vi-VN" b="0" dirty="0">
                <a:hlinkClick r:id="rId4" tooltip="Share Verse"/>
              </a:rPr>
              <a:t>19</a:t>
            </a:r>
            <a:r>
              <a:rPr lang="vi-VN" b="0" dirty="0"/>
              <a:t> Hỡi kẻ rất yêu dấu của tôi ơi, chính mình chớ trả thù ai, nhưng hãy nhường cho cơn thạnh nộ của Đức Chúa Trời; vì có chép lời Chúa phán rằng: Sự trả thù thuộc về ta, ta sẽ báo ứng. </a:t>
            </a:r>
            <a:r>
              <a:rPr lang="vi-VN" b="0" dirty="0">
                <a:hlinkClick r:id="rId5" tooltip="Share Verse"/>
              </a:rPr>
              <a:t>20</a:t>
            </a:r>
            <a:r>
              <a:rPr lang="vi-VN" b="0" dirty="0"/>
              <a:t> Vậy nếu kẻ thù mình có đói, hãy cho ăn; có khát, hãy cho uống; vì làm như vậy, khác nào mình lấy những than lửa đỏ mà chất trên đầu người. </a:t>
            </a:r>
            <a:r>
              <a:rPr lang="vi-VN" b="0" dirty="0">
                <a:hlinkClick r:id="rId6" tooltip="Share Verse"/>
              </a:rPr>
              <a:t>21</a:t>
            </a:r>
            <a:r>
              <a:rPr lang="vi-VN" b="0" dirty="0"/>
              <a:t> Đừng để điều ác thắng mình, nhưng hãy lấy điều thiện thắng điều ác.</a:t>
            </a:r>
            <a:endParaRPr lang="en-US" dirty="0"/>
          </a:p>
        </p:txBody>
      </p:sp>
    </p:spTree>
    <p:extLst>
      <p:ext uri="{BB962C8B-B14F-4D97-AF65-F5344CB8AC3E}">
        <p14:creationId xmlns:p14="http://schemas.microsoft.com/office/powerpoint/2010/main" val="2451381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B59E90-C2E6-4C7B-B62A-9A39E4D13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41B2979-9B0F-4F3C-A912-A0A5339D7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88D065-482C-41CF-99A2-50EFB1B9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7EA53-3697-ED43-93AA-F406BD55E330}"/>
              </a:ext>
            </a:extLst>
          </p:cNvPr>
          <p:cNvSpPr>
            <a:spLocks noGrp="1"/>
          </p:cNvSpPr>
          <p:nvPr>
            <p:ph type="title"/>
          </p:nvPr>
        </p:nvSpPr>
        <p:spPr>
          <a:xfrm>
            <a:off x="1668219" y="2018361"/>
            <a:ext cx="5408670" cy="2778389"/>
          </a:xfrm>
        </p:spPr>
        <p:txBody>
          <a:bodyPr>
            <a:normAutofit/>
          </a:bodyPr>
          <a:lstStyle/>
          <a:p>
            <a:r>
              <a:rPr lang="en-US" dirty="0">
                <a:solidFill>
                  <a:schemeClr val="bg1"/>
                </a:solidFill>
              </a:rPr>
              <a:t>CON NGƯỜI SỐNG VỚI CÁC QUAN HỆ CỘNG ĐỒNG</a:t>
            </a:r>
          </a:p>
        </p:txBody>
      </p:sp>
      <p:sp>
        <p:nvSpPr>
          <p:cNvPr id="14" name="Rectangle 13">
            <a:extLst>
              <a:ext uri="{FF2B5EF4-FFF2-40B4-BE49-F238E27FC236}">
                <a16:creationId xmlns:a16="http://schemas.microsoft.com/office/drawing/2014/main" id="{23E1A6E1-A101-407D-9872-0506425C7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3564" y="0"/>
            <a:ext cx="4658436" cy="1631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B719278-7F2F-4811-B6C9-3045E7DCC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574051"/>
            <a:ext cx="4626864" cy="36356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49E4F89-BD43-4E3D-88E8-6C7E8AA9F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1153701-84AC-48F8-BF95-FD091301A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25FF1E9-6522-482B-A20C-EA7AF7CAA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242301-289E-B145-B4DB-7C3BBA82F823}"/>
              </a:ext>
            </a:extLst>
          </p:cNvPr>
          <p:cNvSpPr>
            <a:spLocks noGrp="1"/>
          </p:cNvSpPr>
          <p:nvPr>
            <p:ph idx="1"/>
          </p:nvPr>
        </p:nvSpPr>
        <p:spPr>
          <a:xfrm>
            <a:off x="7809807" y="2018360"/>
            <a:ext cx="4436762" cy="2721857"/>
          </a:xfrm>
        </p:spPr>
        <p:txBody>
          <a:bodyPr>
            <a:noAutofit/>
          </a:bodyPr>
          <a:lstStyle/>
          <a:p>
            <a:r>
              <a:rPr lang="en-US" sz="2000" dirty="0"/>
              <a:t>Con </a:t>
            </a:r>
            <a:r>
              <a:rPr lang="en-US" sz="2000" dirty="0" err="1"/>
              <a:t>người</a:t>
            </a:r>
            <a:r>
              <a:rPr lang="en-US" sz="2000" dirty="0"/>
              <a:t> </a:t>
            </a:r>
            <a:r>
              <a:rPr lang="en-US" sz="2000" dirty="0" err="1"/>
              <a:t>bị</a:t>
            </a:r>
            <a:r>
              <a:rPr lang="en-US" sz="2000" dirty="0"/>
              <a:t> </a:t>
            </a:r>
            <a:r>
              <a:rPr lang="en-US" sz="2000" dirty="0" err="1"/>
              <a:t>ràng</a:t>
            </a:r>
            <a:r>
              <a:rPr lang="en-US" sz="2000" dirty="0"/>
              <a:t> </a:t>
            </a:r>
            <a:r>
              <a:rPr lang="en-US" sz="2000" dirty="0" err="1"/>
              <a:t>buộc</a:t>
            </a:r>
            <a:r>
              <a:rPr lang="en-US" sz="2000" dirty="0"/>
              <a:t> </a:t>
            </a:r>
            <a:r>
              <a:rPr lang="en-US" sz="2000" dirty="0" err="1"/>
              <a:t>trách</a:t>
            </a:r>
            <a:r>
              <a:rPr lang="en-US" sz="2000" dirty="0"/>
              <a:t> </a:t>
            </a:r>
            <a:r>
              <a:rPr lang="en-US" sz="2000" dirty="0" err="1"/>
              <a:t>nhiệm</a:t>
            </a:r>
            <a:r>
              <a:rPr lang="en-US" sz="2000" dirty="0"/>
              <a:t> </a:t>
            </a:r>
            <a:r>
              <a:rPr lang="en-US" sz="2000" dirty="0" err="1"/>
              <a:t>với</a:t>
            </a:r>
            <a:r>
              <a:rPr lang="en-US" sz="2000" dirty="0"/>
              <a:t> </a:t>
            </a:r>
            <a:r>
              <a:rPr lang="en-US" sz="2000" dirty="0" err="1"/>
              <a:t>các</a:t>
            </a:r>
            <a:r>
              <a:rPr lang="en-US" sz="2000" dirty="0"/>
              <a:t> </a:t>
            </a:r>
            <a:r>
              <a:rPr lang="en-US" sz="2000" dirty="0" err="1"/>
              <a:t>quan</a:t>
            </a:r>
            <a:r>
              <a:rPr lang="en-US" sz="2000" dirty="0"/>
              <a:t> </a:t>
            </a:r>
            <a:r>
              <a:rPr lang="en-US" sz="2000" dirty="0" err="1"/>
              <a:t>hệ</a:t>
            </a:r>
            <a:r>
              <a:rPr lang="en-US" sz="2000" dirty="0"/>
              <a:t>: </a:t>
            </a:r>
            <a:r>
              <a:rPr lang="en-US" sz="2000" dirty="0" err="1"/>
              <a:t>gia</a:t>
            </a:r>
            <a:r>
              <a:rPr lang="en-US" sz="2000" dirty="0"/>
              <a:t> </a:t>
            </a:r>
            <a:r>
              <a:rPr lang="en-US" sz="2000" dirty="0" err="1"/>
              <a:t>đình</a:t>
            </a:r>
            <a:r>
              <a:rPr lang="en-US" sz="2000" dirty="0"/>
              <a:t>, </a:t>
            </a:r>
            <a:r>
              <a:rPr lang="en-US" sz="2000" dirty="0" err="1"/>
              <a:t>xã</a:t>
            </a:r>
            <a:r>
              <a:rPr lang="en-US" sz="2000" dirty="0"/>
              <a:t> </a:t>
            </a:r>
            <a:r>
              <a:rPr lang="en-US" sz="2000" dirty="0" err="1"/>
              <a:t>hội</a:t>
            </a:r>
            <a:r>
              <a:rPr lang="en-US" sz="2000" dirty="0"/>
              <a:t>, </a:t>
            </a:r>
            <a:r>
              <a:rPr lang="en-US" sz="2000" dirty="0" err="1"/>
              <a:t>Hội</a:t>
            </a:r>
            <a:r>
              <a:rPr lang="en-US" sz="2000" dirty="0"/>
              <a:t> </a:t>
            </a:r>
            <a:r>
              <a:rPr lang="en-US" sz="2000" dirty="0" err="1"/>
              <a:t>thánh</a:t>
            </a:r>
            <a:r>
              <a:rPr lang="en-US" sz="2000" dirty="0"/>
              <a:t> </a:t>
            </a:r>
            <a:r>
              <a:rPr lang="en-US" sz="2000" dirty="0" err="1"/>
              <a:t>và</a:t>
            </a:r>
            <a:r>
              <a:rPr lang="en-US" sz="2000" dirty="0"/>
              <a:t> </a:t>
            </a:r>
            <a:r>
              <a:rPr lang="en-US" sz="2000" dirty="0" err="1"/>
              <a:t>thế</a:t>
            </a:r>
            <a:r>
              <a:rPr lang="en-US" sz="2000" dirty="0"/>
              <a:t> </a:t>
            </a:r>
            <a:r>
              <a:rPr lang="en-US" sz="2000" dirty="0" err="1"/>
              <a:t>gian</a:t>
            </a:r>
            <a:r>
              <a:rPr lang="en-US" sz="2000" dirty="0"/>
              <a:t>.</a:t>
            </a:r>
          </a:p>
          <a:p>
            <a:r>
              <a:rPr lang="en-US" sz="2000" dirty="0" err="1"/>
              <a:t>Chúa</a:t>
            </a:r>
            <a:r>
              <a:rPr lang="en-US" sz="2000" dirty="0"/>
              <a:t> </a:t>
            </a:r>
            <a:r>
              <a:rPr lang="en-US" sz="2000" dirty="0" err="1"/>
              <a:t>cầu</a:t>
            </a:r>
            <a:r>
              <a:rPr lang="en-US" sz="2000" dirty="0"/>
              <a:t> </a:t>
            </a:r>
            <a:r>
              <a:rPr lang="en-US" sz="2000" dirty="0" err="1"/>
              <a:t>nguyện</a:t>
            </a:r>
            <a:r>
              <a:rPr lang="en-US" sz="2000" dirty="0"/>
              <a:t> Cha </a:t>
            </a:r>
            <a:r>
              <a:rPr lang="en-US" sz="2000" dirty="0" err="1"/>
              <a:t>giữ</a:t>
            </a:r>
            <a:r>
              <a:rPr lang="en-US" sz="2000" dirty="0"/>
              <a:t> </a:t>
            </a:r>
            <a:r>
              <a:rPr lang="en-US" sz="2000" dirty="0" err="1"/>
              <a:t>chúng</a:t>
            </a:r>
            <a:r>
              <a:rPr lang="en-US" sz="2000" dirty="0"/>
              <a:t> ta </a:t>
            </a:r>
            <a:r>
              <a:rPr lang="en-US" sz="2000" dirty="0" err="1"/>
              <a:t>khỏi</a:t>
            </a:r>
            <a:r>
              <a:rPr lang="en-US" sz="2000" dirty="0"/>
              <a:t> </a:t>
            </a:r>
            <a:r>
              <a:rPr lang="en-US" sz="2000" dirty="0" err="1"/>
              <a:t>sự</a:t>
            </a:r>
            <a:r>
              <a:rPr lang="en-US" sz="2000" dirty="0"/>
              <a:t> </a:t>
            </a:r>
            <a:r>
              <a:rPr lang="en-US" sz="2000" dirty="0" err="1"/>
              <a:t>gian</a:t>
            </a:r>
            <a:r>
              <a:rPr lang="en-US" sz="2000" dirty="0"/>
              <a:t> </a:t>
            </a:r>
            <a:r>
              <a:rPr lang="en-US" sz="2000" dirty="0" err="1"/>
              <a:t>ác</a:t>
            </a:r>
            <a:r>
              <a:rPr lang="en-US" sz="2000" dirty="0"/>
              <a:t> </a:t>
            </a:r>
            <a:r>
              <a:rPr lang="en-US" sz="2000" dirty="0" err="1"/>
              <a:t>của</a:t>
            </a:r>
            <a:r>
              <a:rPr lang="en-US" sz="2000" dirty="0"/>
              <a:t> </a:t>
            </a:r>
            <a:r>
              <a:rPr lang="en-US" sz="2000" dirty="0" err="1"/>
              <a:t>thế</a:t>
            </a:r>
            <a:r>
              <a:rPr lang="en-US" sz="2000" dirty="0"/>
              <a:t> </a:t>
            </a:r>
            <a:r>
              <a:rPr lang="en-US" sz="2000" dirty="0" err="1"/>
              <a:t>gian</a:t>
            </a:r>
            <a:r>
              <a:rPr lang="en-US" sz="2000" dirty="0"/>
              <a:t>.</a:t>
            </a:r>
          </a:p>
        </p:txBody>
      </p:sp>
      <p:sp>
        <p:nvSpPr>
          <p:cNvPr id="24" name="Rectangle 23">
            <a:extLst>
              <a:ext uri="{FF2B5EF4-FFF2-40B4-BE49-F238E27FC236}">
                <a16:creationId xmlns:a16="http://schemas.microsoft.com/office/drawing/2014/main" id="{760CEDF7-1225-4242-8C30-EA518372A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115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B59E90-C2E6-4C7B-B62A-9A39E4D13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41B2979-9B0F-4F3C-A912-A0A5339D7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88D065-482C-41CF-99A2-50EFB1B9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7EA53-3697-ED43-93AA-F406BD55E330}"/>
              </a:ext>
            </a:extLst>
          </p:cNvPr>
          <p:cNvSpPr>
            <a:spLocks noGrp="1"/>
          </p:cNvSpPr>
          <p:nvPr>
            <p:ph type="title"/>
          </p:nvPr>
        </p:nvSpPr>
        <p:spPr>
          <a:xfrm>
            <a:off x="1668219" y="2018361"/>
            <a:ext cx="5408670" cy="2778389"/>
          </a:xfrm>
        </p:spPr>
        <p:txBody>
          <a:bodyPr>
            <a:normAutofit/>
          </a:bodyPr>
          <a:lstStyle/>
          <a:p>
            <a:r>
              <a:rPr lang="en-US" dirty="0" err="1">
                <a:solidFill>
                  <a:schemeClr val="bg1"/>
                </a:solidFill>
              </a:rPr>
              <a:t>Yêu</a:t>
            </a:r>
            <a:r>
              <a:rPr lang="en-US" dirty="0">
                <a:solidFill>
                  <a:schemeClr val="bg1"/>
                </a:solidFill>
              </a:rPr>
              <a:t> </a:t>
            </a:r>
            <a:r>
              <a:rPr lang="en-US" dirty="0" err="1">
                <a:solidFill>
                  <a:schemeClr val="bg1"/>
                </a:solidFill>
              </a:rPr>
              <a:t>Chúa</a:t>
            </a:r>
            <a:r>
              <a:rPr lang="en-US" dirty="0">
                <a:solidFill>
                  <a:schemeClr val="bg1"/>
                </a:solidFill>
              </a:rPr>
              <a:t> </a:t>
            </a:r>
            <a:r>
              <a:rPr lang="en-US" dirty="0" err="1">
                <a:solidFill>
                  <a:schemeClr val="bg1"/>
                </a:solidFill>
              </a:rPr>
              <a:t>tức</a:t>
            </a:r>
            <a:r>
              <a:rPr lang="en-US" dirty="0">
                <a:solidFill>
                  <a:schemeClr val="bg1"/>
                </a:solidFill>
              </a:rPr>
              <a:t> </a:t>
            </a:r>
            <a:r>
              <a:rPr lang="en-US" dirty="0" err="1">
                <a:solidFill>
                  <a:schemeClr val="bg1"/>
                </a:solidFill>
              </a:rPr>
              <a:t>yêu</a:t>
            </a:r>
            <a:r>
              <a:rPr lang="en-US" dirty="0">
                <a:solidFill>
                  <a:schemeClr val="bg1"/>
                </a:solidFill>
              </a:rPr>
              <a:t> </a:t>
            </a:r>
            <a:r>
              <a:rPr lang="en-US" dirty="0" err="1">
                <a:solidFill>
                  <a:schemeClr val="bg1"/>
                </a:solidFill>
              </a:rPr>
              <a:t>thương</a:t>
            </a:r>
            <a:r>
              <a:rPr lang="en-US" dirty="0">
                <a:solidFill>
                  <a:schemeClr val="bg1"/>
                </a:solidFill>
              </a:rPr>
              <a:t> </a:t>
            </a:r>
            <a:r>
              <a:rPr lang="en-US" dirty="0" err="1">
                <a:solidFill>
                  <a:schemeClr val="bg1"/>
                </a:solidFill>
              </a:rPr>
              <a:t>người</a:t>
            </a:r>
            <a:r>
              <a:rPr lang="en-US" dirty="0">
                <a:solidFill>
                  <a:schemeClr val="bg1"/>
                </a:solidFill>
              </a:rPr>
              <a:t> </a:t>
            </a:r>
            <a:r>
              <a:rPr lang="en-US" dirty="0" err="1">
                <a:solidFill>
                  <a:schemeClr val="bg1"/>
                </a:solidFill>
              </a:rPr>
              <a:t>lân</a:t>
            </a:r>
            <a:r>
              <a:rPr lang="en-US" dirty="0">
                <a:solidFill>
                  <a:schemeClr val="bg1"/>
                </a:solidFill>
              </a:rPr>
              <a:t> </a:t>
            </a:r>
            <a:r>
              <a:rPr lang="en-US" dirty="0" err="1">
                <a:solidFill>
                  <a:schemeClr val="bg1"/>
                </a:solidFill>
              </a:rPr>
              <a:t>cận</a:t>
            </a:r>
            <a:r>
              <a:rPr lang="en-US" dirty="0">
                <a:solidFill>
                  <a:schemeClr val="bg1"/>
                </a:solidFill>
              </a:rPr>
              <a:t> (I </a:t>
            </a:r>
            <a:r>
              <a:rPr lang="en-US" dirty="0" err="1">
                <a:solidFill>
                  <a:schemeClr val="bg1"/>
                </a:solidFill>
              </a:rPr>
              <a:t>Giăng</a:t>
            </a:r>
            <a:r>
              <a:rPr lang="en-US" dirty="0">
                <a:solidFill>
                  <a:schemeClr val="bg1"/>
                </a:solidFill>
              </a:rPr>
              <a:t> 4:20) </a:t>
            </a:r>
          </a:p>
        </p:txBody>
      </p:sp>
      <p:sp>
        <p:nvSpPr>
          <p:cNvPr id="14" name="Rectangle 13">
            <a:extLst>
              <a:ext uri="{FF2B5EF4-FFF2-40B4-BE49-F238E27FC236}">
                <a16:creationId xmlns:a16="http://schemas.microsoft.com/office/drawing/2014/main" id="{23E1A6E1-A101-407D-9872-0506425C7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3564" y="0"/>
            <a:ext cx="4658436" cy="1631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B719278-7F2F-4811-B6C9-3045E7DCC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574051"/>
            <a:ext cx="4626864" cy="36356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49E4F89-BD43-4E3D-88E8-6C7E8AA9F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1153701-84AC-48F8-BF95-FD091301A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25FF1E9-6522-482B-A20C-EA7AF7CAA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242301-289E-B145-B4DB-7C3BBA82F823}"/>
              </a:ext>
            </a:extLst>
          </p:cNvPr>
          <p:cNvSpPr>
            <a:spLocks noGrp="1"/>
          </p:cNvSpPr>
          <p:nvPr>
            <p:ph idx="1"/>
          </p:nvPr>
        </p:nvSpPr>
        <p:spPr>
          <a:xfrm>
            <a:off x="7968404" y="2138901"/>
            <a:ext cx="3580678" cy="2721857"/>
          </a:xfrm>
        </p:spPr>
        <p:txBody>
          <a:bodyPr>
            <a:normAutofit/>
          </a:bodyPr>
          <a:lstStyle/>
          <a:p>
            <a:r>
              <a:rPr lang="vi-VN" sz="2800" i="1" dirty="0">
                <a:solidFill>
                  <a:schemeClr val="accent6">
                    <a:lumMod val="75000"/>
                  </a:schemeClr>
                </a:solidFill>
                <a:hlinkClick r:id="rId3" tooltip="Share Verse">
                  <a:extLst>
                    <a:ext uri="{A12FA001-AC4F-418D-AE19-62706E023703}">
                      <ahyp:hlinkClr xmlns:ahyp="http://schemas.microsoft.com/office/drawing/2018/hyperlinkcolor" val="tx"/>
                    </a:ext>
                  </a:extLst>
                </a:hlinkClick>
              </a:rPr>
              <a:t>9</a:t>
            </a:r>
            <a:r>
              <a:rPr lang="vi-VN" sz="2800" i="1" dirty="0">
                <a:solidFill>
                  <a:schemeClr val="accent6">
                    <a:lumMod val="75000"/>
                  </a:schemeClr>
                </a:solidFill>
              </a:rPr>
              <a:t>a</a:t>
            </a:r>
            <a:r>
              <a:rPr lang="vi-VN" sz="2800" b="0" dirty="0"/>
              <a:t> </a:t>
            </a:r>
            <a:r>
              <a:rPr lang="vi-VN" sz="2800" i="1" dirty="0"/>
              <a:t>Lòng yêu thương phải cho thành thật </a:t>
            </a:r>
          </a:p>
        </p:txBody>
      </p:sp>
      <p:sp>
        <p:nvSpPr>
          <p:cNvPr id="24" name="Rectangle 23">
            <a:extLst>
              <a:ext uri="{FF2B5EF4-FFF2-40B4-BE49-F238E27FC236}">
                <a16:creationId xmlns:a16="http://schemas.microsoft.com/office/drawing/2014/main" id="{760CEDF7-1225-4242-8C30-EA518372A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2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A175829-70EA-4A6D-978C-4D0923059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9696" y="-2"/>
            <a:ext cx="4392304" cy="121842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E5D2B4A-3399-4CCF-A171-7F8B1BF54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259253"/>
            <a:ext cx="640080" cy="43627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8F8051A-999C-4F38-985C-673617805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1238464"/>
            <a:ext cx="7201313" cy="44042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0465C0-091F-424B-94E1-6AF7348E96AF}"/>
              </a:ext>
            </a:extLst>
          </p:cNvPr>
          <p:cNvSpPr>
            <a:spLocks noGrp="1"/>
          </p:cNvSpPr>
          <p:nvPr>
            <p:ph type="title"/>
          </p:nvPr>
        </p:nvSpPr>
        <p:spPr>
          <a:xfrm>
            <a:off x="1139589" y="1536751"/>
            <a:ext cx="6073254" cy="3807725"/>
          </a:xfrm>
        </p:spPr>
        <p:txBody>
          <a:bodyPr vert="horz" lIns="109728" tIns="109728" rIns="109728" bIns="91440" rtlCol="0" anchor="ctr">
            <a:normAutofit/>
          </a:bodyPr>
          <a:lstStyle/>
          <a:p>
            <a:pPr algn="ctr">
              <a:lnSpc>
                <a:spcPct val="125000"/>
              </a:lnSpc>
            </a:pPr>
            <a:r>
              <a:rPr lang="en-US" sz="6600" b="0" cap="all" dirty="0" err="1">
                <a:solidFill>
                  <a:schemeClr val="bg1"/>
                </a:solidFill>
              </a:rPr>
              <a:t>Gây</a:t>
            </a:r>
            <a:r>
              <a:rPr lang="en-US" sz="6600" b="0" cap="all" dirty="0">
                <a:solidFill>
                  <a:schemeClr val="bg1"/>
                </a:solidFill>
              </a:rPr>
              <a:t> </a:t>
            </a:r>
            <a:r>
              <a:rPr lang="en-US" sz="6600" b="0" cap="all" dirty="0" err="1">
                <a:solidFill>
                  <a:schemeClr val="bg1"/>
                </a:solidFill>
              </a:rPr>
              <a:t>dựng</a:t>
            </a:r>
            <a:r>
              <a:rPr lang="en-US" sz="6600" b="0" cap="all" dirty="0">
                <a:solidFill>
                  <a:schemeClr val="bg1"/>
                </a:solidFill>
              </a:rPr>
              <a:t> </a:t>
            </a:r>
            <a:r>
              <a:rPr lang="en-US" sz="6600" b="0" cap="all" dirty="0" err="1">
                <a:solidFill>
                  <a:schemeClr val="bg1"/>
                </a:solidFill>
              </a:rPr>
              <a:t>cho</a:t>
            </a:r>
            <a:r>
              <a:rPr lang="en-US" sz="6600" b="0" cap="all" dirty="0">
                <a:solidFill>
                  <a:schemeClr val="bg1"/>
                </a:solidFill>
              </a:rPr>
              <a:t> </a:t>
            </a:r>
            <a:r>
              <a:rPr lang="en-US" sz="6600" b="0" cap="all" dirty="0" err="1">
                <a:solidFill>
                  <a:schemeClr val="bg1"/>
                </a:solidFill>
              </a:rPr>
              <a:t>nhau</a:t>
            </a:r>
            <a:endParaRPr lang="en-US" sz="6600" b="0" cap="all" dirty="0">
              <a:solidFill>
                <a:schemeClr val="bg1"/>
              </a:solidFill>
            </a:endParaRPr>
          </a:p>
        </p:txBody>
      </p:sp>
      <p:sp>
        <p:nvSpPr>
          <p:cNvPr id="22" name="Rectangle 21">
            <a:extLst>
              <a:ext uri="{FF2B5EF4-FFF2-40B4-BE49-F238E27FC236}">
                <a16:creationId xmlns:a16="http://schemas.microsoft.com/office/drawing/2014/main" id="{985AAE23-FCB6-4663-907C-0110B0FDC5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5608879"/>
            <a:ext cx="7759826" cy="124912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1DF095C-665A-4B22-A777-D3196F4951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3063" y="1226851"/>
            <a:ext cx="4348937" cy="44275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477A44-B97D-C346-A3EB-3AD434864742}"/>
              </a:ext>
            </a:extLst>
          </p:cNvPr>
          <p:cNvSpPr>
            <a:spLocks noGrp="1"/>
          </p:cNvSpPr>
          <p:nvPr>
            <p:ph idx="1"/>
          </p:nvPr>
        </p:nvSpPr>
        <p:spPr>
          <a:xfrm>
            <a:off x="8126762" y="1926016"/>
            <a:ext cx="3879191" cy="3029195"/>
          </a:xfrm>
        </p:spPr>
        <p:txBody>
          <a:bodyPr vert="horz" lIns="109728" tIns="109728" rIns="109728" bIns="91440" rtlCol="0" anchor="ctr">
            <a:noAutofit/>
          </a:bodyPr>
          <a:lstStyle/>
          <a:p>
            <a:pPr algn="ctr">
              <a:lnSpc>
                <a:spcPct val="150000"/>
              </a:lnSpc>
            </a:pPr>
            <a:r>
              <a:rPr lang="vi-VN" sz="2400" i="1" dirty="0">
                <a:solidFill>
                  <a:schemeClr val="accent6">
                    <a:lumMod val="75000"/>
                  </a:schemeClr>
                </a:solidFill>
              </a:rPr>
              <a:t>9b</a:t>
            </a:r>
            <a:r>
              <a:rPr lang="vi-VN" sz="2400" dirty="0"/>
              <a:t> </a:t>
            </a:r>
            <a:r>
              <a:rPr lang="vi-VN" sz="2400" i="1" dirty="0"/>
              <a:t>Hãy </a:t>
            </a:r>
            <a:r>
              <a:rPr lang="vi-VN" sz="2400" i="1" u="sng" dirty="0"/>
              <a:t>gớm sự dữ </a:t>
            </a:r>
            <a:r>
              <a:rPr lang="vi-VN" sz="2400" i="1" dirty="0"/>
              <a:t>mà </a:t>
            </a:r>
            <a:r>
              <a:rPr lang="vi-VN" sz="2400" i="1" u="sng" dirty="0"/>
              <a:t>mến sự lành</a:t>
            </a:r>
            <a:r>
              <a:rPr lang="vi-VN" sz="2400" u="sng" dirty="0"/>
              <a:t>  </a:t>
            </a:r>
          </a:p>
          <a:p>
            <a:pPr>
              <a:lnSpc>
                <a:spcPct val="150000"/>
              </a:lnSpc>
            </a:pPr>
            <a:r>
              <a:rPr lang="en-US" sz="2000" b="0" dirty="0" err="1">
                <a:solidFill>
                  <a:schemeClr val="tx1">
                    <a:lumMod val="85000"/>
                    <a:lumOff val="15000"/>
                  </a:schemeClr>
                </a:solidFill>
              </a:rPr>
              <a:t>Chúa</a:t>
            </a:r>
            <a:r>
              <a:rPr lang="en-US" sz="2000" b="0" dirty="0">
                <a:solidFill>
                  <a:schemeClr val="tx1">
                    <a:lumMod val="85000"/>
                    <a:lumOff val="15000"/>
                  </a:schemeClr>
                </a:solidFill>
              </a:rPr>
              <a:t> </a:t>
            </a:r>
            <a:r>
              <a:rPr lang="en-US" sz="2000" b="0" dirty="0" err="1">
                <a:solidFill>
                  <a:schemeClr val="tx1">
                    <a:lumMod val="85000"/>
                    <a:lumOff val="15000"/>
                  </a:schemeClr>
                </a:solidFill>
              </a:rPr>
              <a:t>tạo</a:t>
            </a:r>
            <a:r>
              <a:rPr lang="en-US" sz="2000" b="0" dirty="0">
                <a:solidFill>
                  <a:schemeClr val="tx1">
                    <a:lumMod val="85000"/>
                    <a:lumOff val="15000"/>
                  </a:schemeClr>
                </a:solidFill>
              </a:rPr>
              <a:t> </a:t>
            </a:r>
            <a:r>
              <a:rPr lang="en-US" sz="2000" b="0" dirty="0" err="1">
                <a:solidFill>
                  <a:schemeClr val="tx1">
                    <a:lumMod val="85000"/>
                    <a:lumOff val="15000"/>
                  </a:schemeClr>
                </a:solidFill>
              </a:rPr>
              <a:t>dựng</a:t>
            </a:r>
            <a:r>
              <a:rPr lang="en-US" sz="2000" b="0" dirty="0">
                <a:solidFill>
                  <a:schemeClr val="tx1">
                    <a:lumMod val="85000"/>
                    <a:lumOff val="15000"/>
                  </a:schemeClr>
                </a:solidFill>
              </a:rPr>
              <a:t> </a:t>
            </a:r>
            <a:r>
              <a:rPr lang="en-US" sz="2000" b="0" dirty="0" err="1">
                <a:solidFill>
                  <a:schemeClr val="tx1">
                    <a:lumMod val="85000"/>
                    <a:lumOff val="15000"/>
                  </a:schemeClr>
                </a:solidFill>
              </a:rPr>
              <a:t>một</a:t>
            </a:r>
            <a:r>
              <a:rPr lang="en-US" sz="2000" b="0" dirty="0">
                <a:solidFill>
                  <a:schemeClr val="tx1">
                    <a:lumMod val="85000"/>
                    <a:lumOff val="15000"/>
                  </a:schemeClr>
                </a:solidFill>
              </a:rPr>
              <a:t> </a:t>
            </a:r>
            <a:r>
              <a:rPr lang="en-US" sz="2000" b="0" dirty="0" err="1">
                <a:solidFill>
                  <a:schemeClr val="tx1">
                    <a:lumMod val="85000"/>
                    <a:lumOff val="15000"/>
                  </a:schemeClr>
                </a:solidFill>
              </a:rPr>
              <a:t>cộng</a:t>
            </a:r>
            <a:r>
              <a:rPr lang="en-US" sz="2000" b="0" dirty="0">
                <a:solidFill>
                  <a:schemeClr val="tx1">
                    <a:lumMod val="85000"/>
                    <a:lumOff val="15000"/>
                  </a:schemeClr>
                </a:solidFill>
              </a:rPr>
              <a:t> </a:t>
            </a:r>
            <a:r>
              <a:rPr lang="en-US" sz="2000" b="0" dirty="0" err="1">
                <a:solidFill>
                  <a:schemeClr val="tx1">
                    <a:lumMod val="85000"/>
                    <a:lumOff val="15000"/>
                  </a:schemeClr>
                </a:solidFill>
              </a:rPr>
              <a:t>đồng</a:t>
            </a:r>
            <a:r>
              <a:rPr lang="en-US" sz="2000" b="0" dirty="0">
                <a:solidFill>
                  <a:schemeClr val="tx1">
                    <a:lumMod val="85000"/>
                    <a:lumOff val="15000"/>
                  </a:schemeClr>
                </a:solidFill>
              </a:rPr>
              <a:t> </a:t>
            </a:r>
            <a:r>
              <a:rPr lang="en-US" sz="2000" b="0" dirty="0" err="1">
                <a:solidFill>
                  <a:schemeClr val="tx1">
                    <a:lumMod val="85000"/>
                    <a:lumOff val="15000"/>
                  </a:schemeClr>
                </a:solidFill>
              </a:rPr>
              <a:t>có</a:t>
            </a:r>
            <a:r>
              <a:rPr lang="en-US" sz="2000" b="0" dirty="0">
                <a:solidFill>
                  <a:schemeClr val="tx1">
                    <a:lumMod val="85000"/>
                    <a:lumOff val="15000"/>
                  </a:schemeClr>
                </a:solidFill>
              </a:rPr>
              <a:t> </a:t>
            </a:r>
            <a:r>
              <a:rPr lang="en-US" sz="2000" b="0" dirty="0" err="1">
                <a:solidFill>
                  <a:schemeClr val="tx1">
                    <a:lumMod val="85000"/>
                    <a:lumOff val="15000"/>
                  </a:schemeClr>
                </a:solidFill>
              </a:rPr>
              <a:t>sự</a:t>
            </a:r>
            <a:r>
              <a:rPr lang="en-US" sz="2000" b="0" dirty="0">
                <a:solidFill>
                  <a:schemeClr val="tx1">
                    <a:lumMod val="85000"/>
                    <a:lumOff val="15000"/>
                  </a:schemeClr>
                </a:solidFill>
              </a:rPr>
              <a:t> </a:t>
            </a:r>
            <a:r>
              <a:rPr lang="en-US" sz="2000" b="0" dirty="0" err="1">
                <a:solidFill>
                  <a:schemeClr val="tx1">
                    <a:lumMod val="85000"/>
                    <a:lumOff val="15000"/>
                  </a:schemeClr>
                </a:solidFill>
              </a:rPr>
              <a:t>tương</a:t>
            </a:r>
            <a:r>
              <a:rPr lang="en-US" sz="2000" b="0" dirty="0">
                <a:solidFill>
                  <a:schemeClr val="tx1">
                    <a:lumMod val="85000"/>
                    <a:lumOff val="15000"/>
                  </a:schemeClr>
                </a:solidFill>
              </a:rPr>
              <a:t> </a:t>
            </a:r>
            <a:r>
              <a:rPr lang="en-US" sz="2000" b="0" dirty="0" err="1">
                <a:solidFill>
                  <a:schemeClr val="tx1">
                    <a:lumMod val="85000"/>
                    <a:lumOff val="15000"/>
                  </a:schemeClr>
                </a:solidFill>
              </a:rPr>
              <a:t>ứng</a:t>
            </a:r>
            <a:r>
              <a:rPr lang="en-US" sz="2000" b="0" dirty="0">
                <a:solidFill>
                  <a:schemeClr val="tx1">
                    <a:lumMod val="85000"/>
                    <a:lumOff val="15000"/>
                  </a:schemeClr>
                </a:solidFill>
              </a:rPr>
              <a:t> </a:t>
            </a:r>
            <a:r>
              <a:rPr lang="en-US" sz="2000" b="0" dirty="0" err="1">
                <a:solidFill>
                  <a:schemeClr val="tx1">
                    <a:lumMod val="85000"/>
                    <a:lumOff val="15000"/>
                  </a:schemeClr>
                </a:solidFill>
              </a:rPr>
              <a:t>hổ</a:t>
            </a:r>
            <a:r>
              <a:rPr lang="en-US" sz="2000" b="0" dirty="0">
                <a:solidFill>
                  <a:schemeClr val="tx1">
                    <a:lumMod val="85000"/>
                    <a:lumOff val="15000"/>
                  </a:schemeClr>
                </a:solidFill>
              </a:rPr>
              <a:t> </a:t>
            </a:r>
            <a:r>
              <a:rPr lang="en-US" sz="2000" b="0" dirty="0" err="1">
                <a:solidFill>
                  <a:schemeClr val="tx1">
                    <a:lumMod val="85000"/>
                    <a:lumOff val="15000"/>
                  </a:schemeClr>
                </a:solidFill>
              </a:rPr>
              <a:t>trợ</a:t>
            </a:r>
            <a:r>
              <a:rPr lang="en-US" sz="2000" b="0" dirty="0">
                <a:solidFill>
                  <a:schemeClr val="tx1">
                    <a:lumMod val="85000"/>
                    <a:lumOff val="15000"/>
                  </a:schemeClr>
                </a:solidFill>
              </a:rPr>
              <a:t>, </a:t>
            </a:r>
            <a:r>
              <a:rPr lang="en-US" sz="2000" b="0" dirty="0" err="1">
                <a:solidFill>
                  <a:schemeClr val="tx1">
                    <a:lumMod val="85000"/>
                    <a:lumOff val="15000"/>
                  </a:schemeClr>
                </a:solidFill>
              </a:rPr>
              <a:t>truyền</a:t>
            </a:r>
            <a:r>
              <a:rPr lang="en-US" sz="2000" b="0" dirty="0">
                <a:solidFill>
                  <a:schemeClr val="tx1">
                    <a:lumMod val="85000"/>
                    <a:lumOff val="15000"/>
                  </a:schemeClr>
                </a:solidFill>
              </a:rPr>
              <a:t> </a:t>
            </a:r>
            <a:r>
              <a:rPr lang="en-US" sz="2000" b="0" dirty="0" err="1">
                <a:solidFill>
                  <a:schemeClr val="tx1">
                    <a:lumMod val="85000"/>
                    <a:lumOff val="15000"/>
                  </a:schemeClr>
                </a:solidFill>
              </a:rPr>
              <a:t>cảm</a:t>
            </a:r>
            <a:r>
              <a:rPr lang="en-US" sz="2000" b="0" dirty="0">
                <a:solidFill>
                  <a:schemeClr val="tx1">
                    <a:lumMod val="85000"/>
                    <a:lumOff val="15000"/>
                  </a:schemeClr>
                </a:solidFill>
              </a:rPr>
              <a:t> </a:t>
            </a:r>
            <a:r>
              <a:rPr lang="en-US" sz="2000" b="0" dirty="0" err="1">
                <a:solidFill>
                  <a:schemeClr val="tx1">
                    <a:lumMod val="85000"/>
                    <a:lumOff val="15000"/>
                  </a:schemeClr>
                </a:solidFill>
              </a:rPr>
              <a:t>hứng</a:t>
            </a:r>
            <a:r>
              <a:rPr lang="en-US" sz="2000" b="0" dirty="0">
                <a:solidFill>
                  <a:schemeClr val="tx1">
                    <a:lumMod val="85000"/>
                    <a:lumOff val="15000"/>
                  </a:schemeClr>
                </a:solidFill>
              </a:rPr>
              <a:t> </a:t>
            </a:r>
            <a:r>
              <a:rPr lang="en-US" sz="2000" b="0" dirty="0" err="1">
                <a:solidFill>
                  <a:schemeClr val="tx1">
                    <a:lumMod val="85000"/>
                    <a:lumOff val="15000"/>
                  </a:schemeClr>
                </a:solidFill>
              </a:rPr>
              <a:t>để</a:t>
            </a:r>
            <a:r>
              <a:rPr lang="en-US" sz="2000" b="0" dirty="0">
                <a:solidFill>
                  <a:schemeClr val="tx1">
                    <a:lumMod val="85000"/>
                    <a:lumOff val="15000"/>
                  </a:schemeClr>
                </a:solidFill>
              </a:rPr>
              <a:t> </a:t>
            </a:r>
            <a:r>
              <a:rPr lang="en-US" sz="2000" b="0" dirty="0" err="1">
                <a:solidFill>
                  <a:schemeClr val="tx1">
                    <a:lumMod val="85000"/>
                    <a:lumOff val="15000"/>
                  </a:schemeClr>
                </a:solidFill>
              </a:rPr>
              <a:t>tiến</a:t>
            </a:r>
            <a:r>
              <a:rPr lang="en-US" sz="2000" b="0" dirty="0">
                <a:solidFill>
                  <a:schemeClr val="tx1">
                    <a:lumMod val="85000"/>
                    <a:lumOff val="15000"/>
                  </a:schemeClr>
                </a:solidFill>
              </a:rPr>
              <a:t> </a:t>
            </a:r>
            <a:r>
              <a:rPr lang="en-US" sz="2000" b="0" dirty="0" err="1">
                <a:solidFill>
                  <a:schemeClr val="tx1">
                    <a:lumMod val="85000"/>
                    <a:lumOff val="15000"/>
                  </a:schemeClr>
                </a:solidFill>
              </a:rPr>
              <a:t>bộ</a:t>
            </a:r>
            <a:r>
              <a:rPr lang="en-US" sz="2000" b="0" dirty="0">
                <a:solidFill>
                  <a:schemeClr val="tx1">
                    <a:lumMod val="85000"/>
                    <a:lumOff val="15000"/>
                  </a:schemeClr>
                </a:solidFill>
              </a:rPr>
              <a:t>.</a:t>
            </a:r>
          </a:p>
        </p:txBody>
      </p:sp>
      <p:sp>
        <p:nvSpPr>
          <p:cNvPr id="26" name="Rectangle 25">
            <a:extLst>
              <a:ext uri="{FF2B5EF4-FFF2-40B4-BE49-F238E27FC236}">
                <a16:creationId xmlns:a16="http://schemas.microsoft.com/office/drawing/2014/main" id="{BEA1DA1C-6CE0-4AE4-918F-CC0E685C5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99696" y="5631149"/>
            <a:ext cx="4392304" cy="12268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5E389A3-2501-4131-8C64-1530AAF5F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0965"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A001026-2FEF-483E-964D-67CD7E096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204578"/>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FAEB196E-F444-432F-8790-88C18E667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598792"/>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459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3B59E90-C2E6-4C7B-B62A-9A39E4D13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41B2979-9B0F-4F3C-A912-A0A5339D7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88D065-482C-41CF-99A2-50EFB1B94E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77EA53-3697-ED43-93AA-F406BD55E330}"/>
              </a:ext>
            </a:extLst>
          </p:cNvPr>
          <p:cNvSpPr>
            <a:spLocks noGrp="1"/>
          </p:cNvSpPr>
          <p:nvPr>
            <p:ph type="title"/>
          </p:nvPr>
        </p:nvSpPr>
        <p:spPr>
          <a:xfrm>
            <a:off x="1668219" y="2018361"/>
            <a:ext cx="5408670" cy="2778389"/>
          </a:xfrm>
        </p:spPr>
        <p:txBody>
          <a:bodyPr>
            <a:normAutofit/>
          </a:bodyPr>
          <a:lstStyle/>
          <a:p>
            <a:r>
              <a:rPr lang="en-US">
                <a:solidFill>
                  <a:schemeClr val="bg1"/>
                </a:solidFill>
              </a:rPr>
              <a:t>TÔN TRỌNG MỌI NGƯỜI</a:t>
            </a:r>
          </a:p>
        </p:txBody>
      </p:sp>
      <p:sp>
        <p:nvSpPr>
          <p:cNvPr id="14" name="Rectangle 13">
            <a:extLst>
              <a:ext uri="{FF2B5EF4-FFF2-40B4-BE49-F238E27FC236}">
                <a16:creationId xmlns:a16="http://schemas.microsoft.com/office/drawing/2014/main" id="{23E1A6E1-A101-407D-9872-0506425C7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3564" y="0"/>
            <a:ext cx="4658436" cy="1631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B719278-7F2F-4811-B6C9-3045E7DCC1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1574051"/>
            <a:ext cx="4626864" cy="36356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49E4F89-BD43-4E3D-88E8-6C7E8AA9F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1153701-84AC-48F8-BF95-FD091301A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25FF1E9-6522-482B-A20C-EA7AF7CAA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242301-289E-B145-B4DB-7C3BBA82F823}"/>
              </a:ext>
            </a:extLst>
          </p:cNvPr>
          <p:cNvSpPr>
            <a:spLocks noGrp="1"/>
          </p:cNvSpPr>
          <p:nvPr>
            <p:ph idx="1"/>
          </p:nvPr>
        </p:nvSpPr>
        <p:spPr>
          <a:xfrm>
            <a:off x="7968404" y="2138901"/>
            <a:ext cx="3580678" cy="2721857"/>
          </a:xfrm>
        </p:spPr>
        <p:txBody>
          <a:bodyPr>
            <a:noAutofit/>
          </a:bodyPr>
          <a:lstStyle/>
          <a:p>
            <a:r>
              <a:rPr lang="vi-VN" sz="2400" b="0" dirty="0">
                <a:hlinkClick r:id="rId3" tooltip="Share Verse"/>
              </a:rPr>
              <a:t>10</a:t>
            </a:r>
            <a:r>
              <a:rPr lang="vi-VN" sz="2400" b="0" dirty="0"/>
              <a:t> Hãy lấy lòng yêu thương mềm mại mà yêu nhau như anh em; hãy lấy lẽ kính nhường nhau. </a:t>
            </a:r>
          </a:p>
        </p:txBody>
      </p:sp>
      <p:sp>
        <p:nvSpPr>
          <p:cNvPr id="24" name="Rectangle 23">
            <a:extLst>
              <a:ext uri="{FF2B5EF4-FFF2-40B4-BE49-F238E27FC236}">
                <a16:creationId xmlns:a16="http://schemas.microsoft.com/office/drawing/2014/main" id="{760CEDF7-1225-4242-8C30-EA518372A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4852245"/>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3044</TotalTime>
  <Words>2415</Words>
  <Application>Microsoft Macintosh PowerPoint</Application>
  <PresentationFormat>Widescreen</PresentationFormat>
  <Paragraphs>154</Paragraphs>
  <Slides>22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Meiryo</vt:lpstr>
      <vt:lpstr>Arial</vt:lpstr>
      <vt:lpstr>Calibri</vt:lpstr>
      <vt:lpstr>Corbel</vt:lpstr>
      <vt:lpstr>ShojiVTI</vt:lpstr>
      <vt:lpstr>Bài 9: Lãnh Đạo và Mọi NGƯỜI</vt:lpstr>
      <vt:lpstr>Vấn đề về con người</vt:lpstr>
      <vt:lpstr>Đức Chúa Giê-Xu đem đến sự công bình</vt:lpstr>
      <vt:lpstr>Rô-ma 12: 9-10; 13-16</vt:lpstr>
      <vt:lpstr>Rô-ma 12: 17-21</vt:lpstr>
      <vt:lpstr>CON NGƯỜI SỐNG VỚI CÁC QUAN HỆ CỘNG ĐỒNG</vt:lpstr>
      <vt:lpstr>Yêu Chúa tức yêu thương người lân cận (I Giăng 4:20) </vt:lpstr>
      <vt:lpstr>Gây dựng cho nhau</vt:lpstr>
      <vt:lpstr>TÔN TRỌNG MỌI NGƯỜI</vt:lpstr>
      <vt:lpstr>CON NGƯỜI RẤT ĐA DẠNG</vt:lpstr>
      <vt:lpstr>LÒNG RỘNG RÃI</vt:lpstr>
      <vt:lpstr>LÒNG HIẾU KHÁCH</vt:lpstr>
      <vt:lpstr>LÒNG BAO DUNG</vt:lpstr>
      <vt:lpstr>SỰ ĐỒNG CẢM</vt:lpstr>
      <vt:lpstr>SỰ CẢM THÔNG VỀ VĂN HOÁ</vt:lpstr>
      <vt:lpstr>SỰ TỬ TẾ VỚI MỌI NGƯỜI</vt:lpstr>
      <vt:lpstr>VĂN HOÁ TỬ TẾ: LÒNG BIẾT ƠN VÀ NHẬN LỖI</vt:lpstr>
      <vt:lpstr>SỰ HOÀ THUẬN</vt:lpstr>
      <vt:lpstr>LÒNG VỊ THA</vt:lpstr>
      <vt:lpstr>KHUYÊN BẢO và quở trách  ĐỂ tiến bộ</vt:lpstr>
      <vt:lpstr>TÓM LẠI 10 ĐiỀU</vt:lpstr>
      <vt:lpstr>Câu Hỏi Suy Nghiệm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7: Lãnh Đạo và Người Khác</dc:title>
  <dc:creator>Janice Nguyen</dc:creator>
  <cp:lastModifiedBy>Janice Nguyen</cp:lastModifiedBy>
  <cp:revision>7</cp:revision>
  <dcterms:created xsi:type="dcterms:W3CDTF">2021-08-09T02:09:09Z</dcterms:created>
  <dcterms:modified xsi:type="dcterms:W3CDTF">2021-09-04T16:07:43Z</dcterms:modified>
</cp:coreProperties>
</file>