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2"/>
  </p:notesMasterIdLst>
  <p:sldIdLst>
    <p:sldId id="256" r:id="rId2"/>
    <p:sldId id="275" r:id="rId3"/>
    <p:sldId id="257" r:id="rId4"/>
    <p:sldId id="261" r:id="rId5"/>
    <p:sldId id="265" r:id="rId6"/>
    <p:sldId id="274" r:id="rId7"/>
    <p:sldId id="272" r:id="rId8"/>
    <p:sldId id="273" r:id="rId9"/>
    <p:sldId id="258" r:id="rId10"/>
    <p:sldId id="262" r:id="rId11"/>
    <p:sldId id="266" r:id="rId12"/>
    <p:sldId id="263" r:id="rId13"/>
    <p:sldId id="264" r:id="rId14"/>
    <p:sldId id="267" r:id="rId15"/>
    <p:sldId id="259" r:id="rId16"/>
    <p:sldId id="269" r:id="rId17"/>
    <p:sldId id="268" r:id="rId18"/>
    <p:sldId id="260"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46"/>
    <p:restoredTop sz="83530"/>
  </p:normalViewPr>
  <p:slideViewPr>
    <p:cSldViewPr snapToGrid="0" snapToObjects="1">
      <p:cViewPr varScale="1">
        <p:scale>
          <a:sx n="188" d="100"/>
          <a:sy n="188" d="100"/>
        </p:scale>
        <p:origin x="20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2" Type="http://schemas.openxmlformats.org/officeDocument/2006/relationships/hyperlink" Target="https://vietchristian.com/kinhthanh/forward.asp?btt/39/5:26" TargetMode="External"/><Relationship Id="rId1" Type="http://schemas.openxmlformats.org/officeDocument/2006/relationships/hyperlink" Target="https://vietchristian.com/kinhthanh/forward.asp?btt/39/5:25"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vietchristian.com/kinhthanh/forward.asp?btt/38/2:15"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vietchristian.com/kinhthanh/forward.asp?btt/39/5:26" TargetMode="External"/><Relationship Id="rId1" Type="http://schemas.openxmlformats.org/officeDocument/2006/relationships/hyperlink" Target="https://vietchristian.com/kinhthanh/forward.asp?btt/39/5:25"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vietchristian.com/kinhthanh/forward.asp?btt/38/2:15"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180B7C-C909-4C55-A4C5-AFB624525E2C}"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13284F9D-02F1-417A-AEBE-D5EEB7D7CA8D}">
      <dgm:prSet/>
      <dgm:spPr/>
      <dgm:t>
        <a:bodyPr/>
        <a:lstStyle/>
        <a:p>
          <a:r>
            <a:rPr lang="vi-VN">
              <a:hlinkClick xmlns:r="http://schemas.openxmlformats.org/officeDocument/2006/relationships" r:id="rId1"/>
            </a:rPr>
            <a:t>25</a:t>
          </a:r>
          <a:r>
            <a:rPr lang="vi-VN"/>
            <a:t> Khi ngươi đi đường với kẻ nghịch mình, phải lập tức hòa với họ, kẻo họ nộp ngươi cho quan án, quan án giao ngươi cho thầy đội, mà ngươi phải ở tù. </a:t>
          </a:r>
          <a:r>
            <a:rPr lang="vi-VN">
              <a:hlinkClick xmlns:r="http://schemas.openxmlformats.org/officeDocument/2006/relationships" r:id="rId2"/>
            </a:rPr>
            <a:t>26</a:t>
          </a:r>
          <a:r>
            <a:rPr lang="vi-VN"/>
            <a:t> Quả thật, ta nói cùng ngươi, ngươi trả còn thiếu một đồng tiền, thì không ra khỏi tù được. </a:t>
          </a:r>
          <a:endParaRPr lang="en-US"/>
        </a:p>
      </dgm:t>
    </dgm:pt>
    <dgm:pt modelId="{049DA082-E215-48F4-9727-3305C86F0D16}" type="parTrans" cxnId="{27829990-A9B8-4525-AD9A-095D6125A5DF}">
      <dgm:prSet/>
      <dgm:spPr/>
      <dgm:t>
        <a:bodyPr/>
        <a:lstStyle/>
        <a:p>
          <a:endParaRPr lang="en-US"/>
        </a:p>
      </dgm:t>
    </dgm:pt>
    <dgm:pt modelId="{B817D173-AF51-4431-ACB3-0E6B6B8C1448}" type="sibTrans" cxnId="{27829990-A9B8-4525-AD9A-095D6125A5DF}">
      <dgm:prSet/>
      <dgm:spPr/>
      <dgm:t>
        <a:bodyPr/>
        <a:lstStyle/>
        <a:p>
          <a:endParaRPr lang="en-US"/>
        </a:p>
      </dgm:t>
    </dgm:pt>
    <dgm:pt modelId="{50252D91-F8C9-4284-AF35-8FFDD264885D}">
      <dgm:prSet/>
      <dgm:spPr/>
      <dgm:t>
        <a:bodyPr/>
        <a:lstStyle/>
        <a:p>
          <a:endParaRPr lang="vi-VN" b="1" dirty="0"/>
        </a:p>
        <a:p>
          <a:endParaRPr lang="vi-VN" b="1" dirty="0"/>
        </a:p>
        <a:p>
          <a:endParaRPr lang="vi-VN" b="1" dirty="0"/>
        </a:p>
        <a:p>
          <a:endParaRPr lang="vi-VN" b="1" dirty="0"/>
        </a:p>
        <a:p>
          <a:r>
            <a:rPr lang="vi-VN" b="1" dirty="0"/>
            <a:t>BD 2011</a:t>
          </a:r>
          <a:endParaRPr lang="en-US" dirty="0"/>
        </a:p>
      </dgm:t>
    </dgm:pt>
    <dgm:pt modelId="{3610C124-36B7-4E5B-84E0-6DD09C1B4A23}" type="parTrans" cxnId="{22C8768D-29DD-4542-A034-9B95D1AC9B1D}">
      <dgm:prSet/>
      <dgm:spPr/>
      <dgm:t>
        <a:bodyPr/>
        <a:lstStyle/>
        <a:p>
          <a:endParaRPr lang="en-US"/>
        </a:p>
      </dgm:t>
    </dgm:pt>
    <dgm:pt modelId="{AEC3F8B8-A939-4D32-AC8B-93F23B582B50}" type="sibTrans" cxnId="{22C8768D-29DD-4542-A034-9B95D1AC9B1D}">
      <dgm:prSet/>
      <dgm:spPr/>
      <dgm:t>
        <a:bodyPr/>
        <a:lstStyle/>
        <a:p>
          <a:endParaRPr lang="en-US"/>
        </a:p>
      </dgm:t>
    </dgm:pt>
    <dgm:pt modelId="{FC50D2DE-A6A4-4DBF-B3CD-41C4CD6FBBC8}">
      <dgm:prSet/>
      <dgm:spPr/>
      <dgm:t>
        <a:bodyPr/>
        <a:lstStyle/>
        <a:p>
          <a:r>
            <a:rPr lang="vi-VN" b="1" dirty="0">
              <a:solidFill>
                <a:srgbClr val="0070C0"/>
              </a:solidFill>
            </a:rPr>
            <a:t>25</a:t>
          </a:r>
          <a:r>
            <a:rPr lang="vi-VN" b="1" dirty="0"/>
            <a:t> Hãy giải quyết mau lẹ vấn đề kiện tụng với kẻ chống nghịch ngươi trong khi còn trên đường đến tòa án, kẻo kẻ ấy nộp ngươi cho quan tòa; quan tòa trao ngươi cho thuộc hạ, và ngươi bị tống giam. </a:t>
          </a:r>
          <a:r>
            <a:rPr lang="vi-VN" b="1" dirty="0">
              <a:solidFill>
                <a:srgbClr val="0070C0"/>
              </a:solidFill>
            </a:rPr>
            <a:t>26</a:t>
          </a:r>
          <a:r>
            <a:rPr lang="vi-VN" b="1" dirty="0"/>
            <a:t> Quả thật, Ta nói với ngươi, ngươi sẽ không ra khỏi tù cho đến khi trả xong xu nợ cuối cùng.”</a:t>
          </a:r>
          <a:endParaRPr lang="en-US" dirty="0"/>
        </a:p>
      </dgm:t>
    </dgm:pt>
    <dgm:pt modelId="{646DA950-556D-45EC-BCED-090733023DD6}" type="parTrans" cxnId="{9BA8FBCA-21BF-47D8-A18A-1BC2B7DCB996}">
      <dgm:prSet/>
      <dgm:spPr/>
      <dgm:t>
        <a:bodyPr/>
        <a:lstStyle/>
        <a:p>
          <a:endParaRPr lang="en-US"/>
        </a:p>
      </dgm:t>
    </dgm:pt>
    <dgm:pt modelId="{EB5AB090-EBB2-4006-ACD8-6A521A112D6E}" type="sibTrans" cxnId="{9BA8FBCA-21BF-47D8-A18A-1BC2B7DCB996}">
      <dgm:prSet/>
      <dgm:spPr/>
      <dgm:t>
        <a:bodyPr/>
        <a:lstStyle/>
        <a:p>
          <a:endParaRPr lang="en-US"/>
        </a:p>
      </dgm:t>
    </dgm:pt>
    <dgm:pt modelId="{694A5B99-3763-1B44-AAE5-33DFCEC94391}" type="pres">
      <dgm:prSet presAssocID="{C1180B7C-C909-4C55-A4C5-AFB624525E2C}" presName="vert0" presStyleCnt="0">
        <dgm:presLayoutVars>
          <dgm:dir/>
          <dgm:animOne val="branch"/>
          <dgm:animLvl val="lvl"/>
        </dgm:presLayoutVars>
      </dgm:prSet>
      <dgm:spPr/>
    </dgm:pt>
    <dgm:pt modelId="{0D781170-FB55-D549-9B0D-72D160CB51D0}" type="pres">
      <dgm:prSet presAssocID="{13284F9D-02F1-417A-AEBE-D5EEB7D7CA8D}" presName="thickLine" presStyleLbl="alignNode1" presStyleIdx="0" presStyleCnt="3"/>
      <dgm:spPr/>
    </dgm:pt>
    <dgm:pt modelId="{E6E5E69C-1F9D-8C49-BA94-147B073D40D9}" type="pres">
      <dgm:prSet presAssocID="{13284F9D-02F1-417A-AEBE-D5EEB7D7CA8D}" presName="horz1" presStyleCnt="0"/>
      <dgm:spPr/>
    </dgm:pt>
    <dgm:pt modelId="{F8FC0459-4B5C-8745-A89C-AE4F6680E9CC}" type="pres">
      <dgm:prSet presAssocID="{13284F9D-02F1-417A-AEBE-D5EEB7D7CA8D}" presName="tx1" presStyleLbl="revTx" presStyleIdx="0" presStyleCnt="3"/>
      <dgm:spPr/>
    </dgm:pt>
    <dgm:pt modelId="{C3854414-EB7C-9443-AF53-B5B187B176C0}" type="pres">
      <dgm:prSet presAssocID="{13284F9D-02F1-417A-AEBE-D5EEB7D7CA8D}" presName="vert1" presStyleCnt="0"/>
      <dgm:spPr/>
    </dgm:pt>
    <dgm:pt modelId="{107504CB-C0E5-AD40-A891-ED6FEBC37F44}" type="pres">
      <dgm:prSet presAssocID="{50252D91-F8C9-4284-AF35-8FFDD264885D}" presName="thickLine" presStyleLbl="alignNode1" presStyleIdx="1" presStyleCnt="3"/>
      <dgm:spPr/>
    </dgm:pt>
    <dgm:pt modelId="{E594F77C-3BC6-C04F-88F4-E80D08F5E42A}" type="pres">
      <dgm:prSet presAssocID="{50252D91-F8C9-4284-AF35-8FFDD264885D}" presName="horz1" presStyleCnt="0"/>
      <dgm:spPr/>
    </dgm:pt>
    <dgm:pt modelId="{68FC3E9D-14A4-AC4B-B647-F851DFE2FBDC}" type="pres">
      <dgm:prSet presAssocID="{50252D91-F8C9-4284-AF35-8FFDD264885D}" presName="tx1" presStyleLbl="revTx" presStyleIdx="1" presStyleCnt="3"/>
      <dgm:spPr/>
    </dgm:pt>
    <dgm:pt modelId="{C2810B74-6CF0-454B-BC5C-185A20D62E9E}" type="pres">
      <dgm:prSet presAssocID="{50252D91-F8C9-4284-AF35-8FFDD264885D}" presName="vert1" presStyleCnt="0"/>
      <dgm:spPr/>
    </dgm:pt>
    <dgm:pt modelId="{F60DBC24-D41A-574F-9413-0030EB282600}" type="pres">
      <dgm:prSet presAssocID="{FC50D2DE-A6A4-4DBF-B3CD-41C4CD6FBBC8}" presName="thickLine" presStyleLbl="alignNode1" presStyleIdx="2" presStyleCnt="3"/>
      <dgm:spPr/>
    </dgm:pt>
    <dgm:pt modelId="{2880E3AB-0200-4144-9AC8-2E8341C7552C}" type="pres">
      <dgm:prSet presAssocID="{FC50D2DE-A6A4-4DBF-B3CD-41C4CD6FBBC8}" presName="horz1" presStyleCnt="0"/>
      <dgm:spPr/>
    </dgm:pt>
    <dgm:pt modelId="{71A19808-9048-EC49-BF5B-08032167210F}" type="pres">
      <dgm:prSet presAssocID="{FC50D2DE-A6A4-4DBF-B3CD-41C4CD6FBBC8}" presName="tx1" presStyleLbl="revTx" presStyleIdx="2" presStyleCnt="3"/>
      <dgm:spPr/>
    </dgm:pt>
    <dgm:pt modelId="{E919AC37-6318-3347-B0A3-E665A90A7057}" type="pres">
      <dgm:prSet presAssocID="{FC50D2DE-A6A4-4DBF-B3CD-41C4CD6FBBC8}" presName="vert1" presStyleCnt="0"/>
      <dgm:spPr/>
    </dgm:pt>
  </dgm:ptLst>
  <dgm:cxnLst>
    <dgm:cxn modelId="{95999A57-3A03-7E4A-8093-766C68AB9CA4}" type="presOf" srcId="{C1180B7C-C909-4C55-A4C5-AFB624525E2C}" destId="{694A5B99-3763-1B44-AAE5-33DFCEC94391}" srcOrd="0" destOrd="0" presId="urn:microsoft.com/office/officeart/2008/layout/LinedList"/>
    <dgm:cxn modelId="{22C8768D-29DD-4542-A034-9B95D1AC9B1D}" srcId="{C1180B7C-C909-4C55-A4C5-AFB624525E2C}" destId="{50252D91-F8C9-4284-AF35-8FFDD264885D}" srcOrd="1" destOrd="0" parTransId="{3610C124-36B7-4E5B-84E0-6DD09C1B4A23}" sibTransId="{AEC3F8B8-A939-4D32-AC8B-93F23B582B50}"/>
    <dgm:cxn modelId="{27829990-A9B8-4525-AD9A-095D6125A5DF}" srcId="{C1180B7C-C909-4C55-A4C5-AFB624525E2C}" destId="{13284F9D-02F1-417A-AEBE-D5EEB7D7CA8D}" srcOrd="0" destOrd="0" parTransId="{049DA082-E215-48F4-9727-3305C86F0D16}" sibTransId="{B817D173-AF51-4431-ACB3-0E6B6B8C1448}"/>
    <dgm:cxn modelId="{9BA8FBCA-21BF-47D8-A18A-1BC2B7DCB996}" srcId="{C1180B7C-C909-4C55-A4C5-AFB624525E2C}" destId="{FC50D2DE-A6A4-4DBF-B3CD-41C4CD6FBBC8}" srcOrd="2" destOrd="0" parTransId="{646DA950-556D-45EC-BCED-090733023DD6}" sibTransId="{EB5AB090-EBB2-4006-ACD8-6A521A112D6E}"/>
    <dgm:cxn modelId="{2195F1CC-B3B9-F04C-873F-7BD4E3FC2836}" type="presOf" srcId="{13284F9D-02F1-417A-AEBE-D5EEB7D7CA8D}" destId="{F8FC0459-4B5C-8745-A89C-AE4F6680E9CC}" srcOrd="0" destOrd="0" presId="urn:microsoft.com/office/officeart/2008/layout/LinedList"/>
    <dgm:cxn modelId="{D7DF04D8-D040-6B42-B8EB-E25151F93154}" type="presOf" srcId="{FC50D2DE-A6A4-4DBF-B3CD-41C4CD6FBBC8}" destId="{71A19808-9048-EC49-BF5B-08032167210F}" srcOrd="0" destOrd="0" presId="urn:microsoft.com/office/officeart/2008/layout/LinedList"/>
    <dgm:cxn modelId="{31DBD9DA-3D52-B347-94A4-3446D3E6530F}" type="presOf" srcId="{50252D91-F8C9-4284-AF35-8FFDD264885D}" destId="{68FC3E9D-14A4-AC4B-B647-F851DFE2FBDC}" srcOrd="0" destOrd="0" presId="urn:microsoft.com/office/officeart/2008/layout/LinedList"/>
    <dgm:cxn modelId="{2E314564-9899-C348-AACD-AB0098E2B1AF}" type="presParOf" srcId="{694A5B99-3763-1B44-AAE5-33DFCEC94391}" destId="{0D781170-FB55-D549-9B0D-72D160CB51D0}" srcOrd="0" destOrd="0" presId="urn:microsoft.com/office/officeart/2008/layout/LinedList"/>
    <dgm:cxn modelId="{CF2E9556-062A-A848-8713-9E10159885F5}" type="presParOf" srcId="{694A5B99-3763-1B44-AAE5-33DFCEC94391}" destId="{E6E5E69C-1F9D-8C49-BA94-147B073D40D9}" srcOrd="1" destOrd="0" presId="urn:microsoft.com/office/officeart/2008/layout/LinedList"/>
    <dgm:cxn modelId="{68DB6FB6-488A-6348-97A4-B4F70A0837E5}" type="presParOf" srcId="{E6E5E69C-1F9D-8C49-BA94-147B073D40D9}" destId="{F8FC0459-4B5C-8745-A89C-AE4F6680E9CC}" srcOrd="0" destOrd="0" presId="urn:microsoft.com/office/officeart/2008/layout/LinedList"/>
    <dgm:cxn modelId="{F725F96C-0F77-5A46-B395-237E95552432}" type="presParOf" srcId="{E6E5E69C-1F9D-8C49-BA94-147B073D40D9}" destId="{C3854414-EB7C-9443-AF53-B5B187B176C0}" srcOrd="1" destOrd="0" presId="urn:microsoft.com/office/officeart/2008/layout/LinedList"/>
    <dgm:cxn modelId="{CAC7DB8F-CC8D-CA4E-8FC8-84C009EA8A98}" type="presParOf" srcId="{694A5B99-3763-1B44-AAE5-33DFCEC94391}" destId="{107504CB-C0E5-AD40-A891-ED6FEBC37F44}" srcOrd="2" destOrd="0" presId="urn:microsoft.com/office/officeart/2008/layout/LinedList"/>
    <dgm:cxn modelId="{AE13AA46-ED22-5742-843C-F6CCFC873758}" type="presParOf" srcId="{694A5B99-3763-1B44-AAE5-33DFCEC94391}" destId="{E594F77C-3BC6-C04F-88F4-E80D08F5E42A}" srcOrd="3" destOrd="0" presId="urn:microsoft.com/office/officeart/2008/layout/LinedList"/>
    <dgm:cxn modelId="{79A84B88-C88C-F145-A1CD-146BE8B5E0F0}" type="presParOf" srcId="{E594F77C-3BC6-C04F-88F4-E80D08F5E42A}" destId="{68FC3E9D-14A4-AC4B-B647-F851DFE2FBDC}" srcOrd="0" destOrd="0" presId="urn:microsoft.com/office/officeart/2008/layout/LinedList"/>
    <dgm:cxn modelId="{44BDB992-FAE4-744E-80D9-BF9200C6AA87}" type="presParOf" srcId="{E594F77C-3BC6-C04F-88F4-E80D08F5E42A}" destId="{C2810B74-6CF0-454B-BC5C-185A20D62E9E}" srcOrd="1" destOrd="0" presId="urn:microsoft.com/office/officeart/2008/layout/LinedList"/>
    <dgm:cxn modelId="{CCC75B9A-05F1-A143-8945-A9EF14AAA220}" type="presParOf" srcId="{694A5B99-3763-1B44-AAE5-33DFCEC94391}" destId="{F60DBC24-D41A-574F-9413-0030EB282600}" srcOrd="4" destOrd="0" presId="urn:microsoft.com/office/officeart/2008/layout/LinedList"/>
    <dgm:cxn modelId="{36C47B15-0FFB-9D44-B342-BE1FA31C1584}" type="presParOf" srcId="{694A5B99-3763-1B44-AAE5-33DFCEC94391}" destId="{2880E3AB-0200-4144-9AC8-2E8341C7552C}" srcOrd="5" destOrd="0" presId="urn:microsoft.com/office/officeart/2008/layout/LinedList"/>
    <dgm:cxn modelId="{C1DF3764-47C2-0C4A-9662-288622AD564D}" type="presParOf" srcId="{2880E3AB-0200-4144-9AC8-2E8341C7552C}" destId="{71A19808-9048-EC49-BF5B-08032167210F}" srcOrd="0" destOrd="0" presId="urn:microsoft.com/office/officeart/2008/layout/LinedList"/>
    <dgm:cxn modelId="{6F778194-4578-FB4D-9630-306CBA1BEA70}" type="presParOf" srcId="{2880E3AB-0200-4144-9AC8-2E8341C7552C}" destId="{E919AC37-6318-3347-B0A3-E665A90A705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3648AF-EB30-41F1-B52A-4947DE8FD90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19722463-7A94-4D72-A488-AFFD995C20D3}">
      <dgm:prSet/>
      <dgm:spPr/>
      <dgm:t>
        <a:bodyPr/>
        <a:lstStyle/>
        <a:p>
          <a:r>
            <a:rPr lang="en-US" i="1" dirty="0" err="1">
              <a:solidFill>
                <a:srgbClr val="C00000"/>
              </a:solidFill>
            </a:rPr>
            <a:t>Châm</a:t>
          </a:r>
          <a:r>
            <a:rPr lang="en-US" i="1" dirty="0">
              <a:solidFill>
                <a:srgbClr val="C00000"/>
              </a:solidFill>
            </a:rPr>
            <a:t> </a:t>
          </a:r>
          <a:r>
            <a:rPr lang="en-US" i="1" dirty="0" err="1">
              <a:solidFill>
                <a:srgbClr val="C00000"/>
              </a:solidFill>
            </a:rPr>
            <a:t>ngôn</a:t>
          </a:r>
          <a:r>
            <a:rPr lang="en-US" i="1" dirty="0">
              <a:solidFill>
                <a:srgbClr val="C00000"/>
              </a:solidFill>
            </a:rPr>
            <a:t> 22: </a:t>
          </a:r>
          <a:r>
            <a:rPr lang="vi-VN" i="1" dirty="0">
              <a:solidFill>
                <a:srgbClr val="C00000"/>
              </a:solidFill>
            </a:rPr>
            <a:t>7 (BPT) Kẻ giàu quản trị người nghèo, ai mắc nợ là tôi tớ của chủ nợ..</a:t>
          </a:r>
          <a:r>
            <a:rPr lang="vi-VN" dirty="0"/>
            <a:t> Vì sao tín đồ vẫn đi mượn nợ? </a:t>
          </a:r>
          <a:endParaRPr lang="en-US" dirty="0"/>
        </a:p>
      </dgm:t>
    </dgm:pt>
    <dgm:pt modelId="{619E3F4D-E788-4F9E-A8B0-B7D4E0C61EA2}" type="parTrans" cxnId="{2143186D-2B9E-4422-9816-17FE28EA618A}">
      <dgm:prSet/>
      <dgm:spPr/>
      <dgm:t>
        <a:bodyPr/>
        <a:lstStyle/>
        <a:p>
          <a:endParaRPr lang="en-US"/>
        </a:p>
      </dgm:t>
    </dgm:pt>
    <dgm:pt modelId="{F99DE63B-C99C-457D-9F56-1453BA008FA5}" type="sibTrans" cxnId="{2143186D-2B9E-4422-9816-17FE28EA618A}">
      <dgm:prSet/>
      <dgm:spPr/>
      <dgm:t>
        <a:bodyPr/>
        <a:lstStyle/>
        <a:p>
          <a:endParaRPr lang="en-US"/>
        </a:p>
      </dgm:t>
    </dgm:pt>
    <dgm:pt modelId="{3BA956AD-287A-4640-A212-4A1FF7B39B46}">
      <dgm:prSet/>
      <dgm:spPr/>
      <dgm:t>
        <a:bodyPr/>
        <a:lstStyle/>
        <a:p>
          <a:r>
            <a:rPr lang="vi-VN" dirty="0"/>
            <a:t>Vì sao tình dục ngoài hôn nhân có sức mạnh tàn phá khũng khiếp trên xã hội, gia đình, Hội thánh và tư cách con người đến như vậy?</a:t>
          </a:r>
          <a:endParaRPr lang="en-US" dirty="0"/>
        </a:p>
      </dgm:t>
    </dgm:pt>
    <dgm:pt modelId="{0F183D65-3C61-4FC9-9B0D-A5082D5C5300}" type="parTrans" cxnId="{C0839FC6-02E8-4470-9CCF-0280DD15D921}">
      <dgm:prSet/>
      <dgm:spPr/>
      <dgm:t>
        <a:bodyPr/>
        <a:lstStyle/>
        <a:p>
          <a:endParaRPr lang="en-US"/>
        </a:p>
      </dgm:t>
    </dgm:pt>
    <dgm:pt modelId="{8A3D0CFE-7956-4EA3-81B4-B27F57CAF89D}" type="sibTrans" cxnId="{C0839FC6-02E8-4470-9CCF-0280DD15D921}">
      <dgm:prSet/>
      <dgm:spPr/>
      <dgm:t>
        <a:bodyPr/>
        <a:lstStyle/>
        <a:p>
          <a:endParaRPr lang="en-US"/>
        </a:p>
      </dgm:t>
    </dgm:pt>
    <dgm:pt modelId="{91A99490-6E9E-4771-B053-792839F29BA8}">
      <dgm:prSet/>
      <dgm:spPr/>
      <dgm:t>
        <a:bodyPr/>
        <a:lstStyle/>
        <a:p>
          <a:r>
            <a:rPr lang="vi-VN" dirty="0"/>
            <a:t>Vì sao sự ly dị huỹ hoại một dòng dõi thánh cho Đức Giê hô va ? </a:t>
          </a:r>
          <a:r>
            <a:rPr lang="vi-VN" dirty="0">
              <a:solidFill>
                <a:srgbClr val="C00000"/>
              </a:solidFill>
            </a:rPr>
            <a:t>Ma-la-chi 2: </a:t>
          </a:r>
          <a:r>
            <a:rPr lang="vi-VN" dirty="0">
              <a:solidFill>
                <a:srgbClr val="C00000"/>
              </a:solidFill>
              <a:hlinkClick xmlns:r="http://schemas.openxmlformats.org/officeDocument/2006/relationships" r:id="rId1">
                <a:extLst>
                  <a:ext uri="{A12FA001-AC4F-418D-AE19-62706E023703}">
                    <ahyp:hlinkClr xmlns:ahyp="http://schemas.microsoft.com/office/drawing/2018/hyperlinkcolor" val="tx"/>
                  </a:ext>
                </a:extLst>
              </a:hlinkClick>
            </a:rPr>
            <a:t>15</a:t>
          </a:r>
          <a:r>
            <a:rPr lang="vi-VN" dirty="0">
              <a:solidFill>
                <a:srgbClr val="C00000"/>
              </a:solidFill>
            </a:rPr>
            <a:t> </a:t>
          </a:r>
          <a:endParaRPr lang="en-US" dirty="0">
            <a:solidFill>
              <a:srgbClr val="C00000"/>
            </a:solidFill>
          </a:endParaRPr>
        </a:p>
      </dgm:t>
    </dgm:pt>
    <dgm:pt modelId="{A08391A3-DB10-44A1-9FC1-03E11DEBA01B}" type="parTrans" cxnId="{BDE50405-3A35-45DF-909E-777059A6E9B6}">
      <dgm:prSet/>
      <dgm:spPr/>
      <dgm:t>
        <a:bodyPr/>
        <a:lstStyle/>
        <a:p>
          <a:endParaRPr lang="en-US"/>
        </a:p>
      </dgm:t>
    </dgm:pt>
    <dgm:pt modelId="{74825435-9DF4-417D-9F76-E73FD0B5C062}" type="sibTrans" cxnId="{BDE50405-3A35-45DF-909E-777059A6E9B6}">
      <dgm:prSet/>
      <dgm:spPr/>
      <dgm:t>
        <a:bodyPr/>
        <a:lstStyle/>
        <a:p>
          <a:endParaRPr lang="en-US"/>
        </a:p>
      </dgm:t>
    </dgm:pt>
    <dgm:pt modelId="{5798117B-FBB4-4DA2-BE2B-3EDEC415BAB1}">
      <dgm:prSet/>
      <dgm:spPr/>
      <dgm:t>
        <a:bodyPr/>
        <a:lstStyle/>
        <a:p>
          <a:r>
            <a:rPr lang="vi-VN"/>
            <a:t>Thề thốt khác với hứa nguyện như thế nào?</a:t>
          </a:r>
          <a:endParaRPr lang="en-US"/>
        </a:p>
      </dgm:t>
    </dgm:pt>
    <dgm:pt modelId="{714A0539-E330-4409-B3C8-BD8475D9C45E}" type="parTrans" cxnId="{F108384B-B938-4FD7-A120-9A18C167E7CE}">
      <dgm:prSet/>
      <dgm:spPr/>
      <dgm:t>
        <a:bodyPr/>
        <a:lstStyle/>
        <a:p>
          <a:endParaRPr lang="en-US"/>
        </a:p>
      </dgm:t>
    </dgm:pt>
    <dgm:pt modelId="{8A496736-8053-4C8E-A2A0-776B0532C8C9}" type="sibTrans" cxnId="{F108384B-B938-4FD7-A120-9A18C167E7CE}">
      <dgm:prSet/>
      <dgm:spPr/>
      <dgm:t>
        <a:bodyPr/>
        <a:lstStyle/>
        <a:p>
          <a:endParaRPr lang="en-US"/>
        </a:p>
      </dgm:t>
    </dgm:pt>
    <dgm:pt modelId="{A078CF86-61F9-F841-8CAC-04BC8659DB0E}" type="pres">
      <dgm:prSet presAssocID="{6C3648AF-EB30-41F1-B52A-4947DE8FD90C}" presName="linear" presStyleCnt="0">
        <dgm:presLayoutVars>
          <dgm:animLvl val="lvl"/>
          <dgm:resizeHandles val="exact"/>
        </dgm:presLayoutVars>
      </dgm:prSet>
      <dgm:spPr/>
    </dgm:pt>
    <dgm:pt modelId="{C7BE5122-91BF-2648-B304-387CFADBEDF8}" type="pres">
      <dgm:prSet presAssocID="{19722463-7A94-4D72-A488-AFFD995C20D3}" presName="parentText" presStyleLbl="node1" presStyleIdx="0" presStyleCnt="4">
        <dgm:presLayoutVars>
          <dgm:chMax val="0"/>
          <dgm:bulletEnabled val="1"/>
        </dgm:presLayoutVars>
      </dgm:prSet>
      <dgm:spPr/>
    </dgm:pt>
    <dgm:pt modelId="{F9E65FEF-31F2-2947-9197-D8C2C218C84E}" type="pres">
      <dgm:prSet presAssocID="{F99DE63B-C99C-457D-9F56-1453BA008FA5}" presName="spacer" presStyleCnt="0"/>
      <dgm:spPr/>
    </dgm:pt>
    <dgm:pt modelId="{EB86C8FB-3534-D24B-8D4A-0E6A6E9ED848}" type="pres">
      <dgm:prSet presAssocID="{3BA956AD-287A-4640-A212-4A1FF7B39B46}" presName="parentText" presStyleLbl="node1" presStyleIdx="1" presStyleCnt="4">
        <dgm:presLayoutVars>
          <dgm:chMax val="0"/>
          <dgm:bulletEnabled val="1"/>
        </dgm:presLayoutVars>
      </dgm:prSet>
      <dgm:spPr/>
    </dgm:pt>
    <dgm:pt modelId="{D8D0F266-810A-D541-BA66-DF025296514A}" type="pres">
      <dgm:prSet presAssocID="{8A3D0CFE-7956-4EA3-81B4-B27F57CAF89D}" presName="spacer" presStyleCnt="0"/>
      <dgm:spPr/>
    </dgm:pt>
    <dgm:pt modelId="{FBCEB8E3-D32D-BA4C-B053-88AACF11C286}" type="pres">
      <dgm:prSet presAssocID="{91A99490-6E9E-4771-B053-792839F29BA8}" presName="parentText" presStyleLbl="node1" presStyleIdx="2" presStyleCnt="4">
        <dgm:presLayoutVars>
          <dgm:chMax val="0"/>
          <dgm:bulletEnabled val="1"/>
        </dgm:presLayoutVars>
      </dgm:prSet>
      <dgm:spPr/>
    </dgm:pt>
    <dgm:pt modelId="{74403186-7074-7D4E-9815-C478D0B36456}" type="pres">
      <dgm:prSet presAssocID="{74825435-9DF4-417D-9F76-E73FD0B5C062}" presName="spacer" presStyleCnt="0"/>
      <dgm:spPr/>
    </dgm:pt>
    <dgm:pt modelId="{678F5867-D994-EF40-8CEA-CE93937EB57D}" type="pres">
      <dgm:prSet presAssocID="{5798117B-FBB4-4DA2-BE2B-3EDEC415BAB1}" presName="parentText" presStyleLbl="node1" presStyleIdx="3" presStyleCnt="4">
        <dgm:presLayoutVars>
          <dgm:chMax val="0"/>
          <dgm:bulletEnabled val="1"/>
        </dgm:presLayoutVars>
      </dgm:prSet>
      <dgm:spPr/>
    </dgm:pt>
  </dgm:ptLst>
  <dgm:cxnLst>
    <dgm:cxn modelId="{BDE50405-3A35-45DF-909E-777059A6E9B6}" srcId="{6C3648AF-EB30-41F1-B52A-4947DE8FD90C}" destId="{91A99490-6E9E-4771-B053-792839F29BA8}" srcOrd="2" destOrd="0" parTransId="{A08391A3-DB10-44A1-9FC1-03E11DEBA01B}" sibTransId="{74825435-9DF4-417D-9F76-E73FD0B5C062}"/>
    <dgm:cxn modelId="{43EAC944-5008-654C-A834-FC13B4E214A0}" type="presOf" srcId="{3BA956AD-287A-4640-A212-4A1FF7B39B46}" destId="{EB86C8FB-3534-D24B-8D4A-0E6A6E9ED848}" srcOrd="0" destOrd="0" presId="urn:microsoft.com/office/officeart/2005/8/layout/vList2"/>
    <dgm:cxn modelId="{6BA61448-4CA1-7440-B397-5AD495601407}" type="presOf" srcId="{91A99490-6E9E-4771-B053-792839F29BA8}" destId="{FBCEB8E3-D32D-BA4C-B053-88AACF11C286}" srcOrd="0" destOrd="0" presId="urn:microsoft.com/office/officeart/2005/8/layout/vList2"/>
    <dgm:cxn modelId="{F108384B-B938-4FD7-A120-9A18C167E7CE}" srcId="{6C3648AF-EB30-41F1-B52A-4947DE8FD90C}" destId="{5798117B-FBB4-4DA2-BE2B-3EDEC415BAB1}" srcOrd="3" destOrd="0" parTransId="{714A0539-E330-4409-B3C8-BD8475D9C45E}" sibTransId="{8A496736-8053-4C8E-A2A0-776B0532C8C9}"/>
    <dgm:cxn modelId="{56EDCC6A-077B-6B4E-8166-E9993A338516}" type="presOf" srcId="{6C3648AF-EB30-41F1-B52A-4947DE8FD90C}" destId="{A078CF86-61F9-F841-8CAC-04BC8659DB0E}" srcOrd="0" destOrd="0" presId="urn:microsoft.com/office/officeart/2005/8/layout/vList2"/>
    <dgm:cxn modelId="{2143186D-2B9E-4422-9816-17FE28EA618A}" srcId="{6C3648AF-EB30-41F1-B52A-4947DE8FD90C}" destId="{19722463-7A94-4D72-A488-AFFD995C20D3}" srcOrd="0" destOrd="0" parTransId="{619E3F4D-E788-4F9E-A8B0-B7D4E0C61EA2}" sibTransId="{F99DE63B-C99C-457D-9F56-1453BA008FA5}"/>
    <dgm:cxn modelId="{61A3B3B9-F5B2-4D46-B777-3058B7B47BC1}" type="presOf" srcId="{5798117B-FBB4-4DA2-BE2B-3EDEC415BAB1}" destId="{678F5867-D994-EF40-8CEA-CE93937EB57D}" srcOrd="0" destOrd="0" presId="urn:microsoft.com/office/officeart/2005/8/layout/vList2"/>
    <dgm:cxn modelId="{C0839FC6-02E8-4470-9CCF-0280DD15D921}" srcId="{6C3648AF-EB30-41F1-B52A-4947DE8FD90C}" destId="{3BA956AD-287A-4640-A212-4A1FF7B39B46}" srcOrd="1" destOrd="0" parTransId="{0F183D65-3C61-4FC9-9B0D-A5082D5C5300}" sibTransId="{8A3D0CFE-7956-4EA3-81B4-B27F57CAF89D}"/>
    <dgm:cxn modelId="{95BCB6EE-0ED3-4D4A-AB48-CD45449B5B9D}" type="presOf" srcId="{19722463-7A94-4D72-A488-AFFD995C20D3}" destId="{C7BE5122-91BF-2648-B304-387CFADBEDF8}" srcOrd="0" destOrd="0" presId="urn:microsoft.com/office/officeart/2005/8/layout/vList2"/>
    <dgm:cxn modelId="{2650715D-215E-3E4D-8242-36E89D349F92}" type="presParOf" srcId="{A078CF86-61F9-F841-8CAC-04BC8659DB0E}" destId="{C7BE5122-91BF-2648-B304-387CFADBEDF8}" srcOrd="0" destOrd="0" presId="urn:microsoft.com/office/officeart/2005/8/layout/vList2"/>
    <dgm:cxn modelId="{D20EC11A-1779-634B-A30A-7AB029226F91}" type="presParOf" srcId="{A078CF86-61F9-F841-8CAC-04BC8659DB0E}" destId="{F9E65FEF-31F2-2947-9197-D8C2C218C84E}" srcOrd="1" destOrd="0" presId="urn:microsoft.com/office/officeart/2005/8/layout/vList2"/>
    <dgm:cxn modelId="{B2B553B9-D948-2147-85AC-E0B4B41367BE}" type="presParOf" srcId="{A078CF86-61F9-F841-8CAC-04BC8659DB0E}" destId="{EB86C8FB-3534-D24B-8D4A-0E6A6E9ED848}" srcOrd="2" destOrd="0" presId="urn:microsoft.com/office/officeart/2005/8/layout/vList2"/>
    <dgm:cxn modelId="{65B9A5D5-FA25-1642-824A-901EE8B8864E}" type="presParOf" srcId="{A078CF86-61F9-F841-8CAC-04BC8659DB0E}" destId="{D8D0F266-810A-D541-BA66-DF025296514A}" srcOrd="3" destOrd="0" presId="urn:microsoft.com/office/officeart/2005/8/layout/vList2"/>
    <dgm:cxn modelId="{7059E1E8-C8EC-9D49-A25B-0DCA37DDF681}" type="presParOf" srcId="{A078CF86-61F9-F841-8CAC-04BC8659DB0E}" destId="{FBCEB8E3-D32D-BA4C-B053-88AACF11C286}" srcOrd="4" destOrd="0" presId="urn:microsoft.com/office/officeart/2005/8/layout/vList2"/>
    <dgm:cxn modelId="{BFD2B994-1624-9843-878C-26CC352E347D}" type="presParOf" srcId="{A078CF86-61F9-F841-8CAC-04BC8659DB0E}" destId="{74403186-7074-7D4E-9815-C478D0B36456}" srcOrd="5" destOrd="0" presId="urn:microsoft.com/office/officeart/2005/8/layout/vList2"/>
    <dgm:cxn modelId="{1553215F-2F69-D24C-895B-0F325D68F8C1}" type="presParOf" srcId="{A078CF86-61F9-F841-8CAC-04BC8659DB0E}" destId="{678F5867-D994-EF40-8CEA-CE93937EB57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81170-FB55-D549-9B0D-72D160CB51D0}">
      <dsp:nvSpPr>
        <dsp:cNvPr id="0" name=""/>
        <dsp:cNvSpPr/>
      </dsp:nvSpPr>
      <dsp:spPr>
        <a:xfrm>
          <a:off x="0" y="2750"/>
          <a:ext cx="6034656"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8FC0459-4B5C-8745-A89C-AE4F6680E9CC}">
      <dsp:nvSpPr>
        <dsp:cNvPr id="0" name=""/>
        <dsp:cNvSpPr/>
      </dsp:nvSpPr>
      <dsp:spPr>
        <a:xfrm>
          <a:off x="0" y="2750"/>
          <a:ext cx="6034656" cy="1875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vi-VN" sz="1800" kern="1200">
              <a:hlinkClick xmlns:r="http://schemas.openxmlformats.org/officeDocument/2006/relationships" r:id="rId1"/>
            </a:rPr>
            <a:t>25</a:t>
          </a:r>
          <a:r>
            <a:rPr lang="vi-VN" sz="1800" kern="1200"/>
            <a:t> Khi ngươi đi đường với kẻ nghịch mình, phải lập tức hòa với họ, kẻo họ nộp ngươi cho quan án, quan án giao ngươi cho thầy đội, mà ngươi phải ở tù. </a:t>
          </a:r>
          <a:r>
            <a:rPr lang="vi-VN" sz="1800" kern="1200">
              <a:hlinkClick xmlns:r="http://schemas.openxmlformats.org/officeDocument/2006/relationships" r:id="rId2"/>
            </a:rPr>
            <a:t>26</a:t>
          </a:r>
          <a:r>
            <a:rPr lang="vi-VN" sz="1800" kern="1200"/>
            <a:t> Quả thật, ta nói cùng ngươi, ngươi trả còn thiếu một đồng tiền, thì không ra khỏi tù được. </a:t>
          </a:r>
          <a:endParaRPr lang="en-US" sz="1800" kern="1200"/>
        </a:p>
      </dsp:txBody>
      <dsp:txXfrm>
        <a:off x="0" y="2750"/>
        <a:ext cx="6034656" cy="1875584"/>
      </dsp:txXfrm>
    </dsp:sp>
    <dsp:sp modelId="{107504CB-C0E5-AD40-A891-ED6FEBC37F44}">
      <dsp:nvSpPr>
        <dsp:cNvPr id="0" name=""/>
        <dsp:cNvSpPr/>
      </dsp:nvSpPr>
      <dsp:spPr>
        <a:xfrm>
          <a:off x="0" y="1878334"/>
          <a:ext cx="6034656" cy="0"/>
        </a:xfrm>
        <a:prstGeom prst="line">
          <a:avLst/>
        </a:prstGeom>
        <a:gradFill rotWithShape="0">
          <a:gsLst>
            <a:gs pos="0">
              <a:schemeClr val="accent2">
                <a:hueOff val="-762727"/>
                <a:satOff val="-304"/>
                <a:lumOff val="2942"/>
                <a:alphaOff val="0"/>
                <a:satMod val="103000"/>
                <a:lumMod val="102000"/>
                <a:tint val="94000"/>
              </a:schemeClr>
            </a:gs>
            <a:gs pos="50000">
              <a:schemeClr val="accent2">
                <a:hueOff val="-762727"/>
                <a:satOff val="-304"/>
                <a:lumOff val="2942"/>
                <a:alphaOff val="0"/>
                <a:satMod val="110000"/>
                <a:lumMod val="100000"/>
                <a:shade val="100000"/>
              </a:schemeClr>
            </a:gs>
            <a:gs pos="100000">
              <a:schemeClr val="accent2">
                <a:hueOff val="-762727"/>
                <a:satOff val="-304"/>
                <a:lumOff val="2942"/>
                <a:alphaOff val="0"/>
                <a:lumMod val="99000"/>
                <a:satMod val="120000"/>
                <a:shade val="78000"/>
              </a:schemeClr>
            </a:gs>
          </a:gsLst>
          <a:lin ang="5400000" scaled="0"/>
        </a:gradFill>
        <a:ln w="6350" cap="flat" cmpd="sng" algn="ctr">
          <a:solidFill>
            <a:schemeClr val="accent2">
              <a:hueOff val="-762727"/>
              <a:satOff val="-304"/>
              <a:lumOff val="294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8FC3E9D-14A4-AC4B-B647-F851DFE2FBDC}">
      <dsp:nvSpPr>
        <dsp:cNvPr id="0" name=""/>
        <dsp:cNvSpPr/>
      </dsp:nvSpPr>
      <dsp:spPr>
        <a:xfrm>
          <a:off x="0" y="1878334"/>
          <a:ext cx="6034656" cy="1875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vi-VN" sz="1800" b="1" kern="1200" dirty="0"/>
        </a:p>
        <a:p>
          <a:pPr marL="0" lvl="0" indent="0" algn="l" defTabSz="800100">
            <a:lnSpc>
              <a:spcPct val="90000"/>
            </a:lnSpc>
            <a:spcBef>
              <a:spcPct val="0"/>
            </a:spcBef>
            <a:spcAft>
              <a:spcPct val="35000"/>
            </a:spcAft>
            <a:buNone/>
          </a:pPr>
          <a:endParaRPr lang="vi-VN" sz="1800" b="1" kern="1200" dirty="0"/>
        </a:p>
        <a:p>
          <a:pPr marL="0" lvl="0" indent="0" algn="l" defTabSz="800100">
            <a:lnSpc>
              <a:spcPct val="90000"/>
            </a:lnSpc>
            <a:spcBef>
              <a:spcPct val="0"/>
            </a:spcBef>
            <a:spcAft>
              <a:spcPct val="35000"/>
            </a:spcAft>
            <a:buNone/>
          </a:pPr>
          <a:endParaRPr lang="vi-VN" sz="1800" b="1" kern="1200" dirty="0"/>
        </a:p>
        <a:p>
          <a:pPr marL="0" lvl="0" indent="0" algn="l" defTabSz="800100">
            <a:lnSpc>
              <a:spcPct val="90000"/>
            </a:lnSpc>
            <a:spcBef>
              <a:spcPct val="0"/>
            </a:spcBef>
            <a:spcAft>
              <a:spcPct val="35000"/>
            </a:spcAft>
            <a:buNone/>
          </a:pPr>
          <a:endParaRPr lang="vi-VN" sz="1800" b="1" kern="1200" dirty="0"/>
        </a:p>
        <a:p>
          <a:pPr marL="0" lvl="0" indent="0" algn="l" defTabSz="800100">
            <a:lnSpc>
              <a:spcPct val="90000"/>
            </a:lnSpc>
            <a:spcBef>
              <a:spcPct val="0"/>
            </a:spcBef>
            <a:spcAft>
              <a:spcPct val="35000"/>
            </a:spcAft>
            <a:buNone/>
          </a:pPr>
          <a:r>
            <a:rPr lang="vi-VN" sz="1800" b="1" kern="1200" dirty="0"/>
            <a:t>BD 2011</a:t>
          </a:r>
          <a:endParaRPr lang="en-US" sz="1800" kern="1200" dirty="0"/>
        </a:p>
      </dsp:txBody>
      <dsp:txXfrm>
        <a:off x="0" y="1878334"/>
        <a:ext cx="6034656" cy="1875584"/>
      </dsp:txXfrm>
    </dsp:sp>
    <dsp:sp modelId="{F60DBC24-D41A-574F-9413-0030EB282600}">
      <dsp:nvSpPr>
        <dsp:cNvPr id="0" name=""/>
        <dsp:cNvSpPr/>
      </dsp:nvSpPr>
      <dsp:spPr>
        <a:xfrm>
          <a:off x="0" y="3753919"/>
          <a:ext cx="6034656" cy="0"/>
        </a:xfrm>
        <a:prstGeom prst="line">
          <a:avLst/>
        </a:prstGeom>
        <a:gradFill rotWithShape="0">
          <a:gsLst>
            <a:gs pos="0">
              <a:schemeClr val="accent2">
                <a:hueOff val="-1525453"/>
                <a:satOff val="-608"/>
                <a:lumOff val="5883"/>
                <a:alphaOff val="0"/>
                <a:satMod val="103000"/>
                <a:lumMod val="102000"/>
                <a:tint val="94000"/>
              </a:schemeClr>
            </a:gs>
            <a:gs pos="50000">
              <a:schemeClr val="accent2">
                <a:hueOff val="-1525453"/>
                <a:satOff val="-608"/>
                <a:lumOff val="5883"/>
                <a:alphaOff val="0"/>
                <a:satMod val="110000"/>
                <a:lumMod val="100000"/>
                <a:shade val="100000"/>
              </a:schemeClr>
            </a:gs>
            <a:gs pos="100000">
              <a:schemeClr val="accent2">
                <a:hueOff val="-1525453"/>
                <a:satOff val="-608"/>
                <a:lumOff val="5883"/>
                <a:alphaOff val="0"/>
                <a:lumMod val="99000"/>
                <a:satMod val="120000"/>
                <a:shade val="78000"/>
              </a:schemeClr>
            </a:gs>
          </a:gsLst>
          <a:lin ang="5400000" scaled="0"/>
        </a:gradFill>
        <a:ln w="6350" cap="flat" cmpd="sng" algn="ctr">
          <a:solidFill>
            <a:schemeClr val="accent2">
              <a:hueOff val="-1525453"/>
              <a:satOff val="-608"/>
              <a:lumOff val="588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A19808-9048-EC49-BF5B-08032167210F}">
      <dsp:nvSpPr>
        <dsp:cNvPr id="0" name=""/>
        <dsp:cNvSpPr/>
      </dsp:nvSpPr>
      <dsp:spPr>
        <a:xfrm>
          <a:off x="0" y="3753919"/>
          <a:ext cx="6034656" cy="1875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vi-VN" sz="1800" b="1" kern="1200" dirty="0">
              <a:solidFill>
                <a:srgbClr val="0070C0"/>
              </a:solidFill>
            </a:rPr>
            <a:t>25</a:t>
          </a:r>
          <a:r>
            <a:rPr lang="vi-VN" sz="1800" b="1" kern="1200" dirty="0"/>
            <a:t> Hãy giải quyết mau lẹ vấn đề kiện tụng với kẻ chống nghịch ngươi trong khi còn trên đường đến tòa án, kẻo kẻ ấy nộp ngươi cho quan tòa; quan tòa trao ngươi cho thuộc hạ, và ngươi bị tống giam. </a:t>
          </a:r>
          <a:r>
            <a:rPr lang="vi-VN" sz="1800" b="1" kern="1200" dirty="0">
              <a:solidFill>
                <a:srgbClr val="0070C0"/>
              </a:solidFill>
            </a:rPr>
            <a:t>26</a:t>
          </a:r>
          <a:r>
            <a:rPr lang="vi-VN" sz="1800" b="1" kern="1200" dirty="0"/>
            <a:t> Quả thật, Ta nói với ngươi, ngươi sẽ không ra khỏi tù cho đến khi trả xong xu nợ cuối cùng.”</a:t>
          </a:r>
          <a:endParaRPr lang="en-US" sz="1800" kern="1200" dirty="0"/>
        </a:p>
      </dsp:txBody>
      <dsp:txXfrm>
        <a:off x="0" y="3753919"/>
        <a:ext cx="6034656" cy="1875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E5122-91BF-2648-B304-387CFADBEDF8}">
      <dsp:nvSpPr>
        <dsp:cNvPr id="0" name=""/>
        <dsp:cNvSpPr/>
      </dsp:nvSpPr>
      <dsp:spPr>
        <a:xfrm>
          <a:off x="0" y="250046"/>
          <a:ext cx="6034656" cy="12355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i="1" kern="1200" dirty="0" err="1">
              <a:solidFill>
                <a:srgbClr val="C00000"/>
              </a:solidFill>
            </a:rPr>
            <a:t>Châm</a:t>
          </a:r>
          <a:r>
            <a:rPr lang="en-US" sz="2200" i="1" kern="1200" dirty="0">
              <a:solidFill>
                <a:srgbClr val="C00000"/>
              </a:solidFill>
            </a:rPr>
            <a:t> </a:t>
          </a:r>
          <a:r>
            <a:rPr lang="en-US" sz="2200" i="1" kern="1200" dirty="0" err="1">
              <a:solidFill>
                <a:srgbClr val="C00000"/>
              </a:solidFill>
            </a:rPr>
            <a:t>ngôn</a:t>
          </a:r>
          <a:r>
            <a:rPr lang="en-US" sz="2200" i="1" kern="1200" dirty="0">
              <a:solidFill>
                <a:srgbClr val="C00000"/>
              </a:solidFill>
            </a:rPr>
            <a:t> 22: </a:t>
          </a:r>
          <a:r>
            <a:rPr lang="vi-VN" sz="2200" i="1" kern="1200" dirty="0">
              <a:solidFill>
                <a:srgbClr val="C00000"/>
              </a:solidFill>
            </a:rPr>
            <a:t>7 (BPT) Kẻ giàu quản trị người nghèo, ai mắc nợ là tôi tớ của chủ nợ..</a:t>
          </a:r>
          <a:r>
            <a:rPr lang="vi-VN" sz="2200" kern="1200" dirty="0"/>
            <a:t> Vì sao tín đồ vẫn đi mượn nợ? </a:t>
          </a:r>
          <a:endParaRPr lang="en-US" sz="2200" kern="1200" dirty="0"/>
        </a:p>
      </dsp:txBody>
      <dsp:txXfrm>
        <a:off x="60313" y="310359"/>
        <a:ext cx="5914030" cy="1114894"/>
      </dsp:txXfrm>
    </dsp:sp>
    <dsp:sp modelId="{EB86C8FB-3534-D24B-8D4A-0E6A6E9ED848}">
      <dsp:nvSpPr>
        <dsp:cNvPr id="0" name=""/>
        <dsp:cNvSpPr/>
      </dsp:nvSpPr>
      <dsp:spPr>
        <a:xfrm>
          <a:off x="0" y="1548926"/>
          <a:ext cx="6034656" cy="1235520"/>
        </a:xfrm>
        <a:prstGeom prst="roundRect">
          <a:avLst/>
        </a:prstGeom>
        <a:gradFill rotWithShape="0">
          <a:gsLst>
            <a:gs pos="0">
              <a:schemeClr val="accent2">
                <a:hueOff val="-508484"/>
                <a:satOff val="-203"/>
                <a:lumOff val="1961"/>
                <a:alphaOff val="0"/>
                <a:satMod val="103000"/>
                <a:lumMod val="102000"/>
                <a:tint val="94000"/>
              </a:schemeClr>
            </a:gs>
            <a:gs pos="50000">
              <a:schemeClr val="accent2">
                <a:hueOff val="-508484"/>
                <a:satOff val="-203"/>
                <a:lumOff val="1961"/>
                <a:alphaOff val="0"/>
                <a:satMod val="110000"/>
                <a:lumMod val="100000"/>
                <a:shade val="100000"/>
              </a:schemeClr>
            </a:gs>
            <a:gs pos="100000">
              <a:schemeClr val="accent2">
                <a:hueOff val="-508484"/>
                <a:satOff val="-203"/>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vi-VN" sz="2200" kern="1200" dirty="0"/>
            <a:t>Vì sao tình dục ngoài hôn nhân có sức mạnh tàn phá khũng khiếp trên xã hội, gia đình, Hội thánh và tư cách con người đến như vậy?</a:t>
          </a:r>
          <a:endParaRPr lang="en-US" sz="2200" kern="1200" dirty="0"/>
        </a:p>
      </dsp:txBody>
      <dsp:txXfrm>
        <a:off x="60313" y="1609239"/>
        <a:ext cx="5914030" cy="1114894"/>
      </dsp:txXfrm>
    </dsp:sp>
    <dsp:sp modelId="{FBCEB8E3-D32D-BA4C-B053-88AACF11C286}">
      <dsp:nvSpPr>
        <dsp:cNvPr id="0" name=""/>
        <dsp:cNvSpPr/>
      </dsp:nvSpPr>
      <dsp:spPr>
        <a:xfrm>
          <a:off x="0" y="2847807"/>
          <a:ext cx="6034656" cy="1235520"/>
        </a:xfrm>
        <a:prstGeom prst="roundRect">
          <a:avLst/>
        </a:prstGeom>
        <a:gradFill rotWithShape="0">
          <a:gsLst>
            <a:gs pos="0">
              <a:schemeClr val="accent2">
                <a:hueOff val="-1016969"/>
                <a:satOff val="-405"/>
                <a:lumOff val="3922"/>
                <a:alphaOff val="0"/>
                <a:satMod val="103000"/>
                <a:lumMod val="102000"/>
                <a:tint val="94000"/>
              </a:schemeClr>
            </a:gs>
            <a:gs pos="50000">
              <a:schemeClr val="accent2">
                <a:hueOff val="-1016969"/>
                <a:satOff val="-405"/>
                <a:lumOff val="3922"/>
                <a:alphaOff val="0"/>
                <a:satMod val="110000"/>
                <a:lumMod val="100000"/>
                <a:shade val="100000"/>
              </a:schemeClr>
            </a:gs>
            <a:gs pos="100000">
              <a:schemeClr val="accent2">
                <a:hueOff val="-1016969"/>
                <a:satOff val="-405"/>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vi-VN" sz="2200" kern="1200" dirty="0"/>
            <a:t>Vì sao sự ly dị huỹ hoại một dòng dõi thánh cho Đức Giê hô va ? </a:t>
          </a:r>
          <a:r>
            <a:rPr lang="vi-VN" sz="2200" kern="1200" dirty="0">
              <a:solidFill>
                <a:srgbClr val="C00000"/>
              </a:solidFill>
            </a:rPr>
            <a:t>Ma-la-chi 2: </a:t>
          </a:r>
          <a:r>
            <a:rPr lang="vi-VN" sz="2200" kern="1200" dirty="0">
              <a:solidFill>
                <a:srgbClr val="C00000"/>
              </a:solidFill>
              <a:hlinkClick xmlns:r="http://schemas.openxmlformats.org/officeDocument/2006/relationships" r:id="rId1">
                <a:extLst>
                  <a:ext uri="{A12FA001-AC4F-418D-AE19-62706E023703}">
                    <ahyp:hlinkClr xmlns:ahyp="http://schemas.microsoft.com/office/drawing/2018/hyperlinkcolor" val="tx"/>
                  </a:ext>
                </a:extLst>
              </a:hlinkClick>
            </a:rPr>
            <a:t>15</a:t>
          </a:r>
          <a:r>
            <a:rPr lang="vi-VN" sz="2200" kern="1200" dirty="0">
              <a:solidFill>
                <a:srgbClr val="C00000"/>
              </a:solidFill>
            </a:rPr>
            <a:t> </a:t>
          </a:r>
          <a:endParaRPr lang="en-US" sz="2200" kern="1200" dirty="0">
            <a:solidFill>
              <a:srgbClr val="C00000"/>
            </a:solidFill>
          </a:endParaRPr>
        </a:p>
      </dsp:txBody>
      <dsp:txXfrm>
        <a:off x="60313" y="2908120"/>
        <a:ext cx="5914030" cy="1114894"/>
      </dsp:txXfrm>
    </dsp:sp>
    <dsp:sp modelId="{678F5867-D994-EF40-8CEA-CE93937EB57D}">
      <dsp:nvSpPr>
        <dsp:cNvPr id="0" name=""/>
        <dsp:cNvSpPr/>
      </dsp:nvSpPr>
      <dsp:spPr>
        <a:xfrm>
          <a:off x="0" y="4146687"/>
          <a:ext cx="6034656" cy="1235520"/>
        </a:xfrm>
        <a:prstGeom prst="roundRect">
          <a:avLst/>
        </a:prstGeom>
        <a:gradFill rotWithShape="0">
          <a:gsLst>
            <a:gs pos="0">
              <a:schemeClr val="accent2">
                <a:hueOff val="-1525453"/>
                <a:satOff val="-608"/>
                <a:lumOff val="5883"/>
                <a:alphaOff val="0"/>
                <a:satMod val="103000"/>
                <a:lumMod val="102000"/>
                <a:tint val="94000"/>
              </a:schemeClr>
            </a:gs>
            <a:gs pos="50000">
              <a:schemeClr val="accent2">
                <a:hueOff val="-1525453"/>
                <a:satOff val="-608"/>
                <a:lumOff val="5883"/>
                <a:alphaOff val="0"/>
                <a:satMod val="110000"/>
                <a:lumMod val="100000"/>
                <a:shade val="100000"/>
              </a:schemeClr>
            </a:gs>
            <a:gs pos="100000">
              <a:schemeClr val="accent2">
                <a:hueOff val="-1525453"/>
                <a:satOff val="-608"/>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vi-VN" sz="2200" kern="1200"/>
            <a:t>Thề thốt khác với hứa nguyện như thế nào?</a:t>
          </a:r>
          <a:endParaRPr lang="en-US" sz="2200" kern="1200"/>
        </a:p>
      </dsp:txBody>
      <dsp:txXfrm>
        <a:off x="60313" y="4207000"/>
        <a:ext cx="5914030" cy="111489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27CB-9D1B-E845-89FF-E4C6DA7245B9}" type="datetimeFigureOut">
              <a:rPr lang="en-US" smtClean="0"/>
              <a:t>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08E81B-7F38-1E41-B151-738844D9DB7D}" type="slidenum">
              <a:rPr lang="en-US" smtClean="0"/>
              <a:t>‹#›</a:t>
            </a:fld>
            <a:endParaRPr lang="en-US"/>
          </a:p>
        </p:txBody>
      </p:sp>
    </p:spTree>
    <p:extLst>
      <p:ext uri="{BB962C8B-B14F-4D97-AF65-F5344CB8AC3E}">
        <p14:creationId xmlns:p14="http://schemas.microsoft.com/office/powerpoint/2010/main" val="295063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vietchristian.com/kinhthanh/forward.asp?btt/19/16:2"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vietchristian.com/kinhthanh/forward.asp?btt/19/21:2"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vietchristian.com/kinhthanh/forward.asp?btt/39/18:7"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forward.asp?btt/45/6:2" TargetMode="External"/><Relationship Id="rId7" Type="http://schemas.openxmlformats.org/officeDocument/2006/relationships/hyperlink" Target="https://vietchristian.com/kinhthanh/forward.asp?btt/45/6:6"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vietchristian.com/kinhthanh/forward.asp?btt/45/6:5" TargetMode="External"/><Relationship Id="rId5" Type="http://schemas.openxmlformats.org/officeDocument/2006/relationships/hyperlink" Target="https://vietchristian.com/kinhthanh/forward.asp?btt/45/6:4" TargetMode="External"/><Relationship Id="rId4" Type="http://schemas.openxmlformats.org/officeDocument/2006/relationships/hyperlink" Target="https://vietchristian.com/kinhthanh/forward.asp?btt/45/6:3"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2</a:t>
            </a:fld>
            <a:endParaRPr lang="en-US"/>
          </a:p>
        </p:txBody>
      </p:sp>
    </p:spTree>
    <p:extLst>
      <p:ext uri="{BB962C8B-B14F-4D97-AF65-F5344CB8AC3E}">
        <p14:creationId xmlns:p14="http://schemas.microsoft.com/office/powerpoint/2010/main" val="2912987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Ngừa</a:t>
            </a:r>
            <a:r>
              <a:rPr lang="en-US" dirty="0"/>
              <a:t> </a:t>
            </a:r>
            <a:r>
              <a:rPr lang="en-US" dirty="0" err="1"/>
              <a:t>bệnh</a:t>
            </a:r>
            <a:r>
              <a:rPr lang="en-US" dirty="0"/>
              <a:t> </a:t>
            </a:r>
            <a:r>
              <a:rPr lang="en-US" dirty="0" err="1"/>
              <a:t>hơn</a:t>
            </a:r>
            <a:r>
              <a:rPr lang="en-US" dirty="0"/>
              <a:t> </a:t>
            </a:r>
            <a:r>
              <a:rPr lang="en-US" dirty="0" err="1"/>
              <a:t>chữa</a:t>
            </a:r>
            <a:r>
              <a:rPr lang="en-US" dirty="0"/>
              <a:t> </a:t>
            </a:r>
            <a:r>
              <a:rPr lang="en-US" dirty="0" err="1"/>
              <a:t>bệnh</a:t>
            </a:r>
            <a:r>
              <a:rPr lang="en-US" dirty="0"/>
              <a:t>.</a:t>
            </a:r>
          </a:p>
          <a:p>
            <a:endParaRPr lang="en-US" dirty="0"/>
          </a:p>
          <a:p>
            <a:r>
              <a:rPr lang="vi-VN" sz="1200" b="0" i="0" kern="1200" dirty="0">
                <a:solidFill>
                  <a:schemeClr val="tx1"/>
                </a:solidFill>
                <a:effectLst/>
                <a:latin typeface="+mn-lt"/>
                <a:ea typeface="+mn-ea"/>
                <a:cs typeface="+mn-cs"/>
              </a:rPr>
              <a:t>Châm Ngôn 16:</a:t>
            </a:r>
            <a:r>
              <a:rPr lang="vi-VN" sz="1200" b="0" i="0" u="none" strike="noStrike" kern="1200" dirty="0">
                <a:solidFill>
                  <a:schemeClr val="tx1"/>
                </a:solidFill>
                <a:effectLst/>
                <a:latin typeface="+mn-lt"/>
                <a:ea typeface="+mn-ea"/>
                <a:cs typeface="+mn-cs"/>
                <a:hlinkClick r:id="rId3" tooltip="Share Verse"/>
              </a:rPr>
              <a:t>2</a:t>
            </a:r>
            <a:r>
              <a:rPr lang="vi-VN" sz="1200" b="0" i="0" kern="1200" dirty="0">
                <a:solidFill>
                  <a:schemeClr val="tx1"/>
                </a:solidFill>
                <a:effectLst/>
                <a:latin typeface="+mn-lt"/>
                <a:ea typeface="+mn-ea"/>
                <a:cs typeface="+mn-cs"/>
              </a:rPr>
              <a:t> Các đường lối của người đều là trong sạch theo mắt mình; Song Đức Giê-hô-va cân nhắc cái lòng. </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Châm ngôn 21: </a:t>
            </a:r>
            <a:r>
              <a:rPr lang="vi-VN" sz="1200" b="0" i="0" u="none" strike="noStrike" kern="1200" dirty="0">
                <a:solidFill>
                  <a:schemeClr val="tx1"/>
                </a:solidFill>
                <a:effectLst/>
                <a:latin typeface="+mn-lt"/>
                <a:ea typeface="+mn-ea"/>
                <a:cs typeface="+mn-cs"/>
                <a:hlinkClick r:id="rId4" tooltip="Share Verse"/>
              </a:rPr>
              <a:t>2</a:t>
            </a:r>
            <a:r>
              <a:rPr lang="vi-VN" sz="1200" b="0" i="0" kern="1200" dirty="0">
                <a:solidFill>
                  <a:schemeClr val="tx1"/>
                </a:solidFill>
                <a:effectLst/>
                <a:latin typeface="+mn-lt"/>
                <a:ea typeface="+mn-ea"/>
                <a:cs typeface="+mn-cs"/>
              </a:rPr>
              <a:t> Các đường lối của loài người đều chánh đáng theo mắt họ; Song Đức Giê-hô-va cân nhắc cái lòng.</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14</a:t>
            </a:fld>
            <a:endParaRPr lang="en-US"/>
          </a:p>
        </p:txBody>
      </p:sp>
    </p:spTree>
    <p:extLst>
      <p:ext uri="{BB962C8B-B14F-4D97-AF65-F5344CB8AC3E}">
        <p14:creationId xmlns:p14="http://schemas.microsoft.com/office/powerpoint/2010/main" val="304127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Ly </a:t>
            </a:r>
            <a:r>
              <a:rPr lang="en-US" dirty="0" err="1"/>
              <a:t>dị</a:t>
            </a:r>
            <a:r>
              <a:rPr lang="en-US" dirty="0"/>
              <a:t> </a:t>
            </a:r>
            <a:r>
              <a:rPr lang="en-US" dirty="0" err="1"/>
              <a:t>vợ</a:t>
            </a:r>
            <a:r>
              <a:rPr lang="en-US" dirty="0"/>
              <a:t> </a:t>
            </a:r>
            <a:r>
              <a:rPr lang="en-US" dirty="0" err="1"/>
              <a:t>là</a:t>
            </a:r>
            <a:r>
              <a:rPr lang="en-US" dirty="0"/>
              <a:t> </a:t>
            </a:r>
            <a:r>
              <a:rPr lang="en-US" dirty="0" err="1"/>
              <a:t>làm</a:t>
            </a:r>
            <a:r>
              <a:rPr lang="en-US" dirty="0"/>
              <a:t> </a:t>
            </a:r>
            <a:r>
              <a:rPr lang="en-US" dirty="0" err="1"/>
              <a:t>cho</a:t>
            </a:r>
            <a:r>
              <a:rPr lang="en-US" dirty="0"/>
              <a:t> </a:t>
            </a:r>
            <a:r>
              <a:rPr lang="en-US" dirty="0" err="1"/>
              <a:t>vợ</a:t>
            </a:r>
            <a:r>
              <a:rPr lang="en-US" dirty="0"/>
              <a:t> </a:t>
            </a:r>
            <a:r>
              <a:rPr lang="en-US" dirty="0" err="1"/>
              <a:t>phạm</a:t>
            </a:r>
            <a:r>
              <a:rPr lang="en-US" dirty="0"/>
              <a:t> </a:t>
            </a:r>
            <a:r>
              <a:rPr lang="en-US" dirty="0" err="1"/>
              <a:t>tội</a:t>
            </a:r>
            <a:r>
              <a:rPr lang="en-US" dirty="0"/>
              <a:t> </a:t>
            </a:r>
            <a:r>
              <a:rPr lang="en-US" dirty="0" err="1"/>
              <a:t>tà</a:t>
            </a:r>
            <a:r>
              <a:rPr lang="en-US" dirty="0"/>
              <a:t> </a:t>
            </a:r>
            <a:r>
              <a:rPr lang="en-US" dirty="0" err="1"/>
              <a:t>dâm</a:t>
            </a:r>
            <a:r>
              <a:rPr lang="en-US" dirty="0"/>
              <a:t> </a:t>
            </a:r>
            <a:r>
              <a:rPr lang="en-US" dirty="0" err="1"/>
              <a:t>nếu</a:t>
            </a:r>
            <a:r>
              <a:rPr lang="en-US" dirty="0"/>
              <a:t> </a:t>
            </a:r>
            <a:r>
              <a:rPr lang="en-US" dirty="0" err="1"/>
              <a:t>vợ</a:t>
            </a:r>
            <a:r>
              <a:rPr lang="en-US" dirty="0"/>
              <a:t> </a:t>
            </a:r>
            <a:r>
              <a:rPr lang="en-US" dirty="0" err="1"/>
              <a:t>lấy</a:t>
            </a:r>
            <a:r>
              <a:rPr lang="en-US" dirty="0"/>
              <a:t> </a:t>
            </a:r>
            <a:r>
              <a:rPr lang="en-US" dirty="0" err="1"/>
              <a:t>người</a:t>
            </a:r>
            <a:r>
              <a:rPr lang="en-US" dirty="0"/>
              <a:t> </a:t>
            </a:r>
            <a:r>
              <a:rPr lang="en-US" dirty="0" err="1"/>
              <a:t>khác</a:t>
            </a:r>
            <a:r>
              <a:rPr lang="en-US" dirty="0"/>
              <a:t> </a:t>
            </a:r>
            <a:r>
              <a:rPr lang="en-US" dirty="0" err="1"/>
              <a:t>và</a:t>
            </a:r>
            <a:r>
              <a:rPr lang="en-US" dirty="0"/>
              <a:t> </a:t>
            </a:r>
            <a:r>
              <a:rPr lang="en-US" dirty="0" err="1"/>
              <a:t>nguời</a:t>
            </a:r>
            <a:r>
              <a:rPr lang="en-US" dirty="0"/>
              <a:t> </a:t>
            </a:r>
            <a:r>
              <a:rPr lang="en-US" dirty="0" err="1"/>
              <a:t>cưới</a:t>
            </a:r>
            <a:r>
              <a:rPr lang="en-US" dirty="0"/>
              <a:t> </a:t>
            </a:r>
            <a:r>
              <a:rPr lang="en-US" dirty="0" err="1"/>
              <a:t>cũng</a:t>
            </a:r>
            <a:r>
              <a:rPr lang="en-US" dirty="0"/>
              <a:t> </a:t>
            </a:r>
            <a:r>
              <a:rPr lang="en-US" dirty="0" err="1"/>
              <a:t>vậy</a:t>
            </a:r>
            <a:r>
              <a:rPr lang="en-US" dirty="0"/>
              <a:t>. </a:t>
            </a:r>
            <a:r>
              <a:rPr lang="en-US" dirty="0" err="1"/>
              <a:t>Xui</a:t>
            </a:r>
            <a:r>
              <a:rPr lang="en-US" dirty="0"/>
              <a:t> </a:t>
            </a:r>
            <a:r>
              <a:rPr lang="en-US" dirty="0" err="1"/>
              <a:t>khiến</a:t>
            </a:r>
            <a:r>
              <a:rPr lang="en-US" dirty="0"/>
              <a:t> </a:t>
            </a:r>
            <a:r>
              <a:rPr lang="en-US" dirty="0" err="1"/>
              <a:t>kẻ</a:t>
            </a:r>
            <a:r>
              <a:rPr lang="en-US" dirty="0"/>
              <a:t> </a:t>
            </a:r>
            <a:r>
              <a:rPr lang="en-US" dirty="0" err="1"/>
              <a:t>khác</a:t>
            </a:r>
            <a:r>
              <a:rPr lang="en-US" dirty="0"/>
              <a:t> </a:t>
            </a:r>
            <a:r>
              <a:rPr lang="en-US" dirty="0" err="1"/>
              <a:t>phạm</a:t>
            </a:r>
            <a:r>
              <a:rPr lang="en-US" dirty="0"/>
              <a:t> </a:t>
            </a:r>
            <a:r>
              <a:rPr lang="en-US" dirty="0" err="1"/>
              <a:t>tội</a:t>
            </a:r>
            <a:r>
              <a:rPr lang="en-US" dirty="0"/>
              <a:t>. </a:t>
            </a:r>
          </a:p>
          <a:p>
            <a:r>
              <a:rPr lang="en-US" dirty="0"/>
              <a:t>Theo Ma-</a:t>
            </a:r>
            <a:r>
              <a:rPr lang="en-US" dirty="0" err="1"/>
              <a:t>thi</a:t>
            </a:r>
            <a:r>
              <a:rPr lang="en-US" dirty="0"/>
              <a:t>-</a:t>
            </a:r>
            <a:r>
              <a:rPr lang="en-US" dirty="0" err="1"/>
              <a:t>ơ</a:t>
            </a:r>
            <a:r>
              <a:rPr lang="en-US" dirty="0"/>
              <a:t> 19:9 , </a:t>
            </a:r>
            <a:r>
              <a:rPr lang="en-US" dirty="0" err="1"/>
              <a:t>người</a:t>
            </a:r>
            <a:r>
              <a:rPr lang="en-US" dirty="0"/>
              <a:t> </a:t>
            </a:r>
            <a:r>
              <a:rPr lang="en-US" dirty="0" err="1"/>
              <a:t>bỏ</a:t>
            </a:r>
            <a:r>
              <a:rPr lang="en-US" dirty="0"/>
              <a:t> </a:t>
            </a:r>
            <a:r>
              <a:rPr lang="en-US" dirty="0" err="1"/>
              <a:t>vợ</a:t>
            </a:r>
            <a:r>
              <a:rPr lang="en-US" dirty="0"/>
              <a:t> </a:t>
            </a:r>
            <a:r>
              <a:rPr lang="en-US" dirty="0" err="1"/>
              <a:t>cũng</a:t>
            </a:r>
            <a:r>
              <a:rPr lang="en-US" dirty="0"/>
              <a:t> </a:t>
            </a:r>
            <a:r>
              <a:rPr lang="en-US" dirty="0" err="1"/>
              <a:t>phạm</a:t>
            </a:r>
            <a:r>
              <a:rPr lang="en-US" dirty="0"/>
              <a:t> </a:t>
            </a:r>
            <a:r>
              <a:rPr lang="en-US" dirty="0" err="1"/>
              <a:t>tội</a:t>
            </a:r>
            <a:r>
              <a:rPr lang="en-US" dirty="0"/>
              <a:t> </a:t>
            </a:r>
            <a:r>
              <a:rPr lang="en-US" dirty="0" err="1"/>
              <a:t>tà</a:t>
            </a:r>
            <a:r>
              <a:rPr lang="en-US" dirty="0"/>
              <a:t> </a:t>
            </a:r>
            <a:r>
              <a:rPr lang="en-US" dirty="0" err="1"/>
              <a:t>dâm</a:t>
            </a:r>
            <a:r>
              <a:rPr lang="en-US" dirty="0"/>
              <a:t>.</a:t>
            </a:r>
          </a:p>
        </p:txBody>
      </p:sp>
      <p:sp>
        <p:nvSpPr>
          <p:cNvPr id="4" name="Slide Number Placeholder 3"/>
          <p:cNvSpPr>
            <a:spLocks noGrp="1"/>
          </p:cNvSpPr>
          <p:nvPr>
            <p:ph type="sldNum" sz="quarter" idx="5"/>
          </p:nvPr>
        </p:nvSpPr>
        <p:spPr/>
        <p:txBody>
          <a:bodyPr/>
          <a:lstStyle/>
          <a:p>
            <a:fld id="{3F08E81B-7F38-1E41-B151-738844D9DB7D}" type="slidenum">
              <a:rPr lang="en-US" smtClean="0"/>
              <a:t>15</a:t>
            </a:fld>
            <a:endParaRPr lang="en-US"/>
          </a:p>
        </p:txBody>
      </p:sp>
    </p:spTree>
    <p:extLst>
      <p:ext uri="{BB962C8B-B14F-4D97-AF65-F5344CB8AC3E}">
        <p14:creationId xmlns:p14="http://schemas.microsoft.com/office/powerpoint/2010/main" val="3721414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Luật</a:t>
            </a:r>
            <a:r>
              <a:rPr lang="en-US" dirty="0"/>
              <a:t> </a:t>
            </a:r>
            <a:r>
              <a:rPr lang="en-US" dirty="0" err="1"/>
              <a:t>pháp</a:t>
            </a:r>
            <a:r>
              <a:rPr lang="en-US" dirty="0"/>
              <a:t> </a:t>
            </a:r>
            <a:r>
              <a:rPr lang="en-US" dirty="0" err="1"/>
              <a:t>của</a:t>
            </a:r>
            <a:r>
              <a:rPr lang="en-US" dirty="0"/>
              <a:t> </a:t>
            </a:r>
            <a:r>
              <a:rPr lang="en-US" dirty="0" err="1"/>
              <a:t>Môi</a:t>
            </a:r>
            <a:r>
              <a:rPr lang="en-US" dirty="0"/>
              <a:t> se </a:t>
            </a:r>
            <a:r>
              <a:rPr lang="en-US" dirty="0" err="1"/>
              <a:t>không</a:t>
            </a:r>
            <a:r>
              <a:rPr lang="en-US" dirty="0"/>
              <a:t> </a:t>
            </a:r>
            <a:r>
              <a:rPr lang="en-US" dirty="0" err="1"/>
              <a:t>phải</a:t>
            </a:r>
            <a:r>
              <a:rPr lang="en-US" dirty="0"/>
              <a:t> </a:t>
            </a:r>
            <a:r>
              <a:rPr lang="en-US" dirty="0" err="1"/>
              <a:t>là</a:t>
            </a:r>
            <a:r>
              <a:rPr lang="en-US" dirty="0"/>
              <a:t> </a:t>
            </a:r>
            <a:r>
              <a:rPr lang="en-US" dirty="0" err="1"/>
              <a:t>giá</a:t>
            </a:r>
            <a:r>
              <a:rPr lang="en-US" dirty="0"/>
              <a:t> </a:t>
            </a:r>
            <a:r>
              <a:rPr lang="en-US" dirty="0" err="1"/>
              <a:t>trị</a:t>
            </a:r>
            <a:r>
              <a:rPr lang="en-US" dirty="0"/>
              <a:t> </a:t>
            </a:r>
            <a:r>
              <a:rPr lang="en-US" dirty="0" err="1"/>
              <a:t>thiên</a:t>
            </a:r>
            <a:r>
              <a:rPr lang="en-US" dirty="0"/>
              <a:t> </a:t>
            </a:r>
            <a:r>
              <a:rPr lang="en-US" dirty="0" err="1"/>
              <a:t>đàng</a:t>
            </a:r>
            <a:r>
              <a:rPr lang="en-US" dirty="0"/>
              <a:t>. </a:t>
            </a:r>
            <a:r>
              <a:rPr lang="en-US" dirty="0" err="1"/>
              <a:t>Người</a:t>
            </a:r>
            <a:r>
              <a:rPr lang="en-US" dirty="0"/>
              <a:t> </a:t>
            </a:r>
            <a:r>
              <a:rPr lang="en-US" dirty="0" err="1"/>
              <a:t>nam</a:t>
            </a:r>
            <a:r>
              <a:rPr lang="en-US" dirty="0"/>
              <a:t> </a:t>
            </a:r>
            <a:r>
              <a:rPr lang="en-US" dirty="0" err="1"/>
              <a:t>muốn</a:t>
            </a:r>
            <a:r>
              <a:rPr lang="en-US" dirty="0"/>
              <a:t> </a:t>
            </a:r>
            <a:r>
              <a:rPr lang="en-US" dirty="0" err="1"/>
              <a:t>hợp</a:t>
            </a:r>
            <a:r>
              <a:rPr lang="en-US" dirty="0"/>
              <a:t> </a:t>
            </a:r>
            <a:r>
              <a:rPr lang="en-US" dirty="0" err="1"/>
              <a:t>thức</a:t>
            </a:r>
            <a:r>
              <a:rPr lang="en-US" dirty="0"/>
              <a:t> </a:t>
            </a:r>
            <a:r>
              <a:rPr lang="en-US" dirty="0" err="1"/>
              <a:t>hoá</a:t>
            </a:r>
            <a:r>
              <a:rPr lang="en-US" dirty="0"/>
              <a:t> </a:t>
            </a:r>
            <a:r>
              <a:rPr lang="en-US" dirty="0" err="1"/>
              <a:t>việc</a:t>
            </a:r>
            <a:r>
              <a:rPr lang="en-US" dirty="0"/>
              <a:t> </a:t>
            </a:r>
            <a:r>
              <a:rPr lang="en-US" dirty="0" err="1"/>
              <a:t>bỏ</a:t>
            </a:r>
            <a:r>
              <a:rPr lang="en-US" dirty="0"/>
              <a:t> </a:t>
            </a:r>
            <a:r>
              <a:rPr lang="en-US" dirty="0" err="1"/>
              <a:t>vợ</a:t>
            </a:r>
            <a:r>
              <a:rPr lang="en-US" dirty="0"/>
              <a:t> </a:t>
            </a:r>
            <a:r>
              <a:rPr lang="en-US" dirty="0" err="1"/>
              <a:t>nhưng</a:t>
            </a:r>
            <a:r>
              <a:rPr lang="en-US" dirty="0"/>
              <a:t> </a:t>
            </a:r>
            <a:r>
              <a:rPr lang="en-US" dirty="0" err="1"/>
              <a:t>thâm</a:t>
            </a:r>
            <a:r>
              <a:rPr lang="en-US" dirty="0"/>
              <a:t> </a:t>
            </a:r>
            <a:r>
              <a:rPr lang="en-US" dirty="0" err="1"/>
              <a:t>tâm</a:t>
            </a:r>
            <a:r>
              <a:rPr lang="en-US" dirty="0"/>
              <a:t> </a:t>
            </a:r>
            <a:r>
              <a:rPr lang="en-US" dirty="0" err="1"/>
              <a:t>họ</a:t>
            </a:r>
            <a:r>
              <a:rPr lang="en-US" dirty="0"/>
              <a:t> </a:t>
            </a:r>
            <a:r>
              <a:rPr lang="en-US" dirty="0" err="1"/>
              <a:t>bất</a:t>
            </a:r>
            <a:r>
              <a:rPr lang="en-US" dirty="0"/>
              <a:t> an </a:t>
            </a:r>
            <a:r>
              <a:rPr lang="en-US" dirty="0" err="1"/>
              <a:t>về</a:t>
            </a:r>
            <a:r>
              <a:rPr lang="en-US" dirty="0"/>
              <a:t> </a:t>
            </a:r>
            <a:r>
              <a:rPr lang="en-US" dirty="0" err="1"/>
              <a:t>điều</a:t>
            </a:r>
            <a:r>
              <a:rPr lang="en-US" dirty="0"/>
              <a:t> </a:t>
            </a:r>
            <a:r>
              <a:rPr lang="en-US" dirty="0" err="1"/>
              <a:t>này</a:t>
            </a:r>
            <a:r>
              <a:rPr lang="en-US" dirty="0"/>
              <a:t>.</a:t>
            </a:r>
          </a:p>
        </p:txBody>
      </p:sp>
      <p:sp>
        <p:nvSpPr>
          <p:cNvPr id="4" name="Slide Number Placeholder 3"/>
          <p:cNvSpPr>
            <a:spLocks noGrp="1"/>
          </p:cNvSpPr>
          <p:nvPr>
            <p:ph type="sldNum" sz="quarter" idx="5"/>
          </p:nvPr>
        </p:nvSpPr>
        <p:spPr/>
        <p:txBody>
          <a:bodyPr/>
          <a:lstStyle/>
          <a:p>
            <a:fld id="{3F08E81B-7F38-1E41-B151-738844D9DB7D}" type="slidenum">
              <a:rPr lang="en-US" smtClean="0"/>
              <a:t>16</a:t>
            </a:fld>
            <a:endParaRPr lang="en-US"/>
          </a:p>
        </p:txBody>
      </p:sp>
    </p:spTree>
    <p:extLst>
      <p:ext uri="{BB962C8B-B14F-4D97-AF65-F5344CB8AC3E}">
        <p14:creationId xmlns:p14="http://schemas.microsoft.com/office/powerpoint/2010/main" val="3034972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Hôn</a:t>
            </a:r>
            <a:r>
              <a:rPr lang="en-US" dirty="0"/>
              <a:t> </a:t>
            </a:r>
            <a:r>
              <a:rPr lang="en-US" dirty="0" err="1"/>
              <a:t>nhân</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lời</a:t>
            </a:r>
            <a:r>
              <a:rPr lang="en-US" dirty="0"/>
              <a:t> </a:t>
            </a:r>
            <a:r>
              <a:rPr lang="en-US" dirty="0" err="1"/>
              <a:t>nguyện</a:t>
            </a:r>
            <a:r>
              <a:rPr lang="en-US" dirty="0"/>
              <a:t> </a:t>
            </a:r>
            <a:r>
              <a:rPr lang="en-US" dirty="0" err="1"/>
              <a:t>ước</a:t>
            </a:r>
            <a:r>
              <a:rPr lang="en-US" dirty="0"/>
              <a:t>. </a:t>
            </a:r>
            <a:r>
              <a:rPr lang="en-US" dirty="0" err="1"/>
              <a:t>Người</a:t>
            </a:r>
            <a:r>
              <a:rPr lang="en-US" dirty="0"/>
              <a:t> </a:t>
            </a:r>
            <a:r>
              <a:rPr lang="en-US" dirty="0" err="1"/>
              <a:t>nam</a:t>
            </a:r>
            <a:r>
              <a:rPr lang="en-US" dirty="0"/>
              <a:t> </a:t>
            </a:r>
            <a:r>
              <a:rPr lang="en-US" dirty="0" err="1"/>
              <a:t>phá</a:t>
            </a:r>
            <a:r>
              <a:rPr lang="en-US" dirty="0"/>
              <a:t> </a:t>
            </a:r>
            <a:r>
              <a:rPr lang="en-US" dirty="0" err="1"/>
              <a:t>vỡ</a:t>
            </a:r>
            <a:r>
              <a:rPr lang="en-US" dirty="0"/>
              <a:t> </a:t>
            </a:r>
            <a:r>
              <a:rPr lang="en-US" dirty="0" err="1"/>
              <a:t>nguyện</a:t>
            </a:r>
            <a:r>
              <a:rPr lang="en-US" dirty="0"/>
              <a:t> </a:t>
            </a:r>
            <a:r>
              <a:rPr lang="en-US" dirty="0" err="1"/>
              <a:t>ước</a:t>
            </a:r>
            <a:r>
              <a:rPr lang="en-US" dirty="0"/>
              <a:t> </a:t>
            </a:r>
            <a:r>
              <a:rPr lang="en-US" dirty="0" err="1"/>
              <a:t>vì</a:t>
            </a:r>
            <a:r>
              <a:rPr lang="en-US" dirty="0"/>
              <a:t> </a:t>
            </a:r>
            <a:r>
              <a:rPr lang="en-US" dirty="0" err="1"/>
              <a:t>lừa</a:t>
            </a:r>
            <a:r>
              <a:rPr lang="en-US" dirty="0"/>
              <a:t> </a:t>
            </a:r>
            <a:r>
              <a:rPr lang="en-US" dirty="0" err="1"/>
              <a:t>dối</a:t>
            </a:r>
            <a:r>
              <a:rPr lang="en-US" dirty="0"/>
              <a:t> </a:t>
            </a:r>
            <a:r>
              <a:rPr lang="en-US" dirty="0" err="1"/>
              <a:t>vợ</a:t>
            </a:r>
            <a:r>
              <a:rPr lang="en-US" dirty="0"/>
              <a:t> </a:t>
            </a:r>
            <a:r>
              <a:rPr lang="en-US" dirty="0" err="1"/>
              <a:t>lúc</a:t>
            </a:r>
            <a:r>
              <a:rPr lang="en-US" dirty="0"/>
              <a:t> </a:t>
            </a:r>
            <a:r>
              <a:rPr lang="en-US" dirty="0" err="1"/>
              <a:t>trẻ</a:t>
            </a:r>
            <a:r>
              <a:rPr lang="en-US" dirty="0"/>
              <a:t> </a:t>
            </a:r>
            <a:r>
              <a:rPr lang="en-US" dirty="0" err="1"/>
              <a:t>và</a:t>
            </a:r>
            <a:r>
              <a:rPr lang="en-US" dirty="0"/>
              <a:t> </a:t>
            </a:r>
            <a:r>
              <a:rPr lang="en-US" dirty="0" err="1"/>
              <a:t>chạy</a:t>
            </a:r>
            <a:r>
              <a:rPr lang="en-US" dirty="0"/>
              <a:t> </a:t>
            </a:r>
            <a:r>
              <a:rPr lang="en-US" dirty="0" err="1"/>
              <a:t>đuổi</a:t>
            </a:r>
            <a:r>
              <a:rPr lang="en-US" dirty="0"/>
              <a:t> </a:t>
            </a:r>
            <a:r>
              <a:rPr lang="en-US" dirty="0" err="1"/>
              <a:t>theo</a:t>
            </a:r>
            <a:r>
              <a:rPr lang="en-US" dirty="0"/>
              <a:t> </a:t>
            </a:r>
            <a:r>
              <a:rPr lang="en-US" dirty="0" err="1"/>
              <a:t>thoả</a:t>
            </a:r>
            <a:r>
              <a:rPr lang="en-US" dirty="0"/>
              <a:t> </a:t>
            </a:r>
            <a:r>
              <a:rPr lang="en-US" dirty="0" err="1"/>
              <a:t>mãn</a:t>
            </a:r>
            <a:r>
              <a:rPr lang="en-US" dirty="0"/>
              <a:t> </a:t>
            </a:r>
            <a:r>
              <a:rPr lang="en-US" dirty="0" err="1"/>
              <a:t>tình</a:t>
            </a:r>
            <a:r>
              <a:rPr lang="en-US" dirty="0"/>
              <a:t> </a:t>
            </a:r>
            <a:r>
              <a:rPr lang="en-US" dirty="0" err="1"/>
              <a:t>dục</a:t>
            </a:r>
            <a:r>
              <a:rPr lang="en-US" dirty="0"/>
              <a:t>.. </a:t>
            </a:r>
            <a:r>
              <a:rPr lang="en-US" dirty="0" err="1"/>
              <a:t>Lấy</a:t>
            </a:r>
            <a:r>
              <a:rPr lang="en-US" dirty="0"/>
              <a:t> </a:t>
            </a:r>
            <a:r>
              <a:rPr lang="en-US" dirty="0" err="1"/>
              <a:t>vợ</a:t>
            </a:r>
            <a:r>
              <a:rPr lang="en-US" dirty="0"/>
              <a:t> </a:t>
            </a:r>
            <a:r>
              <a:rPr lang="en-US" dirty="0" err="1"/>
              <a:t>không</a:t>
            </a:r>
            <a:r>
              <a:rPr lang="en-US" dirty="0"/>
              <a:t> </a:t>
            </a:r>
            <a:r>
              <a:rPr lang="en-US" dirty="0" err="1"/>
              <a:t>bởi</a:t>
            </a:r>
            <a:r>
              <a:rPr lang="en-US" dirty="0"/>
              <a:t> </a:t>
            </a:r>
            <a:r>
              <a:rPr lang="en-US" dirty="0" err="1"/>
              <a:t>tình</a:t>
            </a:r>
            <a:r>
              <a:rPr lang="en-US" dirty="0"/>
              <a:t> </a:t>
            </a:r>
            <a:r>
              <a:rPr lang="en-US" dirty="0" err="1"/>
              <a:t>yêu</a:t>
            </a:r>
            <a:r>
              <a:rPr lang="en-US" dirty="0"/>
              <a:t> cam </a:t>
            </a:r>
            <a:r>
              <a:rPr lang="en-US" dirty="0" err="1"/>
              <a:t>kết</a:t>
            </a:r>
            <a:r>
              <a:rPr lang="en-US" dirty="0"/>
              <a:t> </a:t>
            </a:r>
            <a:r>
              <a:rPr lang="en-US" dirty="0" err="1"/>
              <a:t>dễ</a:t>
            </a:r>
            <a:r>
              <a:rPr lang="en-US" dirty="0"/>
              <a:t> </a:t>
            </a:r>
            <a:r>
              <a:rPr lang="en-US" dirty="0" err="1"/>
              <a:t>dẩn</a:t>
            </a:r>
            <a:r>
              <a:rPr lang="en-US" dirty="0"/>
              <a:t> </a:t>
            </a:r>
            <a:r>
              <a:rPr lang="en-US" dirty="0" err="1"/>
              <a:t>đến</a:t>
            </a:r>
            <a:r>
              <a:rPr lang="en-US" dirty="0"/>
              <a:t> </a:t>
            </a:r>
            <a:r>
              <a:rPr lang="en-US" dirty="0" err="1"/>
              <a:t>sự</a:t>
            </a:r>
            <a:r>
              <a:rPr lang="en-US" dirty="0"/>
              <a:t> </a:t>
            </a:r>
            <a:r>
              <a:rPr lang="en-US" dirty="0" err="1"/>
              <a:t>đổ</a:t>
            </a:r>
            <a:r>
              <a:rPr lang="en-US" dirty="0"/>
              <a:t> </a:t>
            </a:r>
            <a:r>
              <a:rPr lang="en-US" dirty="0" err="1"/>
              <a:t>vỡ</a:t>
            </a:r>
            <a:r>
              <a:rPr lang="en-US" dirty="0"/>
              <a:t>.</a:t>
            </a:r>
          </a:p>
          <a:p>
            <a:r>
              <a:rPr lang="en-US" dirty="0" err="1"/>
              <a:t>Sự</a:t>
            </a:r>
            <a:r>
              <a:rPr lang="en-US" dirty="0"/>
              <a:t> </a:t>
            </a:r>
            <a:r>
              <a:rPr lang="en-US" dirty="0" err="1"/>
              <a:t>hư</a:t>
            </a:r>
            <a:r>
              <a:rPr lang="en-US" dirty="0"/>
              <a:t> </a:t>
            </a:r>
            <a:r>
              <a:rPr lang="en-US" dirty="0" err="1"/>
              <a:t>hỏng</a:t>
            </a:r>
            <a:r>
              <a:rPr lang="en-US" dirty="0"/>
              <a:t> </a:t>
            </a:r>
            <a:r>
              <a:rPr lang="en-US" dirty="0" err="1"/>
              <a:t>cho</a:t>
            </a:r>
            <a:r>
              <a:rPr lang="en-US" dirty="0"/>
              <a:t> </a:t>
            </a:r>
            <a:r>
              <a:rPr lang="en-US" dirty="0" err="1"/>
              <a:t>cã</a:t>
            </a:r>
            <a:r>
              <a:rPr lang="en-US" dirty="0"/>
              <a:t> </a:t>
            </a:r>
            <a:r>
              <a:rPr lang="en-US" dirty="0" err="1"/>
              <a:t>dòng</a:t>
            </a:r>
            <a:r>
              <a:rPr lang="en-US" dirty="0"/>
              <a:t> </a:t>
            </a:r>
            <a:r>
              <a:rPr lang="en-US" dirty="0" err="1"/>
              <a:t>dõi</a:t>
            </a:r>
            <a:r>
              <a:rPr lang="en-US" dirty="0"/>
              <a:t>. Con </a:t>
            </a:r>
            <a:r>
              <a:rPr lang="en-US" dirty="0" err="1"/>
              <a:t>cái</a:t>
            </a:r>
            <a:r>
              <a:rPr lang="en-US" dirty="0"/>
              <a:t> </a:t>
            </a:r>
            <a:r>
              <a:rPr lang="en-US" dirty="0" err="1"/>
              <a:t>là</a:t>
            </a:r>
            <a:r>
              <a:rPr lang="en-US" dirty="0"/>
              <a:t> </a:t>
            </a:r>
            <a:r>
              <a:rPr lang="en-US" dirty="0" err="1"/>
              <a:t>nạn</a:t>
            </a:r>
            <a:r>
              <a:rPr lang="en-US" dirty="0"/>
              <a:t> </a:t>
            </a:r>
            <a:r>
              <a:rPr lang="en-US" dirty="0" err="1"/>
              <a:t>nhân</a:t>
            </a:r>
            <a:r>
              <a:rPr lang="en-US" dirty="0"/>
              <a:t> </a:t>
            </a:r>
            <a:r>
              <a:rPr lang="en-US" dirty="0" err="1"/>
              <a:t>của</a:t>
            </a:r>
            <a:r>
              <a:rPr lang="en-US" dirty="0"/>
              <a:t> </a:t>
            </a:r>
            <a:r>
              <a:rPr lang="en-US" dirty="0" err="1"/>
              <a:t>sự</a:t>
            </a:r>
            <a:r>
              <a:rPr lang="en-US" dirty="0"/>
              <a:t> </a:t>
            </a:r>
            <a:r>
              <a:rPr lang="en-US" dirty="0" err="1"/>
              <a:t>đỗ</a:t>
            </a:r>
            <a:r>
              <a:rPr lang="en-US" dirty="0"/>
              <a:t> </a:t>
            </a:r>
            <a:r>
              <a:rPr lang="en-US" dirty="0" err="1"/>
              <a:t>vỡ</a:t>
            </a:r>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a:t>
            </a:r>
            <a:r>
              <a:rPr lang="en-US" dirty="0" err="1"/>
              <a:t>thi</a:t>
            </a:r>
            <a:r>
              <a:rPr lang="en-US" dirty="0"/>
              <a:t>-</a:t>
            </a:r>
            <a:r>
              <a:rPr lang="en-US" dirty="0" err="1"/>
              <a:t>ơ</a:t>
            </a:r>
            <a:r>
              <a:rPr lang="en-US" dirty="0"/>
              <a:t> 18:</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tooltip="Share Verse"/>
              </a:rPr>
              <a:t>7</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Khốn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cho</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thế</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gian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vì</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sự</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gây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nên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phạm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tội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Vì</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sự</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gây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nên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phạm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tội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phải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có</a:t>
            </a:r>
            <a:r>
              <a:rPr lang="en-US" sz="1200" b="0" i="0" kern="1200" dirty="0">
                <a:solidFill>
                  <a:schemeClr val="tx1"/>
                </a:solidFill>
                <a:effectLst/>
                <a:latin typeface="+mn-lt"/>
                <a:ea typeface="+mn-ea"/>
                <a:cs typeface="+mn-cs"/>
              </a:rPr>
              <a:t>; song </a:t>
            </a:r>
            <a:r>
              <a:rPr lang="en-US" sz="1200" b="0" i="0" kern="1200" dirty="0" err="1">
                <a:solidFill>
                  <a:schemeClr val="tx1"/>
                </a:solidFill>
                <a:effectLst/>
                <a:latin typeface="+mn-lt"/>
                <a:ea typeface="+mn-ea"/>
                <a:cs typeface="+mn-cs"/>
              </a:rPr>
              <a:t>khốn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thay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cho</a:t>
            </a:r>
            <a:r>
              <a:rPr lang="en-US" sz="1200" b="0" i="0" kern="1200" dirty="0">
                <a:solidFill>
                  <a:schemeClr val="tx1"/>
                </a:solidFill>
                <a:effectLst/>
                <a:latin typeface="+mn-lt"/>
                <a:ea typeface="+mn-ea"/>
                <a:cs typeface="+mn-cs"/>
              </a:rPr>
              <a:t> ai </a:t>
            </a:r>
            <a:r>
              <a:rPr lang="en-US" sz="1200" b="0" i="0" kern="1200" dirty="0" err="1">
                <a:solidFill>
                  <a:schemeClr val="tx1"/>
                </a:solidFill>
                <a:effectLst/>
                <a:latin typeface="+mn-lt"/>
                <a:ea typeface="+mn-ea"/>
                <a:cs typeface="+mn-cs"/>
              </a:rPr>
              <a:t>là</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gây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nên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phạm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tội</a:t>
            </a:r>
            <a:r>
              <a:rPr lang="en-US" sz="1200" b="0" i="0" kern="1200" dirty="0">
                <a:solidFill>
                  <a:schemeClr val="tx1"/>
                </a:solidFill>
                <a:effectLst/>
                <a:latin typeface="+mn-lt"/>
                <a:ea typeface="+mn-ea"/>
                <a:cs typeface="+mn-cs"/>
              </a:rPr>
              <a:t>! </a:t>
            </a:r>
            <a:endParaRPr lang="en-US" dirty="0"/>
          </a:p>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17</a:t>
            </a:fld>
            <a:endParaRPr lang="en-US"/>
          </a:p>
        </p:txBody>
      </p:sp>
    </p:spTree>
    <p:extLst>
      <p:ext uri="{BB962C8B-B14F-4D97-AF65-F5344CB8AC3E}">
        <p14:creationId xmlns:p14="http://schemas.microsoft.com/office/powerpoint/2010/main" val="3967854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Chúa</a:t>
            </a:r>
            <a:r>
              <a:rPr lang="en-US" dirty="0"/>
              <a:t> </a:t>
            </a:r>
            <a:r>
              <a:rPr lang="en-US" dirty="0" err="1"/>
              <a:t>dạy</a:t>
            </a:r>
            <a:r>
              <a:rPr lang="en-US" dirty="0"/>
              <a:t> </a:t>
            </a:r>
            <a:r>
              <a:rPr lang="en-US" dirty="0" err="1"/>
              <a:t>một</a:t>
            </a:r>
            <a:r>
              <a:rPr lang="en-US" dirty="0"/>
              <a:t> </a:t>
            </a:r>
            <a:r>
              <a:rPr lang="en-US" dirty="0" err="1"/>
              <a:t>nhận</a:t>
            </a:r>
            <a:r>
              <a:rPr lang="en-US" dirty="0"/>
              <a:t> </a:t>
            </a:r>
            <a:r>
              <a:rPr lang="en-US" dirty="0" err="1"/>
              <a:t>thức</a:t>
            </a:r>
            <a:r>
              <a:rPr lang="en-US" dirty="0"/>
              <a:t> </a:t>
            </a:r>
            <a:r>
              <a:rPr lang="en-US" dirty="0" err="1"/>
              <a:t>sau</a:t>
            </a:r>
            <a:r>
              <a:rPr lang="en-US" dirty="0"/>
              <a:t> </a:t>
            </a:r>
            <a:r>
              <a:rPr lang="en-US" dirty="0" err="1"/>
              <a:t>hơn</a:t>
            </a:r>
            <a:r>
              <a:rPr lang="en-US" dirty="0"/>
              <a:t> </a:t>
            </a:r>
            <a:r>
              <a:rPr lang="en-US" dirty="0" err="1"/>
              <a:t>về</a:t>
            </a:r>
            <a:r>
              <a:rPr lang="en-US" dirty="0"/>
              <a:t> </a:t>
            </a:r>
            <a:r>
              <a:rPr lang="en-US" dirty="0" err="1"/>
              <a:t>sự</a:t>
            </a:r>
            <a:r>
              <a:rPr lang="en-US" dirty="0"/>
              <a:t> </a:t>
            </a:r>
            <a:r>
              <a:rPr lang="en-US" dirty="0" err="1"/>
              <a:t>thề</a:t>
            </a:r>
            <a:r>
              <a:rPr lang="en-US" dirty="0"/>
              <a:t> </a:t>
            </a:r>
            <a:r>
              <a:rPr lang="en-US" dirty="0" err="1"/>
              <a:t>nguyện</a:t>
            </a:r>
            <a:r>
              <a:rPr lang="en-US" dirty="0"/>
              <a:t>.</a:t>
            </a:r>
          </a:p>
        </p:txBody>
      </p:sp>
      <p:sp>
        <p:nvSpPr>
          <p:cNvPr id="4" name="Slide Number Placeholder 3"/>
          <p:cNvSpPr>
            <a:spLocks noGrp="1"/>
          </p:cNvSpPr>
          <p:nvPr>
            <p:ph type="sldNum" sz="quarter" idx="5"/>
          </p:nvPr>
        </p:nvSpPr>
        <p:spPr/>
        <p:txBody>
          <a:bodyPr/>
          <a:lstStyle/>
          <a:p>
            <a:fld id="{3F08E81B-7F38-1E41-B151-738844D9DB7D}" type="slidenum">
              <a:rPr lang="en-US" smtClean="0"/>
              <a:t>18</a:t>
            </a:fld>
            <a:endParaRPr lang="en-US"/>
          </a:p>
        </p:txBody>
      </p:sp>
    </p:spTree>
    <p:extLst>
      <p:ext uri="{BB962C8B-B14F-4D97-AF65-F5344CB8AC3E}">
        <p14:creationId xmlns:p14="http://schemas.microsoft.com/office/powerpoint/2010/main" val="1798000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19</a:t>
            </a:fld>
            <a:endParaRPr lang="en-US"/>
          </a:p>
        </p:txBody>
      </p:sp>
    </p:spTree>
    <p:extLst>
      <p:ext uri="{BB962C8B-B14F-4D97-AF65-F5344CB8AC3E}">
        <p14:creationId xmlns:p14="http://schemas.microsoft.com/office/powerpoint/2010/main" val="4213270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20</a:t>
            </a:fld>
            <a:endParaRPr lang="en-US"/>
          </a:p>
        </p:txBody>
      </p:sp>
    </p:spTree>
    <p:extLst>
      <p:ext uri="{BB962C8B-B14F-4D97-AF65-F5344CB8AC3E}">
        <p14:creationId xmlns:p14="http://schemas.microsoft.com/office/powerpoint/2010/main" val="345885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3</a:t>
            </a:fld>
            <a:endParaRPr lang="en-US"/>
          </a:p>
        </p:txBody>
      </p:sp>
    </p:spTree>
    <p:extLst>
      <p:ext uri="{BB962C8B-B14F-4D97-AF65-F5344CB8AC3E}">
        <p14:creationId xmlns:p14="http://schemas.microsoft.com/office/powerpoint/2010/main" val="2752427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Trách</a:t>
            </a:r>
            <a:r>
              <a:rPr lang="en-US" dirty="0"/>
              <a:t> </a:t>
            </a:r>
            <a:r>
              <a:rPr lang="en-US" dirty="0" err="1"/>
              <a:t>nhiệm</a:t>
            </a:r>
            <a:r>
              <a:rPr lang="en-US" dirty="0"/>
              <a:t> </a:t>
            </a:r>
            <a:r>
              <a:rPr lang="en-US" dirty="0" err="1"/>
              <a:t>nhân</a:t>
            </a:r>
            <a:r>
              <a:rPr lang="en-US" dirty="0"/>
              <a:t> </a:t>
            </a:r>
            <a:r>
              <a:rPr lang="en-US" dirty="0" err="1"/>
              <a:t>sự</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tiền</a:t>
            </a:r>
            <a:r>
              <a:rPr lang="en-US" dirty="0"/>
              <a:t> </a:t>
            </a:r>
            <a:r>
              <a:rPr lang="en-US" dirty="0" err="1"/>
              <a:t>bạc</a:t>
            </a:r>
            <a:r>
              <a:rPr lang="en-US" dirty="0"/>
              <a:t> </a:t>
            </a:r>
            <a:r>
              <a:rPr lang="en-US" dirty="0" err="1"/>
              <a:t>và</a:t>
            </a:r>
            <a:r>
              <a:rPr lang="en-US" dirty="0"/>
              <a:t> </a:t>
            </a:r>
            <a:r>
              <a:rPr lang="en-US" dirty="0" err="1"/>
              <a:t>có</a:t>
            </a:r>
            <a:r>
              <a:rPr lang="en-US" dirty="0"/>
              <a:t> </a:t>
            </a:r>
            <a:r>
              <a:rPr lang="en-US" dirty="0" err="1"/>
              <a:t>thể</a:t>
            </a:r>
            <a:r>
              <a:rPr lang="en-US" dirty="0"/>
              <a:t> </a:t>
            </a:r>
            <a:r>
              <a:rPr lang="en-US" dirty="0" err="1"/>
              <a:t>miễn</a:t>
            </a:r>
            <a:r>
              <a:rPr lang="en-US" dirty="0"/>
              <a:t> </a:t>
            </a:r>
            <a:r>
              <a:rPr lang="en-US" dirty="0" err="1"/>
              <a:t>án</a:t>
            </a:r>
            <a:r>
              <a:rPr lang="en-US" dirty="0"/>
              <a:t> </a:t>
            </a:r>
            <a:r>
              <a:rPr lang="en-US" dirty="0" err="1"/>
              <a:t>nếu</a:t>
            </a:r>
            <a:r>
              <a:rPr lang="en-US" dirty="0"/>
              <a:t> </a:t>
            </a:r>
            <a:r>
              <a:rPr lang="en-US" dirty="0" err="1"/>
              <a:t>đóng</a:t>
            </a:r>
            <a:r>
              <a:rPr lang="en-US" dirty="0"/>
              <a:t> </a:t>
            </a:r>
            <a:r>
              <a:rPr lang="en-US" dirty="0" err="1"/>
              <a:t>phạt</a:t>
            </a:r>
            <a:r>
              <a:rPr lang="en-US" dirty="0"/>
              <a:t> bang </a:t>
            </a:r>
            <a:r>
              <a:rPr lang="en-US" dirty="0" err="1"/>
              <a:t>không</a:t>
            </a:r>
            <a:r>
              <a:rPr lang="en-US" dirty="0"/>
              <a:t> </a:t>
            </a:r>
            <a:r>
              <a:rPr lang="en-US" dirty="0" err="1"/>
              <a:t>sẽ</a:t>
            </a:r>
            <a:r>
              <a:rPr lang="en-US" dirty="0"/>
              <a:t> </a:t>
            </a:r>
            <a:r>
              <a:rPr lang="en-US" dirty="0" err="1"/>
              <a:t>bị</a:t>
            </a:r>
            <a:r>
              <a:rPr lang="en-US" dirty="0"/>
              <a:t> </a:t>
            </a:r>
            <a:r>
              <a:rPr lang="en-US" dirty="0" err="1"/>
              <a:t>tù</a:t>
            </a:r>
            <a:r>
              <a:rPr lang="en-US" dirty="0"/>
              <a:t>. Trach </a:t>
            </a:r>
            <a:r>
              <a:rPr lang="en-US" dirty="0" err="1"/>
              <a:t>nhiệm</a:t>
            </a:r>
            <a:r>
              <a:rPr lang="en-US" dirty="0"/>
              <a:t> </a:t>
            </a:r>
            <a:r>
              <a:rPr lang="en-US" dirty="0" err="1"/>
              <a:t>nuôi</a:t>
            </a:r>
            <a:r>
              <a:rPr lang="en-US" dirty="0"/>
              <a:t> con </a:t>
            </a:r>
            <a:r>
              <a:rPr lang="en-US" dirty="0" err="1"/>
              <a:t>chẳng</a:t>
            </a:r>
            <a:r>
              <a:rPr lang="en-US" dirty="0"/>
              <a:t> </a:t>
            </a:r>
            <a:r>
              <a:rPr lang="en-US" dirty="0" err="1"/>
              <a:t>hạn</a:t>
            </a:r>
            <a:r>
              <a:rPr lang="en-US" dirty="0"/>
              <a:t>. </a:t>
            </a:r>
          </a:p>
        </p:txBody>
      </p:sp>
      <p:sp>
        <p:nvSpPr>
          <p:cNvPr id="4" name="Slide Number Placeholder 3"/>
          <p:cNvSpPr>
            <a:spLocks noGrp="1"/>
          </p:cNvSpPr>
          <p:nvPr>
            <p:ph type="sldNum" sz="quarter" idx="5"/>
          </p:nvPr>
        </p:nvSpPr>
        <p:spPr/>
        <p:txBody>
          <a:bodyPr/>
          <a:lstStyle/>
          <a:p>
            <a:fld id="{3F08E81B-7F38-1E41-B151-738844D9DB7D}" type="slidenum">
              <a:rPr lang="en-US" smtClean="0"/>
              <a:t>4</a:t>
            </a:fld>
            <a:endParaRPr lang="en-US"/>
          </a:p>
        </p:txBody>
      </p:sp>
    </p:spTree>
    <p:extLst>
      <p:ext uri="{BB962C8B-B14F-4D97-AF65-F5344CB8AC3E}">
        <p14:creationId xmlns:p14="http://schemas.microsoft.com/office/powerpoint/2010/main" val="2349141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Trách</a:t>
            </a:r>
            <a:r>
              <a:rPr lang="en-US" dirty="0"/>
              <a:t> </a:t>
            </a:r>
            <a:r>
              <a:rPr lang="en-US" dirty="0" err="1"/>
              <a:t>nhiệm</a:t>
            </a:r>
            <a:r>
              <a:rPr lang="en-US" dirty="0"/>
              <a:t> </a:t>
            </a:r>
            <a:r>
              <a:rPr lang="en-US" dirty="0" err="1"/>
              <a:t>nhân</a:t>
            </a:r>
            <a:r>
              <a:rPr lang="en-US" dirty="0"/>
              <a:t> </a:t>
            </a:r>
            <a:r>
              <a:rPr lang="en-US" dirty="0" err="1"/>
              <a:t>sự</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tiền</a:t>
            </a:r>
            <a:r>
              <a:rPr lang="en-US" dirty="0"/>
              <a:t> </a:t>
            </a:r>
            <a:r>
              <a:rPr lang="en-US" dirty="0" err="1"/>
              <a:t>bạc</a:t>
            </a:r>
            <a:r>
              <a:rPr lang="en-US" dirty="0"/>
              <a:t> </a:t>
            </a:r>
            <a:r>
              <a:rPr lang="en-US" dirty="0" err="1"/>
              <a:t>và</a:t>
            </a:r>
            <a:r>
              <a:rPr lang="en-US" dirty="0"/>
              <a:t> </a:t>
            </a:r>
            <a:r>
              <a:rPr lang="en-US" dirty="0" err="1"/>
              <a:t>có</a:t>
            </a:r>
            <a:r>
              <a:rPr lang="en-US" dirty="0"/>
              <a:t> </a:t>
            </a:r>
            <a:r>
              <a:rPr lang="en-US" dirty="0" err="1"/>
              <a:t>thể</a:t>
            </a:r>
            <a:r>
              <a:rPr lang="en-US" dirty="0"/>
              <a:t> </a:t>
            </a:r>
            <a:r>
              <a:rPr lang="en-US" dirty="0" err="1"/>
              <a:t>miễn</a:t>
            </a:r>
            <a:r>
              <a:rPr lang="en-US" dirty="0"/>
              <a:t> </a:t>
            </a:r>
            <a:r>
              <a:rPr lang="en-US" dirty="0" err="1"/>
              <a:t>án</a:t>
            </a:r>
            <a:r>
              <a:rPr lang="en-US" dirty="0"/>
              <a:t> </a:t>
            </a:r>
            <a:r>
              <a:rPr lang="en-US" dirty="0" err="1"/>
              <a:t>nếu</a:t>
            </a:r>
            <a:r>
              <a:rPr lang="en-US" dirty="0"/>
              <a:t> </a:t>
            </a:r>
            <a:r>
              <a:rPr lang="en-US" dirty="0" err="1"/>
              <a:t>đóng</a:t>
            </a:r>
            <a:r>
              <a:rPr lang="en-US" dirty="0"/>
              <a:t> </a:t>
            </a:r>
            <a:r>
              <a:rPr lang="en-US" dirty="0" err="1"/>
              <a:t>phạt</a:t>
            </a:r>
            <a:r>
              <a:rPr lang="en-US" dirty="0"/>
              <a:t> </a:t>
            </a:r>
            <a:r>
              <a:rPr lang="en-US" dirty="0" err="1"/>
              <a:t>bằng</a:t>
            </a:r>
            <a:r>
              <a:rPr lang="en-US" dirty="0"/>
              <a:t> </a:t>
            </a:r>
            <a:r>
              <a:rPr lang="en-US" dirty="0" err="1"/>
              <a:t>không</a:t>
            </a:r>
            <a:r>
              <a:rPr lang="en-US" dirty="0"/>
              <a:t> </a:t>
            </a:r>
            <a:r>
              <a:rPr lang="en-US" dirty="0" err="1"/>
              <a:t>sẽ</a:t>
            </a:r>
            <a:r>
              <a:rPr lang="en-US" dirty="0"/>
              <a:t> </a:t>
            </a:r>
            <a:r>
              <a:rPr lang="en-US" dirty="0" err="1"/>
              <a:t>bị</a:t>
            </a:r>
            <a:r>
              <a:rPr lang="en-US" dirty="0"/>
              <a:t> </a:t>
            </a:r>
            <a:r>
              <a:rPr lang="en-US" dirty="0" err="1"/>
              <a:t>tù</a:t>
            </a:r>
            <a:r>
              <a:rPr lang="en-US" dirty="0"/>
              <a:t>. </a:t>
            </a:r>
          </a:p>
        </p:txBody>
      </p:sp>
      <p:sp>
        <p:nvSpPr>
          <p:cNvPr id="4" name="Slide Number Placeholder 3"/>
          <p:cNvSpPr>
            <a:spLocks noGrp="1"/>
          </p:cNvSpPr>
          <p:nvPr>
            <p:ph type="sldNum" sz="quarter" idx="5"/>
          </p:nvPr>
        </p:nvSpPr>
        <p:spPr/>
        <p:txBody>
          <a:bodyPr/>
          <a:lstStyle/>
          <a:p>
            <a:fld id="{3F08E81B-7F38-1E41-B151-738844D9DB7D}" type="slidenum">
              <a:rPr lang="en-US" smtClean="0"/>
              <a:t>5</a:t>
            </a:fld>
            <a:endParaRPr lang="en-US"/>
          </a:p>
        </p:txBody>
      </p:sp>
    </p:spTree>
    <p:extLst>
      <p:ext uri="{BB962C8B-B14F-4D97-AF65-F5344CB8AC3E}">
        <p14:creationId xmlns:p14="http://schemas.microsoft.com/office/powerpoint/2010/main" val="4077472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Trách</a:t>
            </a:r>
            <a:r>
              <a:rPr lang="en-US" dirty="0"/>
              <a:t> </a:t>
            </a:r>
            <a:r>
              <a:rPr lang="en-US" dirty="0" err="1"/>
              <a:t>nhiệm</a:t>
            </a:r>
            <a:r>
              <a:rPr lang="en-US" dirty="0"/>
              <a:t> </a:t>
            </a:r>
            <a:r>
              <a:rPr lang="en-US" dirty="0" err="1"/>
              <a:t>nhân</a:t>
            </a:r>
            <a:r>
              <a:rPr lang="en-US" dirty="0"/>
              <a:t> </a:t>
            </a:r>
            <a:r>
              <a:rPr lang="en-US" dirty="0" err="1"/>
              <a:t>sự</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tiền</a:t>
            </a:r>
            <a:r>
              <a:rPr lang="en-US" dirty="0"/>
              <a:t> </a:t>
            </a:r>
            <a:r>
              <a:rPr lang="en-US" dirty="0" err="1"/>
              <a:t>bạc</a:t>
            </a:r>
            <a:r>
              <a:rPr lang="en-US" dirty="0"/>
              <a:t> </a:t>
            </a:r>
            <a:r>
              <a:rPr lang="en-US" dirty="0" err="1"/>
              <a:t>và</a:t>
            </a:r>
            <a:r>
              <a:rPr lang="en-US" dirty="0"/>
              <a:t> </a:t>
            </a:r>
            <a:r>
              <a:rPr lang="en-US" dirty="0" err="1"/>
              <a:t>có</a:t>
            </a:r>
            <a:r>
              <a:rPr lang="en-US" dirty="0"/>
              <a:t> </a:t>
            </a:r>
            <a:r>
              <a:rPr lang="en-US" dirty="0" err="1"/>
              <a:t>thể</a:t>
            </a:r>
            <a:r>
              <a:rPr lang="en-US" dirty="0"/>
              <a:t> </a:t>
            </a:r>
            <a:r>
              <a:rPr lang="en-US" dirty="0" err="1"/>
              <a:t>miễn</a:t>
            </a:r>
            <a:r>
              <a:rPr lang="en-US" dirty="0"/>
              <a:t> </a:t>
            </a:r>
            <a:r>
              <a:rPr lang="en-US" dirty="0" err="1"/>
              <a:t>án</a:t>
            </a:r>
            <a:r>
              <a:rPr lang="en-US" dirty="0"/>
              <a:t> </a:t>
            </a:r>
            <a:r>
              <a:rPr lang="en-US" dirty="0" err="1"/>
              <a:t>nếu</a:t>
            </a:r>
            <a:r>
              <a:rPr lang="en-US" dirty="0"/>
              <a:t> </a:t>
            </a:r>
            <a:r>
              <a:rPr lang="en-US" dirty="0" err="1"/>
              <a:t>đóng</a:t>
            </a:r>
            <a:r>
              <a:rPr lang="en-US" dirty="0"/>
              <a:t> </a:t>
            </a:r>
            <a:r>
              <a:rPr lang="en-US" dirty="0" err="1"/>
              <a:t>phạt</a:t>
            </a:r>
            <a:r>
              <a:rPr lang="en-US" dirty="0"/>
              <a:t> </a:t>
            </a:r>
            <a:r>
              <a:rPr lang="en-US" dirty="0" err="1"/>
              <a:t>bằng</a:t>
            </a:r>
            <a:r>
              <a:rPr lang="en-US" dirty="0"/>
              <a:t> </a:t>
            </a:r>
            <a:r>
              <a:rPr lang="en-US" dirty="0" err="1"/>
              <a:t>không</a:t>
            </a:r>
            <a:r>
              <a:rPr lang="en-US" dirty="0"/>
              <a:t> </a:t>
            </a:r>
            <a:r>
              <a:rPr lang="en-US" dirty="0" err="1"/>
              <a:t>sẽ</a:t>
            </a:r>
            <a:r>
              <a:rPr lang="en-US" dirty="0"/>
              <a:t> </a:t>
            </a:r>
            <a:r>
              <a:rPr lang="en-US" dirty="0" err="1"/>
              <a:t>bị</a:t>
            </a:r>
            <a:r>
              <a:rPr lang="en-US" dirty="0"/>
              <a:t> </a:t>
            </a:r>
            <a:r>
              <a:rPr lang="en-US" dirty="0" err="1"/>
              <a:t>tù</a:t>
            </a:r>
            <a:r>
              <a:rPr lang="en-US" dirty="0"/>
              <a:t>. </a:t>
            </a:r>
          </a:p>
        </p:txBody>
      </p:sp>
      <p:sp>
        <p:nvSpPr>
          <p:cNvPr id="4" name="Slide Number Placeholder 3"/>
          <p:cNvSpPr>
            <a:spLocks noGrp="1"/>
          </p:cNvSpPr>
          <p:nvPr>
            <p:ph type="sldNum" sz="quarter" idx="5"/>
          </p:nvPr>
        </p:nvSpPr>
        <p:spPr/>
        <p:txBody>
          <a:bodyPr/>
          <a:lstStyle/>
          <a:p>
            <a:fld id="{3F08E81B-7F38-1E41-B151-738844D9DB7D}" type="slidenum">
              <a:rPr lang="en-US" smtClean="0"/>
              <a:t>6</a:t>
            </a:fld>
            <a:endParaRPr lang="en-US"/>
          </a:p>
        </p:txBody>
      </p:sp>
    </p:spTree>
    <p:extLst>
      <p:ext uri="{BB962C8B-B14F-4D97-AF65-F5344CB8AC3E}">
        <p14:creationId xmlns:p14="http://schemas.microsoft.com/office/powerpoint/2010/main" val="2242719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vi-VN" sz="1200" b="0" i="0" kern="1200" dirty="0">
                <a:solidFill>
                  <a:schemeClr val="tx1"/>
                </a:solidFill>
                <a:effectLst/>
                <a:latin typeface="+mn-lt"/>
                <a:ea typeface="+mn-ea"/>
                <a:cs typeface="+mn-cs"/>
              </a:rPr>
              <a:t>I Cô rinh tô 6:1-6 Khi trong anh em ai có sự nghịch cùng người khác, sao dám để cho kẻ không công bình đoán xét hơn là cho các thánh đồ? </a:t>
            </a:r>
            <a:r>
              <a:rPr lang="vi-VN" sz="1200" b="0" i="0" u="none" strike="noStrike" kern="1200" dirty="0">
                <a:solidFill>
                  <a:schemeClr val="tx1"/>
                </a:solidFill>
                <a:effectLst/>
                <a:latin typeface="+mn-lt"/>
                <a:ea typeface="+mn-ea"/>
                <a:cs typeface="+mn-cs"/>
                <a:hlinkClick r:id="rId3" tooltip="Share Verse"/>
              </a:rPr>
              <a:t>2</a:t>
            </a:r>
            <a:r>
              <a:rPr lang="vi-VN" sz="1200" b="0" i="0" kern="1200" dirty="0">
                <a:solidFill>
                  <a:schemeClr val="tx1"/>
                </a:solidFill>
                <a:effectLst/>
                <a:latin typeface="+mn-lt"/>
                <a:ea typeface="+mn-ea"/>
                <a:cs typeface="+mn-cs"/>
              </a:rPr>
              <a:t> Anh em há chẳng biết các thánh đồ sẽ xét đoán thế gian sao? Ví bằng thế gian sẽ bị anh em xét đoán, thì anh em há chẳng đáng xét đoán việc nhỏ mọn hơn sao? </a:t>
            </a:r>
            <a:r>
              <a:rPr lang="vi-VN" sz="1200" b="0" i="0" u="none" strike="noStrike" kern="1200" dirty="0">
                <a:solidFill>
                  <a:schemeClr val="tx1"/>
                </a:solidFill>
                <a:effectLst/>
                <a:latin typeface="+mn-lt"/>
                <a:ea typeface="+mn-ea"/>
                <a:cs typeface="+mn-cs"/>
                <a:hlinkClick r:id="rId4" tooltip="Share Verse"/>
              </a:rPr>
              <a:t>3</a:t>
            </a:r>
            <a:r>
              <a:rPr lang="vi-VN" sz="1200" b="0" i="0" kern="1200" dirty="0">
                <a:solidFill>
                  <a:schemeClr val="tx1"/>
                </a:solidFill>
                <a:effectLst/>
                <a:latin typeface="+mn-lt"/>
                <a:ea typeface="+mn-ea"/>
                <a:cs typeface="+mn-cs"/>
              </a:rPr>
              <a:t> Anh em chẳng biết chúng ta sẽ xét đoán các thiên sứ sao? Huống chi việc đời nầy! </a:t>
            </a:r>
            <a:r>
              <a:rPr lang="vi-VN" sz="1200" b="0" i="0" u="none" strike="noStrike" kern="1200" dirty="0">
                <a:solidFill>
                  <a:schemeClr val="tx1"/>
                </a:solidFill>
                <a:effectLst/>
                <a:latin typeface="+mn-lt"/>
                <a:ea typeface="+mn-ea"/>
                <a:cs typeface="+mn-cs"/>
                <a:hlinkClick r:id="rId5" tooltip="Share Verse"/>
              </a:rPr>
              <a:t>4</a:t>
            </a:r>
            <a:r>
              <a:rPr lang="vi-VN" sz="1200" b="0" i="0" kern="1200" dirty="0">
                <a:solidFill>
                  <a:schemeClr val="tx1"/>
                </a:solidFill>
                <a:effectLst/>
                <a:latin typeface="+mn-lt"/>
                <a:ea typeface="+mn-ea"/>
                <a:cs typeface="+mn-cs"/>
              </a:rPr>
              <a:t> Vậy khi anh em có sự nghịch cùng nhau về việc đời nầy, sao lấy những kẻ không kể ra chi trong Hội thánh làm người xét đoán! </a:t>
            </a:r>
            <a:r>
              <a:rPr lang="vi-VN" sz="1200" b="0" i="0" u="none" strike="noStrike" kern="1200" dirty="0">
                <a:solidFill>
                  <a:schemeClr val="tx1"/>
                </a:solidFill>
                <a:effectLst/>
                <a:latin typeface="+mn-lt"/>
                <a:ea typeface="+mn-ea"/>
                <a:cs typeface="+mn-cs"/>
                <a:hlinkClick r:id="rId6" tooltip="Share Verse"/>
              </a:rPr>
              <a:t>5</a:t>
            </a:r>
            <a:r>
              <a:rPr lang="vi-VN" sz="1200" b="0" i="0" kern="1200" dirty="0">
                <a:solidFill>
                  <a:schemeClr val="tx1"/>
                </a:solidFill>
                <a:effectLst/>
                <a:latin typeface="+mn-lt"/>
                <a:ea typeface="+mn-ea"/>
                <a:cs typeface="+mn-cs"/>
              </a:rPr>
              <a:t> Tôi nói thế làm cho anh em hổ thẹn. Ấy vậy, trong vòng anh em chẳng có một kẻ khôn ngoan nào phân xử được giữa anh em mình hay sao? </a:t>
            </a:r>
            <a:r>
              <a:rPr lang="vi-VN" sz="1200" b="0" i="0" u="none" strike="noStrike" kern="1200" dirty="0">
                <a:solidFill>
                  <a:schemeClr val="tx1"/>
                </a:solidFill>
                <a:effectLst/>
                <a:latin typeface="+mn-lt"/>
                <a:ea typeface="+mn-ea"/>
                <a:cs typeface="+mn-cs"/>
                <a:hlinkClick r:id="rId7" tooltip="Share Verse"/>
              </a:rPr>
              <a:t>6</a:t>
            </a:r>
            <a:r>
              <a:rPr lang="vi-VN" sz="1200" b="0" i="0" kern="1200" dirty="0">
                <a:solidFill>
                  <a:schemeClr val="tx1"/>
                </a:solidFill>
                <a:effectLst/>
                <a:latin typeface="+mn-lt"/>
                <a:ea typeface="+mn-ea"/>
                <a:cs typeface="+mn-cs"/>
              </a:rPr>
              <a:t> Nhưng anh em kiện anh em, lại đem đến trước mặt kẻ chẳng tin! </a:t>
            </a:r>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7</a:t>
            </a:fld>
            <a:endParaRPr lang="en-US"/>
          </a:p>
        </p:txBody>
      </p:sp>
    </p:spTree>
    <p:extLst>
      <p:ext uri="{BB962C8B-B14F-4D97-AF65-F5344CB8AC3E}">
        <p14:creationId xmlns:p14="http://schemas.microsoft.com/office/powerpoint/2010/main" val="2375811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8</a:t>
            </a:fld>
            <a:endParaRPr lang="en-US"/>
          </a:p>
        </p:txBody>
      </p:sp>
    </p:spTree>
    <p:extLst>
      <p:ext uri="{BB962C8B-B14F-4D97-AF65-F5344CB8AC3E}">
        <p14:creationId xmlns:p14="http://schemas.microsoft.com/office/powerpoint/2010/main" val="3836372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Thiếu</a:t>
            </a:r>
            <a:r>
              <a:rPr lang="en-US" dirty="0"/>
              <a:t> </a:t>
            </a:r>
            <a:r>
              <a:rPr lang="en-US" dirty="0" err="1"/>
              <a:t>niên</a:t>
            </a:r>
            <a:r>
              <a:rPr lang="en-US" dirty="0"/>
              <a:t> </a:t>
            </a:r>
            <a:r>
              <a:rPr lang="en-US" dirty="0" err="1"/>
              <a:t>Awana</a:t>
            </a:r>
            <a:r>
              <a:rPr lang="en-US" dirty="0"/>
              <a:t> </a:t>
            </a:r>
            <a:r>
              <a:rPr lang="en-US" dirty="0" err="1"/>
              <a:t>và</a:t>
            </a:r>
            <a:r>
              <a:rPr lang="en-US" dirty="0"/>
              <a:t> </a:t>
            </a:r>
            <a:r>
              <a:rPr lang="en-US" dirty="0" err="1"/>
              <a:t>hiểm</a:t>
            </a:r>
            <a:r>
              <a:rPr lang="en-US" dirty="0"/>
              <a:t> </a:t>
            </a:r>
            <a:r>
              <a:rPr lang="en-US" dirty="0" err="1"/>
              <a:t>hoạ</a:t>
            </a:r>
            <a:r>
              <a:rPr lang="en-US" dirty="0"/>
              <a:t> </a:t>
            </a:r>
            <a:r>
              <a:rPr lang="en-US" dirty="0" err="1"/>
              <a:t>tình</a:t>
            </a:r>
            <a:r>
              <a:rPr lang="en-US" dirty="0"/>
              <a:t> </a:t>
            </a:r>
            <a:r>
              <a:rPr lang="en-US" dirty="0" err="1"/>
              <a:t>dục</a:t>
            </a:r>
            <a:r>
              <a:rPr lang="en-US" dirty="0"/>
              <a:t>. </a:t>
            </a:r>
            <a:r>
              <a:rPr lang="en-US" dirty="0" err="1"/>
              <a:t>Chuyện</a:t>
            </a:r>
            <a:r>
              <a:rPr lang="en-US" dirty="0"/>
              <a:t> </a:t>
            </a:r>
            <a:r>
              <a:rPr lang="en-US" dirty="0" err="1"/>
              <a:t>của</a:t>
            </a:r>
            <a:r>
              <a:rPr lang="en-US" dirty="0"/>
              <a:t> </a:t>
            </a:r>
            <a:r>
              <a:rPr lang="en-US" dirty="0" err="1"/>
              <a:t>một</a:t>
            </a:r>
            <a:r>
              <a:rPr lang="en-US" dirty="0"/>
              <a:t> </a:t>
            </a:r>
            <a:r>
              <a:rPr lang="en-US" dirty="0" err="1"/>
              <a:t>nhóm</a:t>
            </a:r>
            <a:r>
              <a:rPr lang="en-US" dirty="0"/>
              <a:t> </a:t>
            </a:r>
            <a:r>
              <a:rPr lang="en-US" dirty="0" err="1"/>
              <a:t>thiếu</a:t>
            </a:r>
            <a:r>
              <a:rPr lang="en-US" dirty="0"/>
              <a:t> </a:t>
            </a:r>
            <a:r>
              <a:rPr lang="en-US" dirty="0" err="1"/>
              <a:t>niên</a:t>
            </a:r>
            <a:r>
              <a:rPr lang="en-US" dirty="0"/>
              <a:t> </a:t>
            </a:r>
            <a:r>
              <a:rPr lang="en-US" dirty="0" err="1"/>
              <a:t>lan</a:t>
            </a:r>
            <a:r>
              <a:rPr lang="en-US" dirty="0"/>
              <a:t> </a:t>
            </a:r>
            <a:r>
              <a:rPr lang="en-US" dirty="0" err="1"/>
              <a:t>tràn</a:t>
            </a:r>
            <a:r>
              <a:rPr lang="en-US" dirty="0"/>
              <a:t> </a:t>
            </a:r>
            <a:r>
              <a:rPr lang="en-US" dirty="0" err="1"/>
              <a:t>ảnh</a:t>
            </a:r>
            <a:r>
              <a:rPr lang="en-US" dirty="0"/>
              <a:t> sex </a:t>
            </a:r>
            <a:r>
              <a:rPr lang="en-US" dirty="0" err="1"/>
              <a:t>trên</a:t>
            </a:r>
            <a:r>
              <a:rPr lang="en-US" dirty="0"/>
              <a:t> </a:t>
            </a:r>
            <a:r>
              <a:rPr lang="en-US" dirty="0" err="1"/>
              <a:t>facebook</a:t>
            </a:r>
            <a:r>
              <a:rPr lang="en-US" dirty="0"/>
              <a:t>.</a:t>
            </a:r>
          </a:p>
        </p:txBody>
      </p:sp>
      <p:sp>
        <p:nvSpPr>
          <p:cNvPr id="4" name="Slide Number Placeholder 3"/>
          <p:cNvSpPr>
            <a:spLocks noGrp="1"/>
          </p:cNvSpPr>
          <p:nvPr>
            <p:ph type="sldNum" sz="quarter" idx="5"/>
          </p:nvPr>
        </p:nvSpPr>
        <p:spPr/>
        <p:txBody>
          <a:bodyPr/>
          <a:lstStyle/>
          <a:p>
            <a:fld id="{3F08E81B-7F38-1E41-B151-738844D9DB7D}" type="slidenum">
              <a:rPr lang="en-US" smtClean="0"/>
              <a:t>12</a:t>
            </a:fld>
            <a:endParaRPr lang="en-US"/>
          </a:p>
        </p:txBody>
      </p:sp>
    </p:spTree>
    <p:extLst>
      <p:ext uri="{BB962C8B-B14F-4D97-AF65-F5344CB8AC3E}">
        <p14:creationId xmlns:p14="http://schemas.microsoft.com/office/powerpoint/2010/main" val="2949274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Ngừa</a:t>
            </a:r>
            <a:r>
              <a:rPr lang="en-US" dirty="0"/>
              <a:t> </a:t>
            </a:r>
            <a:r>
              <a:rPr lang="en-US" dirty="0" err="1"/>
              <a:t>bệnh</a:t>
            </a:r>
            <a:r>
              <a:rPr lang="en-US" dirty="0"/>
              <a:t> </a:t>
            </a:r>
            <a:r>
              <a:rPr lang="en-US" dirty="0" err="1"/>
              <a:t>hơn</a:t>
            </a:r>
            <a:r>
              <a:rPr lang="en-US" dirty="0"/>
              <a:t> </a:t>
            </a:r>
            <a:r>
              <a:rPr lang="en-US" dirty="0" err="1"/>
              <a:t>chữa</a:t>
            </a:r>
            <a:r>
              <a:rPr lang="en-US" dirty="0"/>
              <a:t> </a:t>
            </a:r>
            <a:r>
              <a:rPr lang="en-US" dirty="0" err="1"/>
              <a:t>bệnh</a:t>
            </a:r>
            <a:r>
              <a:rPr lang="en-US" dirty="0"/>
              <a:t>.</a:t>
            </a:r>
          </a:p>
          <a:p>
            <a:endParaRPr lang="en-US" dirty="0"/>
          </a:p>
          <a:p>
            <a:r>
              <a:rPr lang="vi-VN" sz="1200" b="0" i="0" kern="1200" dirty="0">
                <a:solidFill>
                  <a:schemeClr val="tx1"/>
                </a:solidFill>
                <a:effectLst/>
                <a:latin typeface="+mn-lt"/>
                <a:ea typeface="+mn-ea"/>
                <a:cs typeface="+mn-cs"/>
              </a:rPr>
              <a:t>Ma-thi-ơ 15: 19 Vì tự nơi lòng mà ra những ác tưởng, những tội giết người, tà dâm, dâm dục, trộm cướp, làm chứng dối, và lộng ngôn. </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Ma-thi-ơ 18:8-9 Chúa lặp lại đoạn cảnh báo này, khi làm gương xấu cho con trẻ.</a:t>
            </a:r>
            <a:endParaRPr lang="en-US" dirty="0"/>
          </a:p>
        </p:txBody>
      </p:sp>
      <p:sp>
        <p:nvSpPr>
          <p:cNvPr id="4" name="Slide Number Placeholder 3"/>
          <p:cNvSpPr>
            <a:spLocks noGrp="1"/>
          </p:cNvSpPr>
          <p:nvPr>
            <p:ph type="sldNum" sz="quarter" idx="5"/>
          </p:nvPr>
        </p:nvSpPr>
        <p:spPr/>
        <p:txBody>
          <a:bodyPr/>
          <a:lstStyle/>
          <a:p>
            <a:fld id="{3F08E81B-7F38-1E41-B151-738844D9DB7D}" type="slidenum">
              <a:rPr lang="en-US" smtClean="0"/>
              <a:t>13</a:t>
            </a:fld>
            <a:endParaRPr lang="en-US"/>
          </a:p>
        </p:txBody>
      </p:sp>
    </p:spTree>
    <p:extLst>
      <p:ext uri="{BB962C8B-B14F-4D97-AF65-F5344CB8AC3E}">
        <p14:creationId xmlns:p14="http://schemas.microsoft.com/office/powerpoint/2010/main" val="403612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3645-DCFE-47FC-8A66-F9A45A422ED9}"/>
              </a:ext>
            </a:extLst>
          </p:cNvPr>
          <p:cNvSpPr>
            <a:spLocks noGrp="1"/>
          </p:cNvSpPr>
          <p:nvPr>
            <p:ph type="ctrTitle"/>
          </p:nvPr>
        </p:nvSpPr>
        <p:spPr>
          <a:xfrm>
            <a:off x="3221150" y="1247140"/>
            <a:ext cx="7891760" cy="3450844"/>
          </a:xfrm>
        </p:spPr>
        <p:txBody>
          <a:bodyPr anchor="t"/>
          <a:lstStyle>
            <a:lvl1pPr algn="l">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AD509FA-7BD7-4D45-998F-0E43038F179C}"/>
              </a:ext>
            </a:extLst>
          </p:cNvPr>
          <p:cNvSpPr>
            <a:spLocks noGrp="1"/>
          </p:cNvSpPr>
          <p:nvPr>
            <p:ph type="subTitle" idx="1"/>
          </p:nvPr>
        </p:nvSpPr>
        <p:spPr>
          <a:xfrm>
            <a:off x="3221150" y="4818126"/>
            <a:ext cx="7891760" cy="1268984"/>
          </a:xfrm>
        </p:spPr>
        <p:txBody>
          <a:bodyPr anchor="b"/>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Rectangle 8">
            <a:extLst>
              <a:ext uri="{FF2B5EF4-FFF2-40B4-BE49-F238E27FC236}">
                <a16:creationId xmlns:a16="http://schemas.microsoft.com/office/drawing/2014/main" id="{2D03A0B2-4A2F-D846-A5E6-FB7CB9A031F7}"/>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7F573F1D-73A7-FB41-BCAD-FC9AA7DEF4F5}"/>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Date Placeholder 6">
            <a:extLst>
              <a:ext uri="{FF2B5EF4-FFF2-40B4-BE49-F238E27FC236}">
                <a16:creationId xmlns:a16="http://schemas.microsoft.com/office/drawing/2014/main" id="{DDCFA51C-E4FE-4BF2-A2DD-E32DE57D8AD0}"/>
              </a:ext>
            </a:extLst>
          </p:cNvPr>
          <p:cNvSpPr>
            <a:spLocks noGrp="1"/>
          </p:cNvSpPr>
          <p:nvPr>
            <p:ph type="dt" sz="half" idx="10"/>
          </p:nvPr>
        </p:nvSpPr>
        <p:spPr/>
        <p:txBody>
          <a:bodyPr/>
          <a:lstStyle/>
          <a:p>
            <a:pPr algn="r"/>
            <a:fld id="{1449AA12-8195-4182-A7AC-2E7E59DFBDAF}" type="datetimeFigureOut">
              <a:rPr lang="en-US" smtClean="0"/>
              <a:pPr algn="r"/>
              <a:t>10/20/21</a:t>
            </a:fld>
            <a:endParaRPr lang="en-US"/>
          </a:p>
        </p:txBody>
      </p:sp>
      <p:sp>
        <p:nvSpPr>
          <p:cNvPr id="8" name="Footer Placeholder 7">
            <a:extLst>
              <a:ext uri="{FF2B5EF4-FFF2-40B4-BE49-F238E27FC236}">
                <a16:creationId xmlns:a16="http://schemas.microsoft.com/office/drawing/2014/main" id="{5A438448-FC2D-4A2F-B7C0-04AC50311EAA}"/>
              </a:ext>
            </a:extLst>
          </p:cNvPr>
          <p:cNvSpPr>
            <a:spLocks noGrp="1"/>
          </p:cNvSpPr>
          <p:nvPr>
            <p:ph type="ftr" sz="quarter" idx="11"/>
          </p:nvPr>
        </p:nvSpPr>
        <p:spPr>
          <a:xfrm>
            <a:off x="3221150" y="6292850"/>
            <a:ext cx="4114800" cy="365125"/>
          </a:xfrm>
        </p:spPr>
        <p:txBody>
          <a:bodyPr/>
          <a:lstStyle/>
          <a:p>
            <a:pPr algn="l"/>
            <a:endParaRPr lang="en-US" dirty="0"/>
          </a:p>
        </p:txBody>
      </p:sp>
      <p:sp>
        <p:nvSpPr>
          <p:cNvPr id="11" name="Slide Number Placeholder 10">
            <a:extLst>
              <a:ext uri="{FF2B5EF4-FFF2-40B4-BE49-F238E27FC236}">
                <a16:creationId xmlns:a16="http://schemas.microsoft.com/office/drawing/2014/main" id="{3B07C67E-EAD9-47D8-9559-4E091BC03BA8}"/>
              </a:ext>
            </a:extLst>
          </p:cNvPr>
          <p:cNvSpPr>
            <a:spLocks noGrp="1"/>
          </p:cNvSpPr>
          <p:nvPr>
            <p:ph type="sldNum" sz="quarter" idx="12"/>
          </p:nvPr>
        </p:nvSpPr>
        <p:spPr/>
        <p:txBody>
          <a:bodyPr/>
          <a:lstStyle/>
          <a:p>
            <a:fld id="{14DFC975-2FD7-44A5-9E78-ECBA46156075}" type="slidenum">
              <a:rPr lang="en-US" smtClean="0"/>
              <a:t>‹#›</a:t>
            </a:fld>
            <a:endParaRPr lang="en-US"/>
          </a:p>
        </p:txBody>
      </p:sp>
    </p:spTree>
    <p:extLst>
      <p:ext uri="{BB962C8B-B14F-4D97-AF65-F5344CB8AC3E}">
        <p14:creationId xmlns:p14="http://schemas.microsoft.com/office/powerpoint/2010/main" val="1758877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C53B0-59B2-4B39-93E0-DCFBB932C82A}"/>
              </a:ext>
            </a:extLst>
          </p:cNvPr>
          <p:cNvSpPr>
            <a:spLocks noGrp="1"/>
          </p:cNvSpPr>
          <p:nvPr>
            <p:ph type="title"/>
          </p:nvPr>
        </p:nvSpPr>
        <p:spPr>
          <a:xfrm>
            <a:off x="1587710" y="455362"/>
            <a:ext cx="9525200" cy="155041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18C5F7B-98AC-425B-80BD-6C6F3032D0CE}"/>
              </a:ext>
            </a:extLst>
          </p:cNvPr>
          <p:cNvSpPr>
            <a:spLocks noGrp="1"/>
          </p:cNvSpPr>
          <p:nvPr>
            <p:ph type="body" orient="vert" idx="1"/>
          </p:nvPr>
        </p:nvSpPr>
        <p:spPr>
          <a:xfrm>
            <a:off x="1587710" y="2160016"/>
            <a:ext cx="9525200" cy="3926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C88C2EE-2433-424A-878C-24514FF5D44F}"/>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5" name="Footer Placeholder 4">
            <a:extLst>
              <a:ext uri="{FF2B5EF4-FFF2-40B4-BE49-F238E27FC236}">
                <a16:creationId xmlns:a16="http://schemas.microsoft.com/office/drawing/2014/main" id="{1FFEFD20-ADE2-40F3-A071-6D1E97F8F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B7D1D5-5E92-48E1-9475-EC122D3FE61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60FCF945-5CF3-5542-A36A-9CBB738E735E}"/>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7D61B-66C5-4341-8F2D-129A9E4D8283}"/>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9352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7FBCF-6EDB-4883-92D4-612F4D1C5589}"/>
              </a:ext>
            </a:extLst>
          </p:cNvPr>
          <p:cNvSpPr>
            <a:spLocks noGrp="1"/>
          </p:cNvSpPr>
          <p:nvPr>
            <p:ph type="title" orient="vert"/>
          </p:nvPr>
        </p:nvSpPr>
        <p:spPr>
          <a:xfrm>
            <a:off x="8846380" y="565149"/>
            <a:ext cx="2266530" cy="56118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D2DF8-B588-416F-AA11-9F3A0DDE6765}"/>
              </a:ext>
            </a:extLst>
          </p:cNvPr>
          <p:cNvSpPr>
            <a:spLocks noGrp="1"/>
          </p:cNvSpPr>
          <p:nvPr>
            <p:ph type="body" orient="vert" idx="1"/>
          </p:nvPr>
        </p:nvSpPr>
        <p:spPr>
          <a:xfrm>
            <a:off x="1587710" y="565149"/>
            <a:ext cx="7088929" cy="5611813"/>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72F7B1D-405D-4EE7-9A23-3F21916C9503}"/>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5" name="Footer Placeholder 4">
            <a:extLst>
              <a:ext uri="{FF2B5EF4-FFF2-40B4-BE49-F238E27FC236}">
                <a16:creationId xmlns:a16="http://schemas.microsoft.com/office/drawing/2014/main" id="{D27B9304-686C-431A-8E7F-D9DD19F4D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A240B-DB2E-46ED-8AC6-744B2C1C70E3}"/>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2F275F2C-778B-864A-8379-6D0726B18FDC}"/>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70051C8-76B3-384B-BCF1-60BB80301FCD}"/>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8678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5DD8-8608-4B55-96D8-0AB848C02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A3CC0B-7B21-422D-937D-FBD49EE939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0EAFA-89BC-43E9-8EB9-B6B3CD136E43}"/>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5" name="Footer Placeholder 4">
            <a:extLst>
              <a:ext uri="{FF2B5EF4-FFF2-40B4-BE49-F238E27FC236}">
                <a16:creationId xmlns:a16="http://schemas.microsoft.com/office/drawing/2014/main" id="{A3850944-70C2-487F-A102-58CDFB94C3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7B7B8-A972-455E-9D8C-9B8026A5306D}"/>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51" name="Rectangle 50">
            <a:extLst>
              <a:ext uri="{FF2B5EF4-FFF2-40B4-BE49-F238E27FC236}">
                <a16:creationId xmlns:a16="http://schemas.microsoft.com/office/drawing/2014/main" id="{CCC95119-6D9D-3542-9E0E-4171B33DC9C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EFC92F19-7317-314C-81B7-43B8B687F4E4}"/>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262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7F2-AA0E-4F0C-9AD6-2353021573D7}"/>
              </a:ext>
            </a:extLst>
          </p:cNvPr>
          <p:cNvSpPr>
            <a:spLocks noGrp="1"/>
          </p:cNvSpPr>
          <p:nvPr>
            <p:ph type="title"/>
          </p:nvPr>
        </p:nvSpPr>
        <p:spPr>
          <a:xfrm>
            <a:off x="3221150" y="1251674"/>
            <a:ext cx="7891760" cy="2914688"/>
          </a:xfrm>
        </p:spPr>
        <p:txBody>
          <a:bodyPr anchor="t"/>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7937807-96B8-4061-A845-1287216BF53B}"/>
              </a:ext>
            </a:extLst>
          </p:cNvPr>
          <p:cNvSpPr>
            <a:spLocks noGrp="1"/>
          </p:cNvSpPr>
          <p:nvPr>
            <p:ph type="body" idx="1"/>
          </p:nvPr>
        </p:nvSpPr>
        <p:spPr>
          <a:xfrm>
            <a:off x="3221150" y="4818126"/>
            <a:ext cx="7891760" cy="1271524"/>
          </a:xfrm>
        </p:spPr>
        <p:txBody>
          <a:bodyPr anchor="b"/>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AF346-9503-4767-BCB4-84B823E27419}"/>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5" name="Footer Placeholder 4">
            <a:extLst>
              <a:ext uri="{FF2B5EF4-FFF2-40B4-BE49-F238E27FC236}">
                <a16:creationId xmlns:a16="http://schemas.microsoft.com/office/drawing/2014/main" id="{5259605B-A39D-4BEE-B46F-16CF13FA0BA7}"/>
              </a:ext>
            </a:extLst>
          </p:cNvPr>
          <p:cNvSpPr>
            <a:spLocks noGrp="1"/>
          </p:cNvSpPr>
          <p:nvPr>
            <p:ph type="ftr" sz="quarter" idx="11"/>
          </p:nvPr>
        </p:nvSpPr>
        <p:spPr>
          <a:xfrm>
            <a:off x="3221150" y="6292850"/>
            <a:ext cx="4114800" cy="365125"/>
          </a:xfrm>
        </p:spPr>
        <p:txBody>
          <a:bodyPr/>
          <a:lstStyle/>
          <a:p>
            <a:endParaRPr lang="en-US"/>
          </a:p>
        </p:txBody>
      </p:sp>
      <p:sp>
        <p:nvSpPr>
          <p:cNvPr id="6" name="Slide Number Placeholder 5">
            <a:extLst>
              <a:ext uri="{FF2B5EF4-FFF2-40B4-BE49-F238E27FC236}">
                <a16:creationId xmlns:a16="http://schemas.microsoft.com/office/drawing/2014/main" id="{2575834A-942D-410B-A430-43F9E01FC5F9}"/>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9" name="Rectangle 8">
            <a:extLst>
              <a:ext uri="{FF2B5EF4-FFF2-40B4-BE49-F238E27FC236}">
                <a16:creationId xmlns:a16="http://schemas.microsoft.com/office/drawing/2014/main" id="{4AD199D5-C485-D449-9804-F755E0907B51}"/>
              </a:ext>
            </a:extLst>
          </p:cNvPr>
          <p:cNvSpPr/>
          <p:nvPr/>
        </p:nvSpPr>
        <p:spPr>
          <a:xfrm>
            <a:off x="1"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0" name="Rectangle 9">
            <a:extLst>
              <a:ext uri="{FF2B5EF4-FFF2-40B4-BE49-F238E27FC236}">
                <a16:creationId xmlns:a16="http://schemas.microsoft.com/office/drawing/2014/main" id="{4290D1A7-C550-2540-86C9-EB0FB2EB2E71}"/>
              </a:ext>
            </a:extLst>
          </p:cNvPr>
          <p:cNvSpPr/>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2877698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FCAD2-C321-4E81-AEBE-696A90E2D9A4}"/>
              </a:ext>
            </a:extLst>
          </p:cNvPr>
          <p:cNvSpPr>
            <a:spLocks noGrp="1"/>
          </p:cNvSpPr>
          <p:nvPr>
            <p:ph type="title"/>
          </p:nvPr>
        </p:nvSpPr>
        <p:spPr>
          <a:xfrm>
            <a:off x="1587710" y="455362"/>
            <a:ext cx="9486690" cy="15504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F20CD1-0E09-4415-911C-0F5B7341DD80}"/>
              </a:ext>
            </a:extLst>
          </p:cNvPr>
          <p:cNvSpPr>
            <a:spLocks noGrp="1"/>
          </p:cNvSpPr>
          <p:nvPr>
            <p:ph sz="half" idx="1"/>
          </p:nvPr>
        </p:nvSpPr>
        <p:spPr>
          <a:xfrm>
            <a:off x="1587709" y="2160016"/>
            <a:ext cx="4425437" cy="3927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63EDD-031A-49CA-9130-067550BD0D55}"/>
              </a:ext>
            </a:extLst>
          </p:cNvPr>
          <p:cNvSpPr>
            <a:spLocks noGrp="1"/>
          </p:cNvSpPr>
          <p:nvPr>
            <p:ph sz="half" idx="2"/>
          </p:nvPr>
        </p:nvSpPr>
        <p:spPr>
          <a:xfrm>
            <a:off x="6648963" y="2160016"/>
            <a:ext cx="4425437" cy="39270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0808E79-A0BE-49F3-AE92-7EE5CC78F1A6}"/>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6" name="Footer Placeholder 5">
            <a:extLst>
              <a:ext uri="{FF2B5EF4-FFF2-40B4-BE49-F238E27FC236}">
                <a16:creationId xmlns:a16="http://schemas.microsoft.com/office/drawing/2014/main" id="{2898B87C-BF1E-47CF-9A4E-FD4BE32C0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06E71-46F6-469C-A9CA-E707EBE51B58}"/>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052659F6-6B3B-A545-A45F-FAD238210D47}"/>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0637F8-15DE-2240-8BF8-D6E57A337B1A}"/>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119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3B26D-64DE-4314-8BD2-25FD618FB46D}"/>
              </a:ext>
            </a:extLst>
          </p:cNvPr>
          <p:cNvSpPr>
            <a:spLocks noGrp="1"/>
          </p:cNvSpPr>
          <p:nvPr>
            <p:ph type="title"/>
          </p:nvPr>
        </p:nvSpPr>
        <p:spPr>
          <a:xfrm>
            <a:off x="1591056" y="457200"/>
            <a:ext cx="9521854" cy="155448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9D77613-5CEE-4B05-A937-CD43EAAABF38}"/>
              </a:ext>
            </a:extLst>
          </p:cNvPr>
          <p:cNvSpPr>
            <a:spLocks noGrp="1"/>
          </p:cNvSpPr>
          <p:nvPr>
            <p:ph type="body" idx="1"/>
          </p:nvPr>
        </p:nvSpPr>
        <p:spPr>
          <a:xfrm>
            <a:off x="1591057"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43E4779-3B5A-4993-9C7F-FB19F1633F5D}"/>
              </a:ext>
            </a:extLst>
          </p:cNvPr>
          <p:cNvSpPr>
            <a:spLocks noGrp="1"/>
          </p:cNvSpPr>
          <p:nvPr>
            <p:ph sz="half" idx="2"/>
          </p:nvPr>
        </p:nvSpPr>
        <p:spPr>
          <a:xfrm>
            <a:off x="1591056" y="2988998"/>
            <a:ext cx="4425697" cy="3098112"/>
          </a:xfrm>
        </p:spPr>
        <p:txBody>
          <a:bodyPr/>
          <a:lstStyle>
            <a:lvl1pPr>
              <a:defRPr sz="2000"/>
            </a:lvl1pPr>
            <a:lvl2pPr>
              <a:defRPr sz="1800"/>
            </a:lvl2pPr>
            <a:lvl3pPr>
              <a:defRPr sz="1600"/>
            </a:lvl3pPr>
            <a:lvl4pPr>
              <a:defRPr sz="1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B51081A-685C-4C18-9AE9-425106A02F6B}"/>
              </a:ext>
            </a:extLst>
          </p:cNvPr>
          <p:cNvSpPr>
            <a:spLocks noGrp="1"/>
          </p:cNvSpPr>
          <p:nvPr>
            <p:ph type="body" sz="quarter" idx="3"/>
          </p:nvPr>
        </p:nvSpPr>
        <p:spPr>
          <a:xfrm>
            <a:off x="6687214" y="2165086"/>
            <a:ext cx="4425696" cy="823912"/>
          </a:xfrm>
        </p:spPr>
        <p:txBody>
          <a:bodyPr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80F424-FE3A-4B7D-B60C-7AEA2118A585}"/>
              </a:ext>
            </a:extLst>
          </p:cNvPr>
          <p:cNvSpPr>
            <a:spLocks noGrp="1"/>
          </p:cNvSpPr>
          <p:nvPr>
            <p:ph sz="quarter" idx="4"/>
          </p:nvPr>
        </p:nvSpPr>
        <p:spPr>
          <a:xfrm>
            <a:off x="6687214" y="2988998"/>
            <a:ext cx="4425696" cy="3098112"/>
          </a:xfrm>
        </p:spPr>
        <p:txBody>
          <a:bodyPr/>
          <a:lstStyle>
            <a:lvl1pPr>
              <a:defRPr sz="2000"/>
            </a:lvl1pPr>
            <a:lvl2pPr>
              <a:defRPr sz="1800"/>
            </a:lvl2pPr>
            <a:lvl3pPr>
              <a:defRPr sz="1600"/>
            </a:lvl3pPr>
            <a:lvl4pPr>
              <a:defRPr sz="14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64D2A96-CD7D-41BC-BDBE-5E29B7C0B325}"/>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8" name="Footer Placeholder 7">
            <a:extLst>
              <a:ext uri="{FF2B5EF4-FFF2-40B4-BE49-F238E27FC236}">
                <a16:creationId xmlns:a16="http://schemas.microsoft.com/office/drawing/2014/main" id="{2CD1471D-6DDE-4E56-84E9-48136966A9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A3F451-CF28-4F57-B844-52A665440A0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2" name="Rectangle 11">
            <a:extLst>
              <a:ext uri="{FF2B5EF4-FFF2-40B4-BE49-F238E27FC236}">
                <a16:creationId xmlns:a16="http://schemas.microsoft.com/office/drawing/2014/main" id="{2D1FA03E-7A83-AB41-BB4B-25B04946559A}"/>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7702630-3C98-A142-9D04-1D852974DC2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5285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22D7A-4502-49C3-BAFB-6D46F7A2E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B67EE-A167-43D1-9C58-7B736CF28B64}"/>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4" name="Footer Placeholder 3">
            <a:extLst>
              <a:ext uri="{FF2B5EF4-FFF2-40B4-BE49-F238E27FC236}">
                <a16:creationId xmlns:a16="http://schemas.microsoft.com/office/drawing/2014/main" id="{3C5605B7-599B-450E-9E8D-2A9AE3F30F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5BD2B1-8C5F-430B-A0F2-CD5281AB75E2}"/>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8" name="Rectangle 7">
            <a:extLst>
              <a:ext uri="{FF2B5EF4-FFF2-40B4-BE49-F238E27FC236}">
                <a16:creationId xmlns:a16="http://schemas.microsoft.com/office/drawing/2014/main" id="{1DBA877B-B45A-BD48-8FC8-E752E7D7174F}"/>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F3343D-2AFA-B544-B40A-315F5EC680B6}"/>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387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08016-71BA-4CD3-918D-51613F7F4DF5}"/>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3" name="Footer Placeholder 2">
            <a:extLst>
              <a:ext uri="{FF2B5EF4-FFF2-40B4-BE49-F238E27FC236}">
                <a16:creationId xmlns:a16="http://schemas.microsoft.com/office/drawing/2014/main" id="{95B24F46-0425-47C6-9FFB-F69AFFFE8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CE7A99-1593-4189-A514-8209CC32A2EA}"/>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7" name="Rectangle 6">
            <a:extLst>
              <a:ext uri="{FF2B5EF4-FFF2-40B4-BE49-F238E27FC236}">
                <a16:creationId xmlns:a16="http://schemas.microsoft.com/office/drawing/2014/main" id="{11C15DFD-AB97-AB43-A6C9-2808708C91B4}"/>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A05BA89-ECA6-2247-ABBB-3C67160202E9}"/>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473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E933B-3FC6-4B08-9FBE-2DD48307A4D4}"/>
              </a:ext>
            </a:extLst>
          </p:cNvPr>
          <p:cNvSpPr>
            <a:spLocks noGrp="1"/>
          </p:cNvSpPr>
          <p:nvPr>
            <p:ph type="title"/>
          </p:nvPr>
        </p:nvSpPr>
        <p:spPr>
          <a:xfrm>
            <a:off x="1587712" y="455362"/>
            <a:ext cx="4043440" cy="158451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377FBD4A-4514-4DCE-8F18-914DF3F4EED1}"/>
              </a:ext>
            </a:extLst>
          </p:cNvPr>
          <p:cNvSpPr>
            <a:spLocks noGrp="1"/>
          </p:cNvSpPr>
          <p:nvPr>
            <p:ph idx="1"/>
          </p:nvPr>
        </p:nvSpPr>
        <p:spPr>
          <a:xfrm>
            <a:off x="6271232" y="565151"/>
            <a:ext cx="5358384" cy="5521960"/>
          </a:xfrm>
        </p:spPr>
        <p:txBody>
          <a:bodyPr>
            <a:normAutofit/>
          </a:bodyPr>
          <a:lstStyle>
            <a:lvl1pPr>
              <a:defRPr sz="2200"/>
            </a:lvl1pPr>
            <a:lvl2pPr>
              <a:defRPr sz="1900"/>
            </a:lvl2pPr>
            <a:lvl3pPr>
              <a:defRPr sz="1700"/>
            </a:lvl3pPr>
            <a:lvl4pPr>
              <a:defRPr sz="1500"/>
            </a:lvl4pPr>
            <a:lvl5pPr>
              <a:defRPr sz="15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AF18C85-0675-4202-B796-352766854939}"/>
              </a:ext>
            </a:extLst>
          </p:cNvPr>
          <p:cNvSpPr>
            <a:spLocks noGrp="1"/>
          </p:cNvSpPr>
          <p:nvPr>
            <p:ph type="body" sz="half" idx="2"/>
          </p:nvPr>
        </p:nvSpPr>
        <p:spPr>
          <a:xfrm>
            <a:off x="1587712" y="2039874"/>
            <a:ext cx="4043440"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079E5-F934-4D04-866F-F7CB5B08ACC4}"/>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6" name="Footer Placeholder 5">
            <a:extLst>
              <a:ext uri="{FF2B5EF4-FFF2-40B4-BE49-F238E27FC236}">
                <a16:creationId xmlns:a16="http://schemas.microsoft.com/office/drawing/2014/main" id="{E705FC94-7915-439A-B937-F02D1BB03A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69B19-4156-4584-B1DC-4F42F200B915}"/>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DC1B6031-8ABE-F648-8E05-3D08D0D54B53}"/>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DABD855-35E6-BE4F-8B03-FD12DDB32E10}"/>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8874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E1F3B-090C-4BB5-84BE-8ED0FC5981A5}"/>
              </a:ext>
            </a:extLst>
          </p:cNvPr>
          <p:cNvSpPr>
            <a:spLocks noGrp="1"/>
          </p:cNvSpPr>
          <p:nvPr>
            <p:ph type="title"/>
          </p:nvPr>
        </p:nvSpPr>
        <p:spPr>
          <a:xfrm>
            <a:off x="1587711" y="455362"/>
            <a:ext cx="4043436" cy="1584512"/>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397C49E-9426-4B24-B2A7-C54B89DA60A3}"/>
              </a:ext>
            </a:extLst>
          </p:cNvPr>
          <p:cNvSpPr>
            <a:spLocks noGrp="1"/>
          </p:cNvSpPr>
          <p:nvPr>
            <p:ph type="pic" idx="1"/>
          </p:nvPr>
        </p:nvSpPr>
        <p:spPr>
          <a:xfrm>
            <a:off x="6271232" y="565150"/>
            <a:ext cx="5355607" cy="55226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BC7F011-0A5F-44E9-88CD-C95A33351B45}"/>
              </a:ext>
            </a:extLst>
          </p:cNvPr>
          <p:cNvSpPr>
            <a:spLocks noGrp="1"/>
          </p:cNvSpPr>
          <p:nvPr>
            <p:ph type="body" sz="half" idx="2"/>
          </p:nvPr>
        </p:nvSpPr>
        <p:spPr>
          <a:xfrm>
            <a:off x="1587711" y="2039874"/>
            <a:ext cx="4043436" cy="3829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21C85-27BB-4533-A21B-C379FE03A944}"/>
              </a:ext>
            </a:extLst>
          </p:cNvPr>
          <p:cNvSpPr>
            <a:spLocks noGrp="1"/>
          </p:cNvSpPr>
          <p:nvPr>
            <p:ph type="dt" sz="half" idx="10"/>
          </p:nvPr>
        </p:nvSpPr>
        <p:spPr/>
        <p:txBody>
          <a:bodyPr/>
          <a:lstStyle/>
          <a:p>
            <a:fld id="{1449AA12-8195-4182-A7AC-2E7E59DFBDAF}" type="datetimeFigureOut">
              <a:rPr lang="en-US" smtClean="0"/>
              <a:t>10/20/21</a:t>
            </a:fld>
            <a:endParaRPr lang="en-US"/>
          </a:p>
        </p:txBody>
      </p:sp>
      <p:sp>
        <p:nvSpPr>
          <p:cNvPr id="6" name="Footer Placeholder 5">
            <a:extLst>
              <a:ext uri="{FF2B5EF4-FFF2-40B4-BE49-F238E27FC236}">
                <a16:creationId xmlns:a16="http://schemas.microsoft.com/office/drawing/2014/main" id="{35018850-01F1-4247-9BFD-1DDC5DDDC3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B365A9-4C28-480F-B370-2DFF234B73F7}"/>
              </a:ext>
            </a:extLst>
          </p:cNvPr>
          <p:cNvSpPr>
            <a:spLocks noGrp="1"/>
          </p:cNvSpPr>
          <p:nvPr>
            <p:ph type="sldNum" sz="quarter" idx="12"/>
          </p:nvPr>
        </p:nvSpPr>
        <p:spPr/>
        <p:txBody>
          <a:bodyPr/>
          <a:lstStyle/>
          <a:p>
            <a:fld id="{14DFC975-2FD7-44A5-9E78-ECBA46156075}" type="slidenum">
              <a:rPr lang="en-US" smtClean="0"/>
              <a:t>‹#›</a:t>
            </a:fld>
            <a:endParaRPr lang="en-US"/>
          </a:p>
        </p:txBody>
      </p:sp>
      <p:sp>
        <p:nvSpPr>
          <p:cNvPr id="10" name="Rectangle 9">
            <a:extLst>
              <a:ext uri="{FF2B5EF4-FFF2-40B4-BE49-F238E27FC236}">
                <a16:creationId xmlns:a16="http://schemas.microsoft.com/office/drawing/2014/main" id="{920EAFF3-0A84-F84B-90E4-A596F00B3DC2}"/>
              </a:ext>
            </a:extLst>
          </p:cNvPr>
          <p:cNvSpPr/>
          <p:nvPr/>
        </p:nvSpPr>
        <p:spPr>
          <a:xfrm>
            <a:off x="0" y="565153"/>
            <a:ext cx="1133856"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8392559-3C15-B249-93C9-B0F7E9E5DDD8}"/>
              </a:ext>
            </a:extLst>
          </p:cNvPr>
          <p:cNvSpPr/>
          <p:nvPr/>
        </p:nvSpPr>
        <p:spPr>
          <a:xfrm>
            <a:off x="0" y="-3"/>
            <a:ext cx="565150"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242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7ACD69-D2F4-4938-B590-C414049017E0}"/>
              </a:ext>
            </a:extLst>
          </p:cNvPr>
          <p:cNvSpPr>
            <a:spLocks noGrp="1"/>
          </p:cNvSpPr>
          <p:nvPr>
            <p:ph type="title"/>
          </p:nvPr>
        </p:nvSpPr>
        <p:spPr>
          <a:xfrm>
            <a:off x="1587710" y="455362"/>
            <a:ext cx="9486690" cy="155041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762BD4-BA0F-4CA4-BAE3-DF2B5087C045}"/>
              </a:ext>
            </a:extLst>
          </p:cNvPr>
          <p:cNvSpPr>
            <a:spLocks noGrp="1"/>
          </p:cNvSpPr>
          <p:nvPr>
            <p:ph type="body" idx="1"/>
          </p:nvPr>
        </p:nvSpPr>
        <p:spPr>
          <a:xfrm>
            <a:off x="1587710" y="2160016"/>
            <a:ext cx="9486690" cy="39261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80B2FEE-249E-42F1-94D8-A8C0759EF471}"/>
              </a:ext>
            </a:extLst>
          </p:cNvPr>
          <p:cNvSpPr>
            <a:spLocks noGrp="1"/>
          </p:cNvSpPr>
          <p:nvPr>
            <p:ph type="dt" sz="half" idx="2"/>
          </p:nvPr>
        </p:nvSpPr>
        <p:spPr>
          <a:xfrm>
            <a:off x="8018632" y="6292850"/>
            <a:ext cx="3094278"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49AA12-8195-4182-A7AC-2E7E59DFBDAF}" type="datetimeFigureOut">
              <a:rPr lang="en-US" smtClean="0"/>
              <a:pPr/>
              <a:t>10/20/21</a:t>
            </a:fld>
            <a:endParaRPr lang="en-US"/>
          </a:p>
        </p:txBody>
      </p:sp>
      <p:sp>
        <p:nvSpPr>
          <p:cNvPr id="5" name="Footer Placeholder 4">
            <a:extLst>
              <a:ext uri="{FF2B5EF4-FFF2-40B4-BE49-F238E27FC236}">
                <a16:creationId xmlns:a16="http://schemas.microsoft.com/office/drawing/2014/main" id="{8560C617-A890-4920-83B0-143C03349066}"/>
              </a:ext>
            </a:extLst>
          </p:cNvPr>
          <p:cNvSpPr>
            <a:spLocks noGrp="1"/>
          </p:cNvSpPr>
          <p:nvPr>
            <p:ph type="ftr" sz="quarter" idx="3"/>
          </p:nvPr>
        </p:nvSpPr>
        <p:spPr>
          <a:xfrm>
            <a:off x="1587711" y="6292850"/>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F1B4F1-B06B-4BBE-BFFF-C0B386E2449E}"/>
              </a:ext>
            </a:extLst>
          </p:cNvPr>
          <p:cNvSpPr>
            <a:spLocks noGrp="1"/>
          </p:cNvSpPr>
          <p:nvPr>
            <p:ph type="sldNum" sz="quarter" idx="4"/>
          </p:nvPr>
        </p:nvSpPr>
        <p:spPr>
          <a:xfrm>
            <a:off x="11149574" y="6292850"/>
            <a:ext cx="81381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4DFC975-2FD7-44A5-9E78-ECBA46156075}" type="slidenum">
              <a:rPr lang="en-US" smtClean="0"/>
              <a:pPr/>
              <a:t>‹#›</a:t>
            </a:fld>
            <a:endParaRPr lang="en-US"/>
          </a:p>
        </p:txBody>
      </p:sp>
    </p:spTree>
    <p:extLst>
      <p:ext uri="{BB962C8B-B14F-4D97-AF65-F5344CB8AC3E}">
        <p14:creationId xmlns:p14="http://schemas.microsoft.com/office/powerpoint/2010/main" val="1259133083"/>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2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457200" indent="-228600" algn="l" defTabSz="914400" rtl="0" eaLnBrk="1" latinLnBrk="0" hangingPunct="1">
        <a:lnSpc>
          <a:spcPct val="110000"/>
        </a:lnSpc>
        <a:spcBef>
          <a:spcPts val="600"/>
        </a:spcBef>
        <a:buClr>
          <a:schemeClr val="accent1"/>
        </a:buClr>
        <a:buFont typeface="Arial" panose="020B0604020202020204" pitchFamily="34" charset="0"/>
        <a:buChar char="•"/>
        <a:defRPr sz="1900" kern="1200">
          <a:solidFill>
            <a:schemeClr val="tx1"/>
          </a:solidFill>
          <a:latin typeface="+mn-lt"/>
          <a:ea typeface="+mn-ea"/>
          <a:cs typeface="+mn-cs"/>
        </a:defRPr>
      </a:lvl2pPr>
      <a:lvl3pPr marL="685800" indent="-228600" algn="l" defTabSz="914400" rtl="0" eaLnBrk="1" latinLnBrk="0" hangingPunct="1">
        <a:lnSpc>
          <a:spcPct val="110000"/>
        </a:lnSpc>
        <a:spcBef>
          <a:spcPts val="600"/>
        </a:spcBef>
        <a:buClr>
          <a:schemeClr val="accent1"/>
        </a:buClr>
        <a:buFont typeface="Arial" panose="020B0604020202020204" pitchFamily="34" charset="0"/>
        <a:buChar char="•"/>
        <a:defRPr sz="1700" kern="1200">
          <a:solidFill>
            <a:schemeClr val="tx1"/>
          </a:solidFill>
          <a:latin typeface="+mn-lt"/>
          <a:ea typeface="+mn-ea"/>
          <a:cs typeface="+mn-cs"/>
        </a:defRPr>
      </a:lvl3pPr>
      <a:lvl4pPr marL="9144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4pPr>
      <a:lvl5pPr marL="1143000" indent="-228600" algn="l" defTabSz="914400" rtl="0" eaLnBrk="1" latinLnBrk="0" hangingPunct="1">
        <a:lnSpc>
          <a:spcPct val="110000"/>
        </a:lnSpc>
        <a:spcBef>
          <a:spcPts val="600"/>
        </a:spcBef>
        <a:buClr>
          <a:schemeClr val="accent1"/>
        </a:buClr>
        <a:buFont typeface="Arial" panose="020B0604020202020204" pitchFamily="34"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21/2: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ietchristian.com/kinhthanh/forward.asp?btt/39/5:29"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vietchristian.com/kinhthanh/forward.asp?btt/39/5:30"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vietchristian.com/kinhthanh/forward.asp?btt/39/5:3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vietchristian.com/kinhthanh/forward.asp?btt/39/5:32"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vietchristian.com/kinhthanh/forward.asp?btt/39/19:8" TargetMode="External"/><Relationship Id="rId3" Type="http://schemas.openxmlformats.org/officeDocument/2006/relationships/hyperlink" Target="https://vietchristian.com/kinhthanh/forward.asp?btt/39/19:3" TargetMode="External"/><Relationship Id="rId7" Type="http://schemas.openxmlformats.org/officeDocument/2006/relationships/hyperlink" Target="https://vietchristian.com/kinhthanh/forward.asp?btt/39/19:7"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vietchristian.com/kinhthanh/forward.asp?btt/39/19:6" TargetMode="External"/><Relationship Id="rId5" Type="http://schemas.openxmlformats.org/officeDocument/2006/relationships/hyperlink" Target="https://vietchristian.com/kinhthanh/forward.asp?btt/39/19:5" TargetMode="External"/><Relationship Id="rId10" Type="http://schemas.openxmlformats.org/officeDocument/2006/relationships/hyperlink" Target="https://vietchristian.com/kinhthanh/forward.asp?btt/39/19:10" TargetMode="External"/><Relationship Id="rId4" Type="http://schemas.openxmlformats.org/officeDocument/2006/relationships/hyperlink" Target="https://vietchristian.com/kinhthanh/forward.asp?btt/39/19:4" TargetMode="External"/><Relationship Id="rId9" Type="http://schemas.openxmlformats.org/officeDocument/2006/relationships/hyperlink" Target="https://vietchristian.com/kinhthanh/forward.asp?btt/39/19:9"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vietchristian.com/kinhthanh/forward.asp?btt/38/2:14"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vietchristian.com/kinhthanh/forward.asp?btt/38/2:16" TargetMode="External"/><Relationship Id="rId4" Type="http://schemas.openxmlformats.org/officeDocument/2006/relationships/hyperlink" Target="https://vietchristian.com/kinhthanh/forward.asp?btt/38/2:1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vietchristian.com/kinhthanh/forward.asp?btt/39/5:33" TargetMode="External"/><Relationship Id="rId7" Type="http://schemas.openxmlformats.org/officeDocument/2006/relationships/hyperlink" Target="https://vietchristian.com/kinhthanh/forward.asp?btt/39/5:37"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vietchristian.com/kinhthanh/forward.asp?btt/39/5:36" TargetMode="External"/><Relationship Id="rId5" Type="http://schemas.openxmlformats.org/officeDocument/2006/relationships/hyperlink" Target="https://vietchristian.com/kinhthanh/forward.asp?btt/39/5:35" TargetMode="External"/><Relationship Id="rId4" Type="http://schemas.openxmlformats.org/officeDocument/2006/relationships/hyperlink" Target="https://vietchristian.com/kinhthanh/forward.asp?btt/39/5:34"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ietchristian.com/kinhthanh/forward.asp?btt/44/13: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etchristian.com/kinhthanh/forward.asp?btt/39/5:28" TargetMode="External"/><Relationship Id="rId2" Type="http://schemas.openxmlformats.org/officeDocument/2006/relationships/hyperlink" Target="https://vietchristian.com/kinhthanh/forward.asp?btt/39/5:27" TargetMode="External"/><Relationship Id="rId1" Type="http://schemas.openxmlformats.org/officeDocument/2006/relationships/slideLayout" Target="../slideLayouts/slideLayout2.xml"/><Relationship Id="rId5" Type="http://schemas.openxmlformats.org/officeDocument/2006/relationships/hyperlink" Target="https://vietchristian.com/kinhthanh/forward.asp?btt/39/5:30" TargetMode="External"/><Relationship Id="rId4" Type="http://schemas.openxmlformats.org/officeDocument/2006/relationships/hyperlink" Target="https://vietchristian.com/kinhthanh/forward.asp?btt/39/5: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op view of books formed into a circle">
            <a:extLst>
              <a:ext uri="{FF2B5EF4-FFF2-40B4-BE49-F238E27FC236}">
                <a16:creationId xmlns:a16="http://schemas.microsoft.com/office/drawing/2014/main" id="{623DD3CF-26AF-4880-A398-1C3F927436ED}"/>
              </a:ext>
            </a:extLst>
          </p:cNvPr>
          <p:cNvPicPr>
            <a:picLocks noChangeAspect="1"/>
          </p:cNvPicPr>
          <p:nvPr/>
        </p:nvPicPr>
        <p:blipFill rotWithShape="1">
          <a:blip r:embed="rId2"/>
          <a:srcRect l="28844" r="21469" b="-1"/>
          <a:stretch/>
        </p:blipFill>
        <p:spPr>
          <a:xfrm>
            <a:off x="1778" y="10"/>
            <a:ext cx="5104833" cy="6857990"/>
          </a:xfrm>
          <a:prstGeom prst="rect">
            <a:avLst/>
          </a:prstGeom>
        </p:spPr>
      </p:pic>
      <p:sp>
        <p:nvSpPr>
          <p:cNvPr id="11" name="Rectangle 10">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897C4D1-073C-DD42-B9C9-CDCB87668F5C}"/>
              </a:ext>
            </a:extLst>
          </p:cNvPr>
          <p:cNvSpPr>
            <a:spLocks noGrp="1"/>
          </p:cNvSpPr>
          <p:nvPr>
            <p:ph type="ctrTitle"/>
          </p:nvPr>
        </p:nvSpPr>
        <p:spPr>
          <a:xfrm>
            <a:off x="6133453" y="1247140"/>
            <a:ext cx="5104833" cy="3450844"/>
          </a:xfrm>
        </p:spPr>
        <p:txBody>
          <a:bodyPr>
            <a:normAutofit/>
          </a:bodyPr>
          <a:lstStyle/>
          <a:p>
            <a:r>
              <a:rPr lang="en-US" sz="6600" dirty="0" err="1"/>
              <a:t>Trổi</a:t>
            </a:r>
            <a:r>
              <a:rPr lang="en-US" sz="6600" dirty="0"/>
              <a:t> </a:t>
            </a:r>
            <a:r>
              <a:rPr lang="en-US" sz="6600" dirty="0" err="1"/>
              <a:t>Hơn</a:t>
            </a:r>
            <a:r>
              <a:rPr lang="en-US" sz="6600" dirty="0"/>
              <a:t> </a:t>
            </a:r>
            <a:r>
              <a:rPr lang="en-US" sz="6600" dirty="0" err="1"/>
              <a:t>Luật</a:t>
            </a:r>
            <a:r>
              <a:rPr lang="en-US" sz="6600" dirty="0"/>
              <a:t> </a:t>
            </a:r>
            <a:r>
              <a:rPr lang="en-US" sz="6600" dirty="0" err="1"/>
              <a:t>Pháp</a:t>
            </a:r>
            <a:endParaRPr lang="en-US" sz="6600" dirty="0"/>
          </a:p>
        </p:txBody>
      </p:sp>
      <p:sp>
        <p:nvSpPr>
          <p:cNvPr id="3" name="Subtitle 2">
            <a:extLst>
              <a:ext uri="{FF2B5EF4-FFF2-40B4-BE49-F238E27FC236}">
                <a16:creationId xmlns:a16="http://schemas.microsoft.com/office/drawing/2014/main" id="{11343EFD-7B82-F846-9413-D65AF80CEA2E}"/>
              </a:ext>
            </a:extLst>
          </p:cNvPr>
          <p:cNvSpPr>
            <a:spLocks noGrp="1"/>
          </p:cNvSpPr>
          <p:nvPr>
            <p:ph type="subTitle" idx="1"/>
          </p:nvPr>
        </p:nvSpPr>
        <p:spPr>
          <a:xfrm>
            <a:off x="5580387" y="4818126"/>
            <a:ext cx="5657899" cy="1268984"/>
          </a:xfrm>
        </p:spPr>
        <p:txBody>
          <a:bodyPr anchor="ctr">
            <a:normAutofit/>
          </a:bodyPr>
          <a:lstStyle/>
          <a:p>
            <a:pPr algn="ctr"/>
            <a:r>
              <a:rPr lang="en-US" sz="3600" dirty="0">
                <a:solidFill>
                  <a:srgbClr val="C00000"/>
                </a:solidFill>
              </a:rPr>
              <a:t>Ma-</a:t>
            </a:r>
            <a:r>
              <a:rPr lang="en-US" sz="3600" dirty="0" err="1">
                <a:solidFill>
                  <a:srgbClr val="C00000"/>
                </a:solidFill>
              </a:rPr>
              <a:t>Thi</a:t>
            </a:r>
            <a:r>
              <a:rPr lang="en-US" sz="3600" dirty="0">
                <a:solidFill>
                  <a:srgbClr val="C00000"/>
                </a:solidFill>
              </a:rPr>
              <a:t>-</a:t>
            </a:r>
            <a:r>
              <a:rPr lang="en-US" sz="3600" dirty="0" err="1">
                <a:solidFill>
                  <a:srgbClr val="C00000"/>
                </a:solidFill>
              </a:rPr>
              <a:t>Ơ</a:t>
            </a:r>
            <a:r>
              <a:rPr lang="en-US" sz="3600" dirty="0">
                <a:solidFill>
                  <a:srgbClr val="C00000"/>
                </a:solidFill>
              </a:rPr>
              <a:t> 5:25-37</a:t>
            </a:r>
          </a:p>
        </p:txBody>
      </p:sp>
    </p:spTree>
    <p:extLst>
      <p:ext uri="{BB962C8B-B14F-4D97-AF65-F5344CB8AC3E}">
        <p14:creationId xmlns:p14="http://schemas.microsoft.com/office/powerpoint/2010/main" val="3647971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3227898" y="455362"/>
            <a:ext cx="7846501" cy="1550419"/>
          </a:xfrm>
        </p:spPr>
        <p:txBody>
          <a:bodyPr>
            <a:normAutofit/>
          </a:bodyPr>
          <a:lstStyle/>
          <a:p>
            <a:r>
              <a:rPr lang="en-US" dirty="0" err="1"/>
              <a:t>Tính</a:t>
            </a:r>
            <a:r>
              <a:rPr lang="en-US" dirty="0"/>
              <a:t> </a:t>
            </a:r>
            <a:r>
              <a:rPr lang="en-US" dirty="0" err="1"/>
              <a:t>Dục</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3227898" y="1636295"/>
            <a:ext cx="8202102" cy="4511842"/>
          </a:xfrm>
        </p:spPr>
        <p:txBody>
          <a:bodyPr>
            <a:noAutofit/>
          </a:bodyPr>
          <a:lstStyle/>
          <a:p>
            <a:pPr marL="0" indent="0">
              <a:buNone/>
            </a:pPr>
            <a:r>
              <a:rPr lang="vi-VN" sz="2800" dirty="0"/>
              <a:t>Tình dục là khoái lạc Chúa ban tặng để vợ chồng trở nên một trong hôn nhân.</a:t>
            </a:r>
          </a:p>
          <a:p>
            <a:pPr marL="0" indent="0">
              <a:buNone/>
            </a:pPr>
            <a:r>
              <a:rPr lang="vi-VN" sz="2800" dirty="0"/>
              <a:t>Tình dục khởi động khi cơ thể phát triển là sinh lý tự nhiên.</a:t>
            </a:r>
          </a:p>
          <a:p>
            <a:pPr marL="0" indent="0">
              <a:buNone/>
            </a:pPr>
            <a:r>
              <a:rPr lang="vi-VN" sz="2800" dirty="0"/>
              <a:t>Ma quỹ biến tình dục trở thành một vũ khí huỷ diệt con người nguy hiểm nhất</a:t>
            </a:r>
          </a:p>
          <a:p>
            <a:pPr marL="0" indent="0">
              <a:buNone/>
            </a:pPr>
            <a:r>
              <a:rPr lang="vi-VN" sz="2800" dirty="0"/>
              <a:t>Kinh thánh nói nhiều đến tình dục và rất thẳng thắn</a:t>
            </a:r>
            <a:endParaRPr lang="en-US" sz="2800" dirty="0"/>
          </a:p>
        </p:txBody>
      </p:sp>
    </p:spTree>
    <p:extLst>
      <p:ext uri="{BB962C8B-B14F-4D97-AF65-F5344CB8AC3E}">
        <p14:creationId xmlns:p14="http://schemas.microsoft.com/office/powerpoint/2010/main" val="319806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4676"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1117601" y="455362"/>
            <a:ext cx="6427037" cy="1550419"/>
          </a:xfrm>
        </p:spPr>
        <p:txBody>
          <a:bodyPr>
            <a:normAutofit/>
          </a:bodyPr>
          <a:lstStyle/>
          <a:p>
            <a:r>
              <a:rPr lang="en-US" dirty="0" err="1"/>
              <a:t>Tình</a:t>
            </a:r>
            <a:r>
              <a:rPr lang="en-US" dirty="0"/>
              <a:t> </a:t>
            </a:r>
            <a:r>
              <a:rPr lang="en-US" dirty="0" err="1"/>
              <a:t>Dục</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757989" y="1479884"/>
            <a:ext cx="6786649" cy="4922754"/>
          </a:xfrm>
        </p:spPr>
        <p:txBody>
          <a:bodyPr>
            <a:noAutofit/>
          </a:bodyPr>
          <a:lstStyle/>
          <a:p>
            <a:pPr marL="0" indent="0">
              <a:buNone/>
            </a:pPr>
            <a:r>
              <a:rPr lang="vi-VN" sz="2400" dirty="0"/>
              <a:t>Bài học từ câu chuyện của Hoàng tử Am-Môn và Công Chúa Ta-Ma, các con của Đa-Vít ( II Sa-Mu-Ên 13)</a:t>
            </a:r>
          </a:p>
          <a:p>
            <a:pPr marL="0" indent="0">
              <a:buNone/>
            </a:pPr>
            <a:r>
              <a:rPr lang="vi-VN" sz="2400" dirty="0"/>
              <a:t>	- Tình dục không phải là tình yêu</a:t>
            </a:r>
          </a:p>
          <a:p>
            <a:pPr marL="0" indent="0">
              <a:buNone/>
            </a:pPr>
            <a:r>
              <a:rPr lang="vi-VN" sz="2400" dirty="0"/>
              <a:t>	- Sự hám dục của Am-môn khiến chàng hoàng tử này hiếp dâm em gái cùng cha khác mẹ và trả một giá bằng mạng sống của mình</a:t>
            </a:r>
          </a:p>
          <a:p>
            <a:pPr marL="0" indent="0">
              <a:buNone/>
            </a:pPr>
            <a:r>
              <a:rPr lang="vi-VN" sz="2400" dirty="0"/>
              <a:t>	- Bi kịch của gia đình Đa-Vít bắt đầu ở: II Sa-mu-ên 11</a:t>
            </a:r>
            <a:endParaRPr lang="en-US" sz="2400" dirty="0"/>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3382"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6259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5106593"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3788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5563792" y="455362"/>
            <a:ext cx="5510607" cy="1550419"/>
          </a:xfrm>
        </p:spPr>
        <p:txBody>
          <a:bodyPr>
            <a:normAutofit/>
          </a:bodyPr>
          <a:lstStyle/>
          <a:p>
            <a:r>
              <a:rPr lang="en-US" dirty="0" err="1"/>
              <a:t>Tình</a:t>
            </a:r>
            <a:r>
              <a:rPr lang="en-US" dirty="0"/>
              <a:t> </a:t>
            </a:r>
            <a:r>
              <a:rPr lang="en-US" dirty="0" err="1"/>
              <a:t>Dục</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5450305" y="1455821"/>
            <a:ext cx="6304547" cy="5101390"/>
          </a:xfrm>
        </p:spPr>
        <p:txBody>
          <a:bodyPr>
            <a:normAutofit lnSpcReduction="10000"/>
          </a:bodyPr>
          <a:lstStyle/>
          <a:p>
            <a:pPr marL="0" indent="0">
              <a:lnSpc>
                <a:spcPct val="100000"/>
              </a:lnSpc>
              <a:buNone/>
            </a:pPr>
            <a:r>
              <a:rPr lang="vi-VN" sz="2400" dirty="0"/>
              <a:t>Sự khích động tình dục dẩn đến sự mất kiềm chế dẩn đến phạm tội. Từ mắt đến tay rất gần.</a:t>
            </a:r>
          </a:p>
          <a:p>
            <a:pPr marL="0" indent="0">
              <a:lnSpc>
                <a:spcPct val="100000"/>
              </a:lnSpc>
              <a:buNone/>
            </a:pPr>
            <a:r>
              <a:rPr lang="vi-VN" sz="2400" dirty="0"/>
              <a:t>	Phim sex, ảnh khoả thân, những cảnh nóng trên phim ảnh, các phụ nữ đẹp khiêu gợi tạo sự khích dục rất nhạy bén với phái nam. Và nó như lữa: cháy lan và thiêu đốt mọi thứ.</a:t>
            </a:r>
          </a:p>
          <a:p>
            <a:pPr marL="0" indent="0">
              <a:lnSpc>
                <a:spcPct val="100000"/>
              </a:lnSpc>
              <a:buNone/>
            </a:pPr>
            <a:r>
              <a:rPr lang="vi-VN" sz="2400" dirty="0"/>
              <a:t>	</a:t>
            </a:r>
            <a:r>
              <a:rPr lang="vi-VN" sz="2400" i="1" dirty="0"/>
              <a:t> </a:t>
            </a:r>
            <a:r>
              <a:rPr lang="vi-VN" sz="2400" i="1" dirty="0">
                <a:solidFill>
                  <a:srgbClr val="C00000"/>
                </a:solidFill>
              </a:rPr>
              <a:t>Nhã ca 2:</a:t>
            </a:r>
            <a:r>
              <a:rPr lang="vi-VN" sz="2400" i="1" dirty="0">
                <a:solidFill>
                  <a:srgbClr val="C00000"/>
                </a:solidFill>
                <a:hlinkClick r:id="rId3" tooltip="Share Verse">
                  <a:extLst>
                    <a:ext uri="{A12FA001-AC4F-418D-AE19-62706E023703}">
                      <ahyp:hlinkClr xmlns:ahyp="http://schemas.microsoft.com/office/drawing/2018/hyperlinkcolor" val="tx"/>
                    </a:ext>
                  </a:extLst>
                </a:hlinkClick>
              </a:rPr>
              <a:t>7</a:t>
            </a:r>
            <a:r>
              <a:rPr lang="vi-VN" sz="2400" i="1" dirty="0">
                <a:solidFill>
                  <a:srgbClr val="C00000"/>
                </a:solidFill>
              </a:rPr>
              <a:t> ”Hỡi các con gái Giê-ru-sa-lem, ta ép nài các ngươi Bởi những con hoàng dương hay là con nai đồng nội, Chớ kinh động, chớ làm tỉnh thức ái tình ta Cho đến khi nó muốn.”</a:t>
            </a:r>
          </a:p>
          <a:p>
            <a:pPr marL="0" indent="0">
              <a:lnSpc>
                <a:spcPct val="100000"/>
              </a:lnSpc>
              <a:buNone/>
            </a:pPr>
            <a:r>
              <a:rPr lang="vi-VN" sz="1700" dirty="0"/>
              <a:t>	</a:t>
            </a:r>
            <a:endParaRPr lang="en-US" sz="1700" dirty="0"/>
          </a:p>
        </p:txBody>
      </p:sp>
    </p:spTree>
    <p:extLst>
      <p:ext uri="{BB962C8B-B14F-4D97-AF65-F5344CB8AC3E}">
        <p14:creationId xmlns:p14="http://schemas.microsoft.com/office/powerpoint/2010/main" val="3382589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1301"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1117601" y="455362"/>
            <a:ext cx="7846501" cy="1550419"/>
          </a:xfrm>
        </p:spPr>
        <p:txBody>
          <a:bodyPr>
            <a:normAutofit/>
          </a:bodyPr>
          <a:lstStyle/>
          <a:p>
            <a:r>
              <a:rPr lang="en-US" dirty="0" err="1"/>
              <a:t>Tình</a:t>
            </a:r>
            <a:r>
              <a:rPr lang="en-US" dirty="0"/>
              <a:t> </a:t>
            </a:r>
            <a:r>
              <a:rPr lang="en-US" dirty="0" err="1"/>
              <a:t>Dục</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830179" y="1636295"/>
            <a:ext cx="8241632" cy="4620126"/>
          </a:xfrm>
        </p:spPr>
        <p:txBody>
          <a:bodyPr>
            <a:normAutofit/>
          </a:bodyPr>
          <a:lstStyle/>
          <a:p>
            <a:pPr marL="0" indent="0">
              <a:lnSpc>
                <a:spcPct val="100000"/>
              </a:lnSpc>
              <a:buNone/>
            </a:pPr>
            <a:r>
              <a:rPr lang="vi-VN" sz="2800" dirty="0"/>
              <a:t>Chúa dùng hình ảnh quyết liệt, một kết cục bi thảm, đối với sự cám dổ khó kiềm chế này.</a:t>
            </a:r>
          </a:p>
          <a:p>
            <a:pPr marL="0" indent="0">
              <a:lnSpc>
                <a:spcPct val="100000"/>
              </a:lnSpc>
              <a:buNone/>
            </a:pPr>
            <a:endParaRPr lang="vi-VN" sz="2400" dirty="0"/>
          </a:p>
          <a:p>
            <a:pPr marL="0" indent="0">
              <a:lnSpc>
                <a:spcPct val="100000"/>
              </a:lnSpc>
              <a:buNone/>
            </a:pPr>
            <a:r>
              <a:rPr lang="vi-VN" sz="2400" dirty="0">
                <a:hlinkClick r:id="rId3" tooltip="Share Verse">
                  <a:extLst>
                    <a:ext uri="{A12FA001-AC4F-418D-AE19-62706E023703}">
                      <ahyp:hlinkClr xmlns:ahyp="http://schemas.microsoft.com/office/drawing/2018/hyperlinkcolor" val="tx"/>
                    </a:ext>
                  </a:extLst>
                </a:hlinkClick>
              </a:rPr>
              <a:t> </a:t>
            </a:r>
            <a:r>
              <a:rPr lang="vi-VN" sz="2400" dirty="0">
                <a:solidFill>
                  <a:srgbClr val="FF0000"/>
                </a:solidFill>
                <a:latin typeface="American Typewriter" panose="02090604020004020304" pitchFamily="18" charset="77"/>
                <a:hlinkClick r:id="rId3" tooltip="Share Verse">
                  <a:extLst>
                    <a:ext uri="{A12FA001-AC4F-418D-AE19-62706E023703}">
                      <ahyp:hlinkClr xmlns:ahyp="http://schemas.microsoft.com/office/drawing/2018/hyperlinkcolor" val="tx"/>
                    </a:ext>
                  </a:extLst>
                </a:hlinkClick>
              </a:rPr>
              <a:t>(</a:t>
            </a:r>
            <a:r>
              <a:rPr lang="vi-VN" sz="2400" dirty="0">
                <a:latin typeface="American Typewriter" panose="02090604020004020304" pitchFamily="18" charset="77"/>
                <a:hlinkClick r:id="rId3" tooltip="Share Verse">
                  <a:extLst>
                    <a:ext uri="{A12FA001-AC4F-418D-AE19-62706E023703}">
                      <ahyp:hlinkClr xmlns:ahyp="http://schemas.microsoft.com/office/drawing/2018/hyperlinkcolor" val="tx"/>
                    </a:ext>
                  </a:extLst>
                </a:hlinkClick>
              </a:rPr>
              <a:t>29</a:t>
            </a:r>
            <a:r>
              <a:rPr lang="vi-VN" sz="2400" dirty="0">
                <a:solidFill>
                  <a:srgbClr val="FF0000"/>
                </a:solidFill>
                <a:latin typeface="American Typewriter" panose="02090604020004020304" pitchFamily="18" charset="77"/>
              </a:rPr>
              <a:t> Vậy nếu con mắt bên hữu xui cho ngươi phạm tội, thì hãy móc mà quăng nó cho xa ngươi đi; vì thà chịu một phần thân thể ngươi phải hư, còn hơn là cả thân thể bị ném vào địa ngục. </a:t>
            </a:r>
            <a:r>
              <a:rPr lang="vi-VN" sz="2400" dirty="0">
                <a:latin typeface="American Typewriter" panose="02090604020004020304" pitchFamily="18" charset="77"/>
                <a:hlinkClick r:id="rId4" tooltip="Share Verse">
                  <a:extLst>
                    <a:ext uri="{A12FA001-AC4F-418D-AE19-62706E023703}">
                      <ahyp:hlinkClr xmlns:ahyp="http://schemas.microsoft.com/office/drawing/2018/hyperlinkcolor" val="tx"/>
                    </a:ext>
                  </a:extLst>
                </a:hlinkClick>
              </a:rPr>
              <a:t>30</a:t>
            </a:r>
            <a:r>
              <a:rPr lang="vi-VN" sz="2400" dirty="0">
                <a:solidFill>
                  <a:srgbClr val="FF0000"/>
                </a:solidFill>
                <a:latin typeface="American Typewriter" panose="02090604020004020304" pitchFamily="18" charset="77"/>
              </a:rPr>
              <a:t> Lại nếu tay hữu xui cho ngươi phạm tội, thì hãy chặt mà liệng nó cho xa ngươi đi; vì thà chịu một phần thân thể ngươi phải hư, còn hơn là cả thân thể vào địa ngục.)</a:t>
            </a:r>
            <a:endParaRPr lang="vi-VN" sz="2400" dirty="0">
              <a:solidFill>
                <a:srgbClr val="FF0000"/>
              </a:solidFill>
            </a:endParaRPr>
          </a:p>
          <a:p>
            <a:pPr marL="0" indent="0">
              <a:lnSpc>
                <a:spcPct val="100000"/>
              </a:lnSpc>
              <a:buNone/>
            </a:pPr>
            <a:endParaRPr lang="en-US" sz="2000" dirty="0"/>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90007"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6175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p:txBody>
          <a:bodyPr/>
          <a:lstStyle/>
          <a:p>
            <a:r>
              <a:rPr lang="en-US" dirty="0" err="1"/>
              <a:t>Tình</a:t>
            </a:r>
            <a:r>
              <a:rPr lang="en-US" dirty="0"/>
              <a:t> </a:t>
            </a:r>
            <a:r>
              <a:rPr lang="en-US" dirty="0" err="1"/>
              <a:t>Dục</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1587710" y="1588167"/>
            <a:ext cx="9962606" cy="4716379"/>
          </a:xfrm>
        </p:spPr>
        <p:txBody>
          <a:bodyPr>
            <a:normAutofit/>
          </a:bodyPr>
          <a:lstStyle/>
          <a:p>
            <a:pPr marL="0" indent="0">
              <a:buNone/>
            </a:pPr>
            <a:r>
              <a:rPr lang="vi-VN" sz="3200" dirty="0"/>
              <a:t>Sự bắt đầu bên trong tấm lòng làm tổn thương mối quan hệ chúng ta với Chúa. </a:t>
            </a:r>
          </a:p>
          <a:p>
            <a:pPr marL="0" indent="0">
              <a:buNone/>
            </a:pPr>
            <a:r>
              <a:rPr lang="vi-VN" sz="3200" dirty="0"/>
              <a:t>Hành động là kết quả và sự huỷ phá đã xãy ra. Quá trễ khi tội lỗi đã phạm.</a:t>
            </a:r>
          </a:p>
          <a:p>
            <a:pPr marL="0" indent="0">
              <a:buNone/>
            </a:pPr>
            <a:r>
              <a:rPr lang="vi-VN" sz="3200" dirty="0"/>
              <a:t> </a:t>
            </a:r>
          </a:p>
          <a:p>
            <a:pPr marL="0" indent="0">
              <a:buNone/>
            </a:pPr>
            <a:r>
              <a:rPr lang="vi-VN" sz="2800" i="1" dirty="0">
                <a:solidFill>
                  <a:srgbClr val="FF0000"/>
                </a:solidFill>
              </a:rPr>
              <a:t>Ma-thi-ơ 15: 19 “Vì tự nơi lòng mà ra những ác tưởng, những tội giết người, tà dâm, dâm dục, trộm cướp, làm chứng dối, và lộng ngôn.” </a:t>
            </a:r>
            <a:endParaRPr lang="en-US" sz="2800" i="1" dirty="0">
              <a:solidFill>
                <a:srgbClr val="FF0000"/>
              </a:solidFill>
            </a:endParaRPr>
          </a:p>
          <a:p>
            <a:pPr marL="0" indent="0">
              <a:buNone/>
            </a:pPr>
            <a:endParaRPr lang="en-US" sz="2400" dirty="0"/>
          </a:p>
        </p:txBody>
      </p:sp>
    </p:spTree>
    <p:extLst>
      <p:ext uri="{BB962C8B-B14F-4D97-AF65-F5344CB8AC3E}">
        <p14:creationId xmlns:p14="http://schemas.microsoft.com/office/powerpoint/2010/main" val="1939378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4647362" y="455362"/>
            <a:ext cx="6427037" cy="1550419"/>
          </a:xfrm>
        </p:spPr>
        <p:txBody>
          <a:bodyPr>
            <a:normAutofit/>
          </a:bodyPr>
          <a:lstStyle/>
          <a:p>
            <a:r>
              <a:rPr lang="en-US" dirty="0"/>
              <a:t>Ly </a:t>
            </a:r>
            <a:r>
              <a:rPr lang="en-US" dirty="0" err="1"/>
              <a:t>Dị</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4647362" y="2160016"/>
            <a:ext cx="6427037" cy="3926152"/>
          </a:xfrm>
        </p:spPr>
        <p:txBody>
          <a:bodyPr>
            <a:normAutofit/>
          </a:bodyPr>
          <a:lstStyle/>
          <a:p>
            <a:pPr marL="0" indent="0">
              <a:buNone/>
            </a:pPr>
            <a:r>
              <a:rPr lang="vi-VN" sz="2800" dirty="0">
                <a:hlinkClick r:id="rId3" tooltip="Share Verse"/>
              </a:rPr>
              <a:t>31</a:t>
            </a:r>
            <a:r>
              <a:rPr lang="vi-VN" sz="2800" dirty="0"/>
              <a:t> </a:t>
            </a:r>
            <a:r>
              <a:rPr lang="vi-VN" sz="2800" dirty="0">
                <a:solidFill>
                  <a:srgbClr val="C00000"/>
                </a:solidFill>
              </a:rPr>
              <a:t>Lại có nói rằng: Nếu người nào để vợ mình, thì hãy cho vợ cái tờ để. </a:t>
            </a:r>
            <a:r>
              <a:rPr lang="vi-VN" sz="2800" dirty="0">
                <a:hlinkClick r:id="rId4" tooltip="Share Verse"/>
              </a:rPr>
              <a:t>32</a:t>
            </a:r>
            <a:r>
              <a:rPr lang="vi-VN" sz="2800" dirty="0"/>
              <a:t> </a:t>
            </a:r>
            <a:r>
              <a:rPr lang="vi-VN" sz="2800" dirty="0">
                <a:solidFill>
                  <a:srgbClr val="C00000"/>
                </a:solidFill>
              </a:rPr>
              <a:t>Song ta phán cùng các ngươi: Nếu người nào để vợ mà không phải vì cớ ngoại tình, thì người ấy làm cho vợ mình ra người tà dâm; lại nếu người nào cưới đàn bà bị để, thì cũng phạm tội tà dâm. </a:t>
            </a:r>
            <a:endParaRPr lang="en-US" sz="2800" dirty="0">
              <a:solidFill>
                <a:srgbClr val="C00000"/>
              </a:solidFill>
            </a:endParaRPr>
          </a:p>
        </p:txBody>
      </p:sp>
    </p:spTree>
    <p:extLst>
      <p:ext uri="{BB962C8B-B14F-4D97-AF65-F5344CB8AC3E}">
        <p14:creationId xmlns:p14="http://schemas.microsoft.com/office/powerpoint/2010/main" val="3794460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5E1E5-ED9D-AB4E-94A2-6C26C769F96A}"/>
              </a:ext>
            </a:extLst>
          </p:cNvPr>
          <p:cNvSpPr>
            <a:spLocks noGrp="1"/>
          </p:cNvSpPr>
          <p:nvPr>
            <p:ph type="title"/>
          </p:nvPr>
        </p:nvSpPr>
        <p:spPr>
          <a:xfrm>
            <a:off x="1681288" y="190667"/>
            <a:ext cx="9486690" cy="1550419"/>
          </a:xfrm>
        </p:spPr>
        <p:txBody>
          <a:bodyPr/>
          <a:lstStyle/>
          <a:p>
            <a:r>
              <a:rPr lang="en-US" dirty="0" err="1"/>
              <a:t>Luật</a:t>
            </a:r>
            <a:r>
              <a:rPr lang="en-US" dirty="0"/>
              <a:t> </a:t>
            </a:r>
            <a:r>
              <a:rPr lang="en-US" dirty="0" err="1"/>
              <a:t>Môi</a:t>
            </a:r>
            <a:r>
              <a:rPr lang="en-US" dirty="0"/>
              <a:t> Se </a:t>
            </a:r>
            <a:r>
              <a:rPr lang="en-US" dirty="0" err="1"/>
              <a:t>và</a:t>
            </a:r>
            <a:r>
              <a:rPr lang="en-US" dirty="0"/>
              <a:t> </a:t>
            </a:r>
            <a:r>
              <a:rPr lang="en-US" dirty="0" err="1"/>
              <a:t>Giá</a:t>
            </a:r>
            <a:r>
              <a:rPr lang="en-US" dirty="0"/>
              <a:t> </a:t>
            </a:r>
            <a:r>
              <a:rPr lang="en-US" dirty="0" err="1"/>
              <a:t>trị</a:t>
            </a:r>
            <a:r>
              <a:rPr lang="en-US" dirty="0"/>
              <a:t> </a:t>
            </a:r>
            <a:r>
              <a:rPr lang="en-US" dirty="0" err="1"/>
              <a:t>Thiên</a:t>
            </a:r>
            <a:r>
              <a:rPr lang="en-US" dirty="0"/>
              <a:t> </a:t>
            </a:r>
            <a:r>
              <a:rPr lang="en-US" dirty="0" err="1"/>
              <a:t>đàng</a:t>
            </a:r>
            <a:endParaRPr lang="en-US" dirty="0"/>
          </a:p>
        </p:txBody>
      </p:sp>
      <p:sp>
        <p:nvSpPr>
          <p:cNvPr id="3" name="Content Placeholder 2">
            <a:extLst>
              <a:ext uri="{FF2B5EF4-FFF2-40B4-BE49-F238E27FC236}">
                <a16:creationId xmlns:a16="http://schemas.microsoft.com/office/drawing/2014/main" id="{EB61DE51-1AFD-6243-83C1-4ACCFC30BF3D}"/>
              </a:ext>
            </a:extLst>
          </p:cNvPr>
          <p:cNvSpPr>
            <a:spLocks noGrp="1"/>
          </p:cNvSpPr>
          <p:nvPr>
            <p:ph idx="1"/>
          </p:nvPr>
        </p:nvSpPr>
        <p:spPr>
          <a:xfrm>
            <a:off x="1335045" y="965876"/>
            <a:ext cx="10179175" cy="5787189"/>
          </a:xfrm>
        </p:spPr>
        <p:txBody>
          <a:bodyPr>
            <a:noAutofit/>
          </a:bodyPr>
          <a:lstStyle/>
          <a:p>
            <a:pPr marL="0" indent="0">
              <a:buNone/>
            </a:pPr>
            <a:r>
              <a:rPr lang="vi-VN" sz="2400" dirty="0"/>
              <a:t>Ma-thi-ơ 19: </a:t>
            </a:r>
            <a:r>
              <a:rPr lang="vi-VN" sz="2400" i="1" dirty="0">
                <a:hlinkClick r:id="rId3" tooltip="Share Verse">
                  <a:extLst>
                    <a:ext uri="{A12FA001-AC4F-418D-AE19-62706E023703}">
                      <ahyp:hlinkClr xmlns:ahyp="http://schemas.microsoft.com/office/drawing/2018/hyperlinkcolor" val="tx"/>
                    </a:ext>
                  </a:extLst>
                </a:hlinkClick>
              </a:rPr>
              <a:t>3</a:t>
            </a:r>
            <a:r>
              <a:rPr lang="vi-VN" sz="2400" i="1" dirty="0"/>
              <a:t> </a:t>
            </a:r>
            <a:r>
              <a:rPr lang="vi-VN" sz="2400" i="1" dirty="0">
                <a:solidFill>
                  <a:srgbClr val="FF0000"/>
                </a:solidFill>
              </a:rPr>
              <a:t>Người Pha-ri-si bèn đến gần để thử Ngài, mà rằng: Không cứ vì cớ gì người ta có phép để vợ mình chăng? </a:t>
            </a:r>
            <a:r>
              <a:rPr lang="vi-VN" sz="2400" i="1" dirty="0">
                <a:hlinkClick r:id="rId4" tooltip="Share Verse">
                  <a:extLst>
                    <a:ext uri="{A12FA001-AC4F-418D-AE19-62706E023703}">
                      <ahyp:hlinkClr xmlns:ahyp="http://schemas.microsoft.com/office/drawing/2018/hyperlinkcolor" val="tx"/>
                    </a:ext>
                  </a:extLst>
                </a:hlinkClick>
              </a:rPr>
              <a:t>4</a:t>
            </a:r>
            <a:r>
              <a:rPr lang="vi-VN" sz="2400" i="1" dirty="0">
                <a:solidFill>
                  <a:srgbClr val="FF0000"/>
                </a:solidFill>
              </a:rPr>
              <a:t> Ngài trả lời rằng: Các ngươi há chưa đọc lời chép về Đấng Tạo Hóa, hồi ban đầu, dựng nên một người nam, một người nữ, </a:t>
            </a:r>
            <a:r>
              <a:rPr lang="vi-VN" sz="2400" i="1" dirty="0">
                <a:hlinkClick r:id="rId5" tooltip="Share Verse">
                  <a:extLst>
                    <a:ext uri="{A12FA001-AC4F-418D-AE19-62706E023703}">
                      <ahyp:hlinkClr xmlns:ahyp="http://schemas.microsoft.com/office/drawing/2018/hyperlinkcolor" val="tx"/>
                    </a:ext>
                  </a:extLst>
                </a:hlinkClick>
              </a:rPr>
              <a:t>5</a:t>
            </a:r>
            <a:r>
              <a:rPr lang="vi-VN" sz="2400" i="1" dirty="0">
                <a:solidFill>
                  <a:srgbClr val="FF0000"/>
                </a:solidFill>
              </a:rPr>
              <a:t> và có phán rằng: Vì cớ đó người nam sẽ lìa cha mẹ, mà dính díu với vợ mình; hai người sẽ cùng nên một thịt hay sao? </a:t>
            </a:r>
            <a:r>
              <a:rPr lang="vi-VN" sz="2400" i="1" dirty="0">
                <a:hlinkClick r:id="rId6" tooltip="Share Verse">
                  <a:extLst>
                    <a:ext uri="{A12FA001-AC4F-418D-AE19-62706E023703}">
                      <ahyp:hlinkClr xmlns:ahyp="http://schemas.microsoft.com/office/drawing/2018/hyperlinkcolor" val="tx"/>
                    </a:ext>
                  </a:extLst>
                </a:hlinkClick>
              </a:rPr>
              <a:t>6</a:t>
            </a:r>
            <a:r>
              <a:rPr lang="vi-VN" sz="2400" i="1" dirty="0">
                <a:solidFill>
                  <a:srgbClr val="FF0000"/>
                </a:solidFill>
              </a:rPr>
              <a:t> Thế thì, vợ chồng không phải là hai nữa, nhưng một thịt mà thôi. Vậy, loài người không nên phân rẽ những kẻ mà Đức Chúa Trời đã phối hiệp! </a:t>
            </a:r>
            <a:r>
              <a:rPr lang="vi-VN" sz="2400" i="1" dirty="0">
                <a:hlinkClick r:id="rId7" tooltip="Share Verse">
                  <a:extLst>
                    <a:ext uri="{A12FA001-AC4F-418D-AE19-62706E023703}">
                      <ahyp:hlinkClr xmlns:ahyp="http://schemas.microsoft.com/office/drawing/2018/hyperlinkcolor" val="tx"/>
                    </a:ext>
                  </a:extLst>
                </a:hlinkClick>
              </a:rPr>
              <a:t>7</a:t>
            </a:r>
            <a:r>
              <a:rPr lang="vi-VN" sz="2400" i="1" dirty="0">
                <a:solidFill>
                  <a:srgbClr val="FF0000"/>
                </a:solidFill>
              </a:rPr>
              <a:t> Họ lại hỏi Ngài rằng: Vậy chớ sao Môi-se đã dạy lập tờ để đặng để vợ đi? </a:t>
            </a:r>
            <a:r>
              <a:rPr lang="vi-VN" sz="2400" i="1" dirty="0">
                <a:hlinkClick r:id="rId8" tooltip="Share Verse">
                  <a:extLst>
                    <a:ext uri="{A12FA001-AC4F-418D-AE19-62706E023703}">
                      <ahyp:hlinkClr xmlns:ahyp="http://schemas.microsoft.com/office/drawing/2018/hyperlinkcolor" val="tx"/>
                    </a:ext>
                  </a:extLst>
                </a:hlinkClick>
              </a:rPr>
              <a:t>8</a:t>
            </a:r>
            <a:r>
              <a:rPr lang="vi-VN" sz="2400" i="1" dirty="0">
                <a:solidFill>
                  <a:srgbClr val="FF0000"/>
                </a:solidFill>
              </a:rPr>
              <a:t> Ngài phán rằng: Vì cớ lòng các ngươi cứng cỏi, nên Môi-se cho phép để vợ; nhưng, lúc ban đầu không có như vậy đâu. </a:t>
            </a:r>
            <a:r>
              <a:rPr lang="vi-VN" sz="2400" i="1" dirty="0">
                <a:hlinkClick r:id="rId9" tooltip="Share Verse">
                  <a:extLst>
                    <a:ext uri="{A12FA001-AC4F-418D-AE19-62706E023703}">
                      <ahyp:hlinkClr xmlns:ahyp="http://schemas.microsoft.com/office/drawing/2018/hyperlinkcolor" val="tx"/>
                    </a:ext>
                  </a:extLst>
                </a:hlinkClick>
              </a:rPr>
              <a:t>9</a:t>
            </a:r>
            <a:r>
              <a:rPr lang="vi-VN" sz="2400" i="1" dirty="0">
                <a:solidFill>
                  <a:srgbClr val="FF0000"/>
                </a:solidFill>
              </a:rPr>
              <a:t> Vả, ta phán cùng các ngươi, nếu ai để vợ mình không phải vì cớ ngoại tình, và cưới vợ khác, thì người ấy phạm tội tà dâm; và hễ ai cưới người bị để, thì phạm tội ngoại tình. </a:t>
            </a:r>
            <a:r>
              <a:rPr lang="vi-VN" sz="2400" i="1" dirty="0">
                <a:hlinkClick r:id="rId10" tooltip="Share Verse">
                  <a:extLst>
                    <a:ext uri="{A12FA001-AC4F-418D-AE19-62706E023703}">
                      <ahyp:hlinkClr xmlns:ahyp="http://schemas.microsoft.com/office/drawing/2018/hyperlinkcolor" val="tx"/>
                    </a:ext>
                  </a:extLst>
                </a:hlinkClick>
              </a:rPr>
              <a:t>10</a:t>
            </a:r>
            <a:r>
              <a:rPr lang="vi-VN" sz="2400" i="1" dirty="0">
                <a:solidFill>
                  <a:srgbClr val="FF0000"/>
                </a:solidFill>
              </a:rPr>
              <a:t> Môn đồ thưa rằng: nếu phận người nam phải xử với vợ mình như vậy thì thà không cưới vợ là hơn.</a:t>
            </a:r>
            <a:endParaRPr lang="en-US" sz="2400" i="1" dirty="0">
              <a:solidFill>
                <a:srgbClr val="FF0000"/>
              </a:solidFill>
            </a:endParaRPr>
          </a:p>
        </p:txBody>
      </p:sp>
    </p:spTree>
    <p:extLst>
      <p:ext uri="{BB962C8B-B14F-4D97-AF65-F5344CB8AC3E}">
        <p14:creationId xmlns:p14="http://schemas.microsoft.com/office/powerpoint/2010/main" val="2401000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16E2C-5162-854D-86ED-9B0F6B8D9ABF}"/>
              </a:ext>
            </a:extLst>
          </p:cNvPr>
          <p:cNvSpPr>
            <a:spLocks noGrp="1"/>
          </p:cNvSpPr>
          <p:nvPr>
            <p:ph type="title"/>
          </p:nvPr>
        </p:nvSpPr>
        <p:spPr/>
        <p:txBody>
          <a:bodyPr/>
          <a:lstStyle/>
          <a:p>
            <a:r>
              <a:rPr lang="en-US" dirty="0" err="1"/>
              <a:t>Chúa</a:t>
            </a:r>
            <a:r>
              <a:rPr lang="en-US" dirty="0"/>
              <a:t> </a:t>
            </a:r>
            <a:r>
              <a:rPr lang="en-US" dirty="0" err="1"/>
              <a:t>ghét</a:t>
            </a:r>
            <a:r>
              <a:rPr lang="en-US" dirty="0"/>
              <a:t> </a:t>
            </a:r>
            <a:r>
              <a:rPr lang="en-US" dirty="0" err="1"/>
              <a:t>sự</a:t>
            </a:r>
            <a:r>
              <a:rPr lang="en-US" dirty="0"/>
              <a:t> li </a:t>
            </a:r>
            <a:r>
              <a:rPr lang="en-US" dirty="0" err="1"/>
              <a:t>dị</a:t>
            </a:r>
            <a:endParaRPr lang="en-US" dirty="0"/>
          </a:p>
        </p:txBody>
      </p:sp>
      <p:sp>
        <p:nvSpPr>
          <p:cNvPr id="3" name="Content Placeholder 2">
            <a:extLst>
              <a:ext uri="{FF2B5EF4-FFF2-40B4-BE49-F238E27FC236}">
                <a16:creationId xmlns:a16="http://schemas.microsoft.com/office/drawing/2014/main" id="{2C8E1A00-AA22-C24C-9FF1-30135EDE6BEE}"/>
              </a:ext>
            </a:extLst>
          </p:cNvPr>
          <p:cNvSpPr>
            <a:spLocks noGrp="1"/>
          </p:cNvSpPr>
          <p:nvPr>
            <p:ph idx="1"/>
          </p:nvPr>
        </p:nvSpPr>
        <p:spPr>
          <a:xfrm>
            <a:off x="1587709" y="1666721"/>
            <a:ext cx="9818227" cy="4589699"/>
          </a:xfrm>
        </p:spPr>
        <p:txBody>
          <a:bodyPr>
            <a:noAutofit/>
          </a:bodyPr>
          <a:lstStyle/>
          <a:p>
            <a:pPr marL="0" indent="0">
              <a:buNone/>
            </a:pPr>
            <a:r>
              <a:rPr lang="en-US" sz="2400" dirty="0"/>
              <a:t>Ma-la chi  2:</a:t>
            </a:r>
            <a:r>
              <a:rPr lang="vi-VN" sz="2400" dirty="0">
                <a:hlinkClick r:id="rId3" tooltip="Share Verse">
                  <a:extLst>
                    <a:ext uri="{A12FA001-AC4F-418D-AE19-62706E023703}">
                      <ahyp:hlinkClr xmlns:ahyp="http://schemas.microsoft.com/office/drawing/2018/hyperlinkcolor" val="tx"/>
                    </a:ext>
                  </a:extLst>
                </a:hlinkClick>
              </a:rPr>
              <a:t>14</a:t>
            </a:r>
            <a:r>
              <a:rPr lang="vi-VN" sz="2400" dirty="0"/>
              <a:t> </a:t>
            </a:r>
            <a:r>
              <a:rPr lang="vi-VN" sz="2400" i="1" dirty="0">
                <a:solidFill>
                  <a:srgbClr val="FF0000"/>
                </a:solidFill>
              </a:rPr>
              <a:t>Các ngươi lại nói rằng: Vì sao? Ấy là vì Đức Giê-hô-va làm chứng giữa ngươi và vợ ngươi lấy lúc tuổi trẻ, mà ngươi đãi nó cách phỉnh dối, dầu rằng nó là bạn ngươi và là vợ giao ước của ngươi. </a:t>
            </a:r>
            <a:r>
              <a:rPr lang="vi-VN" sz="2400" i="1" dirty="0">
                <a:hlinkClick r:id="rId4" tooltip="Share Verse">
                  <a:extLst>
                    <a:ext uri="{A12FA001-AC4F-418D-AE19-62706E023703}">
                      <ahyp:hlinkClr xmlns:ahyp="http://schemas.microsoft.com/office/drawing/2018/hyperlinkcolor" val="tx"/>
                    </a:ext>
                  </a:extLst>
                </a:hlinkClick>
              </a:rPr>
              <a:t>15</a:t>
            </a:r>
            <a:r>
              <a:rPr lang="vi-VN" sz="2400" i="1" dirty="0">
                <a:solidFill>
                  <a:srgbClr val="FF0000"/>
                </a:solidFill>
              </a:rPr>
              <a:t> Vả, hơi sống của Đức Chúa Trời dầu có dư dật, chỉ làm nên một người mà thôi. Nhưng vì sao chỉ làm một người? Ấy là vì tìm một dòng dõi thánh. Vậy các ngươi khá cẩn thận trong tâm thần mình; chớ đãi cách phỉnh dối với vợ mình lấy lúc tuổi trẻ. </a:t>
            </a:r>
            <a:r>
              <a:rPr lang="vi-VN" sz="2400" i="1" dirty="0">
                <a:hlinkClick r:id="rId5" tooltip="Share Verse">
                  <a:extLst>
                    <a:ext uri="{A12FA001-AC4F-418D-AE19-62706E023703}">
                      <ahyp:hlinkClr xmlns:ahyp="http://schemas.microsoft.com/office/drawing/2018/hyperlinkcolor" val="tx"/>
                    </a:ext>
                  </a:extLst>
                </a:hlinkClick>
              </a:rPr>
              <a:t>16</a:t>
            </a:r>
            <a:r>
              <a:rPr lang="vi-VN" sz="2400" i="1" dirty="0">
                <a:solidFill>
                  <a:srgbClr val="FF0000"/>
                </a:solidFill>
              </a:rPr>
              <a:t> Vì Giê-hô-va Đức Chúa Trời của Y-sơ-ra-ên có phán rằng ta ghét người nào bỏ vợ, và người nào lấy sự hung dữ che áo mình, Đức Giê-hô-va vạn quân phán vậy. Vậy hãy giữ trong tâm thần các ngươi, chớ đãi cách phỉnh dối. </a:t>
            </a:r>
            <a:endParaRPr lang="en-US" sz="2400" i="1" dirty="0">
              <a:solidFill>
                <a:srgbClr val="FF0000"/>
              </a:solidFill>
            </a:endParaRPr>
          </a:p>
        </p:txBody>
      </p:sp>
    </p:spTree>
    <p:extLst>
      <p:ext uri="{BB962C8B-B14F-4D97-AF65-F5344CB8AC3E}">
        <p14:creationId xmlns:p14="http://schemas.microsoft.com/office/powerpoint/2010/main" val="3300841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5153"/>
            <a:ext cx="2770699"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2201993"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3227898" y="455362"/>
            <a:ext cx="7846501" cy="1550419"/>
          </a:xfrm>
        </p:spPr>
        <p:txBody>
          <a:bodyPr>
            <a:normAutofit/>
          </a:bodyPr>
          <a:lstStyle/>
          <a:p>
            <a:r>
              <a:rPr lang="en-US" dirty="0" err="1"/>
              <a:t>Thề</a:t>
            </a:r>
            <a:r>
              <a:rPr lang="en-US" dirty="0"/>
              <a:t> </a:t>
            </a:r>
            <a:r>
              <a:rPr lang="en-US" dirty="0" err="1"/>
              <a:t>Thốt</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3227898" y="1552073"/>
            <a:ext cx="8033660" cy="4692315"/>
          </a:xfrm>
        </p:spPr>
        <p:txBody>
          <a:bodyPr>
            <a:normAutofit/>
          </a:bodyPr>
          <a:lstStyle/>
          <a:p>
            <a:pPr marL="0" indent="0">
              <a:buNone/>
            </a:pPr>
            <a:r>
              <a:rPr lang="vi-VN" dirty="0"/>
              <a:t> </a:t>
            </a:r>
            <a:r>
              <a:rPr lang="vi-VN" sz="2400" dirty="0">
                <a:hlinkClick r:id="rId3" tooltip="Share Verse"/>
              </a:rPr>
              <a:t>33</a:t>
            </a:r>
            <a:r>
              <a:rPr lang="vi-VN" sz="2400" dirty="0"/>
              <a:t> </a:t>
            </a:r>
            <a:r>
              <a:rPr lang="vi-VN" sz="2400" dirty="0">
                <a:solidFill>
                  <a:srgbClr val="C00000"/>
                </a:solidFill>
              </a:rPr>
              <a:t>Các ngươi còn có nghe lời phán cho người xưa rằng: Ngươi chớ thề dối, nhưng đối với Chúa, phải giữ vẹn lời thề mình</a:t>
            </a:r>
            <a:r>
              <a:rPr lang="vi-VN" sz="2400" dirty="0"/>
              <a:t>. </a:t>
            </a:r>
            <a:r>
              <a:rPr lang="vi-VN" sz="2400" dirty="0">
                <a:hlinkClick r:id="rId4" tooltip="Share Verse"/>
              </a:rPr>
              <a:t>34</a:t>
            </a:r>
            <a:r>
              <a:rPr lang="vi-VN" sz="2400" dirty="0"/>
              <a:t> </a:t>
            </a:r>
            <a:r>
              <a:rPr lang="vi-VN" sz="2400" dirty="0">
                <a:solidFill>
                  <a:srgbClr val="C00000"/>
                </a:solidFill>
              </a:rPr>
              <a:t>Song ta phán cùng các ngươi rằng đừng thề chi hết: đừng chỉ trời mà thề, vì là ngôi của Đức Chúa Trời;</a:t>
            </a:r>
            <a:r>
              <a:rPr lang="vi-VN" sz="2400" dirty="0"/>
              <a:t> </a:t>
            </a:r>
            <a:r>
              <a:rPr lang="vi-VN" sz="2400" dirty="0">
                <a:hlinkClick r:id="rId5" tooltip="Share Verse"/>
              </a:rPr>
              <a:t>35</a:t>
            </a:r>
            <a:r>
              <a:rPr lang="vi-VN" sz="2400" dirty="0"/>
              <a:t> </a:t>
            </a:r>
            <a:r>
              <a:rPr lang="vi-VN" sz="2400" dirty="0">
                <a:solidFill>
                  <a:srgbClr val="C00000"/>
                </a:solidFill>
              </a:rPr>
              <a:t>đừng chỉ đất mà thề, vì là bệ chân của Đức Chúa Trời; đừng chỉ thành Giê-ru-sa-lem mà thề, vì là thành của Vua lớn</a:t>
            </a:r>
            <a:r>
              <a:rPr lang="vi-VN" sz="2400" dirty="0"/>
              <a:t>. </a:t>
            </a:r>
            <a:r>
              <a:rPr lang="vi-VN" sz="2400" dirty="0">
                <a:hlinkClick r:id="rId6" tooltip="Share Verse"/>
              </a:rPr>
              <a:t>36</a:t>
            </a:r>
            <a:r>
              <a:rPr lang="vi-VN" sz="2400" dirty="0"/>
              <a:t> </a:t>
            </a:r>
            <a:r>
              <a:rPr lang="vi-VN" sz="2400" dirty="0">
                <a:solidFill>
                  <a:srgbClr val="C00000"/>
                </a:solidFill>
              </a:rPr>
              <a:t>Lại cũng đừng chỉ đầu ngươi mà thề, vì tự ngươi không thể làm cho một sợi tóc nên trắng hay là đen được.</a:t>
            </a:r>
            <a:r>
              <a:rPr lang="vi-VN" sz="2400" dirty="0"/>
              <a:t>  </a:t>
            </a:r>
            <a:r>
              <a:rPr lang="vi-VN" sz="2400" dirty="0">
                <a:hlinkClick r:id="rId7" tooltip="Share Verse"/>
              </a:rPr>
              <a:t>37</a:t>
            </a:r>
            <a:r>
              <a:rPr lang="vi-VN" sz="2400" dirty="0"/>
              <a:t> </a:t>
            </a:r>
            <a:r>
              <a:rPr lang="vi-VN" sz="2400" dirty="0">
                <a:solidFill>
                  <a:srgbClr val="C00000"/>
                </a:solidFill>
              </a:rPr>
              <a:t>Song ngươi phải nói rằng: phải, phải; không, không. Còn điều người ta nói thêm đó, bởi nơi quỉ dữ mà ra</a:t>
            </a:r>
            <a:endParaRPr lang="en-US" sz="2400" dirty="0">
              <a:solidFill>
                <a:srgbClr val="C00000"/>
              </a:solidFill>
            </a:endParaRPr>
          </a:p>
        </p:txBody>
      </p:sp>
    </p:spTree>
    <p:extLst>
      <p:ext uri="{BB962C8B-B14F-4D97-AF65-F5344CB8AC3E}">
        <p14:creationId xmlns:p14="http://schemas.microsoft.com/office/powerpoint/2010/main" val="1948351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4676"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077338-9296-3C46-8628-E8C8F41BCAF9}"/>
              </a:ext>
            </a:extLst>
          </p:cNvPr>
          <p:cNvSpPr>
            <a:spLocks noGrp="1"/>
          </p:cNvSpPr>
          <p:nvPr>
            <p:ph type="title"/>
          </p:nvPr>
        </p:nvSpPr>
        <p:spPr>
          <a:xfrm>
            <a:off x="1117601" y="455362"/>
            <a:ext cx="6427037" cy="1550419"/>
          </a:xfrm>
        </p:spPr>
        <p:txBody>
          <a:bodyPr>
            <a:normAutofit/>
          </a:bodyPr>
          <a:lstStyle/>
          <a:p>
            <a:r>
              <a:rPr lang="en-US" dirty="0" err="1"/>
              <a:t>Thề</a:t>
            </a:r>
            <a:r>
              <a:rPr lang="en-US" dirty="0"/>
              <a:t> </a:t>
            </a:r>
            <a:r>
              <a:rPr lang="en-US"/>
              <a:t>Thốt</a:t>
            </a:r>
            <a:endParaRPr lang="en-US" dirty="0"/>
          </a:p>
        </p:txBody>
      </p:sp>
      <p:sp>
        <p:nvSpPr>
          <p:cNvPr id="3" name="Content Placeholder 2">
            <a:extLst>
              <a:ext uri="{FF2B5EF4-FFF2-40B4-BE49-F238E27FC236}">
                <a16:creationId xmlns:a16="http://schemas.microsoft.com/office/drawing/2014/main" id="{3534762E-D54C-8B4F-B22E-E1469DCC7509}"/>
              </a:ext>
            </a:extLst>
          </p:cNvPr>
          <p:cNvSpPr>
            <a:spLocks noGrp="1"/>
          </p:cNvSpPr>
          <p:nvPr>
            <p:ph idx="1"/>
          </p:nvPr>
        </p:nvSpPr>
        <p:spPr>
          <a:xfrm>
            <a:off x="848820" y="2461143"/>
            <a:ext cx="6427037" cy="3926152"/>
          </a:xfrm>
        </p:spPr>
        <p:txBody>
          <a:bodyPr>
            <a:normAutofit/>
          </a:bodyPr>
          <a:lstStyle/>
          <a:p>
            <a:pPr>
              <a:buFont typeface="Wingdings" pitchFamily="2" charset="2"/>
              <a:buChar char="v"/>
            </a:pPr>
            <a:r>
              <a:rPr lang="en-US" sz="2400" dirty="0" err="1"/>
              <a:t>Không</a:t>
            </a:r>
            <a:r>
              <a:rPr lang="en-US" sz="2400" dirty="0"/>
              <a:t> </a:t>
            </a:r>
            <a:r>
              <a:rPr lang="en-US" sz="2400" dirty="0" err="1"/>
              <a:t>được</a:t>
            </a:r>
            <a:r>
              <a:rPr lang="en-US" sz="2400" dirty="0"/>
              <a:t> </a:t>
            </a:r>
            <a:r>
              <a:rPr lang="en-US" sz="2400" dirty="0" err="1"/>
              <a:t>thề</a:t>
            </a:r>
            <a:r>
              <a:rPr lang="en-US" sz="2400" dirty="0"/>
              <a:t>. </a:t>
            </a:r>
            <a:r>
              <a:rPr lang="en-US" sz="2400" dirty="0" err="1"/>
              <a:t>Điều</a:t>
            </a:r>
            <a:r>
              <a:rPr lang="en-US" sz="2400" dirty="0"/>
              <a:t> </a:t>
            </a:r>
            <a:r>
              <a:rPr lang="en-US" sz="2400" dirty="0" err="1"/>
              <a:t>răn</a:t>
            </a:r>
            <a:r>
              <a:rPr lang="en-US" sz="2400" dirty="0"/>
              <a:t> </a:t>
            </a:r>
            <a:r>
              <a:rPr lang="en-US" sz="2400" dirty="0" err="1"/>
              <a:t>thứ</a:t>
            </a:r>
            <a:r>
              <a:rPr lang="en-US" sz="2400" dirty="0"/>
              <a:t> 4 “</a:t>
            </a:r>
            <a:r>
              <a:rPr lang="en-US" sz="2400" dirty="0" err="1"/>
              <a:t>Chớ</a:t>
            </a:r>
            <a:r>
              <a:rPr lang="en-US" sz="2400" dirty="0"/>
              <a:t> </a:t>
            </a:r>
            <a:r>
              <a:rPr lang="en-US" sz="2400" dirty="0" err="1"/>
              <a:t>lấy</a:t>
            </a:r>
            <a:r>
              <a:rPr lang="en-US" sz="2400" dirty="0"/>
              <a:t> </a:t>
            </a:r>
            <a:r>
              <a:rPr lang="en-US" sz="2400" dirty="0" err="1"/>
              <a:t>danh</a:t>
            </a:r>
            <a:r>
              <a:rPr lang="en-US" sz="2400" dirty="0"/>
              <a:t> </a:t>
            </a:r>
            <a:r>
              <a:rPr lang="en-US" sz="2400" dirty="0" err="1"/>
              <a:t>Chúa</a:t>
            </a:r>
            <a:r>
              <a:rPr lang="en-US" sz="2400" dirty="0"/>
              <a:t> </a:t>
            </a:r>
            <a:r>
              <a:rPr lang="en-US" sz="2400" dirty="0" err="1"/>
              <a:t>mà</a:t>
            </a:r>
            <a:r>
              <a:rPr lang="en-US" sz="2400" dirty="0"/>
              <a:t> </a:t>
            </a:r>
            <a:r>
              <a:rPr lang="en-US" sz="2400" dirty="0" err="1"/>
              <a:t>làm</a:t>
            </a:r>
            <a:r>
              <a:rPr lang="en-US" sz="2400" dirty="0"/>
              <a:t> </a:t>
            </a:r>
            <a:r>
              <a:rPr lang="en-US" sz="2400" dirty="0" err="1"/>
              <a:t>chơi</a:t>
            </a:r>
            <a:r>
              <a:rPr lang="en-US" sz="2400" dirty="0"/>
              <a:t>”</a:t>
            </a:r>
          </a:p>
          <a:p>
            <a:pPr>
              <a:buFont typeface="Wingdings" pitchFamily="2" charset="2"/>
              <a:buChar char="v"/>
            </a:pPr>
            <a:r>
              <a:rPr lang="en-US" sz="2400" dirty="0" err="1"/>
              <a:t>Chúng</a:t>
            </a:r>
            <a:r>
              <a:rPr lang="en-US" sz="2400" dirty="0"/>
              <a:t> ta </a:t>
            </a:r>
            <a:r>
              <a:rPr lang="en-US" sz="2400" dirty="0" err="1"/>
              <a:t>không</a:t>
            </a:r>
            <a:r>
              <a:rPr lang="en-US" sz="2400" dirty="0"/>
              <a:t> </a:t>
            </a:r>
            <a:r>
              <a:rPr lang="en-US" sz="2400" dirty="0" err="1"/>
              <a:t>có</a:t>
            </a:r>
            <a:r>
              <a:rPr lang="en-US" sz="2400" dirty="0"/>
              <a:t> </a:t>
            </a:r>
            <a:r>
              <a:rPr lang="en-US" sz="2400" dirty="0" err="1"/>
              <a:t>thẩm</a:t>
            </a:r>
            <a:r>
              <a:rPr lang="en-US" sz="2400" dirty="0"/>
              <a:t> </a:t>
            </a:r>
            <a:r>
              <a:rPr lang="en-US" sz="2400" dirty="0" err="1"/>
              <a:t>quyền</a:t>
            </a:r>
            <a:r>
              <a:rPr lang="en-US" sz="2400" dirty="0"/>
              <a:t> </a:t>
            </a:r>
            <a:r>
              <a:rPr lang="en-US" sz="2400" dirty="0" err="1"/>
              <a:t>trên</a:t>
            </a:r>
            <a:r>
              <a:rPr lang="en-US" sz="2400" dirty="0"/>
              <a:t> </a:t>
            </a:r>
            <a:r>
              <a:rPr lang="en-US" sz="2400" dirty="0" err="1"/>
              <a:t>Đức</a:t>
            </a:r>
            <a:r>
              <a:rPr lang="en-US" sz="2400" dirty="0"/>
              <a:t> </a:t>
            </a:r>
            <a:r>
              <a:rPr lang="en-US" sz="2400" dirty="0" err="1"/>
              <a:t>Chúa</a:t>
            </a:r>
            <a:r>
              <a:rPr lang="en-US" sz="2400" dirty="0"/>
              <a:t> </a:t>
            </a:r>
            <a:r>
              <a:rPr lang="en-US" sz="2400" dirty="0" err="1"/>
              <a:t>Trời</a:t>
            </a:r>
            <a:r>
              <a:rPr lang="en-US" sz="2400" dirty="0"/>
              <a:t> </a:t>
            </a:r>
            <a:r>
              <a:rPr lang="en-US" sz="2400" dirty="0" err="1"/>
              <a:t>và</a:t>
            </a:r>
            <a:r>
              <a:rPr lang="en-US" sz="2400" dirty="0"/>
              <a:t> </a:t>
            </a:r>
            <a:r>
              <a:rPr lang="en-US" sz="2400" dirty="0" err="1"/>
              <a:t>tương</a:t>
            </a:r>
            <a:r>
              <a:rPr lang="en-US" sz="2400" dirty="0"/>
              <a:t> </a:t>
            </a:r>
            <a:r>
              <a:rPr lang="en-US" sz="2400" dirty="0" err="1"/>
              <a:t>lai</a:t>
            </a:r>
            <a:r>
              <a:rPr lang="en-US" sz="2400" dirty="0"/>
              <a:t> </a:t>
            </a:r>
            <a:r>
              <a:rPr lang="en-US" sz="2400" dirty="0" err="1"/>
              <a:t>mình</a:t>
            </a:r>
            <a:r>
              <a:rPr lang="en-US" sz="2400" dirty="0"/>
              <a:t> (c.34-36)</a:t>
            </a:r>
          </a:p>
          <a:p>
            <a:pPr>
              <a:buFont typeface="Wingdings" pitchFamily="2" charset="2"/>
              <a:buChar char="v"/>
            </a:pPr>
            <a:r>
              <a:rPr lang="en-US" sz="2400" dirty="0" err="1"/>
              <a:t>Người</a:t>
            </a:r>
            <a:r>
              <a:rPr lang="en-US" sz="2400" dirty="0"/>
              <a:t> </a:t>
            </a:r>
            <a:r>
              <a:rPr lang="en-US" sz="2400" dirty="0" err="1"/>
              <a:t>thiếu</a:t>
            </a:r>
            <a:r>
              <a:rPr lang="en-US" sz="2400" dirty="0"/>
              <a:t> </a:t>
            </a:r>
            <a:r>
              <a:rPr lang="en-US" sz="2400" dirty="0" err="1"/>
              <a:t>uy</a:t>
            </a:r>
            <a:r>
              <a:rPr lang="en-US" sz="2400" dirty="0"/>
              <a:t> </a:t>
            </a:r>
            <a:r>
              <a:rPr lang="en-US" sz="2400" dirty="0" err="1"/>
              <a:t>tín</a:t>
            </a:r>
            <a:r>
              <a:rPr lang="en-US" sz="2400" dirty="0"/>
              <a:t> </a:t>
            </a:r>
            <a:r>
              <a:rPr lang="en-US" sz="2400" dirty="0" err="1"/>
              <a:t>thường</a:t>
            </a:r>
            <a:r>
              <a:rPr lang="en-US" sz="2400" dirty="0"/>
              <a:t> </a:t>
            </a:r>
            <a:r>
              <a:rPr lang="en-US" sz="2400" dirty="0" err="1"/>
              <a:t>thề</a:t>
            </a:r>
            <a:r>
              <a:rPr lang="en-US" sz="2400" dirty="0"/>
              <a:t> </a:t>
            </a:r>
            <a:r>
              <a:rPr lang="en-US" sz="2400" dirty="0" err="1"/>
              <a:t>thốt</a:t>
            </a:r>
            <a:r>
              <a:rPr lang="en-US" sz="2400" dirty="0"/>
              <a:t> (C. 37)</a:t>
            </a:r>
          </a:p>
          <a:p>
            <a:pPr>
              <a:buFont typeface="Wingdings" pitchFamily="2" charset="2"/>
              <a:buChar char="v"/>
            </a:pPr>
            <a:r>
              <a:rPr lang="en-US" sz="2400" dirty="0" err="1"/>
              <a:t>Để</a:t>
            </a:r>
            <a:r>
              <a:rPr lang="en-US" sz="2400" dirty="0"/>
              <a:t> </a:t>
            </a:r>
            <a:r>
              <a:rPr lang="en-US" sz="2400" dirty="0" err="1"/>
              <a:t>có</a:t>
            </a:r>
            <a:r>
              <a:rPr lang="en-US" sz="2400" dirty="0"/>
              <a:t> </a:t>
            </a:r>
            <a:r>
              <a:rPr lang="en-US" sz="2400" dirty="0" err="1"/>
              <a:t>thể</a:t>
            </a:r>
            <a:r>
              <a:rPr lang="en-US" sz="2400" dirty="0"/>
              <a:t> </a:t>
            </a:r>
            <a:r>
              <a:rPr lang="en-US" sz="2400" dirty="0" err="1"/>
              <a:t>nói</a:t>
            </a:r>
            <a:r>
              <a:rPr lang="en-US" sz="2400" dirty="0"/>
              <a:t> </a:t>
            </a:r>
            <a:r>
              <a:rPr lang="en-US" sz="2400" dirty="0" err="1"/>
              <a:t>có</a:t>
            </a:r>
            <a:r>
              <a:rPr lang="en-US" sz="2400" dirty="0"/>
              <a:t> </a:t>
            </a:r>
            <a:r>
              <a:rPr lang="en-US" sz="2400" dirty="0" err="1"/>
              <a:t>có</a:t>
            </a:r>
            <a:r>
              <a:rPr lang="en-US" sz="2400" dirty="0"/>
              <a:t> </a:t>
            </a:r>
            <a:r>
              <a:rPr lang="en-US" sz="2400" dirty="0" err="1"/>
              <a:t>không</a:t>
            </a:r>
            <a:r>
              <a:rPr lang="en-US" sz="2400" dirty="0"/>
              <a:t> </a:t>
            </a:r>
            <a:r>
              <a:rPr lang="en-US" sz="2400" dirty="0" err="1"/>
              <a:t>không</a:t>
            </a:r>
            <a:r>
              <a:rPr lang="en-US" sz="2400" dirty="0"/>
              <a:t> </a:t>
            </a:r>
            <a:r>
              <a:rPr lang="en-US" sz="2400" dirty="0" err="1"/>
              <a:t>là</a:t>
            </a:r>
            <a:r>
              <a:rPr lang="en-US" sz="2400" dirty="0"/>
              <a:t> </a:t>
            </a:r>
            <a:r>
              <a:rPr lang="en-US" sz="2400" dirty="0" err="1"/>
              <a:t>một</a:t>
            </a:r>
            <a:r>
              <a:rPr lang="en-US" sz="2400" dirty="0"/>
              <a:t> </a:t>
            </a:r>
            <a:r>
              <a:rPr lang="en-US" sz="2400" dirty="0" err="1"/>
              <a:t>uy</a:t>
            </a:r>
            <a:r>
              <a:rPr lang="en-US" sz="2400" dirty="0"/>
              <a:t> </a:t>
            </a:r>
            <a:r>
              <a:rPr lang="en-US" sz="2400" dirty="0" err="1"/>
              <a:t>tín</a:t>
            </a:r>
            <a:r>
              <a:rPr lang="en-US" sz="2400" dirty="0"/>
              <a:t> </a:t>
            </a:r>
            <a:r>
              <a:rPr lang="en-US" sz="2400" dirty="0" err="1"/>
              <a:t>cã</a:t>
            </a:r>
            <a:r>
              <a:rPr lang="en-US" sz="2400" dirty="0"/>
              <a:t> </a:t>
            </a:r>
            <a:r>
              <a:rPr lang="en-US" sz="2400" dirty="0" err="1"/>
              <a:t>đời</a:t>
            </a:r>
            <a:r>
              <a:rPr lang="en-US" sz="2400" dirty="0"/>
              <a:t> </a:t>
            </a:r>
            <a:r>
              <a:rPr lang="en-US" sz="2400" dirty="0" err="1"/>
              <a:t>người</a:t>
            </a:r>
            <a:r>
              <a:rPr lang="en-US" sz="2400" dirty="0"/>
              <a:t> (</a:t>
            </a:r>
            <a:r>
              <a:rPr lang="en-US" sz="2400" dirty="0" err="1"/>
              <a:t>Không</a:t>
            </a:r>
            <a:r>
              <a:rPr lang="en-US" sz="2400" dirty="0"/>
              <a:t> </a:t>
            </a:r>
            <a:r>
              <a:rPr lang="en-US" sz="2400" dirty="0" err="1"/>
              <a:t>dối</a:t>
            </a:r>
            <a:r>
              <a:rPr lang="en-US" sz="2400" dirty="0"/>
              <a:t> </a:t>
            </a:r>
            <a:r>
              <a:rPr lang="en-US" sz="2400" dirty="0" err="1"/>
              <a:t>gạt</a:t>
            </a:r>
            <a:r>
              <a:rPr lang="en-US" sz="2400" dirty="0"/>
              <a:t>, </a:t>
            </a:r>
            <a:r>
              <a:rPr lang="en-US" sz="2400" dirty="0" err="1"/>
              <a:t>thất</a:t>
            </a:r>
            <a:r>
              <a:rPr lang="en-US" sz="2400" dirty="0"/>
              <a:t> </a:t>
            </a:r>
            <a:r>
              <a:rPr lang="en-US" sz="2400" dirty="0" err="1"/>
              <a:t>hứa</a:t>
            </a:r>
            <a:r>
              <a:rPr lang="en-US" sz="2400" dirty="0"/>
              <a:t>)</a:t>
            </a:r>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3382"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886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88F843D-1C1B-C740-AC27-E3238D0F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op view of books formed into a circle">
            <a:extLst>
              <a:ext uri="{FF2B5EF4-FFF2-40B4-BE49-F238E27FC236}">
                <a16:creationId xmlns:a16="http://schemas.microsoft.com/office/drawing/2014/main" id="{623DD3CF-26AF-4880-A398-1C3F927436ED}"/>
              </a:ext>
            </a:extLst>
          </p:cNvPr>
          <p:cNvPicPr>
            <a:picLocks noChangeAspect="1"/>
          </p:cNvPicPr>
          <p:nvPr/>
        </p:nvPicPr>
        <p:blipFill rotWithShape="1">
          <a:blip r:embed="rId3"/>
          <a:srcRect l="17293" r="10131" b="-1"/>
          <a:stretch/>
        </p:blipFill>
        <p:spPr>
          <a:xfrm>
            <a:off x="4784765" y="11"/>
            <a:ext cx="7456513" cy="6857990"/>
          </a:xfrm>
          <a:prstGeom prst="rect">
            <a:avLst/>
          </a:prstGeom>
        </p:spPr>
      </p:pic>
      <p:sp>
        <p:nvSpPr>
          <p:cNvPr id="20" name="Rectangle 19">
            <a:extLst>
              <a:ext uri="{FF2B5EF4-FFF2-40B4-BE49-F238E27FC236}">
                <a16:creationId xmlns:a16="http://schemas.microsoft.com/office/drawing/2014/main" id="{A21C8291-E3D5-4240-8FF4-E5213CBCC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5290" y="1375492"/>
            <a:ext cx="2770698" cy="5482505"/>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2" name="Rectangle 21">
            <a:extLst>
              <a:ext uri="{FF2B5EF4-FFF2-40B4-BE49-F238E27FC236}">
                <a16:creationId xmlns:a16="http://schemas.microsoft.com/office/drawing/2014/main" id="{08B44AFE-C181-7047-8CC9-CA00BD385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5290" y="-3"/>
            <a:ext cx="137356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897C4D1-073C-DD42-B9C9-CDCB87668F5C}"/>
              </a:ext>
            </a:extLst>
          </p:cNvPr>
          <p:cNvSpPr>
            <a:spLocks noGrp="1"/>
          </p:cNvSpPr>
          <p:nvPr>
            <p:ph type="ctrTitle"/>
          </p:nvPr>
        </p:nvSpPr>
        <p:spPr>
          <a:xfrm>
            <a:off x="376963" y="200392"/>
            <a:ext cx="4062689" cy="3433145"/>
          </a:xfrm>
        </p:spPr>
        <p:txBody>
          <a:bodyPr>
            <a:noAutofit/>
          </a:bodyPr>
          <a:lstStyle/>
          <a:p>
            <a:pPr>
              <a:lnSpc>
                <a:spcPct val="90000"/>
              </a:lnSpc>
            </a:pPr>
            <a:r>
              <a:rPr lang="en-US" sz="2400" b="0" i="1" dirty="0" err="1"/>
              <a:t>Giá</a:t>
            </a:r>
            <a:r>
              <a:rPr lang="en-US" sz="2400" b="0" i="1" dirty="0"/>
              <a:t> </a:t>
            </a:r>
            <a:r>
              <a:rPr lang="en-US" sz="2400" b="0" i="1" dirty="0" err="1"/>
              <a:t>trị</a:t>
            </a:r>
            <a:r>
              <a:rPr lang="en-US" sz="2400" b="0" i="1" dirty="0"/>
              <a:t> </a:t>
            </a:r>
            <a:r>
              <a:rPr lang="en-US" sz="2400" b="0" i="1" dirty="0" err="1"/>
              <a:t>bên</a:t>
            </a:r>
            <a:r>
              <a:rPr lang="en-US" sz="2400" b="0" i="1" dirty="0"/>
              <a:t> </a:t>
            </a:r>
            <a:r>
              <a:rPr lang="en-US" sz="2400" b="0" i="1" dirty="0" err="1"/>
              <a:t>trong</a:t>
            </a:r>
            <a:r>
              <a:rPr lang="en-US" sz="2400" b="0" i="1" dirty="0"/>
              <a:t> </a:t>
            </a:r>
            <a:r>
              <a:rPr lang="en-US" sz="2400" b="0" i="1" dirty="0" err="1"/>
              <a:t>về</a:t>
            </a:r>
            <a:r>
              <a:rPr lang="en-US" sz="2400" b="0" i="1" dirty="0"/>
              <a:t> </a:t>
            </a:r>
            <a:r>
              <a:rPr lang="en-US" sz="2400" b="0" i="1" dirty="0" err="1"/>
              <a:t>quan</a:t>
            </a:r>
            <a:r>
              <a:rPr lang="en-US" sz="2400" b="0" i="1" dirty="0"/>
              <a:t> </a:t>
            </a:r>
            <a:r>
              <a:rPr lang="en-US" sz="2400" b="0" i="1" dirty="0" err="1"/>
              <a:t>hệ</a:t>
            </a:r>
            <a:r>
              <a:rPr lang="en-US" sz="2400" b="0" i="1" dirty="0"/>
              <a:t> </a:t>
            </a:r>
            <a:r>
              <a:rPr lang="en-US" sz="2400" b="0" i="1" dirty="0" err="1"/>
              <a:t>quyết</a:t>
            </a:r>
            <a:r>
              <a:rPr lang="en-US" sz="2400" b="0" i="1" dirty="0"/>
              <a:t> </a:t>
            </a:r>
            <a:r>
              <a:rPr lang="en-US" sz="2400" b="0" i="1" dirty="0" err="1"/>
              <a:t>định</a:t>
            </a:r>
            <a:r>
              <a:rPr lang="en-US" sz="2400" b="0" i="1" dirty="0"/>
              <a:t> </a:t>
            </a:r>
            <a:r>
              <a:rPr lang="en-US" sz="2400" b="0" i="1" dirty="0" err="1"/>
              <a:t>thái</a:t>
            </a:r>
            <a:r>
              <a:rPr lang="en-US" sz="2400" b="0" i="1" dirty="0"/>
              <a:t> </a:t>
            </a:r>
            <a:r>
              <a:rPr lang="en-US" sz="2400" b="0" i="1" dirty="0" err="1"/>
              <a:t>độ</a:t>
            </a:r>
            <a:r>
              <a:rPr lang="en-US" sz="2400" b="0" i="1" dirty="0"/>
              <a:t> </a:t>
            </a:r>
            <a:r>
              <a:rPr lang="en-US" sz="2400" b="0" i="1" dirty="0" err="1"/>
              <a:t>của</a:t>
            </a:r>
            <a:r>
              <a:rPr lang="en-US" sz="2400" b="0" i="1" dirty="0"/>
              <a:t> </a:t>
            </a:r>
            <a:r>
              <a:rPr lang="en-US" sz="2400" b="0" i="1" dirty="0" err="1"/>
              <a:t>chúng</a:t>
            </a:r>
            <a:r>
              <a:rPr lang="en-US" sz="2400" b="0" i="1" dirty="0"/>
              <a:t> ta </a:t>
            </a:r>
            <a:r>
              <a:rPr lang="en-US" sz="2400" b="0" i="1" dirty="0" err="1"/>
              <a:t>với</a:t>
            </a:r>
            <a:r>
              <a:rPr lang="en-US" sz="2400" b="0" i="1" dirty="0"/>
              <a:t> </a:t>
            </a:r>
            <a:r>
              <a:rPr lang="en-US" sz="2400" b="0" i="1" dirty="0" err="1"/>
              <a:t>người</a:t>
            </a:r>
            <a:r>
              <a:rPr lang="en-US" sz="2400" b="0" i="1" dirty="0"/>
              <a:t> </a:t>
            </a:r>
            <a:r>
              <a:rPr lang="en-US" sz="2400" b="0" i="1" dirty="0" err="1"/>
              <a:t>khác</a:t>
            </a:r>
            <a:r>
              <a:rPr lang="en-US" sz="2400" b="0" i="1" dirty="0"/>
              <a:t>:</a:t>
            </a:r>
            <a:br>
              <a:rPr lang="en-US" sz="2400" b="0" i="1" dirty="0"/>
            </a:br>
            <a:br>
              <a:rPr lang="en-US" sz="2400" b="0" dirty="0"/>
            </a:br>
            <a:r>
              <a:rPr lang="en-US" sz="2400" b="0" dirty="0">
                <a:solidFill>
                  <a:srgbClr val="FFFF00"/>
                </a:solidFill>
              </a:rPr>
              <a:t>1. </a:t>
            </a:r>
            <a:r>
              <a:rPr lang="en-US" sz="2400" b="0" dirty="0" err="1">
                <a:solidFill>
                  <a:srgbClr val="FFFF00"/>
                </a:solidFill>
              </a:rPr>
              <a:t>Trách</a:t>
            </a:r>
            <a:r>
              <a:rPr lang="en-US" sz="2400" b="0" dirty="0">
                <a:solidFill>
                  <a:srgbClr val="FFFF00"/>
                </a:solidFill>
              </a:rPr>
              <a:t> </a:t>
            </a:r>
            <a:r>
              <a:rPr lang="en-US" sz="2400" b="0" dirty="0" err="1">
                <a:solidFill>
                  <a:srgbClr val="FFFF00"/>
                </a:solidFill>
              </a:rPr>
              <a:t>nhiệm</a:t>
            </a:r>
            <a:r>
              <a:rPr lang="en-US" sz="2400" b="0" dirty="0">
                <a:solidFill>
                  <a:srgbClr val="FFFF00"/>
                </a:solidFill>
              </a:rPr>
              <a:t> </a:t>
            </a:r>
            <a:r>
              <a:rPr lang="en-US" sz="2400" b="0" dirty="0" err="1">
                <a:solidFill>
                  <a:srgbClr val="FFFF00"/>
                </a:solidFill>
              </a:rPr>
              <a:t>dân</a:t>
            </a:r>
            <a:r>
              <a:rPr lang="en-US" sz="2400" b="0" dirty="0">
                <a:solidFill>
                  <a:srgbClr val="FFFF00"/>
                </a:solidFill>
              </a:rPr>
              <a:t> </a:t>
            </a:r>
            <a:r>
              <a:rPr lang="en-US" sz="2400" b="0" dirty="0" err="1">
                <a:solidFill>
                  <a:srgbClr val="FFFF00"/>
                </a:solidFill>
              </a:rPr>
              <a:t>sự</a:t>
            </a:r>
            <a:r>
              <a:rPr lang="en-US" sz="2400" b="0" dirty="0">
                <a:solidFill>
                  <a:srgbClr val="FFFF00"/>
                </a:solidFill>
              </a:rPr>
              <a:t> </a:t>
            </a:r>
            <a:r>
              <a:rPr lang="en-US" sz="2400" b="0" dirty="0">
                <a:solidFill>
                  <a:srgbClr val="FF0000"/>
                </a:solidFill>
              </a:rPr>
              <a:t>(Ma-</a:t>
            </a:r>
            <a:r>
              <a:rPr lang="en-US" sz="2400" b="0" dirty="0" err="1">
                <a:solidFill>
                  <a:srgbClr val="FF0000"/>
                </a:solidFill>
              </a:rPr>
              <a:t>thi</a:t>
            </a:r>
            <a:r>
              <a:rPr lang="en-US" sz="2400" b="0" dirty="0">
                <a:solidFill>
                  <a:srgbClr val="FF0000"/>
                </a:solidFill>
              </a:rPr>
              <a:t>-</a:t>
            </a:r>
            <a:r>
              <a:rPr lang="en-US" sz="2400" b="0" dirty="0" err="1">
                <a:solidFill>
                  <a:srgbClr val="FF0000"/>
                </a:solidFill>
              </a:rPr>
              <a:t>ơ</a:t>
            </a:r>
            <a:r>
              <a:rPr lang="en-US" sz="2400" b="0" dirty="0">
                <a:solidFill>
                  <a:srgbClr val="FF0000"/>
                </a:solidFill>
              </a:rPr>
              <a:t> 5:25-26)</a:t>
            </a:r>
            <a:br>
              <a:rPr lang="en-US" sz="2400" b="0" dirty="0"/>
            </a:br>
            <a:r>
              <a:rPr lang="en-US" sz="2400" b="0" dirty="0">
                <a:solidFill>
                  <a:srgbClr val="FFFF00"/>
                </a:solidFill>
              </a:rPr>
              <a:t>2. </a:t>
            </a:r>
            <a:r>
              <a:rPr lang="en-US" sz="2400" b="0" dirty="0" err="1">
                <a:solidFill>
                  <a:srgbClr val="FFFF00"/>
                </a:solidFill>
              </a:rPr>
              <a:t>Tình</a:t>
            </a:r>
            <a:r>
              <a:rPr lang="en-US" sz="2400" b="0" dirty="0">
                <a:solidFill>
                  <a:srgbClr val="FFFF00"/>
                </a:solidFill>
              </a:rPr>
              <a:t> </a:t>
            </a:r>
            <a:r>
              <a:rPr lang="en-US" sz="2400" b="0" dirty="0" err="1">
                <a:solidFill>
                  <a:srgbClr val="FFFF00"/>
                </a:solidFill>
              </a:rPr>
              <a:t>dục</a:t>
            </a:r>
            <a:r>
              <a:rPr lang="en-US" sz="2400" b="0" dirty="0">
                <a:solidFill>
                  <a:srgbClr val="FFFF00"/>
                </a:solidFill>
              </a:rPr>
              <a:t> </a:t>
            </a:r>
            <a:r>
              <a:rPr lang="en-US" sz="2400" b="0" dirty="0">
                <a:solidFill>
                  <a:srgbClr val="FF0000"/>
                </a:solidFill>
              </a:rPr>
              <a:t>(Ma-</a:t>
            </a:r>
            <a:r>
              <a:rPr lang="en-US" sz="2400" b="0" dirty="0" err="1">
                <a:solidFill>
                  <a:srgbClr val="FF0000"/>
                </a:solidFill>
              </a:rPr>
              <a:t>thi</a:t>
            </a:r>
            <a:r>
              <a:rPr lang="en-US" sz="2400" b="0" dirty="0">
                <a:solidFill>
                  <a:srgbClr val="FF0000"/>
                </a:solidFill>
              </a:rPr>
              <a:t>-</a:t>
            </a:r>
            <a:r>
              <a:rPr lang="en-US" sz="2400" b="0" dirty="0" err="1">
                <a:solidFill>
                  <a:srgbClr val="FF0000"/>
                </a:solidFill>
              </a:rPr>
              <a:t>ơ</a:t>
            </a:r>
            <a:r>
              <a:rPr lang="en-US" sz="2400" b="0" dirty="0">
                <a:solidFill>
                  <a:srgbClr val="FF0000"/>
                </a:solidFill>
              </a:rPr>
              <a:t> 5:27-30)</a:t>
            </a:r>
            <a:br>
              <a:rPr lang="en-US" sz="2400" b="0" dirty="0">
                <a:solidFill>
                  <a:srgbClr val="FF0000"/>
                </a:solidFill>
              </a:rPr>
            </a:br>
            <a:r>
              <a:rPr lang="en-US" sz="2400" b="0" dirty="0">
                <a:solidFill>
                  <a:srgbClr val="FFFF00"/>
                </a:solidFill>
              </a:rPr>
              <a:t>3. Ly </a:t>
            </a:r>
            <a:r>
              <a:rPr lang="en-US" sz="2400" b="0" dirty="0" err="1">
                <a:solidFill>
                  <a:srgbClr val="FFFF00"/>
                </a:solidFill>
              </a:rPr>
              <a:t>Dị</a:t>
            </a:r>
            <a:r>
              <a:rPr lang="en-US" sz="2400" b="0" dirty="0">
                <a:solidFill>
                  <a:srgbClr val="FFFF00"/>
                </a:solidFill>
              </a:rPr>
              <a:t> </a:t>
            </a:r>
            <a:r>
              <a:rPr lang="en-US" sz="2400" b="0" dirty="0">
                <a:solidFill>
                  <a:srgbClr val="FF0000"/>
                </a:solidFill>
              </a:rPr>
              <a:t>(Ma-</a:t>
            </a:r>
            <a:r>
              <a:rPr lang="en-US" sz="2400" b="0" dirty="0" err="1">
                <a:solidFill>
                  <a:srgbClr val="FF0000"/>
                </a:solidFill>
              </a:rPr>
              <a:t>thi</a:t>
            </a:r>
            <a:r>
              <a:rPr lang="en-US" sz="2400" b="0" dirty="0">
                <a:solidFill>
                  <a:srgbClr val="FF0000"/>
                </a:solidFill>
              </a:rPr>
              <a:t>-</a:t>
            </a:r>
            <a:r>
              <a:rPr lang="en-US" sz="2400" b="0" dirty="0" err="1">
                <a:solidFill>
                  <a:srgbClr val="FF0000"/>
                </a:solidFill>
              </a:rPr>
              <a:t>ơ</a:t>
            </a:r>
            <a:r>
              <a:rPr lang="en-US" sz="2400" b="0" dirty="0">
                <a:solidFill>
                  <a:srgbClr val="FF0000"/>
                </a:solidFill>
              </a:rPr>
              <a:t> 5: 31-32)</a:t>
            </a:r>
            <a:br>
              <a:rPr lang="en-US" sz="2400" b="0" dirty="0">
                <a:solidFill>
                  <a:srgbClr val="FF0000"/>
                </a:solidFill>
              </a:rPr>
            </a:br>
            <a:endParaRPr lang="en-US" sz="2400" b="0" dirty="0">
              <a:solidFill>
                <a:srgbClr val="FF0000"/>
              </a:solidFill>
            </a:endParaRPr>
          </a:p>
        </p:txBody>
      </p:sp>
      <p:sp>
        <p:nvSpPr>
          <p:cNvPr id="3" name="Subtitle 2">
            <a:extLst>
              <a:ext uri="{FF2B5EF4-FFF2-40B4-BE49-F238E27FC236}">
                <a16:creationId xmlns:a16="http://schemas.microsoft.com/office/drawing/2014/main" id="{11343EFD-7B82-F846-9413-D65AF80CEA2E}"/>
              </a:ext>
            </a:extLst>
          </p:cNvPr>
          <p:cNvSpPr>
            <a:spLocks noGrp="1"/>
          </p:cNvSpPr>
          <p:nvPr>
            <p:ph type="subTitle" idx="1"/>
          </p:nvPr>
        </p:nvSpPr>
        <p:spPr>
          <a:xfrm>
            <a:off x="376962" y="3922296"/>
            <a:ext cx="4062689" cy="2502568"/>
          </a:xfrm>
        </p:spPr>
        <p:txBody>
          <a:bodyPr>
            <a:noAutofit/>
          </a:bodyPr>
          <a:lstStyle/>
          <a:p>
            <a:pPr>
              <a:lnSpc>
                <a:spcPct val="100000"/>
              </a:lnSpc>
            </a:pPr>
            <a:r>
              <a:rPr lang="en-US" i="1" dirty="0" err="1"/>
              <a:t>Giá</a:t>
            </a:r>
            <a:r>
              <a:rPr lang="en-US" i="1" dirty="0"/>
              <a:t> </a:t>
            </a:r>
            <a:r>
              <a:rPr lang="en-US" i="1" dirty="0" err="1"/>
              <a:t>trị</a:t>
            </a:r>
            <a:r>
              <a:rPr lang="en-US" i="1" dirty="0"/>
              <a:t> </a:t>
            </a:r>
            <a:r>
              <a:rPr lang="en-US" i="1" dirty="0" err="1"/>
              <a:t>bên</a:t>
            </a:r>
            <a:r>
              <a:rPr lang="en-US" i="1" dirty="0"/>
              <a:t> </a:t>
            </a:r>
            <a:r>
              <a:rPr lang="en-US" i="1" dirty="0" err="1"/>
              <a:t>trong</a:t>
            </a:r>
            <a:r>
              <a:rPr lang="en-US" i="1" dirty="0"/>
              <a:t> </a:t>
            </a:r>
            <a:r>
              <a:rPr lang="en-US" i="1" dirty="0" err="1"/>
              <a:t>về</a:t>
            </a:r>
            <a:r>
              <a:rPr lang="en-US" i="1" dirty="0"/>
              <a:t> </a:t>
            </a:r>
            <a:r>
              <a:rPr lang="en-US" i="1" dirty="0" err="1"/>
              <a:t>niềm</a:t>
            </a:r>
            <a:r>
              <a:rPr lang="en-US" i="1" dirty="0"/>
              <a:t> tin </a:t>
            </a:r>
            <a:r>
              <a:rPr lang="en-US" i="1" dirty="0" err="1"/>
              <a:t>quyết</a:t>
            </a:r>
            <a:r>
              <a:rPr lang="en-US" i="1" dirty="0"/>
              <a:t> </a:t>
            </a:r>
            <a:r>
              <a:rPr lang="en-US" i="1" dirty="0" err="1"/>
              <a:t>định</a:t>
            </a:r>
            <a:r>
              <a:rPr lang="en-US" i="1" dirty="0"/>
              <a:t> </a:t>
            </a:r>
            <a:r>
              <a:rPr lang="en-US" i="1" dirty="0" err="1"/>
              <a:t>mối</a:t>
            </a:r>
            <a:r>
              <a:rPr lang="en-US" i="1" dirty="0"/>
              <a:t> </a:t>
            </a:r>
            <a:r>
              <a:rPr lang="en-US" i="1" dirty="0" err="1"/>
              <a:t>quan</a:t>
            </a:r>
            <a:r>
              <a:rPr lang="en-US" i="1" dirty="0"/>
              <a:t> </a:t>
            </a:r>
            <a:r>
              <a:rPr lang="en-US" i="1" dirty="0" err="1"/>
              <a:t>hệ</a:t>
            </a:r>
            <a:r>
              <a:rPr lang="en-US" i="1" dirty="0"/>
              <a:t> </a:t>
            </a:r>
            <a:r>
              <a:rPr lang="en-US" i="1" dirty="0" err="1"/>
              <a:t>của</a:t>
            </a:r>
            <a:r>
              <a:rPr lang="en-US" i="1" dirty="0"/>
              <a:t> </a:t>
            </a:r>
            <a:r>
              <a:rPr lang="en-US" i="1" dirty="0" err="1"/>
              <a:t>chúng</a:t>
            </a:r>
            <a:r>
              <a:rPr lang="en-US" i="1" dirty="0"/>
              <a:t> ta </a:t>
            </a:r>
            <a:r>
              <a:rPr lang="en-US" i="1" dirty="0" err="1"/>
              <a:t>với</a:t>
            </a:r>
            <a:r>
              <a:rPr lang="en-US" i="1" dirty="0"/>
              <a:t> </a:t>
            </a:r>
            <a:r>
              <a:rPr lang="en-US" i="1" dirty="0" err="1"/>
              <a:t>Đức</a:t>
            </a:r>
            <a:r>
              <a:rPr lang="en-US" i="1" dirty="0"/>
              <a:t> </a:t>
            </a:r>
            <a:r>
              <a:rPr lang="en-US" i="1" dirty="0" err="1"/>
              <a:t>Chúa</a:t>
            </a:r>
            <a:r>
              <a:rPr lang="en-US" i="1" dirty="0"/>
              <a:t> </a:t>
            </a:r>
            <a:r>
              <a:rPr lang="en-US" i="1" dirty="0" err="1"/>
              <a:t>Trời</a:t>
            </a:r>
            <a:r>
              <a:rPr lang="en-US" i="1" dirty="0"/>
              <a:t>:</a:t>
            </a:r>
          </a:p>
          <a:p>
            <a:pPr>
              <a:lnSpc>
                <a:spcPct val="100000"/>
              </a:lnSpc>
            </a:pPr>
            <a:endParaRPr lang="en-US" i="1" dirty="0"/>
          </a:p>
          <a:p>
            <a:pPr>
              <a:lnSpc>
                <a:spcPct val="100000"/>
              </a:lnSpc>
            </a:pPr>
            <a:r>
              <a:rPr lang="en-US" dirty="0">
                <a:solidFill>
                  <a:srgbClr val="FFFF00"/>
                </a:solidFill>
              </a:rPr>
              <a:t>4. </a:t>
            </a:r>
            <a:r>
              <a:rPr lang="en-US" dirty="0" err="1">
                <a:solidFill>
                  <a:srgbClr val="FFFF00"/>
                </a:solidFill>
              </a:rPr>
              <a:t>Sự</a:t>
            </a:r>
            <a:r>
              <a:rPr lang="en-US" dirty="0">
                <a:solidFill>
                  <a:srgbClr val="FFFF00"/>
                </a:solidFill>
              </a:rPr>
              <a:t> </a:t>
            </a:r>
            <a:r>
              <a:rPr lang="en-US" dirty="0" err="1">
                <a:solidFill>
                  <a:srgbClr val="FFFF00"/>
                </a:solidFill>
              </a:rPr>
              <a:t>Thề</a:t>
            </a:r>
            <a:r>
              <a:rPr lang="en-US" dirty="0">
                <a:solidFill>
                  <a:srgbClr val="FFFF00"/>
                </a:solidFill>
              </a:rPr>
              <a:t> </a:t>
            </a:r>
            <a:r>
              <a:rPr lang="en-US" dirty="0" err="1">
                <a:solidFill>
                  <a:srgbClr val="FFFF00"/>
                </a:solidFill>
              </a:rPr>
              <a:t>Thốt</a:t>
            </a:r>
            <a:r>
              <a:rPr lang="en-US" dirty="0">
                <a:solidFill>
                  <a:srgbClr val="FFFF00"/>
                </a:solidFill>
              </a:rPr>
              <a:t> </a:t>
            </a:r>
            <a:r>
              <a:rPr lang="en-US" dirty="0">
                <a:solidFill>
                  <a:srgbClr val="FF0000"/>
                </a:solidFill>
              </a:rPr>
              <a:t>(Ma-</a:t>
            </a:r>
            <a:r>
              <a:rPr lang="en-US" dirty="0" err="1">
                <a:solidFill>
                  <a:srgbClr val="FF0000"/>
                </a:solidFill>
              </a:rPr>
              <a:t>Thi</a:t>
            </a:r>
            <a:r>
              <a:rPr lang="en-US" dirty="0">
                <a:solidFill>
                  <a:srgbClr val="FF0000"/>
                </a:solidFill>
              </a:rPr>
              <a:t>-</a:t>
            </a:r>
            <a:r>
              <a:rPr lang="en-US" dirty="0" err="1">
                <a:solidFill>
                  <a:srgbClr val="FF0000"/>
                </a:solidFill>
              </a:rPr>
              <a:t>ơ</a:t>
            </a:r>
            <a:r>
              <a:rPr lang="en-US" dirty="0">
                <a:solidFill>
                  <a:srgbClr val="FF0000"/>
                </a:solidFill>
              </a:rPr>
              <a:t> 5:33-37)</a:t>
            </a:r>
          </a:p>
        </p:txBody>
      </p:sp>
    </p:spTree>
    <p:extLst>
      <p:ext uri="{BB962C8B-B14F-4D97-AF65-F5344CB8AC3E}">
        <p14:creationId xmlns:p14="http://schemas.microsoft.com/office/powerpoint/2010/main" val="621859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A8DDA3-B4FC-D445-AA06-C92ABAE24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3" y="5476671"/>
            <a:ext cx="2770698" cy="138132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9FD0692D-A304-5E4A-BCD9-C00690321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2" y="4101177"/>
            <a:ext cx="1373567" cy="2756824"/>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47C18243-C73F-B94A-98D9-C7D78989ED16}"/>
              </a:ext>
            </a:extLst>
          </p:cNvPr>
          <p:cNvSpPr>
            <a:spLocks noGrp="1"/>
          </p:cNvSpPr>
          <p:nvPr>
            <p:ph type="title"/>
          </p:nvPr>
        </p:nvSpPr>
        <p:spPr>
          <a:xfrm>
            <a:off x="1388542" y="455362"/>
            <a:ext cx="3183457" cy="3392972"/>
          </a:xfrm>
        </p:spPr>
        <p:txBody>
          <a:bodyPr>
            <a:normAutofit/>
          </a:bodyPr>
          <a:lstStyle/>
          <a:p>
            <a:r>
              <a:rPr lang="en-US" dirty="0" err="1"/>
              <a:t>Câu</a:t>
            </a:r>
            <a:r>
              <a:rPr lang="en-US" dirty="0"/>
              <a:t> </a:t>
            </a:r>
            <a:r>
              <a:rPr lang="en-US" dirty="0" err="1"/>
              <a:t>hỏi</a:t>
            </a:r>
            <a:r>
              <a:rPr lang="en-US" dirty="0"/>
              <a:t> </a:t>
            </a:r>
            <a:r>
              <a:rPr lang="en-US" dirty="0" err="1"/>
              <a:t>suy</a:t>
            </a:r>
            <a:r>
              <a:rPr lang="en-US" dirty="0"/>
              <a:t> </a:t>
            </a:r>
            <a:r>
              <a:rPr lang="en-US" dirty="0" err="1"/>
              <a:t>nghiệm</a:t>
            </a:r>
            <a:endParaRPr lang="en-US" dirty="0"/>
          </a:p>
        </p:txBody>
      </p:sp>
      <p:graphicFrame>
        <p:nvGraphicFramePr>
          <p:cNvPr id="5" name="Content Placeholder 2">
            <a:extLst>
              <a:ext uri="{FF2B5EF4-FFF2-40B4-BE49-F238E27FC236}">
                <a16:creationId xmlns:a16="http://schemas.microsoft.com/office/drawing/2014/main" id="{37716BDA-3B87-4894-B4A6-7022C44745FC}"/>
              </a:ext>
            </a:extLst>
          </p:cNvPr>
          <p:cNvGraphicFramePr>
            <a:graphicFrameLocks noGrp="1"/>
          </p:cNvGraphicFramePr>
          <p:nvPr>
            <p:ph idx="1"/>
            <p:extLst>
              <p:ext uri="{D42A27DB-BD31-4B8C-83A1-F6EECF244321}">
                <p14:modId xmlns:p14="http://schemas.microsoft.com/office/powerpoint/2010/main" val="1072648997"/>
              </p:ext>
            </p:extLst>
          </p:nvPr>
        </p:nvGraphicFramePr>
        <p:xfrm>
          <a:off x="5224244" y="409518"/>
          <a:ext cx="6034656" cy="56322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5213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A8DDA3-B4FC-D445-AA06-C92ABAE24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3" y="5476671"/>
            <a:ext cx="2770698" cy="138132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9FD0692D-A304-5E4A-BCD9-C00690321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2" y="4101177"/>
            <a:ext cx="1373567" cy="2756824"/>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1388542" y="455362"/>
            <a:ext cx="3183457" cy="3392972"/>
          </a:xfrm>
        </p:spPr>
        <p:txBody>
          <a:bodyPr>
            <a:normAutofit/>
          </a:bodyPr>
          <a:lstStyle/>
          <a:p>
            <a:r>
              <a:rPr lang="en-US" dirty="0" err="1"/>
              <a:t>Trách</a:t>
            </a:r>
            <a:r>
              <a:rPr lang="en-US" dirty="0"/>
              <a:t> </a:t>
            </a:r>
            <a:r>
              <a:rPr lang="en-US" dirty="0" err="1"/>
              <a:t>Nhiệm</a:t>
            </a:r>
            <a:r>
              <a:rPr lang="en-US" dirty="0"/>
              <a:t> </a:t>
            </a:r>
            <a:r>
              <a:rPr lang="en-US" dirty="0" err="1"/>
              <a:t>Dân</a:t>
            </a:r>
            <a:r>
              <a:rPr lang="en-US" dirty="0"/>
              <a:t> </a:t>
            </a:r>
            <a:r>
              <a:rPr lang="en-US" dirty="0" err="1"/>
              <a:t>Sự</a:t>
            </a:r>
            <a:endParaRPr lang="en-US" dirty="0"/>
          </a:p>
        </p:txBody>
      </p:sp>
      <p:graphicFrame>
        <p:nvGraphicFramePr>
          <p:cNvPr id="5" name="Content Placeholder 2">
            <a:extLst>
              <a:ext uri="{FF2B5EF4-FFF2-40B4-BE49-F238E27FC236}">
                <a16:creationId xmlns:a16="http://schemas.microsoft.com/office/drawing/2014/main" id="{445063C4-0C59-4ADA-9C82-0F79C280BF4D}"/>
              </a:ext>
            </a:extLst>
          </p:cNvPr>
          <p:cNvGraphicFramePr>
            <a:graphicFrameLocks noGrp="1"/>
          </p:cNvGraphicFramePr>
          <p:nvPr>
            <p:ph idx="1"/>
            <p:extLst>
              <p:ext uri="{D42A27DB-BD31-4B8C-83A1-F6EECF244321}">
                <p14:modId xmlns:p14="http://schemas.microsoft.com/office/powerpoint/2010/main" val="1211504478"/>
              </p:ext>
            </p:extLst>
          </p:nvPr>
        </p:nvGraphicFramePr>
        <p:xfrm>
          <a:off x="5224244" y="409518"/>
          <a:ext cx="6034656" cy="56322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7833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409" y="565153"/>
            <a:ext cx="5106593"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1117600" y="455362"/>
            <a:ext cx="5510607" cy="1550419"/>
          </a:xfrm>
        </p:spPr>
        <p:txBody>
          <a:bodyPr>
            <a:normAutofit/>
          </a:bodyPr>
          <a:lstStyle/>
          <a:p>
            <a:r>
              <a:rPr lang="en-US" dirty="0" err="1"/>
              <a:t>Trách</a:t>
            </a:r>
            <a:r>
              <a:rPr lang="en-US" dirty="0"/>
              <a:t> </a:t>
            </a:r>
            <a:r>
              <a:rPr lang="en-US" dirty="0" err="1"/>
              <a:t>Nhiệm</a:t>
            </a:r>
            <a:r>
              <a:rPr lang="en-US" dirty="0"/>
              <a:t> </a:t>
            </a:r>
            <a:r>
              <a:rPr lang="en-US" dirty="0" err="1"/>
              <a:t>Dân</a:t>
            </a:r>
            <a:r>
              <a:rPr lang="en-US" dirty="0"/>
              <a:t> </a:t>
            </a:r>
            <a:r>
              <a:rPr lang="en-US" dirty="0" err="1"/>
              <a:t>Sự</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469232" y="2129589"/>
            <a:ext cx="6158975" cy="3956579"/>
          </a:xfrm>
        </p:spPr>
        <p:txBody>
          <a:bodyPr>
            <a:normAutofit/>
          </a:bodyPr>
          <a:lstStyle/>
          <a:p>
            <a:pPr marL="0" indent="0">
              <a:buNone/>
            </a:pPr>
            <a:r>
              <a:rPr lang="vi-VN" sz="2400" dirty="0"/>
              <a:t>Kẻ nghịch: Ngừơi đang kiện cáo mình liên quan đến tranh tụng đất đai, tài chính, quyền lợi …</a:t>
            </a:r>
          </a:p>
          <a:p>
            <a:pPr marL="0" indent="0">
              <a:buNone/>
            </a:pPr>
            <a:r>
              <a:rPr lang="vi-VN" sz="2400" dirty="0"/>
              <a:t>Lời cảnh cáo: Nợ nần phải trả. Đóng thuế với nhà nước. Trách nhiệm bồi thường khi làm hư hỏng. </a:t>
            </a:r>
          </a:p>
          <a:p>
            <a:pPr marL="0" indent="0">
              <a:buNone/>
            </a:pPr>
            <a:r>
              <a:rPr lang="vi-VN" sz="2400" dirty="0"/>
              <a:t>Giải pháp: Thương lượng để hoá giải, không phải ra toà án để bị xét xữ.</a:t>
            </a:r>
          </a:p>
          <a:p>
            <a:pPr marL="0" indent="0">
              <a:buNone/>
            </a:pPr>
            <a:endParaRPr lang="en-US" dirty="0"/>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4113" y="1"/>
            <a:ext cx="453788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567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4647362" y="455362"/>
            <a:ext cx="6427037" cy="1550419"/>
          </a:xfrm>
        </p:spPr>
        <p:txBody>
          <a:bodyPr>
            <a:normAutofit/>
          </a:bodyPr>
          <a:lstStyle/>
          <a:p>
            <a:r>
              <a:rPr lang="en-US" dirty="0" err="1"/>
              <a:t>Trách</a:t>
            </a:r>
            <a:r>
              <a:rPr lang="en-US" dirty="0"/>
              <a:t> </a:t>
            </a:r>
            <a:r>
              <a:rPr lang="en-US" dirty="0" err="1"/>
              <a:t>Nhiệm</a:t>
            </a:r>
            <a:r>
              <a:rPr lang="en-US" dirty="0"/>
              <a:t> </a:t>
            </a:r>
            <a:r>
              <a:rPr lang="en-US" dirty="0" err="1"/>
              <a:t>Dân</a:t>
            </a:r>
            <a:r>
              <a:rPr lang="en-US" dirty="0"/>
              <a:t> </a:t>
            </a:r>
            <a:r>
              <a:rPr lang="en-US" dirty="0" err="1"/>
              <a:t>Sự</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4647361" y="1503947"/>
            <a:ext cx="7007075" cy="4898691"/>
          </a:xfrm>
        </p:spPr>
        <p:txBody>
          <a:bodyPr>
            <a:normAutofit/>
          </a:bodyPr>
          <a:lstStyle/>
          <a:p>
            <a:pPr marL="0" indent="0">
              <a:lnSpc>
                <a:spcPct val="100000"/>
              </a:lnSpc>
              <a:buNone/>
            </a:pPr>
            <a:r>
              <a:rPr lang="en-US" sz="2800" dirty="0" err="1"/>
              <a:t>Sự</a:t>
            </a:r>
            <a:r>
              <a:rPr lang="en-US" sz="2800" dirty="0"/>
              <a:t> </a:t>
            </a:r>
            <a:r>
              <a:rPr lang="en-US" sz="2800" dirty="0" err="1"/>
              <a:t>nhu</a:t>
            </a:r>
            <a:r>
              <a:rPr lang="en-US" sz="2800" dirty="0"/>
              <a:t> </a:t>
            </a:r>
            <a:r>
              <a:rPr lang="en-US" sz="2800" dirty="0" err="1"/>
              <a:t>mì</a:t>
            </a:r>
            <a:r>
              <a:rPr lang="en-US" sz="2800" dirty="0"/>
              <a:t> </a:t>
            </a:r>
            <a:r>
              <a:rPr lang="en-US" sz="2800" dirty="0" err="1"/>
              <a:t>và</a:t>
            </a:r>
            <a:r>
              <a:rPr lang="en-US" sz="2800" dirty="0"/>
              <a:t> </a:t>
            </a:r>
            <a:r>
              <a:rPr lang="en-US" sz="2800" dirty="0" err="1"/>
              <a:t>khôn</a:t>
            </a:r>
            <a:r>
              <a:rPr lang="en-US" sz="2800" dirty="0"/>
              <a:t> </a:t>
            </a:r>
            <a:r>
              <a:rPr lang="en-US" sz="2800" dirty="0" err="1"/>
              <a:t>ngoan</a:t>
            </a:r>
            <a:r>
              <a:rPr lang="en-US" sz="2800" dirty="0"/>
              <a:t> </a:t>
            </a:r>
            <a:r>
              <a:rPr lang="en-US" sz="2800" dirty="0" err="1"/>
              <a:t>giúp</a:t>
            </a:r>
            <a:r>
              <a:rPr lang="en-US" sz="2800" dirty="0"/>
              <a:t> </a:t>
            </a:r>
            <a:r>
              <a:rPr lang="en-US" sz="2800" dirty="0" err="1"/>
              <a:t>chúng</a:t>
            </a:r>
            <a:r>
              <a:rPr lang="en-US" sz="2800" dirty="0"/>
              <a:t> ta </a:t>
            </a:r>
            <a:r>
              <a:rPr lang="en-US" sz="2800" dirty="0" err="1"/>
              <a:t>không</a:t>
            </a:r>
            <a:r>
              <a:rPr lang="en-US" sz="2800" dirty="0"/>
              <a:t> </a:t>
            </a:r>
            <a:r>
              <a:rPr lang="en-US" sz="2800" dirty="0" err="1"/>
              <a:t>làm</a:t>
            </a:r>
            <a:r>
              <a:rPr lang="en-US" sz="2800" dirty="0"/>
              <a:t> </a:t>
            </a:r>
            <a:r>
              <a:rPr lang="en-US" sz="2800" dirty="0" err="1"/>
              <a:t>tổn</a:t>
            </a:r>
            <a:r>
              <a:rPr lang="en-US" sz="2800" dirty="0"/>
              <a:t> </a:t>
            </a:r>
            <a:r>
              <a:rPr lang="en-US" sz="2800" dirty="0" err="1"/>
              <a:t>thương</a:t>
            </a:r>
            <a:r>
              <a:rPr lang="en-US" sz="2800" dirty="0"/>
              <a:t> </a:t>
            </a:r>
            <a:r>
              <a:rPr lang="en-US" sz="2800" dirty="0" err="1"/>
              <a:t>danh</a:t>
            </a:r>
            <a:r>
              <a:rPr lang="en-US" sz="2800" dirty="0"/>
              <a:t> </a:t>
            </a:r>
            <a:r>
              <a:rPr lang="en-US" sz="2800" dirty="0" err="1"/>
              <a:t>Chúa</a:t>
            </a:r>
            <a:r>
              <a:rPr lang="en-US" sz="2800" dirty="0"/>
              <a:t>.</a:t>
            </a:r>
          </a:p>
          <a:p>
            <a:pPr marL="0" indent="0">
              <a:lnSpc>
                <a:spcPct val="100000"/>
              </a:lnSpc>
              <a:buNone/>
            </a:pPr>
            <a:r>
              <a:rPr lang="en-US" sz="2800" dirty="0" err="1"/>
              <a:t>Hậu</a:t>
            </a:r>
            <a:r>
              <a:rPr lang="en-US" sz="2800" dirty="0"/>
              <a:t> </a:t>
            </a:r>
            <a:r>
              <a:rPr lang="en-US" sz="2800" dirty="0" err="1"/>
              <a:t>quả</a:t>
            </a:r>
            <a:r>
              <a:rPr lang="en-US" sz="2800" dirty="0"/>
              <a:t> </a:t>
            </a:r>
            <a:r>
              <a:rPr lang="en-US" sz="2800" dirty="0" err="1"/>
              <a:t>của</a:t>
            </a:r>
            <a:r>
              <a:rPr lang="en-US" sz="2800" dirty="0"/>
              <a:t> </a:t>
            </a:r>
            <a:r>
              <a:rPr lang="en-US" sz="2800" dirty="0" err="1"/>
              <a:t>sự</a:t>
            </a:r>
            <a:r>
              <a:rPr lang="en-US" sz="2800" dirty="0"/>
              <a:t> </a:t>
            </a:r>
            <a:r>
              <a:rPr lang="en-US" sz="2800" dirty="0" err="1"/>
              <a:t>không</a:t>
            </a:r>
            <a:r>
              <a:rPr lang="en-US" sz="2800" dirty="0"/>
              <a:t> </a:t>
            </a:r>
            <a:r>
              <a:rPr lang="en-US" sz="2800" dirty="0" err="1"/>
              <a:t>thương</a:t>
            </a:r>
            <a:r>
              <a:rPr lang="en-US" sz="2800" dirty="0"/>
              <a:t> </a:t>
            </a:r>
            <a:r>
              <a:rPr lang="en-US" sz="2800" dirty="0" err="1"/>
              <a:t>lượng</a:t>
            </a:r>
            <a:r>
              <a:rPr lang="en-US" sz="2800" dirty="0"/>
              <a:t> </a:t>
            </a:r>
            <a:r>
              <a:rPr lang="en-US" sz="2800" dirty="0" err="1"/>
              <a:t>sẽ</a:t>
            </a:r>
            <a:r>
              <a:rPr lang="en-US" sz="2800" dirty="0"/>
              <a:t> </a:t>
            </a:r>
            <a:r>
              <a:rPr lang="en-US" sz="2800" dirty="0" err="1"/>
              <a:t>nghiêm</a:t>
            </a:r>
            <a:r>
              <a:rPr lang="en-US" sz="2800" dirty="0"/>
              <a:t> </a:t>
            </a:r>
            <a:r>
              <a:rPr lang="en-US" sz="2800" dirty="0" err="1"/>
              <a:t>trọng</a:t>
            </a:r>
            <a:r>
              <a:rPr lang="en-US" sz="2800" dirty="0"/>
              <a:t> </a:t>
            </a:r>
            <a:r>
              <a:rPr lang="en-US" sz="2800" dirty="0" err="1"/>
              <a:t>hơn</a:t>
            </a:r>
            <a:r>
              <a:rPr lang="en-US" sz="2800" dirty="0"/>
              <a:t> </a:t>
            </a:r>
            <a:r>
              <a:rPr lang="en-US" sz="2800" dirty="0" err="1"/>
              <a:t>nhiều</a:t>
            </a:r>
            <a:r>
              <a:rPr lang="en-US" sz="2800" dirty="0"/>
              <a:t>	</a:t>
            </a:r>
          </a:p>
          <a:p>
            <a:pPr marL="0" indent="0">
              <a:lnSpc>
                <a:spcPct val="100000"/>
              </a:lnSpc>
              <a:buNone/>
            </a:pPr>
            <a:endParaRPr lang="en-US" sz="2800" dirty="0"/>
          </a:p>
          <a:p>
            <a:pPr marL="0" indent="0">
              <a:lnSpc>
                <a:spcPct val="100000"/>
              </a:lnSpc>
              <a:buNone/>
            </a:pPr>
            <a:endParaRPr lang="en-US" sz="2400" dirty="0"/>
          </a:p>
          <a:p>
            <a:pPr marL="0" indent="0">
              <a:lnSpc>
                <a:spcPct val="100000"/>
              </a:lnSpc>
              <a:buNone/>
            </a:pPr>
            <a:endParaRPr lang="en-US" dirty="0"/>
          </a:p>
          <a:p>
            <a:pPr marL="0" indent="0">
              <a:lnSpc>
                <a:spcPct val="100000"/>
              </a:lnSpc>
              <a:buNone/>
            </a:pPr>
            <a:endParaRPr lang="vi-VN" dirty="0"/>
          </a:p>
        </p:txBody>
      </p:sp>
    </p:spTree>
    <p:extLst>
      <p:ext uri="{BB962C8B-B14F-4D97-AF65-F5344CB8AC3E}">
        <p14:creationId xmlns:p14="http://schemas.microsoft.com/office/powerpoint/2010/main" val="291307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4647362" y="455362"/>
            <a:ext cx="6427037" cy="1550419"/>
          </a:xfrm>
        </p:spPr>
        <p:txBody>
          <a:bodyPr>
            <a:normAutofit/>
          </a:bodyPr>
          <a:lstStyle/>
          <a:p>
            <a:r>
              <a:rPr lang="en-US" dirty="0" err="1"/>
              <a:t>Trách</a:t>
            </a:r>
            <a:r>
              <a:rPr lang="en-US" dirty="0"/>
              <a:t> </a:t>
            </a:r>
            <a:r>
              <a:rPr lang="en-US" dirty="0" err="1"/>
              <a:t>Nhiệm</a:t>
            </a:r>
            <a:r>
              <a:rPr lang="en-US" dirty="0"/>
              <a:t> </a:t>
            </a:r>
            <a:r>
              <a:rPr lang="en-US" dirty="0" err="1"/>
              <a:t>Dân</a:t>
            </a:r>
            <a:r>
              <a:rPr lang="en-US" dirty="0"/>
              <a:t> </a:t>
            </a:r>
            <a:r>
              <a:rPr lang="en-US" dirty="0" err="1"/>
              <a:t>Sự</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4647361" y="1503947"/>
            <a:ext cx="7007075" cy="4898691"/>
          </a:xfrm>
        </p:spPr>
        <p:txBody>
          <a:bodyPr>
            <a:normAutofit lnSpcReduction="10000"/>
          </a:bodyPr>
          <a:lstStyle/>
          <a:p>
            <a:pPr marL="0" indent="0">
              <a:lnSpc>
                <a:spcPct val="100000"/>
              </a:lnSpc>
              <a:buNone/>
            </a:pPr>
            <a:r>
              <a:rPr lang="en-US" sz="2800" dirty="0" err="1"/>
              <a:t>Đây</a:t>
            </a:r>
            <a:r>
              <a:rPr lang="en-US" sz="2800" dirty="0"/>
              <a:t> </a:t>
            </a:r>
            <a:r>
              <a:rPr lang="en-US" sz="2800" dirty="0" err="1"/>
              <a:t>là</a:t>
            </a:r>
            <a:r>
              <a:rPr lang="en-US" sz="2800" dirty="0"/>
              <a:t> </a:t>
            </a:r>
            <a:r>
              <a:rPr lang="en-US" sz="2800" dirty="0" err="1"/>
              <a:t>vấn</a:t>
            </a:r>
            <a:r>
              <a:rPr lang="en-US" sz="2800" dirty="0"/>
              <a:t> </a:t>
            </a:r>
            <a:r>
              <a:rPr lang="en-US" sz="2800" dirty="0" err="1"/>
              <a:t>đề</a:t>
            </a:r>
            <a:r>
              <a:rPr lang="en-US" sz="2800" dirty="0"/>
              <a:t> </a:t>
            </a:r>
            <a:r>
              <a:rPr lang="en-US" sz="2800" dirty="0" err="1"/>
              <a:t>liên</a:t>
            </a:r>
            <a:r>
              <a:rPr lang="en-US" sz="2800" dirty="0"/>
              <a:t> </a:t>
            </a:r>
            <a:r>
              <a:rPr lang="en-US" sz="2800" dirty="0" err="1"/>
              <a:t>quan</a:t>
            </a:r>
            <a:r>
              <a:rPr lang="en-US" sz="2800" dirty="0"/>
              <a:t> </a:t>
            </a:r>
            <a:r>
              <a:rPr lang="en-US" sz="2800" dirty="0" err="1"/>
              <a:t>đến</a:t>
            </a:r>
            <a:r>
              <a:rPr lang="en-US" sz="2800" dirty="0"/>
              <a:t> </a:t>
            </a:r>
            <a:r>
              <a:rPr lang="en-US" sz="2800" dirty="0" err="1"/>
              <a:t>nợ</a:t>
            </a:r>
            <a:r>
              <a:rPr lang="en-US" sz="2800" dirty="0"/>
              <a:t> </a:t>
            </a:r>
            <a:r>
              <a:rPr lang="en-US" sz="2800" dirty="0" err="1"/>
              <a:t>nần</a:t>
            </a:r>
            <a:r>
              <a:rPr lang="en-US" sz="2800" dirty="0"/>
              <a:t>, </a:t>
            </a:r>
            <a:r>
              <a:rPr lang="en-US" sz="2800" dirty="0" err="1"/>
              <a:t>vay</a:t>
            </a:r>
            <a:r>
              <a:rPr lang="en-US" sz="2800" dirty="0"/>
              <a:t> </a:t>
            </a:r>
            <a:r>
              <a:rPr lang="en-US" sz="2800" dirty="0" err="1"/>
              <a:t>mượn</a:t>
            </a:r>
            <a:r>
              <a:rPr lang="en-US" sz="2800" dirty="0"/>
              <a:t> </a:t>
            </a:r>
            <a:r>
              <a:rPr lang="en-US" sz="2800" dirty="0" err="1"/>
              <a:t>và</a:t>
            </a:r>
            <a:r>
              <a:rPr lang="en-US" sz="2800" dirty="0"/>
              <a:t> </a:t>
            </a:r>
            <a:r>
              <a:rPr lang="en-US" sz="2800" dirty="0" err="1"/>
              <a:t>bị</a:t>
            </a:r>
            <a:r>
              <a:rPr lang="en-US" sz="2800" dirty="0"/>
              <a:t> </a:t>
            </a:r>
            <a:r>
              <a:rPr lang="en-US" sz="2800" dirty="0" err="1"/>
              <a:t>rắc</a:t>
            </a:r>
            <a:r>
              <a:rPr lang="en-US" sz="2800" dirty="0"/>
              <a:t> </a:t>
            </a:r>
            <a:r>
              <a:rPr lang="en-US" sz="2800" dirty="0" err="1"/>
              <a:t>rối</a:t>
            </a:r>
            <a:r>
              <a:rPr lang="en-US" sz="2800" dirty="0"/>
              <a:t> </a:t>
            </a:r>
            <a:r>
              <a:rPr lang="en-US" sz="2800" dirty="0" err="1"/>
              <a:t>về</a:t>
            </a:r>
            <a:r>
              <a:rPr lang="en-US" sz="2800" dirty="0"/>
              <a:t> </a:t>
            </a:r>
            <a:r>
              <a:rPr lang="en-US" sz="2800" dirty="0" err="1"/>
              <a:t>pháp</a:t>
            </a:r>
            <a:r>
              <a:rPr lang="en-US" sz="2800" dirty="0"/>
              <a:t> </a:t>
            </a:r>
            <a:r>
              <a:rPr lang="en-US" sz="2800" dirty="0" err="1"/>
              <a:t>lý</a:t>
            </a:r>
            <a:endParaRPr lang="en-US" sz="2800" dirty="0"/>
          </a:p>
          <a:p>
            <a:pPr marL="0" indent="0">
              <a:lnSpc>
                <a:spcPct val="100000"/>
              </a:lnSpc>
              <a:buNone/>
            </a:pPr>
            <a:r>
              <a:rPr lang="en-US" sz="2400" i="1" dirty="0" err="1">
                <a:solidFill>
                  <a:srgbClr val="C00000"/>
                </a:solidFill>
              </a:rPr>
              <a:t>Châm</a:t>
            </a:r>
            <a:r>
              <a:rPr lang="en-US" sz="2400" i="1" dirty="0">
                <a:solidFill>
                  <a:srgbClr val="C00000"/>
                </a:solidFill>
              </a:rPr>
              <a:t> </a:t>
            </a:r>
            <a:r>
              <a:rPr lang="en-US" sz="2400" i="1" dirty="0" err="1">
                <a:solidFill>
                  <a:srgbClr val="C00000"/>
                </a:solidFill>
              </a:rPr>
              <a:t>ngôn</a:t>
            </a:r>
            <a:r>
              <a:rPr lang="en-US" sz="2400" i="1" dirty="0">
                <a:solidFill>
                  <a:srgbClr val="C00000"/>
                </a:solidFill>
              </a:rPr>
              <a:t> 22: </a:t>
            </a:r>
            <a:r>
              <a:rPr lang="vi-VN" sz="2400" i="1" dirty="0">
                <a:solidFill>
                  <a:srgbClr val="C00000"/>
                </a:solidFill>
              </a:rPr>
              <a:t>7 (BPT) Kẻ giàu quản trị người nghèo, ai mắc nợ là tôi tớ của chủ nợ.</a:t>
            </a:r>
          </a:p>
          <a:p>
            <a:pPr marL="0" indent="0">
              <a:lnSpc>
                <a:spcPct val="100000"/>
              </a:lnSpc>
              <a:buNone/>
            </a:pPr>
            <a:endParaRPr lang="vi-VN" sz="2400" dirty="0">
              <a:solidFill>
                <a:srgbClr val="C00000"/>
              </a:solidFill>
            </a:endParaRPr>
          </a:p>
          <a:p>
            <a:pPr marL="0" indent="0">
              <a:lnSpc>
                <a:spcPct val="100000"/>
              </a:lnSpc>
              <a:buNone/>
            </a:pPr>
            <a:r>
              <a:rPr lang="vi-VN" sz="2400" i="1" dirty="0"/>
              <a:t>Rô-ma 13: 7 </a:t>
            </a:r>
            <a:r>
              <a:rPr lang="vi-VN" sz="2400" i="1" dirty="0">
                <a:solidFill>
                  <a:srgbClr val="C00000"/>
                </a:solidFill>
              </a:rPr>
              <a:t>Phải trả cho mọi người điều mình đã mắc: nộp thuế cho kẻ mình phải nộp thuế; đóng góp cho kẻ mình phải đóng góp; sợ kẻ mình đáng sợ; kính kẻ mình đáng kính. </a:t>
            </a:r>
            <a:r>
              <a:rPr lang="vi-VN" sz="2400" i="1" dirty="0">
                <a:hlinkClick r:id="rId3" tooltip="Share Verse">
                  <a:extLst>
                    <a:ext uri="{A12FA001-AC4F-418D-AE19-62706E023703}">
                      <ahyp:hlinkClr xmlns:ahyp="http://schemas.microsoft.com/office/drawing/2018/hyperlinkcolor" val="tx"/>
                    </a:ext>
                  </a:extLst>
                </a:hlinkClick>
              </a:rPr>
              <a:t>8</a:t>
            </a:r>
            <a:r>
              <a:rPr lang="vi-VN" sz="2400" i="1" dirty="0">
                <a:solidFill>
                  <a:srgbClr val="C00000"/>
                </a:solidFill>
              </a:rPr>
              <a:t> Đừng mắc nợ ai chi hết, chỉ mắc nợ về sự yêu thương nhau mà thôi, vì ai yêu kẻ lân cận mình, ấy là đã làm trọn luật pháp. </a:t>
            </a:r>
            <a:r>
              <a:rPr lang="en-US" sz="3200" i="1" dirty="0">
                <a:solidFill>
                  <a:srgbClr val="C00000"/>
                </a:solidFill>
              </a:rPr>
              <a:t>	</a:t>
            </a:r>
          </a:p>
          <a:p>
            <a:pPr marL="0" indent="0">
              <a:lnSpc>
                <a:spcPct val="100000"/>
              </a:lnSpc>
              <a:buNone/>
            </a:pPr>
            <a:endParaRPr lang="vi-VN" sz="2400" dirty="0">
              <a:solidFill>
                <a:srgbClr val="C00000"/>
              </a:solidFill>
            </a:endParaRPr>
          </a:p>
          <a:p>
            <a:pPr marL="0" indent="0">
              <a:lnSpc>
                <a:spcPct val="100000"/>
              </a:lnSpc>
              <a:buNone/>
            </a:pPr>
            <a:endParaRPr lang="en-US" sz="2400" dirty="0"/>
          </a:p>
          <a:p>
            <a:pPr marL="0" indent="0">
              <a:lnSpc>
                <a:spcPct val="100000"/>
              </a:lnSpc>
              <a:buNone/>
            </a:pPr>
            <a:endParaRPr lang="en-US" dirty="0"/>
          </a:p>
          <a:p>
            <a:pPr marL="0" indent="0">
              <a:lnSpc>
                <a:spcPct val="100000"/>
              </a:lnSpc>
              <a:buNone/>
            </a:pPr>
            <a:endParaRPr lang="vi-VN" dirty="0"/>
          </a:p>
        </p:txBody>
      </p:sp>
    </p:spTree>
    <p:extLst>
      <p:ext uri="{BB962C8B-B14F-4D97-AF65-F5344CB8AC3E}">
        <p14:creationId xmlns:p14="http://schemas.microsoft.com/office/powerpoint/2010/main" val="4078680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65153"/>
            <a:ext cx="4067325"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498619"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4647362" y="455362"/>
            <a:ext cx="6427037" cy="1550419"/>
          </a:xfrm>
        </p:spPr>
        <p:txBody>
          <a:bodyPr>
            <a:normAutofit/>
          </a:bodyPr>
          <a:lstStyle/>
          <a:p>
            <a:r>
              <a:rPr lang="en-US" dirty="0" err="1"/>
              <a:t>Trách</a:t>
            </a:r>
            <a:r>
              <a:rPr lang="en-US" dirty="0"/>
              <a:t> </a:t>
            </a:r>
            <a:r>
              <a:rPr lang="en-US" dirty="0" err="1"/>
              <a:t>Nhiệm</a:t>
            </a:r>
            <a:r>
              <a:rPr lang="en-US" dirty="0"/>
              <a:t> </a:t>
            </a:r>
            <a:r>
              <a:rPr lang="en-US" dirty="0" err="1"/>
              <a:t>Dân</a:t>
            </a:r>
            <a:r>
              <a:rPr lang="en-US" dirty="0"/>
              <a:t> </a:t>
            </a:r>
            <a:r>
              <a:rPr lang="en-US" dirty="0" err="1"/>
              <a:t>Sự</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4647362" y="1660358"/>
            <a:ext cx="6963112" cy="4511842"/>
          </a:xfrm>
        </p:spPr>
        <p:txBody>
          <a:bodyPr>
            <a:normAutofit/>
          </a:bodyPr>
          <a:lstStyle/>
          <a:p>
            <a:pPr marL="0" indent="0">
              <a:lnSpc>
                <a:spcPct val="100000"/>
              </a:lnSpc>
              <a:buNone/>
            </a:pPr>
            <a:endParaRPr lang="en-US" sz="2400" dirty="0"/>
          </a:p>
          <a:p>
            <a:pPr marL="0" indent="0">
              <a:lnSpc>
                <a:spcPct val="100000"/>
              </a:lnSpc>
              <a:buNone/>
            </a:pPr>
            <a:r>
              <a:rPr lang="en-US" sz="2400" dirty="0"/>
              <a:t>	</a:t>
            </a:r>
          </a:p>
          <a:p>
            <a:pPr marL="0" indent="0">
              <a:lnSpc>
                <a:spcPct val="100000"/>
              </a:lnSpc>
              <a:buNone/>
            </a:pPr>
            <a:endParaRPr lang="en-US" sz="2400" dirty="0"/>
          </a:p>
          <a:p>
            <a:pPr marL="0" indent="0">
              <a:lnSpc>
                <a:spcPct val="100000"/>
              </a:lnSpc>
              <a:buNone/>
            </a:pPr>
            <a:r>
              <a:rPr lang="en-US" sz="2800" dirty="0" err="1"/>
              <a:t>Đừng</a:t>
            </a:r>
            <a:r>
              <a:rPr lang="en-US" sz="2800" dirty="0"/>
              <a:t> </a:t>
            </a:r>
            <a:r>
              <a:rPr lang="en-US" sz="2800" dirty="0" err="1"/>
              <a:t>để</a:t>
            </a:r>
            <a:r>
              <a:rPr lang="en-US" sz="2800" dirty="0"/>
              <a:t> </a:t>
            </a:r>
            <a:r>
              <a:rPr lang="en-US" sz="2800" dirty="0" err="1"/>
              <a:t>thế</a:t>
            </a:r>
            <a:r>
              <a:rPr lang="en-US" sz="2800" dirty="0"/>
              <a:t> </a:t>
            </a:r>
            <a:r>
              <a:rPr lang="en-US" sz="2800" dirty="0" err="1"/>
              <a:t>gian</a:t>
            </a:r>
            <a:r>
              <a:rPr lang="en-US" sz="2800" dirty="0"/>
              <a:t> </a:t>
            </a:r>
            <a:r>
              <a:rPr lang="en-US" sz="2800" dirty="0" err="1"/>
              <a:t>xét</a:t>
            </a:r>
            <a:r>
              <a:rPr lang="en-US" sz="2800" dirty="0"/>
              <a:t> </a:t>
            </a:r>
            <a:r>
              <a:rPr lang="en-US" sz="2800" dirty="0" err="1"/>
              <a:t>xữ</a:t>
            </a:r>
            <a:r>
              <a:rPr lang="en-US" sz="2800" dirty="0"/>
              <a:t> </a:t>
            </a:r>
            <a:r>
              <a:rPr lang="en-US" sz="2800" dirty="0" err="1"/>
              <a:t>chúng</a:t>
            </a:r>
            <a:r>
              <a:rPr lang="en-US" sz="2800" dirty="0"/>
              <a:t> ta.</a:t>
            </a:r>
          </a:p>
          <a:p>
            <a:pPr marL="0" indent="0">
              <a:lnSpc>
                <a:spcPct val="100000"/>
              </a:lnSpc>
              <a:buNone/>
            </a:pPr>
            <a:r>
              <a:rPr lang="en-US" sz="2800" dirty="0" err="1"/>
              <a:t>Chúng</a:t>
            </a:r>
            <a:r>
              <a:rPr lang="en-US" sz="2800" dirty="0"/>
              <a:t> ta </a:t>
            </a:r>
            <a:r>
              <a:rPr lang="en-US" sz="2800" dirty="0" err="1"/>
              <a:t>trong</a:t>
            </a:r>
            <a:r>
              <a:rPr lang="en-US" sz="2800" dirty="0"/>
              <a:t> </a:t>
            </a:r>
            <a:r>
              <a:rPr lang="en-US" sz="2800" dirty="0" err="1"/>
              <a:t>Hội</a:t>
            </a:r>
            <a:r>
              <a:rPr lang="en-US" sz="2800" dirty="0"/>
              <a:t> </a:t>
            </a:r>
            <a:r>
              <a:rPr lang="en-US" sz="2800" dirty="0" err="1"/>
              <a:t>thánh</a:t>
            </a:r>
            <a:r>
              <a:rPr lang="en-US" sz="2800" dirty="0"/>
              <a:t> </a:t>
            </a:r>
            <a:r>
              <a:rPr lang="en-US" sz="2800" dirty="0" err="1"/>
              <a:t>cũng</a:t>
            </a:r>
            <a:r>
              <a:rPr lang="en-US" sz="2800" dirty="0"/>
              <a:t> </a:t>
            </a:r>
            <a:r>
              <a:rPr lang="en-US" sz="2800" dirty="0" err="1"/>
              <a:t>không</a:t>
            </a:r>
            <a:r>
              <a:rPr lang="en-US" sz="2800" dirty="0"/>
              <a:t> </a:t>
            </a:r>
            <a:r>
              <a:rPr lang="en-US" sz="2800" dirty="0" err="1"/>
              <a:t>kiện</a:t>
            </a:r>
            <a:r>
              <a:rPr lang="en-US" sz="2800" dirty="0"/>
              <a:t> </a:t>
            </a:r>
            <a:r>
              <a:rPr lang="en-US" sz="2800" dirty="0" err="1"/>
              <a:t>cáo</a:t>
            </a:r>
            <a:r>
              <a:rPr lang="en-US" sz="2800" dirty="0"/>
              <a:t> </a:t>
            </a:r>
            <a:r>
              <a:rPr lang="en-US" sz="2800" dirty="0" err="1"/>
              <a:t>nhau</a:t>
            </a:r>
            <a:r>
              <a:rPr lang="en-US" sz="2800" dirty="0"/>
              <a:t> </a:t>
            </a:r>
            <a:r>
              <a:rPr lang="en-US" sz="2800" dirty="0">
                <a:solidFill>
                  <a:srgbClr val="C00000"/>
                </a:solidFill>
              </a:rPr>
              <a:t>(I </a:t>
            </a:r>
            <a:r>
              <a:rPr lang="en-US" sz="2800" dirty="0" err="1">
                <a:solidFill>
                  <a:srgbClr val="C00000"/>
                </a:solidFill>
              </a:rPr>
              <a:t>Cô-rinh-tô</a:t>
            </a:r>
            <a:r>
              <a:rPr lang="en-US" sz="2800" dirty="0">
                <a:solidFill>
                  <a:srgbClr val="C00000"/>
                </a:solidFill>
              </a:rPr>
              <a:t> 6:1-6) </a:t>
            </a:r>
          </a:p>
          <a:p>
            <a:pPr marL="0" indent="0">
              <a:lnSpc>
                <a:spcPct val="100000"/>
              </a:lnSpc>
              <a:buNone/>
            </a:pPr>
            <a:endParaRPr lang="en-US" dirty="0"/>
          </a:p>
          <a:p>
            <a:pPr marL="0" indent="0">
              <a:lnSpc>
                <a:spcPct val="100000"/>
              </a:lnSpc>
              <a:buNone/>
            </a:pPr>
            <a:endParaRPr lang="vi-VN" dirty="0"/>
          </a:p>
        </p:txBody>
      </p:sp>
    </p:spTree>
    <p:extLst>
      <p:ext uri="{BB962C8B-B14F-4D97-AF65-F5344CB8AC3E}">
        <p14:creationId xmlns:p14="http://schemas.microsoft.com/office/powerpoint/2010/main" val="2090728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868C70C-E5C4-CD47-888C-FCB3373B6D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A8DDA3-B4FC-D445-AA06-C92ABAE24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3" y="5476671"/>
            <a:ext cx="2770698" cy="138132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3" name="Rectangle 12">
            <a:extLst>
              <a:ext uri="{FF2B5EF4-FFF2-40B4-BE49-F238E27FC236}">
                <a16:creationId xmlns:a16="http://schemas.microsoft.com/office/drawing/2014/main" id="{9FD0692D-A304-5E4A-BCD9-C00690321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88542" y="4101177"/>
            <a:ext cx="1373567" cy="2756824"/>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1388542" y="455362"/>
            <a:ext cx="7394511" cy="3392972"/>
          </a:xfrm>
        </p:spPr>
        <p:txBody>
          <a:bodyPr>
            <a:normAutofit/>
          </a:bodyPr>
          <a:lstStyle/>
          <a:p>
            <a:r>
              <a:rPr lang="en-US" dirty="0" err="1"/>
              <a:t>Trách</a:t>
            </a:r>
            <a:r>
              <a:rPr lang="en-US" dirty="0"/>
              <a:t> </a:t>
            </a:r>
            <a:r>
              <a:rPr lang="en-US" dirty="0" err="1"/>
              <a:t>Nhiệm</a:t>
            </a:r>
            <a:r>
              <a:rPr lang="en-US" dirty="0"/>
              <a:t> </a:t>
            </a:r>
            <a:r>
              <a:rPr lang="en-US" dirty="0" err="1"/>
              <a:t>Dân</a:t>
            </a:r>
            <a:r>
              <a:rPr lang="en-US" dirty="0"/>
              <a:t> </a:t>
            </a:r>
            <a:r>
              <a:rPr lang="en-US" dirty="0" err="1"/>
              <a:t>Sự</a:t>
            </a:r>
            <a:endParaRPr lang="en-US" dirty="0"/>
          </a:p>
        </p:txBody>
      </p:sp>
      <p:sp>
        <p:nvSpPr>
          <p:cNvPr id="4" name="Content Placeholder 3">
            <a:extLst>
              <a:ext uri="{FF2B5EF4-FFF2-40B4-BE49-F238E27FC236}">
                <a16:creationId xmlns:a16="http://schemas.microsoft.com/office/drawing/2014/main" id="{2CA8E729-899A-454E-8400-16654695BD38}"/>
              </a:ext>
            </a:extLst>
          </p:cNvPr>
          <p:cNvSpPr>
            <a:spLocks noGrp="1"/>
          </p:cNvSpPr>
          <p:nvPr>
            <p:ph idx="1"/>
          </p:nvPr>
        </p:nvSpPr>
        <p:spPr>
          <a:xfrm>
            <a:off x="4379495" y="1297675"/>
            <a:ext cx="7603958" cy="5211409"/>
          </a:xfrm>
        </p:spPr>
        <p:txBody>
          <a:bodyPr>
            <a:normAutofit fontScale="77500" lnSpcReduction="20000"/>
          </a:bodyPr>
          <a:lstStyle/>
          <a:p>
            <a:endParaRPr lang="en-US" dirty="0"/>
          </a:p>
          <a:p>
            <a:pPr marL="0" indent="0">
              <a:buNone/>
            </a:pPr>
            <a:r>
              <a:rPr lang="vi-VN" sz="3100" b="1" dirty="0">
                <a:solidFill>
                  <a:srgbClr val="0070C0"/>
                </a:solidFill>
              </a:rPr>
              <a:t>26</a:t>
            </a:r>
            <a:r>
              <a:rPr lang="vi-VN" sz="3100" b="1" dirty="0"/>
              <a:t> </a:t>
            </a:r>
            <a:r>
              <a:rPr lang="vi-VN" sz="3100" b="1" dirty="0">
                <a:solidFill>
                  <a:srgbClr val="C00000"/>
                </a:solidFill>
              </a:rPr>
              <a:t>Quả thật, Ta nói với ngươi, ngươi sẽ không ra khỏi tù cho đến khi trả xong xu nợ cuối cùng.”</a:t>
            </a:r>
          </a:p>
          <a:p>
            <a:pPr marL="0" indent="0">
              <a:buNone/>
            </a:pPr>
            <a:endParaRPr lang="vi-VN" sz="2800" b="1" dirty="0"/>
          </a:p>
          <a:p>
            <a:pPr marL="0" indent="0">
              <a:lnSpc>
                <a:spcPct val="100000"/>
              </a:lnSpc>
              <a:buNone/>
            </a:pPr>
            <a:r>
              <a:rPr lang="en-US" sz="3600" dirty="0" err="1"/>
              <a:t>Sự</a:t>
            </a:r>
            <a:r>
              <a:rPr lang="en-US" sz="3600" dirty="0"/>
              <a:t> </a:t>
            </a:r>
            <a:r>
              <a:rPr lang="en-US" sz="3600" dirty="0" err="1"/>
              <a:t>Dạy</a:t>
            </a:r>
            <a:r>
              <a:rPr lang="en-US" sz="3600" dirty="0"/>
              <a:t> </a:t>
            </a:r>
            <a:r>
              <a:rPr lang="en-US" sz="3600" dirty="0" err="1"/>
              <a:t>Dỗ</a:t>
            </a:r>
            <a:r>
              <a:rPr lang="en-US" sz="3600" dirty="0"/>
              <a:t>: </a:t>
            </a:r>
          </a:p>
          <a:p>
            <a:pPr marL="0" indent="0">
              <a:lnSpc>
                <a:spcPct val="100000"/>
              </a:lnSpc>
              <a:buNone/>
            </a:pPr>
            <a:endParaRPr lang="en-US" sz="2800" dirty="0"/>
          </a:p>
          <a:p>
            <a:pPr marL="0" indent="0">
              <a:lnSpc>
                <a:spcPct val="100000"/>
              </a:lnSpc>
              <a:buNone/>
            </a:pPr>
            <a:r>
              <a:rPr lang="en-US" sz="3100" dirty="0"/>
              <a:t>Con </a:t>
            </a:r>
            <a:r>
              <a:rPr lang="en-US" sz="3100" dirty="0" err="1"/>
              <a:t>ngừơi</a:t>
            </a:r>
            <a:r>
              <a:rPr lang="en-US" sz="3100" dirty="0"/>
              <a:t> </a:t>
            </a:r>
            <a:r>
              <a:rPr lang="en-US" sz="3100" dirty="0" err="1"/>
              <a:t>đang</a:t>
            </a:r>
            <a:r>
              <a:rPr lang="en-US" sz="3100" dirty="0"/>
              <a:t> </a:t>
            </a:r>
            <a:r>
              <a:rPr lang="en-US" sz="3100" dirty="0" err="1"/>
              <a:t>mắc</a:t>
            </a:r>
            <a:r>
              <a:rPr lang="en-US" sz="3100" dirty="0"/>
              <a:t> </a:t>
            </a:r>
            <a:r>
              <a:rPr lang="en-US" sz="3100" dirty="0" err="1"/>
              <a:t>nợ</a:t>
            </a:r>
            <a:r>
              <a:rPr lang="en-US" sz="3100" dirty="0"/>
              <a:t> </a:t>
            </a:r>
            <a:r>
              <a:rPr lang="en-US" sz="3100" dirty="0" err="1"/>
              <a:t>tội</a:t>
            </a:r>
            <a:r>
              <a:rPr lang="en-US" sz="3100" dirty="0"/>
              <a:t> </a:t>
            </a:r>
            <a:r>
              <a:rPr lang="en-US" sz="3100" dirty="0" err="1"/>
              <a:t>với</a:t>
            </a:r>
            <a:r>
              <a:rPr lang="en-US" sz="3100" dirty="0"/>
              <a:t> </a:t>
            </a:r>
            <a:r>
              <a:rPr lang="en-US" sz="3100" dirty="0" err="1"/>
              <a:t>Chúa</a:t>
            </a:r>
            <a:r>
              <a:rPr lang="en-US" sz="3100" dirty="0"/>
              <a:t> </a:t>
            </a:r>
            <a:r>
              <a:rPr lang="en-US" sz="3100" dirty="0" err="1"/>
              <a:t>và</a:t>
            </a:r>
            <a:r>
              <a:rPr lang="en-US" sz="3100" dirty="0"/>
              <a:t> </a:t>
            </a:r>
            <a:r>
              <a:rPr lang="en-US" sz="3100" dirty="0" err="1"/>
              <a:t>đang</a:t>
            </a:r>
            <a:r>
              <a:rPr lang="en-US" sz="3100" dirty="0"/>
              <a:t> </a:t>
            </a:r>
            <a:r>
              <a:rPr lang="en-US" sz="3100" dirty="0" err="1"/>
              <a:t>đi</a:t>
            </a:r>
            <a:r>
              <a:rPr lang="en-US" sz="3100" dirty="0"/>
              <a:t> </a:t>
            </a:r>
            <a:r>
              <a:rPr lang="en-US" sz="3100" dirty="0" err="1"/>
              <a:t>vào</a:t>
            </a:r>
            <a:r>
              <a:rPr lang="en-US" sz="3100" dirty="0"/>
              <a:t> </a:t>
            </a:r>
            <a:r>
              <a:rPr lang="en-US" sz="3100" dirty="0" err="1"/>
              <a:t>hình</a:t>
            </a:r>
            <a:r>
              <a:rPr lang="en-US" sz="3100" dirty="0"/>
              <a:t> </a:t>
            </a:r>
            <a:r>
              <a:rPr lang="en-US" sz="3100" dirty="0" err="1"/>
              <a:t>phạt</a:t>
            </a:r>
            <a:r>
              <a:rPr lang="en-US" sz="3100" dirty="0"/>
              <a:t> </a:t>
            </a:r>
            <a:r>
              <a:rPr lang="en-US" sz="3100" dirty="0" err="1"/>
              <a:t>đời</a:t>
            </a:r>
            <a:r>
              <a:rPr lang="en-US" sz="3100" dirty="0"/>
              <a:t> </a:t>
            </a:r>
            <a:r>
              <a:rPr lang="en-US" sz="3100" dirty="0" err="1"/>
              <a:t>đời</a:t>
            </a:r>
            <a:r>
              <a:rPr lang="en-US" sz="3100" dirty="0"/>
              <a:t>.</a:t>
            </a:r>
          </a:p>
          <a:p>
            <a:pPr marL="0" indent="0">
              <a:lnSpc>
                <a:spcPct val="100000"/>
              </a:lnSpc>
              <a:buNone/>
            </a:pPr>
            <a:r>
              <a:rPr lang="en-US" sz="3100" dirty="0" err="1"/>
              <a:t>Kẻ</a:t>
            </a:r>
            <a:r>
              <a:rPr lang="en-US" sz="3100" dirty="0"/>
              <a:t> </a:t>
            </a:r>
            <a:r>
              <a:rPr lang="en-US" sz="3100" dirty="0" err="1"/>
              <a:t>nợ</a:t>
            </a:r>
            <a:r>
              <a:rPr lang="en-US" sz="3100" dirty="0"/>
              <a:t> </a:t>
            </a:r>
            <a:r>
              <a:rPr lang="en-US" sz="3100" dirty="0" err="1"/>
              <a:t>tội</a:t>
            </a:r>
            <a:r>
              <a:rPr lang="en-US" sz="3100" dirty="0"/>
              <a:t> </a:t>
            </a:r>
            <a:r>
              <a:rPr lang="en-US" sz="3100" dirty="0" err="1"/>
              <a:t>cần</a:t>
            </a:r>
            <a:r>
              <a:rPr lang="en-US" sz="3100" dirty="0"/>
              <a:t> </a:t>
            </a:r>
            <a:r>
              <a:rPr lang="en-US" sz="3100" dirty="0" err="1"/>
              <a:t>xin</a:t>
            </a:r>
            <a:r>
              <a:rPr lang="en-US" sz="3100" dirty="0"/>
              <a:t> </a:t>
            </a:r>
            <a:r>
              <a:rPr lang="en-US" sz="3100" dirty="0" err="1"/>
              <a:t>sự</a:t>
            </a:r>
            <a:r>
              <a:rPr lang="en-US" sz="3100" dirty="0"/>
              <a:t> </a:t>
            </a:r>
            <a:r>
              <a:rPr lang="en-US" sz="3100" dirty="0" err="1"/>
              <a:t>tha</a:t>
            </a:r>
            <a:r>
              <a:rPr lang="en-US" sz="3100" dirty="0"/>
              <a:t> </a:t>
            </a:r>
            <a:r>
              <a:rPr lang="en-US" sz="3100" dirty="0" err="1"/>
              <a:t>thứ</a:t>
            </a:r>
            <a:r>
              <a:rPr lang="en-US" sz="3100" dirty="0"/>
              <a:t> </a:t>
            </a:r>
            <a:r>
              <a:rPr lang="en-US" sz="3100" dirty="0" err="1"/>
              <a:t>của</a:t>
            </a:r>
            <a:r>
              <a:rPr lang="en-US" sz="3100" dirty="0"/>
              <a:t> </a:t>
            </a:r>
            <a:r>
              <a:rPr lang="en-US" sz="3100" dirty="0" err="1"/>
              <a:t>chủ</a:t>
            </a:r>
            <a:r>
              <a:rPr lang="en-US" sz="3100" dirty="0"/>
              <a:t> </a:t>
            </a:r>
            <a:r>
              <a:rPr lang="en-US" sz="3100" dirty="0" err="1"/>
              <a:t>nợ</a:t>
            </a:r>
            <a:r>
              <a:rPr lang="en-US" sz="3100" dirty="0"/>
              <a:t> (Ma-</a:t>
            </a:r>
            <a:r>
              <a:rPr lang="en-US" sz="3100" dirty="0" err="1"/>
              <a:t>thi</a:t>
            </a:r>
            <a:r>
              <a:rPr lang="en-US" sz="3100" dirty="0"/>
              <a:t>-</a:t>
            </a:r>
            <a:r>
              <a:rPr lang="en-US" sz="3100" dirty="0" err="1"/>
              <a:t>ơ</a:t>
            </a:r>
            <a:r>
              <a:rPr lang="en-US" sz="3100" dirty="0"/>
              <a:t> 18:23-34)</a:t>
            </a:r>
          </a:p>
          <a:p>
            <a:pPr marL="0" indent="0">
              <a:lnSpc>
                <a:spcPct val="100000"/>
              </a:lnSpc>
              <a:buNone/>
            </a:pPr>
            <a:r>
              <a:rPr lang="en-US" sz="3100" dirty="0"/>
              <a:t>Khi </a:t>
            </a:r>
            <a:r>
              <a:rPr lang="en-US" sz="3100" dirty="0" err="1"/>
              <a:t>đã</a:t>
            </a:r>
            <a:r>
              <a:rPr lang="en-US" sz="3100" dirty="0"/>
              <a:t> </a:t>
            </a:r>
            <a:r>
              <a:rPr lang="en-US" sz="3100" dirty="0" err="1"/>
              <a:t>đi</a:t>
            </a:r>
            <a:r>
              <a:rPr lang="en-US" sz="3100" dirty="0"/>
              <a:t> </a:t>
            </a:r>
            <a:r>
              <a:rPr lang="en-US" sz="3100" dirty="0" err="1"/>
              <a:t>vào</a:t>
            </a:r>
            <a:r>
              <a:rPr lang="en-US" sz="3100" dirty="0"/>
              <a:t> </a:t>
            </a:r>
            <a:r>
              <a:rPr lang="en-US" sz="3100" dirty="0" err="1"/>
              <a:t>hồ</a:t>
            </a:r>
            <a:r>
              <a:rPr lang="en-US" sz="3100" dirty="0"/>
              <a:t> </a:t>
            </a:r>
            <a:r>
              <a:rPr lang="en-US" sz="3100" dirty="0" err="1"/>
              <a:t>lữa</a:t>
            </a:r>
            <a:r>
              <a:rPr lang="en-US" sz="3100" dirty="0"/>
              <a:t> </a:t>
            </a:r>
            <a:r>
              <a:rPr lang="en-US" sz="3100" dirty="0" err="1"/>
              <a:t>địa</a:t>
            </a:r>
            <a:r>
              <a:rPr lang="en-US" sz="3100" dirty="0"/>
              <a:t> </a:t>
            </a:r>
            <a:r>
              <a:rPr lang="en-US" sz="3100" dirty="0" err="1"/>
              <a:t>ngục</a:t>
            </a:r>
            <a:r>
              <a:rPr lang="en-US" sz="3100" dirty="0"/>
              <a:t> </a:t>
            </a:r>
            <a:r>
              <a:rPr lang="en-US" sz="3100" dirty="0" err="1"/>
              <a:t>thì</a:t>
            </a:r>
            <a:r>
              <a:rPr lang="en-US" sz="3100" dirty="0"/>
              <a:t> </a:t>
            </a:r>
            <a:r>
              <a:rPr lang="en-US" sz="3100" dirty="0" err="1"/>
              <a:t>không</a:t>
            </a:r>
            <a:r>
              <a:rPr lang="en-US" sz="3100" dirty="0"/>
              <a:t> </a:t>
            </a:r>
            <a:r>
              <a:rPr lang="en-US" sz="3100" dirty="0" err="1"/>
              <a:t>còn</a:t>
            </a:r>
            <a:r>
              <a:rPr lang="en-US" sz="3100" dirty="0"/>
              <a:t> </a:t>
            </a:r>
            <a:r>
              <a:rPr lang="en-US" sz="3100" dirty="0" err="1"/>
              <a:t>cơ</a:t>
            </a:r>
            <a:r>
              <a:rPr lang="en-US" sz="3100" dirty="0"/>
              <a:t> </a:t>
            </a:r>
            <a:r>
              <a:rPr lang="en-US" sz="3100" dirty="0" err="1"/>
              <a:t>hội</a:t>
            </a:r>
            <a:r>
              <a:rPr lang="en-US" sz="3100" dirty="0"/>
              <a:t> </a:t>
            </a:r>
            <a:r>
              <a:rPr lang="en-US" sz="3100" dirty="0" err="1"/>
              <a:t>nữa</a:t>
            </a:r>
            <a:endParaRPr lang="en-US" sz="3100" dirty="0"/>
          </a:p>
          <a:p>
            <a:endParaRPr lang="en-US" dirty="0"/>
          </a:p>
        </p:txBody>
      </p:sp>
    </p:spTree>
    <p:extLst>
      <p:ext uri="{BB962C8B-B14F-4D97-AF65-F5344CB8AC3E}">
        <p14:creationId xmlns:p14="http://schemas.microsoft.com/office/powerpoint/2010/main" val="149908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3BB7E73-E730-42EA-AACE-D1E323EA5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6C2E9-B316-4410-88E5-74F044FC3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409" y="565153"/>
            <a:ext cx="5106593" cy="6292847"/>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50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A081A3-650B-D247-A1B1-B0A65F98A2F8}"/>
              </a:ext>
            </a:extLst>
          </p:cNvPr>
          <p:cNvSpPr>
            <a:spLocks noGrp="1"/>
          </p:cNvSpPr>
          <p:nvPr>
            <p:ph type="title"/>
          </p:nvPr>
        </p:nvSpPr>
        <p:spPr>
          <a:xfrm>
            <a:off x="1117600" y="250825"/>
            <a:ext cx="5510607" cy="1550419"/>
          </a:xfrm>
        </p:spPr>
        <p:txBody>
          <a:bodyPr>
            <a:normAutofit/>
          </a:bodyPr>
          <a:lstStyle/>
          <a:p>
            <a:r>
              <a:rPr lang="en-US" dirty="0" err="1"/>
              <a:t>Tình</a:t>
            </a:r>
            <a:r>
              <a:rPr lang="en-US" dirty="0"/>
              <a:t> </a:t>
            </a:r>
            <a:r>
              <a:rPr lang="en-US" dirty="0" err="1"/>
              <a:t>Dục</a:t>
            </a:r>
            <a:endParaRPr lang="en-US" dirty="0"/>
          </a:p>
        </p:txBody>
      </p:sp>
      <p:sp>
        <p:nvSpPr>
          <p:cNvPr id="3" name="Content Placeholder 2">
            <a:extLst>
              <a:ext uri="{FF2B5EF4-FFF2-40B4-BE49-F238E27FC236}">
                <a16:creationId xmlns:a16="http://schemas.microsoft.com/office/drawing/2014/main" id="{ADCCC25D-4E25-E94B-A582-6F4195123F0E}"/>
              </a:ext>
            </a:extLst>
          </p:cNvPr>
          <p:cNvSpPr>
            <a:spLocks noGrp="1"/>
          </p:cNvSpPr>
          <p:nvPr>
            <p:ph idx="1"/>
          </p:nvPr>
        </p:nvSpPr>
        <p:spPr>
          <a:xfrm>
            <a:off x="493296" y="1299411"/>
            <a:ext cx="6134911" cy="5103227"/>
          </a:xfrm>
        </p:spPr>
        <p:txBody>
          <a:bodyPr>
            <a:noAutofit/>
          </a:bodyPr>
          <a:lstStyle/>
          <a:p>
            <a:pPr marL="0" indent="0">
              <a:lnSpc>
                <a:spcPct val="100000"/>
              </a:lnSpc>
              <a:buNone/>
            </a:pPr>
            <a:r>
              <a:rPr lang="vi-VN" sz="2400" dirty="0">
                <a:hlinkClick r:id="rId2" tooltip="Share Verse"/>
              </a:rPr>
              <a:t>27</a:t>
            </a:r>
            <a:r>
              <a:rPr lang="vi-VN" sz="2400" dirty="0"/>
              <a:t> </a:t>
            </a:r>
            <a:r>
              <a:rPr lang="vi-VN" sz="2400" dirty="0">
                <a:solidFill>
                  <a:srgbClr val="C00000"/>
                </a:solidFill>
              </a:rPr>
              <a:t>Các ngươi có nghe lời phán rằng: Ngươi chớ phạm tội tà dâm</a:t>
            </a:r>
            <a:r>
              <a:rPr lang="vi-VN" sz="2400" dirty="0">
                <a:solidFill>
                  <a:srgbClr val="FF0000"/>
                </a:solidFill>
              </a:rPr>
              <a:t>.</a:t>
            </a:r>
            <a:r>
              <a:rPr lang="vi-VN" sz="2400" dirty="0"/>
              <a:t> </a:t>
            </a:r>
            <a:r>
              <a:rPr lang="vi-VN" sz="2400" dirty="0">
                <a:hlinkClick r:id="rId3" tooltip="Share Verse"/>
              </a:rPr>
              <a:t>28</a:t>
            </a:r>
            <a:r>
              <a:rPr lang="vi-VN" sz="2400" dirty="0"/>
              <a:t> </a:t>
            </a:r>
            <a:r>
              <a:rPr lang="vi-VN" sz="2400" dirty="0">
                <a:solidFill>
                  <a:srgbClr val="C00000"/>
                </a:solidFill>
              </a:rPr>
              <a:t>Song ta phán cho các ngươi biết: Hễ ai ngó đàn bà mà động tình tham muốn, thì trong lòng đã phạm tội tà dâm cùng người rồi.</a:t>
            </a:r>
            <a:r>
              <a:rPr lang="vi-VN" sz="2400" dirty="0"/>
              <a:t> </a:t>
            </a:r>
            <a:r>
              <a:rPr lang="vi-VN" sz="2400" dirty="0">
                <a:hlinkClick r:id="rId4" tooltip="Share Verse"/>
              </a:rPr>
              <a:t>29</a:t>
            </a:r>
            <a:r>
              <a:rPr lang="vi-VN" sz="2400" dirty="0"/>
              <a:t> </a:t>
            </a:r>
            <a:r>
              <a:rPr lang="vi-VN" sz="2400" dirty="0">
                <a:solidFill>
                  <a:srgbClr val="C00000"/>
                </a:solidFill>
              </a:rPr>
              <a:t>Vậy nếu con mắt bên hữu xui cho ngươi phạm tội, thì hãy móc mà quăng nó cho xa ngươi đi; vì thà chịu một phần thân thể ngươi phải hư, còn hơn là cả thân thể bị ném vào địa ngục</a:t>
            </a:r>
            <a:r>
              <a:rPr lang="vi-VN" sz="2400" dirty="0">
                <a:solidFill>
                  <a:srgbClr val="FF0000"/>
                </a:solidFill>
              </a:rPr>
              <a:t>.</a:t>
            </a:r>
            <a:r>
              <a:rPr lang="vi-VN" sz="2400" dirty="0"/>
              <a:t> </a:t>
            </a:r>
            <a:r>
              <a:rPr lang="vi-VN" sz="2400" dirty="0">
                <a:hlinkClick r:id="rId5" tooltip="Share Verse"/>
              </a:rPr>
              <a:t>30</a:t>
            </a:r>
            <a:r>
              <a:rPr lang="vi-VN" sz="2400" dirty="0"/>
              <a:t> </a:t>
            </a:r>
            <a:r>
              <a:rPr lang="vi-VN" sz="2400" dirty="0">
                <a:solidFill>
                  <a:srgbClr val="C00000"/>
                </a:solidFill>
              </a:rPr>
              <a:t>Lại nếu tay hữu xui cho ngươi phạm tội, thì hãy chặt mà liệng nó cho xa ngươi đi; vì thà chịu một phần thân thể ngươi phải hư, còn hơn là cả thân thể vào địa ngục. </a:t>
            </a:r>
            <a:endParaRPr lang="en-US" sz="2400" dirty="0">
              <a:solidFill>
                <a:srgbClr val="C00000"/>
              </a:solidFill>
            </a:endParaRPr>
          </a:p>
        </p:txBody>
      </p:sp>
      <p:sp>
        <p:nvSpPr>
          <p:cNvPr id="12" name="Rectangle 11">
            <a:extLst>
              <a:ext uri="{FF2B5EF4-FFF2-40B4-BE49-F238E27FC236}">
                <a16:creationId xmlns:a16="http://schemas.microsoft.com/office/drawing/2014/main" id="{83D07262-43A6-451F-9B19-77B943C639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4113" y="1"/>
            <a:ext cx="4537887" cy="6857999"/>
          </a:xfrm>
          <a:prstGeom prst="rect">
            <a:avLst/>
          </a:prstGeom>
          <a:gradFill flip="none" rotWithShape="1">
            <a:gsLst>
              <a:gs pos="0">
                <a:schemeClr val="accent1">
                  <a:alpha val="50000"/>
                </a:schemeClr>
              </a:gs>
              <a:gs pos="81000">
                <a:schemeClr val="accent4">
                  <a:alpha val="50000"/>
                </a:schemeClr>
              </a:gs>
              <a:gs pos="25000">
                <a:schemeClr val="accent2">
                  <a:alpha val="60000"/>
                </a:schemeClr>
              </a:gs>
              <a:gs pos="49000">
                <a:schemeClr val="accent3">
                  <a:alpha val="55000"/>
                </a:schemeClr>
              </a:gs>
              <a:gs pos="99000">
                <a:schemeClr val="accent5">
                  <a:alpha val="5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3370223"/>
      </p:ext>
    </p:extLst>
  </p:cSld>
  <p:clrMapOvr>
    <a:masterClrMapping/>
  </p:clrMapOvr>
</p:sld>
</file>

<file path=ppt/theme/theme1.xml><?xml version="1.0" encoding="utf-8"?>
<a:theme xmlns:a="http://schemas.openxmlformats.org/drawingml/2006/main" name="InterweaveVTI">
  <a:themeElements>
    <a:clrScheme name="AnalogousFromLightSeedLeftStep">
      <a:dk1>
        <a:srgbClr val="000000"/>
      </a:dk1>
      <a:lt1>
        <a:srgbClr val="FFFFFF"/>
      </a:lt1>
      <a:dk2>
        <a:srgbClr val="242F41"/>
      </a:dk2>
      <a:lt2>
        <a:srgbClr val="E2E3E8"/>
      </a:lt2>
      <a:accent1>
        <a:srgbClr val="A8A17F"/>
      </a:accent1>
      <a:accent2>
        <a:srgbClr val="BA987F"/>
      </a:accent2>
      <a:accent3>
        <a:srgbClr val="C49393"/>
      </a:accent3>
      <a:accent4>
        <a:srgbClr val="BA7F97"/>
      </a:accent4>
      <a:accent5>
        <a:srgbClr val="C390BA"/>
      </a:accent5>
      <a:accent6>
        <a:srgbClr val="AC7FBA"/>
      </a:accent6>
      <a:hlink>
        <a:srgbClr val="6974AE"/>
      </a:hlink>
      <a:folHlink>
        <a:srgbClr val="7F7F7F"/>
      </a:folHlink>
    </a:clrScheme>
    <a:fontScheme name="Interweave">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terweaveVTI" id="{2A5AE21D-FC75-4AD0-BC12-FA563BC24905}" vid="{9A4A41B8-EB69-44BB-8E15-B517E25CF8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1982</TotalTime>
  <Words>2583</Words>
  <Application>Microsoft Macintosh PowerPoint</Application>
  <PresentationFormat>Widescreen</PresentationFormat>
  <Paragraphs>129</Paragraphs>
  <Slides>20</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American Typewriter</vt:lpstr>
      <vt:lpstr>Arial</vt:lpstr>
      <vt:lpstr>Calibri</vt:lpstr>
      <vt:lpstr>Neue Haas Grotesk Text Pro</vt:lpstr>
      <vt:lpstr>Wingdings</vt:lpstr>
      <vt:lpstr>InterweaveVTI</vt:lpstr>
      <vt:lpstr>Trổi Hơn Luật Pháp</vt:lpstr>
      <vt:lpstr>Giá trị bên trong về quan hệ quyết định thái độ của chúng ta với người khác:  1. Trách nhiệm dân sự (Ma-thi-ơ 5:25-26) 2. Tình dục (Ma-thi-ơ 5:27-30) 3. Ly Dị (Ma-thi-ơ 5: 31-32) </vt:lpstr>
      <vt:lpstr>Trách Nhiệm Dân Sự</vt:lpstr>
      <vt:lpstr>Trách Nhiệm Dân Sự</vt:lpstr>
      <vt:lpstr>Trách Nhiệm Dân Sự</vt:lpstr>
      <vt:lpstr>Trách Nhiệm Dân Sự</vt:lpstr>
      <vt:lpstr>Trách Nhiệm Dân Sự</vt:lpstr>
      <vt:lpstr>Trách Nhiệm Dân Sự</vt:lpstr>
      <vt:lpstr>Tình Dục</vt:lpstr>
      <vt:lpstr>Tính Dục</vt:lpstr>
      <vt:lpstr>Tình Dục</vt:lpstr>
      <vt:lpstr>Tình Dục</vt:lpstr>
      <vt:lpstr>Tình Dục</vt:lpstr>
      <vt:lpstr>Tình Dục</vt:lpstr>
      <vt:lpstr>Ly Dị</vt:lpstr>
      <vt:lpstr>Luật Môi Se và Giá trị Thiên đàng</vt:lpstr>
      <vt:lpstr>Chúa ghét sự li dị</vt:lpstr>
      <vt:lpstr>Thề Thốt</vt:lpstr>
      <vt:lpstr>Thề Thốt</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Trách nhiệm Thánh sạch Chung Thuỷ Trung Thực</dc:title>
  <dc:subject/>
  <dc:creator>Janice Nguyen</dc:creator>
  <cp:keywords/>
  <dc:description/>
  <cp:lastModifiedBy>Janice Nguyen</cp:lastModifiedBy>
  <cp:revision>12</cp:revision>
  <dcterms:created xsi:type="dcterms:W3CDTF">2021-10-13T22:48:39Z</dcterms:created>
  <dcterms:modified xsi:type="dcterms:W3CDTF">2021-10-20T19:57:19Z</dcterms:modified>
  <cp:category/>
</cp:coreProperties>
</file>