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8" r:id="rId1"/>
  </p:sldMasterIdLst>
  <p:notesMasterIdLst>
    <p:notesMasterId r:id="rId31"/>
  </p:notesMasterIdLst>
  <p:sldIdLst>
    <p:sldId id="281" r:id="rId2"/>
    <p:sldId id="279" r:id="rId3"/>
    <p:sldId id="280" r:id="rId4"/>
    <p:sldId id="282" r:id="rId5"/>
    <p:sldId id="256" r:id="rId6"/>
    <p:sldId id="258" r:id="rId7"/>
    <p:sldId id="273" r:id="rId8"/>
    <p:sldId id="261" r:id="rId9"/>
    <p:sldId id="262" r:id="rId10"/>
    <p:sldId id="263" r:id="rId11"/>
    <p:sldId id="264" r:id="rId12"/>
    <p:sldId id="265" r:id="rId13"/>
    <p:sldId id="266" r:id="rId14"/>
    <p:sldId id="277" r:id="rId15"/>
    <p:sldId id="257" r:id="rId16"/>
    <p:sldId id="267" r:id="rId17"/>
    <p:sldId id="268" r:id="rId18"/>
    <p:sldId id="269" r:id="rId19"/>
    <p:sldId id="270" r:id="rId20"/>
    <p:sldId id="284" r:id="rId21"/>
    <p:sldId id="259" r:id="rId22"/>
    <p:sldId id="271" r:id="rId23"/>
    <p:sldId id="272" r:id="rId24"/>
    <p:sldId id="260" r:id="rId25"/>
    <p:sldId id="275" r:id="rId26"/>
    <p:sldId id="274" r:id="rId27"/>
    <p:sldId id="276" r:id="rId28"/>
    <p:sldId id="283" r:id="rId29"/>
    <p:sldId id="278"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755"/>
    <p:restoredTop sz="84898"/>
  </p:normalViewPr>
  <p:slideViewPr>
    <p:cSldViewPr snapToGrid="0" snapToObjects="1">
      <p:cViewPr varScale="1">
        <p:scale>
          <a:sx n="108" d="100"/>
          <a:sy n="108" d="100"/>
        </p:scale>
        <p:origin x="448"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78753E-ED67-B840-9605-A1F9E607F14A}" type="datetimeFigureOut">
              <a:rPr lang="en-US" smtClean="0"/>
              <a:t>11/18/21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31C26F-9A33-D94C-AAB6-78B07D0069D7}" type="slidenum">
              <a:rPr lang="en-US" smtClean="0"/>
              <a:t>‹#›</a:t>
            </a:fld>
            <a:endParaRPr lang="en-US"/>
          </a:p>
        </p:txBody>
      </p:sp>
    </p:spTree>
    <p:extLst>
      <p:ext uri="{BB962C8B-B14F-4D97-AF65-F5344CB8AC3E}">
        <p14:creationId xmlns:p14="http://schemas.microsoft.com/office/powerpoint/2010/main" val="3632777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vietchristian.com/kinhthanh/forward.asp?btt/48/2:1" TargetMode="External"/><Relationship Id="rId2" Type="http://schemas.openxmlformats.org/officeDocument/2006/relationships/slide" Target="../slides/slide2.xml"/><Relationship Id="rId1" Type="http://schemas.openxmlformats.org/officeDocument/2006/relationships/notesMaster" Target="../notesMasters/notesMaster1.xml"/><Relationship Id="rId5" Type="http://schemas.openxmlformats.org/officeDocument/2006/relationships/hyperlink" Target="https://vietchristian.com/kinhthanh/forward.asp?btt/48/2:3" TargetMode="External"/><Relationship Id="rId4" Type="http://schemas.openxmlformats.org/officeDocument/2006/relationships/hyperlink" Target="https://vietchristian.com/kinhthanh/forward.asp?btt/48/2:2" TargetMode="Externa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vietchristian.com/kinhthanh/forward.asp?btt/39/15:20"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vietchristian.com/kinhthanh/forward.asp?btt/39/23:23" TargetMode="External"/><Relationship Id="rId2" Type="http://schemas.openxmlformats.org/officeDocument/2006/relationships/slide" Target="../slides/slide19.xml"/><Relationship Id="rId1" Type="http://schemas.openxmlformats.org/officeDocument/2006/relationships/notesMaster" Target="../notesMasters/notesMaster1.xml"/><Relationship Id="rId6" Type="http://schemas.openxmlformats.org/officeDocument/2006/relationships/hyperlink" Target="https://vietchristian.com/kinhthanh/forward.asp?btt/39/23:26" TargetMode="External"/><Relationship Id="rId5" Type="http://schemas.openxmlformats.org/officeDocument/2006/relationships/hyperlink" Target="https://vietchristian.com/kinhthanh/forward.asp?btt/39/23:25" TargetMode="External"/><Relationship Id="rId4" Type="http://schemas.openxmlformats.org/officeDocument/2006/relationships/hyperlink" Target="https://vietchristian.com/kinhthanh/forward.asp?btt/39/23:24" TargetMode="Externa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vietchristian.com/kinhthanh/forward.asp?btt/47/5:4" TargetMode="External"/><Relationship Id="rId2" Type="http://schemas.openxmlformats.org/officeDocument/2006/relationships/slide" Target="../slides/slide20.xml"/><Relationship Id="rId1" Type="http://schemas.openxmlformats.org/officeDocument/2006/relationships/notesMaster" Target="../notesMasters/notesMaster1.xml"/><Relationship Id="rId6" Type="http://schemas.openxmlformats.org/officeDocument/2006/relationships/hyperlink" Target="https://vietchristian.com/kinhthanh/tim.asp?btt/47/3:3" TargetMode="External"/><Relationship Id="rId5" Type="http://schemas.openxmlformats.org/officeDocument/2006/relationships/hyperlink" Target="https://vietchristian.com/kinhthanh/forward.asp?btt/47/5:6" TargetMode="External"/><Relationship Id="rId4" Type="http://schemas.openxmlformats.org/officeDocument/2006/relationships/hyperlink" Target="https://vietchristian.com/kinhthanh/forward.asp?btt/47/5:5" TargetMode="Externa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vietchristian.com/kinhthanh/forward.asp?btt/48/4:26" TargetMode="External"/><Relationship Id="rId2" Type="http://schemas.openxmlformats.org/officeDocument/2006/relationships/slide" Target="../slides/slide22.xml"/><Relationship Id="rId1" Type="http://schemas.openxmlformats.org/officeDocument/2006/relationships/notesMaster" Target="../notesMasters/notesMaster1.xml"/><Relationship Id="rId4" Type="http://schemas.openxmlformats.org/officeDocument/2006/relationships/hyperlink" Target="https://vietchristian.com/kinhthanh/forward.asp?btt/48/4:27" TargetMode="Externa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vietchristian.com/kinhthanh/tim.asp?btt/19/4:23"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vietchristian.com/kinhthanh/forward.asp?btt/39/18:19" TargetMode="External"/><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vietchristian.com/kinhthanh/forward.asp?btt/39/18:35" TargetMode="External"/><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vietchristian.com/kinhthanh/forward.asp?btt/42/1:9" TargetMode="External"/><Relationship Id="rId2" Type="http://schemas.openxmlformats.org/officeDocument/2006/relationships/slide" Target="../slides/slide3.xml"/><Relationship Id="rId1" Type="http://schemas.openxmlformats.org/officeDocument/2006/relationships/notesMaster" Target="../notesMasters/notesMaster1.xml"/><Relationship Id="rId5" Type="http://schemas.openxmlformats.org/officeDocument/2006/relationships/hyperlink" Target="https://vietchristian.com/kinhthanh/forward.asp?btt/42/1:11" TargetMode="External"/><Relationship Id="rId4" Type="http://schemas.openxmlformats.org/officeDocument/2006/relationships/hyperlink" Target="https://vietchristian.com/kinhthanh/forward.asp?btt/42/1:10" TargetMode="Externa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vietchristian.com/kinhthanh/forward.asp?btt/44/10:9"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vietchristian.com/kinhthanh/forward.asp?btt/0/18:32" TargetMode="External"/><Relationship Id="rId7" Type="http://schemas.openxmlformats.org/officeDocument/2006/relationships/hyperlink" Target="https://vietchristian.com/kinhthanh/forward.asp?btt/0/6:9" TargetMode="External"/><Relationship Id="rId2" Type="http://schemas.openxmlformats.org/officeDocument/2006/relationships/slide" Target="../slides/slide9.xml"/><Relationship Id="rId1" Type="http://schemas.openxmlformats.org/officeDocument/2006/relationships/notesMaster" Target="../notesMasters/notesMaster1.xml"/><Relationship Id="rId6" Type="http://schemas.openxmlformats.org/officeDocument/2006/relationships/hyperlink" Target="https://vietchristian.com/kinhthanh/forward.asp?btt/0/6:8" TargetMode="External"/><Relationship Id="rId5" Type="http://schemas.openxmlformats.org/officeDocument/2006/relationships/hyperlink" Target="https://vietchristian.com/kinhthanh/forward.asp?btt/0/6:7" TargetMode="External"/><Relationship Id="rId4" Type="http://schemas.openxmlformats.org/officeDocument/2006/relationships/hyperlink" Target="https://vietchristian.com/kinhthanh/forward.asp?btt/31/4:11"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u="none" strike="noStrike" kern="1200" dirty="0">
                <a:solidFill>
                  <a:schemeClr val="tx1"/>
                </a:solidFill>
                <a:effectLst/>
                <a:latin typeface="+mn-lt"/>
                <a:ea typeface="+mn-ea"/>
                <a:cs typeface="+mn-cs"/>
                <a:hlinkClick r:id="rId3" tooltip="Share Verse"/>
              </a:rPr>
              <a:t>E-phe-so 2: 1</a:t>
            </a:r>
            <a:r>
              <a:rPr lang="vi-VN" sz="1200" b="0" i="0" kern="1200" dirty="0">
                <a:solidFill>
                  <a:schemeClr val="tx1"/>
                </a:solidFill>
                <a:effectLst/>
                <a:latin typeface="+mn-lt"/>
                <a:ea typeface="+mn-ea"/>
                <a:cs typeface="+mn-cs"/>
              </a:rPr>
              <a:t> Còn anh em đã chết vì lầm lỗi và tội ác mình, </a:t>
            </a:r>
            <a:r>
              <a:rPr lang="vi-VN" sz="1200" b="0" i="0" u="none" strike="noStrike" kern="1200" dirty="0">
                <a:solidFill>
                  <a:schemeClr val="tx1"/>
                </a:solidFill>
                <a:effectLst/>
                <a:latin typeface="+mn-lt"/>
                <a:ea typeface="+mn-ea"/>
                <a:cs typeface="+mn-cs"/>
                <a:hlinkClick r:id="rId4" tooltip="Share Verse"/>
              </a:rPr>
              <a:t>2</a:t>
            </a:r>
            <a:r>
              <a:rPr lang="vi-VN" sz="1200" b="0" i="0" kern="1200" dirty="0">
                <a:solidFill>
                  <a:schemeClr val="tx1"/>
                </a:solidFill>
                <a:effectLst/>
                <a:latin typeface="+mn-lt"/>
                <a:ea typeface="+mn-ea"/>
                <a:cs typeface="+mn-cs"/>
              </a:rPr>
              <a:t> đều là những sự anh em xưa đã học đòi, theo thói quen đời nầy, vâng phục vua cầm quyền chốn không trung tức là thần hiện đang hành động trong các con bạn nghịch. </a:t>
            </a:r>
            <a:r>
              <a:rPr lang="vi-VN" sz="1200" b="0" i="0" u="none" strike="noStrike" kern="1200" dirty="0">
                <a:solidFill>
                  <a:schemeClr val="tx1"/>
                </a:solidFill>
                <a:effectLst/>
                <a:latin typeface="+mn-lt"/>
                <a:ea typeface="+mn-ea"/>
                <a:cs typeface="+mn-cs"/>
                <a:hlinkClick r:id="rId5" tooltip="Share Verse"/>
              </a:rPr>
              <a:t>3</a:t>
            </a:r>
            <a:r>
              <a:rPr lang="vi-VN" sz="1200" b="0" i="0" kern="1200" dirty="0">
                <a:solidFill>
                  <a:schemeClr val="tx1"/>
                </a:solidFill>
                <a:effectLst/>
                <a:latin typeface="+mn-lt"/>
                <a:ea typeface="+mn-ea"/>
                <a:cs typeface="+mn-cs"/>
              </a:rPr>
              <a:t> Chúng ta hết thảy cũng đều ở trong số ấy, trước kia sống theo tư dục xác thịt mình, làm trọn các sự ham mê của xác thịt và ý tưởng chúng ta, tự nhiên làm con của sự thạnh nộ, cũng như mọi người khác.</a:t>
            </a:r>
            <a:endParaRPr lang="vi-VN" dirty="0"/>
          </a:p>
          <a:p>
            <a:endParaRPr lang="vi-VN" dirty="0"/>
          </a:p>
          <a:p>
            <a:r>
              <a:rPr lang="vi-VN" dirty="0"/>
              <a:t>Ví dụ: tết trung thu có mục đích tốt đẹp nhưng kèm vào múa lân, ông địa, chú cuội chị hằng là tin vào sự dối trá mê tín của ma quỹ. Tết nguyên đán là truyền thống dân tộc để gia đình quay quần nhưng cúng bái, đưa ông táo, hái lộc, xem tử vi hay đón ông bà đã chết về thăm là mê muội. </a:t>
            </a:r>
            <a:endParaRPr lang="en-US" dirty="0"/>
          </a:p>
        </p:txBody>
      </p:sp>
      <p:sp>
        <p:nvSpPr>
          <p:cNvPr id="4" name="Slide Number Placeholder 3"/>
          <p:cNvSpPr>
            <a:spLocks noGrp="1"/>
          </p:cNvSpPr>
          <p:nvPr>
            <p:ph type="sldNum" sz="quarter" idx="5"/>
          </p:nvPr>
        </p:nvSpPr>
        <p:spPr/>
        <p:txBody>
          <a:bodyPr/>
          <a:lstStyle/>
          <a:p>
            <a:fld id="{9331C26F-9A33-D94C-AAB6-78B07D0069D7}" type="slidenum">
              <a:rPr lang="en-US" smtClean="0"/>
              <a:t>2</a:t>
            </a:fld>
            <a:endParaRPr lang="en-US"/>
          </a:p>
        </p:txBody>
      </p:sp>
    </p:spTree>
    <p:extLst>
      <p:ext uri="{BB962C8B-B14F-4D97-AF65-F5344CB8AC3E}">
        <p14:creationId xmlns:p14="http://schemas.microsoft.com/office/powerpoint/2010/main" val="17664547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1" i="0" kern="1200" dirty="0">
                <a:solidFill>
                  <a:schemeClr val="tx1"/>
                </a:solidFill>
                <a:effectLst/>
                <a:latin typeface="+mn-lt"/>
                <a:ea typeface="+mn-ea"/>
                <a:cs typeface="+mn-cs"/>
              </a:rPr>
              <a:t>I Phi-e-rơ 2:12 </a:t>
            </a:r>
            <a:r>
              <a:rPr lang="vi-VN" sz="1200" b="0" i="0" kern="1200" dirty="0">
                <a:solidFill>
                  <a:schemeClr val="tx1"/>
                </a:solidFill>
                <a:effectLst/>
                <a:latin typeface="+mn-lt"/>
                <a:ea typeface="+mn-ea"/>
                <a:cs typeface="+mn-cs"/>
              </a:rPr>
              <a:t>“phải ăn ở ngay lành giữa dân ngoại, hầu cho họ là kẻ vẫn gièm chê anh em như người gian ác, đã thấy việc lành anh em, thì đến ngày Chúa thăm viếng, họ ngợi khen Đức Chúa Trời.”</a:t>
            </a:r>
          </a:p>
        </p:txBody>
      </p:sp>
      <p:sp>
        <p:nvSpPr>
          <p:cNvPr id="4" name="Slide Number Placeholder 3"/>
          <p:cNvSpPr>
            <a:spLocks noGrp="1"/>
          </p:cNvSpPr>
          <p:nvPr>
            <p:ph type="sldNum" sz="quarter" idx="5"/>
          </p:nvPr>
        </p:nvSpPr>
        <p:spPr/>
        <p:txBody>
          <a:bodyPr/>
          <a:lstStyle/>
          <a:p>
            <a:fld id="{9331C26F-9A33-D94C-AAB6-78B07D0069D7}" type="slidenum">
              <a:rPr lang="en-US" smtClean="0"/>
              <a:t>13</a:t>
            </a:fld>
            <a:endParaRPr lang="en-US"/>
          </a:p>
        </p:txBody>
      </p:sp>
    </p:spTree>
    <p:extLst>
      <p:ext uri="{BB962C8B-B14F-4D97-AF65-F5344CB8AC3E}">
        <p14:creationId xmlns:p14="http://schemas.microsoft.com/office/powerpoint/2010/main" val="35645207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Rất</a:t>
            </a:r>
            <a:r>
              <a:rPr lang="en-US" dirty="0"/>
              <a:t> </a:t>
            </a:r>
            <a:r>
              <a:rPr lang="en-US" dirty="0" err="1"/>
              <a:t>nhiều</a:t>
            </a:r>
            <a:r>
              <a:rPr lang="en-US" dirty="0"/>
              <a:t> </a:t>
            </a:r>
            <a:r>
              <a:rPr lang="en-US" dirty="0" err="1"/>
              <a:t>điều</a:t>
            </a:r>
            <a:r>
              <a:rPr lang="en-US" dirty="0"/>
              <a:t> </a:t>
            </a:r>
            <a:r>
              <a:rPr lang="en-US" dirty="0" err="1"/>
              <a:t>có</a:t>
            </a:r>
            <a:r>
              <a:rPr lang="en-US" dirty="0"/>
              <a:t> </a:t>
            </a:r>
            <a:r>
              <a:rPr lang="en-US" dirty="0" err="1"/>
              <a:t>tính</a:t>
            </a:r>
            <a:r>
              <a:rPr lang="en-US" dirty="0"/>
              <a:t> </a:t>
            </a:r>
            <a:r>
              <a:rPr lang="en-US" dirty="0" err="1"/>
              <a:t>văn</a:t>
            </a:r>
            <a:r>
              <a:rPr lang="en-US" dirty="0"/>
              <a:t> </a:t>
            </a:r>
            <a:r>
              <a:rPr lang="en-US" dirty="0" err="1"/>
              <a:t>hoá</a:t>
            </a:r>
            <a:r>
              <a:rPr lang="en-US" dirty="0"/>
              <a:t> </a:t>
            </a:r>
            <a:r>
              <a:rPr lang="en-US" dirty="0" err="1"/>
              <a:t>thời</a:t>
            </a:r>
            <a:r>
              <a:rPr lang="en-US" dirty="0"/>
              <a:t> </a:t>
            </a:r>
            <a:r>
              <a:rPr lang="en-US" dirty="0" err="1"/>
              <a:t>Chúa</a:t>
            </a:r>
            <a:r>
              <a:rPr lang="en-US" dirty="0"/>
              <a:t> </a:t>
            </a:r>
            <a:r>
              <a:rPr lang="en-US" dirty="0" err="1"/>
              <a:t>Giê</a:t>
            </a:r>
            <a:r>
              <a:rPr lang="en-US" dirty="0"/>
              <a:t>-xu. </a:t>
            </a:r>
          </a:p>
          <a:p>
            <a:r>
              <a:rPr lang="vi-VN" sz="1200" dirty="0"/>
              <a:t>Hội thánh đầu tiên, phụ nữ không phát biểu giữa HT, phải trùm đầu trong nhà hội, lễ cắt bì, v.v…</a:t>
            </a:r>
          </a:p>
          <a:p>
            <a:endParaRPr lang="vi-VN" sz="1200" dirty="0"/>
          </a:p>
          <a:p>
            <a:r>
              <a:rPr lang="en-US" dirty="0" err="1"/>
              <a:t>Kinh</a:t>
            </a:r>
            <a:r>
              <a:rPr lang="en-US" dirty="0"/>
              <a:t> </a:t>
            </a:r>
            <a:r>
              <a:rPr lang="en-US" dirty="0" err="1"/>
              <a:t>thánh</a:t>
            </a:r>
            <a:r>
              <a:rPr lang="en-US" dirty="0"/>
              <a:t> </a:t>
            </a:r>
            <a:r>
              <a:rPr lang="en-US" dirty="0" err="1"/>
              <a:t>có</a:t>
            </a:r>
            <a:r>
              <a:rPr lang="en-US" dirty="0"/>
              <a:t> 2 </a:t>
            </a:r>
            <a:r>
              <a:rPr lang="en-US" dirty="0" err="1"/>
              <a:t>dạng</a:t>
            </a:r>
            <a:r>
              <a:rPr lang="en-US" dirty="0"/>
              <a:t> </a:t>
            </a:r>
            <a:r>
              <a:rPr lang="en-US" dirty="0" err="1"/>
              <a:t>dạy</a:t>
            </a:r>
            <a:r>
              <a:rPr lang="en-US" dirty="0"/>
              <a:t> </a:t>
            </a:r>
            <a:r>
              <a:rPr lang="en-US" dirty="0" err="1"/>
              <a:t>dỗ</a:t>
            </a:r>
            <a:r>
              <a:rPr lang="en-US" dirty="0"/>
              <a:t> </a:t>
            </a:r>
            <a:r>
              <a:rPr lang="en-US" dirty="0" err="1"/>
              <a:t>Nguyên</a:t>
            </a:r>
            <a:r>
              <a:rPr lang="en-US" dirty="0"/>
              <a:t> </a:t>
            </a:r>
            <a:r>
              <a:rPr lang="en-US" dirty="0" err="1"/>
              <a:t>tắc</a:t>
            </a:r>
            <a:r>
              <a:rPr lang="en-US" dirty="0"/>
              <a:t> (Principle) </a:t>
            </a:r>
            <a:r>
              <a:rPr lang="en-US" dirty="0" err="1"/>
              <a:t>và</a:t>
            </a:r>
            <a:r>
              <a:rPr lang="en-US" dirty="0"/>
              <a:t> </a:t>
            </a:r>
            <a:r>
              <a:rPr lang="en-US" dirty="0" err="1"/>
              <a:t>Thực</a:t>
            </a:r>
            <a:r>
              <a:rPr lang="en-US" dirty="0"/>
              <a:t> </a:t>
            </a:r>
            <a:r>
              <a:rPr lang="en-US" dirty="0" err="1"/>
              <a:t>tiển</a:t>
            </a:r>
            <a:r>
              <a:rPr lang="en-US" dirty="0"/>
              <a:t> (Practical). </a:t>
            </a:r>
            <a:r>
              <a:rPr lang="en-US" dirty="0" err="1"/>
              <a:t>Sự</a:t>
            </a:r>
            <a:r>
              <a:rPr lang="en-US" dirty="0"/>
              <a:t> </a:t>
            </a:r>
            <a:r>
              <a:rPr lang="en-US" dirty="0" err="1"/>
              <a:t>lẫn</a:t>
            </a:r>
            <a:r>
              <a:rPr lang="en-US" dirty="0"/>
              <a:t> </a:t>
            </a:r>
            <a:r>
              <a:rPr lang="en-US" dirty="0" err="1"/>
              <a:t>lộn</a:t>
            </a:r>
            <a:r>
              <a:rPr lang="en-US" dirty="0"/>
              <a:t> </a:t>
            </a:r>
            <a:r>
              <a:rPr lang="en-US" dirty="0" err="1"/>
              <a:t>giữa</a:t>
            </a:r>
            <a:r>
              <a:rPr lang="en-US" dirty="0"/>
              <a:t> 2 </a:t>
            </a:r>
            <a:r>
              <a:rPr lang="en-US" dirty="0" err="1"/>
              <a:t>dạng</a:t>
            </a:r>
            <a:r>
              <a:rPr lang="en-US" dirty="0"/>
              <a:t> </a:t>
            </a:r>
            <a:r>
              <a:rPr lang="en-US" dirty="0" err="1"/>
              <a:t>này</a:t>
            </a:r>
            <a:r>
              <a:rPr lang="en-US" dirty="0"/>
              <a:t> </a:t>
            </a:r>
            <a:r>
              <a:rPr lang="en-US" dirty="0" err="1"/>
              <a:t>gây</a:t>
            </a:r>
            <a:r>
              <a:rPr lang="en-US" dirty="0"/>
              <a:t> ra </a:t>
            </a:r>
            <a:r>
              <a:rPr lang="en-US" dirty="0" err="1"/>
              <a:t>sự</a:t>
            </a:r>
            <a:r>
              <a:rPr lang="en-US" dirty="0"/>
              <a:t> chia </a:t>
            </a:r>
            <a:r>
              <a:rPr lang="en-US" dirty="0" err="1"/>
              <a:t>rẽ</a:t>
            </a:r>
            <a:r>
              <a:rPr lang="en-US" dirty="0"/>
              <a:t> </a:t>
            </a:r>
            <a:r>
              <a:rPr lang="en-US" dirty="0" err="1"/>
              <a:t>trong</a:t>
            </a:r>
            <a:r>
              <a:rPr lang="en-US" dirty="0"/>
              <a:t> </a:t>
            </a:r>
            <a:r>
              <a:rPr lang="en-US" dirty="0" err="1"/>
              <a:t>tổ</a:t>
            </a:r>
            <a:r>
              <a:rPr lang="en-US" dirty="0"/>
              <a:t> </a:t>
            </a:r>
            <a:r>
              <a:rPr lang="en-US" dirty="0" err="1"/>
              <a:t>chức</a:t>
            </a:r>
            <a:r>
              <a:rPr lang="en-US" dirty="0"/>
              <a:t> </a:t>
            </a:r>
            <a:r>
              <a:rPr lang="en-US" dirty="0" err="1"/>
              <a:t>giáo</a:t>
            </a:r>
            <a:r>
              <a:rPr lang="en-US" dirty="0"/>
              <a:t> </a:t>
            </a:r>
            <a:r>
              <a:rPr lang="en-US" dirty="0" err="1"/>
              <a:t>hội</a:t>
            </a:r>
            <a:endParaRPr lang="en-US" dirty="0"/>
          </a:p>
          <a:p>
            <a:endParaRPr lang="en-US" dirty="0"/>
          </a:p>
          <a:p>
            <a:r>
              <a:rPr lang="vi-VN" sz="1200" b="1" i="0" kern="1200" dirty="0">
                <a:solidFill>
                  <a:schemeClr val="tx1"/>
                </a:solidFill>
                <a:effectLst/>
                <a:latin typeface="+mn-lt"/>
                <a:ea typeface="+mn-ea"/>
                <a:cs typeface="+mn-cs"/>
              </a:rPr>
              <a:t>Ma-thi-ơ 15:19 </a:t>
            </a:r>
            <a:r>
              <a:rPr lang="vi-VN" sz="1200" b="0" i="0" kern="1200" dirty="0">
                <a:solidFill>
                  <a:schemeClr val="tx1"/>
                </a:solidFill>
                <a:effectLst/>
                <a:latin typeface="+mn-lt"/>
                <a:ea typeface="+mn-ea"/>
                <a:cs typeface="+mn-cs"/>
              </a:rPr>
              <a:t>Vì trong lòng mà ra những ác tưởng, những tội giết người, tà dâm, dâm dục, trộm cướp, làm chứng dối, và lộng ngôn. </a:t>
            </a:r>
            <a:r>
              <a:rPr lang="vi-VN" sz="1200" b="0" i="0" u="none" strike="noStrike" kern="1200" dirty="0">
                <a:solidFill>
                  <a:schemeClr val="tx1"/>
                </a:solidFill>
                <a:effectLst/>
                <a:latin typeface="+mn-lt"/>
                <a:ea typeface="+mn-ea"/>
                <a:cs typeface="+mn-cs"/>
                <a:hlinkClick r:id="rId3" tooltip="Share Verse"/>
              </a:rPr>
              <a:t>20</a:t>
            </a:r>
            <a:r>
              <a:rPr lang="vi-VN" sz="1200" b="0" i="0" kern="1200" dirty="0">
                <a:solidFill>
                  <a:schemeClr val="tx1"/>
                </a:solidFill>
                <a:effectLst/>
                <a:latin typeface="+mn-lt"/>
                <a:ea typeface="+mn-ea"/>
                <a:cs typeface="+mn-cs"/>
              </a:rPr>
              <a:t> Ấy đó là những điều làm dơ dáy người; song sự ăn mà không rửa tay chẳng làm dơ dáy người đâu</a:t>
            </a:r>
            <a:endParaRPr lang="en-US" dirty="0"/>
          </a:p>
        </p:txBody>
      </p:sp>
      <p:sp>
        <p:nvSpPr>
          <p:cNvPr id="4" name="Slide Number Placeholder 3"/>
          <p:cNvSpPr>
            <a:spLocks noGrp="1"/>
          </p:cNvSpPr>
          <p:nvPr>
            <p:ph type="sldNum" sz="quarter" idx="5"/>
          </p:nvPr>
        </p:nvSpPr>
        <p:spPr/>
        <p:txBody>
          <a:bodyPr/>
          <a:lstStyle/>
          <a:p>
            <a:fld id="{9331C26F-9A33-D94C-AAB6-78B07D0069D7}" type="slidenum">
              <a:rPr lang="en-US" smtClean="0"/>
              <a:t>18</a:t>
            </a:fld>
            <a:endParaRPr lang="en-US"/>
          </a:p>
        </p:txBody>
      </p:sp>
    </p:spTree>
    <p:extLst>
      <p:ext uri="{BB962C8B-B14F-4D97-AF65-F5344CB8AC3E}">
        <p14:creationId xmlns:p14="http://schemas.microsoft.com/office/powerpoint/2010/main" val="19272660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u="none" strike="noStrike" kern="1200" dirty="0">
                <a:solidFill>
                  <a:schemeClr val="tx1"/>
                </a:solidFill>
                <a:effectLst/>
                <a:latin typeface="+mn-lt"/>
                <a:ea typeface="+mn-ea"/>
                <a:cs typeface="+mn-cs"/>
                <a:hlinkClick r:id="rId3" tooltip="Share Verse"/>
              </a:rPr>
              <a:t>Ma-thi-o 23:23</a:t>
            </a:r>
            <a:r>
              <a:rPr lang="vi-VN" sz="1200" b="0" i="0" kern="1200" dirty="0">
                <a:solidFill>
                  <a:schemeClr val="tx1"/>
                </a:solidFill>
                <a:effectLst/>
                <a:latin typeface="+mn-lt"/>
                <a:ea typeface="+mn-ea"/>
                <a:cs typeface="+mn-cs"/>
              </a:rPr>
              <a:t> Khốn cho các ngươi, thầy thông giáo và người Pha-ri-si, là kẻ giả hình! vì các ngươi nộp một phần mười bạc hà, hồi hương, và rau cần, mà bỏ điều hệ trọng hơn hết trong luật pháp, là sự công bình, thương xót và trung tín; đó là những điều các ngươi phải làm, mà cũng không nên bỏ sót những điều kia. </a:t>
            </a:r>
            <a:r>
              <a:rPr lang="vi-VN" sz="1200" b="0" i="0" u="none" strike="noStrike" kern="1200" dirty="0">
                <a:solidFill>
                  <a:schemeClr val="tx1"/>
                </a:solidFill>
                <a:effectLst/>
                <a:latin typeface="+mn-lt"/>
                <a:ea typeface="+mn-ea"/>
                <a:cs typeface="+mn-cs"/>
                <a:hlinkClick r:id="rId4" tooltip="Share Verse"/>
              </a:rPr>
              <a:t>24</a:t>
            </a:r>
            <a:r>
              <a:rPr lang="vi-VN" sz="1200" b="0" i="0" kern="1200" dirty="0">
                <a:solidFill>
                  <a:schemeClr val="tx1"/>
                </a:solidFill>
                <a:effectLst/>
                <a:latin typeface="+mn-lt"/>
                <a:ea typeface="+mn-ea"/>
                <a:cs typeface="+mn-cs"/>
              </a:rPr>
              <a:t> Hỡi kẻ mù dẫn đường, các ngươi lọc con ruồi nhỏ mà nuốt con lạc đà! </a:t>
            </a:r>
            <a:r>
              <a:rPr lang="vi-VN" sz="1200" b="0" i="0" u="none" strike="noStrike" kern="1200" dirty="0">
                <a:solidFill>
                  <a:schemeClr val="tx1"/>
                </a:solidFill>
                <a:effectLst/>
                <a:latin typeface="+mn-lt"/>
                <a:ea typeface="+mn-ea"/>
                <a:cs typeface="+mn-cs"/>
                <a:hlinkClick r:id="rId5" tooltip="Share Verse"/>
              </a:rPr>
              <a:t>25</a:t>
            </a:r>
            <a:r>
              <a:rPr lang="vi-VN" sz="1200" b="0" i="0" kern="1200" dirty="0">
                <a:solidFill>
                  <a:schemeClr val="tx1"/>
                </a:solidFill>
                <a:effectLst/>
                <a:latin typeface="+mn-lt"/>
                <a:ea typeface="+mn-ea"/>
                <a:cs typeface="+mn-cs"/>
              </a:rPr>
              <a:t> Khốn cho các ngươi, thầy thông giáo và người Pha-ri-si, là kẻ giả hình! vì các ngươi rửa bề ngoài chén và mâm, nhưng ở trong thì đầy dẫy sự ăn cướp cùng sự quá độ. </a:t>
            </a:r>
            <a:r>
              <a:rPr lang="vi-VN" sz="1200" b="0" i="0" u="none" strike="noStrike" kern="1200" dirty="0">
                <a:solidFill>
                  <a:schemeClr val="tx1"/>
                </a:solidFill>
                <a:effectLst/>
                <a:latin typeface="+mn-lt"/>
                <a:ea typeface="+mn-ea"/>
                <a:cs typeface="+mn-cs"/>
                <a:hlinkClick r:id="rId6" tooltip="Share Verse"/>
              </a:rPr>
              <a:t>26</a:t>
            </a:r>
            <a:r>
              <a:rPr lang="vi-VN" sz="1200" b="0" i="0" kern="1200" dirty="0">
                <a:solidFill>
                  <a:schemeClr val="tx1"/>
                </a:solidFill>
                <a:effectLst/>
                <a:latin typeface="+mn-lt"/>
                <a:ea typeface="+mn-ea"/>
                <a:cs typeface="+mn-cs"/>
              </a:rPr>
              <a:t> Hỡi người Pha-ri-si mù kia, trước hết phải lau bề trong chén và mâm, hầu cho bề ngoài cũng được sạch sẽ.</a:t>
            </a:r>
            <a:endParaRPr lang="en-US" dirty="0"/>
          </a:p>
        </p:txBody>
      </p:sp>
      <p:sp>
        <p:nvSpPr>
          <p:cNvPr id="4" name="Slide Number Placeholder 3"/>
          <p:cNvSpPr>
            <a:spLocks noGrp="1"/>
          </p:cNvSpPr>
          <p:nvPr>
            <p:ph type="sldNum" sz="quarter" idx="5"/>
          </p:nvPr>
        </p:nvSpPr>
        <p:spPr/>
        <p:txBody>
          <a:bodyPr/>
          <a:lstStyle/>
          <a:p>
            <a:fld id="{9331C26F-9A33-D94C-AAB6-78B07D0069D7}" type="slidenum">
              <a:rPr lang="en-US" smtClean="0"/>
              <a:t>19</a:t>
            </a:fld>
            <a:endParaRPr lang="en-US"/>
          </a:p>
        </p:txBody>
      </p:sp>
    </p:spTree>
    <p:extLst>
      <p:ext uri="{BB962C8B-B14F-4D97-AF65-F5344CB8AC3E}">
        <p14:creationId xmlns:p14="http://schemas.microsoft.com/office/powerpoint/2010/main" val="18619258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1" i="0" kern="1200" dirty="0">
                <a:solidFill>
                  <a:schemeClr val="tx1"/>
                </a:solidFill>
                <a:effectLst/>
                <a:latin typeface="+mn-lt"/>
                <a:ea typeface="+mn-ea"/>
                <a:cs typeface="+mn-cs"/>
              </a:rPr>
              <a:t>Ga-la-ti 5: </a:t>
            </a:r>
            <a:r>
              <a:rPr lang="vi-VN" sz="1200" b="1" i="0" u="none" strike="noStrike" kern="1200" dirty="0">
                <a:solidFill>
                  <a:schemeClr val="tx1"/>
                </a:solidFill>
                <a:effectLst/>
                <a:latin typeface="+mn-lt"/>
                <a:ea typeface="+mn-ea"/>
                <a:cs typeface="+mn-cs"/>
                <a:hlinkClick r:id="rId3" tooltip="Share Verse"/>
              </a:rPr>
              <a:t>4</a:t>
            </a:r>
            <a:r>
              <a:rPr lang="vi-VN" sz="1200" b="0" i="0" kern="1200" dirty="0">
                <a:solidFill>
                  <a:schemeClr val="tx1"/>
                </a:solidFill>
                <a:effectLst/>
                <a:latin typeface="+mn-lt"/>
                <a:ea typeface="+mn-ea"/>
                <a:cs typeface="+mn-cs"/>
              </a:rPr>
              <a:t> Anh em thảy đều muốn cậy luật pháp cho được xưng công bình, thì đã lìa khỏi Đấng Christ, mất ân điển rồi. </a:t>
            </a:r>
            <a:r>
              <a:rPr lang="vi-VN" sz="1200" b="0" i="0" u="none" strike="noStrike" kern="1200" dirty="0">
                <a:solidFill>
                  <a:schemeClr val="tx1"/>
                </a:solidFill>
                <a:effectLst/>
                <a:latin typeface="+mn-lt"/>
                <a:ea typeface="+mn-ea"/>
                <a:cs typeface="+mn-cs"/>
                <a:hlinkClick r:id="rId4" tooltip="Share Verse"/>
              </a:rPr>
              <a:t>5</a:t>
            </a:r>
            <a:r>
              <a:rPr lang="vi-VN" sz="1200" b="0" i="0" kern="1200" dirty="0">
                <a:solidFill>
                  <a:schemeClr val="tx1"/>
                </a:solidFill>
                <a:effectLst/>
                <a:latin typeface="+mn-lt"/>
                <a:ea typeface="+mn-ea"/>
                <a:cs typeface="+mn-cs"/>
              </a:rPr>
              <a:t> Về phần chúng ta, ấy là bởi đức tin và nhờ Thánh Linh mà chúng ta được nhận lãnh sự trông cậy của sự công bình. </a:t>
            </a:r>
            <a:r>
              <a:rPr lang="vi-VN" sz="1200" b="0" i="0" u="none" strike="noStrike" kern="1200" dirty="0">
                <a:solidFill>
                  <a:schemeClr val="tx1"/>
                </a:solidFill>
                <a:effectLst/>
                <a:latin typeface="+mn-lt"/>
                <a:ea typeface="+mn-ea"/>
                <a:cs typeface="+mn-cs"/>
                <a:hlinkClick r:id="rId5" tooltip="Share Verse"/>
              </a:rPr>
              <a:t>6</a:t>
            </a:r>
            <a:r>
              <a:rPr lang="vi-VN" sz="1200" b="0" i="0" kern="1200" dirty="0">
                <a:solidFill>
                  <a:schemeClr val="tx1"/>
                </a:solidFill>
                <a:effectLst/>
                <a:latin typeface="+mn-lt"/>
                <a:ea typeface="+mn-ea"/>
                <a:cs typeface="+mn-cs"/>
              </a:rPr>
              <a:t> Vì trong Đức Chúa Jêsus Christ, cái điều có giá trị, không phải tại chịu phép cắt bì hoặc không chịu phép cắt bì, nhưng tại đức tin hay làm ra bởi sự yêu thương vậy. </a:t>
            </a:r>
          </a:p>
          <a:p>
            <a:endParaRPr lang="vi-VN" sz="1200" b="0" i="0" kern="1200" dirty="0">
              <a:solidFill>
                <a:schemeClr val="tx1"/>
              </a:solidFill>
              <a:effectLst/>
              <a:latin typeface="+mn-lt"/>
              <a:ea typeface="+mn-ea"/>
              <a:cs typeface="+mn-cs"/>
            </a:endParaRPr>
          </a:p>
          <a:p>
            <a:r>
              <a:rPr lang="vi-VN" sz="1200" b="1" i="0" kern="1200" dirty="0">
                <a:solidFill>
                  <a:schemeClr val="tx1"/>
                </a:solidFill>
                <a:effectLst/>
                <a:latin typeface="+mn-lt"/>
                <a:ea typeface="+mn-ea"/>
                <a:cs typeface="+mn-cs"/>
              </a:rPr>
              <a:t> </a:t>
            </a:r>
            <a:r>
              <a:rPr lang="vi-VN" sz="1200" b="1" i="0" u="none" strike="noStrike" kern="1200" dirty="0">
                <a:solidFill>
                  <a:schemeClr val="tx1"/>
                </a:solidFill>
                <a:effectLst/>
                <a:latin typeface="+mn-lt"/>
                <a:ea typeface="+mn-ea"/>
                <a:cs typeface="+mn-cs"/>
                <a:hlinkClick r:id="rId6">
                  <a:extLst>
                    <a:ext uri="{A12FA001-AC4F-418D-AE19-62706E023703}">
                      <ahyp:hlinkClr xmlns:ahyp="http://schemas.microsoft.com/office/drawing/2018/hyperlinkcolor" val="tx"/>
                    </a:ext>
                  </a:extLst>
                </a:hlinkClick>
              </a:rPr>
              <a:t>Ga-la-ti 3:3</a:t>
            </a:r>
            <a:r>
              <a:rPr lang="vi-VN" sz="1200" b="1" i="0" kern="1200" dirty="0">
                <a:solidFill>
                  <a:schemeClr val="tx1"/>
                </a:solidFill>
                <a:effectLst/>
                <a:latin typeface="+mn-lt"/>
                <a:ea typeface="+mn-ea"/>
                <a:cs typeface="+mn-cs"/>
              </a:rPr>
              <a:t> </a:t>
            </a:r>
            <a:r>
              <a:rPr lang="vi-VN" sz="1200" b="0" i="0" kern="1200" dirty="0">
                <a:solidFill>
                  <a:schemeClr val="tx1"/>
                </a:solidFill>
                <a:effectLst/>
                <a:latin typeface="+mn-lt"/>
                <a:ea typeface="+mn-ea"/>
                <a:cs typeface="+mn-cs"/>
              </a:rPr>
              <a:t>Sao anh em ngu muội dường ấy? Sau khi đã khởi sự nhờ Đức Thánh Linh, nay sao lại cậy xác thịt mà làm cho trọn?</a:t>
            </a:r>
            <a:endParaRPr lang="en-US" dirty="0"/>
          </a:p>
        </p:txBody>
      </p:sp>
      <p:sp>
        <p:nvSpPr>
          <p:cNvPr id="4" name="Slide Number Placeholder 3"/>
          <p:cNvSpPr>
            <a:spLocks noGrp="1"/>
          </p:cNvSpPr>
          <p:nvPr>
            <p:ph type="sldNum" sz="quarter" idx="5"/>
          </p:nvPr>
        </p:nvSpPr>
        <p:spPr/>
        <p:txBody>
          <a:bodyPr/>
          <a:lstStyle/>
          <a:p>
            <a:fld id="{9331C26F-9A33-D94C-AAB6-78B07D0069D7}" type="slidenum">
              <a:rPr lang="en-US" smtClean="0"/>
              <a:t>20</a:t>
            </a:fld>
            <a:endParaRPr lang="en-US"/>
          </a:p>
        </p:txBody>
      </p:sp>
    </p:spTree>
    <p:extLst>
      <p:ext uri="{BB962C8B-B14F-4D97-AF65-F5344CB8AC3E}">
        <p14:creationId xmlns:p14="http://schemas.microsoft.com/office/powerpoint/2010/main" val="28389334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u="none" strike="noStrike" kern="1200" dirty="0">
                <a:solidFill>
                  <a:schemeClr val="tx1"/>
                </a:solidFill>
                <a:effectLst/>
                <a:latin typeface="+mn-lt"/>
                <a:ea typeface="+mn-ea"/>
                <a:cs typeface="+mn-cs"/>
                <a:hlinkClick r:id="rId3" tooltip="Share Verse"/>
              </a:rPr>
              <a:t>E-phe-so 4:26</a:t>
            </a:r>
            <a:r>
              <a:rPr lang="vi-VN" sz="1200" b="0" i="0" kern="1200" dirty="0">
                <a:solidFill>
                  <a:schemeClr val="tx1"/>
                </a:solidFill>
                <a:effectLst/>
                <a:latin typeface="+mn-lt"/>
                <a:ea typeface="+mn-ea"/>
                <a:cs typeface="+mn-cs"/>
              </a:rPr>
              <a:t> Ví bằng anh em đang cơn giận, thì chớ phạm tội; chớ căm giận cho đến khi mặt trời lặn, </a:t>
            </a:r>
            <a:r>
              <a:rPr lang="vi-VN" sz="1200" b="0" i="0" u="none" strike="noStrike" kern="1200" dirty="0">
                <a:solidFill>
                  <a:schemeClr val="tx1"/>
                </a:solidFill>
                <a:effectLst/>
                <a:latin typeface="+mn-lt"/>
                <a:ea typeface="+mn-ea"/>
                <a:cs typeface="+mn-cs"/>
                <a:hlinkClick r:id="rId4" tooltip="Share Verse"/>
              </a:rPr>
              <a:t>27</a:t>
            </a:r>
            <a:r>
              <a:rPr lang="vi-VN" sz="1200" b="0" i="0" kern="1200" dirty="0">
                <a:solidFill>
                  <a:schemeClr val="tx1"/>
                </a:solidFill>
                <a:effectLst/>
                <a:latin typeface="+mn-lt"/>
                <a:ea typeface="+mn-ea"/>
                <a:cs typeface="+mn-cs"/>
              </a:rPr>
              <a:t> và đừng cho ma quỉ nhân dịp</a:t>
            </a:r>
            <a:endParaRPr lang="en-US" dirty="0"/>
          </a:p>
        </p:txBody>
      </p:sp>
      <p:sp>
        <p:nvSpPr>
          <p:cNvPr id="4" name="Slide Number Placeholder 3"/>
          <p:cNvSpPr>
            <a:spLocks noGrp="1"/>
          </p:cNvSpPr>
          <p:nvPr>
            <p:ph type="sldNum" sz="quarter" idx="5"/>
          </p:nvPr>
        </p:nvSpPr>
        <p:spPr/>
        <p:txBody>
          <a:bodyPr/>
          <a:lstStyle/>
          <a:p>
            <a:fld id="{9331C26F-9A33-D94C-AAB6-78B07D0069D7}" type="slidenum">
              <a:rPr lang="en-US" smtClean="0"/>
              <a:t>22</a:t>
            </a:fld>
            <a:endParaRPr lang="en-US"/>
          </a:p>
        </p:txBody>
      </p:sp>
    </p:spTree>
    <p:extLst>
      <p:ext uri="{BB962C8B-B14F-4D97-AF65-F5344CB8AC3E}">
        <p14:creationId xmlns:p14="http://schemas.microsoft.com/office/powerpoint/2010/main" val="21415483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1" i="0" kern="1200" dirty="0">
                <a:solidFill>
                  <a:schemeClr val="tx1"/>
                </a:solidFill>
                <a:effectLst/>
                <a:latin typeface="+mn-lt"/>
                <a:ea typeface="+mn-ea"/>
                <a:cs typeface="+mn-cs"/>
              </a:rPr>
              <a:t>Giê-rê-mi 17:10 </a:t>
            </a:r>
            <a:r>
              <a:rPr lang="vi-VN" sz="1200" b="0" i="0" kern="1200" dirty="0">
                <a:solidFill>
                  <a:schemeClr val="tx1"/>
                </a:solidFill>
                <a:effectLst/>
                <a:latin typeface="+mn-lt"/>
                <a:ea typeface="+mn-ea"/>
                <a:cs typeface="+mn-cs"/>
              </a:rPr>
              <a:t>“Ta, Đức Giê-hô-va, dò xét trong trí, thử nghiệm trong lòng, báo cho mỗi người tùy đường họ đi, tùy kết quả của việc họ làm”</a:t>
            </a:r>
          </a:p>
          <a:p>
            <a:r>
              <a:rPr lang="vi-VN" sz="1200" b="0" i="0" kern="1200" dirty="0">
                <a:solidFill>
                  <a:schemeClr val="tx1"/>
                </a:solidFill>
                <a:effectLst/>
                <a:latin typeface="+mn-lt"/>
                <a:ea typeface="+mn-ea"/>
                <a:cs typeface="+mn-cs"/>
              </a:rPr>
              <a:t> </a:t>
            </a:r>
            <a:r>
              <a:rPr lang="vi-VN" sz="1200" b="0" i="0" u="none" strike="noStrike" kern="1200" dirty="0">
                <a:solidFill>
                  <a:schemeClr val="tx1"/>
                </a:solidFill>
                <a:effectLst/>
                <a:latin typeface="+mn-lt"/>
                <a:ea typeface="+mn-ea"/>
                <a:cs typeface="+mn-cs"/>
                <a:hlinkClick r:id="rId3"/>
              </a:rPr>
              <a:t>Châm-ngôn 4:23</a:t>
            </a:r>
            <a:r>
              <a:rPr lang="vi-VN" sz="1200" b="0" i="0" kern="1200" dirty="0">
                <a:solidFill>
                  <a:schemeClr val="tx1"/>
                </a:solidFill>
                <a:effectLst/>
                <a:latin typeface="+mn-lt"/>
                <a:ea typeface="+mn-ea"/>
                <a:cs typeface="+mn-cs"/>
              </a:rPr>
              <a:t> Khá cẩn thận giữ tấm lòng của con hơn hết, Vì các nguồn sự sống do nơi nó mà ra.</a:t>
            </a:r>
            <a:endParaRPr lang="en-US" dirty="0"/>
          </a:p>
        </p:txBody>
      </p:sp>
      <p:sp>
        <p:nvSpPr>
          <p:cNvPr id="4" name="Slide Number Placeholder 3"/>
          <p:cNvSpPr>
            <a:spLocks noGrp="1"/>
          </p:cNvSpPr>
          <p:nvPr>
            <p:ph type="sldNum" sz="quarter" idx="5"/>
          </p:nvPr>
        </p:nvSpPr>
        <p:spPr/>
        <p:txBody>
          <a:bodyPr/>
          <a:lstStyle/>
          <a:p>
            <a:fld id="{9331C26F-9A33-D94C-AAB6-78B07D0069D7}" type="slidenum">
              <a:rPr lang="en-US" smtClean="0"/>
              <a:t>23</a:t>
            </a:fld>
            <a:endParaRPr lang="en-US"/>
          </a:p>
        </p:txBody>
      </p:sp>
    </p:spTree>
    <p:extLst>
      <p:ext uri="{BB962C8B-B14F-4D97-AF65-F5344CB8AC3E}">
        <p14:creationId xmlns:p14="http://schemas.microsoft.com/office/powerpoint/2010/main" val="34859536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Đây</a:t>
            </a:r>
            <a:r>
              <a:rPr lang="en-US" dirty="0"/>
              <a:t> </a:t>
            </a:r>
            <a:r>
              <a:rPr lang="en-US" dirty="0" err="1"/>
              <a:t>là</a:t>
            </a:r>
            <a:r>
              <a:rPr lang="en-US" dirty="0"/>
              <a:t> </a:t>
            </a:r>
            <a:r>
              <a:rPr lang="en-US" dirty="0" err="1"/>
              <a:t>vấn</a:t>
            </a:r>
            <a:r>
              <a:rPr lang="en-US" dirty="0"/>
              <a:t> </a:t>
            </a:r>
            <a:r>
              <a:rPr lang="en-US" dirty="0" err="1"/>
              <a:t>đề</a:t>
            </a:r>
            <a:r>
              <a:rPr lang="en-US" dirty="0"/>
              <a:t> </a:t>
            </a:r>
            <a:r>
              <a:rPr lang="en-US" dirty="0" err="1"/>
              <a:t>của</a:t>
            </a:r>
            <a:r>
              <a:rPr lang="en-US" dirty="0"/>
              <a:t> </a:t>
            </a:r>
            <a:r>
              <a:rPr lang="en-US" dirty="0" err="1"/>
              <a:t>tấm</a:t>
            </a:r>
            <a:r>
              <a:rPr lang="en-US" dirty="0"/>
              <a:t> </a:t>
            </a:r>
            <a:r>
              <a:rPr lang="en-US" dirty="0" err="1"/>
              <a:t>lòng</a:t>
            </a:r>
            <a:r>
              <a:rPr lang="en-US" dirty="0"/>
              <a:t> </a:t>
            </a:r>
            <a:r>
              <a:rPr lang="en-US" dirty="0" err="1"/>
              <a:t>thành</a:t>
            </a:r>
            <a:r>
              <a:rPr lang="en-US" dirty="0"/>
              <a:t> </a:t>
            </a:r>
            <a:r>
              <a:rPr lang="en-US" dirty="0" err="1"/>
              <a:t>thật</a:t>
            </a:r>
            <a:r>
              <a:rPr lang="en-US" dirty="0"/>
              <a:t>. </a:t>
            </a:r>
            <a:r>
              <a:rPr lang="en-US" dirty="0" err="1"/>
              <a:t>Chúa</a:t>
            </a:r>
            <a:r>
              <a:rPr lang="en-US" dirty="0"/>
              <a:t> </a:t>
            </a:r>
            <a:r>
              <a:rPr lang="en-US" dirty="0" err="1"/>
              <a:t>không</a:t>
            </a:r>
            <a:r>
              <a:rPr lang="en-US" dirty="0"/>
              <a:t> </a:t>
            </a:r>
            <a:r>
              <a:rPr lang="en-US" dirty="0" err="1"/>
              <a:t>chấp</a:t>
            </a:r>
            <a:r>
              <a:rPr lang="en-US" dirty="0"/>
              <a:t> </a:t>
            </a:r>
            <a:r>
              <a:rPr lang="en-US" dirty="0" err="1"/>
              <a:t>nhận</a:t>
            </a:r>
            <a:r>
              <a:rPr lang="en-US" dirty="0"/>
              <a:t> </a:t>
            </a:r>
            <a:r>
              <a:rPr lang="en-US" dirty="0" err="1"/>
              <a:t>lễ</a:t>
            </a:r>
            <a:r>
              <a:rPr lang="en-US" dirty="0"/>
              <a:t> </a:t>
            </a:r>
            <a:r>
              <a:rPr lang="en-US" dirty="0" err="1"/>
              <a:t>nghi</a:t>
            </a:r>
            <a:r>
              <a:rPr lang="en-US" dirty="0"/>
              <a:t> </a:t>
            </a:r>
            <a:r>
              <a:rPr lang="en-US" dirty="0" err="1"/>
              <a:t>khi</a:t>
            </a:r>
            <a:r>
              <a:rPr lang="en-US" dirty="0"/>
              <a:t> </a:t>
            </a:r>
            <a:r>
              <a:rPr lang="en-US" dirty="0" err="1"/>
              <a:t>lòng</a:t>
            </a:r>
            <a:r>
              <a:rPr lang="en-US" dirty="0"/>
              <a:t> </a:t>
            </a:r>
            <a:r>
              <a:rPr lang="en-US" dirty="0" err="1"/>
              <a:t>không</a:t>
            </a:r>
            <a:r>
              <a:rPr lang="en-US" dirty="0"/>
              <a:t> </a:t>
            </a:r>
            <a:r>
              <a:rPr lang="en-US" dirty="0" err="1"/>
              <a:t>thông</a:t>
            </a:r>
            <a:r>
              <a:rPr lang="en-US" dirty="0"/>
              <a:t> </a:t>
            </a:r>
            <a:r>
              <a:rPr lang="en-US" dirty="0" err="1"/>
              <a:t>suốt</a:t>
            </a:r>
            <a:r>
              <a:rPr lang="en-US" dirty="0"/>
              <a:t>. </a:t>
            </a:r>
            <a:r>
              <a:rPr lang="en-US" dirty="0" err="1"/>
              <a:t>Không</a:t>
            </a:r>
            <a:r>
              <a:rPr lang="en-US" dirty="0"/>
              <a:t> </a:t>
            </a:r>
            <a:r>
              <a:rPr lang="en-US" dirty="0" err="1"/>
              <a:t>thể</a:t>
            </a:r>
            <a:r>
              <a:rPr lang="en-US" dirty="0"/>
              <a:t> </a:t>
            </a:r>
            <a:r>
              <a:rPr lang="en-US" dirty="0" err="1"/>
              <a:t>che</a:t>
            </a:r>
            <a:r>
              <a:rPr lang="en-US" dirty="0"/>
              <a:t> </a:t>
            </a:r>
            <a:r>
              <a:rPr lang="en-US" dirty="0" err="1"/>
              <a:t>đậy</a:t>
            </a:r>
            <a:r>
              <a:rPr lang="en-US" dirty="0"/>
              <a:t> </a:t>
            </a:r>
            <a:r>
              <a:rPr lang="en-US" dirty="0" err="1"/>
              <a:t>lòng</a:t>
            </a:r>
            <a:r>
              <a:rPr lang="en-US" dirty="0"/>
              <a:t> cay </a:t>
            </a:r>
            <a:r>
              <a:rPr lang="en-US" dirty="0" err="1"/>
              <a:t>đắng</a:t>
            </a:r>
            <a:r>
              <a:rPr lang="en-US" dirty="0"/>
              <a:t> </a:t>
            </a:r>
            <a:r>
              <a:rPr lang="en-US" dirty="0" err="1"/>
              <a:t>bằng</a:t>
            </a:r>
            <a:r>
              <a:rPr lang="en-US" dirty="0"/>
              <a:t> </a:t>
            </a:r>
            <a:r>
              <a:rPr lang="en-US" dirty="0" err="1"/>
              <a:t>hình</a:t>
            </a:r>
            <a:r>
              <a:rPr lang="en-US" dirty="0"/>
              <a:t> </a:t>
            </a:r>
            <a:r>
              <a:rPr lang="en-US" dirty="0" err="1"/>
              <a:t>thức</a:t>
            </a:r>
            <a:r>
              <a:rPr lang="en-US" dirty="0"/>
              <a:t> </a:t>
            </a:r>
            <a:r>
              <a:rPr lang="en-US" dirty="0" err="1"/>
              <a:t>mộ</a:t>
            </a:r>
            <a:r>
              <a:rPr lang="en-US" dirty="0"/>
              <a:t> </a:t>
            </a:r>
            <a:r>
              <a:rPr lang="en-US" dirty="0" err="1"/>
              <a:t>đạo</a:t>
            </a:r>
            <a:r>
              <a:rPr lang="en-US" dirty="0"/>
              <a:t>. </a:t>
            </a:r>
            <a:r>
              <a:rPr lang="en-US" dirty="0" err="1"/>
              <a:t>Chúa</a:t>
            </a:r>
            <a:r>
              <a:rPr lang="en-US" dirty="0"/>
              <a:t> </a:t>
            </a:r>
            <a:r>
              <a:rPr lang="en-US" dirty="0" err="1"/>
              <a:t>muốn</a:t>
            </a:r>
            <a:r>
              <a:rPr lang="en-US" dirty="0"/>
              <a:t> </a:t>
            </a:r>
            <a:r>
              <a:rPr lang="en-US" dirty="0" err="1"/>
              <a:t>sự</a:t>
            </a:r>
            <a:r>
              <a:rPr lang="en-US" dirty="0"/>
              <a:t> </a:t>
            </a:r>
            <a:r>
              <a:rPr lang="en-US" dirty="0" err="1"/>
              <a:t>vâng</a:t>
            </a:r>
            <a:r>
              <a:rPr lang="en-US" dirty="0"/>
              <a:t> </a:t>
            </a:r>
            <a:r>
              <a:rPr lang="en-US" dirty="0" err="1"/>
              <a:t>lời</a:t>
            </a:r>
            <a:r>
              <a:rPr lang="en-US" dirty="0"/>
              <a:t> </a:t>
            </a:r>
            <a:r>
              <a:rPr lang="en-US" dirty="0" err="1"/>
              <a:t>không</a:t>
            </a:r>
            <a:r>
              <a:rPr lang="en-US" dirty="0"/>
              <a:t> </a:t>
            </a:r>
            <a:r>
              <a:rPr lang="en-US" dirty="0" err="1"/>
              <a:t>muốn</a:t>
            </a:r>
            <a:r>
              <a:rPr lang="en-US" dirty="0"/>
              <a:t> </a:t>
            </a:r>
            <a:r>
              <a:rPr lang="en-US" dirty="0" err="1"/>
              <a:t>của</a:t>
            </a:r>
            <a:r>
              <a:rPr lang="en-US" dirty="0"/>
              <a:t> </a:t>
            </a:r>
            <a:r>
              <a:rPr lang="en-US" dirty="0" err="1"/>
              <a:t>lễ</a:t>
            </a:r>
            <a:r>
              <a:rPr lang="en-US" dirty="0"/>
              <a:t>. </a:t>
            </a:r>
            <a:r>
              <a:rPr lang="vi-VN" sz="1200" dirty="0"/>
              <a:t>Nghĩa bóng đến sự cầu nguyện hay thờ phượng của chúng ta ngày hôm nay</a:t>
            </a:r>
            <a:endParaRPr lang="en-US" dirty="0"/>
          </a:p>
        </p:txBody>
      </p:sp>
      <p:sp>
        <p:nvSpPr>
          <p:cNvPr id="4" name="Slide Number Placeholder 3"/>
          <p:cNvSpPr>
            <a:spLocks noGrp="1"/>
          </p:cNvSpPr>
          <p:nvPr>
            <p:ph type="sldNum" sz="quarter" idx="5"/>
          </p:nvPr>
        </p:nvSpPr>
        <p:spPr/>
        <p:txBody>
          <a:bodyPr/>
          <a:lstStyle/>
          <a:p>
            <a:fld id="{9331C26F-9A33-D94C-AAB6-78B07D0069D7}" type="slidenum">
              <a:rPr lang="en-US" smtClean="0"/>
              <a:t>25</a:t>
            </a:fld>
            <a:endParaRPr lang="en-US"/>
          </a:p>
        </p:txBody>
      </p:sp>
    </p:spTree>
    <p:extLst>
      <p:ext uri="{BB962C8B-B14F-4D97-AF65-F5344CB8AC3E}">
        <p14:creationId xmlns:p14="http://schemas.microsoft.com/office/powerpoint/2010/main" val="41196648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u="sng" kern="1200" dirty="0">
                <a:solidFill>
                  <a:schemeClr val="tx1"/>
                </a:solidFill>
                <a:effectLst/>
                <a:latin typeface="+mn-lt"/>
                <a:ea typeface="+mn-ea"/>
                <a:cs typeface="+mn-cs"/>
                <a:hlinkClick r:id="rId3" tooltip="Share Verse"/>
              </a:rPr>
              <a:t>Ma-thi-oư 18:9</a:t>
            </a:r>
            <a:r>
              <a:rPr lang="vi-VN" sz="1200" b="0" i="0" kern="1200" dirty="0">
                <a:solidFill>
                  <a:schemeClr val="tx1"/>
                </a:solidFill>
                <a:effectLst/>
                <a:latin typeface="+mn-lt"/>
                <a:ea typeface="+mn-ea"/>
                <a:cs typeface="+mn-cs"/>
              </a:rPr>
              <a:t> Quả thật, ta lại nói cùng các ngươi, nếu hai người trong các ngươi thuận nhau ở dưới đất mà cầu xin không cứ việc chi, thì Cha ta ở trên trời sẽ cho họ.</a:t>
            </a:r>
            <a:endParaRPr lang="en-US" dirty="0"/>
          </a:p>
        </p:txBody>
      </p:sp>
      <p:sp>
        <p:nvSpPr>
          <p:cNvPr id="4" name="Slide Number Placeholder 3"/>
          <p:cNvSpPr>
            <a:spLocks noGrp="1"/>
          </p:cNvSpPr>
          <p:nvPr>
            <p:ph type="sldNum" sz="quarter" idx="5"/>
          </p:nvPr>
        </p:nvSpPr>
        <p:spPr/>
        <p:txBody>
          <a:bodyPr/>
          <a:lstStyle/>
          <a:p>
            <a:fld id="{9331C26F-9A33-D94C-AAB6-78B07D0069D7}" type="slidenum">
              <a:rPr lang="en-US" smtClean="0"/>
              <a:t>26</a:t>
            </a:fld>
            <a:endParaRPr lang="en-US"/>
          </a:p>
        </p:txBody>
      </p:sp>
    </p:spTree>
    <p:extLst>
      <p:ext uri="{BB962C8B-B14F-4D97-AF65-F5344CB8AC3E}">
        <p14:creationId xmlns:p14="http://schemas.microsoft.com/office/powerpoint/2010/main" val="34265853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a:t>
            </a:r>
            <a:r>
              <a:rPr lang="en-US" b="1" dirty="0" err="1"/>
              <a:t>thi</a:t>
            </a:r>
            <a:r>
              <a:rPr lang="en-US" b="1" dirty="0"/>
              <a:t>-</a:t>
            </a:r>
            <a:r>
              <a:rPr lang="en-US" b="1" dirty="0" err="1"/>
              <a:t>ơ</a:t>
            </a:r>
            <a:r>
              <a:rPr lang="en-US" b="1" dirty="0"/>
              <a:t> 18:</a:t>
            </a:r>
            <a:r>
              <a:rPr lang="vi-VN" sz="1200" b="1" i="0" kern="1200" dirty="0">
                <a:solidFill>
                  <a:schemeClr val="tx1"/>
                </a:solidFill>
                <a:effectLst/>
                <a:latin typeface="+mn-lt"/>
                <a:ea typeface="+mn-ea"/>
                <a:cs typeface="+mn-cs"/>
              </a:rPr>
              <a:t> </a:t>
            </a:r>
            <a:r>
              <a:rPr lang="vi-VN" sz="1200" b="1" i="0" u="none" strike="noStrike" kern="1200" dirty="0">
                <a:solidFill>
                  <a:schemeClr val="tx1"/>
                </a:solidFill>
                <a:effectLst/>
                <a:latin typeface="+mn-lt"/>
                <a:ea typeface="+mn-ea"/>
                <a:cs typeface="+mn-cs"/>
                <a:hlinkClick r:id="rId3" tooltip="Share Verse"/>
              </a:rPr>
              <a:t>35</a:t>
            </a:r>
            <a:r>
              <a:rPr lang="vi-VN" sz="1200" b="1" i="0" kern="1200" dirty="0">
                <a:solidFill>
                  <a:schemeClr val="tx1"/>
                </a:solidFill>
                <a:effectLst/>
                <a:latin typeface="+mn-lt"/>
                <a:ea typeface="+mn-ea"/>
                <a:cs typeface="+mn-cs"/>
              </a:rPr>
              <a:t> </a:t>
            </a:r>
            <a:r>
              <a:rPr lang="vi-VN" sz="1200" b="0" i="0" kern="1200" dirty="0">
                <a:solidFill>
                  <a:schemeClr val="tx1"/>
                </a:solidFill>
                <a:effectLst/>
                <a:latin typeface="+mn-lt"/>
                <a:ea typeface="+mn-ea"/>
                <a:cs typeface="+mn-cs"/>
              </a:rPr>
              <a:t>Nếu mỗi người trong các ngươi không hết lòng tha lỗi cho anh em mình, thì Cha ta ở trên trời cũng sẽ xử với các ngươi như vậy.</a:t>
            </a:r>
          </a:p>
          <a:p>
            <a:endParaRPr lang="vi-VN" sz="1200" b="0" i="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9331C26F-9A33-D94C-AAB6-78B07D0069D7}" type="slidenum">
              <a:rPr lang="en-US" smtClean="0"/>
              <a:t>27</a:t>
            </a:fld>
            <a:endParaRPr lang="en-US"/>
          </a:p>
        </p:txBody>
      </p:sp>
    </p:spTree>
    <p:extLst>
      <p:ext uri="{BB962C8B-B14F-4D97-AF65-F5344CB8AC3E}">
        <p14:creationId xmlns:p14="http://schemas.microsoft.com/office/powerpoint/2010/main" val="29857697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kern="1200" dirty="0">
                <a:solidFill>
                  <a:schemeClr val="tx1"/>
                </a:solidFill>
                <a:effectLst/>
                <a:latin typeface="+mn-lt"/>
                <a:ea typeface="+mn-ea"/>
                <a:cs typeface="+mn-cs"/>
              </a:rPr>
              <a:t>I</a:t>
            </a:r>
            <a:r>
              <a:rPr lang="vi-VN" sz="1200" b="1" i="0" kern="1200" dirty="0">
                <a:solidFill>
                  <a:schemeClr val="tx1"/>
                </a:solidFill>
                <a:effectLst/>
                <a:latin typeface="+mn-lt"/>
                <a:ea typeface="+mn-ea"/>
                <a:cs typeface="+mn-cs"/>
              </a:rPr>
              <a:t> sa-mu-ên 15: 22b </a:t>
            </a:r>
            <a:r>
              <a:rPr lang="vi-VN" sz="1200" b="0" i="0" kern="1200" dirty="0">
                <a:solidFill>
                  <a:schemeClr val="tx1"/>
                </a:solidFill>
                <a:effectLst/>
                <a:latin typeface="+mn-lt"/>
                <a:ea typeface="+mn-ea"/>
                <a:cs typeface="+mn-cs"/>
              </a:rPr>
              <a:t>Vả, sự vâng lời tốt hơn của tế lễ; sự nghe theo tốt hơn mỡ chiên đực;</a:t>
            </a:r>
            <a:endParaRPr lang="en-US" dirty="0"/>
          </a:p>
        </p:txBody>
      </p:sp>
      <p:sp>
        <p:nvSpPr>
          <p:cNvPr id="4" name="Slide Number Placeholder 3"/>
          <p:cNvSpPr>
            <a:spLocks noGrp="1"/>
          </p:cNvSpPr>
          <p:nvPr>
            <p:ph type="sldNum" sz="quarter" idx="5"/>
          </p:nvPr>
        </p:nvSpPr>
        <p:spPr/>
        <p:txBody>
          <a:bodyPr/>
          <a:lstStyle/>
          <a:p>
            <a:fld id="{9331C26F-9A33-D94C-AAB6-78B07D0069D7}" type="slidenum">
              <a:rPr lang="en-US" smtClean="0"/>
              <a:t>28</a:t>
            </a:fld>
            <a:endParaRPr lang="en-US"/>
          </a:p>
        </p:txBody>
      </p:sp>
    </p:spTree>
    <p:extLst>
      <p:ext uri="{BB962C8B-B14F-4D97-AF65-F5344CB8AC3E}">
        <p14:creationId xmlns:p14="http://schemas.microsoft.com/office/powerpoint/2010/main" val="41687883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u="none" strike="noStrike" kern="1200" dirty="0">
                <a:solidFill>
                  <a:schemeClr val="tx1"/>
                </a:solidFill>
                <a:effectLst/>
                <a:latin typeface="+mn-lt"/>
                <a:ea typeface="+mn-ea"/>
                <a:cs typeface="+mn-cs"/>
                <a:hlinkClick r:id="rId3" tooltip="Share Verse"/>
              </a:rPr>
              <a:t>Giaưng 1:9</a:t>
            </a:r>
            <a:r>
              <a:rPr lang="vi-VN" sz="1200" b="0" i="0" u="none" strike="noStrike" kern="1200" dirty="0">
                <a:solidFill>
                  <a:schemeClr val="tx1"/>
                </a:solidFill>
                <a:effectLst/>
                <a:latin typeface="+mn-lt"/>
                <a:ea typeface="+mn-ea"/>
                <a:cs typeface="+mn-cs"/>
              </a:rPr>
              <a:t> </a:t>
            </a:r>
            <a:r>
              <a:rPr lang="vi-VN" sz="1200" b="0" i="0" kern="1200" dirty="0">
                <a:solidFill>
                  <a:schemeClr val="tx1"/>
                </a:solidFill>
                <a:effectLst/>
                <a:latin typeface="+mn-lt"/>
                <a:ea typeface="+mn-ea"/>
                <a:cs typeface="+mn-cs"/>
              </a:rPr>
              <a:t> Sự sáng nầy là sự sáng thật, khi đến thế gian soi sáng mọi người. </a:t>
            </a:r>
            <a:r>
              <a:rPr lang="vi-VN" sz="1200" b="0" i="0" u="none" strike="noStrike" kern="1200" dirty="0">
                <a:solidFill>
                  <a:schemeClr val="tx1"/>
                </a:solidFill>
                <a:effectLst/>
                <a:latin typeface="+mn-lt"/>
                <a:ea typeface="+mn-ea"/>
                <a:cs typeface="+mn-cs"/>
                <a:hlinkClick r:id="rId4" tooltip="Share Verse"/>
              </a:rPr>
              <a:t>10</a:t>
            </a:r>
            <a:r>
              <a:rPr lang="vi-VN" sz="1200" b="0" i="0" kern="1200" dirty="0">
                <a:solidFill>
                  <a:schemeClr val="tx1"/>
                </a:solidFill>
                <a:effectLst/>
                <a:latin typeface="+mn-lt"/>
                <a:ea typeface="+mn-ea"/>
                <a:cs typeface="+mn-cs"/>
              </a:rPr>
              <a:t> Ngôi Lời ở thế gian, và thế gian đã làm nên bởi Ngài; nhưng thế gian chẳng từng nhìn biết Ngài. </a:t>
            </a:r>
            <a:r>
              <a:rPr lang="vi-VN" sz="1200" b="0" i="0" u="none" strike="noStrike" kern="1200" dirty="0">
                <a:solidFill>
                  <a:schemeClr val="tx1"/>
                </a:solidFill>
                <a:effectLst/>
                <a:latin typeface="+mn-lt"/>
                <a:ea typeface="+mn-ea"/>
                <a:cs typeface="+mn-cs"/>
                <a:hlinkClick r:id="rId5" tooltip="Share Verse"/>
              </a:rPr>
              <a:t>11</a:t>
            </a:r>
            <a:r>
              <a:rPr lang="vi-VN" sz="1200" b="0" i="0" kern="1200" dirty="0">
                <a:solidFill>
                  <a:schemeClr val="tx1"/>
                </a:solidFill>
                <a:effectLst/>
                <a:latin typeface="+mn-lt"/>
                <a:ea typeface="+mn-ea"/>
                <a:cs typeface="+mn-cs"/>
              </a:rPr>
              <a:t> Ngài đã đến trong xứ mình, song dân mình chẳng hề nhận lấy.</a:t>
            </a:r>
            <a:endParaRPr lang="en-US" dirty="0"/>
          </a:p>
        </p:txBody>
      </p:sp>
      <p:sp>
        <p:nvSpPr>
          <p:cNvPr id="4" name="Slide Number Placeholder 3"/>
          <p:cNvSpPr>
            <a:spLocks noGrp="1"/>
          </p:cNvSpPr>
          <p:nvPr>
            <p:ph type="sldNum" sz="quarter" idx="5"/>
          </p:nvPr>
        </p:nvSpPr>
        <p:spPr/>
        <p:txBody>
          <a:bodyPr/>
          <a:lstStyle/>
          <a:p>
            <a:fld id="{9331C26F-9A33-D94C-AAB6-78B07D0069D7}" type="slidenum">
              <a:rPr lang="en-US" smtClean="0"/>
              <a:t>3</a:t>
            </a:fld>
            <a:endParaRPr lang="en-US"/>
          </a:p>
        </p:txBody>
      </p:sp>
    </p:spTree>
    <p:extLst>
      <p:ext uri="{BB962C8B-B14F-4D97-AF65-F5344CB8AC3E}">
        <p14:creationId xmlns:p14="http://schemas.microsoft.com/office/powerpoint/2010/main" val="2449940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u="sng" kern="1200" dirty="0">
                <a:solidFill>
                  <a:schemeClr val="tx1"/>
                </a:solidFill>
                <a:effectLst/>
                <a:latin typeface="+mn-lt"/>
                <a:ea typeface="+mn-ea"/>
                <a:cs typeface="+mn-cs"/>
                <a:hlinkClick r:id="rId3" tooltip="Share Verse"/>
              </a:rPr>
              <a:t>Ro-ma 10: 9</a:t>
            </a:r>
            <a:r>
              <a:rPr lang="vi-VN" sz="1200" b="0" i="0" kern="1200" dirty="0">
                <a:solidFill>
                  <a:schemeClr val="tx1"/>
                </a:solidFill>
                <a:effectLst/>
                <a:latin typeface="+mn-lt"/>
                <a:ea typeface="+mn-ea"/>
                <a:cs typeface="+mn-cs"/>
              </a:rPr>
              <a:t> Vậy nếu miệng ngươi xưng Đức Chúa Jêsus ra và lòng ngươi tin rằng Đức Chúa Trời đã khiến Ngài từ kẻ chết sống lại, thì ngươi sẽ được cứu;</a:t>
            </a:r>
          </a:p>
          <a:p>
            <a:endParaRPr lang="vi-VN"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vi-VN" dirty="0"/>
              <a:t>Theo Chúa là bởi đức tin, không phải bởi cảm tính vì dễ bị lừa dối, hay nổ lực sống đạo vì chúng ta không thể, nhưng bởi ân điển (Ê-phê-sô 2:8</a:t>
            </a:r>
            <a:r>
              <a:rPr lang="vi-VN"/>
              <a:t>). </a:t>
            </a:r>
          </a:p>
          <a:p>
            <a:pPr marL="0" marR="0" lvl="0" indent="0" algn="l" defTabSz="914400" rtl="0" eaLnBrk="1" fontAlgn="auto" latinLnBrk="0" hangingPunct="1">
              <a:lnSpc>
                <a:spcPct val="100000"/>
              </a:lnSpc>
              <a:spcBef>
                <a:spcPts val="0"/>
              </a:spcBef>
              <a:spcAft>
                <a:spcPts val="0"/>
              </a:spcAft>
              <a:buClrTx/>
              <a:buSzTx/>
              <a:buFontTx/>
              <a:buNone/>
              <a:tabLst/>
              <a:defRPr/>
            </a:pPr>
            <a:r>
              <a:rPr lang="vi-VN"/>
              <a:t>Không </a:t>
            </a:r>
            <a:r>
              <a:rPr lang="vi-VN" dirty="0"/>
              <a:t>thể có lúc đường rộng hay đường hẹp vì chỉ có 1 cửa đi vào!</a:t>
            </a:r>
            <a:endParaRPr lang="en-US" dirty="0"/>
          </a:p>
          <a:p>
            <a:endParaRPr lang="en-US" dirty="0"/>
          </a:p>
        </p:txBody>
      </p:sp>
      <p:sp>
        <p:nvSpPr>
          <p:cNvPr id="4" name="Slide Number Placeholder 3"/>
          <p:cNvSpPr>
            <a:spLocks noGrp="1"/>
          </p:cNvSpPr>
          <p:nvPr>
            <p:ph type="sldNum" sz="quarter" idx="5"/>
          </p:nvPr>
        </p:nvSpPr>
        <p:spPr/>
        <p:txBody>
          <a:bodyPr/>
          <a:lstStyle/>
          <a:p>
            <a:fld id="{9331C26F-9A33-D94C-AAB6-78B07D0069D7}" type="slidenum">
              <a:rPr lang="en-US" smtClean="0"/>
              <a:t>4</a:t>
            </a:fld>
            <a:endParaRPr lang="en-US"/>
          </a:p>
        </p:txBody>
      </p:sp>
    </p:spTree>
    <p:extLst>
      <p:ext uri="{BB962C8B-B14F-4D97-AF65-F5344CB8AC3E}">
        <p14:creationId xmlns:p14="http://schemas.microsoft.com/office/powerpoint/2010/main" val="825716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Chúng</a:t>
            </a:r>
            <a:r>
              <a:rPr lang="en-US" dirty="0"/>
              <a:t> ta </a:t>
            </a:r>
            <a:r>
              <a:rPr lang="en-US" dirty="0" err="1"/>
              <a:t>có</a:t>
            </a:r>
            <a:r>
              <a:rPr lang="en-US" dirty="0"/>
              <a:t> bao </a:t>
            </a:r>
            <a:r>
              <a:rPr lang="en-US" dirty="0" err="1"/>
              <a:t>giờ</a:t>
            </a:r>
            <a:r>
              <a:rPr lang="en-US" dirty="0"/>
              <a:t> </a:t>
            </a:r>
            <a:r>
              <a:rPr lang="en-US" dirty="0" err="1"/>
              <a:t>nghĩ</a:t>
            </a:r>
            <a:r>
              <a:rPr lang="en-US" dirty="0"/>
              <a:t> </a:t>
            </a:r>
            <a:r>
              <a:rPr lang="en-US" dirty="0" err="1"/>
              <a:t>chúng</a:t>
            </a:r>
            <a:r>
              <a:rPr lang="en-US" dirty="0"/>
              <a:t> ta </a:t>
            </a:r>
            <a:r>
              <a:rPr lang="en-US" dirty="0" err="1"/>
              <a:t>là</a:t>
            </a:r>
            <a:r>
              <a:rPr lang="en-US" dirty="0"/>
              <a:t> </a:t>
            </a:r>
            <a:r>
              <a:rPr lang="en-US" dirty="0" err="1"/>
              <a:t>phước</a:t>
            </a:r>
            <a:r>
              <a:rPr lang="en-US" dirty="0"/>
              <a:t> </a:t>
            </a:r>
            <a:r>
              <a:rPr lang="en-US" dirty="0" err="1"/>
              <a:t>cho</a:t>
            </a:r>
            <a:r>
              <a:rPr lang="en-US" dirty="0"/>
              <a:t> </a:t>
            </a:r>
            <a:r>
              <a:rPr lang="en-US" dirty="0" err="1"/>
              <a:t>mọi</a:t>
            </a:r>
            <a:r>
              <a:rPr lang="en-US" dirty="0"/>
              <a:t> </a:t>
            </a:r>
            <a:r>
              <a:rPr lang="en-US" dirty="0" err="1"/>
              <a:t>người</a:t>
            </a:r>
            <a:r>
              <a:rPr lang="en-US" dirty="0"/>
              <a:t> </a:t>
            </a:r>
            <a:r>
              <a:rPr lang="en-US" dirty="0" err="1"/>
              <a:t>xunh</a:t>
            </a:r>
            <a:r>
              <a:rPr lang="en-US" dirty="0"/>
              <a:t> </a:t>
            </a:r>
            <a:r>
              <a:rPr lang="en-US" dirty="0" err="1"/>
              <a:t>quanh</a:t>
            </a:r>
            <a:r>
              <a:rPr lang="en-US" dirty="0"/>
              <a:t> </a:t>
            </a:r>
            <a:r>
              <a:rPr lang="en-US" dirty="0" err="1"/>
              <a:t>không</a:t>
            </a:r>
            <a:r>
              <a:rPr lang="en-US" dirty="0"/>
              <a:t>? </a:t>
            </a:r>
          </a:p>
          <a:p>
            <a:r>
              <a:rPr lang="en-US" dirty="0" err="1"/>
              <a:t>Chúng</a:t>
            </a:r>
            <a:r>
              <a:rPr lang="en-US" dirty="0"/>
              <a:t> ta </a:t>
            </a:r>
            <a:r>
              <a:rPr lang="en-US" dirty="0" err="1"/>
              <a:t>bị</a:t>
            </a:r>
            <a:r>
              <a:rPr lang="en-US" dirty="0"/>
              <a:t> </a:t>
            </a:r>
            <a:r>
              <a:rPr lang="en-US" dirty="0" err="1"/>
              <a:t>xem</a:t>
            </a:r>
            <a:r>
              <a:rPr lang="en-US" dirty="0"/>
              <a:t> </a:t>
            </a:r>
            <a:r>
              <a:rPr lang="en-US" dirty="0" err="1"/>
              <a:t>thường</a:t>
            </a:r>
            <a:r>
              <a:rPr lang="en-US" dirty="0"/>
              <a:t> </a:t>
            </a:r>
            <a:r>
              <a:rPr lang="en-US" dirty="0" err="1"/>
              <a:t>trên</a:t>
            </a:r>
            <a:r>
              <a:rPr lang="en-US" dirty="0"/>
              <a:t> </a:t>
            </a:r>
            <a:r>
              <a:rPr lang="en-US" dirty="0" err="1"/>
              <a:t>thế</a:t>
            </a:r>
            <a:r>
              <a:rPr lang="en-US" dirty="0"/>
              <a:t> </a:t>
            </a:r>
            <a:r>
              <a:rPr lang="en-US" dirty="0" err="1"/>
              <a:t>gian</a:t>
            </a:r>
            <a:r>
              <a:rPr lang="en-US" dirty="0"/>
              <a:t> </a:t>
            </a:r>
            <a:r>
              <a:rPr lang="en-US" dirty="0" err="1"/>
              <a:t>nhưng</a:t>
            </a:r>
            <a:r>
              <a:rPr lang="en-US" dirty="0"/>
              <a:t> </a:t>
            </a:r>
            <a:r>
              <a:rPr lang="en-US" dirty="0" err="1"/>
              <a:t>thế</a:t>
            </a:r>
            <a:r>
              <a:rPr lang="en-US" dirty="0"/>
              <a:t> </a:t>
            </a:r>
            <a:r>
              <a:rPr lang="en-US" dirty="0" err="1"/>
              <a:t>gian</a:t>
            </a:r>
            <a:r>
              <a:rPr lang="en-US" dirty="0"/>
              <a:t> </a:t>
            </a:r>
            <a:r>
              <a:rPr lang="en-US" dirty="0" err="1"/>
              <a:t>không</a:t>
            </a:r>
            <a:r>
              <a:rPr lang="en-US" dirty="0"/>
              <a:t> </a:t>
            </a:r>
            <a:r>
              <a:rPr lang="en-US" dirty="0" err="1"/>
              <a:t>biết</a:t>
            </a:r>
            <a:r>
              <a:rPr lang="en-US" dirty="0"/>
              <a:t> </a:t>
            </a:r>
            <a:r>
              <a:rPr lang="en-US" dirty="0" err="1"/>
              <a:t>vì</a:t>
            </a:r>
            <a:r>
              <a:rPr lang="en-US" dirty="0"/>
              <a:t> </a:t>
            </a:r>
            <a:r>
              <a:rPr lang="en-US" dirty="0" err="1"/>
              <a:t>chúng</a:t>
            </a:r>
            <a:r>
              <a:rPr lang="en-US" dirty="0"/>
              <a:t> ta </a:t>
            </a:r>
            <a:r>
              <a:rPr lang="en-US" dirty="0" err="1"/>
              <a:t>mà</a:t>
            </a:r>
            <a:r>
              <a:rPr lang="en-US" dirty="0"/>
              <a:t> </a:t>
            </a:r>
            <a:r>
              <a:rPr lang="en-US" dirty="0" err="1"/>
              <a:t>Chúa</a:t>
            </a:r>
            <a:r>
              <a:rPr lang="en-US" dirty="0"/>
              <a:t> </a:t>
            </a:r>
            <a:r>
              <a:rPr lang="en-US" dirty="0" err="1"/>
              <a:t>còn</a:t>
            </a:r>
            <a:r>
              <a:rPr lang="en-US" dirty="0"/>
              <a:t> </a:t>
            </a:r>
            <a:r>
              <a:rPr lang="en-US" dirty="0" err="1"/>
              <a:t>nhân</a:t>
            </a:r>
            <a:r>
              <a:rPr lang="en-US" dirty="0"/>
              <a:t> </a:t>
            </a:r>
            <a:r>
              <a:rPr lang="en-US" dirty="0" err="1"/>
              <a:t>từ</a:t>
            </a:r>
            <a:r>
              <a:rPr lang="en-US" dirty="0"/>
              <a:t> </a:t>
            </a:r>
            <a:r>
              <a:rPr lang="en-US" dirty="0" err="1"/>
              <a:t>với</a:t>
            </a:r>
            <a:r>
              <a:rPr lang="en-US" dirty="0"/>
              <a:t> </a:t>
            </a:r>
            <a:r>
              <a:rPr lang="en-US" dirty="0" err="1"/>
              <a:t>thế</a:t>
            </a:r>
            <a:r>
              <a:rPr lang="en-US" dirty="0"/>
              <a:t> </a:t>
            </a:r>
            <a:r>
              <a:rPr lang="en-US" dirty="0" err="1"/>
              <a:t>giới</a:t>
            </a:r>
            <a:r>
              <a:rPr lang="en-US" dirty="0"/>
              <a:t> </a:t>
            </a:r>
            <a:r>
              <a:rPr lang="en-US" dirty="0" err="1"/>
              <a:t>này</a:t>
            </a:r>
            <a:r>
              <a:rPr lang="en-US" dirty="0"/>
              <a:t>.</a:t>
            </a:r>
          </a:p>
        </p:txBody>
      </p:sp>
      <p:sp>
        <p:nvSpPr>
          <p:cNvPr id="4" name="Slide Number Placeholder 3"/>
          <p:cNvSpPr>
            <a:spLocks noGrp="1"/>
          </p:cNvSpPr>
          <p:nvPr>
            <p:ph type="sldNum" sz="quarter" idx="5"/>
          </p:nvPr>
        </p:nvSpPr>
        <p:spPr/>
        <p:txBody>
          <a:bodyPr/>
          <a:lstStyle/>
          <a:p>
            <a:fld id="{9331C26F-9A33-D94C-AAB6-78B07D0069D7}" type="slidenum">
              <a:rPr lang="en-US" smtClean="0"/>
              <a:t>6</a:t>
            </a:fld>
            <a:endParaRPr lang="en-US"/>
          </a:p>
        </p:txBody>
      </p:sp>
    </p:spTree>
    <p:extLst>
      <p:ext uri="{BB962C8B-B14F-4D97-AF65-F5344CB8AC3E}">
        <p14:creationId xmlns:p14="http://schemas.microsoft.com/office/powerpoint/2010/main" val="13731244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Muối</a:t>
            </a:r>
            <a:r>
              <a:rPr lang="en-US" dirty="0"/>
              <a:t> </a:t>
            </a:r>
            <a:r>
              <a:rPr lang="en-US" dirty="0" err="1"/>
              <a:t>cân</a:t>
            </a:r>
            <a:r>
              <a:rPr lang="en-US" dirty="0"/>
              <a:t> </a:t>
            </a:r>
            <a:r>
              <a:rPr lang="en-US" dirty="0" err="1"/>
              <a:t>bằng</a:t>
            </a:r>
            <a:r>
              <a:rPr lang="en-US" dirty="0"/>
              <a:t> </a:t>
            </a:r>
            <a:r>
              <a:rPr lang="en-US" dirty="0" err="1"/>
              <a:t>những</a:t>
            </a:r>
            <a:r>
              <a:rPr lang="en-US" dirty="0"/>
              <a:t> </a:t>
            </a:r>
            <a:r>
              <a:rPr lang="en-US" dirty="0" err="1"/>
              <a:t>chất</a:t>
            </a:r>
            <a:r>
              <a:rPr lang="en-US" dirty="0"/>
              <a:t> </a:t>
            </a:r>
            <a:r>
              <a:rPr lang="en-US" dirty="0" err="1"/>
              <a:t>lỏng</a:t>
            </a:r>
            <a:r>
              <a:rPr lang="en-US" dirty="0"/>
              <a:t> </a:t>
            </a:r>
            <a:r>
              <a:rPr lang="en-US" dirty="0" err="1"/>
              <a:t>trong</a:t>
            </a:r>
            <a:r>
              <a:rPr lang="en-US" dirty="0"/>
              <a:t> </a:t>
            </a:r>
            <a:r>
              <a:rPr lang="en-US" dirty="0" err="1"/>
              <a:t>máu</a:t>
            </a:r>
            <a:r>
              <a:rPr lang="en-US" dirty="0"/>
              <a:t>, </a:t>
            </a:r>
            <a:r>
              <a:rPr lang="en-US" dirty="0" err="1"/>
              <a:t>cần</a:t>
            </a:r>
            <a:r>
              <a:rPr lang="en-US" dirty="0"/>
              <a:t> </a:t>
            </a:r>
            <a:r>
              <a:rPr lang="en-US" dirty="0" err="1"/>
              <a:t>thiết</a:t>
            </a:r>
            <a:r>
              <a:rPr lang="en-US" dirty="0"/>
              <a:t> </a:t>
            </a:r>
            <a:r>
              <a:rPr lang="en-US" dirty="0" err="1"/>
              <a:t>cho</a:t>
            </a:r>
            <a:r>
              <a:rPr lang="en-US" dirty="0"/>
              <a:t> </a:t>
            </a:r>
            <a:r>
              <a:rPr lang="en-US" dirty="0" err="1"/>
              <a:t>thần</a:t>
            </a:r>
            <a:r>
              <a:rPr lang="en-US" dirty="0"/>
              <a:t> </a:t>
            </a:r>
            <a:r>
              <a:rPr lang="en-US" dirty="0" err="1"/>
              <a:t>kinh</a:t>
            </a:r>
            <a:r>
              <a:rPr lang="en-US" dirty="0"/>
              <a:t> </a:t>
            </a:r>
            <a:r>
              <a:rPr lang="en-US" dirty="0" err="1"/>
              <a:t>và</a:t>
            </a:r>
            <a:r>
              <a:rPr lang="en-US" dirty="0"/>
              <a:t> </a:t>
            </a:r>
            <a:r>
              <a:rPr lang="en-US" dirty="0" err="1"/>
              <a:t>bắp</a:t>
            </a:r>
            <a:r>
              <a:rPr lang="en-US" dirty="0"/>
              <a:t> </a:t>
            </a:r>
            <a:r>
              <a:rPr lang="en-US" dirty="0" err="1"/>
              <a:t>thịt</a:t>
            </a:r>
            <a:r>
              <a:rPr lang="en-US" dirty="0"/>
              <a:t>. </a:t>
            </a:r>
            <a:r>
              <a:rPr lang="en-US" dirty="0" err="1"/>
              <a:t>Nhưng</a:t>
            </a:r>
            <a:r>
              <a:rPr lang="en-US" dirty="0"/>
              <a:t> </a:t>
            </a:r>
            <a:r>
              <a:rPr lang="en-US" dirty="0" err="1"/>
              <a:t>ăn</a:t>
            </a:r>
            <a:r>
              <a:rPr lang="en-US" dirty="0"/>
              <a:t> </a:t>
            </a:r>
            <a:r>
              <a:rPr lang="en-US" dirty="0" err="1"/>
              <a:t>quá</a:t>
            </a:r>
            <a:r>
              <a:rPr lang="en-US" dirty="0"/>
              <a:t> </a:t>
            </a:r>
            <a:r>
              <a:rPr lang="en-US" dirty="0" err="1"/>
              <a:t>mặn</a:t>
            </a:r>
            <a:r>
              <a:rPr lang="en-US" dirty="0"/>
              <a:t> </a:t>
            </a:r>
            <a:r>
              <a:rPr lang="en-US" dirty="0" err="1"/>
              <a:t>gây</a:t>
            </a:r>
            <a:r>
              <a:rPr lang="en-US" dirty="0"/>
              <a:t> </a:t>
            </a:r>
            <a:r>
              <a:rPr lang="en-US" dirty="0" err="1"/>
              <a:t>huyết</a:t>
            </a:r>
            <a:r>
              <a:rPr lang="en-US" dirty="0"/>
              <a:t> </a:t>
            </a:r>
            <a:r>
              <a:rPr lang="en-US" dirty="0" err="1"/>
              <a:t>áp</a:t>
            </a:r>
            <a:r>
              <a:rPr lang="en-US" dirty="0"/>
              <a:t> </a:t>
            </a:r>
            <a:r>
              <a:rPr lang="en-US" dirty="0" err="1"/>
              <a:t>cao</a:t>
            </a:r>
            <a:r>
              <a:rPr lang="en-US" dirty="0"/>
              <a:t>, </a:t>
            </a:r>
            <a:r>
              <a:rPr lang="en-US" dirty="0" err="1"/>
              <a:t>sạn</a:t>
            </a:r>
            <a:r>
              <a:rPr lang="en-US" dirty="0"/>
              <a:t> </a:t>
            </a:r>
            <a:r>
              <a:rPr lang="en-US" dirty="0" err="1"/>
              <a:t>thận</a:t>
            </a:r>
            <a:r>
              <a:rPr lang="en-US" dirty="0"/>
              <a:t>, </a:t>
            </a:r>
            <a:r>
              <a:rPr lang="en-US" dirty="0" err="1"/>
              <a:t>nhức</a:t>
            </a:r>
            <a:r>
              <a:rPr lang="en-US" dirty="0"/>
              <a:t> </a:t>
            </a:r>
            <a:r>
              <a:rPr lang="en-US" dirty="0" err="1"/>
              <a:t>đầu</a:t>
            </a:r>
            <a:r>
              <a:rPr lang="en-US" dirty="0"/>
              <a:t> , </a:t>
            </a:r>
            <a:r>
              <a:rPr lang="en-US" dirty="0" err="1"/>
              <a:t>đột</a:t>
            </a:r>
            <a:r>
              <a:rPr lang="en-US" dirty="0"/>
              <a:t> </a:t>
            </a:r>
            <a:r>
              <a:rPr lang="en-US" dirty="0" err="1"/>
              <a:t>quỵ</a:t>
            </a:r>
            <a:r>
              <a:rPr lang="en-US" dirty="0"/>
              <a:t> …</a:t>
            </a:r>
          </a:p>
        </p:txBody>
      </p:sp>
      <p:sp>
        <p:nvSpPr>
          <p:cNvPr id="4" name="Slide Number Placeholder 3"/>
          <p:cNvSpPr>
            <a:spLocks noGrp="1"/>
          </p:cNvSpPr>
          <p:nvPr>
            <p:ph type="sldNum" sz="quarter" idx="5"/>
          </p:nvPr>
        </p:nvSpPr>
        <p:spPr/>
        <p:txBody>
          <a:bodyPr/>
          <a:lstStyle/>
          <a:p>
            <a:fld id="{9331C26F-9A33-D94C-AAB6-78B07D0069D7}" type="slidenum">
              <a:rPr lang="en-US" smtClean="0"/>
              <a:t>8</a:t>
            </a:fld>
            <a:endParaRPr lang="en-US"/>
          </a:p>
        </p:txBody>
      </p:sp>
    </p:spTree>
    <p:extLst>
      <p:ext uri="{BB962C8B-B14F-4D97-AF65-F5344CB8AC3E}">
        <p14:creationId xmlns:p14="http://schemas.microsoft.com/office/powerpoint/2010/main" val="38593924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1" i="0" kern="1200" dirty="0">
                <a:solidFill>
                  <a:schemeClr val="tx1"/>
                </a:solidFill>
                <a:effectLst/>
                <a:latin typeface="+mn-lt"/>
                <a:ea typeface="+mn-ea"/>
                <a:cs typeface="+mn-cs"/>
              </a:rPr>
              <a:t>Sáng thế ký 18: </a:t>
            </a:r>
            <a:r>
              <a:rPr lang="vi-VN" sz="1200" b="1" i="0" u="none" strike="noStrike" kern="1200" dirty="0">
                <a:solidFill>
                  <a:schemeClr val="tx1"/>
                </a:solidFill>
                <a:effectLst/>
                <a:latin typeface="+mn-lt"/>
                <a:ea typeface="+mn-ea"/>
                <a:cs typeface="+mn-cs"/>
                <a:hlinkClick r:id="rId3" tooltip="Share Verse"/>
              </a:rPr>
              <a:t>32</a:t>
            </a:r>
            <a:r>
              <a:rPr lang="vi-VN" sz="1200" b="1" i="0" kern="1200" dirty="0">
                <a:solidFill>
                  <a:schemeClr val="tx1"/>
                </a:solidFill>
                <a:effectLst/>
                <a:latin typeface="+mn-lt"/>
                <a:ea typeface="+mn-ea"/>
                <a:cs typeface="+mn-cs"/>
              </a:rPr>
              <a:t> </a:t>
            </a:r>
            <a:r>
              <a:rPr lang="vi-VN" sz="1200" b="0" i="0" kern="1200" dirty="0">
                <a:solidFill>
                  <a:schemeClr val="tx1"/>
                </a:solidFill>
                <a:effectLst/>
                <a:latin typeface="+mn-lt"/>
                <a:ea typeface="+mn-ea"/>
                <a:cs typeface="+mn-cs"/>
              </a:rPr>
              <a:t>Áp-ra-ham lại thưa: Xin Chúa đừng giận, để cho tôi thưa chỉ một lần nầy nữa: Ngộ chỉ có mười người, thì nghĩ làm sao? Ngài phán rằng: Ta cũng sẽ chẳng diệt thành đâu, vì tình thương mười người đó. </a:t>
            </a:r>
          </a:p>
          <a:p>
            <a:r>
              <a:rPr lang="vi-VN" sz="1200" b="1" i="0" kern="1200" dirty="0">
                <a:solidFill>
                  <a:schemeClr val="tx1"/>
                </a:solidFill>
                <a:effectLst/>
                <a:latin typeface="+mn-lt"/>
                <a:ea typeface="+mn-ea"/>
                <a:cs typeface="+mn-cs"/>
              </a:rPr>
              <a:t>Giô-na 4:10-11 </a:t>
            </a:r>
            <a:r>
              <a:rPr lang="vi-VN" sz="1200" b="0" i="0" kern="1200" dirty="0">
                <a:solidFill>
                  <a:schemeClr val="tx1"/>
                </a:solidFill>
                <a:effectLst/>
                <a:latin typeface="+mn-lt"/>
                <a:ea typeface="+mn-ea"/>
                <a:cs typeface="+mn-cs"/>
              </a:rPr>
              <a:t>“Đức Giê-hô-va lại phán: Ngươi đoái tiếc một dây mà ngươi chưa hề khó nhọc vì nó, ngươi không làm cho nó mọc, một đêm thấy nó sanh ra và một đêm thấy nó chết. </a:t>
            </a:r>
            <a:r>
              <a:rPr lang="vi-VN" sz="1200" b="0" i="0" u="none" strike="noStrike" kern="1200" dirty="0">
                <a:solidFill>
                  <a:schemeClr val="tx1"/>
                </a:solidFill>
                <a:effectLst/>
                <a:latin typeface="+mn-lt"/>
                <a:ea typeface="+mn-ea"/>
                <a:cs typeface="+mn-cs"/>
                <a:hlinkClick r:id="rId4" tooltip="Share Verse"/>
              </a:rPr>
              <a:t>11</a:t>
            </a:r>
            <a:r>
              <a:rPr lang="vi-VN" sz="1200" b="0" i="0" kern="1200" dirty="0">
                <a:solidFill>
                  <a:schemeClr val="tx1"/>
                </a:solidFill>
                <a:effectLst/>
                <a:latin typeface="+mn-lt"/>
                <a:ea typeface="+mn-ea"/>
                <a:cs typeface="+mn-cs"/>
              </a:rPr>
              <a:t> Còn ta, há không đoái tiếc thành lớn Ni-ni-ve, trong đó có hơn mười hai vạn người không biết phân biệt tay hữu và tay tả, lại với một số thú vật rất nhiều hay sao?”</a:t>
            </a:r>
          </a:p>
          <a:p>
            <a:r>
              <a:rPr lang="vi-VN" sz="1200" b="1" i="0" kern="1200" dirty="0">
                <a:solidFill>
                  <a:schemeClr val="tx1"/>
                </a:solidFill>
                <a:effectLst/>
                <a:latin typeface="+mn-lt"/>
                <a:ea typeface="+mn-ea"/>
                <a:cs typeface="+mn-cs"/>
              </a:rPr>
              <a:t>Sáng thế ký 8</a:t>
            </a:r>
            <a:r>
              <a:rPr lang="vi-VN" sz="1200" b="0" i="0" kern="1200" dirty="0">
                <a:solidFill>
                  <a:schemeClr val="tx1"/>
                </a:solidFill>
                <a:effectLst/>
                <a:latin typeface="+mn-lt"/>
                <a:ea typeface="+mn-ea"/>
                <a:cs typeface="+mn-cs"/>
              </a:rPr>
              <a:t>: </a:t>
            </a:r>
            <a:r>
              <a:rPr lang="vi-VN" sz="1200" b="0" i="0" u="none" strike="noStrike" kern="1200" dirty="0">
                <a:solidFill>
                  <a:schemeClr val="tx1"/>
                </a:solidFill>
                <a:effectLst/>
                <a:latin typeface="+mn-lt"/>
                <a:ea typeface="+mn-ea"/>
                <a:cs typeface="+mn-cs"/>
                <a:hlinkClick r:id="rId5" tooltip="Share Verse"/>
              </a:rPr>
              <a:t>7</a:t>
            </a:r>
            <a:r>
              <a:rPr lang="vi-VN" sz="1200" b="0" i="0" kern="1200" dirty="0">
                <a:solidFill>
                  <a:schemeClr val="tx1"/>
                </a:solidFill>
                <a:effectLst/>
                <a:latin typeface="+mn-lt"/>
                <a:ea typeface="+mn-ea"/>
                <a:cs typeface="+mn-cs"/>
              </a:rPr>
              <a:t> Đức Giê-hô-va phán rằng: Ta sẽ hủy diệt khỏi mặt đất loài người mà ta đã dựng nên, từ loài người cho đến loài súc vật, loài côn trùng, loài chim trời; vì ta tự trách đã dựng nên các loài đó. </a:t>
            </a:r>
            <a:r>
              <a:rPr lang="vi-VN" sz="1200" b="0" i="0" u="none" strike="noStrike" kern="1200" dirty="0">
                <a:solidFill>
                  <a:schemeClr val="tx1"/>
                </a:solidFill>
                <a:effectLst/>
                <a:latin typeface="+mn-lt"/>
                <a:ea typeface="+mn-ea"/>
                <a:cs typeface="+mn-cs"/>
                <a:hlinkClick r:id="rId6" tooltip="Share Verse"/>
              </a:rPr>
              <a:t>8</a:t>
            </a:r>
            <a:r>
              <a:rPr lang="vi-VN" sz="1200" b="0" i="0" kern="1200" dirty="0">
                <a:solidFill>
                  <a:schemeClr val="tx1"/>
                </a:solidFill>
                <a:effectLst/>
                <a:latin typeface="+mn-lt"/>
                <a:ea typeface="+mn-ea"/>
                <a:cs typeface="+mn-cs"/>
              </a:rPr>
              <a:t> Nhưng Nô-ê được ơn trước mặt Đức Giê-hô-va. </a:t>
            </a:r>
            <a:r>
              <a:rPr lang="vi-VN" sz="1200" b="0" i="0" u="none" strike="noStrike" kern="1200" dirty="0">
                <a:solidFill>
                  <a:schemeClr val="tx1"/>
                </a:solidFill>
                <a:effectLst/>
                <a:latin typeface="+mn-lt"/>
                <a:ea typeface="+mn-ea"/>
                <a:cs typeface="+mn-cs"/>
                <a:hlinkClick r:id="rId7" tooltip="Share Verse"/>
              </a:rPr>
              <a:t>9</a:t>
            </a:r>
            <a:r>
              <a:rPr lang="vi-VN" sz="1200" b="0" i="0" kern="1200" dirty="0">
                <a:solidFill>
                  <a:schemeClr val="tx1"/>
                </a:solidFill>
                <a:effectLst/>
                <a:latin typeface="+mn-lt"/>
                <a:ea typeface="+mn-ea"/>
                <a:cs typeface="+mn-cs"/>
              </a:rPr>
              <a:t> Nầy là dòng dõi của Nô-ê. Nô-ê trong đời mình là một người công bình và trọn vẹn, đồng đi cùng Đức Chúa Trời. </a:t>
            </a:r>
            <a:endParaRPr lang="en-US" dirty="0"/>
          </a:p>
        </p:txBody>
      </p:sp>
      <p:sp>
        <p:nvSpPr>
          <p:cNvPr id="4" name="Slide Number Placeholder 3"/>
          <p:cNvSpPr>
            <a:spLocks noGrp="1"/>
          </p:cNvSpPr>
          <p:nvPr>
            <p:ph type="sldNum" sz="quarter" idx="5"/>
          </p:nvPr>
        </p:nvSpPr>
        <p:spPr/>
        <p:txBody>
          <a:bodyPr/>
          <a:lstStyle/>
          <a:p>
            <a:fld id="{9331C26F-9A33-D94C-AAB6-78B07D0069D7}" type="slidenum">
              <a:rPr lang="en-US" smtClean="0"/>
              <a:t>9</a:t>
            </a:fld>
            <a:endParaRPr lang="en-US"/>
          </a:p>
        </p:txBody>
      </p:sp>
    </p:spTree>
    <p:extLst>
      <p:ext uri="{BB962C8B-B14F-4D97-AF65-F5344CB8AC3E}">
        <p14:creationId xmlns:p14="http://schemas.microsoft.com/office/powerpoint/2010/main" val="16089613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331C26F-9A33-D94C-AAB6-78B07D0069D7}" type="slidenum">
              <a:rPr lang="en-US" smtClean="0"/>
              <a:t>10</a:t>
            </a:fld>
            <a:endParaRPr lang="en-US"/>
          </a:p>
        </p:txBody>
      </p:sp>
    </p:spTree>
    <p:extLst>
      <p:ext uri="{BB962C8B-B14F-4D97-AF65-F5344CB8AC3E}">
        <p14:creationId xmlns:p14="http://schemas.microsoft.com/office/powerpoint/2010/main" val="2071993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331C26F-9A33-D94C-AAB6-78B07D0069D7}" type="slidenum">
              <a:rPr lang="en-US" smtClean="0"/>
              <a:t>11</a:t>
            </a:fld>
            <a:endParaRPr lang="en-US"/>
          </a:p>
        </p:txBody>
      </p:sp>
    </p:spTree>
    <p:extLst>
      <p:ext uri="{BB962C8B-B14F-4D97-AF65-F5344CB8AC3E}">
        <p14:creationId xmlns:p14="http://schemas.microsoft.com/office/powerpoint/2010/main" val="39079437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Ánh</a:t>
            </a:r>
            <a:r>
              <a:rPr lang="en-US" dirty="0"/>
              <a:t> </a:t>
            </a:r>
            <a:r>
              <a:rPr lang="en-US" dirty="0" err="1"/>
              <a:t>sáng</a:t>
            </a:r>
            <a:r>
              <a:rPr lang="en-US" dirty="0"/>
              <a:t> </a:t>
            </a:r>
            <a:r>
              <a:rPr lang="en-US" dirty="0" err="1"/>
              <a:t>của</a:t>
            </a:r>
            <a:r>
              <a:rPr lang="en-US" dirty="0"/>
              <a:t> </a:t>
            </a:r>
            <a:r>
              <a:rPr lang="en-US" dirty="0" err="1"/>
              <a:t>người</a:t>
            </a:r>
            <a:r>
              <a:rPr lang="en-US" dirty="0"/>
              <a:t> </a:t>
            </a:r>
            <a:r>
              <a:rPr lang="en-US" dirty="0" err="1"/>
              <a:t>tín</a:t>
            </a:r>
            <a:r>
              <a:rPr lang="en-US" dirty="0"/>
              <a:t> </a:t>
            </a:r>
            <a:r>
              <a:rPr lang="en-US" dirty="0" err="1"/>
              <a:t>đồ</a:t>
            </a:r>
            <a:r>
              <a:rPr lang="en-US" dirty="0"/>
              <a:t> </a:t>
            </a:r>
            <a:r>
              <a:rPr lang="en-US" dirty="0" err="1"/>
              <a:t>vẫn</a:t>
            </a:r>
            <a:r>
              <a:rPr lang="en-US" dirty="0"/>
              <a:t> </a:t>
            </a:r>
            <a:r>
              <a:rPr lang="en-US" dirty="0" err="1"/>
              <a:t>có</a:t>
            </a:r>
            <a:r>
              <a:rPr lang="en-US" dirty="0"/>
              <a:t> </a:t>
            </a:r>
            <a:r>
              <a:rPr lang="en-US" dirty="0" err="1"/>
              <a:t>nhưng</a:t>
            </a:r>
            <a:r>
              <a:rPr lang="en-US" dirty="0"/>
              <a:t> </a:t>
            </a:r>
            <a:r>
              <a:rPr lang="en-US" dirty="0" err="1"/>
              <a:t>sự</a:t>
            </a:r>
            <a:r>
              <a:rPr lang="en-US" dirty="0"/>
              <a:t> </a:t>
            </a:r>
            <a:r>
              <a:rPr lang="en-US" dirty="0" err="1"/>
              <a:t>hèn</a:t>
            </a:r>
            <a:r>
              <a:rPr lang="en-US" dirty="0"/>
              <a:t> </a:t>
            </a:r>
            <a:r>
              <a:rPr lang="en-US" dirty="0" err="1"/>
              <a:t>nhát</a:t>
            </a:r>
            <a:r>
              <a:rPr lang="en-US" dirty="0"/>
              <a:t> </a:t>
            </a:r>
            <a:r>
              <a:rPr lang="en-US" dirty="0" err="1"/>
              <a:t>và</a:t>
            </a:r>
            <a:r>
              <a:rPr lang="en-US" dirty="0"/>
              <a:t> </a:t>
            </a:r>
            <a:r>
              <a:rPr lang="en-US" dirty="0" err="1"/>
              <a:t>lười</a:t>
            </a:r>
            <a:r>
              <a:rPr lang="en-US" dirty="0"/>
              <a:t> </a:t>
            </a:r>
            <a:r>
              <a:rPr lang="en-US" dirty="0" err="1"/>
              <a:t>biếng</a:t>
            </a:r>
            <a:r>
              <a:rPr lang="en-US" dirty="0"/>
              <a:t>, </a:t>
            </a:r>
            <a:r>
              <a:rPr lang="en-US" dirty="0" err="1"/>
              <a:t>không</a:t>
            </a:r>
            <a:r>
              <a:rPr lang="en-US" dirty="0"/>
              <a:t> </a:t>
            </a:r>
            <a:r>
              <a:rPr lang="en-US" dirty="0" err="1"/>
              <a:t>vâng</a:t>
            </a:r>
            <a:r>
              <a:rPr lang="en-US" dirty="0"/>
              <a:t> </a:t>
            </a:r>
            <a:r>
              <a:rPr lang="en-US" dirty="0" err="1"/>
              <a:t>lời</a:t>
            </a:r>
            <a:r>
              <a:rPr lang="en-US" dirty="0"/>
              <a:t> </a:t>
            </a:r>
            <a:r>
              <a:rPr lang="en-US" dirty="0" err="1"/>
              <a:t>khiến</a:t>
            </a:r>
            <a:r>
              <a:rPr lang="en-US" dirty="0"/>
              <a:t> </a:t>
            </a:r>
            <a:r>
              <a:rPr lang="en-US" dirty="0" err="1"/>
              <a:t>họ</a:t>
            </a:r>
            <a:r>
              <a:rPr lang="en-US" dirty="0"/>
              <a:t> </a:t>
            </a:r>
            <a:r>
              <a:rPr lang="en-US" dirty="0" err="1"/>
              <a:t>trở</a:t>
            </a:r>
            <a:r>
              <a:rPr lang="en-US" dirty="0"/>
              <a:t> </a:t>
            </a:r>
            <a:r>
              <a:rPr lang="en-US" dirty="0" err="1"/>
              <a:t>nên</a:t>
            </a:r>
            <a:r>
              <a:rPr lang="en-US" dirty="0"/>
              <a:t> </a:t>
            </a:r>
            <a:r>
              <a:rPr lang="en-US" dirty="0" err="1"/>
              <a:t>vô</a:t>
            </a:r>
            <a:r>
              <a:rPr lang="en-US" dirty="0"/>
              <a:t> </a:t>
            </a:r>
            <a:r>
              <a:rPr lang="en-US" dirty="0" err="1"/>
              <a:t>dụng</a:t>
            </a:r>
            <a:r>
              <a:rPr lang="en-US" dirty="0"/>
              <a:t>. </a:t>
            </a:r>
          </a:p>
          <a:p>
            <a:r>
              <a:rPr lang="en-US" dirty="0" err="1"/>
              <a:t>Việc</a:t>
            </a:r>
            <a:r>
              <a:rPr lang="en-US" dirty="0"/>
              <a:t> </a:t>
            </a:r>
            <a:r>
              <a:rPr lang="en-US" dirty="0" err="1"/>
              <a:t>này</a:t>
            </a:r>
            <a:r>
              <a:rPr lang="en-US" dirty="0"/>
              <a:t> </a:t>
            </a:r>
            <a:r>
              <a:rPr lang="en-US" dirty="0" err="1"/>
              <a:t>cũng</a:t>
            </a:r>
            <a:r>
              <a:rPr lang="en-US" dirty="0"/>
              <a:t> </a:t>
            </a:r>
            <a:r>
              <a:rPr lang="en-US" dirty="0" err="1"/>
              <a:t>không</a:t>
            </a:r>
            <a:r>
              <a:rPr lang="en-US" dirty="0"/>
              <a:t> </a:t>
            </a:r>
            <a:r>
              <a:rPr lang="en-US" dirty="0" err="1"/>
              <a:t>thể</a:t>
            </a:r>
            <a:r>
              <a:rPr lang="en-US" dirty="0"/>
              <a:t> </a:t>
            </a:r>
            <a:r>
              <a:rPr lang="en-US" dirty="0" err="1"/>
              <a:t>vì</a:t>
            </a:r>
            <a:r>
              <a:rPr lang="en-US" dirty="0"/>
              <a:t> ko ai </a:t>
            </a:r>
            <a:r>
              <a:rPr lang="en-US" dirty="0" err="1"/>
              <a:t>thắp</a:t>
            </a:r>
            <a:r>
              <a:rPr lang="en-US" dirty="0"/>
              <a:t> </a:t>
            </a:r>
            <a:r>
              <a:rPr lang="en-US" dirty="0" err="1"/>
              <a:t>đèn</a:t>
            </a:r>
            <a:r>
              <a:rPr lang="en-US" dirty="0"/>
              <a:t> </a:t>
            </a:r>
            <a:r>
              <a:rPr lang="en-US" dirty="0" err="1"/>
              <a:t>lại</a:t>
            </a:r>
            <a:r>
              <a:rPr lang="en-US" dirty="0"/>
              <a:t> </a:t>
            </a:r>
            <a:r>
              <a:rPr lang="en-US" dirty="0" err="1"/>
              <a:t>che</a:t>
            </a:r>
            <a:r>
              <a:rPr lang="en-US" dirty="0"/>
              <a:t> </a:t>
            </a:r>
            <a:r>
              <a:rPr lang="en-US" dirty="0" err="1"/>
              <a:t>giấu</a:t>
            </a:r>
            <a:r>
              <a:rPr lang="en-US" dirty="0"/>
              <a:t> </a:t>
            </a:r>
            <a:r>
              <a:rPr lang="en-US" dirty="0" err="1"/>
              <a:t>nó</a:t>
            </a:r>
            <a:r>
              <a:rPr lang="en-US" dirty="0"/>
              <a:t>. </a:t>
            </a:r>
            <a:r>
              <a:rPr lang="en-US" dirty="0" err="1"/>
              <a:t>Người</a:t>
            </a:r>
            <a:r>
              <a:rPr lang="en-US" dirty="0"/>
              <a:t> </a:t>
            </a:r>
            <a:r>
              <a:rPr lang="en-US" dirty="0" err="1"/>
              <a:t>có</a:t>
            </a:r>
            <a:r>
              <a:rPr lang="en-US" dirty="0"/>
              <a:t> </a:t>
            </a:r>
            <a:r>
              <a:rPr lang="en-US" dirty="0" err="1"/>
              <a:t>Chúa</a:t>
            </a:r>
            <a:r>
              <a:rPr lang="en-US" dirty="0"/>
              <a:t> </a:t>
            </a:r>
            <a:r>
              <a:rPr lang="en-US" dirty="0" err="1"/>
              <a:t>sẽ</a:t>
            </a:r>
            <a:r>
              <a:rPr lang="en-US" dirty="0"/>
              <a:t> </a:t>
            </a:r>
            <a:r>
              <a:rPr lang="en-US" dirty="0" err="1"/>
              <a:t>thể</a:t>
            </a:r>
            <a:r>
              <a:rPr lang="en-US" dirty="0"/>
              <a:t> </a:t>
            </a:r>
            <a:r>
              <a:rPr lang="en-US" dirty="0" err="1"/>
              <a:t>hiện</a:t>
            </a:r>
            <a:r>
              <a:rPr lang="en-US" dirty="0"/>
              <a:t> </a:t>
            </a:r>
            <a:r>
              <a:rPr lang="en-US" dirty="0" err="1"/>
              <a:t>mình</a:t>
            </a:r>
            <a:r>
              <a:rPr lang="en-US" dirty="0"/>
              <a:t>.</a:t>
            </a:r>
          </a:p>
        </p:txBody>
      </p:sp>
      <p:sp>
        <p:nvSpPr>
          <p:cNvPr id="4" name="Slide Number Placeholder 3"/>
          <p:cNvSpPr>
            <a:spLocks noGrp="1"/>
          </p:cNvSpPr>
          <p:nvPr>
            <p:ph type="sldNum" sz="quarter" idx="5"/>
          </p:nvPr>
        </p:nvSpPr>
        <p:spPr/>
        <p:txBody>
          <a:bodyPr/>
          <a:lstStyle/>
          <a:p>
            <a:fld id="{9331C26F-9A33-D94C-AAB6-78B07D0069D7}" type="slidenum">
              <a:rPr lang="en-US" smtClean="0"/>
              <a:t>12</a:t>
            </a:fld>
            <a:endParaRPr lang="en-US"/>
          </a:p>
        </p:txBody>
      </p:sp>
    </p:spTree>
    <p:extLst>
      <p:ext uri="{BB962C8B-B14F-4D97-AF65-F5344CB8AC3E}">
        <p14:creationId xmlns:p14="http://schemas.microsoft.com/office/powerpoint/2010/main" val="17195158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22F66-727D-4150-ADA5-49CF3A0F6873}"/>
              </a:ext>
            </a:extLst>
          </p:cNvPr>
          <p:cNvSpPr>
            <a:spLocks noGrp="1"/>
          </p:cNvSpPr>
          <p:nvPr>
            <p:ph type="ctrTitle"/>
          </p:nvPr>
        </p:nvSpPr>
        <p:spPr>
          <a:xfrm>
            <a:off x="530352" y="1122363"/>
            <a:ext cx="10072922" cy="1978346"/>
          </a:xfrm>
        </p:spPr>
        <p:txBody>
          <a:bodyPr anchor="b">
            <a:normAutofit/>
          </a:bodyPr>
          <a:lstStyle>
            <a:lvl1pPr algn="l">
              <a:defRPr sz="4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CDD9A1FE-C39F-4D7C-B93D-F8C203A1D69C}"/>
              </a:ext>
            </a:extLst>
          </p:cNvPr>
          <p:cNvSpPr>
            <a:spLocks noGrp="1"/>
          </p:cNvSpPr>
          <p:nvPr>
            <p:ph type="subTitle" idx="1"/>
          </p:nvPr>
        </p:nvSpPr>
        <p:spPr>
          <a:xfrm>
            <a:off x="530352" y="3509963"/>
            <a:ext cx="10072922" cy="1747837"/>
          </a:xfrm>
        </p:spPr>
        <p:txBody>
          <a:bodyPr>
            <a:normAutofit/>
          </a:bodyPr>
          <a:lstStyle>
            <a:lvl1pPr marL="0" indent="0" algn="l">
              <a:buNone/>
              <a:defRPr sz="2000" i="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BC008AAC-7D41-4304-8D59-EF34B232682C}"/>
              </a:ext>
            </a:extLst>
          </p:cNvPr>
          <p:cNvSpPr>
            <a:spLocks noGrp="1"/>
          </p:cNvSpPr>
          <p:nvPr>
            <p:ph type="dt" sz="half" idx="10"/>
          </p:nvPr>
        </p:nvSpPr>
        <p:spPr>
          <a:xfrm>
            <a:off x="530352" y="136525"/>
            <a:ext cx="2743200" cy="365125"/>
          </a:xfrm>
        </p:spPr>
        <p:txBody>
          <a:bodyPr/>
          <a:lstStyle>
            <a:lvl1pPr algn="l">
              <a:defRPr/>
            </a:lvl1pPr>
          </a:lstStyle>
          <a:p>
            <a:fld id="{524C6359-9BB8-4148-8114-537E698DA205}" type="datetime1">
              <a:rPr lang="en-US" smtClean="0"/>
              <a:t>11/18/21</a:t>
            </a:fld>
            <a:endParaRPr lang="en-US" dirty="0"/>
          </a:p>
        </p:txBody>
      </p:sp>
      <p:sp>
        <p:nvSpPr>
          <p:cNvPr id="5" name="Footer Placeholder 4">
            <a:extLst>
              <a:ext uri="{FF2B5EF4-FFF2-40B4-BE49-F238E27FC236}">
                <a16:creationId xmlns:a16="http://schemas.microsoft.com/office/drawing/2014/main" id="{4724D078-DE22-4F23-8B48-21FB1415C3E3}"/>
              </a:ext>
            </a:extLst>
          </p:cNvPr>
          <p:cNvSpPr>
            <a:spLocks noGrp="1"/>
          </p:cNvSpPr>
          <p:nvPr>
            <p:ph type="ftr" sz="quarter" idx="11"/>
          </p:nvPr>
        </p:nvSpPr>
        <p:spPr>
          <a:xfrm>
            <a:off x="530352" y="6356350"/>
            <a:ext cx="4114800" cy="365125"/>
          </a:xfrm>
        </p:spPr>
        <p:txBody>
          <a:bodyPr/>
          <a:lstStyle>
            <a:lvl1pPr algn="l">
              <a:defRPr/>
            </a:lvl1pPr>
          </a:lstStyle>
          <a:p>
            <a:endParaRPr lang="en-US"/>
          </a:p>
        </p:txBody>
      </p:sp>
      <p:sp>
        <p:nvSpPr>
          <p:cNvPr id="6" name="Slide Number Placeholder 5">
            <a:extLst>
              <a:ext uri="{FF2B5EF4-FFF2-40B4-BE49-F238E27FC236}">
                <a16:creationId xmlns:a16="http://schemas.microsoft.com/office/drawing/2014/main" id="{BB64C1F5-608B-4335-9F2A-17F63D5FAF0D}"/>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7" name="Graphic 78">
            <a:extLst>
              <a:ext uri="{FF2B5EF4-FFF2-40B4-BE49-F238E27FC236}">
                <a16:creationId xmlns:a16="http://schemas.microsoft.com/office/drawing/2014/main" id="{51B01909-73B8-4486-A749-C643B1D7E361}"/>
              </a:ext>
              <a:ext uri="{C183D7F6-B498-43B3-948B-1728B52AA6E4}">
                <adec:decorative xmlns:adec="http://schemas.microsoft.com/office/drawing/2017/decorative" val="1"/>
              </a:ext>
            </a:extLst>
          </p:cNvPr>
          <p:cNvGrpSpPr/>
          <p:nvPr/>
        </p:nvGrpSpPr>
        <p:grpSpPr>
          <a:xfrm>
            <a:off x="530225" y="3267690"/>
            <a:ext cx="972241" cy="45719"/>
            <a:chOff x="4886325" y="3371754"/>
            <a:chExt cx="2418492" cy="113728"/>
          </a:xfrm>
          <a:solidFill>
            <a:schemeClr val="accent1"/>
          </a:solidFill>
        </p:grpSpPr>
        <p:sp>
          <p:nvSpPr>
            <p:cNvPr id="8" name="Graphic 78">
              <a:extLst>
                <a:ext uri="{FF2B5EF4-FFF2-40B4-BE49-F238E27FC236}">
                  <a16:creationId xmlns:a16="http://schemas.microsoft.com/office/drawing/2014/main" id="{5E279D86-4533-45F1-B0AA-D237399A5ED5}"/>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9" name="Graphic 78">
              <a:extLst>
                <a:ext uri="{FF2B5EF4-FFF2-40B4-BE49-F238E27FC236}">
                  <a16:creationId xmlns:a16="http://schemas.microsoft.com/office/drawing/2014/main" id="{764FD722-CB31-4326-ADD8-CBA52FD1FF59}"/>
                </a:ext>
              </a:extLst>
            </p:cNvPr>
            <p:cNvGrpSpPr/>
            <p:nvPr/>
          </p:nvGrpSpPr>
          <p:grpSpPr>
            <a:xfrm>
              <a:off x="4886709" y="3371754"/>
              <a:ext cx="2418108" cy="113728"/>
              <a:chOff x="4886709" y="3371754"/>
              <a:chExt cx="2418108" cy="113728"/>
            </a:xfrm>
            <a:grpFill/>
          </p:grpSpPr>
          <p:sp>
            <p:nvSpPr>
              <p:cNvPr id="10" name="Graphic 78">
                <a:extLst>
                  <a:ext uri="{FF2B5EF4-FFF2-40B4-BE49-F238E27FC236}">
                    <a16:creationId xmlns:a16="http://schemas.microsoft.com/office/drawing/2014/main" id="{24E4BCEC-8B0A-444E-8509-1B3BB0449E5B}"/>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9DB36622-1DC7-4B17-8984-588BA8999FF6}"/>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51B97AF0-1974-42B9-B5FC-A332C52E8272}"/>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95A298AD-BE5D-4BE1-8CDF-DBFB42D63FEB}"/>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219731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9F2C5-A3FC-44EF-BA15-CEC83C83D67C}"/>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45040D3-67DB-455C-AD79-49E185DB63C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0B2B07A-258E-42DD-9A68-2C76F7D54040}"/>
              </a:ext>
            </a:extLst>
          </p:cNvPr>
          <p:cNvSpPr>
            <a:spLocks noGrp="1"/>
          </p:cNvSpPr>
          <p:nvPr>
            <p:ph type="dt" sz="half" idx="10"/>
          </p:nvPr>
        </p:nvSpPr>
        <p:spPr/>
        <p:txBody>
          <a:bodyPr/>
          <a:lstStyle/>
          <a:p>
            <a:fld id="{A4649BD0-10DB-43E7-8F22-40B3D51B8FC3}" type="datetime1">
              <a:rPr lang="en-US" smtClean="0"/>
              <a:t>11/18/21</a:t>
            </a:fld>
            <a:endParaRPr lang="en-US"/>
          </a:p>
        </p:txBody>
      </p:sp>
      <p:sp>
        <p:nvSpPr>
          <p:cNvPr id="5" name="Footer Placeholder 4">
            <a:extLst>
              <a:ext uri="{FF2B5EF4-FFF2-40B4-BE49-F238E27FC236}">
                <a16:creationId xmlns:a16="http://schemas.microsoft.com/office/drawing/2014/main" id="{7C01E9BC-3BB8-40CD-9294-59A2E59E1B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13979D-5589-4770-9D29-046F2B506C33}"/>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7" name="Graphic 78">
            <a:extLst>
              <a:ext uri="{FF2B5EF4-FFF2-40B4-BE49-F238E27FC236}">
                <a16:creationId xmlns:a16="http://schemas.microsoft.com/office/drawing/2014/main" id="{12EF7969-DB38-4989-A65C-9D190A245515}"/>
              </a:ext>
              <a:ext uri="{C183D7F6-B498-43B3-948B-1728B52AA6E4}">
                <adec:decorative xmlns:adec="http://schemas.microsoft.com/office/drawing/2017/decorative" val="1"/>
              </a:ext>
            </a:extLst>
          </p:cNvPr>
          <p:cNvGrpSpPr/>
          <p:nvPr/>
        </p:nvGrpSpPr>
        <p:grpSpPr>
          <a:xfrm>
            <a:off x="530225" y="2333456"/>
            <a:ext cx="972241" cy="45719"/>
            <a:chOff x="4886325" y="3371754"/>
            <a:chExt cx="2418492" cy="113728"/>
          </a:xfrm>
          <a:solidFill>
            <a:schemeClr val="accent1"/>
          </a:solidFill>
        </p:grpSpPr>
        <p:sp>
          <p:nvSpPr>
            <p:cNvPr id="8" name="Graphic 78">
              <a:extLst>
                <a:ext uri="{FF2B5EF4-FFF2-40B4-BE49-F238E27FC236}">
                  <a16:creationId xmlns:a16="http://schemas.microsoft.com/office/drawing/2014/main" id="{2145BE25-C437-45FE-A3D3-BBAAF108CC9B}"/>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9" name="Graphic 78">
              <a:extLst>
                <a:ext uri="{FF2B5EF4-FFF2-40B4-BE49-F238E27FC236}">
                  <a16:creationId xmlns:a16="http://schemas.microsoft.com/office/drawing/2014/main" id="{4A9D0FA0-682C-4076-B779-D865AEEFC66C}"/>
                </a:ext>
              </a:extLst>
            </p:cNvPr>
            <p:cNvGrpSpPr/>
            <p:nvPr/>
          </p:nvGrpSpPr>
          <p:grpSpPr>
            <a:xfrm>
              <a:off x="4886709" y="3371754"/>
              <a:ext cx="2418108" cy="113728"/>
              <a:chOff x="4886709" y="3371754"/>
              <a:chExt cx="2418108" cy="113728"/>
            </a:xfrm>
            <a:grpFill/>
          </p:grpSpPr>
          <p:sp>
            <p:nvSpPr>
              <p:cNvPr id="10" name="Graphic 78">
                <a:extLst>
                  <a:ext uri="{FF2B5EF4-FFF2-40B4-BE49-F238E27FC236}">
                    <a16:creationId xmlns:a16="http://schemas.microsoft.com/office/drawing/2014/main" id="{AB60163C-1A2D-4F00-BC61-8A3C11E2D2BE}"/>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3FF8D873-9CF9-4A0A-A7B8-875C0B8233D6}"/>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2B645470-F624-4417-A8A4-FC242E43C9DB}"/>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ECC7EFEF-6B2A-4210-9275-0077ACF2827B}"/>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4197174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C6693CD-CB65-4F37-A6DA-F300B93C14D9}"/>
              </a:ext>
            </a:extLst>
          </p:cNvPr>
          <p:cNvSpPr>
            <a:spLocks noGrp="1"/>
          </p:cNvSpPr>
          <p:nvPr>
            <p:ph type="title" orient="vert"/>
          </p:nvPr>
        </p:nvSpPr>
        <p:spPr>
          <a:xfrm>
            <a:off x="7974374" y="787067"/>
            <a:ext cx="2628900" cy="5389895"/>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7448D117-7AE6-4831-9867-5145F64A0C24}"/>
              </a:ext>
            </a:extLst>
          </p:cNvPr>
          <p:cNvSpPr>
            <a:spLocks noGrp="1"/>
          </p:cNvSpPr>
          <p:nvPr>
            <p:ph type="body" orient="vert" idx="1"/>
          </p:nvPr>
        </p:nvSpPr>
        <p:spPr>
          <a:xfrm>
            <a:off x="525719" y="787067"/>
            <a:ext cx="7039402" cy="538989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4988CF8-397F-485E-8081-AFA4DADD440C}"/>
              </a:ext>
            </a:extLst>
          </p:cNvPr>
          <p:cNvSpPr>
            <a:spLocks noGrp="1"/>
          </p:cNvSpPr>
          <p:nvPr>
            <p:ph type="dt" sz="half" idx="10"/>
          </p:nvPr>
        </p:nvSpPr>
        <p:spPr/>
        <p:txBody>
          <a:bodyPr/>
          <a:lstStyle/>
          <a:p>
            <a:fld id="{0A16C79C-F566-427A-93F6-434A4E613134}" type="datetime1">
              <a:rPr lang="en-US" smtClean="0"/>
              <a:t>11/18/21</a:t>
            </a:fld>
            <a:endParaRPr lang="en-US"/>
          </a:p>
        </p:txBody>
      </p:sp>
      <p:sp>
        <p:nvSpPr>
          <p:cNvPr id="5" name="Footer Placeholder 4">
            <a:extLst>
              <a:ext uri="{FF2B5EF4-FFF2-40B4-BE49-F238E27FC236}">
                <a16:creationId xmlns:a16="http://schemas.microsoft.com/office/drawing/2014/main" id="{83CE4773-4660-4F21-83CF-1A449395BB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B59537-EB47-40FA-893E-785D6FE00A5C}"/>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7" name="Graphic 78">
            <a:extLst>
              <a:ext uri="{FF2B5EF4-FFF2-40B4-BE49-F238E27FC236}">
                <a16:creationId xmlns:a16="http://schemas.microsoft.com/office/drawing/2014/main" id="{588F505F-2957-41FC-9AAA-962853A6719E}"/>
              </a:ext>
              <a:ext uri="{C183D7F6-B498-43B3-948B-1728B52AA6E4}">
                <adec:decorative xmlns:adec="http://schemas.microsoft.com/office/drawing/2017/decorative" val="1"/>
              </a:ext>
            </a:extLst>
          </p:cNvPr>
          <p:cNvGrpSpPr/>
          <p:nvPr/>
        </p:nvGrpSpPr>
        <p:grpSpPr>
          <a:xfrm rot="5400000">
            <a:off x="7283627" y="1250328"/>
            <a:ext cx="972241" cy="45719"/>
            <a:chOff x="4886325" y="3371754"/>
            <a:chExt cx="2418492" cy="113728"/>
          </a:xfrm>
          <a:solidFill>
            <a:schemeClr val="accent1"/>
          </a:solidFill>
        </p:grpSpPr>
        <p:sp>
          <p:nvSpPr>
            <p:cNvPr id="8" name="Graphic 78">
              <a:extLst>
                <a:ext uri="{FF2B5EF4-FFF2-40B4-BE49-F238E27FC236}">
                  <a16:creationId xmlns:a16="http://schemas.microsoft.com/office/drawing/2014/main" id="{091A36EB-8545-4EFE-B619-165D36D644D1}"/>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9" name="Graphic 78">
              <a:extLst>
                <a:ext uri="{FF2B5EF4-FFF2-40B4-BE49-F238E27FC236}">
                  <a16:creationId xmlns:a16="http://schemas.microsoft.com/office/drawing/2014/main" id="{8D075D29-6706-486B-A55A-13866882BA88}"/>
                </a:ext>
              </a:extLst>
            </p:cNvPr>
            <p:cNvGrpSpPr/>
            <p:nvPr/>
          </p:nvGrpSpPr>
          <p:grpSpPr>
            <a:xfrm>
              <a:off x="4886709" y="3371754"/>
              <a:ext cx="2418108" cy="113728"/>
              <a:chOff x="4886709" y="3371754"/>
              <a:chExt cx="2418108" cy="113728"/>
            </a:xfrm>
            <a:grpFill/>
          </p:grpSpPr>
          <p:sp>
            <p:nvSpPr>
              <p:cNvPr id="10" name="Graphic 78">
                <a:extLst>
                  <a:ext uri="{FF2B5EF4-FFF2-40B4-BE49-F238E27FC236}">
                    <a16:creationId xmlns:a16="http://schemas.microsoft.com/office/drawing/2014/main" id="{3FAE751A-10F0-48F2-BBC3-D2FE499B345B}"/>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52289CAF-683C-4BCC-8AA5-95A3BF799B0F}"/>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3BC8403A-C46F-4DA1-A015-00A80215F289}"/>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A797D957-3A2C-42DF-B73E-CBB47BE036B7}"/>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3104925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7B4A7-C566-48F4-B4B8-3A5E7B6C5C3A}"/>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D3B93F5-BC8B-452C-ACE2-C7E01D1B80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39A49B3-A57D-46C5-8462-0C52509F8FCA}"/>
              </a:ext>
            </a:extLst>
          </p:cNvPr>
          <p:cNvSpPr>
            <a:spLocks noGrp="1"/>
          </p:cNvSpPr>
          <p:nvPr>
            <p:ph type="dt" sz="half" idx="10"/>
          </p:nvPr>
        </p:nvSpPr>
        <p:spPr>
          <a:xfrm>
            <a:off x="530352" y="136525"/>
            <a:ext cx="2743200" cy="365125"/>
          </a:xfrm>
        </p:spPr>
        <p:txBody>
          <a:bodyPr/>
          <a:lstStyle/>
          <a:p>
            <a:fld id="{9376191F-481E-48E9-BB9A-369A67A7362D}" type="datetime1">
              <a:rPr lang="en-US" smtClean="0"/>
              <a:t>11/18/21</a:t>
            </a:fld>
            <a:endParaRPr lang="en-US" dirty="0"/>
          </a:p>
        </p:txBody>
      </p:sp>
      <p:sp>
        <p:nvSpPr>
          <p:cNvPr id="5" name="Footer Placeholder 4">
            <a:extLst>
              <a:ext uri="{FF2B5EF4-FFF2-40B4-BE49-F238E27FC236}">
                <a16:creationId xmlns:a16="http://schemas.microsoft.com/office/drawing/2014/main" id="{9EC8C810-EAF4-4D86-84DD-2E574122DD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87E738-8574-490B-974B-9AD3B2AAE521}"/>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7" name="Graphic 78">
            <a:extLst>
              <a:ext uri="{FF2B5EF4-FFF2-40B4-BE49-F238E27FC236}">
                <a16:creationId xmlns:a16="http://schemas.microsoft.com/office/drawing/2014/main" id="{AC552FEA-472E-4E74-B31D-531852C1908D}"/>
              </a:ext>
              <a:ext uri="{C183D7F6-B498-43B3-948B-1728B52AA6E4}">
                <adec:decorative xmlns:adec="http://schemas.microsoft.com/office/drawing/2017/decorative" val="1"/>
              </a:ext>
            </a:extLst>
          </p:cNvPr>
          <p:cNvGrpSpPr/>
          <p:nvPr/>
        </p:nvGrpSpPr>
        <p:grpSpPr>
          <a:xfrm>
            <a:off x="530225" y="2310597"/>
            <a:ext cx="972241" cy="45719"/>
            <a:chOff x="4886325" y="3371754"/>
            <a:chExt cx="2418492" cy="113728"/>
          </a:xfrm>
          <a:solidFill>
            <a:schemeClr val="accent1"/>
          </a:solidFill>
        </p:grpSpPr>
        <p:sp>
          <p:nvSpPr>
            <p:cNvPr id="8" name="Graphic 78">
              <a:extLst>
                <a:ext uri="{FF2B5EF4-FFF2-40B4-BE49-F238E27FC236}">
                  <a16:creationId xmlns:a16="http://schemas.microsoft.com/office/drawing/2014/main" id="{41DF3078-C636-4776-A616-D5BF3BC280C9}"/>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9" name="Graphic 78">
              <a:extLst>
                <a:ext uri="{FF2B5EF4-FFF2-40B4-BE49-F238E27FC236}">
                  <a16:creationId xmlns:a16="http://schemas.microsoft.com/office/drawing/2014/main" id="{0D1A27FA-1310-4BC3-A071-1566746B2FB1}"/>
                </a:ext>
              </a:extLst>
            </p:cNvPr>
            <p:cNvGrpSpPr/>
            <p:nvPr/>
          </p:nvGrpSpPr>
          <p:grpSpPr>
            <a:xfrm>
              <a:off x="4886709" y="3371754"/>
              <a:ext cx="2418108" cy="113728"/>
              <a:chOff x="4886709" y="3371754"/>
              <a:chExt cx="2418108" cy="113728"/>
            </a:xfrm>
            <a:grpFill/>
          </p:grpSpPr>
          <p:sp>
            <p:nvSpPr>
              <p:cNvPr id="10" name="Graphic 78">
                <a:extLst>
                  <a:ext uri="{FF2B5EF4-FFF2-40B4-BE49-F238E27FC236}">
                    <a16:creationId xmlns:a16="http://schemas.microsoft.com/office/drawing/2014/main" id="{99ACB9EB-84FE-4B33-9EF9-4EC7DAC25DD5}"/>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826E5EFB-0EF9-4DB8-99CB-5DD72009DB2C}"/>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86238E12-0689-4123-8B2E-E1CCFCC4C882}"/>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8538CF67-A00E-4955-A447-001BE02E771A}"/>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3229091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9764E-4B3D-4B6A-A210-B50E4F60E246}"/>
              </a:ext>
            </a:extLst>
          </p:cNvPr>
          <p:cNvSpPr>
            <a:spLocks noGrp="1"/>
          </p:cNvSpPr>
          <p:nvPr>
            <p:ph type="title"/>
          </p:nvPr>
        </p:nvSpPr>
        <p:spPr>
          <a:xfrm>
            <a:off x="530352" y="787068"/>
            <a:ext cx="10072922" cy="2313641"/>
          </a:xfrm>
        </p:spPr>
        <p:txBody>
          <a:bodyPr anchor="b">
            <a:normAutofit/>
          </a:bodyPr>
          <a:lstStyle>
            <a:lvl1pPr>
              <a:defRPr sz="4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A30AEC2-B6E6-4C09-A16F-5E2A1C9A0D0E}"/>
              </a:ext>
            </a:extLst>
          </p:cNvPr>
          <p:cNvSpPr>
            <a:spLocks noGrp="1"/>
          </p:cNvSpPr>
          <p:nvPr>
            <p:ph type="body" idx="1"/>
          </p:nvPr>
        </p:nvSpPr>
        <p:spPr>
          <a:xfrm>
            <a:off x="530352" y="3509963"/>
            <a:ext cx="10072922" cy="2579687"/>
          </a:xfrm>
        </p:spPr>
        <p:txBody>
          <a:bodyP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A37CAB-B545-4E42-BB5A-F1DAA9335033}"/>
              </a:ext>
            </a:extLst>
          </p:cNvPr>
          <p:cNvSpPr>
            <a:spLocks noGrp="1"/>
          </p:cNvSpPr>
          <p:nvPr>
            <p:ph type="dt" sz="half" idx="10"/>
          </p:nvPr>
        </p:nvSpPr>
        <p:spPr/>
        <p:txBody>
          <a:bodyPr/>
          <a:lstStyle/>
          <a:p>
            <a:fld id="{6C5677DE-DD04-48CC-9C18-7BE9FF2DEB6B}" type="datetime1">
              <a:rPr lang="en-US" smtClean="0"/>
              <a:t>11/18/21</a:t>
            </a:fld>
            <a:endParaRPr lang="en-US"/>
          </a:p>
        </p:txBody>
      </p:sp>
      <p:sp>
        <p:nvSpPr>
          <p:cNvPr id="5" name="Footer Placeholder 4">
            <a:extLst>
              <a:ext uri="{FF2B5EF4-FFF2-40B4-BE49-F238E27FC236}">
                <a16:creationId xmlns:a16="http://schemas.microsoft.com/office/drawing/2014/main" id="{AF6D720B-7E58-43F4-9659-ADB2403A50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95F53F-2FA5-4B5C-A151-F07BBC002B29}"/>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7" name="Graphic 78">
            <a:extLst>
              <a:ext uri="{FF2B5EF4-FFF2-40B4-BE49-F238E27FC236}">
                <a16:creationId xmlns:a16="http://schemas.microsoft.com/office/drawing/2014/main" id="{37B4CDD2-E09A-418A-9131-FBDEE440A1F1}"/>
              </a:ext>
              <a:ext uri="{C183D7F6-B498-43B3-948B-1728B52AA6E4}">
                <adec:decorative xmlns:adec="http://schemas.microsoft.com/office/drawing/2017/decorative" val="1"/>
              </a:ext>
            </a:extLst>
          </p:cNvPr>
          <p:cNvGrpSpPr/>
          <p:nvPr/>
        </p:nvGrpSpPr>
        <p:grpSpPr>
          <a:xfrm>
            <a:off x="530225" y="3267690"/>
            <a:ext cx="972241" cy="45719"/>
            <a:chOff x="4886325" y="3371754"/>
            <a:chExt cx="2418492" cy="113728"/>
          </a:xfrm>
          <a:solidFill>
            <a:schemeClr val="accent1"/>
          </a:solidFill>
        </p:grpSpPr>
        <p:sp>
          <p:nvSpPr>
            <p:cNvPr id="8" name="Graphic 78">
              <a:extLst>
                <a:ext uri="{FF2B5EF4-FFF2-40B4-BE49-F238E27FC236}">
                  <a16:creationId xmlns:a16="http://schemas.microsoft.com/office/drawing/2014/main" id="{8852E5FB-B268-4CCA-8E55-803038F7A00D}"/>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9" name="Graphic 78">
              <a:extLst>
                <a:ext uri="{FF2B5EF4-FFF2-40B4-BE49-F238E27FC236}">
                  <a16:creationId xmlns:a16="http://schemas.microsoft.com/office/drawing/2014/main" id="{A1C9CBB3-97C0-4A35-9088-C69233F5CEE7}"/>
                </a:ext>
              </a:extLst>
            </p:cNvPr>
            <p:cNvGrpSpPr/>
            <p:nvPr/>
          </p:nvGrpSpPr>
          <p:grpSpPr>
            <a:xfrm>
              <a:off x="4886709" y="3371754"/>
              <a:ext cx="2418108" cy="113728"/>
              <a:chOff x="4886709" y="3371754"/>
              <a:chExt cx="2418108" cy="113728"/>
            </a:xfrm>
            <a:grpFill/>
          </p:grpSpPr>
          <p:sp>
            <p:nvSpPr>
              <p:cNvPr id="10" name="Graphic 78">
                <a:extLst>
                  <a:ext uri="{FF2B5EF4-FFF2-40B4-BE49-F238E27FC236}">
                    <a16:creationId xmlns:a16="http://schemas.microsoft.com/office/drawing/2014/main" id="{31610871-AEE9-46EB-9D27-BA1D9D688124}"/>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27478059-2A11-484D-A2D7-199F74778E50}"/>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30EC0886-DDB9-47F1-9414-C121C1D3F954}"/>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66A10427-DF20-4284-B215-EABA4D366E20}"/>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2853376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473D3-0F03-4BF4-831F-34E80BAC5513}"/>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74C09409-59F2-486F-A6D0-FAEE8FFF25B2}"/>
              </a:ext>
            </a:extLst>
          </p:cNvPr>
          <p:cNvSpPr>
            <a:spLocks noGrp="1"/>
          </p:cNvSpPr>
          <p:nvPr>
            <p:ph sz="half" idx="1"/>
          </p:nvPr>
        </p:nvSpPr>
        <p:spPr>
          <a:xfrm>
            <a:off x="525717" y="2521885"/>
            <a:ext cx="4645152" cy="36550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03087241-B390-47A6-8070-C3D4652F887B}"/>
              </a:ext>
            </a:extLst>
          </p:cNvPr>
          <p:cNvSpPr>
            <a:spLocks noGrp="1"/>
          </p:cNvSpPr>
          <p:nvPr>
            <p:ph sz="half" idx="2"/>
          </p:nvPr>
        </p:nvSpPr>
        <p:spPr>
          <a:xfrm>
            <a:off x="5992136" y="2521885"/>
            <a:ext cx="4611138" cy="36550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5080B360-2ACA-4B93-9439-591B6D3FBC3F}"/>
              </a:ext>
            </a:extLst>
          </p:cNvPr>
          <p:cNvSpPr>
            <a:spLocks noGrp="1"/>
          </p:cNvSpPr>
          <p:nvPr>
            <p:ph type="dt" sz="half" idx="10"/>
          </p:nvPr>
        </p:nvSpPr>
        <p:spPr/>
        <p:txBody>
          <a:bodyPr/>
          <a:lstStyle/>
          <a:p>
            <a:fld id="{463255ED-7101-4D18-A8AE-3B5E4CB87EA5}" type="datetime1">
              <a:rPr lang="en-US" smtClean="0"/>
              <a:t>11/18/21</a:t>
            </a:fld>
            <a:endParaRPr lang="en-US"/>
          </a:p>
        </p:txBody>
      </p:sp>
      <p:sp>
        <p:nvSpPr>
          <p:cNvPr id="6" name="Footer Placeholder 5">
            <a:extLst>
              <a:ext uri="{FF2B5EF4-FFF2-40B4-BE49-F238E27FC236}">
                <a16:creationId xmlns:a16="http://schemas.microsoft.com/office/drawing/2014/main" id="{684A73E2-CF78-404C-A86F-E70A284AE9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A8F42A-11E1-42A0-8ECF-A5BBA3B8CA56}"/>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8" name="Graphic 78">
            <a:extLst>
              <a:ext uri="{FF2B5EF4-FFF2-40B4-BE49-F238E27FC236}">
                <a16:creationId xmlns:a16="http://schemas.microsoft.com/office/drawing/2014/main" id="{0CB61A83-9419-49FC-8074-2AB3D34FA88B}"/>
              </a:ext>
              <a:ext uri="{C183D7F6-B498-43B3-948B-1728B52AA6E4}">
                <adec:decorative xmlns:adec="http://schemas.microsoft.com/office/drawing/2017/decorative" val="1"/>
              </a:ext>
            </a:extLst>
          </p:cNvPr>
          <p:cNvGrpSpPr/>
          <p:nvPr/>
        </p:nvGrpSpPr>
        <p:grpSpPr>
          <a:xfrm>
            <a:off x="530225" y="2319637"/>
            <a:ext cx="972241" cy="45719"/>
            <a:chOff x="4886325" y="3371754"/>
            <a:chExt cx="2418492" cy="113728"/>
          </a:xfrm>
          <a:solidFill>
            <a:schemeClr val="accent1"/>
          </a:solidFill>
        </p:grpSpPr>
        <p:sp>
          <p:nvSpPr>
            <p:cNvPr id="9" name="Graphic 78">
              <a:extLst>
                <a:ext uri="{FF2B5EF4-FFF2-40B4-BE49-F238E27FC236}">
                  <a16:creationId xmlns:a16="http://schemas.microsoft.com/office/drawing/2014/main" id="{BCD12E57-97FB-48D8-81CC-7C37E8947CB4}"/>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10" name="Graphic 78">
              <a:extLst>
                <a:ext uri="{FF2B5EF4-FFF2-40B4-BE49-F238E27FC236}">
                  <a16:creationId xmlns:a16="http://schemas.microsoft.com/office/drawing/2014/main" id="{E487641C-E83B-4134-88C9-1D23D5FA1836}"/>
                </a:ext>
              </a:extLst>
            </p:cNvPr>
            <p:cNvGrpSpPr/>
            <p:nvPr/>
          </p:nvGrpSpPr>
          <p:grpSpPr>
            <a:xfrm>
              <a:off x="4886709" y="3371754"/>
              <a:ext cx="2418108" cy="113728"/>
              <a:chOff x="4886709" y="3371754"/>
              <a:chExt cx="2418108" cy="113728"/>
            </a:xfrm>
            <a:grpFill/>
          </p:grpSpPr>
          <p:sp>
            <p:nvSpPr>
              <p:cNvPr id="11" name="Graphic 78">
                <a:extLst>
                  <a:ext uri="{FF2B5EF4-FFF2-40B4-BE49-F238E27FC236}">
                    <a16:creationId xmlns:a16="http://schemas.microsoft.com/office/drawing/2014/main" id="{B99AB7A6-A88C-44E1-A9DE-4126B957F88A}"/>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9FF0D518-1D17-44C7-BF73-7C980481DB5B}"/>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9A7A3E12-61E8-41A0-A459-15BF375FA945}"/>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4" name="Graphic 78">
                <a:extLst>
                  <a:ext uri="{FF2B5EF4-FFF2-40B4-BE49-F238E27FC236}">
                    <a16:creationId xmlns:a16="http://schemas.microsoft.com/office/drawing/2014/main" id="{9E5E4A56-9100-4D60-8A34-0FE116F41FF1}"/>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3730037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ECA31-EE14-41DD-9914-DA7138220460}"/>
              </a:ext>
            </a:extLst>
          </p:cNvPr>
          <p:cNvSpPr>
            <a:spLocks noGrp="1"/>
          </p:cNvSpPr>
          <p:nvPr>
            <p:ph type="title"/>
          </p:nvPr>
        </p:nvSpPr>
        <p:spPr>
          <a:xfrm>
            <a:off x="530352" y="787067"/>
            <a:ext cx="10072922"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CB22AB6-1657-4AE2-8607-2C77A25D79D9}"/>
              </a:ext>
            </a:extLst>
          </p:cNvPr>
          <p:cNvSpPr>
            <a:spLocks noGrp="1"/>
          </p:cNvSpPr>
          <p:nvPr>
            <p:ph type="body" idx="1"/>
          </p:nvPr>
        </p:nvSpPr>
        <p:spPr>
          <a:xfrm>
            <a:off x="530352" y="2521884"/>
            <a:ext cx="4845387" cy="780439"/>
          </a:xfrm>
        </p:spPr>
        <p:txBody>
          <a:bodyPr anchor="b">
            <a:normAutofit/>
          </a:bodyPr>
          <a:lstStyle>
            <a:lvl1pPr marL="0" indent="0">
              <a:buNone/>
              <a:defRPr sz="20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BAA6DC0-D4D5-4164-A3FD-6BB5CBB2BBAD}"/>
              </a:ext>
            </a:extLst>
          </p:cNvPr>
          <p:cNvSpPr>
            <a:spLocks noGrp="1"/>
          </p:cNvSpPr>
          <p:nvPr>
            <p:ph sz="half" idx="2"/>
          </p:nvPr>
        </p:nvSpPr>
        <p:spPr>
          <a:xfrm>
            <a:off x="530352" y="3366390"/>
            <a:ext cx="4845387" cy="2644796"/>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129B35F8-95F3-43D1-8917-5836BAA90490}"/>
              </a:ext>
            </a:extLst>
          </p:cNvPr>
          <p:cNvSpPr>
            <a:spLocks noGrp="1"/>
          </p:cNvSpPr>
          <p:nvPr>
            <p:ph type="body" sz="quarter" idx="3"/>
          </p:nvPr>
        </p:nvSpPr>
        <p:spPr>
          <a:xfrm>
            <a:off x="5734025" y="2521884"/>
            <a:ext cx="4869249" cy="780439"/>
          </a:xfrm>
        </p:spPr>
        <p:txBody>
          <a:bodyPr anchor="b">
            <a:normAutofit/>
          </a:bodyPr>
          <a:lstStyle>
            <a:lvl1pPr marL="0" indent="0">
              <a:buNone/>
              <a:defRPr sz="20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2B639E7-F4A3-4ADE-B290-0A4F9761B977}"/>
              </a:ext>
            </a:extLst>
          </p:cNvPr>
          <p:cNvSpPr>
            <a:spLocks noGrp="1"/>
          </p:cNvSpPr>
          <p:nvPr>
            <p:ph sz="quarter" idx="4"/>
          </p:nvPr>
        </p:nvSpPr>
        <p:spPr>
          <a:xfrm>
            <a:off x="5734025" y="3366390"/>
            <a:ext cx="4869249" cy="2644796"/>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CD6F296B-429F-4DFC-ABC3-0A078EA99425}"/>
              </a:ext>
            </a:extLst>
          </p:cNvPr>
          <p:cNvSpPr>
            <a:spLocks noGrp="1"/>
          </p:cNvSpPr>
          <p:nvPr>
            <p:ph type="dt" sz="half" idx="10"/>
          </p:nvPr>
        </p:nvSpPr>
        <p:spPr/>
        <p:txBody>
          <a:bodyPr/>
          <a:lstStyle/>
          <a:p>
            <a:fld id="{CD52F23D-51F6-4C94-8CD5-B9ABBF67EE23}" type="datetime1">
              <a:rPr lang="en-US" smtClean="0"/>
              <a:t>11/18/21</a:t>
            </a:fld>
            <a:endParaRPr lang="en-US"/>
          </a:p>
        </p:txBody>
      </p:sp>
      <p:sp>
        <p:nvSpPr>
          <p:cNvPr id="8" name="Footer Placeholder 7">
            <a:extLst>
              <a:ext uri="{FF2B5EF4-FFF2-40B4-BE49-F238E27FC236}">
                <a16:creationId xmlns:a16="http://schemas.microsoft.com/office/drawing/2014/main" id="{0B7103B9-D521-4910-AC15-F12F25CB952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F73A6D9-123D-492C-B5CE-294EF2559FAB}"/>
              </a:ext>
            </a:extLst>
          </p:cNvPr>
          <p:cNvSpPr>
            <a:spLocks noGrp="1"/>
          </p:cNvSpPr>
          <p:nvPr>
            <p:ph type="sldNum" sz="quarter" idx="12"/>
          </p:nvPr>
        </p:nvSpPr>
        <p:spPr/>
        <p:txBody>
          <a:bodyPr/>
          <a:lstStyle/>
          <a:p>
            <a:fld id="{E1076ED0-0DB3-4879-AAE5-5C20D22C1DF4}" type="slidenum">
              <a:rPr lang="en-US" smtClean="0"/>
              <a:t>‹#›</a:t>
            </a:fld>
            <a:endParaRPr lang="en-US"/>
          </a:p>
        </p:txBody>
      </p:sp>
    </p:spTree>
    <p:extLst>
      <p:ext uri="{BB962C8B-B14F-4D97-AF65-F5344CB8AC3E}">
        <p14:creationId xmlns:p14="http://schemas.microsoft.com/office/powerpoint/2010/main" val="1018705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92A22-4B4D-4F58-9783-A0469DA4D233}"/>
              </a:ext>
            </a:extLst>
          </p:cNvPr>
          <p:cNvSpPr>
            <a:spLocks noGrp="1"/>
          </p:cNvSpPr>
          <p:nvPr>
            <p:ph type="title"/>
          </p:nvPr>
        </p:nvSpPr>
        <p:spPr>
          <a:xfrm>
            <a:off x="525718" y="787068"/>
            <a:ext cx="10077556" cy="1325563"/>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3B5EE610-5457-4E8C-B568-B8D560773B5C}"/>
              </a:ext>
            </a:extLst>
          </p:cNvPr>
          <p:cNvSpPr>
            <a:spLocks noGrp="1"/>
          </p:cNvSpPr>
          <p:nvPr>
            <p:ph type="dt" sz="half" idx="10"/>
          </p:nvPr>
        </p:nvSpPr>
        <p:spPr/>
        <p:txBody>
          <a:bodyPr/>
          <a:lstStyle/>
          <a:p>
            <a:fld id="{D51A702F-6367-4FD1-89A8-3744BE6BA9A2}" type="datetime1">
              <a:rPr lang="en-US" smtClean="0"/>
              <a:t>11/18/21</a:t>
            </a:fld>
            <a:endParaRPr lang="en-US"/>
          </a:p>
        </p:txBody>
      </p:sp>
      <p:sp>
        <p:nvSpPr>
          <p:cNvPr id="4" name="Footer Placeholder 3">
            <a:extLst>
              <a:ext uri="{FF2B5EF4-FFF2-40B4-BE49-F238E27FC236}">
                <a16:creationId xmlns:a16="http://schemas.microsoft.com/office/drawing/2014/main" id="{A0BA57BB-288A-4A30-A4EC-FF0537BC260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0414C89-B968-4A85-A035-E2997A5F8498}"/>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6" name="Graphic 78">
            <a:extLst>
              <a:ext uri="{FF2B5EF4-FFF2-40B4-BE49-F238E27FC236}">
                <a16:creationId xmlns:a16="http://schemas.microsoft.com/office/drawing/2014/main" id="{AC45ECC6-E29C-40EF-A7C9-5A17DAFD4299}"/>
              </a:ext>
              <a:ext uri="{C183D7F6-B498-43B3-948B-1728B52AA6E4}">
                <adec:decorative xmlns:adec="http://schemas.microsoft.com/office/drawing/2017/decorative" val="1"/>
              </a:ext>
            </a:extLst>
          </p:cNvPr>
          <p:cNvGrpSpPr/>
          <p:nvPr/>
        </p:nvGrpSpPr>
        <p:grpSpPr>
          <a:xfrm>
            <a:off x="530225" y="2352330"/>
            <a:ext cx="972241" cy="45719"/>
            <a:chOff x="4886325" y="3371754"/>
            <a:chExt cx="2418492" cy="113728"/>
          </a:xfrm>
          <a:solidFill>
            <a:schemeClr val="accent1"/>
          </a:solidFill>
        </p:grpSpPr>
        <p:sp>
          <p:nvSpPr>
            <p:cNvPr id="7" name="Graphic 78">
              <a:extLst>
                <a:ext uri="{FF2B5EF4-FFF2-40B4-BE49-F238E27FC236}">
                  <a16:creationId xmlns:a16="http://schemas.microsoft.com/office/drawing/2014/main" id="{8DA0D497-8E8F-426A-8172-894BE03F70F6}"/>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8" name="Graphic 78">
              <a:extLst>
                <a:ext uri="{FF2B5EF4-FFF2-40B4-BE49-F238E27FC236}">
                  <a16:creationId xmlns:a16="http://schemas.microsoft.com/office/drawing/2014/main" id="{8C0459EF-3B70-4083-8845-3A9AF847E805}"/>
                </a:ext>
              </a:extLst>
            </p:cNvPr>
            <p:cNvGrpSpPr/>
            <p:nvPr/>
          </p:nvGrpSpPr>
          <p:grpSpPr>
            <a:xfrm>
              <a:off x="4886709" y="3371754"/>
              <a:ext cx="2418108" cy="113728"/>
              <a:chOff x="4886709" y="3371754"/>
              <a:chExt cx="2418108" cy="113728"/>
            </a:xfrm>
            <a:grpFill/>
          </p:grpSpPr>
          <p:sp>
            <p:nvSpPr>
              <p:cNvPr id="9" name="Graphic 78">
                <a:extLst>
                  <a:ext uri="{FF2B5EF4-FFF2-40B4-BE49-F238E27FC236}">
                    <a16:creationId xmlns:a16="http://schemas.microsoft.com/office/drawing/2014/main" id="{53BF2B58-70F8-4288-85AB-CBDA723CDFCC}"/>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0" name="Graphic 78">
                <a:extLst>
                  <a:ext uri="{FF2B5EF4-FFF2-40B4-BE49-F238E27FC236}">
                    <a16:creationId xmlns:a16="http://schemas.microsoft.com/office/drawing/2014/main" id="{A569E551-A5A0-4A8F-B999-3A6D104814A2}"/>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0FB69EB5-D9AC-46E7-934E-32999C39B2E6}"/>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6EABC49A-B4ED-44E4-ADB7-E432734A7C96}"/>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325099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7A339C-4093-4B40-8C90-52F005CA9A0E}"/>
              </a:ext>
            </a:extLst>
          </p:cNvPr>
          <p:cNvSpPr>
            <a:spLocks noGrp="1"/>
          </p:cNvSpPr>
          <p:nvPr>
            <p:ph type="dt" sz="half" idx="10"/>
          </p:nvPr>
        </p:nvSpPr>
        <p:spPr/>
        <p:txBody>
          <a:bodyPr/>
          <a:lstStyle/>
          <a:p>
            <a:fld id="{4A6E99BD-4B4F-4460-B452-0E8146ACCF8F}" type="datetime1">
              <a:rPr lang="en-US" smtClean="0"/>
              <a:t>11/18/21</a:t>
            </a:fld>
            <a:endParaRPr lang="en-US"/>
          </a:p>
        </p:txBody>
      </p:sp>
      <p:sp>
        <p:nvSpPr>
          <p:cNvPr id="3" name="Footer Placeholder 2">
            <a:extLst>
              <a:ext uri="{FF2B5EF4-FFF2-40B4-BE49-F238E27FC236}">
                <a16:creationId xmlns:a16="http://schemas.microsoft.com/office/drawing/2014/main" id="{DFA33F04-8E0A-4165-930C-527D781A7D0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062F57B-BEB6-4973-A362-38F638E0D05C}"/>
              </a:ext>
            </a:extLst>
          </p:cNvPr>
          <p:cNvSpPr>
            <a:spLocks noGrp="1"/>
          </p:cNvSpPr>
          <p:nvPr>
            <p:ph type="sldNum" sz="quarter" idx="12"/>
          </p:nvPr>
        </p:nvSpPr>
        <p:spPr/>
        <p:txBody>
          <a:bodyPr/>
          <a:lstStyle/>
          <a:p>
            <a:fld id="{E1076ED0-0DB3-4879-AAE5-5C20D22C1DF4}" type="slidenum">
              <a:rPr lang="en-US" smtClean="0"/>
              <a:t>‹#›</a:t>
            </a:fld>
            <a:endParaRPr lang="en-US"/>
          </a:p>
        </p:txBody>
      </p:sp>
    </p:spTree>
    <p:extLst>
      <p:ext uri="{BB962C8B-B14F-4D97-AF65-F5344CB8AC3E}">
        <p14:creationId xmlns:p14="http://schemas.microsoft.com/office/powerpoint/2010/main" val="2356238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FAC90-C2CA-44DD-8EF8-20BDD6724247}"/>
              </a:ext>
            </a:extLst>
          </p:cNvPr>
          <p:cNvSpPr>
            <a:spLocks noGrp="1"/>
          </p:cNvSpPr>
          <p:nvPr>
            <p:ph type="title"/>
          </p:nvPr>
        </p:nvSpPr>
        <p:spPr>
          <a:xfrm>
            <a:off x="530352" y="787068"/>
            <a:ext cx="4315386" cy="2223152"/>
          </a:xfrm>
        </p:spPr>
        <p:txBody>
          <a:bodyPr anchor="b">
            <a:no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EE915FB-D5F4-4CAD-AE70-3644E81802E6}"/>
              </a:ext>
            </a:extLst>
          </p:cNvPr>
          <p:cNvSpPr>
            <a:spLocks noGrp="1"/>
          </p:cNvSpPr>
          <p:nvPr>
            <p:ph idx="1"/>
          </p:nvPr>
        </p:nvSpPr>
        <p:spPr>
          <a:xfrm>
            <a:off x="5183188" y="987425"/>
            <a:ext cx="5420086" cy="4873625"/>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E7374DA3-3BAC-4045-825F-B3C27B89736B}"/>
              </a:ext>
            </a:extLst>
          </p:cNvPr>
          <p:cNvSpPr>
            <a:spLocks noGrp="1"/>
          </p:cNvSpPr>
          <p:nvPr>
            <p:ph type="body" sz="half" idx="2"/>
          </p:nvPr>
        </p:nvSpPr>
        <p:spPr>
          <a:xfrm>
            <a:off x="530352" y="3429000"/>
            <a:ext cx="4315386" cy="2439988"/>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5A0D65-0423-4E45-947A-E08C8569F15F}"/>
              </a:ext>
            </a:extLst>
          </p:cNvPr>
          <p:cNvSpPr>
            <a:spLocks noGrp="1"/>
          </p:cNvSpPr>
          <p:nvPr>
            <p:ph type="dt" sz="half" idx="10"/>
          </p:nvPr>
        </p:nvSpPr>
        <p:spPr/>
        <p:txBody>
          <a:bodyPr/>
          <a:lstStyle/>
          <a:p>
            <a:fld id="{EB6FD34C-1867-42A9-AC54-D15ADD8A65E7}" type="datetime1">
              <a:rPr lang="en-US" smtClean="0"/>
              <a:t>11/18/21</a:t>
            </a:fld>
            <a:endParaRPr lang="en-US"/>
          </a:p>
        </p:txBody>
      </p:sp>
      <p:sp>
        <p:nvSpPr>
          <p:cNvPr id="6" name="Footer Placeholder 5">
            <a:extLst>
              <a:ext uri="{FF2B5EF4-FFF2-40B4-BE49-F238E27FC236}">
                <a16:creationId xmlns:a16="http://schemas.microsoft.com/office/drawing/2014/main" id="{27E6FBD0-E49F-4DE6-9264-CEDB9BAA01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16B246-A768-4B2D-96C6-9F417852636C}"/>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8" name="Graphic 78">
            <a:extLst>
              <a:ext uri="{FF2B5EF4-FFF2-40B4-BE49-F238E27FC236}">
                <a16:creationId xmlns:a16="http://schemas.microsoft.com/office/drawing/2014/main" id="{839DB371-B90D-44CB-A4AF-C7BDBFD0A877}"/>
              </a:ext>
              <a:ext uri="{C183D7F6-B498-43B3-948B-1728B52AA6E4}">
                <adec:decorative xmlns:adec="http://schemas.microsoft.com/office/drawing/2017/decorative" val="1"/>
              </a:ext>
            </a:extLst>
          </p:cNvPr>
          <p:cNvGrpSpPr/>
          <p:nvPr/>
        </p:nvGrpSpPr>
        <p:grpSpPr>
          <a:xfrm>
            <a:off x="530225" y="3193468"/>
            <a:ext cx="972241" cy="45719"/>
            <a:chOff x="4886325" y="3371754"/>
            <a:chExt cx="2418492" cy="113728"/>
          </a:xfrm>
          <a:solidFill>
            <a:schemeClr val="accent1"/>
          </a:solidFill>
        </p:grpSpPr>
        <p:sp>
          <p:nvSpPr>
            <p:cNvPr id="9" name="Graphic 78">
              <a:extLst>
                <a:ext uri="{FF2B5EF4-FFF2-40B4-BE49-F238E27FC236}">
                  <a16:creationId xmlns:a16="http://schemas.microsoft.com/office/drawing/2014/main" id="{0C845011-2FC2-40F7-B0C6-49CBBA72B9CB}"/>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10" name="Graphic 78">
              <a:extLst>
                <a:ext uri="{FF2B5EF4-FFF2-40B4-BE49-F238E27FC236}">
                  <a16:creationId xmlns:a16="http://schemas.microsoft.com/office/drawing/2014/main" id="{82BC78B8-5139-436F-AD47-3CC03903FDDC}"/>
                </a:ext>
              </a:extLst>
            </p:cNvPr>
            <p:cNvGrpSpPr/>
            <p:nvPr/>
          </p:nvGrpSpPr>
          <p:grpSpPr>
            <a:xfrm>
              <a:off x="4886709" y="3371754"/>
              <a:ext cx="2418108" cy="113728"/>
              <a:chOff x="4886709" y="3371754"/>
              <a:chExt cx="2418108" cy="113728"/>
            </a:xfrm>
            <a:grpFill/>
          </p:grpSpPr>
          <p:sp>
            <p:nvSpPr>
              <p:cNvPr id="11" name="Graphic 78">
                <a:extLst>
                  <a:ext uri="{FF2B5EF4-FFF2-40B4-BE49-F238E27FC236}">
                    <a16:creationId xmlns:a16="http://schemas.microsoft.com/office/drawing/2014/main" id="{F9DC17BA-1278-45C9-B1BF-B9F1518E1F29}"/>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99637B9F-CC26-4669-81F0-A942B4F72D61}"/>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2BB8F115-0030-47B4-BAF4-C15D1EA27B11}"/>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4" name="Graphic 78">
                <a:extLst>
                  <a:ext uri="{FF2B5EF4-FFF2-40B4-BE49-F238E27FC236}">
                    <a16:creationId xmlns:a16="http://schemas.microsoft.com/office/drawing/2014/main" id="{662F9949-4F1A-4708-824B-E876E9BEDA16}"/>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1646384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CB0C8-915E-4BF2-976E-B8D7EDC591F9}"/>
              </a:ext>
            </a:extLst>
          </p:cNvPr>
          <p:cNvSpPr>
            <a:spLocks noGrp="1"/>
          </p:cNvSpPr>
          <p:nvPr>
            <p:ph type="title"/>
          </p:nvPr>
        </p:nvSpPr>
        <p:spPr>
          <a:xfrm>
            <a:off x="530352" y="787068"/>
            <a:ext cx="3932237" cy="2223152"/>
          </a:xfrm>
        </p:spPr>
        <p:txBody>
          <a:bodyPr anchor="b">
            <a:noAutofit/>
          </a:bodyPr>
          <a:lstStyle>
            <a:lvl1pPr>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710714E6-8E50-4B50-A2E0-F9D20155EB9B}"/>
              </a:ext>
            </a:extLst>
          </p:cNvPr>
          <p:cNvSpPr>
            <a:spLocks noGrp="1"/>
          </p:cNvSpPr>
          <p:nvPr>
            <p:ph type="pic" idx="1"/>
          </p:nvPr>
        </p:nvSpPr>
        <p:spPr>
          <a:xfrm>
            <a:off x="5183188" y="987425"/>
            <a:ext cx="5420086"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E0D67A6C-5CA5-4EF0-B1C4-ED85FF255AE3}"/>
              </a:ext>
            </a:extLst>
          </p:cNvPr>
          <p:cNvSpPr>
            <a:spLocks noGrp="1"/>
          </p:cNvSpPr>
          <p:nvPr>
            <p:ph type="body" sz="half" idx="2"/>
          </p:nvPr>
        </p:nvSpPr>
        <p:spPr>
          <a:xfrm>
            <a:off x="530352" y="3429000"/>
            <a:ext cx="3932237" cy="243998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C76474-31D4-4567-B4EC-B6AF24488AE7}"/>
              </a:ext>
            </a:extLst>
          </p:cNvPr>
          <p:cNvSpPr>
            <a:spLocks noGrp="1"/>
          </p:cNvSpPr>
          <p:nvPr>
            <p:ph type="dt" sz="half" idx="10"/>
          </p:nvPr>
        </p:nvSpPr>
        <p:spPr/>
        <p:txBody>
          <a:bodyPr/>
          <a:lstStyle/>
          <a:p>
            <a:fld id="{336133E9-A654-4C17-8C3C-DDCAC83D6EBF}" type="datetime1">
              <a:rPr lang="en-US" smtClean="0"/>
              <a:t>11/18/21</a:t>
            </a:fld>
            <a:endParaRPr lang="en-US"/>
          </a:p>
        </p:txBody>
      </p:sp>
      <p:sp>
        <p:nvSpPr>
          <p:cNvPr id="6" name="Footer Placeholder 5">
            <a:extLst>
              <a:ext uri="{FF2B5EF4-FFF2-40B4-BE49-F238E27FC236}">
                <a16:creationId xmlns:a16="http://schemas.microsoft.com/office/drawing/2014/main" id="{5C902DE0-33F5-4372-8EB5-F5746D344A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C5C2EF-849D-4B2C-8ED6-D26553657DBA}"/>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8" name="Graphic 78">
            <a:extLst>
              <a:ext uri="{FF2B5EF4-FFF2-40B4-BE49-F238E27FC236}">
                <a16:creationId xmlns:a16="http://schemas.microsoft.com/office/drawing/2014/main" id="{7627CBC2-9DC2-4EE8-A2D5-849E30F22017}"/>
              </a:ext>
              <a:ext uri="{C183D7F6-B498-43B3-948B-1728B52AA6E4}">
                <adec:decorative xmlns:adec="http://schemas.microsoft.com/office/drawing/2017/decorative" val="1"/>
              </a:ext>
            </a:extLst>
          </p:cNvPr>
          <p:cNvGrpSpPr/>
          <p:nvPr/>
        </p:nvGrpSpPr>
        <p:grpSpPr>
          <a:xfrm>
            <a:off x="530225" y="3193468"/>
            <a:ext cx="972241" cy="45719"/>
            <a:chOff x="4886325" y="3371754"/>
            <a:chExt cx="2418492" cy="113728"/>
          </a:xfrm>
          <a:solidFill>
            <a:schemeClr val="accent1"/>
          </a:solidFill>
        </p:grpSpPr>
        <p:sp>
          <p:nvSpPr>
            <p:cNvPr id="9" name="Graphic 78">
              <a:extLst>
                <a:ext uri="{FF2B5EF4-FFF2-40B4-BE49-F238E27FC236}">
                  <a16:creationId xmlns:a16="http://schemas.microsoft.com/office/drawing/2014/main" id="{9FB4AEFC-63AB-4831-8EC1-E8145604D8D9}"/>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10" name="Graphic 78">
              <a:extLst>
                <a:ext uri="{FF2B5EF4-FFF2-40B4-BE49-F238E27FC236}">
                  <a16:creationId xmlns:a16="http://schemas.microsoft.com/office/drawing/2014/main" id="{811E1337-D5DA-408D-91F3-A6A35FCDD0B9}"/>
                </a:ext>
              </a:extLst>
            </p:cNvPr>
            <p:cNvGrpSpPr/>
            <p:nvPr/>
          </p:nvGrpSpPr>
          <p:grpSpPr>
            <a:xfrm>
              <a:off x="4886709" y="3371754"/>
              <a:ext cx="2418108" cy="113728"/>
              <a:chOff x="4886709" y="3371754"/>
              <a:chExt cx="2418108" cy="113728"/>
            </a:xfrm>
            <a:grpFill/>
          </p:grpSpPr>
          <p:sp>
            <p:nvSpPr>
              <p:cNvPr id="11" name="Graphic 78">
                <a:extLst>
                  <a:ext uri="{FF2B5EF4-FFF2-40B4-BE49-F238E27FC236}">
                    <a16:creationId xmlns:a16="http://schemas.microsoft.com/office/drawing/2014/main" id="{1E473FA4-FD80-4D04-AAC5-63B9A4D80778}"/>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FCB457B9-48DE-4921-8C3F-996598075B1F}"/>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53C9DB95-9A61-4553-8D82-D2BE26FCBC6E}"/>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4" name="Graphic 78">
                <a:extLst>
                  <a:ext uri="{FF2B5EF4-FFF2-40B4-BE49-F238E27FC236}">
                    <a16:creationId xmlns:a16="http://schemas.microsoft.com/office/drawing/2014/main" id="{0EAE371F-24C9-4738-834F-FAF5A5C9ACE1}"/>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2339097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9" name="Freeform: Shape 18">
            <a:extLst>
              <a:ext uri="{FF2B5EF4-FFF2-40B4-BE49-F238E27FC236}">
                <a16:creationId xmlns:a16="http://schemas.microsoft.com/office/drawing/2014/main" id="{435959F4-53DA-47FF-BC24-1E5B75C69876}"/>
              </a:ext>
            </a:extLst>
          </p:cNvPr>
          <p:cNvSpPr/>
          <p:nvPr/>
        </p:nvSpPr>
        <p:spPr>
          <a:xfrm>
            <a:off x="9753030" y="5516668"/>
            <a:ext cx="2438970" cy="1341332"/>
          </a:xfrm>
          <a:custGeom>
            <a:avLst/>
            <a:gdLst>
              <a:gd name="connsiteX0" fmla="*/ 2025355 w 2438970"/>
              <a:gd name="connsiteY0" fmla="*/ 235 h 1341332"/>
              <a:gd name="connsiteX1" fmla="*/ 2381960 w 2438970"/>
              <a:gd name="connsiteY1" fmla="*/ 44517 h 1341332"/>
              <a:gd name="connsiteX2" fmla="*/ 2438970 w 2438970"/>
              <a:gd name="connsiteY2" fmla="*/ 58872 h 1341332"/>
              <a:gd name="connsiteX3" fmla="*/ 2438970 w 2438970"/>
              <a:gd name="connsiteY3" fmla="*/ 1341332 h 1341332"/>
              <a:gd name="connsiteX4" fmla="*/ 0 w 2438970"/>
              <a:gd name="connsiteY4" fmla="*/ 1341332 h 1341332"/>
              <a:gd name="connsiteX5" fmla="*/ 13333 w 2438970"/>
              <a:gd name="connsiteY5" fmla="*/ 1328018 h 1341332"/>
              <a:gd name="connsiteX6" fmla="*/ 936262 w 2438970"/>
              <a:gd name="connsiteY6" fmla="*/ 459947 h 1341332"/>
              <a:gd name="connsiteX7" fmla="*/ 1554028 w 2438970"/>
              <a:gd name="connsiteY7" fmla="*/ 71153 h 1341332"/>
              <a:gd name="connsiteX8" fmla="*/ 2025355 w 2438970"/>
              <a:gd name="connsiteY8" fmla="*/ 235 h 134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970" h="1341332">
                <a:moveTo>
                  <a:pt x="2025355" y="235"/>
                </a:moveTo>
                <a:cubicBezTo>
                  <a:pt x="2143847" y="2306"/>
                  <a:pt x="2262766" y="17993"/>
                  <a:pt x="2381960" y="44517"/>
                </a:cubicBezTo>
                <a:lnTo>
                  <a:pt x="2438970" y="58872"/>
                </a:lnTo>
                <a:lnTo>
                  <a:pt x="2438970" y="1341332"/>
                </a:lnTo>
                <a:lnTo>
                  <a:pt x="0" y="1341332"/>
                </a:lnTo>
                <a:lnTo>
                  <a:pt x="13333" y="1328018"/>
                </a:lnTo>
                <a:cubicBezTo>
                  <a:pt x="324723" y="1028950"/>
                  <a:pt x="645390" y="738459"/>
                  <a:pt x="936262" y="459947"/>
                </a:cubicBezTo>
                <a:cubicBezTo>
                  <a:pt x="1139660" y="265152"/>
                  <a:pt x="1345794" y="140817"/>
                  <a:pt x="1554028" y="71153"/>
                </a:cubicBezTo>
                <a:cubicBezTo>
                  <a:pt x="1710136" y="18918"/>
                  <a:pt x="1867365" y="-2526"/>
                  <a:pt x="2025355" y="235"/>
                </a:cubicBezTo>
                <a:close/>
              </a:path>
            </a:pathLst>
          </a:custGeom>
          <a:solidFill>
            <a:schemeClr val="accent2">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20" name="Group 19">
            <a:extLst>
              <a:ext uri="{FF2B5EF4-FFF2-40B4-BE49-F238E27FC236}">
                <a16:creationId xmlns:a16="http://schemas.microsoft.com/office/drawing/2014/main" id="{A7CF83E8-F6F0-41E3-B580-7412A04DDFB5}"/>
              </a:ext>
            </a:extLst>
          </p:cNvPr>
          <p:cNvGrpSpPr/>
          <p:nvPr/>
        </p:nvGrpSpPr>
        <p:grpSpPr>
          <a:xfrm>
            <a:off x="10776050" y="5204030"/>
            <a:ext cx="886141" cy="802497"/>
            <a:chOff x="10948005" y="3272152"/>
            <a:chExt cx="868640" cy="786648"/>
          </a:xfrm>
          <a:solidFill>
            <a:schemeClr val="accent1"/>
          </a:solidFill>
        </p:grpSpPr>
        <p:sp>
          <p:nvSpPr>
            <p:cNvPr id="21" name="Freeform: Shape 20">
              <a:extLst>
                <a:ext uri="{FF2B5EF4-FFF2-40B4-BE49-F238E27FC236}">
                  <a16:creationId xmlns:a16="http://schemas.microsoft.com/office/drawing/2014/main" id="{1A0B6DBB-705D-48D0-842C-F9DFA7684D19}"/>
                </a:ext>
              </a:extLst>
            </p:cNvPr>
            <p:cNvSpPr/>
            <p:nvPr/>
          </p:nvSpPr>
          <p:spPr>
            <a:xfrm>
              <a:off x="11194317" y="3944888"/>
              <a:ext cx="128449" cy="113912"/>
            </a:xfrm>
            <a:custGeom>
              <a:avLst/>
              <a:gdLst>
                <a:gd name="connsiteX0" fmla="*/ 237621 w 453152"/>
                <a:gd name="connsiteY0" fmla="*/ 965 h 401867"/>
                <a:gd name="connsiteX1" fmla="*/ 370246 w 453152"/>
                <a:gd name="connsiteY1" fmla="*/ 23666 h 401867"/>
                <a:gd name="connsiteX2" fmla="*/ 437392 w 453152"/>
                <a:gd name="connsiteY2" fmla="*/ 198545 h 401867"/>
                <a:gd name="connsiteX3" fmla="*/ 67745 w 453152"/>
                <a:gd name="connsiteY3" fmla="*/ 392003 h 401867"/>
                <a:gd name="connsiteX4" fmla="*/ 911 w 453152"/>
                <a:gd name="connsiteY4" fmla="*/ 254095 h 401867"/>
                <a:gd name="connsiteX5" fmla="*/ 115564 w 453152"/>
                <a:gd name="connsiteY5" fmla="*/ 51160 h 401867"/>
                <a:gd name="connsiteX6" fmla="*/ 237621 w 453152"/>
                <a:gd name="connsiteY6" fmla="*/ 965 h 40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152" h="401867">
                  <a:moveTo>
                    <a:pt x="237621" y="965"/>
                  </a:moveTo>
                  <a:cubicBezTo>
                    <a:pt x="283632" y="-2971"/>
                    <a:pt x="331405" y="5243"/>
                    <a:pt x="370246" y="23666"/>
                  </a:cubicBezTo>
                  <a:cubicBezTo>
                    <a:pt x="436830" y="55275"/>
                    <a:pt x="477168" y="116810"/>
                    <a:pt x="437392" y="198545"/>
                  </a:cubicBezTo>
                  <a:cubicBezTo>
                    <a:pt x="391568" y="292624"/>
                    <a:pt x="176850" y="441630"/>
                    <a:pt x="67745" y="392003"/>
                  </a:cubicBezTo>
                  <a:cubicBezTo>
                    <a:pt x="18056" y="369372"/>
                    <a:pt x="-5012" y="308398"/>
                    <a:pt x="911" y="254095"/>
                  </a:cubicBezTo>
                  <a:cubicBezTo>
                    <a:pt x="9203" y="178033"/>
                    <a:pt x="61012" y="103094"/>
                    <a:pt x="115564" y="51160"/>
                  </a:cubicBezTo>
                  <a:cubicBezTo>
                    <a:pt x="147361" y="20985"/>
                    <a:pt x="191610" y="4900"/>
                    <a:pt x="237621" y="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2" name="Freeform: Shape 21">
              <a:extLst>
                <a:ext uri="{FF2B5EF4-FFF2-40B4-BE49-F238E27FC236}">
                  <a16:creationId xmlns:a16="http://schemas.microsoft.com/office/drawing/2014/main" id="{C194A764-16E1-4D0D-9357-76F80E6086C0}"/>
                </a:ext>
              </a:extLst>
            </p:cNvPr>
            <p:cNvSpPr/>
            <p:nvPr/>
          </p:nvSpPr>
          <p:spPr>
            <a:xfrm>
              <a:off x="10953045" y="3808430"/>
              <a:ext cx="144912" cy="193414"/>
            </a:xfrm>
            <a:custGeom>
              <a:avLst/>
              <a:gdLst>
                <a:gd name="connsiteX0" fmla="*/ 390625 w 511232"/>
                <a:gd name="connsiteY0" fmla="*/ 1621 h 682341"/>
                <a:gd name="connsiteX1" fmla="*/ 508142 w 511232"/>
                <a:gd name="connsiteY1" fmla="*/ 64038 h 682341"/>
                <a:gd name="connsiteX2" fmla="*/ 508453 w 511232"/>
                <a:gd name="connsiteY2" fmla="*/ 121832 h 682341"/>
                <a:gd name="connsiteX3" fmla="*/ 316492 w 511232"/>
                <a:gd name="connsiteY3" fmla="*/ 567602 h 682341"/>
                <a:gd name="connsiteX4" fmla="*/ 80265 w 511232"/>
                <a:gd name="connsiteY4" fmla="*/ 640359 h 682341"/>
                <a:gd name="connsiteX5" fmla="*/ 13306 w 511232"/>
                <a:gd name="connsiteY5" fmla="*/ 274828 h 682341"/>
                <a:gd name="connsiteX6" fmla="*/ 140989 w 511232"/>
                <a:gd name="connsiteY6" fmla="*/ 107181 h 682341"/>
                <a:gd name="connsiteX7" fmla="*/ 390625 w 511232"/>
                <a:gd name="connsiteY7" fmla="*/ 1621 h 682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1232" h="682341">
                  <a:moveTo>
                    <a:pt x="390625" y="1621"/>
                  </a:moveTo>
                  <a:cubicBezTo>
                    <a:pt x="446543" y="-5212"/>
                    <a:pt x="493343" y="8441"/>
                    <a:pt x="508142" y="64038"/>
                  </a:cubicBezTo>
                  <a:cubicBezTo>
                    <a:pt x="513192" y="82866"/>
                    <a:pt x="511134" y="102754"/>
                    <a:pt x="508453" y="121832"/>
                  </a:cubicBezTo>
                  <a:cubicBezTo>
                    <a:pt x="485324" y="287796"/>
                    <a:pt x="417242" y="443971"/>
                    <a:pt x="316492" y="567602"/>
                  </a:cubicBezTo>
                  <a:cubicBezTo>
                    <a:pt x="253024" y="645534"/>
                    <a:pt x="165055" y="737743"/>
                    <a:pt x="80265" y="640359"/>
                  </a:cubicBezTo>
                  <a:cubicBezTo>
                    <a:pt x="5014" y="553948"/>
                    <a:pt x="-17368" y="383621"/>
                    <a:pt x="13306" y="274828"/>
                  </a:cubicBezTo>
                  <a:cubicBezTo>
                    <a:pt x="33443" y="203318"/>
                    <a:pt x="83382" y="146521"/>
                    <a:pt x="140989" y="107181"/>
                  </a:cubicBezTo>
                  <a:cubicBezTo>
                    <a:pt x="178904" y="81308"/>
                    <a:pt x="297428" y="13010"/>
                    <a:pt x="390625" y="16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3" name="Freeform: Shape 22">
              <a:extLst>
                <a:ext uri="{FF2B5EF4-FFF2-40B4-BE49-F238E27FC236}">
                  <a16:creationId xmlns:a16="http://schemas.microsoft.com/office/drawing/2014/main" id="{115B7F3F-A40D-4F24-8536-E2420B433211}"/>
                </a:ext>
              </a:extLst>
            </p:cNvPr>
            <p:cNvSpPr/>
            <p:nvPr/>
          </p:nvSpPr>
          <p:spPr>
            <a:xfrm>
              <a:off x="11684524" y="3907536"/>
              <a:ext cx="132121" cy="93006"/>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4" name="Graphic 12">
              <a:extLst>
                <a:ext uri="{FF2B5EF4-FFF2-40B4-BE49-F238E27FC236}">
                  <a16:creationId xmlns:a16="http://schemas.microsoft.com/office/drawing/2014/main" id="{CEF42844-A829-4ED2-A360-63BB2A7C45EE}"/>
                </a:ext>
              </a:extLst>
            </p:cNvPr>
            <p:cNvSpPr/>
            <p:nvPr/>
          </p:nvSpPr>
          <p:spPr>
            <a:xfrm>
              <a:off x="11142141" y="3272152"/>
              <a:ext cx="180625" cy="158824"/>
            </a:xfrm>
            <a:custGeom>
              <a:avLst/>
              <a:gdLst>
                <a:gd name="connsiteX0" fmla="*/ 63289 w 3341477"/>
                <a:gd name="connsiteY0" fmla="*/ 1933384 h 2938167"/>
                <a:gd name="connsiteX1" fmla="*/ 263314 w 3341477"/>
                <a:gd name="connsiteY1" fmla="*/ 514159 h 2938167"/>
                <a:gd name="connsiteX2" fmla="*/ 1098276 w 3341477"/>
                <a:gd name="connsiteY2" fmla="*/ 952 h 2938167"/>
                <a:gd name="connsiteX3" fmla="*/ 2654089 w 3341477"/>
                <a:gd name="connsiteY3" fmla="*/ 371284 h 2938167"/>
                <a:gd name="connsiteX4" fmla="*/ 3219398 w 3341477"/>
                <a:gd name="connsiteY4" fmla="*/ 2080926 h 2938167"/>
                <a:gd name="connsiteX5" fmla="*/ 2044489 w 3341477"/>
                <a:gd name="connsiteY5" fmla="*/ 2933509 h 2938167"/>
                <a:gd name="connsiteX6" fmla="*/ 453814 w 3341477"/>
                <a:gd name="connsiteY6" fmla="*/ 2495359 h 2938167"/>
                <a:gd name="connsiteX7" fmla="*/ 63289 w 3341477"/>
                <a:gd name="connsiteY7" fmla="*/ 1933384 h 293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1477" h="2938167">
                  <a:moveTo>
                    <a:pt x="63289" y="1933384"/>
                  </a:moveTo>
                  <a:cubicBezTo>
                    <a:pt x="56717" y="1895856"/>
                    <a:pt x="-165311" y="914209"/>
                    <a:pt x="263314" y="514159"/>
                  </a:cubicBezTo>
                  <a:cubicBezTo>
                    <a:pt x="691939" y="114109"/>
                    <a:pt x="609262" y="11620"/>
                    <a:pt x="1098276" y="952"/>
                  </a:cubicBezTo>
                  <a:cubicBezTo>
                    <a:pt x="1587289" y="-9716"/>
                    <a:pt x="2320714" y="66484"/>
                    <a:pt x="2654089" y="371284"/>
                  </a:cubicBezTo>
                  <a:cubicBezTo>
                    <a:pt x="2987464" y="676084"/>
                    <a:pt x="3603732" y="1514094"/>
                    <a:pt x="3219398" y="2080926"/>
                  </a:cubicBezTo>
                  <a:cubicBezTo>
                    <a:pt x="2835064" y="2647759"/>
                    <a:pt x="2558839" y="2895409"/>
                    <a:pt x="2044489" y="2933509"/>
                  </a:cubicBezTo>
                  <a:cubicBezTo>
                    <a:pt x="1530139" y="2971609"/>
                    <a:pt x="701464" y="2771584"/>
                    <a:pt x="453814" y="2495359"/>
                  </a:cubicBezTo>
                  <a:cubicBezTo>
                    <a:pt x="206164" y="2219134"/>
                    <a:pt x="101389" y="2152459"/>
                    <a:pt x="63289" y="1933384"/>
                  </a:cubicBezTo>
                  <a:close/>
                </a:path>
              </a:pathLst>
            </a:custGeom>
            <a:grpFill/>
            <a:ln w="9525" cap="flat">
              <a:noFill/>
              <a:prstDash val="solid"/>
              <a:miter/>
            </a:ln>
          </p:spPr>
          <p:txBody>
            <a:bodyPr rtlCol="0" anchor="ctr"/>
            <a:lstStyle/>
            <a:p>
              <a:endParaRPr lang="en-US"/>
            </a:p>
          </p:txBody>
        </p:sp>
        <p:sp>
          <p:nvSpPr>
            <p:cNvPr id="25" name="Graphic 15">
              <a:extLst>
                <a:ext uri="{FF2B5EF4-FFF2-40B4-BE49-F238E27FC236}">
                  <a16:creationId xmlns:a16="http://schemas.microsoft.com/office/drawing/2014/main" id="{57B23B52-A1C3-44EF-BC11-9094A0DA11AB}"/>
                </a:ext>
              </a:extLst>
            </p:cNvPr>
            <p:cNvSpPr/>
            <p:nvPr/>
          </p:nvSpPr>
          <p:spPr>
            <a:xfrm>
              <a:off x="11602136" y="3379098"/>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26" name="Graphic 15">
              <a:extLst>
                <a:ext uri="{FF2B5EF4-FFF2-40B4-BE49-F238E27FC236}">
                  <a16:creationId xmlns:a16="http://schemas.microsoft.com/office/drawing/2014/main" id="{064E08E5-DA92-4CF2-A0BF-E341800227B2}"/>
                </a:ext>
              </a:extLst>
            </p:cNvPr>
            <p:cNvSpPr/>
            <p:nvPr/>
          </p:nvSpPr>
          <p:spPr>
            <a:xfrm>
              <a:off x="10948005" y="3504095"/>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7A222560-E657-4CAE-B667-7BE9E224B244}"/>
                </a:ext>
              </a:extLst>
            </p:cNvPr>
            <p:cNvSpPr/>
            <p:nvPr/>
          </p:nvSpPr>
          <p:spPr>
            <a:xfrm>
              <a:off x="11343727" y="3666564"/>
              <a:ext cx="173527" cy="138496"/>
            </a:xfrm>
            <a:custGeom>
              <a:avLst/>
              <a:gdLst>
                <a:gd name="connsiteX0" fmla="*/ 237392 w 789043"/>
                <a:gd name="connsiteY0" fmla="*/ 81 h 629754"/>
                <a:gd name="connsiteX1" fmla="*/ 758692 w 789043"/>
                <a:gd name="connsiteY1" fmla="*/ 233550 h 629754"/>
                <a:gd name="connsiteX2" fmla="*/ 650647 w 789043"/>
                <a:gd name="connsiteY2" fmla="*/ 335111 h 629754"/>
                <a:gd name="connsiteX3" fmla="*/ 315041 w 789043"/>
                <a:gd name="connsiteY3" fmla="*/ 584992 h 629754"/>
                <a:gd name="connsiteX4" fmla="*/ 192159 w 789043"/>
                <a:gd name="connsiteY4" fmla="*/ 625953 h 629754"/>
                <a:gd name="connsiteX5" fmla="*/ 124264 w 789043"/>
                <a:gd name="connsiteY5" fmla="*/ 552260 h 629754"/>
                <a:gd name="connsiteX6" fmla="*/ 1631 w 789043"/>
                <a:gd name="connsiteY6" fmla="*/ 133735 h 629754"/>
                <a:gd name="connsiteX7" fmla="*/ 35422 w 789043"/>
                <a:gd name="connsiteY7" fmla="*/ 14157 h 629754"/>
                <a:gd name="connsiteX8" fmla="*/ 113728 w 789043"/>
                <a:gd name="connsiteY8" fmla="*/ 378 h 629754"/>
                <a:gd name="connsiteX9" fmla="*/ 237392 w 789043"/>
                <a:gd name="connsiteY9" fmla="*/ 81 h 62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9043" h="629754">
                  <a:moveTo>
                    <a:pt x="237392" y="81"/>
                  </a:moveTo>
                  <a:cubicBezTo>
                    <a:pt x="474795" y="-992"/>
                    <a:pt x="907215" y="10463"/>
                    <a:pt x="758692" y="233550"/>
                  </a:cubicBezTo>
                  <a:cubicBezTo>
                    <a:pt x="731135" y="274948"/>
                    <a:pt x="690486" y="305435"/>
                    <a:pt x="650647" y="335111"/>
                  </a:cubicBezTo>
                  <a:cubicBezTo>
                    <a:pt x="538737" y="418405"/>
                    <a:pt x="426889" y="501698"/>
                    <a:pt x="315041" y="584992"/>
                  </a:cubicBezTo>
                  <a:cubicBezTo>
                    <a:pt x="278943" y="611863"/>
                    <a:pt x="234865" y="640167"/>
                    <a:pt x="192159" y="625953"/>
                  </a:cubicBezTo>
                  <a:cubicBezTo>
                    <a:pt x="159614" y="615105"/>
                    <a:pt x="139851" y="582810"/>
                    <a:pt x="124264" y="552260"/>
                  </a:cubicBezTo>
                  <a:cubicBezTo>
                    <a:pt x="57742" y="422021"/>
                    <a:pt x="15908" y="279250"/>
                    <a:pt x="1631" y="133735"/>
                  </a:cubicBezTo>
                  <a:cubicBezTo>
                    <a:pt x="-2671" y="90343"/>
                    <a:pt x="-676" y="38596"/>
                    <a:pt x="35422" y="14157"/>
                  </a:cubicBezTo>
                  <a:cubicBezTo>
                    <a:pt x="57804" y="-931"/>
                    <a:pt x="86795" y="-557"/>
                    <a:pt x="113728" y="378"/>
                  </a:cubicBezTo>
                  <a:cubicBezTo>
                    <a:pt x="138207" y="1243"/>
                    <a:pt x="182606" y="328"/>
                    <a:pt x="237392" y="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 name="Freeform: Shape 7">
            <a:extLst>
              <a:ext uri="{FF2B5EF4-FFF2-40B4-BE49-F238E27FC236}">
                <a16:creationId xmlns:a16="http://schemas.microsoft.com/office/drawing/2014/main" id="{59226104-0061-4319-8237-9C001BF85D49}"/>
              </a:ext>
            </a:extLst>
          </p:cNvPr>
          <p:cNvSpPr/>
          <p:nvPr/>
        </p:nvSpPr>
        <p:spPr>
          <a:xfrm rot="5400000">
            <a:off x="615181" y="-615181"/>
            <a:ext cx="1085312" cy="2315675"/>
          </a:xfrm>
          <a:custGeom>
            <a:avLst/>
            <a:gdLst>
              <a:gd name="connsiteX0" fmla="*/ 0 w 1085312"/>
              <a:gd name="connsiteY0" fmla="*/ 2315675 h 2315675"/>
              <a:gd name="connsiteX1" fmla="*/ 0 w 1085312"/>
              <a:gd name="connsiteY1" fmla="*/ 0 h 2315675"/>
              <a:gd name="connsiteX2" fmla="*/ 53089 w 1085312"/>
              <a:gd name="connsiteY2" fmla="*/ 4542 h 2315675"/>
              <a:gd name="connsiteX3" fmla="*/ 790077 w 1085312"/>
              <a:gd name="connsiteY3" fmla="*/ 872756 h 2315675"/>
              <a:gd name="connsiteX4" fmla="*/ 1085252 w 1085312"/>
              <a:gd name="connsiteY4" fmla="*/ 1943649 h 2315675"/>
              <a:gd name="connsiteX5" fmla="*/ 1064832 w 1085312"/>
              <a:gd name="connsiteY5" fmla="*/ 2198094 h 2315675"/>
              <a:gd name="connsiteX6" fmla="*/ 1043734 w 1085312"/>
              <a:gd name="connsiteY6" fmla="*/ 2315675 h 2315675"/>
              <a:gd name="connsiteX7" fmla="*/ 0 w 1085312"/>
              <a:gd name="connsiteY7" fmla="*/ 2315675 h 2315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5312" h="2315675">
                <a:moveTo>
                  <a:pt x="0" y="2315675"/>
                </a:moveTo>
                <a:lnTo>
                  <a:pt x="0" y="0"/>
                </a:lnTo>
                <a:lnTo>
                  <a:pt x="53089" y="4542"/>
                </a:lnTo>
                <a:cubicBezTo>
                  <a:pt x="405263" y="73503"/>
                  <a:pt x="612623" y="486635"/>
                  <a:pt x="790077" y="872756"/>
                </a:cubicBezTo>
                <a:cubicBezTo>
                  <a:pt x="937425" y="1193596"/>
                  <a:pt x="1088787" y="1533232"/>
                  <a:pt x="1085252" y="1943649"/>
                </a:cubicBezTo>
                <a:cubicBezTo>
                  <a:pt x="1084528" y="2029058"/>
                  <a:pt x="1077341" y="2113833"/>
                  <a:pt x="1064832" y="2198094"/>
                </a:cubicBezTo>
                <a:lnTo>
                  <a:pt x="1043734" y="2315675"/>
                </a:lnTo>
                <a:lnTo>
                  <a:pt x="0" y="2315675"/>
                </a:lnTo>
                <a:close/>
              </a:path>
            </a:pathLst>
          </a:custGeom>
          <a:solidFill>
            <a:schemeClr val="accent5">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Placeholder 1">
            <a:extLst>
              <a:ext uri="{FF2B5EF4-FFF2-40B4-BE49-F238E27FC236}">
                <a16:creationId xmlns:a16="http://schemas.microsoft.com/office/drawing/2014/main" id="{2D78318D-FE3E-41D7-9A8C-2065A2C46AF3}"/>
              </a:ext>
            </a:extLst>
          </p:cNvPr>
          <p:cNvSpPr>
            <a:spLocks noGrp="1"/>
          </p:cNvSpPr>
          <p:nvPr>
            <p:ph type="title"/>
          </p:nvPr>
        </p:nvSpPr>
        <p:spPr>
          <a:xfrm>
            <a:off x="525717" y="787068"/>
            <a:ext cx="10077557" cy="1325563"/>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DB06718-79E7-4159-A003-F86FE7B3D829}"/>
              </a:ext>
            </a:extLst>
          </p:cNvPr>
          <p:cNvSpPr>
            <a:spLocks noGrp="1"/>
          </p:cNvSpPr>
          <p:nvPr>
            <p:ph type="body" idx="1"/>
          </p:nvPr>
        </p:nvSpPr>
        <p:spPr>
          <a:xfrm>
            <a:off x="525717" y="2521885"/>
            <a:ext cx="10077557" cy="354904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B1F99FF-FFE2-431D-A0C8-A46C21712A20}"/>
              </a:ext>
            </a:extLst>
          </p:cNvPr>
          <p:cNvSpPr>
            <a:spLocks noGrp="1"/>
          </p:cNvSpPr>
          <p:nvPr>
            <p:ph type="dt" sz="half" idx="2"/>
          </p:nvPr>
        </p:nvSpPr>
        <p:spPr>
          <a:xfrm>
            <a:off x="525718" y="136525"/>
            <a:ext cx="2743200" cy="365125"/>
          </a:xfrm>
          <a:prstGeom prst="rect">
            <a:avLst/>
          </a:prstGeom>
        </p:spPr>
        <p:txBody>
          <a:bodyPr vert="horz" lIns="91440" tIns="45720" rIns="91440" bIns="45720" rtlCol="0" anchor="ctr"/>
          <a:lstStyle>
            <a:lvl1pPr algn="l">
              <a:defRPr sz="900" cap="none" spc="110" baseline="0">
                <a:solidFill>
                  <a:schemeClr val="tx1">
                    <a:lumMod val="65000"/>
                    <a:lumOff val="35000"/>
                  </a:schemeClr>
                </a:solidFill>
              </a:defRPr>
            </a:lvl1pPr>
          </a:lstStyle>
          <a:p>
            <a:fld id="{8769D389-4C4C-4FD7-9E6B-9F44477F0EB8}" type="datetime1">
              <a:rPr lang="en-US" smtClean="0"/>
              <a:t>11/18/21</a:t>
            </a:fld>
            <a:endParaRPr lang="en-US" dirty="0"/>
          </a:p>
        </p:txBody>
      </p:sp>
      <p:sp>
        <p:nvSpPr>
          <p:cNvPr id="5" name="Footer Placeholder 4">
            <a:extLst>
              <a:ext uri="{FF2B5EF4-FFF2-40B4-BE49-F238E27FC236}">
                <a16:creationId xmlns:a16="http://schemas.microsoft.com/office/drawing/2014/main" id="{51C3547E-668D-4191-847C-7424F75496E6}"/>
              </a:ext>
            </a:extLst>
          </p:cNvPr>
          <p:cNvSpPr>
            <a:spLocks noGrp="1"/>
          </p:cNvSpPr>
          <p:nvPr>
            <p:ph type="ftr" sz="quarter" idx="3"/>
          </p:nvPr>
        </p:nvSpPr>
        <p:spPr>
          <a:xfrm>
            <a:off x="525718" y="6356350"/>
            <a:ext cx="3450659" cy="365125"/>
          </a:xfrm>
          <a:prstGeom prst="rect">
            <a:avLst/>
          </a:prstGeom>
        </p:spPr>
        <p:txBody>
          <a:bodyPr vert="horz" lIns="91440" tIns="45720" rIns="91440" bIns="45720" rtlCol="0" anchor="ctr"/>
          <a:lstStyle>
            <a:lvl1pPr algn="l">
              <a:defRPr sz="900" cap="none" spc="110" baseline="0">
                <a:solidFill>
                  <a:schemeClr val="tx1">
                    <a:lumMod val="65000"/>
                    <a:lumOff val="35000"/>
                  </a:schemeClr>
                </a:solidFill>
              </a:defRPr>
            </a:lvl1pPr>
          </a:lstStyle>
          <a:p>
            <a:endParaRPr lang="en-US"/>
          </a:p>
        </p:txBody>
      </p:sp>
      <p:sp>
        <p:nvSpPr>
          <p:cNvPr id="6" name="Slide Number Placeholder 5">
            <a:extLst>
              <a:ext uri="{FF2B5EF4-FFF2-40B4-BE49-F238E27FC236}">
                <a16:creationId xmlns:a16="http://schemas.microsoft.com/office/drawing/2014/main" id="{8CBB6E6E-8527-4F63-A0C7-84CD44A2B00D}"/>
              </a:ext>
            </a:extLst>
          </p:cNvPr>
          <p:cNvSpPr>
            <a:spLocks noGrp="1"/>
          </p:cNvSpPr>
          <p:nvPr>
            <p:ph type="sldNum" sz="quarter" idx="4"/>
          </p:nvPr>
        </p:nvSpPr>
        <p:spPr>
          <a:xfrm>
            <a:off x="11655367" y="6356350"/>
            <a:ext cx="529809" cy="365125"/>
          </a:xfrm>
          <a:prstGeom prst="rect">
            <a:avLst/>
          </a:prstGeom>
        </p:spPr>
        <p:txBody>
          <a:bodyPr vert="horz" lIns="91440" tIns="45720" rIns="91440" bIns="45720" rtlCol="0" anchor="ctr"/>
          <a:lstStyle>
            <a:lvl1pPr algn="ctr">
              <a:defRPr sz="900" cap="none" spc="110" baseline="0">
                <a:solidFill>
                  <a:schemeClr val="tx1">
                    <a:lumMod val="65000"/>
                    <a:lumOff val="35000"/>
                  </a:schemeClr>
                </a:solidFill>
              </a:defRPr>
            </a:lvl1pPr>
          </a:lstStyle>
          <a:p>
            <a:fld id="{E1076ED0-0DB3-4879-AAE5-5C20D22C1DF4}" type="slidenum">
              <a:rPr lang="en-US" smtClean="0"/>
              <a:t>‹#›</a:t>
            </a:fld>
            <a:endParaRPr lang="en-US"/>
          </a:p>
        </p:txBody>
      </p:sp>
    </p:spTree>
    <p:extLst>
      <p:ext uri="{BB962C8B-B14F-4D97-AF65-F5344CB8AC3E}">
        <p14:creationId xmlns:p14="http://schemas.microsoft.com/office/powerpoint/2010/main" val="575905935"/>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7" r:id="rId6"/>
    <p:sldLayoutId id="2147483732" r:id="rId7"/>
    <p:sldLayoutId id="2147483733" r:id="rId8"/>
    <p:sldLayoutId id="2147483734" r:id="rId9"/>
    <p:sldLayoutId id="2147483736" r:id="rId10"/>
    <p:sldLayoutId id="2147483735" r:id="rId11"/>
  </p:sldLayoutIdLst>
  <p:hf sldNum="0" hdr="0" ftr="0" dt="0"/>
  <p:txStyles>
    <p:titleStyle>
      <a:lvl1pPr algn="l" defTabSz="914400" rtl="0" eaLnBrk="1" latinLnBrk="0" hangingPunct="1">
        <a:lnSpc>
          <a:spcPct val="100000"/>
        </a:lnSpc>
        <a:spcBef>
          <a:spcPct val="0"/>
        </a:spcBef>
        <a:buNone/>
        <a:defRPr sz="3600" i="1" kern="1200">
          <a:solidFill>
            <a:schemeClr val="tx1"/>
          </a:solidFill>
          <a:latin typeface="+mj-lt"/>
          <a:ea typeface="+mj-ea"/>
          <a:cs typeface="+mj-cs"/>
        </a:defRPr>
      </a:lvl1pPr>
    </p:titleStyle>
    <p:body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45720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3pPr>
      <a:lvl4pPr marL="6858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914400" indent="0" algn="l" defTabSz="914400" rtl="0" eaLnBrk="1" latinLnBrk="0" hangingPunct="1">
        <a:lnSpc>
          <a:spcPct val="110000"/>
        </a:lnSpc>
        <a:spcBef>
          <a:spcPts val="50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vietchristian.com/kinhthanh/forward.asp?btt/39/5:14"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hyperlink" Target="https://vietchristian.com/kinhthanh/forward.asp?btt/39/5:16" TargetMode="External"/><Relationship Id="rId4" Type="http://schemas.openxmlformats.org/officeDocument/2006/relationships/hyperlink" Target="https://vietchristian.com/kinhthanh/forward.asp?btt/39/5:15"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vietchristian.com/kinhthanh/forward.asp?btt/39/5:14"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vietchristian.com/kinhthanh/forward.asp?btt/39/5:16" TargetMode="External"/><Relationship Id="rId4" Type="http://schemas.openxmlformats.org/officeDocument/2006/relationships/hyperlink" Target="https://vietchristian.com/kinhthanh/forward.asp?btt/39/5:15"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vietchristian.com/kinhthanh/forward.asp?btt/39/5:18" TargetMode="External"/><Relationship Id="rId2" Type="http://schemas.openxmlformats.org/officeDocument/2006/relationships/hyperlink" Target="https://vietchristian.com/kinhthanh/forward.asp?btt/39/5:17" TargetMode="External"/><Relationship Id="rId1" Type="http://schemas.openxmlformats.org/officeDocument/2006/relationships/slideLayout" Target="../slideLayouts/slideLayout2.xml"/><Relationship Id="rId4" Type="http://schemas.openxmlformats.org/officeDocument/2006/relationships/hyperlink" Target="https://vietchristian.com/kinhthanh/forward.asp?btt/39/5:19"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vietchristian.com/kinhthanh/forward.asp?btt/39/5:20"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vietchristian.com/kinhthanh/forward.asp?btt/39/5:21"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vietchristian.com/kinhthanh/forward.asp?btt/39/5:22"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vietchristian.com/kinhthanh/forward.asp?btt/39/5:21"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hyperlink" Target="https://vietchristian.com/kinhthanh/forward.asp?btt/39/5:22"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vietchristian.com/kinhthanh/forward.asp?btt/39/5:24" TargetMode="External"/><Relationship Id="rId2" Type="http://schemas.openxmlformats.org/officeDocument/2006/relationships/hyperlink" Target="https://vietchristian.com/kinhthanh/forward.asp?btt/39/5:23" TargetMode="Externa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vietchristian.com/kinhthanh/forward.asp?btt/39/5:14" TargetMode="External"/><Relationship Id="rId2" Type="http://schemas.openxmlformats.org/officeDocument/2006/relationships/hyperlink" Target="https://vietchristian.com/kinhthanh/forward.asp?btt/39/5:13" TargetMode="External"/><Relationship Id="rId1" Type="http://schemas.openxmlformats.org/officeDocument/2006/relationships/slideLayout" Target="../slideLayouts/slideLayout1.xml"/><Relationship Id="rId5" Type="http://schemas.openxmlformats.org/officeDocument/2006/relationships/hyperlink" Target="https://vietchristian.com/kinhthanh/forward.asp?btt/39/5:16" TargetMode="External"/><Relationship Id="rId4" Type="http://schemas.openxmlformats.org/officeDocument/2006/relationships/hyperlink" Target="https://vietchristian.com/kinhthanh/forward.asp?btt/39/5:15"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35959F4-53DA-47FF-BC24-1E5B75C69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753030" y="5516668"/>
            <a:ext cx="2438970" cy="1341332"/>
          </a:xfrm>
          <a:custGeom>
            <a:avLst/>
            <a:gdLst>
              <a:gd name="connsiteX0" fmla="*/ 2025355 w 2438970"/>
              <a:gd name="connsiteY0" fmla="*/ 235 h 1341332"/>
              <a:gd name="connsiteX1" fmla="*/ 2381960 w 2438970"/>
              <a:gd name="connsiteY1" fmla="*/ 44517 h 1341332"/>
              <a:gd name="connsiteX2" fmla="*/ 2438970 w 2438970"/>
              <a:gd name="connsiteY2" fmla="*/ 58872 h 1341332"/>
              <a:gd name="connsiteX3" fmla="*/ 2438970 w 2438970"/>
              <a:gd name="connsiteY3" fmla="*/ 1341332 h 1341332"/>
              <a:gd name="connsiteX4" fmla="*/ 0 w 2438970"/>
              <a:gd name="connsiteY4" fmla="*/ 1341332 h 1341332"/>
              <a:gd name="connsiteX5" fmla="*/ 13333 w 2438970"/>
              <a:gd name="connsiteY5" fmla="*/ 1328018 h 1341332"/>
              <a:gd name="connsiteX6" fmla="*/ 936262 w 2438970"/>
              <a:gd name="connsiteY6" fmla="*/ 459947 h 1341332"/>
              <a:gd name="connsiteX7" fmla="*/ 1554028 w 2438970"/>
              <a:gd name="connsiteY7" fmla="*/ 71153 h 1341332"/>
              <a:gd name="connsiteX8" fmla="*/ 2025355 w 2438970"/>
              <a:gd name="connsiteY8" fmla="*/ 235 h 134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970" h="1341332">
                <a:moveTo>
                  <a:pt x="2025355" y="235"/>
                </a:moveTo>
                <a:cubicBezTo>
                  <a:pt x="2143847" y="2306"/>
                  <a:pt x="2262766" y="17993"/>
                  <a:pt x="2381960" y="44517"/>
                </a:cubicBezTo>
                <a:lnTo>
                  <a:pt x="2438970" y="58872"/>
                </a:lnTo>
                <a:lnTo>
                  <a:pt x="2438970" y="1341332"/>
                </a:lnTo>
                <a:lnTo>
                  <a:pt x="0" y="1341332"/>
                </a:lnTo>
                <a:lnTo>
                  <a:pt x="13333" y="1328018"/>
                </a:lnTo>
                <a:cubicBezTo>
                  <a:pt x="324723" y="1028950"/>
                  <a:pt x="645390" y="738459"/>
                  <a:pt x="936262" y="459947"/>
                </a:cubicBezTo>
                <a:cubicBezTo>
                  <a:pt x="1139660" y="265152"/>
                  <a:pt x="1345794" y="140817"/>
                  <a:pt x="1554028" y="71153"/>
                </a:cubicBezTo>
                <a:cubicBezTo>
                  <a:pt x="1710136" y="18918"/>
                  <a:pt x="1867365" y="-2526"/>
                  <a:pt x="2025355" y="235"/>
                </a:cubicBezTo>
                <a:close/>
              </a:path>
            </a:pathLst>
          </a:custGeom>
          <a:solidFill>
            <a:schemeClr val="accent2">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11" name="Group 10">
            <a:extLst>
              <a:ext uri="{FF2B5EF4-FFF2-40B4-BE49-F238E27FC236}">
                <a16:creationId xmlns:a16="http://schemas.microsoft.com/office/drawing/2014/main" id="{A7CF83E8-F6F0-41E3-B580-7412A04DDFB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776050" y="5204025"/>
            <a:ext cx="886141" cy="802496"/>
            <a:chOff x="10948005" y="3272152"/>
            <a:chExt cx="868640" cy="786648"/>
          </a:xfrm>
          <a:solidFill>
            <a:schemeClr val="accent1"/>
          </a:solidFill>
        </p:grpSpPr>
        <p:sp>
          <p:nvSpPr>
            <p:cNvPr id="12" name="Freeform: Shape 11">
              <a:extLst>
                <a:ext uri="{FF2B5EF4-FFF2-40B4-BE49-F238E27FC236}">
                  <a16:creationId xmlns:a16="http://schemas.microsoft.com/office/drawing/2014/main" id="{1A0B6DBB-705D-48D0-842C-F9DFA7684D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94317" y="3944888"/>
              <a:ext cx="128449" cy="113912"/>
            </a:xfrm>
            <a:custGeom>
              <a:avLst/>
              <a:gdLst>
                <a:gd name="connsiteX0" fmla="*/ 237621 w 453152"/>
                <a:gd name="connsiteY0" fmla="*/ 965 h 401867"/>
                <a:gd name="connsiteX1" fmla="*/ 370246 w 453152"/>
                <a:gd name="connsiteY1" fmla="*/ 23666 h 401867"/>
                <a:gd name="connsiteX2" fmla="*/ 437392 w 453152"/>
                <a:gd name="connsiteY2" fmla="*/ 198545 h 401867"/>
                <a:gd name="connsiteX3" fmla="*/ 67745 w 453152"/>
                <a:gd name="connsiteY3" fmla="*/ 392003 h 401867"/>
                <a:gd name="connsiteX4" fmla="*/ 911 w 453152"/>
                <a:gd name="connsiteY4" fmla="*/ 254095 h 401867"/>
                <a:gd name="connsiteX5" fmla="*/ 115564 w 453152"/>
                <a:gd name="connsiteY5" fmla="*/ 51160 h 401867"/>
                <a:gd name="connsiteX6" fmla="*/ 237621 w 453152"/>
                <a:gd name="connsiteY6" fmla="*/ 965 h 40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152" h="401867">
                  <a:moveTo>
                    <a:pt x="237621" y="965"/>
                  </a:moveTo>
                  <a:cubicBezTo>
                    <a:pt x="283632" y="-2971"/>
                    <a:pt x="331405" y="5243"/>
                    <a:pt x="370246" y="23666"/>
                  </a:cubicBezTo>
                  <a:cubicBezTo>
                    <a:pt x="436830" y="55275"/>
                    <a:pt x="477168" y="116810"/>
                    <a:pt x="437392" y="198545"/>
                  </a:cubicBezTo>
                  <a:cubicBezTo>
                    <a:pt x="391568" y="292624"/>
                    <a:pt x="176850" y="441630"/>
                    <a:pt x="67745" y="392003"/>
                  </a:cubicBezTo>
                  <a:cubicBezTo>
                    <a:pt x="18056" y="369372"/>
                    <a:pt x="-5012" y="308398"/>
                    <a:pt x="911" y="254095"/>
                  </a:cubicBezTo>
                  <a:cubicBezTo>
                    <a:pt x="9203" y="178033"/>
                    <a:pt x="61012" y="103094"/>
                    <a:pt x="115564" y="51160"/>
                  </a:cubicBezTo>
                  <a:cubicBezTo>
                    <a:pt x="147361" y="20985"/>
                    <a:pt x="191610" y="4900"/>
                    <a:pt x="237621" y="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13" name="Freeform: Shape 12">
              <a:extLst>
                <a:ext uri="{FF2B5EF4-FFF2-40B4-BE49-F238E27FC236}">
                  <a16:creationId xmlns:a16="http://schemas.microsoft.com/office/drawing/2014/main" id="{C194A764-16E1-4D0D-9357-76F80E608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53045" y="3808430"/>
              <a:ext cx="144912" cy="193414"/>
            </a:xfrm>
            <a:custGeom>
              <a:avLst/>
              <a:gdLst>
                <a:gd name="connsiteX0" fmla="*/ 390625 w 511232"/>
                <a:gd name="connsiteY0" fmla="*/ 1621 h 682341"/>
                <a:gd name="connsiteX1" fmla="*/ 508142 w 511232"/>
                <a:gd name="connsiteY1" fmla="*/ 64038 h 682341"/>
                <a:gd name="connsiteX2" fmla="*/ 508453 w 511232"/>
                <a:gd name="connsiteY2" fmla="*/ 121832 h 682341"/>
                <a:gd name="connsiteX3" fmla="*/ 316492 w 511232"/>
                <a:gd name="connsiteY3" fmla="*/ 567602 h 682341"/>
                <a:gd name="connsiteX4" fmla="*/ 80265 w 511232"/>
                <a:gd name="connsiteY4" fmla="*/ 640359 h 682341"/>
                <a:gd name="connsiteX5" fmla="*/ 13306 w 511232"/>
                <a:gd name="connsiteY5" fmla="*/ 274828 h 682341"/>
                <a:gd name="connsiteX6" fmla="*/ 140989 w 511232"/>
                <a:gd name="connsiteY6" fmla="*/ 107181 h 682341"/>
                <a:gd name="connsiteX7" fmla="*/ 390625 w 511232"/>
                <a:gd name="connsiteY7" fmla="*/ 1621 h 682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1232" h="682341">
                  <a:moveTo>
                    <a:pt x="390625" y="1621"/>
                  </a:moveTo>
                  <a:cubicBezTo>
                    <a:pt x="446543" y="-5212"/>
                    <a:pt x="493343" y="8441"/>
                    <a:pt x="508142" y="64038"/>
                  </a:cubicBezTo>
                  <a:cubicBezTo>
                    <a:pt x="513192" y="82866"/>
                    <a:pt x="511134" y="102754"/>
                    <a:pt x="508453" y="121832"/>
                  </a:cubicBezTo>
                  <a:cubicBezTo>
                    <a:pt x="485324" y="287796"/>
                    <a:pt x="417242" y="443971"/>
                    <a:pt x="316492" y="567602"/>
                  </a:cubicBezTo>
                  <a:cubicBezTo>
                    <a:pt x="253024" y="645534"/>
                    <a:pt x="165055" y="737743"/>
                    <a:pt x="80265" y="640359"/>
                  </a:cubicBezTo>
                  <a:cubicBezTo>
                    <a:pt x="5014" y="553948"/>
                    <a:pt x="-17368" y="383621"/>
                    <a:pt x="13306" y="274828"/>
                  </a:cubicBezTo>
                  <a:cubicBezTo>
                    <a:pt x="33443" y="203318"/>
                    <a:pt x="83382" y="146521"/>
                    <a:pt x="140989" y="107181"/>
                  </a:cubicBezTo>
                  <a:cubicBezTo>
                    <a:pt x="178904" y="81308"/>
                    <a:pt x="297428" y="13010"/>
                    <a:pt x="390625" y="16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14" name="Freeform: Shape 13">
              <a:extLst>
                <a:ext uri="{FF2B5EF4-FFF2-40B4-BE49-F238E27FC236}">
                  <a16:creationId xmlns:a16="http://schemas.microsoft.com/office/drawing/2014/main" id="{115B7F3F-A40D-4F24-8536-E2420B4332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84524" y="3907536"/>
              <a:ext cx="132121" cy="93006"/>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15" name="Graphic 12">
              <a:extLst>
                <a:ext uri="{FF2B5EF4-FFF2-40B4-BE49-F238E27FC236}">
                  <a16:creationId xmlns:a16="http://schemas.microsoft.com/office/drawing/2014/main" id="{CEF42844-A829-4ED2-A360-63BB2A7C45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42141" y="3272152"/>
              <a:ext cx="180625" cy="158824"/>
            </a:xfrm>
            <a:custGeom>
              <a:avLst/>
              <a:gdLst>
                <a:gd name="connsiteX0" fmla="*/ 63289 w 3341477"/>
                <a:gd name="connsiteY0" fmla="*/ 1933384 h 2938167"/>
                <a:gd name="connsiteX1" fmla="*/ 263314 w 3341477"/>
                <a:gd name="connsiteY1" fmla="*/ 514159 h 2938167"/>
                <a:gd name="connsiteX2" fmla="*/ 1098276 w 3341477"/>
                <a:gd name="connsiteY2" fmla="*/ 952 h 2938167"/>
                <a:gd name="connsiteX3" fmla="*/ 2654089 w 3341477"/>
                <a:gd name="connsiteY3" fmla="*/ 371284 h 2938167"/>
                <a:gd name="connsiteX4" fmla="*/ 3219398 w 3341477"/>
                <a:gd name="connsiteY4" fmla="*/ 2080926 h 2938167"/>
                <a:gd name="connsiteX5" fmla="*/ 2044489 w 3341477"/>
                <a:gd name="connsiteY5" fmla="*/ 2933509 h 2938167"/>
                <a:gd name="connsiteX6" fmla="*/ 453814 w 3341477"/>
                <a:gd name="connsiteY6" fmla="*/ 2495359 h 2938167"/>
                <a:gd name="connsiteX7" fmla="*/ 63289 w 3341477"/>
                <a:gd name="connsiteY7" fmla="*/ 1933384 h 293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1477" h="2938167">
                  <a:moveTo>
                    <a:pt x="63289" y="1933384"/>
                  </a:moveTo>
                  <a:cubicBezTo>
                    <a:pt x="56717" y="1895856"/>
                    <a:pt x="-165311" y="914209"/>
                    <a:pt x="263314" y="514159"/>
                  </a:cubicBezTo>
                  <a:cubicBezTo>
                    <a:pt x="691939" y="114109"/>
                    <a:pt x="609262" y="11620"/>
                    <a:pt x="1098276" y="952"/>
                  </a:cubicBezTo>
                  <a:cubicBezTo>
                    <a:pt x="1587289" y="-9716"/>
                    <a:pt x="2320714" y="66484"/>
                    <a:pt x="2654089" y="371284"/>
                  </a:cubicBezTo>
                  <a:cubicBezTo>
                    <a:pt x="2987464" y="676084"/>
                    <a:pt x="3603732" y="1514094"/>
                    <a:pt x="3219398" y="2080926"/>
                  </a:cubicBezTo>
                  <a:cubicBezTo>
                    <a:pt x="2835064" y="2647759"/>
                    <a:pt x="2558839" y="2895409"/>
                    <a:pt x="2044489" y="2933509"/>
                  </a:cubicBezTo>
                  <a:cubicBezTo>
                    <a:pt x="1530139" y="2971609"/>
                    <a:pt x="701464" y="2771584"/>
                    <a:pt x="453814" y="2495359"/>
                  </a:cubicBezTo>
                  <a:cubicBezTo>
                    <a:pt x="206164" y="2219134"/>
                    <a:pt x="101389" y="2152459"/>
                    <a:pt x="63289" y="1933384"/>
                  </a:cubicBezTo>
                  <a:close/>
                </a:path>
              </a:pathLst>
            </a:custGeom>
            <a:grpFill/>
            <a:ln w="9525" cap="flat">
              <a:noFill/>
              <a:prstDash val="solid"/>
              <a:miter/>
            </a:ln>
          </p:spPr>
          <p:txBody>
            <a:bodyPr rtlCol="0" anchor="ctr"/>
            <a:lstStyle/>
            <a:p>
              <a:endParaRPr lang="en-US"/>
            </a:p>
          </p:txBody>
        </p:sp>
        <p:sp>
          <p:nvSpPr>
            <p:cNvPr id="16" name="Graphic 15">
              <a:extLst>
                <a:ext uri="{FF2B5EF4-FFF2-40B4-BE49-F238E27FC236}">
                  <a16:creationId xmlns:a16="http://schemas.microsoft.com/office/drawing/2014/main" id="{57B23B52-A1C3-44EF-BC11-9094A0DA11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02136" y="3379098"/>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17" name="Graphic 15">
              <a:extLst>
                <a:ext uri="{FF2B5EF4-FFF2-40B4-BE49-F238E27FC236}">
                  <a16:creationId xmlns:a16="http://schemas.microsoft.com/office/drawing/2014/main" id="{064E08E5-DA92-4CF2-A0BF-E341800227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8005" y="3504095"/>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18" name="Freeform: Shape 17">
              <a:extLst>
                <a:ext uri="{FF2B5EF4-FFF2-40B4-BE49-F238E27FC236}">
                  <a16:creationId xmlns:a16="http://schemas.microsoft.com/office/drawing/2014/main" id="{7A222560-E657-4CAE-B667-7BE9E224B2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43727" y="3666564"/>
              <a:ext cx="173527" cy="138496"/>
            </a:xfrm>
            <a:custGeom>
              <a:avLst/>
              <a:gdLst>
                <a:gd name="connsiteX0" fmla="*/ 237392 w 789043"/>
                <a:gd name="connsiteY0" fmla="*/ 81 h 629754"/>
                <a:gd name="connsiteX1" fmla="*/ 758692 w 789043"/>
                <a:gd name="connsiteY1" fmla="*/ 233550 h 629754"/>
                <a:gd name="connsiteX2" fmla="*/ 650647 w 789043"/>
                <a:gd name="connsiteY2" fmla="*/ 335111 h 629754"/>
                <a:gd name="connsiteX3" fmla="*/ 315041 w 789043"/>
                <a:gd name="connsiteY3" fmla="*/ 584992 h 629754"/>
                <a:gd name="connsiteX4" fmla="*/ 192159 w 789043"/>
                <a:gd name="connsiteY4" fmla="*/ 625953 h 629754"/>
                <a:gd name="connsiteX5" fmla="*/ 124264 w 789043"/>
                <a:gd name="connsiteY5" fmla="*/ 552260 h 629754"/>
                <a:gd name="connsiteX6" fmla="*/ 1631 w 789043"/>
                <a:gd name="connsiteY6" fmla="*/ 133735 h 629754"/>
                <a:gd name="connsiteX7" fmla="*/ 35422 w 789043"/>
                <a:gd name="connsiteY7" fmla="*/ 14157 h 629754"/>
                <a:gd name="connsiteX8" fmla="*/ 113728 w 789043"/>
                <a:gd name="connsiteY8" fmla="*/ 378 h 629754"/>
                <a:gd name="connsiteX9" fmla="*/ 237392 w 789043"/>
                <a:gd name="connsiteY9" fmla="*/ 81 h 62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9043" h="629754">
                  <a:moveTo>
                    <a:pt x="237392" y="81"/>
                  </a:moveTo>
                  <a:cubicBezTo>
                    <a:pt x="474795" y="-992"/>
                    <a:pt x="907215" y="10463"/>
                    <a:pt x="758692" y="233550"/>
                  </a:cubicBezTo>
                  <a:cubicBezTo>
                    <a:pt x="731135" y="274948"/>
                    <a:pt x="690486" y="305435"/>
                    <a:pt x="650647" y="335111"/>
                  </a:cubicBezTo>
                  <a:cubicBezTo>
                    <a:pt x="538737" y="418405"/>
                    <a:pt x="426889" y="501698"/>
                    <a:pt x="315041" y="584992"/>
                  </a:cubicBezTo>
                  <a:cubicBezTo>
                    <a:pt x="278943" y="611863"/>
                    <a:pt x="234865" y="640167"/>
                    <a:pt x="192159" y="625953"/>
                  </a:cubicBezTo>
                  <a:cubicBezTo>
                    <a:pt x="159614" y="615105"/>
                    <a:pt x="139851" y="582810"/>
                    <a:pt x="124264" y="552260"/>
                  </a:cubicBezTo>
                  <a:cubicBezTo>
                    <a:pt x="57742" y="422021"/>
                    <a:pt x="15908" y="279250"/>
                    <a:pt x="1631" y="133735"/>
                  </a:cubicBezTo>
                  <a:cubicBezTo>
                    <a:pt x="-2671" y="90343"/>
                    <a:pt x="-676" y="38596"/>
                    <a:pt x="35422" y="14157"/>
                  </a:cubicBezTo>
                  <a:cubicBezTo>
                    <a:pt x="57804" y="-931"/>
                    <a:pt x="86795" y="-557"/>
                    <a:pt x="113728" y="378"/>
                  </a:cubicBezTo>
                  <a:cubicBezTo>
                    <a:pt x="138207" y="1243"/>
                    <a:pt x="182606" y="328"/>
                    <a:pt x="237392" y="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0" name="Freeform: Shape 19">
            <a:extLst>
              <a:ext uri="{FF2B5EF4-FFF2-40B4-BE49-F238E27FC236}">
                <a16:creationId xmlns:a16="http://schemas.microsoft.com/office/drawing/2014/main" id="{59226104-0061-4319-8237-9C001BF85D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15181" y="-615181"/>
            <a:ext cx="1085312" cy="2315675"/>
          </a:xfrm>
          <a:custGeom>
            <a:avLst/>
            <a:gdLst>
              <a:gd name="connsiteX0" fmla="*/ 0 w 1085312"/>
              <a:gd name="connsiteY0" fmla="*/ 2315675 h 2315675"/>
              <a:gd name="connsiteX1" fmla="*/ 0 w 1085312"/>
              <a:gd name="connsiteY1" fmla="*/ 0 h 2315675"/>
              <a:gd name="connsiteX2" fmla="*/ 53089 w 1085312"/>
              <a:gd name="connsiteY2" fmla="*/ 4542 h 2315675"/>
              <a:gd name="connsiteX3" fmla="*/ 790077 w 1085312"/>
              <a:gd name="connsiteY3" fmla="*/ 872756 h 2315675"/>
              <a:gd name="connsiteX4" fmla="*/ 1085252 w 1085312"/>
              <a:gd name="connsiteY4" fmla="*/ 1943649 h 2315675"/>
              <a:gd name="connsiteX5" fmla="*/ 1064832 w 1085312"/>
              <a:gd name="connsiteY5" fmla="*/ 2198094 h 2315675"/>
              <a:gd name="connsiteX6" fmla="*/ 1043734 w 1085312"/>
              <a:gd name="connsiteY6" fmla="*/ 2315675 h 2315675"/>
              <a:gd name="connsiteX7" fmla="*/ 0 w 1085312"/>
              <a:gd name="connsiteY7" fmla="*/ 2315675 h 2315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5312" h="2315675">
                <a:moveTo>
                  <a:pt x="0" y="2315675"/>
                </a:moveTo>
                <a:lnTo>
                  <a:pt x="0" y="0"/>
                </a:lnTo>
                <a:lnTo>
                  <a:pt x="53089" y="4542"/>
                </a:lnTo>
                <a:cubicBezTo>
                  <a:pt x="405263" y="73503"/>
                  <a:pt x="612623" y="486635"/>
                  <a:pt x="790077" y="872756"/>
                </a:cubicBezTo>
                <a:cubicBezTo>
                  <a:pt x="937425" y="1193596"/>
                  <a:pt x="1088787" y="1533232"/>
                  <a:pt x="1085252" y="1943649"/>
                </a:cubicBezTo>
                <a:cubicBezTo>
                  <a:pt x="1084528" y="2029058"/>
                  <a:pt x="1077341" y="2113833"/>
                  <a:pt x="1064832" y="2198094"/>
                </a:cubicBezTo>
                <a:lnTo>
                  <a:pt x="1043734" y="2315675"/>
                </a:lnTo>
                <a:lnTo>
                  <a:pt x="0" y="2315675"/>
                </a:lnTo>
                <a:close/>
              </a:path>
            </a:pathLst>
          </a:custGeom>
          <a:solidFill>
            <a:schemeClr val="accent5">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22" name="Graphic 78">
            <a:extLst>
              <a:ext uri="{FF2B5EF4-FFF2-40B4-BE49-F238E27FC236}">
                <a16:creationId xmlns:a16="http://schemas.microsoft.com/office/drawing/2014/main" id="{51B01909-73B8-4486-A749-C643B1D7E36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30225" y="3267662"/>
            <a:ext cx="972241" cy="45718"/>
            <a:chOff x="4886325" y="3371754"/>
            <a:chExt cx="2418492" cy="113728"/>
          </a:xfrm>
          <a:solidFill>
            <a:schemeClr val="accent1"/>
          </a:solidFill>
        </p:grpSpPr>
        <p:sp>
          <p:nvSpPr>
            <p:cNvPr id="23" name="Graphic 78">
              <a:extLst>
                <a:ext uri="{FF2B5EF4-FFF2-40B4-BE49-F238E27FC236}">
                  <a16:creationId xmlns:a16="http://schemas.microsoft.com/office/drawing/2014/main" id="{5E279D86-4533-45F1-B0AA-D237399A5E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24" name="Graphic 78">
              <a:extLst>
                <a:ext uri="{FF2B5EF4-FFF2-40B4-BE49-F238E27FC236}">
                  <a16:creationId xmlns:a16="http://schemas.microsoft.com/office/drawing/2014/main" id="{764FD722-CB31-4326-ADD8-CBA52FD1FF59}"/>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886709" y="3371754"/>
              <a:ext cx="2418108" cy="113728"/>
              <a:chOff x="4886709" y="3371754"/>
              <a:chExt cx="2418108" cy="113728"/>
            </a:xfrm>
            <a:grpFill/>
          </p:grpSpPr>
          <p:sp>
            <p:nvSpPr>
              <p:cNvPr id="25" name="Graphic 78">
                <a:extLst>
                  <a:ext uri="{FF2B5EF4-FFF2-40B4-BE49-F238E27FC236}">
                    <a16:creationId xmlns:a16="http://schemas.microsoft.com/office/drawing/2014/main" id="{24E4BCEC-8B0A-444E-8509-1B3BB0449E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26" name="Graphic 78">
                <a:extLst>
                  <a:ext uri="{FF2B5EF4-FFF2-40B4-BE49-F238E27FC236}">
                    <a16:creationId xmlns:a16="http://schemas.microsoft.com/office/drawing/2014/main" id="{9DB36622-1DC7-4B17-8984-588BA8999F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27" name="Graphic 78">
                <a:extLst>
                  <a:ext uri="{FF2B5EF4-FFF2-40B4-BE49-F238E27FC236}">
                    <a16:creationId xmlns:a16="http://schemas.microsoft.com/office/drawing/2014/main" id="{51B97AF0-1974-42B9-B5FC-A332C52E82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28" name="Graphic 78">
                <a:extLst>
                  <a:ext uri="{FF2B5EF4-FFF2-40B4-BE49-F238E27FC236}">
                    <a16:creationId xmlns:a16="http://schemas.microsoft.com/office/drawing/2014/main" id="{95A298AD-BE5D-4BE1-8CDF-DBFB42D63F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 useBgFill="1">
        <p:nvSpPr>
          <p:cNvPr id="30" name="Rectangle 29">
            <a:extLst>
              <a:ext uri="{FF2B5EF4-FFF2-40B4-BE49-F238E27FC236}">
                <a16:creationId xmlns:a16="http://schemas.microsoft.com/office/drawing/2014/main" id="{A5D0B0D3-D735-4619-AA45-B57B791E17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5" name="Picture 4" descr="Question mark on green pastel background">
            <a:extLst>
              <a:ext uri="{FF2B5EF4-FFF2-40B4-BE49-F238E27FC236}">
                <a16:creationId xmlns:a16="http://schemas.microsoft.com/office/drawing/2014/main" id="{031F53B8-D7A7-4DE6-AC79-C86AD588D0E3}"/>
              </a:ext>
            </a:extLst>
          </p:cNvPr>
          <p:cNvPicPr>
            <a:picLocks noChangeAspect="1"/>
          </p:cNvPicPr>
          <p:nvPr/>
        </p:nvPicPr>
        <p:blipFill rotWithShape="1">
          <a:blip r:embed="rId2"/>
          <a:srcRect t="3561" b="21397"/>
          <a:stretch/>
        </p:blipFill>
        <p:spPr>
          <a:xfrm>
            <a:off x="20" y="10"/>
            <a:ext cx="12185156" cy="6857990"/>
          </a:xfrm>
          <a:prstGeom prst="rect">
            <a:avLst/>
          </a:prstGeom>
        </p:spPr>
      </p:pic>
      <p:sp>
        <p:nvSpPr>
          <p:cNvPr id="32" name="Rectangle 31">
            <a:extLst>
              <a:ext uri="{FF2B5EF4-FFF2-40B4-BE49-F238E27FC236}">
                <a16:creationId xmlns:a16="http://schemas.microsoft.com/office/drawing/2014/main" id="{948AEA76-67F2-4344-A189-9BFFE00763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89239" y="-389238"/>
            <a:ext cx="6858000" cy="7636476"/>
          </a:xfrm>
          <a:prstGeom prst="rect">
            <a:avLst/>
          </a:prstGeom>
          <a:gradFill>
            <a:gsLst>
              <a:gs pos="100000">
                <a:srgbClr val="000000">
                  <a:alpha val="0"/>
                </a:srgbClr>
              </a:gs>
              <a:gs pos="0">
                <a:schemeClr val="tx1"/>
              </a:gs>
              <a:gs pos="0">
                <a:srgbClr val="000000">
                  <a:alpha val="7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9EE8054-DBBF-5B42-86FD-C2C8243C7AB6}"/>
              </a:ext>
            </a:extLst>
          </p:cNvPr>
          <p:cNvSpPr>
            <a:spLocks noGrp="1"/>
          </p:cNvSpPr>
          <p:nvPr>
            <p:ph type="title"/>
          </p:nvPr>
        </p:nvSpPr>
        <p:spPr>
          <a:xfrm>
            <a:off x="530352" y="799521"/>
            <a:ext cx="5565648" cy="2179601"/>
          </a:xfrm>
        </p:spPr>
        <p:txBody>
          <a:bodyPr vert="horz" lIns="91440" tIns="45720" rIns="91440" bIns="45720" rtlCol="0" anchor="b">
            <a:normAutofit/>
          </a:bodyPr>
          <a:lstStyle/>
          <a:p>
            <a:r>
              <a:rPr lang="en-US">
                <a:solidFill>
                  <a:srgbClr val="FFFFFF"/>
                </a:solidFill>
              </a:rPr>
              <a:t>Trả lời 3 câu hỏi suy nghiệm</a:t>
            </a:r>
          </a:p>
        </p:txBody>
      </p:sp>
      <p:sp>
        <p:nvSpPr>
          <p:cNvPr id="3" name="Text Placeholder 2">
            <a:extLst>
              <a:ext uri="{FF2B5EF4-FFF2-40B4-BE49-F238E27FC236}">
                <a16:creationId xmlns:a16="http://schemas.microsoft.com/office/drawing/2014/main" id="{87919210-8087-3848-B431-5EF68704C588}"/>
              </a:ext>
            </a:extLst>
          </p:cNvPr>
          <p:cNvSpPr>
            <a:spLocks noGrp="1"/>
          </p:cNvSpPr>
          <p:nvPr>
            <p:ph type="body" idx="1"/>
          </p:nvPr>
        </p:nvSpPr>
        <p:spPr>
          <a:xfrm>
            <a:off x="530352" y="3624760"/>
            <a:ext cx="4511782" cy="1633040"/>
          </a:xfrm>
        </p:spPr>
        <p:txBody>
          <a:bodyPr vert="horz" lIns="91440" tIns="45720" rIns="91440" bIns="45720" rtlCol="0">
            <a:normAutofit/>
          </a:bodyPr>
          <a:lstStyle/>
          <a:p>
            <a:r>
              <a:rPr lang="en-US" sz="3600" b="1" dirty="0" err="1">
                <a:solidFill>
                  <a:srgbClr val="FFFF00"/>
                </a:solidFill>
              </a:rPr>
              <a:t>Văn</a:t>
            </a:r>
            <a:r>
              <a:rPr lang="en-US" sz="3600" b="1" dirty="0">
                <a:solidFill>
                  <a:srgbClr val="FFFF00"/>
                </a:solidFill>
              </a:rPr>
              <a:t> </a:t>
            </a:r>
            <a:r>
              <a:rPr lang="en-US" sz="3600" b="1" dirty="0" err="1">
                <a:solidFill>
                  <a:srgbClr val="FFFF00"/>
                </a:solidFill>
              </a:rPr>
              <a:t>Hoá</a:t>
            </a:r>
            <a:r>
              <a:rPr lang="en-US" sz="3600" b="1" dirty="0">
                <a:solidFill>
                  <a:srgbClr val="FFFF00"/>
                </a:solidFill>
              </a:rPr>
              <a:t> </a:t>
            </a:r>
            <a:r>
              <a:rPr lang="en-US" sz="3600" b="1" dirty="0" err="1">
                <a:solidFill>
                  <a:srgbClr val="FFFF00"/>
                </a:solidFill>
              </a:rPr>
              <a:t>và</a:t>
            </a:r>
            <a:r>
              <a:rPr lang="en-US" sz="3600" b="1" dirty="0">
                <a:solidFill>
                  <a:srgbClr val="FFFF00"/>
                </a:solidFill>
              </a:rPr>
              <a:t> </a:t>
            </a:r>
            <a:r>
              <a:rPr lang="en-US" sz="3600" b="1" dirty="0" err="1">
                <a:solidFill>
                  <a:srgbClr val="FFFF00"/>
                </a:solidFill>
              </a:rPr>
              <a:t>Giá</a:t>
            </a:r>
            <a:r>
              <a:rPr lang="en-US" sz="3600" b="1" dirty="0">
                <a:solidFill>
                  <a:srgbClr val="FFFF00"/>
                </a:solidFill>
              </a:rPr>
              <a:t> </a:t>
            </a:r>
            <a:r>
              <a:rPr lang="en-US" sz="3600" b="1" dirty="0" err="1">
                <a:solidFill>
                  <a:srgbClr val="FFFF00"/>
                </a:solidFill>
              </a:rPr>
              <a:t>Trị</a:t>
            </a:r>
            <a:r>
              <a:rPr lang="en-US" sz="3600" b="1" dirty="0">
                <a:solidFill>
                  <a:srgbClr val="FFFF00"/>
                </a:solidFill>
              </a:rPr>
              <a:t> </a:t>
            </a:r>
            <a:r>
              <a:rPr lang="en-US" sz="3600" b="1" dirty="0" err="1">
                <a:solidFill>
                  <a:srgbClr val="FFFF00"/>
                </a:solidFill>
              </a:rPr>
              <a:t>Thiên</a:t>
            </a:r>
            <a:r>
              <a:rPr lang="en-US" sz="3600" b="1" dirty="0">
                <a:solidFill>
                  <a:srgbClr val="FFFF00"/>
                </a:solidFill>
              </a:rPr>
              <a:t> </a:t>
            </a:r>
            <a:r>
              <a:rPr lang="en-US" sz="3600" b="1" dirty="0" err="1">
                <a:solidFill>
                  <a:srgbClr val="FFFF00"/>
                </a:solidFill>
              </a:rPr>
              <a:t>Đàng</a:t>
            </a:r>
            <a:endParaRPr lang="en-US" sz="3600" b="1" dirty="0">
              <a:solidFill>
                <a:srgbClr val="FFFF00"/>
              </a:solidFill>
            </a:endParaRPr>
          </a:p>
        </p:txBody>
      </p:sp>
      <p:grpSp>
        <p:nvGrpSpPr>
          <p:cNvPr id="34" name="Graphic 78">
            <a:extLst>
              <a:ext uri="{FF2B5EF4-FFF2-40B4-BE49-F238E27FC236}">
                <a16:creationId xmlns:a16="http://schemas.microsoft.com/office/drawing/2014/main" id="{DBBA0A0D-8F6A-400A-9E49-8C008E2C7D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30225" y="3267662"/>
            <a:ext cx="972241" cy="45718"/>
            <a:chOff x="4886325" y="3371754"/>
            <a:chExt cx="2418492" cy="113728"/>
          </a:xfrm>
          <a:solidFill>
            <a:schemeClr val="accent1"/>
          </a:solidFill>
        </p:grpSpPr>
        <p:sp>
          <p:nvSpPr>
            <p:cNvPr id="35" name="Graphic 78">
              <a:extLst>
                <a:ext uri="{FF2B5EF4-FFF2-40B4-BE49-F238E27FC236}">
                  <a16:creationId xmlns:a16="http://schemas.microsoft.com/office/drawing/2014/main" id="{A5DD701E-4BC9-48E3-AF4F-013B52D63D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36" name="Graphic 78">
              <a:extLst>
                <a:ext uri="{FF2B5EF4-FFF2-40B4-BE49-F238E27FC236}">
                  <a16:creationId xmlns:a16="http://schemas.microsoft.com/office/drawing/2014/main" id="{FB658B62-664D-4B3B-BBDA-235666290B4A}"/>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886709" y="3371754"/>
              <a:ext cx="2418108" cy="113728"/>
              <a:chOff x="4886709" y="3371754"/>
              <a:chExt cx="2418108" cy="113728"/>
            </a:xfrm>
            <a:grpFill/>
          </p:grpSpPr>
          <p:sp>
            <p:nvSpPr>
              <p:cNvPr id="37" name="Graphic 78">
                <a:extLst>
                  <a:ext uri="{FF2B5EF4-FFF2-40B4-BE49-F238E27FC236}">
                    <a16:creationId xmlns:a16="http://schemas.microsoft.com/office/drawing/2014/main" id="{B11F9D25-67B1-4BDB-A290-97B93A19DF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38" name="Graphic 78">
                <a:extLst>
                  <a:ext uri="{FF2B5EF4-FFF2-40B4-BE49-F238E27FC236}">
                    <a16:creationId xmlns:a16="http://schemas.microsoft.com/office/drawing/2014/main" id="{B9D5C40A-1B1B-4C25-9707-E8F1CF6EEC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39" name="Graphic 78">
                <a:extLst>
                  <a:ext uri="{FF2B5EF4-FFF2-40B4-BE49-F238E27FC236}">
                    <a16:creationId xmlns:a16="http://schemas.microsoft.com/office/drawing/2014/main" id="{2DD0C1D6-FF64-45AB-8775-83AB3C470B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40" name="Graphic 78">
                <a:extLst>
                  <a:ext uri="{FF2B5EF4-FFF2-40B4-BE49-F238E27FC236}">
                    <a16:creationId xmlns:a16="http://schemas.microsoft.com/office/drawing/2014/main" id="{15AFBB84-8485-4329-89FC-04663D985B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190868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F9C493A-9F03-49B4-B3FB-19CE5AC115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398"/>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10" name="Freeform: Shape 9">
            <a:extLst>
              <a:ext uri="{FF2B5EF4-FFF2-40B4-BE49-F238E27FC236}">
                <a16:creationId xmlns:a16="http://schemas.microsoft.com/office/drawing/2014/main" id="{90A46C7D-C1BB-49B8-8D37-39742820E9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15182" y="-615181"/>
            <a:ext cx="1085312" cy="2315675"/>
          </a:xfrm>
          <a:custGeom>
            <a:avLst/>
            <a:gdLst>
              <a:gd name="connsiteX0" fmla="*/ 0 w 1085312"/>
              <a:gd name="connsiteY0" fmla="*/ 2315675 h 2315675"/>
              <a:gd name="connsiteX1" fmla="*/ 0 w 1085312"/>
              <a:gd name="connsiteY1" fmla="*/ 0 h 2315675"/>
              <a:gd name="connsiteX2" fmla="*/ 53089 w 1085312"/>
              <a:gd name="connsiteY2" fmla="*/ 4542 h 2315675"/>
              <a:gd name="connsiteX3" fmla="*/ 790077 w 1085312"/>
              <a:gd name="connsiteY3" fmla="*/ 872756 h 2315675"/>
              <a:gd name="connsiteX4" fmla="*/ 1085252 w 1085312"/>
              <a:gd name="connsiteY4" fmla="*/ 1943649 h 2315675"/>
              <a:gd name="connsiteX5" fmla="*/ 1064832 w 1085312"/>
              <a:gd name="connsiteY5" fmla="*/ 2198094 h 2315675"/>
              <a:gd name="connsiteX6" fmla="*/ 1043734 w 1085312"/>
              <a:gd name="connsiteY6" fmla="*/ 2315675 h 2315675"/>
              <a:gd name="connsiteX7" fmla="*/ 0 w 1085312"/>
              <a:gd name="connsiteY7" fmla="*/ 2315675 h 2315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5312" h="2315675">
                <a:moveTo>
                  <a:pt x="0" y="2315675"/>
                </a:moveTo>
                <a:lnTo>
                  <a:pt x="0" y="0"/>
                </a:lnTo>
                <a:lnTo>
                  <a:pt x="53089" y="4542"/>
                </a:lnTo>
                <a:cubicBezTo>
                  <a:pt x="405263" y="73503"/>
                  <a:pt x="612623" y="486635"/>
                  <a:pt x="790077" y="872756"/>
                </a:cubicBezTo>
                <a:cubicBezTo>
                  <a:pt x="937425" y="1193596"/>
                  <a:pt x="1088787" y="1533232"/>
                  <a:pt x="1085252" y="1943649"/>
                </a:cubicBezTo>
                <a:cubicBezTo>
                  <a:pt x="1084528" y="2029058"/>
                  <a:pt x="1077341" y="2113833"/>
                  <a:pt x="1064832" y="2198094"/>
                </a:cubicBezTo>
                <a:lnTo>
                  <a:pt x="1043734" y="2315675"/>
                </a:lnTo>
                <a:lnTo>
                  <a:pt x="0" y="2315675"/>
                </a:lnTo>
                <a:close/>
              </a:path>
            </a:pathLst>
          </a:custGeom>
          <a:solidFill>
            <a:schemeClr val="accent5">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E121674-9C3F-9E47-9BE5-A331539BDB83}"/>
              </a:ext>
            </a:extLst>
          </p:cNvPr>
          <p:cNvSpPr>
            <a:spLocks noGrp="1"/>
          </p:cNvSpPr>
          <p:nvPr>
            <p:ph type="title"/>
          </p:nvPr>
        </p:nvSpPr>
        <p:spPr>
          <a:xfrm>
            <a:off x="525717" y="787068"/>
            <a:ext cx="7602283" cy="1455091"/>
          </a:xfrm>
        </p:spPr>
        <p:txBody>
          <a:bodyPr>
            <a:normAutofit/>
          </a:bodyPr>
          <a:lstStyle/>
          <a:p>
            <a:r>
              <a:rPr lang="en-US" dirty="0"/>
              <a:t>MUỐI CỦA ĐẤT (</a:t>
            </a:r>
            <a:r>
              <a:rPr lang="vi-VN" dirty="0"/>
              <a:t>Các ngươi là muối của đất)</a:t>
            </a:r>
            <a:endParaRPr lang="en-US" dirty="0"/>
          </a:p>
        </p:txBody>
      </p:sp>
      <p:grpSp>
        <p:nvGrpSpPr>
          <p:cNvPr id="12" name="Graphic 78">
            <a:extLst>
              <a:ext uri="{FF2B5EF4-FFF2-40B4-BE49-F238E27FC236}">
                <a16:creationId xmlns:a16="http://schemas.microsoft.com/office/drawing/2014/main" id="{61BBAB6F-65E6-4E2B-B363-6AB27C84E0C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717" y="2585111"/>
            <a:ext cx="972241" cy="45718"/>
            <a:chOff x="4886325" y="3371754"/>
            <a:chExt cx="2418492" cy="113728"/>
          </a:xfrm>
          <a:solidFill>
            <a:schemeClr val="accent1"/>
          </a:solidFill>
        </p:grpSpPr>
        <p:sp>
          <p:nvSpPr>
            <p:cNvPr id="13" name="Graphic 78">
              <a:extLst>
                <a:ext uri="{FF2B5EF4-FFF2-40B4-BE49-F238E27FC236}">
                  <a16:creationId xmlns:a16="http://schemas.microsoft.com/office/drawing/2014/main" id="{6DA3BBB2-E620-4C13-98C9-FE1EF7D2ED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14" name="Graphic 78">
              <a:extLst>
                <a:ext uri="{FF2B5EF4-FFF2-40B4-BE49-F238E27FC236}">
                  <a16:creationId xmlns:a16="http://schemas.microsoft.com/office/drawing/2014/main" id="{ADC9AB5D-88A1-4FA9-B467-E8EF8FFE5B5D}"/>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886709" y="3371754"/>
              <a:ext cx="2418108" cy="113728"/>
              <a:chOff x="4886709" y="3371754"/>
              <a:chExt cx="2418108" cy="113728"/>
            </a:xfrm>
            <a:grpFill/>
          </p:grpSpPr>
          <p:sp>
            <p:nvSpPr>
              <p:cNvPr id="15" name="Graphic 78">
                <a:extLst>
                  <a:ext uri="{FF2B5EF4-FFF2-40B4-BE49-F238E27FC236}">
                    <a16:creationId xmlns:a16="http://schemas.microsoft.com/office/drawing/2014/main" id="{0867B8E5-4535-4743-8235-6612FEA410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6" name="Graphic 78">
                <a:extLst>
                  <a:ext uri="{FF2B5EF4-FFF2-40B4-BE49-F238E27FC236}">
                    <a16:creationId xmlns:a16="http://schemas.microsoft.com/office/drawing/2014/main" id="{BE48FEA7-5915-4751-8090-63F3094324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7" name="Graphic 78">
                <a:extLst>
                  <a:ext uri="{FF2B5EF4-FFF2-40B4-BE49-F238E27FC236}">
                    <a16:creationId xmlns:a16="http://schemas.microsoft.com/office/drawing/2014/main" id="{32B378CE-44FD-4120-B9ED-7828D4EE9A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8" name="Graphic 78">
                <a:extLst>
                  <a:ext uri="{FF2B5EF4-FFF2-40B4-BE49-F238E27FC236}">
                    <a16:creationId xmlns:a16="http://schemas.microsoft.com/office/drawing/2014/main" id="{40FA43D3-D34B-4BC7-80D0-F3E75A222A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
        <p:nvSpPr>
          <p:cNvPr id="3" name="Content Placeholder 2">
            <a:extLst>
              <a:ext uri="{FF2B5EF4-FFF2-40B4-BE49-F238E27FC236}">
                <a16:creationId xmlns:a16="http://schemas.microsoft.com/office/drawing/2014/main" id="{B72A4111-F405-4E49-A77E-125C41C8E1AD}"/>
              </a:ext>
            </a:extLst>
          </p:cNvPr>
          <p:cNvSpPr>
            <a:spLocks noGrp="1"/>
          </p:cNvSpPr>
          <p:nvPr>
            <p:ph idx="1"/>
          </p:nvPr>
        </p:nvSpPr>
        <p:spPr>
          <a:xfrm>
            <a:off x="525717" y="2796427"/>
            <a:ext cx="7602283" cy="3274503"/>
          </a:xfrm>
        </p:spPr>
        <p:txBody>
          <a:bodyPr>
            <a:normAutofit/>
          </a:bodyPr>
          <a:lstStyle/>
          <a:p>
            <a:r>
              <a:rPr lang="en-US" sz="2400" b="1" dirty="0" err="1"/>
              <a:t>Sự</a:t>
            </a:r>
            <a:r>
              <a:rPr lang="en-US" sz="2400" b="1" dirty="0"/>
              <a:t> </a:t>
            </a:r>
            <a:r>
              <a:rPr lang="en-US" sz="2400" b="1" dirty="0" err="1"/>
              <a:t>cao</a:t>
            </a:r>
            <a:r>
              <a:rPr lang="en-US" sz="2400" b="1" dirty="0"/>
              <a:t> </a:t>
            </a:r>
            <a:r>
              <a:rPr lang="en-US" sz="2400" b="1" dirty="0" err="1"/>
              <a:t>quý</a:t>
            </a:r>
            <a:r>
              <a:rPr lang="en-US" sz="2400" b="1" dirty="0"/>
              <a:t> </a:t>
            </a:r>
            <a:r>
              <a:rPr lang="en-US" sz="2400" b="1" dirty="0" err="1"/>
              <a:t>của</a:t>
            </a:r>
            <a:r>
              <a:rPr lang="en-US" sz="2400" b="1" dirty="0"/>
              <a:t> </a:t>
            </a:r>
            <a:r>
              <a:rPr lang="en-US" sz="2400" b="1" dirty="0" err="1"/>
              <a:t>tín</a:t>
            </a:r>
            <a:r>
              <a:rPr lang="en-US" sz="2400" b="1" dirty="0"/>
              <a:t> </a:t>
            </a:r>
            <a:r>
              <a:rPr lang="en-US" sz="2400" b="1" dirty="0" err="1"/>
              <a:t>đồ</a:t>
            </a:r>
            <a:r>
              <a:rPr lang="en-US" sz="2400" b="1" dirty="0"/>
              <a:t> </a:t>
            </a:r>
            <a:r>
              <a:rPr lang="en-US" sz="2400" b="1" dirty="0" err="1"/>
              <a:t>Đấng</a:t>
            </a:r>
            <a:r>
              <a:rPr lang="en-US" sz="2400" b="1" dirty="0"/>
              <a:t> Christ: </a:t>
            </a:r>
          </a:p>
          <a:p>
            <a:r>
              <a:rPr lang="en-US" sz="2400" dirty="0"/>
              <a:t>	</a:t>
            </a:r>
            <a:r>
              <a:rPr lang="en-US" sz="2400" dirty="0" err="1"/>
              <a:t>Chúng</a:t>
            </a:r>
            <a:r>
              <a:rPr lang="en-US" sz="2400" dirty="0"/>
              <a:t> ta </a:t>
            </a:r>
            <a:r>
              <a:rPr lang="en-US" sz="2400" dirty="0" err="1"/>
              <a:t>chẳng</a:t>
            </a:r>
            <a:r>
              <a:rPr lang="en-US" sz="2400" dirty="0"/>
              <a:t> </a:t>
            </a:r>
            <a:r>
              <a:rPr lang="en-US" sz="2400" dirty="0" err="1"/>
              <a:t>những</a:t>
            </a:r>
            <a:r>
              <a:rPr lang="en-US" sz="2400" dirty="0"/>
              <a:t> </a:t>
            </a:r>
            <a:r>
              <a:rPr lang="en-US" sz="2400" dirty="0" err="1"/>
              <a:t>bảo</a:t>
            </a:r>
            <a:r>
              <a:rPr lang="en-US" sz="2400" dirty="0"/>
              <a:t> </a:t>
            </a:r>
            <a:r>
              <a:rPr lang="en-US" sz="2400" dirty="0" err="1"/>
              <a:t>vệ</a:t>
            </a:r>
            <a:r>
              <a:rPr lang="en-US" sz="2400" dirty="0"/>
              <a:t> </a:t>
            </a:r>
            <a:r>
              <a:rPr lang="en-US" sz="2400" dirty="0" err="1"/>
              <a:t>thế</a:t>
            </a:r>
            <a:r>
              <a:rPr lang="en-US" sz="2400" dirty="0"/>
              <a:t> </a:t>
            </a:r>
            <a:r>
              <a:rPr lang="en-US" sz="2400" dirty="0" err="1"/>
              <a:t>gian</a:t>
            </a:r>
            <a:r>
              <a:rPr lang="en-US" sz="2400" dirty="0"/>
              <a:t> </a:t>
            </a:r>
            <a:r>
              <a:rPr lang="en-US" sz="2400" dirty="0" err="1"/>
              <a:t>khỏi</a:t>
            </a:r>
            <a:r>
              <a:rPr lang="en-US" sz="2400" dirty="0"/>
              <a:t> </a:t>
            </a:r>
            <a:r>
              <a:rPr lang="en-US" sz="2400" dirty="0" err="1"/>
              <a:t>bị</a:t>
            </a:r>
            <a:r>
              <a:rPr lang="en-US" sz="2400" dirty="0"/>
              <a:t> </a:t>
            </a:r>
            <a:r>
              <a:rPr lang="en-US" sz="2400" dirty="0" err="1"/>
              <a:t>huỷ</a:t>
            </a:r>
            <a:r>
              <a:rPr lang="en-US" sz="2400" dirty="0"/>
              <a:t> </a:t>
            </a:r>
            <a:r>
              <a:rPr lang="en-US" sz="2400" dirty="0" err="1"/>
              <a:t>diệt</a:t>
            </a:r>
            <a:r>
              <a:rPr lang="en-US" sz="2400" dirty="0"/>
              <a:t> </a:t>
            </a:r>
            <a:r>
              <a:rPr lang="en-US" sz="2400" dirty="0" err="1"/>
              <a:t>nhưng</a:t>
            </a:r>
            <a:r>
              <a:rPr lang="en-US" sz="2400" dirty="0"/>
              <a:t> </a:t>
            </a:r>
            <a:r>
              <a:rPr lang="en-US" sz="2400" dirty="0" err="1"/>
              <a:t>ngược</a:t>
            </a:r>
            <a:r>
              <a:rPr lang="en-US" sz="2400" dirty="0"/>
              <a:t> </a:t>
            </a:r>
            <a:r>
              <a:rPr lang="en-US" sz="2400" dirty="0" err="1"/>
              <a:t>lại</a:t>
            </a:r>
            <a:r>
              <a:rPr lang="en-US" sz="2400" dirty="0"/>
              <a:t> </a:t>
            </a:r>
            <a:r>
              <a:rPr lang="en-US" sz="2400" dirty="0" err="1"/>
              <a:t>thế</a:t>
            </a:r>
            <a:r>
              <a:rPr lang="en-US" sz="2400" dirty="0"/>
              <a:t> </a:t>
            </a:r>
            <a:r>
              <a:rPr lang="en-US" sz="2400" dirty="0" err="1"/>
              <a:t>gian</a:t>
            </a:r>
            <a:r>
              <a:rPr lang="en-US" sz="2400" dirty="0"/>
              <a:t> </a:t>
            </a:r>
            <a:r>
              <a:rPr lang="en-US" sz="2400" dirty="0" err="1"/>
              <a:t>còn</a:t>
            </a:r>
            <a:r>
              <a:rPr lang="en-US" sz="2400" dirty="0"/>
              <a:t> </a:t>
            </a:r>
            <a:r>
              <a:rPr lang="en-US" sz="2400" dirty="0" err="1"/>
              <a:t>có</a:t>
            </a:r>
            <a:r>
              <a:rPr lang="en-US" sz="2400" dirty="0"/>
              <a:t> </a:t>
            </a:r>
            <a:r>
              <a:rPr lang="en-US" sz="2400" dirty="0" err="1"/>
              <a:t>cơ</a:t>
            </a:r>
            <a:r>
              <a:rPr lang="en-US" sz="2400" dirty="0"/>
              <a:t> </a:t>
            </a:r>
            <a:r>
              <a:rPr lang="en-US" sz="2400" dirty="0" err="1"/>
              <a:t>hội</a:t>
            </a:r>
            <a:r>
              <a:rPr lang="en-US" sz="2400" dirty="0"/>
              <a:t> </a:t>
            </a:r>
            <a:r>
              <a:rPr lang="en-US" sz="2400" dirty="0" err="1"/>
              <a:t>được</a:t>
            </a:r>
            <a:r>
              <a:rPr lang="en-US" sz="2400" dirty="0"/>
              <a:t> </a:t>
            </a:r>
            <a:r>
              <a:rPr lang="en-US" sz="2400" dirty="0" err="1"/>
              <a:t>cứu</a:t>
            </a:r>
            <a:r>
              <a:rPr lang="en-US" sz="2400" dirty="0"/>
              <a:t> </a:t>
            </a:r>
            <a:r>
              <a:rPr lang="en-US" sz="2400" dirty="0" err="1"/>
              <a:t>khỏi</a:t>
            </a:r>
            <a:r>
              <a:rPr lang="en-US" sz="2400" dirty="0"/>
              <a:t> </a:t>
            </a:r>
            <a:r>
              <a:rPr lang="en-US" sz="2400" dirty="0" err="1"/>
              <a:t>sự</a:t>
            </a:r>
            <a:r>
              <a:rPr lang="en-US" sz="2400" dirty="0"/>
              <a:t> </a:t>
            </a:r>
            <a:r>
              <a:rPr lang="en-US" sz="2400" dirty="0" err="1"/>
              <a:t>chết</a:t>
            </a:r>
            <a:r>
              <a:rPr lang="en-US" sz="2400" dirty="0"/>
              <a:t> </a:t>
            </a:r>
            <a:r>
              <a:rPr lang="en-US" sz="2400" dirty="0" err="1"/>
              <a:t>đời</a:t>
            </a:r>
            <a:r>
              <a:rPr lang="en-US" sz="2400" dirty="0"/>
              <a:t> </a:t>
            </a:r>
            <a:r>
              <a:rPr lang="en-US" sz="2400" dirty="0" err="1"/>
              <a:t>đời</a:t>
            </a:r>
            <a:r>
              <a:rPr lang="en-US" sz="2400" dirty="0"/>
              <a:t>:</a:t>
            </a:r>
          </a:p>
          <a:p>
            <a:r>
              <a:rPr lang="en-US" sz="2400" dirty="0"/>
              <a:t>	Khi </a:t>
            </a:r>
            <a:r>
              <a:rPr lang="en-US" sz="2400" dirty="0" err="1"/>
              <a:t>Chúa</a:t>
            </a:r>
            <a:r>
              <a:rPr lang="en-US" sz="2400" dirty="0"/>
              <a:t> </a:t>
            </a:r>
            <a:r>
              <a:rPr lang="en-US" sz="2400" dirty="0" err="1"/>
              <a:t>sai</a:t>
            </a:r>
            <a:r>
              <a:rPr lang="en-US" sz="2400" dirty="0"/>
              <a:t> </a:t>
            </a:r>
            <a:r>
              <a:rPr lang="en-US" sz="2400" dirty="0" err="1"/>
              <a:t>phái</a:t>
            </a:r>
            <a:r>
              <a:rPr lang="en-US" sz="2400" dirty="0"/>
              <a:t> </a:t>
            </a:r>
            <a:r>
              <a:rPr lang="en-US" sz="2400" dirty="0" err="1"/>
              <a:t>chúng</a:t>
            </a:r>
            <a:r>
              <a:rPr lang="en-US" sz="2400" dirty="0"/>
              <a:t> ta </a:t>
            </a:r>
            <a:r>
              <a:rPr lang="en-US" sz="2400" dirty="0" err="1"/>
              <a:t>rao</a:t>
            </a:r>
            <a:r>
              <a:rPr lang="en-US" sz="2400" dirty="0"/>
              <a:t> </a:t>
            </a:r>
            <a:r>
              <a:rPr lang="en-US" sz="2400" dirty="0" err="1"/>
              <a:t>giãng</a:t>
            </a:r>
            <a:r>
              <a:rPr lang="en-US" sz="2400" dirty="0"/>
              <a:t> Tin </a:t>
            </a:r>
            <a:r>
              <a:rPr lang="en-US" sz="2400" dirty="0" err="1"/>
              <a:t>Lành</a:t>
            </a:r>
            <a:r>
              <a:rPr lang="en-US" sz="2400" dirty="0"/>
              <a:t> </a:t>
            </a:r>
            <a:r>
              <a:rPr lang="en-US" sz="2400" dirty="0" err="1"/>
              <a:t>cho</a:t>
            </a:r>
            <a:r>
              <a:rPr lang="en-US" sz="2400" dirty="0"/>
              <a:t> </a:t>
            </a:r>
            <a:r>
              <a:rPr lang="en-US" sz="2400" dirty="0" err="1"/>
              <a:t>muôn</a:t>
            </a:r>
            <a:r>
              <a:rPr lang="en-US" sz="2400" dirty="0"/>
              <a:t> </a:t>
            </a:r>
            <a:r>
              <a:rPr lang="en-US" sz="2400" dirty="0" err="1"/>
              <a:t>dân</a:t>
            </a:r>
            <a:r>
              <a:rPr lang="en-US" sz="2400" dirty="0"/>
              <a:t>.</a:t>
            </a:r>
          </a:p>
        </p:txBody>
      </p:sp>
      <p:sp>
        <p:nvSpPr>
          <p:cNvPr id="20" name="Freeform: Shape 19">
            <a:extLst>
              <a:ext uri="{FF2B5EF4-FFF2-40B4-BE49-F238E27FC236}">
                <a16:creationId xmlns:a16="http://schemas.microsoft.com/office/drawing/2014/main" id="{D5B4F0F5-BE58-4EC0-B650-A71A07437C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753030" y="5516668"/>
            <a:ext cx="2438970" cy="1341332"/>
          </a:xfrm>
          <a:custGeom>
            <a:avLst/>
            <a:gdLst>
              <a:gd name="connsiteX0" fmla="*/ 2025355 w 2438970"/>
              <a:gd name="connsiteY0" fmla="*/ 235 h 1341332"/>
              <a:gd name="connsiteX1" fmla="*/ 2381960 w 2438970"/>
              <a:gd name="connsiteY1" fmla="*/ 44517 h 1341332"/>
              <a:gd name="connsiteX2" fmla="*/ 2438970 w 2438970"/>
              <a:gd name="connsiteY2" fmla="*/ 58872 h 1341332"/>
              <a:gd name="connsiteX3" fmla="*/ 2438970 w 2438970"/>
              <a:gd name="connsiteY3" fmla="*/ 1341332 h 1341332"/>
              <a:gd name="connsiteX4" fmla="*/ 0 w 2438970"/>
              <a:gd name="connsiteY4" fmla="*/ 1341332 h 1341332"/>
              <a:gd name="connsiteX5" fmla="*/ 13333 w 2438970"/>
              <a:gd name="connsiteY5" fmla="*/ 1328018 h 1341332"/>
              <a:gd name="connsiteX6" fmla="*/ 936262 w 2438970"/>
              <a:gd name="connsiteY6" fmla="*/ 459947 h 1341332"/>
              <a:gd name="connsiteX7" fmla="*/ 1554028 w 2438970"/>
              <a:gd name="connsiteY7" fmla="*/ 71153 h 1341332"/>
              <a:gd name="connsiteX8" fmla="*/ 2025355 w 2438970"/>
              <a:gd name="connsiteY8" fmla="*/ 235 h 134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970" h="1341332">
                <a:moveTo>
                  <a:pt x="2025355" y="235"/>
                </a:moveTo>
                <a:cubicBezTo>
                  <a:pt x="2143847" y="2306"/>
                  <a:pt x="2262766" y="17993"/>
                  <a:pt x="2381960" y="44517"/>
                </a:cubicBezTo>
                <a:lnTo>
                  <a:pt x="2438970" y="58872"/>
                </a:lnTo>
                <a:lnTo>
                  <a:pt x="2438970" y="1341332"/>
                </a:lnTo>
                <a:lnTo>
                  <a:pt x="0" y="1341332"/>
                </a:lnTo>
                <a:lnTo>
                  <a:pt x="13333" y="1328018"/>
                </a:lnTo>
                <a:cubicBezTo>
                  <a:pt x="324723" y="1028950"/>
                  <a:pt x="645390" y="738459"/>
                  <a:pt x="936262" y="459947"/>
                </a:cubicBezTo>
                <a:cubicBezTo>
                  <a:pt x="1139660" y="265152"/>
                  <a:pt x="1345794" y="140817"/>
                  <a:pt x="1554028" y="71153"/>
                </a:cubicBezTo>
                <a:cubicBezTo>
                  <a:pt x="1710136" y="18918"/>
                  <a:pt x="1867365" y="-2526"/>
                  <a:pt x="2025355" y="235"/>
                </a:cubicBezTo>
                <a:close/>
              </a:path>
            </a:pathLst>
          </a:custGeom>
          <a:solidFill>
            <a:schemeClr val="accent2">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22" name="Group 21">
            <a:extLst>
              <a:ext uri="{FF2B5EF4-FFF2-40B4-BE49-F238E27FC236}">
                <a16:creationId xmlns:a16="http://schemas.microsoft.com/office/drawing/2014/main" id="{E700C1F5-B637-45FE-96CC-270D263A597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776050" y="5204025"/>
            <a:ext cx="886141" cy="802496"/>
            <a:chOff x="10948005" y="3272152"/>
            <a:chExt cx="868640" cy="786648"/>
          </a:xfrm>
          <a:solidFill>
            <a:schemeClr val="accent1"/>
          </a:solidFill>
        </p:grpSpPr>
        <p:sp>
          <p:nvSpPr>
            <p:cNvPr id="23" name="Freeform: Shape 22">
              <a:extLst>
                <a:ext uri="{FF2B5EF4-FFF2-40B4-BE49-F238E27FC236}">
                  <a16:creationId xmlns:a16="http://schemas.microsoft.com/office/drawing/2014/main" id="{83DA22C9-3830-4323-9087-6D7C1E6AA3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94317" y="3944888"/>
              <a:ext cx="128449" cy="113912"/>
            </a:xfrm>
            <a:custGeom>
              <a:avLst/>
              <a:gdLst>
                <a:gd name="connsiteX0" fmla="*/ 237621 w 453152"/>
                <a:gd name="connsiteY0" fmla="*/ 965 h 401867"/>
                <a:gd name="connsiteX1" fmla="*/ 370246 w 453152"/>
                <a:gd name="connsiteY1" fmla="*/ 23666 h 401867"/>
                <a:gd name="connsiteX2" fmla="*/ 437392 w 453152"/>
                <a:gd name="connsiteY2" fmla="*/ 198545 h 401867"/>
                <a:gd name="connsiteX3" fmla="*/ 67745 w 453152"/>
                <a:gd name="connsiteY3" fmla="*/ 392003 h 401867"/>
                <a:gd name="connsiteX4" fmla="*/ 911 w 453152"/>
                <a:gd name="connsiteY4" fmla="*/ 254095 h 401867"/>
                <a:gd name="connsiteX5" fmla="*/ 115564 w 453152"/>
                <a:gd name="connsiteY5" fmla="*/ 51160 h 401867"/>
                <a:gd name="connsiteX6" fmla="*/ 237621 w 453152"/>
                <a:gd name="connsiteY6" fmla="*/ 965 h 40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152" h="401867">
                  <a:moveTo>
                    <a:pt x="237621" y="965"/>
                  </a:moveTo>
                  <a:cubicBezTo>
                    <a:pt x="283632" y="-2971"/>
                    <a:pt x="331405" y="5243"/>
                    <a:pt x="370246" y="23666"/>
                  </a:cubicBezTo>
                  <a:cubicBezTo>
                    <a:pt x="436830" y="55275"/>
                    <a:pt x="477168" y="116810"/>
                    <a:pt x="437392" y="198545"/>
                  </a:cubicBezTo>
                  <a:cubicBezTo>
                    <a:pt x="391568" y="292624"/>
                    <a:pt x="176850" y="441630"/>
                    <a:pt x="67745" y="392003"/>
                  </a:cubicBezTo>
                  <a:cubicBezTo>
                    <a:pt x="18056" y="369372"/>
                    <a:pt x="-5012" y="308398"/>
                    <a:pt x="911" y="254095"/>
                  </a:cubicBezTo>
                  <a:cubicBezTo>
                    <a:pt x="9203" y="178033"/>
                    <a:pt x="61012" y="103094"/>
                    <a:pt x="115564" y="51160"/>
                  </a:cubicBezTo>
                  <a:cubicBezTo>
                    <a:pt x="147361" y="20985"/>
                    <a:pt x="191610" y="4900"/>
                    <a:pt x="237621" y="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4" name="Freeform: Shape 23">
              <a:extLst>
                <a:ext uri="{FF2B5EF4-FFF2-40B4-BE49-F238E27FC236}">
                  <a16:creationId xmlns:a16="http://schemas.microsoft.com/office/drawing/2014/main" id="{A5AC4DA9-FD16-4055-8D2D-95D615C03C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53045" y="3808430"/>
              <a:ext cx="144912" cy="193414"/>
            </a:xfrm>
            <a:custGeom>
              <a:avLst/>
              <a:gdLst>
                <a:gd name="connsiteX0" fmla="*/ 390625 w 511232"/>
                <a:gd name="connsiteY0" fmla="*/ 1621 h 682341"/>
                <a:gd name="connsiteX1" fmla="*/ 508142 w 511232"/>
                <a:gd name="connsiteY1" fmla="*/ 64038 h 682341"/>
                <a:gd name="connsiteX2" fmla="*/ 508453 w 511232"/>
                <a:gd name="connsiteY2" fmla="*/ 121832 h 682341"/>
                <a:gd name="connsiteX3" fmla="*/ 316492 w 511232"/>
                <a:gd name="connsiteY3" fmla="*/ 567602 h 682341"/>
                <a:gd name="connsiteX4" fmla="*/ 80265 w 511232"/>
                <a:gd name="connsiteY4" fmla="*/ 640359 h 682341"/>
                <a:gd name="connsiteX5" fmla="*/ 13306 w 511232"/>
                <a:gd name="connsiteY5" fmla="*/ 274828 h 682341"/>
                <a:gd name="connsiteX6" fmla="*/ 140989 w 511232"/>
                <a:gd name="connsiteY6" fmla="*/ 107181 h 682341"/>
                <a:gd name="connsiteX7" fmla="*/ 390625 w 511232"/>
                <a:gd name="connsiteY7" fmla="*/ 1621 h 682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1232" h="682341">
                  <a:moveTo>
                    <a:pt x="390625" y="1621"/>
                  </a:moveTo>
                  <a:cubicBezTo>
                    <a:pt x="446543" y="-5212"/>
                    <a:pt x="493343" y="8441"/>
                    <a:pt x="508142" y="64038"/>
                  </a:cubicBezTo>
                  <a:cubicBezTo>
                    <a:pt x="513192" y="82866"/>
                    <a:pt x="511134" y="102754"/>
                    <a:pt x="508453" y="121832"/>
                  </a:cubicBezTo>
                  <a:cubicBezTo>
                    <a:pt x="485324" y="287796"/>
                    <a:pt x="417242" y="443971"/>
                    <a:pt x="316492" y="567602"/>
                  </a:cubicBezTo>
                  <a:cubicBezTo>
                    <a:pt x="253024" y="645534"/>
                    <a:pt x="165055" y="737743"/>
                    <a:pt x="80265" y="640359"/>
                  </a:cubicBezTo>
                  <a:cubicBezTo>
                    <a:pt x="5014" y="553948"/>
                    <a:pt x="-17368" y="383621"/>
                    <a:pt x="13306" y="274828"/>
                  </a:cubicBezTo>
                  <a:cubicBezTo>
                    <a:pt x="33443" y="203318"/>
                    <a:pt x="83382" y="146521"/>
                    <a:pt x="140989" y="107181"/>
                  </a:cubicBezTo>
                  <a:cubicBezTo>
                    <a:pt x="178904" y="81308"/>
                    <a:pt x="297428" y="13010"/>
                    <a:pt x="390625" y="16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5" name="Freeform: Shape 24">
              <a:extLst>
                <a:ext uri="{FF2B5EF4-FFF2-40B4-BE49-F238E27FC236}">
                  <a16:creationId xmlns:a16="http://schemas.microsoft.com/office/drawing/2014/main" id="{8BA7D58E-9AB5-4B54-A635-2E86BEC78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84524" y="3907536"/>
              <a:ext cx="132121" cy="93006"/>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6" name="Graphic 12">
              <a:extLst>
                <a:ext uri="{FF2B5EF4-FFF2-40B4-BE49-F238E27FC236}">
                  <a16:creationId xmlns:a16="http://schemas.microsoft.com/office/drawing/2014/main" id="{B7D72779-BBD2-4D64-B6B1-E052E227EB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42141" y="3272152"/>
              <a:ext cx="180625" cy="158824"/>
            </a:xfrm>
            <a:custGeom>
              <a:avLst/>
              <a:gdLst>
                <a:gd name="connsiteX0" fmla="*/ 63289 w 3341477"/>
                <a:gd name="connsiteY0" fmla="*/ 1933384 h 2938167"/>
                <a:gd name="connsiteX1" fmla="*/ 263314 w 3341477"/>
                <a:gd name="connsiteY1" fmla="*/ 514159 h 2938167"/>
                <a:gd name="connsiteX2" fmla="*/ 1098276 w 3341477"/>
                <a:gd name="connsiteY2" fmla="*/ 952 h 2938167"/>
                <a:gd name="connsiteX3" fmla="*/ 2654089 w 3341477"/>
                <a:gd name="connsiteY3" fmla="*/ 371284 h 2938167"/>
                <a:gd name="connsiteX4" fmla="*/ 3219398 w 3341477"/>
                <a:gd name="connsiteY4" fmla="*/ 2080926 h 2938167"/>
                <a:gd name="connsiteX5" fmla="*/ 2044489 w 3341477"/>
                <a:gd name="connsiteY5" fmla="*/ 2933509 h 2938167"/>
                <a:gd name="connsiteX6" fmla="*/ 453814 w 3341477"/>
                <a:gd name="connsiteY6" fmla="*/ 2495359 h 2938167"/>
                <a:gd name="connsiteX7" fmla="*/ 63289 w 3341477"/>
                <a:gd name="connsiteY7" fmla="*/ 1933384 h 293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1477" h="2938167">
                  <a:moveTo>
                    <a:pt x="63289" y="1933384"/>
                  </a:moveTo>
                  <a:cubicBezTo>
                    <a:pt x="56717" y="1895856"/>
                    <a:pt x="-165311" y="914209"/>
                    <a:pt x="263314" y="514159"/>
                  </a:cubicBezTo>
                  <a:cubicBezTo>
                    <a:pt x="691939" y="114109"/>
                    <a:pt x="609262" y="11620"/>
                    <a:pt x="1098276" y="952"/>
                  </a:cubicBezTo>
                  <a:cubicBezTo>
                    <a:pt x="1587289" y="-9716"/>
                    <a:pt x="2320714" y="66484"/>
                    <a:pt x="2654089" y="371284"/>
                  </a:cubicBezTo>
                  <a:cubicBezTo>
                    <a:pt x="2987464" y="676084"/>
                    <a:pt x="3603732" y="1514094"/>
                    <a:pt x="3219398" y="2080926"/>
                  </a:cubicBezTo>
                  <a:cubicBezTo>
                    <a:pt x="2835064" y="2647759"/>
                    <a:pt x="2558839" y="2895409"/>
                    <a:pt x="2044489" y="2933509"/>
                  </a:cubicBezTo>
                  <a:cubicBezTo>
                    <a:pt x="1530139" y="2971609"/>
                    <a:pt x="701464" y="2771584"/>
                    <a:pt x="453814" y="2495359"/>
                  </a:cubicBezTo>
                  <a:cubicBezTo>
                    <a:pt x="206164" y="2219134"/>
                    <a:pt x="101389" y="2152459"/>
                    <a:pt x="63289" y="1933384"/>
                  </a:cubicBezTo>
                  <a:close/>
                </a:path>
              </a:pathLst>
            </a:custGeom>
            <a:grpFill/>
            <a:ln w="9525" cap="flat">
              <a:noFill/>
              <a:prstDash val="solid"/>
              <a:miter/>
            </a:ln>
          </p:spPr>
          <p:txBody>
            <a:bodyPr rtlCol="0" anchor="ctr"/>
            <a:lstStyle/>
            <a:p>
              <a:endParaRPr lang="en-US"/>
            </a:p>
          </p:txBody>
        </p:sp>
        <p:sp>
          <p:nvSpPr>
            <p:cNvPr id="27" name="Graphic 15">
              <a:extLst>
                <a:ext uri="{FF2B5EF4-FFF2-40B4-BE49-F238E27FC236}">
                  <a16:creationId xmlns:a16="http://schemas.microsoft.com/office/drawing/2014/main" id="{569BD34C-BFEF-4FB1-A094-2D9E687CDF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02136" y="3379098"/>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28" name="Graphic 15">
              <a:extLst>
                <a:ext uri="{FF2B5EF4-FFF2-40B4-BE49-F238E27FC236}">
                  <a16:creationId xmlns:a16="http://schemas.microsoft.com/office/drawing/2014/main" id="{DC258A66-ED52-4FA3-96CE-7932E91F51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8005" y="3504095"/>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29" name="Freeform: Shape 28">
              <a:extLst>
                <a:ext uri="{FF2B5EF4-FFF2-40B4-BE49-F238E27FC236}">
                  <a16:creationId xmlns:a16="http://schemas.microsoft.com/office/drawing/2014/main" id="{BEC6A48C-21EF-4485-9836-0445500033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43727" y="3666564"/>
              <a:ext cx="173527" cy="138496"/>
            </a:xfrm>
            <a:custGeom>
              <a:avLst/>
              <a:gdLst>
                <a:gd name="connsiteX0" fmla="*/ 237392 w 789043"/>
                <a:gd name="connsiteY0" fmla="*/ 81 h 629754"/>
                <a:gd name="connsiteX1" fmla="*/ 758692 w 789043"/>
                <a:gd name="connsiteY1" fmla="*/ 233550 h 629754"/>
                <a:gd name="connsiteX2" fmla="*/ 650647 w 789043"/>
                <a:gd name="connsiteY2" fmla="*/ 335111 h 629754"/>
                <a:gd name="connsiteX3" fmla="*/ 315041 w 789043"/>
                <a:gd name="connsiteY3" fmla="*/ 584992 h 629754"/>
                <a:gd name="connsiteX4" fmla="*/ 192159 w 789043"/>
                <a:gd name="connsiteY4" fmla="*/ 625953 h 629754"/>
                <a:gd name="connsiteX5" fmla="*/ 124264 w 789043"/>
                <a:gd name="connsiteY5" fmla="*/ 552260 h 629754"/>
                <a:gd name="connsiteX6" fmla="*/ 1631 w 789043"/>
                <a:gd name="connsiteY6" fmla="*/ 133735 h 629754"/>
                <a:gd name="connsiteX7" fmla="*/ 35422 w 789043"/>
                <a:gd name="connsiteY7" fmla="*/ 14157 h 629754"/>
                <a:gd name="connsiteX8" fmla="*/ 113728 w 789043"/>
                <a:gd name="connsiteY8" fmla="*/ 378 h 629754"/>
                <a:gd name="connsiteX9" fmla="*/ 237392 w 789043"/>
                <a:gd name="connsiteY9" fmla="*/ 81 h 62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9043" h="629754">
                  <a:moveTo>
                    <a:pt x="237392" y="81"/>
                  </a:moveTo>
                  <a:cubicBezTo>
                    <a:pt x="474795" y="-992"/>
                    <a:pt x="907215" y="10463"/>
                    <a:pt x="758692" y="233550"/>
                  </a:cubicBezTo>
                  <a:cubicBezTo>
                    <a:pt x="731135" y="274948"/>
                    <a:pt x="690486" y="305435"/>
                    <a:pt x="650647" y="335111"/>
                  </a:cubicBezTo>
                  <a:cubicBezTo>
                    <a:pt x="538737" y="418405"/>
                    <a:pt x="426889" y="501698"/>
                    <a:pt x="315041" y="584992"/>
                  </a:cubicBezTo>
                  <a:cubicBezTo>
                    <a:pt x="278943" y="611863"/>
                    <a:pt x="234865" y="640167"/>
                    <a:pt x="192159" y="625953"/>
                  </a:cubicBezTo>
                  <a:cubicBezTo>
                    <a:pt x="159614" y="615105"/>
                    <a:pt x="139851" y="582810"/>
                    <a:pt x="124264" y="552260"/>
                  </a:cubicBezTo>
                  <a:cubicBezTo>
                    <a:pt x="57742" y="422021"/>
                    <a:pt x="15908" y="279250"/>
                    <a:pt x="1631" y="133735"/>
                  </a:cubicBezTo>
                  <a:cubicBezTo>
                    <a:pt x="-2671" y="90343"/>
                    <a:pt x="-676" y="38596"/>
                    <a:pt x="35422" y="14157"/>
                  </a:cubicBezTo>
                  <a:cubicBezTo>
                    <a:pt x="57804" y="-931"/>
                    <a:pt x="86795" y="-557"/>
                    <a:pt x="113728" y="378"/>
                  </a:cubicBezTo>
                  <a:cubicBezTo>
                    <a:pt x="138207" y="1243"/>
                    <a:pt x="182606" y="328"/>
                    <a:pt x="237392" y="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4940595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F9C493A-9F03-49B4-B3FB-19CE5AC115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398"/>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10" name="Freeform: Shape 9">
            <a:extLst>
              <a:ext uri="{FF2B5EF4-FFF2-40B4-BE49-F238E27FC236}">
                <a16:creationId xmlns:a16="http://schemas.microsoft.com/office/drawing/2014/main" id="{90A46C7D-C1BB-49B8-8D37-39742820E9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15182" y="-615181"/>
            <a:ext cx="1085312" cy="2315675"/>
          </a:xfrm>
          <a:custGeom>
            <a:avLst/>
            <a:gdLst>
              <a:gd name="connsiteX0" fmla="*/ 0 w 1085312"/>
              <a:gd name="connsiteY0" fmla="*/ 2315675 h 2315675"/>
              <a:gd name="connsiteX1" fmla="*/ 0 w 1085312"/>
              <a:gd name="connsiteY1" fmla="*/ 0 h 2315675"/>
              <a:gd name="connsiteX2" fmla="*/ 53089 w 1085312"/>
              <a:gd name="connsiteY2" fmla="*/ 4542 h 2315675"/>
              <a:gd name="connsiteX3" fmla="*/ 790077 w 1085312"/>
              <a:gd name="connsiteY3" fmla="*/ 872756 h 2315675"/>
              <a:gd name="connsiteX4" fmla="*/ 1085252 w 1085312"/>
              <a:gd name="connsiteY4" fmla="*/ 1943649 h 2315675"/>
              <a:gd name="connsiteX5" fmla="*/ 1064832 w 1085312"/>
              <a:gd name="connsiteY5" fmla="*/ 2198094 h 2315675"/>
              <a:gd name="connsiteX6" fmla="*/ 1043734 w 1085312"/>
              <a:gd name="connsiteY6" fmla="*/ 2315675 h 2315675"/>
              <a:gd name="connsiteX7" fmla="*/ 0 w 1085312"/>
              <a:gd name="connsiteY7" fmla="*/ 2315675 h 2315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5312" h="2315675">
                <a:moveTo>
                  <a:pt x="0" y="2315675"/>
                </a:moveTo>
                <a:lnTo>
                  <a:pt x="0" y="0"/>
                </a:lnTo>
                <a:lnTo>
                  <a:pt x="53089" y="4542"/>
                </a:lnTo>
                <a:cubicBezTo>
                  <a:pt x="405263" y="73503"/>
                  <a:pt x="612623" y="486635"/>
                  <a:pt x="790077" y="872756"/>
                </a:cubicBezTo>
                <a:cubicBezTo>
                  <a:pt x="937425" y="1193596"/>
                  <a:pt x="1088787" y="1533232"/>
                  <a:pt x="1085252" y="1943649"/>
                </a:cubicBezTo>
                <a:cubicBezTo>
                  <a:pt x="1084528" y="2029058"/>
                  <a:pt x="1077341" y="2113833"/>
                  <a:pt x="1064832" y="2198094"/>
                </a:cubicBezTo>
                <a:lnTo>
                  <a:pt x="1043734" y="2315675"/>
                </a:lnTo>
                <a:lnTo>
                  <a:pt x="0" y="2315675"/>
                </a:lnTo>
                <a:close/>
              </a:path>
            </a:pathLst>
          </a:custGeom>
          <a:solidFill>
            <a:schemeClr val="accent5">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E121674-9C3F-9E47-9BE5-A331539BDB83}"/>
              </a:ext>
            </a:extLst>
          </p:cNvPr>
          <p:cNvSpPr>
            <a:spLocks noGrp="1"/>
          </p:cNvSpPr>
          <p:nvPr>
            <p:ph type="title"/>
          </p:nvPr>
        </p:nvSpPr>
        <p:spPr>
          <a:xfrm>
            <a:off x="525717" y="787068"/>
            <a:ext cx="7602283" cy="1455091"/>
          </a:xfrm>
        </p:spPr>
        <p:txBody>
          <a:bodyPr>
            <a:noAutofit/>
          </a:bodyPr>
          <a:lstStyle/>
          <a:p>
            <a:r>
              <a:rPr lang="en-US" sz="2400" dirty="0"/>
              <a:t>MUỐI CỦA ĐẤT (</a:t>
            </a:r>
            <a:r>
              <a:rPr lang="vi-VN" sz="2400" dirty="0"/>
              <a:t>song nếu mất mặn đi, thì sẽ lấy giống chi mà làm cho mặn lại? Muối ấy không dùng chi được nữa, chỉ phải quăng ra ngoài và bị người ta đạp dưới chân)</a:t>
            </a:r>
            <a:endParaRPr lang="en-US" sz="2400" dirty="0"/>
          </a:p>
        </p:txBody>
      </p:sp>
      <p:grpSp>
        <p:nvGrpSpPr>
          <p:cNvPr id="12" name="Graphic 78">
            <a:extLst>
              <a:ext uri="{FF2B5EF4-FFF2-40B4-BE49-F238E27FC236}">
                <a16:creationId xmlns:a16="http://schemas.microsoft.com/office/drawing/2014/main" id="{61BBAB6F-65E6-4E2B-B363-6AB27C84E0C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717" y="2585111"/>
            <a:ext cx="972241" cy="45718"/>
            <a:chOff x="4886325" y="3371754"/>
            <a:chExt cx="2418492" cy="113728"/>
          </a:xfrm>
          <a:solidFill>
            <a:schemeClr val="accent1"/>
          </a:solidFill>
        </p:grpSpPr>
        <p:sp>
          <p:nvSpPr>
            <p:cNvPr id="13" name="Graphic 78">
              <a:extLst>
                <a:ext uri="{FF2B5EF4-FFF2-40B4-BE49-F238E27FC236}">
                  <a16:creationId xmlns:a16="http://schemas.microsoft.com/office/drawing/2014/main" id="{6DA3BBB2-E620-4C13-98C9-FE1EF7D2ED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14" name="Graphic 78">
              <a:extLst>
                <a:ext uri="{FF2B5EF4-FFF2-40B4-BE49-F238E27FC236}">
                  <a16:creationId xmlns:a16="http://schemas.microsoft.com/office/drawing/2014/main" id="{ADC9AB5D-88A1-4FA9-B467-E8EF8FFE5B5D}"/>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886709" y="3371754"/>
              <a:ext cx="2418108" cy="113728"/>
              <a:chOff x="4886709" y="3371754"/>
              <a:chExt cx="2418108" cy="113728"/>
            </a:xfrm>
            <a:grpFill/>
          </p:grpSpPr>
          <p:sp>
            <p:nvSpPr>
              <p:cNvPr id="15" name="Graphic 78">
                <a:extLst>
                  <a:ext uri="{FF2B5EF4-FFF2-40B4-BE49-F238E27FC236}">
                    <a16:creationId xmlns:a16="http://schemas.microsoft.com/office/drawing/2014/main" id="{0867B8E5-4535-4743-8235-6612FEA410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6" name="Graphic 78">
                <a:extLst>
                  <a:ext uri="{FF2B5EF4-FFF2-40B4-BE49-F238E27FC236}">
                    <a16:creationId xmlns:a16="http://schemas.microsoft.com/office/drawing/2014/main" id="{BE48FEA7-5915-4751-8090-63F3094324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7" name="Graphic 78">
                <a:extLst>
                  <a:ext uri="{FF2B5EF4-FFF2-40B4-BE49-F238E27FC236}">
                    <a16:creationId xmlns:a16="http://schemas.microsoft.com/office/drawing/2014/main" id="{32B378CE-44FD-4120-B9ED-7828D4EE9A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8" name="Graphic 78">
                <a:extLst>
                  <a:ext uri="{FF2B5EF4-FFF2-40B4-BE49-F238E27FC236}">
                    <a16:creationId xmlns:a16="http://schemas.microsoft.com/office/drawing/2014/main" id="{40FA43D3-D34B-4BC7-80D0-F3E75A222A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
        <p:nvSpPr>
          <p:cNvPr id="3" name="Content Placeholder 2">
            <a:extLst>
              <a:ext uri="{FF2B5EF4-FFF2-40B4-BE49-F238E27FC236}">
                <a16:creationId xmlns:a16="http://schemas.microsoft.com/office/drawing/2014/main" id="{B72A4111-F405-4E49-A77E-125C41C8E1AD}"/>
              </a:ext>
            </a:extLst>
          </p:cNvPr>
          <p:cNvSpPr>
            <a:spLocks noGrp="1"/>
          </p:cNvSpPr>
          <p:nvPr>
            <p:ph idx="1"/>
          </p:nvPr>
        </p:nvSpPr>
        <p:spPr>
          <a:xfrm>
            <a:off x="525717" y="2796427"/>
            <a:ext cx="7964337" cy="3576793"/>
          </a:xfrm>
        </p:spPr>
        <p:txBody>
          <a:bodyPr>
            <a:normAutofit fontScale="92500"/>
          </a:bodyPr>
          <a:lstStyle/>
          <a:p>
            <a:r>
              <a:rPr lang="en-US" sz="2400" dirty="0" err="1"/>
              <a:t>Có</a:t>
            </a:r>
            <a:r>
              <a:rPr lang="en-US" sz="2400" dirty="0"/>
              <a:t> bao </a:t>
            </a:r>
            <a:r>
              <a:rPr lang="en-US" sz="2400" dirty="0" err="1"/>
              <a:t>giờ</a:t>
            </a:r>
            <a:r>
              <a:rPr lang="en-US" sz="2400" dirty="0"/>
              <a:t> </a:t>
            </a:r>
            <a:r>
              <a:rPr lang="en-US" sz="2400" dirty="0" err="1"/>
              <a:t>muối</a:t>
            </a:r>
            <a:r>
              <a:rPr lang="en-US" sz="2400" dirty="0"/>
              <a:t> </a:t>
            </a:r>
            <a:r>
              <a:rPr lang="en-US" sz="2400" dirty="0" err="1"/>
              <a:t>mắt</a:t>
            </a:r>
            <a:r>
              <a:rPr lang="en-US" sz="2400" dirty="0"/>
              <a:t> </a:t>
            </a:r>
            <a:r>
              <a:rPr lang="en-US" sz="2400" dirty="0" err="1"/>
              <a:t>vị</a:t>
            </a:r>
            <a:r>
              <a:rPr lang="en-US" sz="2400" dirty="0"/>
              <a:t> </a:t>
            </a:r>
            <a:r>
              <a:rPr lang="en-US" sz="2400" dirty="0" err="1"/>
              <a:t>mặn</a:t>
            </a:r>
            <a:r>
              <a:rPr lang="en-US" sz="2400" dirty="0"/>
              <a:t>? </a:t>
            </a:r>
            <a:r>
              <a:rPr lang="en-US" sz="2400" dirty="0" err="1"/>
              <a:t>Không</a:t>
            </a:r>
            <a:r>
              <a:rPr lang="en-US" sz="2400" dirty="0"/>
              <a:t> bao </a:t>
            </a:r>
            <a:r>
              <a:rPr lang="en-US" sz="2400" dirty="0" err="1"/>
              <a:t>giờ</a:t>
            </a:r>
            <a:r>
              <a:rPr lang="en-US" sz="2400" dirty="0"/>
              <a:t>. </a:t>
            </a:r>
          </a:p>
          <a:p>
            <a:r>
              <a:rPr lang="en-US" sz="2400" dirty="0"/>
              <a:t>	</a:t>
            </a:r>
            <a:r>
              <a:rPr lang="en-US" sz="2400" dirty="0" err="1"/>
              <a:t>Muối</a:t>
            </a:r>
            <a:r>
              <a:rPr lang="en-US" sz="2400" dirty="0"/>
              <a:t> </a:t>
            </a:r>
            <a:r>
              <a:rPr lang="en-US" sz="2400" dirty="0" err="1"/>
              <a:t>không</a:t>
            </a:r>
            <a:r>
              <a:rPr lang="en-US" sz="2400" dirty="0"/>
              <a:t> </a:t>
            </a:r>
            <a:r>
              <a:rPr lang="en-US" sz="2400" dirty="0" err="1"/>
              <a:t>có</a:t>
            </a:r>
            <a:r>
              <a:rPr lang="en-US" sz="2400" dirty="0"/>
              <a:t> </a:t>
            </a:r>
            <a:r>
              <a:rPr lang="en-US" sz="2400" dirty="0" err="1"/>
              <a:t>vị</a:t>
            </a:r>
            <a:r>
              <a:rPr lang="en-US" sz="2400" dirty="0"/>
              <a:t> </a:t>
            </a:r>
            <a:r>
              <a:rPr lang="en-US" sz="2400" dirty="0" err="1"/>
              <a:t>mặn</a:t>
            </a:r>
            <a:r>
              <a:rPr lang="en-US" sz="2400" dirty="0"/>
              <a:t> </a:t>
            </a:r>
            <a:r>
              <a:rPr lang="en-US" sz="2400" dirty="0" err="1"/>
              <a:t>vì</a:t>
            </a:r>
            <a:r>
              <a:rPr lang="en-US" sz="2400" dirty="0"/>
              <a:t> </a:t>
            </a:r>
            <a:r>
              <a:rPr lang="en-US" sz="2400" dirty="0" err="1"/>
              <a:t>nó</a:t>
            </a:r>
            <a:r>
              <a:rPr lang="en-US" sz="2400" dirty="0"/>
              <a:t> </a:t>
            </a:r>
            <a:r>
              <a:rPr lang="en-US" sz="2400" dirty="0" err="1"/>
              <a:t>không</a:t>
            </a:r>
            <a:r>
              <a:rPr lang="en-US" sz="2400" dirty="0"/>
              <a:t> </a:t>
            </a:r>
            <a:r>
              <a:rPr lang="en-US" sz="2400" dirty="0" err="1"/>
              <a:t>phải</a:t>
            </a:r>
            <a:r>
              <a:rPr lang="en-US" sz="2400" dirty="0"/>
              <a:t> </a:t>
            </a:r>
            <a:r>
              <a:rPr lang="en-US" sz="2400" dirty="0" err="1"/>
              <a:t>là</a:t>
            </a:r>
            <a:r>
              <a:rPr lang="en-US" sz="2400" dirty="0"/>
              <a:t> </a:t>
            </a:r>
            <a:r>
              <a:rPr lang="en-US" sz="2400" dirty="0" err="1"/>
              <a:t>muối</a:t>
            </a:r>
            <a:r>
              <a:rPr lang="en-US" sz="2400" dirty="0"/>
              <a:t>. </a:t>
            </a:r>
          </a:p>
          <a:p>
            <a:r>
              <a:rPr lang="en-US" sz="2400" dirty="0"/>
              <a:t>	</a:t>
            </a:r>
            <a:r>
              <a:rPr lang="en-US" sz="2400" dirty="0" err="1"/>
              <a:t>Tín</a:t>
            </a:r>
            <a:r>
              <a:rPr lang="en-US" sz="2400" dirty="0"/>
              <a:t> </a:t>
            </a:r>
            <a:r>
              <a:rPr lang="en-US" sz="2400" dirty="0" err="1"/>
              <a:t>đồ</a:t>
            </a:r>
            <a:r>
              <a:rPr lang="en-US" sz="2400" dirty="0"/>
              <a:t> </a:t>
            </a:r>
            <a:r>
              <a:rPr lang="en-US" sz="2400" dirty="0" err="1"/>
              <a:t>không</a:t>
            </a:r>
            <a:r>
              <a:rPr lang="en-US" sz="2400" dirty="0"/>
              <a:t> </a:t>
            </a:r>
            <a:r>
              <a:rPr lang="en-US" sz="2400" dirty="0" err="1"/>
              <a:t>còn</a:t>
            </a:r>
            <a:r>
              <a:rPr lang="en-US" sz="2400" dirty="0"/>
              <a:t> </a:t>
            </a:r>
            <a:r>
              <a:rPr lang="en-US" sz="2400" dirty="0" err="1"/>
              <a:t>mặn</a:t>
            </a:r>
            <a:r>
              <a:rPr lang="en-US" sz="2400" dirty="0"/>
              <a:t> </a:t>
            </a:r>
            <a:r>
              <a:rPr lang="en-US" sz="2400" dirty="0" err="1"/>
              <a:t>vì</a:t>
            </a:r>
            <a:r>
              <a:rPr lang="en-US" sz="2400" dirty="0"/>
              <a:t> </a:t>
            </a:r>
            <a:r>
              <a:rPr lang="en-US" sz="2400" dirty="0" err="1"/>
              <a:t>không</a:t>
            </a:r>
            <a:r>
              <a:rPr lang="en-US" sz="2400" dirty="0"/>
              <a:t> </a:t>
            </a:r>
            <a:r>
              <a:rPr lang="en-US" sz="2400" dirty="0" err="1"/>
              <a:t>phải</a:t>
            </a:r>
            <a:r>
              <a:rPr lang="en-US" sz="2400" dirty="0"/>
              <a:t> </a:t>
            </a:r>
            <a:r>
              <a:rPr lang="en-US" sz="2400" dirty="0" err="1"/>
              <a:t>là</a:t>
            </a:r>
            <a:r>
              <a:rPr lang="en-US" sz="2400" dirty="0"/>
              <a:t> </a:t>
            </a:r>
            <a:r>
              <a:rPr lang="en-US" sz="2400" dirty="0" err="1"/>
              <a:t>tín</a:t>
            </a:r>
            <a:r>
              <a:rPr lang="en-US" sz="2400" dirty="0"/>
              <a:t> </a:t>
            </a:r>
            <a:r>
              <a:rPr lang="en-US" sz="2400" dirty="0" err="1"/>
              <a:t>đồ</a:t>
            </a:r>
            <a:r>
              <a:rPr lang="en-US" sz="2400" dirty="0"/>
              <a:t> </a:t>
            </a:r>
            <a:r>
              <a:rPr lang="en-US" sz="2400" dirty="0" err="1"/>
              <a:t>thật</a:t>
            </a:r>
            <a:r>
              <a:rPr lang="en-US" sz="2400" dirty="0"/>
              <a:t>.</a:t>
            </a:r>
          </a:p>
          <a:p>
            <a:endParaRPr lang="en-US" sz="2400" dirty="0"/>
          </a:p>
          <a:p>
            <a:r>
              <a:rPr lang="en-US" sz="2400" dirty="0"/>
              <a:t>	</a:t>
            </a:r>
            <a:r>
              <a:rPr lang="en-US" sz="2400" dirty="0" err="1"/>
              <a:t>Tín</a:t>
            </a:r>
            <a:r>
              <a:rPr lang="en-US" sz="2400" dirty="0"/>
              <a:t> </a:t>
            </a:r>
            <a:r>
              <a:rPr lang="en-US" sz="2400" dirty="0" err="1"/>
              <a:t>đồ</a:t>
            </a:r>
            <a:r>
              <a:rPr lang="en-US" sz="2400" dirty="0"/>
              <a:t> </a:t>
            </a:r>
            <a:r>
              <a:rPr lang="en-US" sz="2400" dirty="0" err="1"/>
              <a:t>chỉ</a:t>
            </a:r>
            <a:r>
              <a:rPr lang="en-US" sz="2400" dirty="0"/>
              <a:t> </a:t>
            </a:r>
            <a:r>
              <a:rPr lang="en-US" sz="2400" dirty="0" err="1"/>
              <a:t>danh</a:t>
            </a:r>
            <a:r>
              <a:rPr lang="en-US" sz="2400" dirty="0"/>
              <a:t> </a:t>
            </a:r>
            <a:r>
              <a:rPr lang="en-US" sz="2400" dirty="0" err="1"/>
              <a:t>xưng</a:t>
            </a:r>
            <a:r>
              <a:rPr lang="en-US" sz="2400" dirty="0"/>
              <a:t>, </a:t>
            </a:r>
            <a:r>
              <a:rPr lang="en-US" sz="2400" dirty="0" err="1"/>
              <a:t>nhưng</a:t>
            </a:r>
            <a:r>
              <a:rPr lang="en-US" sz="2400" dirty="0"/>
              <a:t> </a:t>
            </a:r>
            <a:r>
              <a:rPr lang="en-US" sz="2400" dirty="0" err="1"/>
              <a:t>chưa</a:t>
            </a:r>
            <a:r>
              <a:rPr lang="en-US" sz="2400" dirty="0"/>
              <a:t> </a:t>
            </a:r>
            <a:r>
              <a:rPr lang="en-US" sz="2400" dirty="0" err="1"/>
              <a:t>được</a:t>
            </a:r>
            <a:r>
              <a:rPr lang="en-US" sz="2400" dirty="0"/>
              <a:t> </a:t>
            </a:r>
            <a:r>
              <a:rPr lang="en-US" sz="2400" dirty="0" err="1"/>
              <a:t>cứu</a:t>
            </a:r>
            <a:r>
              <a:rPr lang="en-US" sz="2400" dirty="0"/>
              <a:t>, </a:t>
            </a:r>
            <a:r>
              <a:rPr lang="en-US" sz="2400" dirty="0" err="1"/>
              <a:t>cũng</a:t>
            </a:r>
            <a:r>
              <a:rPr lang="en-US" sz="2400" dirty="0"/>
              <a:t> </a:t>
            </a:r>
            <a:r>
              <a:rPr lang="en-US" sz="2400" dirty="0" err="1"/>
              <a:t>vô</a:t>
            </a:r>
            <a:r>
              <a:rPr lang="en-US" sz="2400" dirty="0"/>
              <a:t> </a:t>
            </a:r>
            <a:r>
              <a:rPr lang="en-US" sz="2400" dirty="0" err="1"/>
              <a:t>dụng</a:t>
            </a:r>
            <a:r>
              <a:rPr lang="en-US" sz="2400" dirty="0"/>
              <a:t> </a:t>
            </a:r>
            <a:r>
              <a:rPr lang="en-US" sz="2400" dirty="0" err="1"/>
              <a:t>trong</a:t>
            </a:r>
            <a:r>
              <a:rPr lang="en-US" sz="2400" dirty="0"/>
              <a:t> </a:t>
            </a:r>
            <a:r>
              <a:rPr lang="en-US" sz="2400" dirty="0" err="1"/>
              <a:t>việc</a:t>
            </a:r>
            <a:r>
              <a:rPr lang="en-US" sz="2400" dirty="0"/>
              <a:t> </a:t>
            </a:r>
            <a:r>
              <a:rPr lang="en-US" sz="2400" dirty="0" err="1"/>
              <a:t>giúp</a:t>
            </a:r>
            <a:r>
              <a:rPr lang="en-US" sz="2400" dirty="0"/>
              <a:t> </a:t>
            </a:r>
            <a:r>
              <a:rPr lang="en-US" sz="2400" dirty="0" err="1"/>
              <a:t>thế</a:t>
            </a:r>
            <a:r>
              <a:rPr lang="en-US" sz="2400" dirty="0"/>
              <a:t> </a:t>
            </a:r>
            <a:r>
              <a:rPr lang="en-US" sz="2400" dirty="0" err="1"/>
              <a:t>gian</a:t>
            </a:r>
            <a:r>
              <a:rPr lang="en-US" sz="2400" dirty="0"/>
              <a:t> </a:t>
            </a:r>
            <a:r>
              <a:rPr lang="en-US" sz="2400" dirty="0" err="1"/>
              <a:t>khỏi</a:t>
            </a:r>
            <a:r>
              <a:rPr lang="en-US" sz="2400" dirty="0"/>
              <a:t> </a:t>
            </a:r>
            <a:r>
              <a:rPr lang="en-US" sz="2400" dirty="0" err="1"/>
              <a:t>hình</a:t>
            </a:r>
            <a:r>
              <a:rPr lang="en-US" sz="2400" dirty="0"/>
              <a:t> </a:t>
            </a:r>
            <a:r>
              <a:rPr lang="en-US" sz="2400" dirty="0" err="1"/>
              <a:t>phạt</a:t>
            </a:r>
            <a:r>
              <a:rPr lang="en-US" sz="2400" dirty="0"/>
              <a:t> </a:t>
            </a:r>
            <a:r>
              <a:rPr lang="en-US" sz="2400" dirty="0" err="1"/>
              <a:t>đời</a:t>
            </a:r>
            <a:r>
              <a:rPr lang="en-US" sz="2400" dirty="0"/>
              <a:t> </a:t>
            </a:r>
            <a:r>
              <a:rPr lang="en-US" sz="2400" dirty="0" err="1"/>
              <a:t>đời</a:t>
            </a:r>
            <a:r>
              <a:rPr lang="en-US" sz="2400" dirty="0"/>
              <a:t>.</a:t>
            </a:r>
          </a:p>
          <a:p>
            <a:r>
              <a:rPr lang="en-US" dirty="0"/>
              <a:t>	</a:t>
            </a:r>
          </a:p>
        </p:txBody>
      </p:sp>
      <p:sp>
        <p:nvSpPr>
          <p:cNvPr id="20" name="Freeform: Shape 19">
            <a:extLst>
              <a:ext uri="{FF2B5EF4-FFF2-40B4-BE49-F238E27FC236}">
                <a16:creationId xmlns:a16="http://schemas.microsoft.com/office/drawing/2014/main" id="{D5B4F0F5-BE58-4EC0-B650-A71A07437C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753030" y="5516668"/>
            <a:ext cx="2438970" cy="1341332"/>
          </a:xfrm>
          <a:custGeom>
            <a:avLst/>
            <a:gdLst>
              <a:gd name="connsiteX0" fmla="*/ 2025355 w 2438970"/>
              <a:gd name="connsiteY0" fmla="*/ 235 h 1341332"/>
              <a:gd name="connsiteX1" fmla="*/ 2381960 w 2438970"/>
              <a:gd name="connsiteY1" fmla="*/ 44517 h 1341332"/>
              <a:gd name="connsiteX2" fmla="*/ 2438970 w 2438970"/>
              <a:gd name="connsiteY2" fmla="*/ 58872 h 1341332"/>
              <a:gd name="connsiteX3" fmla="*/ 2438970 w 2438970"/>
              <a:gd name="connsiteY3" fmla="*/ 1341332 h 1341332"/>
              <a:gd name="connsiteX4" fmla="*/ 0 w 2438970"/>
              <a:gd name="connsiteY4" fmla="*/ 1341332 h 1341332"/>
              <a:gd name="connsiteX5" fmla="*/ 13333 w 2438970"/>
              <a:gd name="connsiteY5" fmla="*/ 1328018 h 1341332"/>
              <a:gd name="connsiteX6" fmla="*/ 936262 w 2438970"/>
              <a:gd name="connsiteY6" fmla="*/ 459947 h 1341332"/>
              <a:gd name="connsiteX7" fmla="*/ 1554028 w 2438970"/>
              <a:gd name="connsiteY7" fmla="*/ 71153 h 1341332"/>
              <a:gd name="connsiteX8" fmla="*/ 2025355 w 2438970"/>
              <a:gd name="connsiteY8" fmla="*/ 235 h 134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970" h="1341332">
                <a:moveTo>
                  <a:pt x="2025355" y="235"/>
                </a:moveTo>
                <a:cubicBezTo>
                  <a:pt x="2143847" y="2306"/>
                  <a:pt x="2262766" y="17993"/>
                  <a:pt x="2381960" y="44517"/>
                </a:cubicBezTo>
                <a:lnTo>
                  <a:pt x="2438970" y="58872"/>
                </a:lnTo>
                <a:lnTo>
                  <a:pt x="2438970" y="1341332"/>
                </a:lnTo>
                <a:lnTo>
                  <a:pt x="0" y="1341332"/>
                </a:lnTo>
                <a:lnTo>
                  <a:pt x="13333" y="1328018"/>
                </a:lnTo>
                <a:cubicBezTo>
                  <a:pt x="324723" y="1028950"/>
                  <a:pt x="645390" y="738459"/>
                  <a:pt x="936262" y="459947"/>
                </a:cubicBezTo>
                <a:cubicBezTo>
                  <a:pt x="1139660" y="265152"/>
                  <a:pt x="1345794" y="140817"/>
                  <a:pt x="1554028" y="71153"/>
                </a:cubicBezTo>
                <a:cubicBezTo>
                  <a:pt x="1710136" y="18918"/>
                  <a:pt x="1867365" y="-2526"/>
                  <a:pt x="2025355" y="235"/>
                </a:cubicBezTo>
                <a:close/>
              </a:path>
            </a:pathLst>
          </a:custGeom>
          <a:solidFill>
            <a:schemeClr val="accent2">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22" name="Group 21">
            <a:extLst>
              <a:ext uri="{FF2B5EF4-FFF2-40B4-BE49-F238E27FC236}">
                <a16:creationId xmlns:a16="http://schemas.microsoft.com/office/drawing/2014/main" id="{E700C1F5-B637-45FE-96CC-270D263A597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776050" y="5204025"/>
            <a:ext cx="886141" cy="802496"/>
            <a:chOff x="10948005" y="3272152"/>
            <a:chExt cx="868640" cy="786648"/>
          </a:xfrm>
          <a:solidFill>
            <a:schemeClr val="accent1"/>
          </a:solidFill>
        </p:grpSpPr>
        <p:sp>
          <p:nvSpPr>
            <p:cNvPr id="23" name="Freeform: Shape 22">
              <a:extLst>
                <a:ext uri="{FF2B5EF4-FFF2-40B4-BE49-F238E27FC236}">
                  <a16:creationId xmlns:a16="http://schemas.microsoft.com/office/drawing/2014/main" id="{83DA22C9-3830-4323-9087-6D7C1E6AA3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94317" y="3944888"/>
              <a:ext cx="128449" cy="113912"/>
            </a:xfrm>
            <a:custGeom>
              <a:avLst/>
              <a:gdLst>
                <a:gd name="connsiteX0" fmla="*/ 237621 w 453152"/>
                <a:gd name="connsiteY0" fmla="*/ 965 h 401867"/>
                <a:gd name="connsiteX1" fmla="*/ 370246 w 453152"/>
                <a:gd name="connsiteY1" fmla="*/ 23666 h 401867"/>
                <a:gd name="connsiteX2" fmla="*/ 437392 w 453152"/>
                <a:gd name="connsiteY2" fmla="*/ 198545 h 401867"/>
                <a:gd name="connsiteX3" fmla="*/ 67745 w 453152"/>
                <a:gd name="connsiteY3" fmla="*/ 392003 h 401867"/>
                <a:gd name="connsiteX4" fmla="*/ 911 w 453152"/>
                <a:gd name="connsiteY4" fmla="*/ 254095 h 401867"/>
                <a:gd name="connsiteX5" fmla="*/ 115564 w 453152"/>
                <a:gd name="connsiteY5" fmla="*/ 51160 h 401867"/>
                <a:gd name="connsiteX6" fmla="*/ 237621 w 453152"/>
                <a:gd name="connsiteY6" fmla="*/ 965 h 40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152" h="401867">
                  <a:moveTo>
                    <a:pt x="237621" y="965"/>
                  </a:moveTo>
                  <a:cubicBezTo>
                    <a:pt x="283632" y="-2971"/>
                    <a:pt x="331405" y="5243"/>
                    <a:pt x="370246" y="23666"/>
                  </a:cubicBezTo>
                  <a:cubicBezTo>
                    <a:pt x="436830" y="55275"/>
                    <a:pt x="477168" y="116810"/>
                    <a:pt x="437392" y="198545"/>
                  </a:cubicBezTo>
                  <a:cubicBezTo>
                    <a:pt x="391568" y="292624"/>
                    <a:pt x="176850" y="441630"/>
                    <a:pt x="67745" y="392003"/>
                  </a:cubicBezTo>
                  <a:cubicBezTo>
                    <a:pt x="18056" y="369372"/>
                    <a:pt x="-5012" y="308398"/>
                    <a:pt x="911" y="254095"/>
                  </a:cubicBezTo>
                  <a:cubicBezTo>
                    <a:pt x="9203" y="178033"/>
                    <a:pt x="61012" y="103094"/>
                    <a:pt x="115564" y="51160"/>
                  </a:cubicBezTo>
                  <a:cubicBezTo>
                    <a:pt x="147361" y="20985"/>
                    <a:pt x="191610" y="4900"/>
                    <a:pt x="237621" y="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4" name="Freeform: Shape 23">
              <a:extLst>
                <a:ext uri="{FF2B5EF4-FFF2-40B4-BE49-F238E27FC236}">
                  <a16:creationId xmlns:a16="http://schemas.microsoft.com/office/drawing/2014/main" id="{A5AC4DA9-FD16-4055-8D2D-95D615C03C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53045" y="3808430"/>
              <a:ext cx="144912" cy="193414"/>
            </a:xfrm>
            <a:custGeom>
              <a:avLst/>
              <a:gdLst>
                <a:gd name="connsiteX0" fmla="*/ 390625 w 511232"/>
                <a:gd name="connsiteY0" fmla="*/ 1621 h 682341"/>
                <a:gd name="connsiteX1" fmla="*/ 508142 w 511232"/>
                <a:gd name="connsiteY1" fmla="*/ 64038 h 682341"/>
                <a:gd name="connsiteX2" fmla="*/ 508453 w 511232"/>
                <a:gd name="connsiteY2" fmla="*/ 121832 h 682341"/>
                <a:gd name="connsiteX3" fmla="*/ 316492 w 511232"/>
                <a:gd name="connsiteY3" fmla="*/ 567602 h 682341"/>
                <a:gd name="connsiteX4" fmla="*/ 80265 w 511232"/>
                <a:gd name="connsiteY4" fmla="*/ 640359 h 682341"/>
                <a:gd name="connsiteX5" fmla="*/ 13306 w 511232"/>
                <a:gd name="connsiteY5" fmla="*/ 274828 h 682341"/>
                <a:gd name="connsiteX6" fmla="*/ 140989 w 511232"/>
                <a:gd name="connsiteY6" fmla="*/ 107181 h 682341"/>
                <a:gd name="connsiteX7" fmla="*/ 390625 w 511232"/>
                <a:gd name="connsiteY7" fmla="*/ 1621 h 682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1232" h="682341">
                  <a:moveTo>
                    <a:pt x="390625" y="1621"/>
                  </a:moveTo>
                  <a:cubicBezTo>
                    <a:pt x="446543" y="-5212"/>
                    <a:pt x="493343" y="8441"/>
                    <a:pt x="508142" y="64038"/>
                  </a:cubicBezTo>
                  <a:cubicBezTo>
                    <a:pt x="513192" y="82866"/>
                    <a:pt x="511134" y="102754"/>
                    <a:pt x="508453" y="121832"/>
                  </a:cubicBezTo>
                  <a:cubicBezTo>
                    <a:pt x="485324" y="287796"/>
                    <a:pt x="417242" y="443971"/>
                    <a:pt x="316492" y="567602"/>
                  </a:cubicBezTo>
                  <a:cubicBezTo>
                    <a:pt x="253024" y="645534"/>
                    <a:pt x="165055" y="737743"/>
                    <a:pt x="80265" y="640359"/>
                  </a:cubicBezTo>
                  <a:cubicBezTo>
                    <a:pt x="5014" y="553948"/>
                    <a:pt x="-17368" y="383621"/>
                    <a:pt x="13306" y="274828"/>
                  </a:cubicBezTo>
                  <a:cubicBezTo>
                    <a:pt x="33443" y="203318"/>
                    <a:pt x="83382" y="146521"/>
                    <a:pt x="140989" y="107181"/>
                  </a:cubicBezTo>
                  <a:cubicBezTo>
                    <a:pt x="178904" y="81308"/>
                    <a:pt x="297428" y="13010"/>
                    <a:pt x="390625" y="16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5" name="Freeform: Shape 24">
              <a:extLst>
                <a:ext uri="{FF2B5EF4-FFF2-40B4-BE49-F238E27FC236}">
                  <a16:creationId xmlns:a16="http://schemas.microsoft.com/office/drawing/2014/main" id="{8BA7D58E-9AB5-4B54-A635-2E86BEC78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84524" y="3907536"/>
              <a:ext cx="132121" cy="93006"/>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6" name="Graphic 12">
              <a:extLst>
                <a:ext uri="{FF2B5EF4-FFF2-40B4-BE49-F238E27FC236}">
                  <a16:creationId xmlns:a16="http://schemas.microsoft.com/office/drawing/2014/main" id="{B7D72779-BBD2-4D64-B6B1-E052E227EB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42141" y="3272152"/>
              <a:ext cx="180625" cy="158824"/>
            </a:xfrm>
            <a:custGeom>
              <a:avLst/>
              <a:gdLst>
                <a:gd name="connsiteX0" fmla="*/ 63289 w 3341477"/>
                <a:gd name="connsiteY0" fmla="*/ 1933384 h 2938167"/>
                <a:gd name="connsiteX1" fmla="*/ 263314 w 3341477"/>
                <a:gd name="connsiteY1" fmla="*/ 514159 h 2938167"/>
                <a:gd name="connsiteX2" fmla="*/ 1098276 w 3341477"/>
                <a:gd name="connsiteY2" fmla="*/ 952 h 2938167"/>
                <a:gd name="connsiteX3" fmla="*/ 2654089 w 3341477"/>
                <a:gd name="connsiteY3" fmla="*/ 371284 h 2938167"/>
                <a:gd name="connsiteX4" fmla="*/ 3219398 w 3341477"/>
                <a:gd name="connsiteY4" fmla="*/ 2080926 h 2938167"/>
                <a:gd name="connsiteX5" fmla="*/ 2044489 w 3341477"/>
                <a:gd name="connsiteY5" fmla="*/ 2933509 h 2938167"/>
                <a:gd name="connsiteX6" fmla="*/ 453814 w 3341477"/>
                <a:gd name="connsiteY6" fmla="*/ 2495359 h 2938167"/>
                <a:gd name="connsiteX7" fmla="*/ 63289 w 3341477"/>
                <a:gd name="connsiteY7" fmla="*/ 1933384 h 293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1477" h="2938167">
                  <a:moveTo>
                    <a:pt x="63289" y="1933384"/>
                  </a:moveTo>
                  <a:cubicBezTo>
                    <a:pt x="56717" y="1895856"/>
                    <a:pt x="-165311" y="914209"/>
                    <a:pt x="263314" y="514159"/>
                  </a:cubicBezTo>
                  <a:cubicBezTo>
                    <a:pt x="691939" y="114109"/>
                    <a:pt x="609262" y="11620"/>
                    <a:pt x="1098276" y="952"/>
                  </a:cubicBezTo>
                  <a:cubicBezTo>
                    <a:pt x="1587289" y="-9716"/>
                    <a:pt x="2320714" y="66484"/>
                    <a:pt x="2654089" y="371284"/>
                  </a:cubicBezTo>
                  <a:cubicBezTo>
                    <a:pt x="2987464" y="676084"/>
                    <a:pt x="3603732" y="1514094"/>
                    <a:pt x="3219398" y="2080926"/>
                  </a:cubicBezTo>
                  <a:cubicBezTo>
                    <a:pt x="2835064" y="2647759"/>
                    <a:pt x="2558839" y="2895409"/>
                    <a:pt x="2044489" y="2933509"/>
                  </a:cubicBezTo>
                  <a:cubicBezTo>
                    <a:pt x="1530139" y="2971609"/>
                    <a:pt x="701464" y="2771584"/>
                    <a:pt x="453814" y="2495359"/>
                  </a:cubicBezTo>
                  <a:cubicBezTo>
                    <a:pt x="206164" y="2219134"/>
                    <a:pt x="101389" y="2152459"/>
                    <a:pt x="63289" y="1933384"/>
                  </a:cubicBezTo>
                  <a:close/>
                </a:path>
              </a:pathLst>
            </a:custGeom>
            <a:grpFill/>
            <a:ln w="9525" cap="flat">
              <a:noFill/>
              <a:prstDash val="solid"/>
              <a:miter/>
            </a:ln>
          </p:spPr>
          <p:txBody>
            <a:bodyPr rtlCol="0" anchor="ctr"/>
            <a:lstStyle/>
            <a:p>
              <a:endParaRPr lang="en-US"/>
            </a:p>
          </p:txBody>
        </p:sp>
        <p:sp>
          <p:nvSpPr>
            <p:cNvPr id="27" name="Graphic 15">
              <a:extLst>
                <a:ext uri="{FF2B5EF4-FFF2-40B4-BE49-F238E27FC236}">
                  <a16:creationId xmlns:a16="http://schemas.microsoft.com/office/drawing/2014/main" id="{569BD34C-BFEF-4FB1-A094-2D9E687CDF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02136" y="3379098"/>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28" name="Graphic 15">
              <a:extLst>
                <a:ext uri="{FF2B5EF4-FFF2-40B4-BE49-F238E27FC236}">
                  <a16:creationId xmlns:a16="http://schemas.microsoft.com/office/drawing/2014/main" id="{DC258A66-ED52-4FA3-96CE-7932E91F51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8005" y="3504095"/>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29" name="Freeform: Shape 28">
              <a:extLst>
                <a:ext uri="{FF2B5EF4-FFF2-40B4-BE49-F238E27FC236}">
                  <a16:creationId xmlns:a16="http://schemas.microsoft.com/office/drawing/2014/main" id="{BEC6A48C-21EF-4485-9836-0445500033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43727" y="3666564"/>
              <a:ext cx="173527" cy="138496"/>
            </a:xfrm>
            <a:custGeom>
              <a:avLst/>
              <a:gdLst>
                <a:gd name="connsiteX0" fmla="*/ 237392 w 789043"/>
                <a:gd name="connsiteY0" fmla="*/ 81 h 629754"/>
                <a:gd name="connsiteX1" fmla="*/ 758692 w 789043"/>
                <a:gd name="connsiteY1" fmla="*/ 233550 h 629754"/>
                <a:gd name="connsiteX2" fmla="*/ 650647 w 789043"/>
                <a:gd name="connsiteY2" fmla="*/ 335111 h 629754"/>
                <a:gd name="connsiteX3" fmla="*/ 315041 w 789043"/>
                <a:gd name="connsiteY3" fmla="*/ 584992 h 629754"/>
                <a:gd name="connsiteX4" fmla="*/ 192159 w 789043"/>
                <a:gd name="connsiteY4" fmla="*/ 625953 h 629754"/>
                <a:gd name="connsiteX5" fmla="*/ 124264 w 789043"/>
                <a:gd name="connsiteY5" fmla="*/ 552260 h 629754"/>
                <a:gd name="connsiteX6" fmla="*/ 1631 w 789043"/>
                <a:gd name="connsiteY6" fmla="*/ 133735 h 629754"/>
                <a:gd name="connsiteX7" fmla="*/ 35422 w 789043"/>
                <a:gd name="connsiteY7" fmla="*/ 14157 h 629754"/>
                <a:gd name="connsiteX8" fmla="*/ 113728 w 789043"/>
                <a:gd name="connsiteY8" fmla="*/ 378 h 629754"/>
                <a:gd name="connsiteX9" fmla="*/ 237392 w 789043"/>
                <a:gd name="connsiteY9" fmla="*/ 81 h 62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9043" h="629754">
                  <a:moveTo>
                    <a:pt x="237392" y="81"/>
                  </a:moveTo>
                  <a:cubicBezTo>
                    <a:pt x="474795" y="-992"/>
                    <a:pt x="907215" y="10463"/>
                    <a:pt x="758692" y="233550"/>
                  </a:cubicBezTo>
                  <a:cubicBezTo>
                    <a:pt x="731135" y="274948"/>
                    <a:pt x="690486" y="305435"/>
                    <a:pt x="650647" y="335111"/>
                  </a:cubicBezTo>
                  <a:cubicBezTo>
                    <a:pt x="538737" y="418405"/>
                    <a:pt x="426889" y="501698"/>
                    <a:pt x="315041" y="584992"/>
                  </a:cubicBezTo>
                  <a:cubicBezTo>
                    <a:pt x="278943" y="611863"/>
                    <a:pt x="234865" y="640167"/>
                    <a:pt x="192159" y="625953"/>
                  </a:cubicBezTo>
                  <a:cubicBezTo>
                    <a:pt x="159614" y="615105"/>
                    <a:pt x="139851" y="582810"/>
                    <a:pt x="124264" y="552260"/>
                  </a:cubicBezTo>
                  <a:cubicBezTo>
                    <a:pt x="57742" y="422021"/>
                    <a:pt x="15908" y="279250"/>
                    <a:pt x="1631" y="133735"/>
                  </a:cubicBezTo>
                  <a:cubicBezTo>
                    <a:pt x="-2671" y="90343"/>
                    <a:pt x="-676" y="38596"/>
                    <a:pt x="35422" y="14157"/>
                  </a:cubicBezTo>
                  <a:cubicBezTo>
                    <a:pt x="57804" y="-931"/>
                    <a:pt x="86795" y="-557"/>
                    <a:pt x="113728" y="378"/>
                  </a:cubicBezTo>
                  <a:cubicBezTo>
                    <a:pt x="138207" y="1243"/>
                    <a:pt x="182606" y="328"/>
                    <a:pt x="237392" y="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9881005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61" name="Rectangle 60">
            <a:extLst>
              <a:ext uri="{FF2B5EF4-FFF2-40B4-BE49-F238E27FC236}">
                <a16:creationId xmlns:a16="http://schemas.microsoft.com/office/drawing/2014/main" id="{2F9C493A-9F03-49B4-B3FB-19CE5AC115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BE121674-9C3F-9E47-9BE5-A331539BDB83}"/>
              </a:ext>
            </a:extLst>
          </p:cNvPr>
          <p:cNvSpPr>
            <a:spLocks noGrp="1"/>
          </p:cNvSpPr>
          <p:nvPr>
            <p:ph type="title"/>
          </p:nvPr>
        </p:nvSpPr>
        <p:spPr>
          <a:xfrm>
            <a:off x="525717" y="787068"/>
            <a:ext cx="5566263" cy="1455091"/>
          </a:xfrm>
        </p:spPr>
        <p:txBody>
          <a:bodyPr>
            <a:normAutofit/>
          </a:bodyPr>
          <a:lstStyle/>
          <a:p>
            <a:pPr>
              <a:lnSpc>
                <a:spcPct val="90000"/>
              </a:lnSpc>
            </a:pPr>
            <a:r>
              <a:rPr lang="en-US" sz="1400"/>
              <a:t>ÁNH SÁNG CỦA THẾ GIAN (</a:t>
            </a:r>
            <a:r>
              <a:rPr lang="vi-VN" sz="1400"/>
              <a:t> </a:t>
            </a:r>
            <a:r>
              <a:rPr lang="vi-VN" sz="1400">
                <a:hlinkClick r:id="rId3" tooltip="Share Verse"/>
              </a:rPr>
              <a:t>14</a:t>
            </a:r>
            <a:r>
              <a:rPr lang="vi-VN" sz="1400"/>
              <a:t> Các ngươi là sự sáng của thế gian; một cái thành ở trên núi thì không khi nào bị khuất được: </a:t>
            </a:r>
            <a:r>
              <a:rPr lang="vi-VN" sz="1400">
                <a:hlinkClick r:id="rId4" tooltip="Share Verse"/>
              </a:rPr>
              <a:t>15</a:t>
            </a:r>
            <a:r>
              <a:rPr lang="vi-VN" sz="1400"/>
              <a:t> cũng không ai thắp đèn mà để dưới cái thùng, song người ta để trên chân đèn, thì nó soi sáng mọi người ở trong nhà. </a:t>
            </a:r>
            <a:r>
              <a:rPr lang="vi-VN" sz="1400">
                <a:hlinkClick r:id="rId5" tooltip="Share Verse"/>
              </a:rPr>
              <a:t>16</a:t>
            </a:r>
            <a:r>
              <a:rPr lang="vi-VN" sz="1400"/>
              <a:t> Sự sáng các ngươi hãy soi trước mặt người ta như vậy, đặng họ thấy những việc lành của các ngươi, và ngợi khen Cha các ngươi ở trên trời. )</a:t>
            </a:r>
            <a:endParaRPr lang="en-US" sz="1400"/>
          </a:p>
        </p:txBody>
      </p:sp>
      <p:sp>
        <p:nvSpPr>
          <p:cNvPr id="63" name="Freeform: Shape 62">
            <a:extLst>
              <a:ext uri="{FF2B5EF4-FFF2-40B4-BE49-F238E27FC236}">
                <a16:creationId xmlns:a16="http://schemas.microsoft.com/office/drawing/2014/main" id="{90A46C7D-C1BB-49B8-8D37-39742820E9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15182" y="-615181"/>
            <a:ext cx="1085312" cy="2315675"/>
          </a:xfrm>
          <a:custGeom>
            <a:avLst/>
            <a:gdLst>
              <a:gd name="connsiteX0" fmla="*/ 0 w 1085312"/>
              <a:gd name="connsiteY0" fmla="*/ 2315675 h 2315675"/>
              <a:gd name="connsiteX1" fmla="*/ 0 w 1085312"/>
              <a:gd name="connsiteY1" fmla="*/ 0 h 2315675"/>
              <a:gd name="connsiteX2" fmla="*/ 53089 w 1085312"/>
              <a:gd name="connsiteY2" fmla="*/ 4542 h 2315675"/>
              <a:gd name="connsiteX3" fmla="*/ 790077 w 1085312"/>
              <a:gd name="connsiteY3" fmla="*/ 872756 h 2315675"/>
              <a:gd name="connsiteX4" fmla="*/ 1085252 w 1085312"/>
              <a:gd name="connsiteY4" fmla="*/ 1943649 h 2315675"/>
              <a:gd name="connsiteX5" fmla="*/ 1064832 w 1085312"/>
              <a:gd name="connsiteY5" fmla="*/ 2198094 h 2315675"/>
              <a:gd name="connsiteX6" fmla="*/ 1043734 w 1085312"/>
              <a:gd name="connsiteY6" fmla="*/ 2315675 h 2315675"/>
              <a:gd name="connsiteX7" fmla="*/ 0 w 1085312"/>
              <a:gd name="connsiteY7" fmla="*/ 2315675 h 2315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5312" h="2315675">
                <a:moveTo>
                  <a:pt x="0" y="2315675"/>
                </a:moveTo>
                <a:lnTo>
                  <a:pt x="0" y="0"/>
                </a:lnTo>
                <a:lnTo>
                  <a:pt x="53089" y="4542"/>
                </a:lnTo>
                <a:cubicBezTo>
                  <a:pt x="405263" y="73503"/>
                  <a:pt x="612623" y="486635"/>
                  <a:pt x="790077" y="872756"/>
                </a:cubicBezTo>
                <a:cubicBezTo>
                  <a:pt x="937425" y="1193596"/>
                  <a:pt x="1088787" y="1533232"/>
                  <a:pt x="1085252" y="1943649"/>
                </a:cubicBezTo>
                <a:cubicBezTo>
                  <a:pt x="1084528" y="2029058"/>
                  <a:pt x="1077341" y="2113833"/>
                  <a:pt x="1064832" y="2198094"/>
                </a:cubicBezTo>
                <a:lnTo>
                  <a:pt x="1043734" y="2315675"/>
                </a:lnTo>
                <a:lnTo>
                  <a:pt x="0" y="2315675"/>
                </a:lnTo>
                <a:close/>
              </a:path>
            </a:pathLst>
          </a:custGeom>
          <a:solidFill>
            <a:schemeClr val="accent5">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65" name="Graphic 78">
            <a:extLst>
              <a:ext uri="{FF2B5EF4-FFF2-40B4-BE49-F238E27FC236}">
                <a16:creationId xmlns:a16="http://schemas.microsoft.com/office/drawing/2014/main" id="{61BBAB6F-65E6-4E2B-B363-6AB27C84E0C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717" y="2585111"/>
            <a:ext cx="972241" cy="45718"/>
            <a:chOff x="4886325" y="3371754"/>
            <a:chExt cx="2418492" cy="113728"/>
          </a:xfrm>
          <a:solidFill>
            <a:schemeClr val="accent1"/>
          </a:solidFill>
        </p:grpSpPr>
        <p:sp>
          <p:nvSpPr>
            <p:cNvPr id="66" name="Graphic 78">
              <a:extLst>
                <a:ext uri="{FF2B5EF4-FFF2-40B4-BE49-F238E27FC236}">
                  <a16:creationId xmlns:a16="http://schemas.microsoft.com/office/drawing/2014/main" id="{6DA3BBB2-E620-4C13-98C9-FE1EF7D2ED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67" name="Graphic 78">
              <a:extLst>
                <a:ext uri="{FF2B5EF4-FFF2-40B4-BE49-F238E27FC236}">
                  <a16:creationId xmlns:a16="http://schemas.microsoft.com/office/drawing/2014/main" id="{ADC9AB5D-88A1-4FA9-B467-E8EF8FFE5B5D}"/>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886709" y="3371754"/>
              <a:ext cx="2418108" cy="113728"/>
              <a:chOff x="4886709" y="3371754"/>
              <a:chExt cx="2418108" cy="113728"/>
            </a:xfrm>
            <a:grpFill/>
          </p:grpSpPr>
          <p:sp>
            <p:nvSpPr>
              <p:cNvPr id="68" name="Graphic 78">
                <a:extLst>
                  <a:ext uri="{FF2B5EF4-FFF2-40B4-BE49-F238E27FC236}">
                    <a16:creationId xmlns:a16="http://schemas.microsoft.com/office/drawing/2014/main" id="{0867B8E5-4535-4743-8235-6612FEA410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69" name="Graphic 78">
                <a:extLst>
                  <a:ext uri="{FF2B5EF4-FFF2-40B4-BE49-F238E27FC236}">
                    <a16:creationId xmlns:a16="http://schemas.microsoft.com/office/drawing/2014/main" id="{BE48FEA7-5915-4751-8090-63F3094324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70" name="Graphic 78">
                <a:extLst>
                  <a:ext uri="{FF2B5EF4-FFF2-40B4-BE49-F238E27FC236}">
                    <a16:creationId xmlns:a16="http://schemas.microsoft.com/office/drawing/2014/main" id="{32B378CE-44FD-4120-B9ED-7828D4EE9A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71" name="Graphic 78">
                <a:extLst>
                  <a:ext uri="{FF2B5EF4-FFF2-40B4-BE49-F238E27FC236}">
                    <a16:creationId xmlns:a16="http://schemas.microsoft.com/office/drawing/2014/main" id="{40FA43D3-D34B-4BC7-80D0-F3E75A222A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
        <p:nvSpPr>
          <p:cNvPr id="3" name="Content Placeholder 2">
            <a:extLst>
              <a:ext uri="{FF2B5EF4-FFF2-40B4-BE49-F238E27FC236}">
                <a16:creationId xmlns:a16="http://schemas.microsoft.com/office/drawing/2014/main" id="{B72A4111-F405-4E49-A77E-125C41C8E1AD}"/>
              </a:ext>
            </a:extLst>
          </p:cNvPr>
          <p:cNvSpPr>
            <a:spLocks noGrp="1"/>
          </p:cNvSpPr>
          <p:nvPr>
            <p:ph idx="1"/>
          </p:nvPr>
        </p:nvSpPr>
        <p:spPr>
          <a:xfrm>
            <a:off x="525717" y="2796427"/>
            <a:ext cx="5566263" cy="3274503"/>
          </a:xfrm>
        </p:spPr>
        <p:txBody>
          <a:bodyPr>
            <a:noAutofit/>
          </a:bodyPr>
          <a:lstStyle/>
          <a:p>
            <a:r>
              <a:rPr lang="en-US" sz="2400" b="1" dirty="0" err="1"/>
              <a:t>Tác</a:t>
            </a:r>
            <a:r>
              <a:rPr lang="en-US" sz="2400" b="1" dirty="0"/>
              <a:t> </a:t>
            </a:r>
            <a:r>
              <a:rPr lang="en-US" sz="2400" b="1" dirty="0" err="1"/>
              <a:t>dụng</a:t>
            </a:r>
            <a:r>
              <a:rPr lang="en-US" sz="2400" b="1" dirty="0"/>
              <a:t> </a:t>
            </a:r>
            <a:r>
              <a:rPr lang="en-US" sz="2400" b="1" dirty="0" err="1"/>
              <a:t>của</a:t>
            </a:r>
            <a:r>
              <a:rPr lang="en-US" sz="2400" b="1" dirty="0"/>
              <a:t> </a:t>
            </a:r>
            <a:r>
              <a:rPr lang="en-US" sz="2400" b="1" dirty="0" err="1"/>
              <a:t>ánh</a:t>
            </a:r>
            <a:r>
              <a:rPr lang="en-US" sz="2400" b="1" dirty="0"/>
              <a:t> </a:t>
            </a:r>
            <a:r>
              <a:rPr lang="en-US" sz="2400" b="1" dirty="0" err="1"/>
              <a:t>sáng</a:t>
            </a:r>
            <a:r>
              <a:rPr lang="en-US" sz="2400" b="1" dirty="0"/>
              <a:t>: </a:t>
            </a:r>
          </a:p>
          <a:p>
            <a:r>
              <a:rPr lang="en-US" sz="2400" dirty="0"/>
              <a:t>	</a:t>
            </a:r>
            <a:r>
              <a:rPr lang="en-US" sz="2400" dirty="0" err="1"/>
              <a:t>Để</a:t>
            </a:r>
            <a:r>
              <a:rPr lang="en-US" sz="2400" dirty="0"/>
              <a:t> </a:t>
            </a:r>
            <a:r>
              <a:rPr lang="en-US" sz="2400" dirty="0" err="1"/>
              <a:t>soi</a:t>
            </a:r>
            <a:r>
              <a:rPr lang="en-US" sz="2400" dirty="0"/>
              <a:t> </a:t>
            </a:r>
            <a:r>
              <a:rPr lang="en-US" sz="2400" dirty="0" err="1"/>
              <a:t>sáng</a:t>
            </a:r>
            <a:r>
              <a:rPr lang="en-US" sz="2400" dirty="0"/>
              <a:t> </a:t>
            </a:r>
            <a:r>
              <a:rPr lang="en-US" sz="2400" dirty="0" err="1"/>
              <a:t>và</a:t>
            </a:r>
            <a:r>
              <a:rPr lang="en-US" sz="2400" dirty="0"/>
              <a:t> </a:t>
            </a:r>
            <a:r>
              <a:rPr lang="en-US" sz="2400" dirty="0" err="1"/>
              <a:t>cần</a:t>
            </a:r>
            <a:r>
              <a:rPr lang="en-US" sz="2400" dirty="0"/>
              <a:t> </a:t>
            </a:r>
            <a:r>
              <a:rPr lang="en-US" sz="2400" dirty="0" err="1"/>
              <a:t>thiết</a:t>
            </a:r>
            <a:r>
              <a:rPr lang="en-US" sz="2400" dirty="0"/>
              <a:t> </a:t>
            </a:r>
            <a:r>
              <a:rPr lang="en-US" sz="2400" dirty="0" err="1"/>
              <a:t>cho</a:t>
            </a:r>
            <a:r>
              <a:rPr lang="en-US" sz="2400" dirty="0"/>
              <a:t> </a:t>
            </a:r>
            <a:r>
              <a:rPr lang="en-US" sz="2400" dirty="0" err="1"/>
              <a:t>sự</a:t>
            </a:r>
            <a:r>
              <a:rPr lang="en-US" sz="2400" dirty="0"/>
              <a:t> </a:t>
            </a:r>
            <a:r>
              <a:rPr lang="en-US" sz="2400" dirty="0" err="1"/>
              <a:t>sống</a:t>
            </a:r>
            <a:r>
              <a:rPr lang="en-US" sz="2400" dirty="0"/>
              <a:t>.</a:t>
            </a:r>
          </a:p>
          <a:p>
            <a:r>
              <a:rPr lang="en-US" sz="2400" dirty="0"/>
              <a:t>	</a:t>
            </a:r>
            <a:r>
              <a:rPr lang="en-US" sz="2400" dirty="0" err="1"/>
              <a:t>Ánh</a:t>
            </a:r>
            <a:r>
              <a:rPr lang="en-US" sz="2400" dirty="0"/>
              <a:t> </a:t>
            </a:r>
            <a:r>
              <a:rPr lang="en-US" sz="2400" dirty="0" err="1"/>
              <a:t>sáng</a:t>
            </a:r>
            <a:r>
              <a:rPr lang="en-US" sz="2400" dirty="0"/>
              <a:t> </a:t>
            </a:r>
            <a:r>
              <a:rPr lang="en-US" sz="2400" dirty="0" err="1"/>
              <a:t>có</a:t>
            </a:r>
            <a:r>
              <a:rPr lang="en-US" sz="2400" dirty="0"/>
              <a:t> </a:t>
            </a:r>
            <a:r>
              <a:rPr lang="en-US" sz="2400" dirty="0" err="1"/>
              <a:t>thể</a:t>
            </a:r>
            <a:r>
              <a:rPr lang="en-US" sz="2400" dirty="0"/>
              <a:t> </a:t>
            </a:r>
            <a:r>
              <a:rPr lang="en-US" sz="2400" dirty="0" err="1"/>
              <a:t>bị</a:t>
            </a:r>
            <a:r>
              <a:rPr lang="en-US" sz="2400" dirty="0"/>
              <a:t> </a:t>
            </a:r>
            <a:r>
              <a:rPr lang="en-US" sz="2400" dirty="0" err="1"/>
              <a:t>che</a:t>
            </a:r>
            <a:r>
              <a:rPr lang="en-US" sz="2400" dirty="0"/>
              <a:t> </a:t>
            </a:r>
            <a:r>
              <a:rPr lang="en-US" sz="2400" dirty="0" err="1"/>
              <a:t>khuất</a:t>
            </a:r>
            <a:r>
              <a:rPr lang="en-US" sz="2400" dirty="0"/>
              <a:t> </a:t>
            </a:r>
            <a:r>
              <a:rPr lang="en-US" sz="2400" dirty="0" err="1"/>
              <a:t>bởi</a:t>
            </a:r>
            <a:r>
              <a:rPr lang="en-US" sz="2400" dirty="0"/>
              <a:t> </a:t>
            </a:r>
            <a:r>
              <a:rPr lang="en-US" sz="2400" dirty="0" err="1"/>
              <a:t>lỗi</a:t>
            </a:r>
            <a:r>
              <a:rPr lang="en-US" sz="2400" dirty="0"/>
              <a:t> con </a:t>
            </a:r>
            <a:r>
              <a:rPr lang="en-US" sz="2400" dirty="0" err="1"/>
              <a:t>người</a:t>
            </a:r>
            <a:r>
              <a:rPr lang="en-US" sz="2400" dirty="0"/>
              <a:t>.	</a:t>
            </a:r>
          </a:p>
        </p:txBody>
      </p:sp>
      <p:pic>
        <p:nvPicPr>
          <p:cNvPr id="57" name="Picture 56" descr="The planet earth taken from the outer space">
            <a:extLst>
              <a:ext uri="{FF2B5EF4-FFF2-40B4-BE49-F238E27FC236}">
                <a16:creationId xmlns:a16="http://schemas.microsoft.com/office/drawing/2014/main" id="{D994A7BA-655A-4153-BF75-A1D36F7B8EA3}"/>
              </a:ext>
            </a:extLst>
          </p:cNvPr>
          <p:cNvPicPr>
            <a:picLocks noChangeAspect="1"/>
          </p:cNvPicPr>
          <p:nvPr/>
        </p:nvPicPr>
        <p:blipFill rotWithShape="1">
          <a:blip r:embed="rId6"/>
          <a:srcRect l="46146" r="1" b="1"/>
          <a:stretch/>
        </p:blipFill>
        <p:spPr>
          <a:xfrm>
            <a:off x="6531789" y="10"/>
            <a:ext cx="5660211" cy="6857990"/>
          </a:xfrm>
          <a:prstGeom prst="rect">
            <a:avLst/>
          </a:prstGeom>
        </p:spPr>
      </p:pic>
      <p:sp>
        <p:nvSpPr>
          <p:cNvPr id="73" name="Freeform: Shape 72">
            <a:extLst>
              <a:ext uri="{FF2B5EF4-FFF2-40B4-BE49-F238E27FC236}">
                <a16:creationId xmlns:a16="http://schemas.microsoft.com/office/drawing/2014/main" id="{55820E42-2F9D-41EF-B67F-522A133B33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753030" y="5516668"/>
            <a:ext cx="2438970" cy="1341332"/>
          </a:xfrm>
          <a:custGeom>
            <a:avLst/>
            <a:gdLst>
              <a:gd name="connsiteX0" fmla="*/ 2025355 w 2438970"/>
              <a:gd name="connsiteY0" fmla="*/ 235 h 1341332"/>
              <a:gd name="connsiteX1" fmla="*/ 2381960 w 2438970"/>
              <a:gd name="connsiteY1" fmla="*/ 44517 h 1341332"/>
              <a:gd name="connsiteX2" fmla="*/ 2438970 w 2438970"/>
              <a:gd name="connsiteY2" fmla="*/ 58872 h 1341332"/>
              <a:gd name="connsiteX3" fmla="*/ 2438970 w 2438970"/>
              <a:gd name="connsiteY3" fmla="*/ 1341332 h 1341332"/>
              <a:gd name="connsiteX4" fmla="*/ 0 w 2438970"/>
              <a:gd name="connsiteY4" fmla="*/ 1341332 h 1341332"/>
              <a:gd name="connsiteX5" fmla="*/ 13333 w 2438970"/>
              <a:gd name="connsiteY5" fmla="*/ 1328018 h 1341332"/>
              <a:gd name="connsiteX6" fmla="*/ 936262 w 2438970"/>
              <a:gd name="connsiteY6" fmla="*/ 459947 h 1341332"/>
              <a:gd name="connsiteX7" fmla="*/ 1554028 w 2438970"/>
              <a:gd name="connsiteY7" fmla="*/ 71153 h 1341332"/>
              <a:gd name="connsiteX8" fmla="*/ 2025355 w 2438970"/>
              <a:gd name="connsiteY8" fmla="*/ 235 h 134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970" h="1341332">
                <a:moveTo>
                  <a:pt x="2025355" y="235"/>
                </a:moveTo>
                <a:cubicBezTo>
                  <a:pt x="2143847" y="2306"/>
                  <a:pt x="2262766" y="17993"/>
                  <a:pt x="2381960" y="44517"/>
                </a:cubicBezTo>
                <a:lnTo>
                  <a:pt x="2438970" y="58872"/>
                </a:lnTo>
                <a:lnTo>
                  <a:pt x="2438970" y="1341332"/>
                </a:lnTo>
                <a:lnTo>
                  <a:pt x="0" y="1341332"/>
                </a:lnTo>
                <a:lnTo>
                  <a:pt x="13333" y="1328018"/>
                </a:lnTo>
                <a:cubicBezTo>
                  <a:pt x="324723" y="1028950"/>
                  <a:pt x="645390" y="738459"/>
                  <a:pt x="936262" y="459947"/>
                </a:cubicBezTo>
                <a:cubicBezTo>
                  <a:pt x="1139660" y="265152"/>
                  <a:pt x="1345794" y="140817"/>
                  <a:pt x="1554028" y="71153"/>
                </a:cubicBezTo>
                <a:cubicBezTo>
                  <a:pt x="1710136" y="18918"/>
                  <a:pt x="1867365" y="-2526"/>
                  <a:pt x="2025355" y="235"/>
                </a:cubicBez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75" name="Group 74">
            <a:extLst>
              <a:ext uri="{FF2B5EF4-FFF2-40B4-BE49-F238E27FC236}">
                <a16:creationId xmlns:a16="http://schemas.microsoft.com/office/drawing/2014/main" id="{13D9BC31-B57D-4933-AD83-94F462D4C2F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776050" y="5204025"/>
            <a:ext cx="886141" cy="802496"/>
            <a:chOff x="10948005" y="3272152"/>
            <a:chExt cx="868640" cy="786648"/>
          </a:xfrm>
          <a:solidFill>
            <a:schemeClr val="accent1"/>
          </a:solidFill>
        </p:grpSpPr>
        <p:sp>
          <p:nvSpPr>
            <p:cNvPr id="76" name="Freeform: Shape 75">
              <a:extLst>
                <a:ext uri="{FF2B5EF4-FFF2-40B4-BE49-F238E27FC236}">
                  <a16:creationId xmlns:a16="http://schemas.microsoft.com/office/drawing/2014/main" id="{D84AFEA3-A055-41AE-96F3-34BA581424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94317" y="3944888"/>
              <a:ext cx="128449" cy="113912"/>
            </a:xfrm>
            <a:custGeom>
              <a:avLst/>
              <a:gdLst>
                <a:gd name="connsiteX0" fmla="*/ 237621 w 453152"/>
                <a:gd name="connsiteY0" fmla="*/ 965 h 401867"/>
                <a:gd name="connsiteX1" fmla="*/ 370246 w 453152"/>
                <a:gd name="connsiteY1" fmla="*/ 23666 h 401867"/>
                <a:gd name="connsiteX2" fmla="*/ 437392 w 453152"/>
                <a:gd name="connsiteY2" fmla="*/ 198545 h 401867"/>
                <a:gd name="connsiteX3" fmla="*/ 67745 w 453152"/>
                <a:gd name="connsiteY3" fmla="*/ 392003 h 401867"/>
                <a:gd name="connsiteX4" fmla="*/ 911 w 453152"/>
                <a:gd name="connsiteY4" fmla="*/ 254095 h 401867"/>
                <a:gd name="connsiteX5" fmla="*/ 115564 w 453152"/>
                <a:gd name="connsiteY5" fmla="*/ 51160 h 401867"/>
                <a:gd name="connsiteX6" fmla="*/ 237621 w 453152"/>
                <a:gd name="connsiteY6" fmla="*/ 965 h 40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152" h="401867">
                  <a:moveTo>
                    <a:pt x="237621" y="965"/>
                  </a:moveTo>
                  <a:cubicBezTo>
                    <a:pt x="283632" y="-2971"/>
                    <a:pt x="331405" y="5243"/>
                    <a:pt x="370246" y="23666"/>
                  </a:cubicBezTo>
                  <a:cubicBezTo>
                    <a:pt x="436830" y="55275"/>
                    <a:pt x="477168" y="116810"/>
                    <a:pt x="437392" y="198545"/>
                  </a:cubicBezTo>
                  <a:cubicBezTo>
                    <a:pt x="391568" y="292624"/>
                    <a:pt x="176850" y="441630"/>
                    <a:pt x="67745" y="392003"/>
                  </a:cubicBezTo>
                  <a:cubicBezTo>
                    <a:pt x="18056" y="369372"/>
                    <a:pt x="-5012" y="308398"/>
                    <a:pt x="911" y="254095"/>
                  </a:cubicBezTo>
                  <a:cubicBezTo>
                    <a:pt x="9203" y="178033"/>
                    <a:pt x="61012" y="103094"/>
                    <a:pt x="115564" y="51160"/>
                  </a:cubicBezTo>
                  <a:cubicBezTo>
                    <a:pt x="147361" y="20985"/>
                    <a:pt x="191610" y="4900"/>
                    <a:pt x="237621" y="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77" name="Freeform: Shape 76">
              <a:extLst>
                <a:ext uri="{FF2B5EF4-FFF2-40B4-BE49-F238E27FC236}">
                  <a16:creationId xmlns:a16="http://schemas.microsoft.com/office/drawing/2014/main" id="{9028771F-62FA-4349-B7A8-CE1682D2CE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53045" y="3808430"/>
              <a:ext cx="144912" cy="193414"/>
            </a:xfrm>
            <a:custGeom>
              <a:avLst/>
              <a:gdLst>
                <a:gd name="connsiteX0" fmla="*/ 390625 w 511232"/>
                <a:gd name="connsiteY0" fmla="*/ 1621 h 682341"/>
                <a:gd name="connsiteX1" fmla="*/ 508142 w 511232"/>
                <a:gd name="connsiteY1" fmla="*/ 64038 h 682341"/>
                <a:gd name="connsiteX2" fmla="*/ 508453 w 511232"/>
                <a:gd name="connsiteY2" fmla="*/ 121832 h 682341"/>
                <a:gd name="connsiteX3" fmla="*/ 316492 w 511232"/>
                <a:gd name="connsiteY3" fmla="*/ 567602 h 682341"/>
                <a:gd name="connsiteX4" fmla="*/ 80265 w 511232"/>
                <a:gd name="connsiteY4" fmla="*/ 640359 h 682341"/>
                <a:gd name="connsiteX5" fmla="*/ 13306 w 511232"/>
                <a:gd name="connsiteY5" fmla="*/ 274828 h 682341"/>
                <a:gd name="connsiteX6" fmla="*/ 140989 w 511232"/>
                <a:gd name="connsiteY6" fmla="*/ 107181 h 682341"/>
                <a:gd name="connsiteX7" fmla="*/ 390625 w 511232"/>
                <a:gd name="connsiteY7" fmla="*/ 1621 h 682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1232" h="682341">
                  <a:moveTo>
                    <a:pt x="390625" y="1621"/>
                  </a:moveTo>
                  <a:cubicBezTo>
                    <a:pt x="446543" y="-5212"/>
                    <a:pt x="493343" y="8441"/>
                    <a:pt x="508142" y="64038"/>
                  </a:cubicBezTo>
                  <a:cubicBezTo>
                    <a:pt x="513192" y="82866"/>
                    <a:pt x="511134" y="102754"/>
                    <a:pt x="508453" y="121832"/>
                  </a:cubicBezTo>
                  <a:cubicBezTo>
                    <a:pt x="485324" y="287796"/>
                    <a:pt x="417242" y="443971"/>
                    <a:pt x="316492" y="567602"/>
                  </a:cubicBezTo>
                  <a:cubicBezTo>
                    <a:pt x="253024" y="645534"/>
                    <a:pt x="165055" y="737743"/>
                    <a:pt x="80265" y="640359"/>
                  </a:cubicBezTo>
                  <a:cubicBezTo>
                    <a:pt x="5014" y="553948"/>
                    <a:pt x="-17368" y="383621"/>
                    <a:pt x="13306" y="274828"/>
                  </a:cubicBezTo>
                  <a:cubicBezTo>
                    <a:pt x="33443" y="203318"/>
                    <a:pt x="83382" y="146521"/>
                    <a:pt x="140989" y="107181"/>
                  </a:cubicBezTo>
                  <a:cubicBezTo>
                    <a:pt x="178904" y="81308"/>
                    <a:pt x="297428" y="13010"/>
                    <a:pt x="390625" y="16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78" name="Freeform: Shape 77">
              <a:extLst>
                <a:ext uri="{FF2B5EF4-FFF2-40B4-BE49-F238E27FC236}">
                  <a16:creationId xmlns:a16="http://schemas.microsoft.com/office/drawing/2014/main" id="{319CDEE6-CB2F-49F0-B237-2A26A3D1DC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84524" y="3907536"/>
              <a:ext cx="132121" cy="93006"/>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79" name="Graphic 12">
              <a:extLst>
                <a:ext uri="{FF2B5EF4-FFF2-40B4-BE49-F238E27FC236}">
                  <a16:creationId xmlns:a16="http://schemas.microsoft.com/office/drawing/2014/main" id="{3DD82286-02D2-4210-A797-5D502D44A3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42141" y="3272152"/>
              <a:ext cx="180625" cy="158824"/>
            </a:xfrm>
            <a:custGeom>
              <a:avLst/>
              <a:gdLst>
                <a:gd name="connsiteX0" fmla="*/ 63289 w 3341477"/>
                <a:gd name="connsiteY0" fmla="*/ 1933384 h 2938167"/>
                <a:gd name="connsiteX1" fmla="*/ 263314 w 3341477"/>
                <a:gd name="connsiteY1" fmla="*/ 514159 h 2938167"/>
                <a:gd name="connsiteX2" fmla="*/ 1098276 w 3341477"/>
                <a:gd name="connsiteY2" fmla="*/ 952 h 2938167"/>
                <a:gd name="connsiteX3" fmla="*/ 2654089 w 3341477"/>
                <a:gd name="connsiteY3" fmla="*/ 371284 h 2938167"/>
                <a:gd name="connsiteX4" fmla="*/ 3219398 w 3341477"/>
                <a:gd name="connsiteY4" fmla="*/ 2080926 h 2938167"/>
                <a:gd name="connsiteX5" fmla="*/ 2044489 w 3341477"/>
                <a:gd name="connsiteY5" fmla="*/ 2933509 h 2938167"/>
                <a:gd name="connsiteX6" fmla="*/ 453814 w 3341477"/>
                <a:gd name="connsiteY6" fmla="*/ 2495359 h 2938167"/>
                <a:gd name="connsiteX7" fmla="*/ 63289 w 3341477"/>
                <a:gd name="connsiteY7" fmla="*/ 1933384 h 293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1477" h="2938167">
                  <a:moveTo>
                    <a:pt x="63289" y="1933384"/>
                  </a:moveTo>
                  <a:cubicBezTo>
                    <a:pt x="56717" y="1895856"/>
                    <a:pt x="-165311" y="914209"/>
                    <a:pt x="263314" y="514159"/>
                  </a:cubicBezTo>
                  <a:cubicBezTo>
                    <a:pt x="691939" y="114109"/>
                    <a:pt x="609262" y="11620"/>
                    <a:pt x="1098276" y="952"/>
                  </a:cubicBezTo>
                  <a:cubicBezTo>
                    <a:pt x="1587289" y="-9716"/>
                    <a:pt x="2320714" y="66484"/>
                    <a:pt x="2654089" y="371284"/>
                  </a:cubicBezTo>
                  <a:cubicBezTo>
                    <a:pt x="2987464" y="676084"/>
                    <a:pt x="3603732" y="1514094"/>
                    <a:pt x="3219398" y="2080926"/>
                  </a:cubicBezTo>
                  <a:cubicBezTo>
                    <a:pt x="2835064" y="2647759"/>
                    <a:pt x="2558839" y="2895409"/>
                    <a:pt x="2044489" y="2933509"/>
                  </a:cubicBezTo>
                  <a:cubicBezTo>
                    <a:pt x="1530139" y="2971609"/>
                    <a:pt x="701464" y="2771584"/>
                    <a:pt x="453814" y="2495359"/>
                  </a:cubicBezTo>
                  <a:cubicBezTo>
                    <a:pt x="206164" y="2219134"/>
                    <a:pt x="101389" y="2152459"/>
                    <a:pt x="63289" y="1933384"/>
                  </a:cubicBezTo>
                  <a:close/>
                </a:path>
              </a:pathLst>
            </a:custGeom>
            <a:grpFill/>
            <a:ln w="9525" cap="flat">
              <a:noFill/>
              <a:prstDash val="solid"/>
              <a:miter/>
            </a:ln>
          </p:spPr>
          <p:txBody>
            <a:bodyPr rtlCol="0" anchor="ctr"/>
            <a:lstStyle/>
            <a:p>
              <a:endParaRPr lang="en-US"/>
            </a:p>
          </p:txBody>
        </p:sp>
        <p:sp>
          <p:nvSpPr>
            <p:cNvPr id="80" name="Graphic 15">
              <a:extLst>
                <a:ext uri="{FF2B5EF4-FFF2-40B4-BE49-F238E27FC236}">
                  <a16:creationId xmlns:a16="http://schemas.microsoft.com/office/drawing/2014/main" id="{735449F4-80DA-4E06-B3B6-B9F519F4A6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02136" y="3379098"/>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81" name="Graphic 15">
              <a:extLst>
                <a:ext uri="{FF2B5EF4-FFF2-40B4-BE49-F238E27FC236}">
                  <a16:creationId xmlns:a16="http://schemas.microsoft.com/office/drawing/2014/main" id="{61FABA3B-05B6-433C-90F9-8D9691A840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8005" y="3504095"/>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82" name="Freeform: Shape 81">
              <a:extLst>
                <a:ext uri="{FF2B5EF4-FFF2-40B4-BE49-F238E27FC236}">
                  <a16:creationId xmlns:a16="http://schemas.microsoft.com/office/drawing/2014/main" id="{E1FEBA45-D0A3-4091-9956-161EDA21A0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43727" y="3666564"/>
              <a:ext cx="173527" cy="138496"/>
            </a:xfrm>
            <a:custGeom>
              <a:avLst/>
              <a:gdLst>
                <a:gd name="connsiteX0" fmla="*/ 237392 w 789043"/>
                <a:gd name="connsiteY0" fmla="*/ 81 h 629754"/>
                <a:gd name="connsiteX1" fmla="*/ 758692 w 789043"/>
                <a:gd name="connsiteY1" fmla="*/ 233550 h 629754"/>
                <a:gd name="connsiteX2" fmla="*/ 650647 w 789043"/>
                <a:gd name="connsiteY2" fmla="*/ 335111 h 629754"/>
                <a:gd name="connsiteX3" fmla="*/ 315041 w 789043"/>
                <a:gd name="connsiteY3" fmla="*/ 584992 h 629754"/>
                <a:gd name="connsiteX4" fmla="*/ 192159 w 789043"/>
                <a:gd name="connsiteY4" fmla="*/ 625953 h 629754"/>
                <a:gd name="connsiteX5" fmla="*/ 124264 w 789043"/>
                <a:gd name="connsiteY5" fmla="*/ 552260 h 629754"/>
                <a:gd name="connsiteX6" fmla="*/ 1631 w 789043"/>
                <a:gd name="connsiteY6" fmla="*/ 133735 h 629754"/>
                <a:gd name="connsiteX7" fmla="*/ 35422 w 789043"/>
                <a:gd name="connsiteY7" fmla="*/ 14157 h 629754"/>
                <a:gd name="connsiteX8" fmla="*/ 113728 w 789043"/>
                <a:gd name="connsiteY8" fmla="*/ 378 h 629754"/>
                <a:gd name="connsiteX9" fmla="*/ 237392 w 789043"/>
                <a:gd name="connsiteY9" fmla="*/ 81 h 62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9043" h="629754">
                  <a:moveTo>
                    <a:pt x="237392" y="81"/>
                  </a:moveTo>
                  <a:cubicBezTo>
                    <a:pt x="474795" y="-992"/>
                    <a:pt x="907215" y="10463"/>
                    <a:pt x="758692" y="233550"/>
                  </a:cubicBezTo>
                  <a:cubicBezTo>
                    <a:pt x="731135" y="274948"/>
                    <a:pt x="690486" y="305435"/>
                    <a:pt x="650647" y="335111"/>
                  </a:cubicBezTo>
                  <a:cubicBezTo>
                    <a:pt x="538737" y="418405"/>
                    <a:pt x="426889" y="501698"/>
                    <a:pt x="315041" y="584992"/>
                  </a:cubicBezTo>
                  <a:cubicBezTo>
                    <a:pt x="278943" y="611863"/>
                    <a:pt x="234865" y="640167"/>
                    <a:pt x="192159" y="625953"/>
                  </a:cubicBezTo>
                  <a:cubicBezTo>
                    <a:pt x="159614" y="615105"/>
                    <a:pt x="139851" y="582810"/>
                    <a:pt x="124264" y="552260"/>
                  </a:cubicBezTo>
                  <a:cubicBezTo>
                    <a:pt x="57742" y="422021"/>
                    <a:pt x="15908" y="279250"/>
                    <a:pt x="1631" y="133735"/>
                  </a:cubicBezTo>
                  <a:cubicBezTo>
                    <a:pt x="-2671" y="90343"/>
                    <a:pt x="-676" y="38596"/>
                    <a:pt x="35422" y="14157"/>
                  </a:cubicBezTo>
                  <a:cubicBezTo>
                    <a:pt x="57804" y="-931"/>
                    <a:pt x="86795" y="-557"/>
                    <a:pt x="113728" y="378"/>
                  </a:cubicBezTo>
                  <a:cubicBezTo>
                    <a:pt x="138207" y="1243"/>
                    <a:pt x="182606" y="328"/>
                    <a:pt x="237392" y="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8466715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40" name="Rectangle 116">
            <a:extLst>
              <a:ext uri="{FF2B5EF4-FFF2-40B4-BE49-F238E27FC236}">
                <a16:creationId xmlns:a16="http://schemas.microsoft.com/office/drawing/2014/main" id="{142D98E1-37D2-4470-BF74-845E897954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BE121674-9C3F-9E47-9BE5-A331539BDB83}"/>
              </a:ext>
            </a:extLst>
          </p:cNvPr>
          <p:cNvSpPr>
            <a:spLocks noGrp="1"/>
          </p:cNvSpPr>
          <p:nvPr>
            <p:ph type="title"/>
          </p:nvPr>
        </p:nvSpPr>
        <p:spPr>
          <a:xfrm>
            <a:off x="525718" y="775402"/>
            <a:ext cx="5512288" cy="3926561"/>
          </a:xfrm>
        </p:spPr>
        <p:txBody>
          <a:bodyPr anchor="t">
            <a:normAutofit/>
          </a:bodyPr>
          <a:lstStyle/>
          <a:p>
            <a:pPr>
              <a:lnSpc>
                <a:spcPct val="90000"/>
              </a:lnSpc>
            </a:pPr>
            <a:r>
              <a:rPr lang="en-US" sz="2300"/>
              <a:t>ÁNH SÁNG CỦA THẾ GIAN (</a:t>
            </a:r>
            <a:r>
              <a:rPr lang="vi-VN" sz="2300"/>
              <a:t> </a:t>
            </a:r>
            <a:r>
              <a:rPr lang="vi-VN" sz="2300">
                <a:hlinkClick r:id="rId3" tooltip="Share Verse"/>
              </a:rPr>
              <a:t>14</a:t>
            </a:r>
            <a:r>
              <a:rPr lang="vi-VN" sz="2300"/>
              <a:t> Các ngươi là sự sáng của thế gian; một cái thành ở trên núi thì không khi nào bị khuất được: </a:t>
            </a:r>
            <a:r>
              <a:rPr lang="vi-VN" sz="2300">
                <a:hlinkClick r:id="rId4" tooltip="Share Verse"/>
              </a:rPr>
              <a:t>15</a:t>
            </a:r>
            <a:r>
              <a:rPr lang="vi-VN" sz="2300"/>
              <a:t> cũng không ai thắp đèn mà để dưới cái thùng, song người ta để trên chân đèn, thì nó soi sáng mọi người ở trong nhà. </a:t>
            </a:r>
            <a:r>
              <a:rPr lang="vi-VN" sz="2300">
                <a:hlinkClick r:id="rId5" tooltip="Share Verse"/>
              </a:rPr>
              <a:t>16</a:t>
            </a:r>
            <a:r>
              <a:rPr lang="vi-VN" sz="2300"/>
              <a:t> Sự sáng các ngươi hãy soi trước mặt người ta như vậy, đặng họ thấy những việc lành của các ngươi, và ngợi khen Cha các ngươi ở trên trời. )</a:t>
            </a:r>
            <a:endParaRPr lang="en-US" sz="2300"/>
          </a:p>
        </p:txBody>
      </p:sp>
      <p:grpSp>
        <p:nvGrpSpPr>
          <p:cNvPr id="141" name="Graphic 78">
            <a:extLst>
              <a:ext uri="{FF2B5EF4-FFF2-40B4-BE49-F238E27FC236}">
                <a16:creationId xmlns:a16="http://schemas.microsoft.com/office/drawing/2014/main" id="{2EDC2578-BDB0-4118-975D-CFCE02823D4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563724" y="776109"/>
            <a:ext cx="972241" cy="45718"/>
            <a:chOff x="4886325" y="3371754"/>
            <a:chExt cx="2418492" cy="113728"/>
          </a:xfrm>
          <a:solidFill>
            <a:schemeClr val="accent1"/>
          </a:solidFill>
        </p:grpSpPr>
        <p:sp>
          <p:nvSpPr>
            <p:cNvPr id="120" name="Graphic 78">
              <a:extLst>
                <a:ext uri="{FF2B5EF4-FFF2-40B4-BE49-F238E27FC236}">
                  <a16:creationId xmlns:a16="http://schemas.microsoft.com/office/drawing/2014/main" id="{FB6536F0-4A9C-46C9-96E9-22CBB33E61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142" name="Graphic 78">
              <a:extLst>
                <a:ext uri="{FF2B5EF4-FFF2-40B4-BE49-F238E27FC236}">
                  <a16:creationId xmlns:a16="http://schemas.microsoft.com/office/drawing/2014/main" id="{DFD6A33A-F889-42D7-ADC2-DD9B88DF060D}"/>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886709" y="3371754"/>
              <a:ext cx="2418108" cy="113728"/>
              <a:chOff x="4886709" y="3371754"/>
              <a:chExt cx="2418108" cy="113728"/>
            </a:xfrm>
            <a:grpFill/>
          </p:grpSpPr>
          <p:sp>
            <p:nvSpPr>
              <p:cNvPr id="143" name="Graphic 78">
                <a:extLst>
                  <a:ext uri="{FF2B5EF4-FFF2-40B4-BE49-F238E27FC236}">
                    <a16:creationId xmlns:a16="http://schemas.microsoft.com/office/drawing/2014/main" id="{C375AFD7-9E86-4D19-B86E-C936D33B0D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23" name="Graphic 78">
                <a:extLst>
                  <a:ext uri="{FF2B5EF4-FFF2-40B4-BE49-F238E27FC236}">
                    <a16:creationId xmlns:a16="http://schemas.microsoft.com/office/drawing/2014/main" id="{4102C78E-31A2-4DB3-8790-415EB0B48A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44" name="Graphic 78">
                <a:extLst>
                  <a:ext uri="{FF2B5EF4-FFF2-40B4-BE49-F238E27FC236}">
                    <a16:creationId xmlns:a16="http://schemas.microsoft.com/office/drawing/2014/main" id="{4F3E144D-8167-438A-B67F-50F5D9C0C3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45" name="Graphic 78">
                <a:extLst>
                  <a:ext uri="{FF2B5EF4-FFF2-40B4-BE49-F238E27FC236}">
                    <a16:creationId xmlns:a16="http://schemas.microsoft.com/office/drawing/2014/main" id="{4BE2135F-02C1-449F-B195-232E9AFDD6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
        <p:nvSpPr>
          <p:cNvPr id="3" name="Content Placeholder 2">
            <a:extLst>
              <a:ext uri="{FF2B5EF4-FFF2-40B4-BE49-F238E27FC236}">
                <a16:creationId xmlns:a16="http://schemas.microsoft.com/office/drawing/2014/main" id="{B72A4111-F405-4E49-A77E-125C41C8E1AD}"/>
              </a:ext>
            </a:extLst>
          </p:cNvPr>
          <p:cNvSpPr>
            <a:spLocks noGrp="1"/>
          </p:cNvSpPr>
          <p:nvPr>
            <p:ph idx="1"/>
          </p:nvPr>
        </p:nvSpPr>
        <p:spPr>
          <a:xfrm>
            <a:off x="6444040" y="1114690"/>
            <a:ext cx="4688956" cy="5150486"/>
          </a:xfrm>
        </p:spPr>
        <p:txBody>
          <a:bodyPr>
            <a:normAutofit lnSpcReduction="10000"/>
          </a:bodyPr>
          <a:lstStyle/>
          <a:p>
            <a:pPr>
              <a:lnSpc>
                <a:spcPct val="100000"/>
              </a:lnSpc>
            </a:pPr>
            <a:r>
              <a:rPr lang="en-US" sz="2400" b="1" dirty="0" err="1"/>
              <a:t>Ý</a:t>
            </a:r>
            <a:r>
              <a:rPr lang="en-US" sz="2400" b="1" dirty="0"/>
              <a:t> </a:t>
            </a:r>
            <a:r>
              <a:rPr lang="en-US" sz="2400" b="1" dirty="0" err="1"/>
              <a:t>Nghĩa</a:t>
            </a:r>
            <a:r>
              <a:rPr lang="en-US" sz="2400" b="1" dirty="0"/>
              <a:t> </a:t>
            </a:r>
            <a:r>
              <a:rPr lang="en-US" sz="2400" b="1" dirty="0" err="1"/>
              <a:t>của</a:t>
            </a:r>
            <a:r>
              <a:rPr lang="en-US" sz="2400" b="1" dirty="0"/>
              <a:t> </a:t>
            </a:r>
            <a:r>
              <a:rPr lang="en-US" sz="2400" b="1" dirty="0" err="1"/>
              <a:t>sự</a:t>
            </a:r>
            <a:r>
              <a:rPr lang="en-US" sz="2400" b="1" dirty="0"/>
              <a:t> </a:t>
            </a:r>
            <a:r>
              <a:rPr lang="en-US" sz="2400" b="1" dirty="0" err="1"/>
              <a:t>sáng</a:t>
            </a:r>
            <a:r>
              <a:rPr lang="en-US" sz="2400" b="1" dirty="0"/>
              <a:t>: </a:t>
            </a:r>
          </a:p>
          <a:p>
            <a:pPr>
              <a:lnSpc>
                <a:spcPct val="100000"/>
              </a:lnSpc>
            </a:pPr>
            <a:r>
              <a:rPr lang="en-US" sz="1700" dirty="0"/>
              <a:t>	</a:t>
            </a:r>
            <a:r>
              <a:rPr lang="en-US" sz="2400" dirty="0" err="1"/>
              <a:t>Chúng</a:t>
            </a:r>
            <a:r>
              <a:rPr lang="en-US" sz="2400" dirty="0"/>
              <a:t> ta </a:t>
            </a:r>
            <a:r>
              <a:rPr lang="en-US" sz="2400" dirty="0" err="1"/>
              <a:t>không</a:t>
            </a:r>
            <a:r>
              <a:rPr lang="en-US" sz="2400" dirty="0"/>
              <a:t> </a:t>
            </a:r>
            <a:r>
              <a:rPr lang="en-US" sz="2400" dirty="0" err="1"/>
              <a:t>phải</a:t>
            </a:r>
            <a:r>
              <a:rPr lang="en-US" sz="2400" dirty="0"/>
              <a:t> </a:t>
            </a:r>
            <a:r>
              <a:rPr lang="en-US" sz="2400" dirty="0" err="1"/>
              <a:t>là</a:t>
            </a:r>
            <a:r>
              <a:rPr lang="en-US" sz="2400" dirty="0"/>
              <a:t> </a:t>
            </a:r>
            <a:r>
              <a:rPr lang="en-US" sz="2400" dirty="0" err="1"/>
              <a:t>sự</a:t>
            </a:r>
            <a:r>
              <a:rPr lang="en-US" sz="2400" dirty="0"/>
              <a:t> </a:t>
            </a:r>
            <a:r>
              <a:rPr lang="en-US" sz="2400" dirty="0" err="1"/>
              <a:t>sáng</a:t>
            </a:r>
            <a:r>
              <a:rPr lang="en-US" sz="2400" dirty="0"/>
              <a:t> </a:t>
            </a:r>
            <a:r>
              <a:rPr lang="en-US" sz="2400" dirty="0" err="1"/>
              <a:t>nhưng</a:t>
            </a:r>
            <a:r>
              <a:rPr lang="en-US" sz="2400" dirty="0"/>
              <a:t> </a:t>
            </a:r>
            <a:r>
              <a:rPr lang="en-US" sz="2400" dirty="0" err="1"/>
              <a:t>phản</a:t>
            </a:r>
            <a:r>
              <a:rPr lang="en-US" sz="2400" dirty="0"/>
              <a:t> </a:t>
            </a:r>
            <a:r>
              <a:rPr lang="en-US" sz="2400" dirty="0" err="1"/>
              <a:t>chiếu</a:t>
            </a:r>
            <a:r>
              <a:rPr lang="en-US" sz="2400" dirty="0"/>
              <a:t> </a:t>
            </a:r>
            <a:r>
              <a:rPr lang="en-US" sz="2400" dirty="0" err="1"/>
              <a:t>sự</a:t>
            </a:r>
            <a:r>
              <a:rPr lang="en-US" sz="2400" dirty="0"/>
              <a:t> </a:t>
            </a:r>
            <a:r>
              <a:rPr lang="en-US" sz="2400" dirty="0" err="1"/>
              <a:t>sáng</a:t>
            </a:r>
            <a:r>
              <a:rPr lang="en-US" sz="2400" dirty="0"/>
              <a:t> (</a:t>
            </a:r>
            <a:r>
              <a:rPr lang="en-US" sz="2400" dirty="0" err="1"/>
              <a:t>Giăng</a:t>
            </a:r>
            <a:r>
              <a:rPr lang="en-US" sz="2400" dirty="0"/>
              <a:t> 1:4-8). </a:t>
            </a:r>
            <a:r>
              <a:rPr lang="en-US" sz="2400" dirty="0" err="1"/>
              <a:t>Đức</a:t>
            </a:r>
            <a:r>
              <a:rPr lang="en-US" sz="2400" dirty="0"/>
              <a:t> </a:t>
            </a:r>
            <a:r>
              <a:rPr lang="en-US" sz="2400" dirty="0" err="1"/>
              <a:t>Chúa</a:t>
            </a:r>
            <a:r>
              <a:rPr lang="en-US" sz="2400" dirty="0"/>
              <a:t> </a:t>
            </a:r>
            <a:r>
              <a:rPr lang="en-US" sz="2400" dirty="0" err="1"/>
              <a:t>Giê</a:t>
            </a:r>
            <a:r>
              <a:rPr lang="en-US" sz="2400" dirty="0"/>
              <a:t>-xu </a:t>
            </a:r>
            <a:r>
              <a:rPr lang="en-US" sz="2400" dirty="0" err="1"/>
              <a:t>chính</a:t>
            </a:r>
            <a:r>
              <a:rPr lang="en-US" sz="2400" dirty="0"/>
              <a:t> </a:t>
            </a:r>
            <a:r>
              <a:rPr lang="en-US" sz="2400" dirty="0" err="1"/>
              <a:t>là</a:t>
            </a:r>
            <a:r>
              <a:rPr lang="en-US" sz="2400" dirty="0"/>
              <a:t> </a:t>
            </a:r>
            <a:r>
              <a:rPr lang="en-US" sz="2400" dirty="0" err="1"/>
              <a:t>sự</a:t>
            </a:r>
            <a:r>
              <a:rPr lang="en-US" sz="2400" dirty="0"/>
              <a:t> </a:t>
            </a:r>
            <a:r>
              <a:rPr lang="en-US" sz="2400" dirty="0" err="1"/>
              <a:t>sáng</a:t>
            </a:r>
            <a:r>
              <a:rPr lang="en-US" sz="2400" dirty="0"/>
              <a:t> </a:t>
            </a:r>
            <a:r>
              <a:rPr lang="en-US" sz="2400" dirty="0" err="1"/>
              <a:t>thật</a:t>
            </a:r>
            <a:r>
              <a:rPr lang="en-US" sz="2400" dirty="0"/>
              <a:t> (</a:t>
            </a:r>
            <a:r>
              <a:rPr lang="en-US" sz="2400" dirty="0" err="1"/>
              <a:t>Giăng</a:t>
            </a:r>
            <a:r>
              <a:rPr lang="en-US" sz="2400" dirty="0"/>
              <a:t> 8:12).</a:t>
            </a:r>
          </a:p>
          <a:p>
            <a:pPr>
              <a:lnSpc>
                <a:spcPct val="100000"/>
              </a:lnSpc>
            </a:pPr>
            <a:r>
              <a:rPr lang="en-US" sz="2400" dirty="0"/>
              <a:t>	</a:t>
            </a:r>
            <a:r>
              <a:rPr lang="en-US" sz="2400" dirty="0" err="1"/>
              <a:t>Chúng</a:t>
            </a:r>
            <a:r>
              <a:rPr lang="en-US" sz="2400" dirty="0"/>
              <a:t> ta </a:t>
            </a:r>
            <a:r>
              <a:rPr lang="en-US" sz="2400" dirty="0" err="1"/>
              <a:t>là</a:t>
            </a:r>
            <a:r>
              <a:rPr lang="en-US" sz="2400" dirty="0"/>
              <a:t> </a:t>
            </a:r>
            <a:r>
              <a:rPr lang="en-US" sz="2400" dirty="0" err="1"/>
              <a:t>ngọn</a:t>
            </a:r>
            <a:r>
              <a:rPr lang="en-US" sz="2400" dirty="0"/>
              <a:t> </a:t>
            </a:r>
            <a:r>
              <a:rPr lang="en-US" sz="2400" dirty="0" err="1"/>
              <a:t>đèn</a:t>
            </a:r>
            <a:r>
              <a:rPr lang="en-US" sz="2400" dirty="0"/>
              <a:t> </a:t>
            </a:r>
            <a:r>
              <a:rPr lang="en-US" sz="2400" dirty="0" err="1"/>
              <a:t>sáng</a:t>
            </a:r>
            <a:r>
              <a:rPr lang="en-US" sz="2400" dirty="0"/>
              <a:t> </a:t>
            </a:r>
            <a:r>
              <a:rPr lang="en-US" sz="2400" dirty="0" err="1"/>
              <a:t>đưa</a:t>
            </a:r>
            <a:r>
              <a:rPr lang="en-US" sz="2400" dirty="0"/>
              <a:t> con </a:t>
            </a:r>
            <a:r>
              <a:rPr lang="en-US" sz="2400" dirty="0" err="1"/>
              <a:t>người</a:t>
            </a:r>
            <a:r>
              <a:rPr lang="en-US" sz="2400" dirty="0"/>
              <a:t> </a:t>
            </a:r>
            <a:r>
              <a:rPr lang="en-US" sz="2400" dirty="0" err="1"/>
              <a:t>đến</a:t>
            </a:r>
            <a:r>
              <a:rPr lang="en-US" sz="2400" dirty="0"/>
              <a:t> </a:t>
            </a:r>
            <a:r>
              <a:rPr lang="en-US" sz="2400" dirty="0" err="1"/>
              <a:t>với</a:t>
            </a:r>
            <a:r>
              <a:rPr lang="en-US" sz="2400" dirty="0"/>
              <a:t> </a:t>
            </a:r>
            <a:r>
              <a:rPr lang="en-US" sz="2400" dirty="0" err="1"/>
              <a:t>Chúa</a:t>
            </a:r>
            <a:r>
              <a:rPr lang="en-US" sz="2400" dirty="0"/>
              <a:t> (</a:t>
            </a:r>
            <a:r>
              <a:rPr lang="en-US" sz="2400" dirty="0" err="1"/>
              <a:t>câu</a:t>
            </a:r>
            <a:r>
              <a:rPr lang="en-US" sz="2400" dirty="0"/>
              <a:t> 16)</a:t>
            </a:r>
          </a:p>
          <a:p>
            <a:pPr>
              <a:lnSpc>
                <a:spcPct val="100000"/>
              </a:lnSpc>
            </a:pPr>
            <a:endParaRPr lang="en-US" sz="2400" dirty="0"/>
          </a:p>
          <a:p>
            <a:pPr>
              <a:lnSpc>
                <a:spcPct val="100000"/>
              </a:lnSpc>
            </a:pPr>
            <a:r>
              <a:rPr lang="en-US" sz="2400" dirty="0"/>
              <a:t>Rao </a:t>
            </a:r>
            <a:r>
              <a:rPr lang="en-US" sz="2400" dirty="0" err="1"/>
              <a:t>giãng</a:t>
            </a:r>
            <a:r>
              <a:rPr lang="en-US" sz="2400" dirty="0"/>
              <a:t> Tin </a:t>
            </a:r>
            <a:r>
              <a:rPr lang="en-US" sz="2400" dirty="0" err="1"/>
              <a:t>Lành</a:t>
            </a:r>
            <a:r>
              <a:rPr lang="en-US" sz="2400" dirty="0"/>
              <a:t> </a:t>
            </a:r>
            <a:r>
              <a:rPr lang="en-US" sz="2400" dirty="0" err="1"/>
              <a:t>là</a:t>
            </a:r>
            <a:r>
              <a:rPr lang="en-US" sz="2400" dirty="0"/>
              <a:t> </a:t>
            </a:r>
            <a:r>
              <a:rPr lang="en-US" sz="2400" dirty="0" err="1"/>
              <a:t>bản</a:t>
            </a:r>
            <a:r>
              <a:rPr lang="en-US" sz="2400" dirty="0"/>
              <a:t> </a:t>
            </a:r>
            <a:r>
              <a:rPr lang="en-US" sz="2400" dirty="0" err="1"/>
              <a:t>chất</a:t>
            </a:r>
            <a:r>
              <a:rPr lang="en-US" sz="2400" dirty="0"/>
              <a:t> </a:t>
            </a:r>
            <a:r>
              <a:rPr lang="en-US" sz="2400" dirty="0" err="1"/>
              <a:t>và</a:t>
            </a:r>
            <a:r>
              <a:rPr lang="en-US" sz="2400" dirty="0"/>
              <a:t> </a:t>
            </a:r>
            <a:r>
              <a:rPr lang="en-US" sz="2400" dirty="0" err="1"/>
              <a:t>mục</a:t>
            </a:r>
            <a:r>
              <a:rPr lang="en-US" sz="2400" dirty="0"/>
              <a:t> </a:t>
            </a:r>
            <a:r>
              <a:rPr lang="en-US" sz="2400" dirty="0" err="1"/>
              <a:t>đích</a:t>
            </a:r>
            <a:r>
              <a:rPr lang="en-US" sz="2400" dirty="0"/>
              <a:t> </a:t>
            </a:r>
            <a:r>
              <a:rPr lang="en-US" sz="2400" dirty="0" err="1"/>
              <a:t>của</a:t>
            </a:r>
            <a:r>
              <a:rPr lang="en-US" sz="2400" dirty="0"/>
              <a:t> </a:t>
            </a:r>
            <a:r>
              <a:rPr lang="en-US" sz="2400" dirty="0" err="1"/>
              <a:t>người</a:t>
            </a:r>
            <a:r>
              <a:rPr lang="en-US" sz="2400" dirty="0"/>
              <a:t> Tin </a:t>
            </a:r>
            <a:r>
              <a:rPr lang="en-US" sz="2400" dirty="0" err="1"/>
              <a:t>Chúa</a:t>
            </a:r>
            <a:r>
              <a:rPr lang="en-US" sz="2400" dirty="0"/>
              <a:t>.</a:t>
            </a:r>
          </a:p>
          <a:p>
            <a:pPr>
              <a:lnSpc>
                <a:spcPct val="100000"/>
              </a:lnSpc>
            </a:pPr>
            <a:r>
              <a:rPr lang="en-US" sz="2400" dirty="0"/>
              <a:t>	</a:t>
            </a:r>
          </a:p>
        </p:txBody>
      </p:sp>
      <p:sp>
        <p:nvSpPr>
          <p:cNvPr id="146" name="Freeform: Shape 126">
            <a:extLst>
              <a:ext uri="{FF2B5EF4-FFF2-40B4-BE49-F238E27FC236}">
                <a16:creationId xmlns:a16="http://schemas.microsoft.com/office/drawing/2014/main" id="{808D4A0C-A317-468C-ABC7-9713599D8A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5100515"/>
            <a:ext cx="5486401" cy="1757485"/>
          </a:xfrm>
          <a:custGeom>
            <a:avLst/>
            <a:gdLst>
              <a:gd name="connsiteX0" fmla="*/ 2025355 w 2438970"/>
              <a:gd name="connsiteY0" fmla="*/ 235 h 1341332"/>
              <a:gd name="connsiteX1" fmla="*/ 2381960 w 2438970"/>
              <a:gd name="connsiteY1" fmla="*/ 44517 h 1341332"/>
              <a:gd name="connsiteX2" fmla="*/ 2438970 w 2438970"/>
              <a:gd name="connsiteY2" fmla="*/ 58872 h 1341332"/>
              <a:gd name="connsiteX3" fmla="*/ 2438970 w 2438970"/>
              <a:gd name="connsiteY3" fmla="*/ 1341332 h 1341332"/>
              <a:gd name="connsiteX4" fmla="*/ 0 w 2438970"/>
              <a:gd name="connsiteY4" fmla="*/ 1341332 h 1341332"/>
              <a:gd name="connsiteX5" fmla="*/ 13333 w 2438970"/>
              <a:gd name="connsiteY5" fmla="*/ 1328018 h 1341332"/>
              <a:gd name="connsiteX6" fmla="*/ 936262 w 2438970"/>
              <a:gd name="connsiteY6" fmla="*/ 459947 h 1341332"/>
              <a:gd name="connsiteX7" fmla="*/ 1554028 w 2438970"/>
              <a:gd name="connsiteY7" fmla="*/ 71153 h 1341332"/>
              <a:gd name="connsiteX8" fmla="*/ 2025355 w 2438970"/>
              <a:gd name="connsiteY8" fmla="*/ 235 h 134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970" h="1341332">
                <a:moveTo>
                  <a:pt x="2025355" y="235"/>
                </a:moveTo>
                <a:cubicBezTo>
                  <a:pt x="2143847" y="2306"/>
                  <a:pt x="2262766" y="17993"/>
                  <a:pt x="2381960" y="44517"/>
                </a:cubicBezTo>
                <a:lnTo>
                  <a:pt x="2438970" y="58872"/>
                </a:lnTo>
                <a:lnTo>
                  <a:pt x="2438970" y="1341332"/>
                </a:lnTo>
                <a:lnTo>
                  <a:pt x="0" y="1341332"/>
                </a:lnTo>
                <a:lnTo>
                  <a:pt x="13333" y="1328018"/>
                </a:lnTo>
                <a:cubicBezTo>
                  <a:pt x="324723" y="1028950"/>
                  <a:pt x="645390" y="738459"/>
                  <a:pt x="936262" y="459947"/>
                </a:cubicBezTo>
                <a:cubicBezTo>
                  <a:pt x="1139660" y="265152"/>
                  <a:pt x="1345794" y="140817"/>
                  <a:pt x="1554028" y="71153"/>
                </a:cubicBezTo>
                <a:cubicBezTo>
                  <a:pt x="1710136" y="18918"/>
                  <a:pt x="1867365" y="-2526"/>
                  <a:pt x="2025355" y="235"/>
                </a:cubicBezTo>
                <a:close/>
              </a:path>
            </a:pathLst>
          </a:cu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147" name="Group 128">
            <a:extLst>
              <a:ext uri="{FF2B5EF4-FFF2-40B4-BE49-F238E27FC236}">
                <a16:creationId xmlns:a16="http://schemas.microsoft.com/office/drawing/2014/main" id="{66D15788-48EC-465C-BB15-0E2B97EE0D4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75364" y="4799663"/>
            <a:ext cx="886141" cy="802496"/>
            <a:chOff x="10948005" y="3272152"/>
            <a:chExt cx="868640" cy="786648"/>
          </a:xfrm>
          <a:solidFill>
            <a:schemeClr val="accent1"/>
          </a:solidFill>
        </p:grpSpPr>
        <p:sp>
          <p:nvSpPr>
            <p:cNvPr id="148" name="Freeform: Shape 129">
              <a:extLst>
                <a:ext uri="{FF2B5EF4-FFF2-40B4-BE49-F238E27FC236}">
                  <a16:creationId xmlns:a16="http://schemas.microsoft.com/office/drawing/2014/main" id="{25CD05F5-33B9-4797-9B70-3606E7518F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94317" y="3944888"/>
              <a:ext cx="128449" cy="113912"/>
            </a:xfrm>
            <a:custGeom>
              <a:avLst/>
              <a:gdLst>
                <a:gd name="connsiteX0" fmla="*/ 237621 w 453152"/>
                <a:gd name="connsiteY0" fmla="*/ 965 h 401867"/>
                <a:gd name="connsiteX1" fmla="*/ 370246 w 453152"/>
                <a:gd name="connsiteY1" fmla="*/ 23666 h 401867"/>
                <a:gd name="connsiteX2" fmla="*/ 437392 w 453152"/>
                <a:gd name="connsiteY2" fmla="*/ 198545 h 401867"/>
                <a:gd name="connsiteX3" fmla="*/ 67745 w 453152"/>
                <a:gd name="connsiteY3" fmla="*/ 392003 h 401867"/>
                <a:gd name="connsiteX4" fmla="*/ 911 w 453152"/>
                <a:gd name="connsiteY4" fmla="*/ 254095 h 401867"/>
                <a:gd name="connsiteX5" fmla="*/ 115564 w 453152"/>
                <a:gd name="connsiteY5" fmla="*/ 51160 h 401867"/>
                <a:gd name="connsiteX6" fmla="*/ 237621 w 453152"/>
                <a:gd name="connsiteY6" fmla="*/ 965 h 40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152" h="401867">
                  <a:moveTo>
                    <a:pt x="237621" y="965"/>
                  </a:moveTo>
                  <a:cubicBezTo>
                    <a:pt x="283632" y="-2971"/>
                    <a:pt x="331405" y="5243"/>
                    <a:pt x="370246" y="23666"/>
                  </a:cubicBezTo>
                  <a:cubicBezTo>
                    <a:pt x="436830" y="55275"/>
                    <a:pt x="477168" y="116810"/>
                    <a:pt x="437392" y="198545"/>
                  </a:cubicBezTo>
                  <a:cubicBezTo>
                    <a:pt x="391568" y="292624"/>
                    <a:pt x="176850" y="441630"/>
                    <a:pt x="67745" y="392003"/>
                  </a:cubicBezTo>
                  <a:cubicBezTo>
                    <a:pt x="18056" y="369372"/>
                    <a:pt x="-5012" y="308398"/>
                    <a:pt x="911" y="254095"/>
                  </a:cubicBezTo>
                  <a:cubicBezTo>
                    <a:pt x="9203" y="178033"/>
                    <a:pt x="61012" y="103094"/>
                    <a:pt x="115564" y="51160"/>
                  </a:cubicBezTo>
                  <a:cubicBezTo>
                    <a:pt x="147361" y="20985"/>
                    <a:pt x="191610" y="4900"/>
                    <a:pt x="237621" y="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149" name="Freeform: Shape 130">
              <a:extLst>
                <a:ext uri="{FF2B5EF4-FFF2-40B4-BE49-F238E27FC236}">
                  <a16:creationId xmlns:a16="http://schemas.microsoft.com/office/drawing/2014/main" id="{77568428-5E56-452D-92CF-4FEBA58E08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53045" y="3808430"/>
              <a:ext cx="144912" cy="193414"/>
            </a:xfrm>
            <a:custGeom>
              <a:avLst/>
              <a:gdLst>
                <a:gd name="connsiteX0" fmla="*/ 390625 w 511232"/>
                <a:gd name="connsiteY0" fmla="*/ 1621 h 682341"/>
                <a:gd name="connsiteX1" fmla="*/ 508142 w 511232"/>
                <a:gd name="connsiteY1" fmla="*/ 64038 h 682341"/>
                <a:gd name="connsiteX2" fmla="*/ 508453 w 511232"/>
                <a:gd name="connsiteY2" fmla="*/ 121832 h 682341"/>
                <a:gd name="connsiteX3" fmla="*/ 316492 w 511232"/>
                <a:gd name="connsiteY3" fmla="*/ 567602 h 682341"/>
                <a:gd name="connsiteX4" fmla="*/ 80265 w 511232"/>
                <a:gd name="connsiteY4" fmla="*/ 640359 h 682341"/>
                <a:gd name="connsiteX5" fmla="*/ 13306 w 511232"/>
                <a:gd name="connsiteY5" fmla="*/ 274828 h 682341"/>
                <a:gd name="connsiteX6" fmla="*/ 140989 w 511232"/>
                <a:gd name="connsiteY6" fmla="*/ 107181 h 682341"/>
                <a:gd name="connsiteX7" fmla="*/ 390625 w 511232"/>
                <a:gd name="connsiteY7" fmla="*/ 1621 h 682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1232" h="682341">
                  <a:moveTo>
                    <a:pt x="390625" y="1621"/>
                  </a:moveTo>
                  <a:cubicBezTo>
                    <a:pt x="446543" y="-5212"/>
                    <a:pt x="493343" y="8441"/>
                    <a:pt x="508142" y="64038"/>
                  </a:cubicBezTo>
                  <a:cubicBezTo>
                    <a:pt x="513192" y="82866"/>
                    <a:pt x="511134" y="102754"/>
                    <a:pt x="508453" y="121832"/>
                  </a:cubicBezTo>
                  <a:cubicBezTo>
                    <a:pt x="485324" y="287796"/>
                    <a:pt x="417242" y="443971"/>
                    <a:pt x="316492" y="567602"/>
                  </a:cubicBezTo>
                  <a:cubicBezTo>
                    <a:pt x="253024" y="645534"/>
                    <a:pt x="165055" y="737743"/>
                    <a:pt x="80265" y="640359"/>
                  </a:cubicBezTo>
                  <a:cubicBezTo>
                    <a:pt x="5014" y="553948"/>
                    <a:pt x="-17368" y="383621"/>
                    <a:pt x="13306" y="274828"/>
                  </a:cubicBezTo>
                  <a:cubicBezTo>
                    <a:pt x="33443" y="203318"/>
                    <a:pt x="83382" y="146521"/>
                    <a:pt x="140989" y="107181"/>
                  </a:cubicBezTo>
                  <a:cubicBezTo>
                    <a:pt x="178904" y="81308"/>
                    <a:pt x="297428" y="13010"/>
                    <a:pt x="390625" y="16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150" name="Freeform: Shape 131">
              <a:extLst>
                <a:ext uri="{FF2B5EF4-FFF2-40B4-BE49-F238E27FC236}">
                  <a16:creationId xmlns:a16="http://schemas.microsoft.com/office/drawing/2014/main" id="{ADF9CDED-1081-4C5D-B9D8-E4FFA1F2A7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84524" y="3907536"/>
              <a:ext cx="132121" cy="93006"/>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151" name="Graphic 12">
              <a:extLst>
                <a:ext uri="{FF2B5EF4-FFF2-40B4-BE49-F238E27FC236}">
                  <a16:creationId xmlns:a16="http://schemas.microsoft.com/office/drawing/2014/main" id="{3CC9677D-E092-475D-8E7E-C43C89DDA5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42141" y="3272152"/>
              <a:ext cx="180625" cy="158824"/>
            </a:xfrm>
            <a:custGeom>
              <a:avLst/>
              <a:gdLst>
                <a:gd name="connsiteX0" fmla="*/ 63289 w 3341477"/>
                <a:gd name="connsiteY0" fmla="*/ 1933384 h 2938167"/>
                <a:gd name="connsiteX1" fmla="*/ 263314 w 3341477"/>
                <a:gd name="connsiteY1" fmla="*/ 514159 h 2938167"/>
                <a:gd name="connsiteX2" fmla="*/ 1098276 w 3341477"/>
                <a:gd name="connsiteY2" fmla="*/ 952 h 2938167"/>
                <a:gd name="connsiteX3" fmla="*/ 2654089 w 3341477"/>
                <a:gd name="connsiteY3" fmla="*/ 371284 h 2938167"/>
                <a:gd name="connsiteX4" fmla="*/ 3219398 w 3341477"/>
                <a:gd name="connsiteY4" fmla="*/ 2080926 h 2938167"/>
                <a:gd name="connsiteX5" fmla="*/ 2044489 w 3341477"/>
                <a:gd name="connsiteY5" fmla="*/ 2933509 h 2938167"/>
                <a:gd name="connsiteX6" fmla="*/ 453814 w 3341477"/>
                <a:gd name="connsiteY6" fmla="*/ 2495359 h 2938167"/>
                <a:gd name="connsiteX7" fmla="*/ 63289 w 3341477"/>
                <a:gd name="connsiteY7" fmla="*/ 1933384 h 293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1477" h="2938167">
                  <a:moveTo>
                    <a:pt x="63289" y="1933384"/>
                  </a:moveTo>
                  <a:cubicBezTo>
                    <a:pt x="56717" y="1895856"/>
                    <a:pt x="-165311" y="914209"/>
                    <a:pt x="263314" y="514159"/>
                  </a:cubicBezTo>
                  <a:cubicBezTo>
                    <a:pt x="691939" y="114109"/>
                    <a:pt x="609262" y="11620"/>
                    <a:pt x="1098276" y="952"/>
                  </a:cubicBezTo>
                  <a:cubicBezTo>
                    <a:pt x="1587289" y="-9716"/>
                    <a:pt x="2320714" y="66484"/>
                    <a:pt x="2654089" y="371284"/>
                  </a:cubicBezTo>
                  <a:cubicBezTo>
                    <a:pt x="2987464" y="676084"/>
                    <a:pt x="3603732" y="1514094"/>
                    <a:pt x="3219398" y="2080926"/>
                  </a:cubicBezTo>
                  <a:cubicBezTo>
                    <a:pt x="2835064" y="2647759"/>
                    <a:pt x="2558839" y="2895409"/>
                    <a:pt x="2044489" y="2933509"/>
                  </a:cubicBezTo>
                  <a:cubicBezTo>
                    <a:pt x="1530139" y="2971609"/>
                    <a:pt x="701464" y="2771584"/>
                    <a:pt x="453814" y="2495359"/>
                  </a:cubicBezTo>
                  <a:cubicBezTo>
                    <a:pt x="206164" y="2219134"/>
                    <a:pt x="101389" y="2152459"/>
                    <a:pt x="63289" y="1933384"/>
                  </a:cubicBezTo>
                  <a:close/>
                </a:path>
              </a:pathLst>
            </a:custGeom>
            <a:grpFill/>
            <a:ln w="9525" cap="flat">
              <a:noFill/>
              <a:prstDash val="solid"/>
              <a:miter/>
            </a:ln>
          </p:spPr>
          <p:txBody>
            <a:bodyPr rtlCol="0" anchor="ctr"/>
            <a:lstStyle/>
            <a:p>
              <a:endParaRPr lang="en-US"/>
            </a:p>
          </p:txBody>
        </p:sp>
        <p:sp>
          <p:nvSpPr>
            <p:cNvPr id="152" name="Graphic 15">
              <a:extLst>
                <a:ext uri="{FF2B5EF4-FFF2-40B4-BE49-F238E27FC236}">
                  <a16:creationId xmlns:a16="http://schemas.microsoft.com/office/drawing/2014/main" id="{5AC9D903-294F-42DE-B314-62EA405CB2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02136" y="3379098"/>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153" name="Graphic 15">
              <a:extLst>
                <a:ext uri="{FF2B5EF4-FFF2-40B4-BE49-F238E27FC236}">
                  <a16:creationId xmlns:a16="http://schemas.microsoft.com/office/drawing/2014/main" id="{BC6A8352-AF17-4A33-BC11-6D8E09184B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8005" y="3504095"/>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154" name="Freeform: Shape 135">
              <a:extLst>
                <a:ext uri="{FF2B5EF4-FFF2-40B4-BE49-F238E27FC236}">
                  <a16:creationId xmlns:a16="http://schemas.microsoft.com/office/drawing/2014/main" id="{3427F3A2-6126-4803-9D2F-46C1F5F2BB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43727" y="3666564"/>
              <a:ext cx="173527" cy="138496"/>
            </a:xfrm>
            <a:custGeom>
              <a:avLst/>
              <a:gdLst>
                <a:gd name="connsiteX0" fmla="*/ 237392 w 789043"/>
                <a:gd name="connsiteY0" fmla="*/ 81 h 629754"/>
                <a:gd name="connsiteX1" fmla="*/ 758692 w 789043"/>
                <a:gd name="connsiteY1" fmla="*/ 233550 h 629754"/>
                <a:gd name="connsiteX2" fmla="*/ 650647 w 789043"/>
                <a:gd name="connsiteY2" fmla="*/ 335111 h 629754"/>
                <a:gd name="connsiteX3" fmla="*/ 315041 w 789043"/>
                <a:gd name="connsiteY3" fmla="*/ 584992 h 629754"/>
                <a:gd name="connsiteX4" fmla="*/ 192159 w 789043"/>
                <a:gd name="connsiteY4" fmla="*/ 625953 h 629754"/>
                <a:gd name="connsiteX5" fmla="*/ 124264 w 789043"/>
                <a:gd name="connsiteY5" fmla="*/ 552260 h 629754"/>
                <a:gd name="connsiteX6" fmla="*/ 1631 w 789043"/>
                <a:gd name="connsiteY6" fmla="*/ 133735 h 629754"/>
                <a:gd name="connsiteX7" fmla="*/ 35422 w 789043"/>
                <a:gd name="connsiteY7" fmla="*/ 14157 h 629754"/>
                <a:gd name="connsiteX8" fmla="*/ 113728 w 789043"/>
                <a:gd name="connsiteY8" fmla="*/ 378 h 629754"/>
                <a:gd name="connsiteX9" fmla="*/ 237392 w 789043"/>
                <a:gd name="connsiteY9" fmla="*/ 81 h 62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9043" h="629754">
                  <a:moveTo>
                    <a:pt x="237392" y="81"/>
                  </a:moveTo>
                  <a:cubicBezTo>
                    <a:pt x="474795" y="-992"/>
                    <a:pt x="907215" y="10463"/>
                    <a:pt x="758692" y="233550"/>
                  </a:cubicBezTo>
                  <a:cubicBezTo>
                    <a:pt x="731135" y="274948"/>
                    <a:pt x="690486" y="305435"/>
                    <a:pt x="650647" y="335111"/>
                  </a:cubicBezTo>
                  <a:cubicBezTo>
                    <a:pt x="538737" y="418405"/>
                    <a:pt x="426889" y="501698"/>
                    <a:pt x="315041" y="584992"/>
                  </a:cubicBezTo>
                  <a:cubicBezTo>
                    <a:pt x="278943" y="611863"/>
                    <a:pt x="234865" y="640167"/>
                    <a:pt x="192159" y="625953"/>
                  </a:cubicBezTo>
                  <a:cubicBezTo>
                    <a:pt x="159614" y="615105"/>
                    <a:pt x="139851" y="582810"/>
                    <a:pt x="124264" y="552260"/>
                  </a:cubicBezTo>
                  <a:cubicBezTo>
                    <a:pt x="57742" y="422021"/>
                    <a:pt x="15908" y="279250"/>
                    <a:pt x="1631" y="133735"/>
                  </a:cubicBezTo>
                  <a:cubicBezTo>
                    <a:pt x="-2671" y="90343"/>
                    <a:pt x="-676" y="38596"/>
                    <a:pt x="35422" y="14157"/>
                  </a:cubicBezTo>
                  <a:cubicBezTo>
                    <a:pt x="57804" y="-931"/>
                    <a:pt x="86795" y="-557"/>
                    <a:pt x="113728" y="378"/>
                  </a:cubicBezTo>
                  <a:cubicBezTo>
                    <a:pt x="138207" y="1243"/>
                    <a:pt x="182606" y="328"/>
                    <a:pt x="237392" y="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9903771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650D6-6B47-7543-92AA-4BD230C8CAD2}"/>
              </a:ext>
            </a:extLst>
          </p:cNvPr>
          <p:cNvSpPr>
            <a:spLocks noGrp="1"/>
          </p:cNvSpPr>
          <p:nvPr>
            <p:ph type="title"/>
          </p:nvPr>
        </p:nvSpPr>
        <p:spPr/>
        <p:txBody>
          <a:bodyPr/>
          <a:lstStyle/>
          <a:p>
            <a:r>
              <a:rPr lang="en-US" dirty="0" err="1"/>
              <a:t>Lời</a:t>
            </a:r>
            <a:r>
              <a:rPr lang="en-US" dirty="0"/>
              <a:t> </a:t>
            </a:r>
            <a:r>
              <a:rPr lang="en-US" dirty="0" err="1"/>
              <a:t>Kết</a:t>
            </a:r>
            <a:endParaRPr lang="en-US" dirty="0"/>
          </a:p>
        </p:txBody>
      </p:sp>
      <p:sp>
        <p:nvSpPr>
          <p:cNvPr id="3" name="Content Placeholder 2">
            <a:extLst>
              <a:ext uri="{FF2B5EF4-FFF2-40B4-BE49-F238E27FC236}">
                <a16:creationId xmlns:a16="http://schemas.microsoft.com/office/drawing/2014/main" id="{29B6A164-0715-344A-A89D-9C143A4F2042}"/>
              </a:ext>
            </a:extLst>
          </p:cNvPr>
          <p:cNvSpPr>
            <a:spLocks noGrp="1"/>
          </p:cNvSpPr>
          <p:nvPr>
            <p:ph idx="1"/>
          </p:nvPr>
        </p:nvSpPr>
        <p:spPr/>
        <p:txBody>
          <a:bodyPr>
            <a:normAutofit/>
          </a:bodyPr>
          <a:lstStyle/>
          <a:p>
            <a:r>
              <a:rPr lang="en-US" sz="3200" dirty="0"/>
              <a:t>Con </a:t>
            </a:r>
            <a:r>
              <a:rPr lang="en-US" sz="3200" dirty="0" err="1"/>
              <a:t>cái</a:t>
            </a:r>
            <a:r>
              <a:rPr lang="en-US" sz="3200" dirty="0"/>
              <a:t> </a:t>
            </a:r>
            <a:r>
              <a:rPr lang="en-US" sz="3200" dirty="0" err="1"/>
              <a:t>Chúa</a:t>
            </a:r>
            <a:r>
              <a:rPr lang="en-US" sz="3200" dirty="0"/>
              <a:t> </a:t>
            </a:r>
            <a:r>
              <a:rPr lang="en-US" sz="3200" dirty="0" err="1"/>
              <a:t>rao</a:t>
            </a:r>
            <a:r>
              <a:rPr lang="en-US" sz="3200" dirty="0"/>
              <a:t> </a:t>
            </a:r>
            <a:r>
              <a:rPr lang="en-US" sz="3200" dirty="0" err="1"/>
              <a:t>giãng</a:t>
            </a:r>
            <a:r>
              <a:rPr lang="en-US" sz="3200" dirty="0"/>
              <a:t> </a:t>
            </a:r>
            <a:r>
              <a:rPr lang="en-US" sz="3200" dirty="0" err="1"/>
              <a:t>Phúc</a:t>
            </a:r>
            <a:r>
              <a:rPr lang="en-US" sz="3200" dirty="0"/>
              <a:t> </a:t>
            </a:r>
            <a:r>
              <a:rPr lang="en-US" sz="3200" dirty="0" err="1"/>
              <a:t>âm</a:t>
            </a:r>
            <a:r>
              <a:rPr lang="en-US" sz="3200" dirty="0"/>
              <a:t> </a:t>
            </a:r>
            <a:r>
              <a:rPr lang="en-US" sz="3200" dirty="0" err="1"/>
              <a:t>để</a:t>
            </a:r>
            <a:r>
              <a:rPr lang="en-US" sz="3200" dirty="0"/>
              <a:t> </a:t>
            </a:r>
            <a:r>
              <a:rPr lang="en-US" sz="3200" dirty="0" err="1"/>
              <a:t>cứu</a:t>
            </a:r>
            <a:r>
              <a:rPr lang="en-US" sz="3200" dirty="0"/>
              <a:t> </a:t>
            </a:r>
            <a:r>
              <a:rPr lang="en-US" sz="3200" dirty="0" err="1"/>
              <a:t>muôn</a:t>
            </a:r>
            <a:r>
              <a:rPr lang="en-US" sz="3200" dirty="0"/>
              <a:t> </a:t>
            </a:r>
            <a:r>
              <a:rPr lang="en-US" sz="3200" dirty="0" err="1"/>
              <a:t>dân</a:t>
            </a:r>
            <a:r>
              <a:rPr lang="en-US" sz="3200" dirty="0"/>
              <a:t> </a:t>
            </a:r>
            <a:r>
              <a:rPr lang="en-US" sz="3200" dirty="0" err="1"/>
              <a:t>và</a:t>
            </a:r>
            <a:r>
              <a:rPr lang="en-US" sz="3200" dirty="0"/>
              <a:t> </a:t>
            </a:r>
            <a:r>
              <a:rPr lang="en-US" sz="3200" dirty="0" err="1"/>
              <a:t>làm</a:t>
            </a:r>
            <a:r>
              <a:rPr lang="en-US" sz="3200" dirty="0"/>
              <a:t> </a:t>
            </a:r>
            <a:r>
              <a:rPr lang="en-US" sz="3200" dirty="0" err="1"/>
              <a:t>mọi</a:t>
            </a:r>
            <a:r>
              <a:rPr lang="en-US" sz="3200" dirty="0"/>
              <a:t> </a:t>
            </a:r>
            <a:r>
              <a:rPr lang="en-US" sz="3200" dirty="0" err="1"/>
              <a:t>việc</a:t>
            </a:r>
            <a:r>
              <a:rPr lang="en-US" sz="3200" dirty="0"/>
              <a:t> </a:t>
            </a:r>
            <a:r>
              <a:rPr lang="en-US" sz="3200" dirty="0" err="1"/>
              <a:t>lành</a:t>
            </a:r>
            <a:r>
              <a:rPr lang="en-US" sz="3200" dirty="0"/>
              <a:t>, </a:t>
            </a:r>
            <a:r>
              <a:rPr lang="en-US" sz="3200" dirty="0" err="1"/>
              <a:t>vì</a:t>
            </a:r>
            <a:r>
              <a:rPr lang="en-US" sz="3200" dirty="0"/>
              <a:t> </a:t>
            </a:r>
            <a:r>
              <a:rPr lang="en-US" sz="3200" dirty="0" err="1"/>
              <a:t>đó</a:t>
            </a:r>
            <a:r>
              <a:rPr lang="en-US" sz="3200" dirty="0"/>
              <a:t> </a:t>
            </a:r>
            <a:r>
              <a:rPr lang="en-US" sz="3200" dirty="0" err="1"/>
              <a:t>là</a:t>
            </a:r>
            <a:r>
              <a:rPr lang="en-US" sz="3200" dirty="0"/>
              <a:t> </a:t>
            </a:r>
            <a:r>
              <a:rPr lang="en-US" sz="3200" dirty="0" err="1"/>
              <a:t>bản</a:t>
            </a:r>
            <a:r>
              <a:rPr lang="en-US" sz="3200" dirty="0"/>
              <a:t> </a:t>
            </a:r>
            <a:r>
              <a:rPr lang="en-US" sz="3200" dirty="0" err="1"/>
              <a:t>chất</a:t>
            </a:r>
            <a:r>
              <a:rPr lang="en-US" sz="3200" dirty="0"/>
              <a:t> </a:t>
            </a:r>
            <a:r>
              <a:rPr lang="en-US" sz="3200" dirty="0" err="1"/>
              <a:t>và</a:t>
            </a:r>
            <a:r>
              <a:rPr lang="en-US" sz="3200" dirty="0"/>
              <a:t> </a:t>
            </a:r>
            <a:r>
              <a:rPr lang="en-US" sz="3200" dirty="0" err="1"/>
              <a:t>mục</a:t>
            </a:r>
            <a:r>
              <a:rPr lang="en-US" sz="3200" dirty="0"/>
              <a:t> </a:t>
            </a:r>
            <a:r>
              <a:rPr lang="en-US" sz="3200" dirty="0" err="1"/>
              <a:t>đích</a:t>
            </a:r>
            <a:r>
              <a:rPr lang="en-US" sz="3200" dirty="0"/>
              <a:t> </a:t>
            </a:r>
            <a:r>
              <a:rPr lang="en-US" sz="3200" dirty="0" err="1"/>
              <a:t>của</a:t>
            </a:r>
            <a:r>
              <a:rPr lang="en-US" sz="3200" dirty="0"/>
              <a:t> </a:t>
            </a:r>
            <a:r>
              <a:rPr lang="en-US" sz="3200" dirty="0" err="1"/>
              <a:t>sự</a:t>
            </a:r>
            <a:r>
              <a:rPr lang="en-US" sz="3200" dirty="0"/>
              <a:t> </a:t>
            </a:r>
            <a:r>
              <a:rPr lang="en-US" sz="3200" dirty="0" err="1"/>
              <a:t>cứu</a:t>
            </a:r>
            <a:r>
              <a:rPr lang="en-US" sz="3200" dirty="0"/>
              <a:t> </a:t>
            </a:r>
            <a:r>
              <a:rPr lang="en-US" sz="3200" dirty="0" err="1"/>
              <a:t>chuộc</a:t>
            </a:r>
            <a:r>
              <a:rPr lang="en-US" sz="3200" dirty="0"/>
              <a:t> </a:t>
            </a:r>
            <a:r>
              <a:rPr lang="en-US" sz="3200" dirty="0" err="1"/>
              <a:t>không</a:t>
            </a:r>
            <a:r>
              <a:rPr lang="en-US" sz="3200" dirty="0"/>
              <a:t> </a:t>
            </a:r>
            <a:r>
              <a:rPr lang="en-US" sz="3200" dirty="0" err="1"/>
              <a:t>phải</a:t>
            </a:r>
            <a:r>
              <a:rPr lang="en-US" sz="3200" dirty="0"/>
              <a:t> </a:t>
            </a:r>
            <a:r>
              <a:rPr lang="en-US" sz="3200" dirty="0" err="1"/>
              <a:t>là</a:t>
            </a:r>
            <a:r>
              <a:rPr lang="en-US" sz="3200" dirty="0"/>
              <a:t> </a:t>
            </a:r>
            <a:r>
              <a:rPr lang="en-US" sz="3200" dirty="0" err="1"/>
              <a:t>một</a:t>
            </a:r>
            <a:r>
              <a:rPr lang="en-US" sz="3200" dirty="0"/>
              <a:t> </a:t>
            </a:r>
            <a:r>
              <a:rPr lang="en-US" sz="3200" dirty="0" err="1"/>
              <a:t>bổn</a:t>
            </a:r>
            <a:r>
              <a:rPr lang="en-US" sz="3200" dirty="0"/>
              <a:t> </a:t>
            </a:r>
            <a:r>
              <a:rPr lang="en-US" sz="3200" dirty="0" err="1"/>
              <a:t>phận</a:t>
            </a:r>
            <a:r>
              <a:rPr lang="en-US" sz="3200" dirty="0"/>
              <a:t> hay </a:t>
            </a:r>
            <a:r>
              <a:rPr lang="en-US" sz="3200" dirty="0" err="1"/>
              <a:t>một</a:t>
            </a:r>
            <a:r>
              <a:rPr lang="en-US" sz="3200" dirty="0"/>
              <a:t> </a:t>
            </a:r>
            <a:r>
              <a:rPr lang="en-US" sz="3200" dirty="0" err="1"/>
              <a:t>công</a:t>
            </a:r>
            <a:r>
              <a:rPr lang="en-US" sz="3200" dirty="0"/>
              <a:t> </a:t>
            </a:r>
            <a:r>
              <a:rPr lang="en-US" sz="3200" dirty="0" err="1"/>
              <a:t>tác</a:t>
            </a:r>
            <a:r>
              <a:rPr lang="en-US" sz="3200" dirty="0"/>
              <a:t>.</a:t>
            </a:r>
          </a:p>
        </p:txBody>
      </p:sp>
    </p:spTree>
    <p:extLst>
      <p:ext uri="{BB962C8B-B14F-4D97-AF65-F5344CB8AC3E}">
        <p14:creationId xmlns:p14="http://schemas.microsoft.com/office/powerpoint/2010/main" val="38867661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5D0B0D3-D735-4619-AA45-B57B791E17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7F5612DF-66E2-BA46-AE8B-A55B476E5320}"/>
              </a:ext>
            </a:extLst>
          </p:cNvPr>
          <p:cNvSpPr>
            <a:spLocks noGrp="1"/>
          </p:cNvSpPr>
          <p:nvPr>
            <p:ph type="ctrTitle"/>
          </p:nvPr>
        </p:nvSpPr>
        <p:spPr>
          <a:xfrm>
            <a:off x="530352" y="885557"/>
            <a:ext cx="4114800" cy="2215152"/>
          </a:xfrm>
        </p:spPr>
        <p:txBody>
          <a:bodyPr>
            <a:normAutofit/>
          </a:bodyPr>
          <a:lstStyle/>
          <a:p>
            <a:r>
              <a:rPr lang="en-US" dirty="0" err="1"/>
              <a:t>Sự</a:t>
            </a:r>
            <a:r>
              <a:rPr lang="en-US" dirty="0"/>
              <a:t> </a:t>
            </a:r>
            <a:r>
              <a:rPr lang="en-US" dirty="0" err="1"/>
              <a:t>Công</a:t>
            </a:r>
            <a:r>
              <a:rPr lang="en-US" dirty="0"/>
              <a:t> </a:t>
            </a:r>
            <a:r>
              <a:rPr lang="en-US" dirty="0" err="1"/>
              <a:t>bình</a:t>
            </a:r>
            <a:r>
              <a:rPr lang="en-US" dirty="0"/>
              <a:t> </a:t>
            </a:r>
          </a:p>
        </p:txBody>
      </p:sp>
      <p:sp>
        <p:nvSpPr>
          <p:cNvPr id="3" name="Subtitle 2">
            <a:extLst>
              <a:ext uri="{FF2B5EF4-FFF2-40B4-BE49-F238E27FC236}">
                <a16:creationId xmlns:a16="http://schemas.microsoft.com/office/drawing/2014/main" id="{A2FEC21D-9C36-3F47-991A-862EECF8F6A0}"/>
              </a:ext>
            </a:extLst>
          </p:cNvPr>
          <p:cNvSpPr>
            <a:spLocks noGrp="1"/>
          </p:cNvSpPr>
          <p:nvPr>
            <p:ph type="subTitle" idx="1"/>
          </p:nvPr>
        </p:nvSpPr>
        <p:spPr>
          <a:xfrm>
            <a:off x="530352" y="3509963"/>
            <a:ext cx="4114800" cy="2215152"/>
          </a:xfrm>
        </p:spPr>
        <p:txBody>
          <a:bodyPr>
            <a:normAutofit/>
          </a:bodyPr>
          <a:lstStyle/>
          <a:p>
            <a:r>
              <a:rPr lang="vi-VN" sz="2400" dirty="0"/>
              <a:t>Giá trị bên trong về niềm tin quyết định cách chúng ta hướng về Đấng Tạo Hoá và thờ phượng Ngài</a:t>
            </a:r>
            <a:r>
              <a:rPr lang="vi-VN" dirty="0"/>
              <a:t>.</a:t>
            </a:r>
            <a:endParaRPr lang="en-US" dirty="0"/>
          </a:p>
        </p:txBody>
      </p:sp>
      <p:sp>
        <p:nvSpPr>
          <p:cNvPr id="11" name="Freeform: Shape 10">
            <a:extLst>
              <a:ext uri="{FF2B5EF4-FFF2-40B4-BE49-F238E27FC236}">
                <a16:creationId xmlns:a16="http://schemas.microsoft.com/office/drawing/2014/main" id="{752C2BA4-3BBE-4D22-A0D9-8D2A7B8F1C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5918708"/>
            <a:ext cx="4187283" cy="939292"/>
          </a:xfrm>
          <a:custGeom>
            <a:avLst/>
            <a:gdLst>
              <a:gd name="connsiteX0" fmla="*/ 2025355 w 2438970"/>
              <a:gd name="connsiteY0" fmla="*/ 235 h 1341332"/>
              <a:gd name="connsiteX1" fmla="*/ 2381960 w 2438970"/>
              <a:gd name="connsiteY1" fmla="*/ 44517 h 1341332"/>
              <a:gd name="connsiteX2" fmla="*/ 2438970 w 2438970"/>
              <a:gd name="connsiteY2" fmla="*/ 58872 h 1341332"/>
              <a:gd name="connsiteX3" fmla="*/ 2438970 w 2438970"/>
              <a:gd name="connsiteY3" fmla="*/ 1341332 h 1341332"/>
              <a:gd name="connsiteX4" fmla="*/ 0 w 2438970"/>
              <a:gd name="connsiteY4" fmla="*/ 1341332 h 1341332"/>
              <a:gd name="connsiteX5" fmla="*/ 13333 w 2438970"/>
              <a:gd name="connsiteY5" fmla="*/ 1328018 h 1341332"/>
              <a:gd name="connsiteX6" fmla="*/ 936262 w 2438970"/>
              <a:gd name="connsiteY6" fmla="*/ 459947 h 1341332"/>
              <a:gd name="connsiteX7" fmla="*/ 1554028 w 2438970"/>
              <a:gd name="connsiteY7" fmla="*/ 71153 h 1341332"/>
              <a:gd name="connsiteX8" fmla="*/ 2025355 w 2438970"/>
              <a:gd name="connsiteY8" fmla="*/ 235 h 134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970" h="1341332">
                <a:moveTo>
                  <a:pt x="2025355" y="235"/>
                </a:moveTo>
                <a:cubicBezTo>
                  <a:pt x="2143847" y="2306"/>
                  <a:pt x="2262766" y="17993"/>
                  <a:pt x="2381960" y="44517"/>
                </a:cubicBezTo>
                <a:lnTo>
                  <a:pt x="2438970" y="58872"/>
                </a:lnTo>
                <a:lnTo>
                  <a:pt x="2438970" y="1341332"/>
                </a:lnTo>
                <a:lnTo>
                  <a:pt x="0" y="1341332"/>
                </a:lnTo>
                <a:lnTo>
                  <a:pt x="13333" y="1328018"/>
                </a:lnTo>
                <a:cubicBezTo>
                  <a:pt x="324723" y="1028950"/>
                  <a:pt x="645390" y="738459"/>
                  <a:pt x="936262" y="459947"/>
                </a:cubicBezTo>
                <a:cubicBezTo>
                  <a:pt x="1139660" y="265152"/>
                  <a:pt x="1345794" y="140817"/>
                  <a:pt x="1554028" y="71153"/>
                </a:cubicBezTo>
                <a:cubicBezTo>
                  <a:pt x="1710136" y="18918"/>
                  <a:pt x="1867365" y="-2526"/>
                  <a:pt x="2025355" y="235"/>
                </a:cubicBezTo>
                <a:close/>
              </a:path>
            </a:pathLst>
          </a:custGeom>
          <a:solidFill>
            <a:schemeClr val="accent2">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5" name="Picture 3" descr="Light trails on a road at night">
            <a:extLst>
              <a:ext uri="{FF2B5EF4-FFF2-40B4-BE49-F238E27FC236}">
                <a16:creationId xmlns:a16="http://schemas.microsoft.com/office/drawing/2014/main" id="{D94D0298-5969-4554-AD25-82DDA213669E}"/>
              </a:ext>
            </a:extLst>
          </p:cNvPr>
          <p:cNvPicPr>
            <a:picLocks noChangeAspect="1"/>
          </p:cNvPicPr>
          <p:nvPr/>
        </p:nvPicPr>
        <p:blipFill rotWithShape="1">
          <a:blip r:embed="rId2"/>
          <a:srcRect l="24308" r="8920" b="2"/>
          <a:stretch/>
        </p:blipFill>
        <p:spPr>
          <a:xfrm>
            <a:off x="5334000" y="10"/>
            <a:ext cx="6858000" cy="6855654"/>
          </a:xfrm>
          <a:prstGeom prst="rect">
            <a:avLst/>
          </a:prstGeom>
        </p:spPr>
      </p:pic>
      <p:sp>
        <p:nvSpPr>
          <p:cNvPr id="13" name="Freeform: Shape 12">
            <a:extLst>
              <a:ext uri="{FF2B5EF4-FFF2-40B4-BE49-F238E27FC236}">
                <a16:creationId xmlns:a16="http://schemas.microsoft.com/office/drawing/2014/main" id="{82AA7049-B18D-49D6-AD7D-DBB9E19FBB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0713190" y="-534982"/>
            <a:ext cx="943826" cy="2013794"/>
          </a:xfrm>
          <a:custGeom>
            <a:avLst/>
            <a:gdLst>
              <a:gd name="connsiteX0" fmla="*/ 0 w 1085312"/>
              <a:gd name="connsiteY0" fmla="*/ 2315675 h 2315675"/>
              <a:gd name="connsiteX1" fmla="*/ 0 w 1085312"/>
              <a:gd name="connsiteY1" fmla="*/ 0 h 2315675"/>
              <a:gd name="connsiteX2" fmla="*/ 53089 w 1085312"/>
              <a:gd name="connsiteY2" fmla="*/ 4542 h 2315675"/>
              <a:gd name="connsiteX3" fmla="*/ 790077 w 1085312"/>
              <a:gd name="connsiteY3" fmla="*/ 872756 h 2315675"/>
              <a:gd name="connsiteX4" fmla="*/ 1085252 w 1085312"/>
              <a:gd name="connsiteY4" fmla="*/ 1943649 h 2315675"/>
              <a:gd name="connsiteX5" fmla="*/ 1064832 w 1085312"/>
              <a:gd name="connsiteY5" fmla="*/ 2198094 h 2315675"/>
              <a:gd name="connsiteX6" fmla="*/ 1043734 w 1085312"/>
              <a:gd name="connsiteY6" fmla="*/ 2315675 h 2315675"/>
              <a:gd name="connsiteX7" fmla="*/ 0 w 1085312"/>
              <a:gd name="connsiteY7" fmla="*/ 2315675 h 2315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5312" h="2315675">
                <a:moveTo>
                  <a:pt x="0" y="2315675"/>
                </a:moveTo>
                <a:lnTo>
                  <a:pt x="0" y="0"/>
                </a:lnTo>
                <a:lnTo>
                  <a:pt x="53089" y="4542"/>
                </a:lnTo>
                <a:cubicBezTo>
                  <a:pt x="405263" y="73503"/>
                  <a:pt x="612623" y="486635"/>
                  <a:pt x="790077" y="872756"/>
                </a:cubicBezTo>
                <a:cubicBezTo>
                  <a:pt x="937425" y="1193596"/>
                  <a:pt x="1088787" y="1533232"/>
                  <a:pt x="1085252" y="1943649"/>
                </a:cubicBezTo>
                <a:cubicBezTo>
                  <a:pt x="1084528" y="2029058"/>
                  <a:pt x="1077341" y="2113833"/>
                  <a:pt x="1064832" y="2198094"/>
                </a:cubicBezTo>
                <a:lnTo>
                  <a:pt x="1043734" y="2315675"/>
                </a:lnTo>
                <a:lnTo>
                  <a:pt x="0" y="2315675"/>
                </a:lnTo>
                <a:close/>
              </a:path>
            </a:pathLst>
          </a:cu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5" name="Group 14">
            <a:extLst>
              <a:ext uri="{FF2B5EF4-FFF2-40B4-BE49-F238E27FC236}">
                <a16:creationId xmlns:a16="http://schemas.microsoft.com/office/drawing/2014/main" id="{3850DB66-16D1-4953-A6E3-FCA3DC5F276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35690" y="328232"/>
            <a:ext cx="886142" cy="693398"/>
            <a:chOff x="10948005" y="3379098"/>
            <a:chExt cx="868640" cy="679702"/>
          </a:xfrm>
          <a:solidFill>
            <a:schemeClr val="accent6"/>
          </a:solidFill>
        </p:grpSpPr>
        <p:sp>
          <p:nvSpPr>
            <p:cNvPr id="16" name="Freeform: Shape 15">
              <a:extLst>
                <a:ext uri="{FF2B5EF4-FFF2-40B4-BE49-F238E27FC236}">
                  <a16:creationId xmlns:a16="http://schemas.microsoft.com/office/drawing/2014/main" id="{D698AB2F-1D17-4249-81CB-9A41D46B8E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94317" y="3944888"/>
              <a:ext cx="128449" cy="113912"/>
            </a:xfrm>
            <a:custGeom>
              <a:avLst/>
              <a:gdLst>
                <a:gd name="connsiteX0" fmla="*/ 237621 w 453152"/>
                <a:gd name="connsiteY0" fmla="*/ 965 h 401867"/>
                <a:gd name="connsiteX1" fmla="*/ 370246 w 453152"/>
                <a:gd name="connsiteY1" fmla="*/ 23666 h 401867"/>
                <a:gd name="connsiteX2" fmla="*/ 437392 w 453152"/>
                <a:gd name="connsiteY2" fmla="*/ 198545 h 401867"/>
                <a:gd name="connsiteX3" fmla="*/ 67745 w 453152"/>
                <a:gd name="connsiteY3" fmla="*/ 392003 h 401867"/>
                <a:gd name="connsiteX4" fmla="*/ 911 w 453152"/>
                <a:gd name="connsiteY4" fmla="*/ 254095 h 401867"/>
                <a:gd name="connsiteX5" fmla="*/ 115564 w 453152"/>
                <a:gd name="connsiteY5" fmla="*/ 51160 h 401867"/>
                <a:gd name="connsiteX6" fmla="*/ 237621 w 453152"/>
                <a:gd name="connsiteY6" fmla="*/ 965 h 40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152" h="401867">
                  <a:moveTo>
                    <a:pt x="237621" y="965"/>
                  </a:moveTo>
                  <a:cubicBezTo>
                    <a:pt x="283632" y="-2971"/>
                    <a:pt x="331405" y="5243"/>
                    <a:pt x="370246" y="23666"/>
                  </a:cubicBezTo>
                  <a:cubicBezTo>
                    <a:pt x="436830" y="55275"/>
                    <a:pt x="477168" y="116810"/>
                    <a:pt x="437392" y="198545"/>
                  </a:cubicBezTo>
                  <a:cubicBezTo>
                    <a:pt x="391568" y="292624"/>
                    <a:pt x="176850" y="441630"/>
                    <a:pt x="67745" y="392003"/>
                  </a:cubicBezTo>
                  <a:cubicBezTo>
                    <a:pt x="18056" y="369372"/>
                    <a:pt x="-5012" y="308398"/>
                    <a:pt x="911" y="254095"/>
                  </a:cubicBezTo>
                  <a:cubicBezTo>
                    <a:pt x="9203" y="178033"/>
                    <a:pt x="61012" y="103094"/>
                    <a:pt x="115564" y="51160"/>
                  </a:cubicBezTo>
                  <a:cubicBezTo>
                    <a:pt x="147361" y="20985"/>
                    <a:pt x="191610" y="4900"/>
                    <a:pt x="237621" y="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17" name="Freeform: Shape 16">
              <a:extLst>
                <a:ext uri="{FF2B5EF4-FFF2-40B4-BE49-F238E27FC236}">
                  <a16:creationId xmlns:a16="http://schemas.microsoft.com/office/drawing/2014/main" id="{F5301961-8687-4ADB-8043-4065F47076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84524" y="3907536"/>
              <a:ext cx="132121" cy="93006"/>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18" name="Graphic 15">
              <a:extLst>
                <a:ext uri="{FF2B5EF4-FFF2-40B4-BE49-F238E27FC236}">
                  <a16:creationId xmlns:a16="http://schemas.microsoft.com/office/drawing/2014/main" id="{9DC20816-893A-4201-AA91-22F71E46F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02136" y="3379098"/>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19" name="Graphic 15">
              <a:extLst>
                <a:ext uri="{FF2B5EF4-FFF2-40B4-BE49-F238E27FC236}">
                  <a16:creationId xmlns:a16="http://schemas.microsoft.com/office/drawing/2014/main" id="{866D1F4E-BA21-44F3-A97A-E979C5FE78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8005" y="3504095"/>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B35EADCB-1DB5-4B69-892B-14567F5280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43727" y="3666564"/>
              <a:ext cx="173527" cy="138496"/>
            </a:xfrm>
            <a:custGeom>
              <a:avLst/>
              <a:gdLst>
                <a:gd name="connsiteX0" fmla="*/ 237392 w 789043"/>
                <a:gd name="connsiteY0" fmla="*/ 81 h 629754"/>
                <a:gd name="connsiteX1" fmla="*/ 758692 w 789043"/>
                <a:gd name="connsiteY1" fmla="*/ 233550 h 629754"/>
                <a:gd name="connsiteX2" fmla="*/ 650647 w 789043"/>
                <a:gd name="connsiteY2" fmla="*/ 335111 h 629754"/>
                <a:gd name="connsiteX3" fmla="*/ 315041 w 789043"/>
                <a:gd name="connsiteY3" fmla="*/ 584992 h 629754"/>
                <a:gd name="connsiteX4" fmla="*/ 192159 w 789043"/>
                <a:gd name="connsiteY4" fmla="*/ 625953 h 629754"/>
                <a:gd name="connsiteX5" fmla="*/ 124264 w 789043"/>
                <a:gd name="connsiteY5" fmla="*/ 552260 h 629754"/>
                <a:gd name="connsiteX6" fmla="*/ 1631 w 789043"/>
                <a:gd name="connsiteY6" fmla="*/ 133735 h 629754"/>
                <a:gd name="connsiteX7" fmla="*/ 35422 w 789043"/>
                <a:gd name="connsiteY7" fmla="*/ 14157 h 629754"/>
                <a:gd name="connsiteX8" fmla="*/ 113728 w 789043"/>
                <a:gd name="connsiteY8" fmla="*/ 378 h 629754"/>
                <a:gd name="connsiteX9" fmla="*/ 237392 w 789043"/>
                <a:gd name="connsiteY9" fmla="*/ 81 h 62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9043" h="629754">
                  <a:moveTo>
                    <a:pt x="237392" y="81"/>
                  </a:moveTo>
                  <a:cubicBezTo>
                    <a:pt x="474795" y="-992"/>
                    <a:pt x="907215" y="10463"/>
                    <a:pt x="758692" y="233550"/>
                  </a:cubicBezTo>
                  <a:cubicBezTo>
                    <a:pt x="731135" y="274948"/>
                    <a:pt x="690486" y="305435"/>
                    <a:pt x="650647" y="335111"/>
                  </a:cubicBezTo>
                  <a:cubicBezTo>
                    <a:pt x="538737" y="418405"/>
                    <a:pt x="426889" y="501698"/>
                    <a:pt x="315041" y="584992"/>
                  </a:cubicBezTo>
                  <a:cubicBezTo>
                    <a:pt x="278943" y="611863"/>
                    <a:pt x="234865" y="640167"/>
                    <a:pt x="192159" y="625953"/>
                  </a:cubicBezTo>
                  <a:cubicBezTo>
                    <a:pt x="159614" y="615105"/>
                    <a:pt x="139851" y="582810"/>
                    <a:pt x="124264" y="552260"/>
                  </a:cubicBezTo>
                  <a:cubicBezTo>
                    <a:pt x="57742" y="422021"/>
                    <a:pt x="15908" y="279250"/>
                    <a:pt x="1631" y="133735"/>
                  </a:cubicBezTo>
                  <a:cubicBezTo>
                    <a:pt x="-2671" y="90343"/>
                    <a:pt x="-676" y="38596"/>
                    <a:pt x="35422" y="14157"/>
                  </a:cubicBezTo>
                  <a:cubicBezTo>
                    <a:pt x="57804" y="-931"/>
                    <a:pt x="86795" y="-557"/>
                    <a:pt x="113728" y="378"/>
                  </a:cubicBezTo>
                  <a:cubicBezTo>
                    <a:pt x="138207" y="1243"/>
                    <a:pt x="182606" y="328"/>
                    <a:pt x="237392" y="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2" name="Graphic 78">
            <a:extLst>
              <a:ext uri="{FF2B5EF4-FFF2-40B4-BE49-F238E27FC236}">
                <a16:creationId xmlns:a16="http://schemas.microsoft.com/office/drawing/2014/main" id="{06B4C967-D337-479B-87CA-7587B7FCFF5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30352" y="3267662"/>
            <a:ext cx="972241" cy="45718"/>
            <a:chOff x="4886325" y="3371754"/>
            <a:chExt cx="2418492" cy="113728"/>
          </a:xfrm>
          <a:solidFill>
            <a:schemeClr val="accent1"/>
          </a:solidFill>
        </p:grpSpPr>
        <p:sp>
          <p:nvSpPr>
            <p:cNvPr id="23" name="Graphic 78">
              <a:extLst>
                <a:ext uri="{FF2B5EF4-FFF2-40B4-BE49-F238E27FC236}">
                  <a16:creationId xmlns:a16="http://schemas.microsoft.com/office/drawing/2014/main" id="{6EF1A9DB-7052-4254-8534-9AAED6F6B6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24" name="Graphic 78">
              <a:extLst>
                <a:ext uri="{FF2B5EF4-FFF2-40B4-BE49-F238E27FC236}">
                  <a16:creationId xmlns:a16="http://schemas.microsoft.com/office/drawing/2014/main" id="{55D44775-F9E3-4142-8CDB-277AEF2F3880}"/>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886709" y="3371754"/>
              <a:ext cx="2418108" cy="113728"/>
              <a:chOff x="4886709" y="3371754"/>
              <a:chExt cx="2418108" cy="113728"/>
            </a:xfrm>
            <a:grpFill/>
          </p:grpSpPr>
          <p:sp>
            <p:nvSpPr>
              <p:cNvPr id="25" name="Graphic 78">
                <a:extLst>
                  <a:ext uri="{FF2B5EF4-FFF2-40B4-BE49-F238E27FC236}">
                    <a16:creationId xmlns:a16="http://schemas.microsoft.com/office/drawing/2014/main" id="{93BB9C83-6DC3-450C-BFAD-0CB5EAD294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26" name="Graphic 78">
                <a:extLst>
                  <a:ext uri="{FF2B5EF4-FFF2-40B4-BE49-F238E27FC236}">
                    <a16:creationId xmlns:a16="http://schemas.microsoft.com/office/drawing/2014/main" id="{4E01AF91-A65B-4AE1-96C9-4168BD8F90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27" name="Graphic 78">
                <a:extLst>
                  <a:ext uri="{FF2B5EF4-FFF2-40B4-BE49-F238E27FC236}">
                    <a16:creationId xmlns:a16="http://schemas.microsoft.com/office/drawing/2014/main" id="{0AD45C08-DFB9-441F-A901-BCB9B03058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28" name="Graphic 78">
                <a:extLst>
                  <a:ext uri="{FF2B5EF4-FFF2-40B4-BE49-F238E27FC236}">
                    <a16:creationId xmlns:a16="http://schemas.microsoft.com/office/drawing/2014/main" id="{E05BEC0E-4EE4-42C4-BF0B-15F9AC5181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27881321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73B96-D97F-5941-B6D4-7EF0F87E7148}"/>
              </a:ext>
            </a:extLst>
          </p:cNvPr>
          <p:cNvSpPr>
            <a:spLocks noGrp="1"/>
          </p:cNvSpPr>
          <p:nvPr>
            <p:ph type="title"/>
          </p:nvPr>
        </p:nvSpPr>
        <p:spPr/>
        <p:txBody>
          <a:bodyPr/>
          <a:lstStyle/>
          <a:p>
            <a:r>
              <a:rPr lang="en-US" dirty="0" err="1"/>
              <a:t>Điều</a:t>
            </a:r>
            <a:r>
              <a:rPr lang="en-US" dirty="0"/>
              <a:t> </a:t>
            </a:r>
            <a:r>
              <a:rPr lang="en-US" dirty="0" err="1"/>
              <a:t>răn</a:t>
            </a:r>
            <a:r>
              <a:rPr lang="en-US" dirty="0"/>
              <a:t> </a:t>
            </a:r>
            <a:r>
              <a:rPr lang="en-US" dirty="0" err="1"/>
              <a:t>là</a:t>
            </a:r>
            <a:r>
              <a:rPr lang="en-US" dirty="0"/>
              <a:t> </a:t>
            </a:r>
            <a:r>
              <a:rPr lang="en-US" dirty="0" err="1"/>
              <a:t>mạng</a:t>
            </a:r>
            <a:r>
              <a:rPr lang="en-US" dirty="0"/>
              <a:t> </a:t>
            </a:r>
            <a:r>
              <a:rPr lang="en-US" dirty="0" err="1"/>
              <a:t>lệnh</a:t>
            </a:r>
            <a:r>
              <a:rPr lang="en-US" dirty="0"/>
              <a:t> </a:t>
            </a:r>
            <a:r>
              <a:rPr lang="en-US" dirty="0" err="1"/>
              <a:t>thiêng</a:t>
            </a:r>
            <a:r>
              <a:rPr lang="en-US" dirty="0"/>
              <a:t> </a:t>
            </a:r>
            <a:r>
              <a:rPr lang="en-US" dirty="0" err="1"/>
              <a:t>liêng</a:t>
            </a:r>
            <a:endParaRPr lang="en-US" dirty="0"/>
          </a:p>
        </p:txBody>
      </p:sp>
      <p:sp>
        <p:nvSpPr>
          <p:cNvPr id="3" name="Content Placeholder 2">
            <a:extLst>
              <a:ext uri="{FF2B5EF4-FFF2-40B4-BE49-F238E27FC236}">
                <a16:creationId xmlns:a16="http://schemas.microsoft.com/office/drawing/2014/main" id="{1FC8200D-4C9E-034E-A27E-8E9A98819B4D}"/>
              </a:ext>
            </a:extLst>
          </p:cNvPr>
          <p:cNvSpPr>
            <a:spLocks noGrp="1"/>
          </p:cNvSpPr>
          <p:nvPr>
            <p:ph idx="1"/>
          </p:nvPr>
        </p:nvSpPr>
        <p:spPr/>
        <p:txBody>
          <a:bodyPr>
            <a:normAutofit/>
          </a:bodyPr>
          <a:lstStyle/>
          <a:p>
            <a:r>
              <a:rPr lang="vi-VN" sz="2400" dirty="0">
                <a:hlinkClick r:id="rId2" tooltip="Share Verse"/>
              </a:rPr>
              <a:t>17</a:t>
            </a:r>
            <a:r>
              <a:rPr lang="vi-VN" sz="2400" dirty="0"/>
              <a:t> Các ngươi đừng tưởng ta đến đặng phá luật pháp hay là lời tiên tri; ta đến, không phải để phá, song để làm cho trọn. </a:t>
            </a:r>
            <a:r>
              <a:rPr lang="vi-VN" sz="2400" dirty="0">
                <a:hlinkClick r:id="rId3" tooltip="Share Verse"/>
              </a:rPr>
              <a:t>18</a:t>
            </a:r>
            <a:r>
              <a:rPr lang="vi-VN" sz="2400" dirty="0"/>
              <a:t> Vì ta nói thật cùng các ngươi, đang khi trời đất chưa qua đi, thì một chấm một nét trong luật pháp cũng không qua đi được cho đến khi mọi sự được trọn. </a:t>
            </a:r>
            <a:r>
              <a:rPr lang="vi-VN" sz="2400" dirty="0">
                <a:hlinkClick r:id="rId4" tooltip="Share Verse"/>
              </a:rPr>
              <a:t>19</a:t>
            </a:r>
            <a:r>
              <a:rPr lang="vi-VN" sz="2400" dirty="0"/>
              <a:t> Vậy, ai hủy một điều cực nhỏ nào trong những điều răn nầy, và dạy người ta làm như vậy, thì sẽ bị xưng là cực nhỏ trong nước thiên đàng; còn như ai giữ những điều răn ấy, và dạy người ta nữa, thì sẽ được xưng là lớn trong nước thiên đàng.</a:t>
            </a:r>
            <a:endParaRPr lang="en-US" sz="2400" dirty="0"/>
          </a:p>
        </p:txBody>
      </p:sp>
    </p:spTree>
    <p:extLst>
      <p:ext uri="{BB962C8B-B14F-4D97-AF65-F5344CB8AC3E}">
        <p14:creationId xmlns:p14="http://schemas.microsoft.com/office/powerpoint/2010/main" val="2348481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73B96-D97F-5941-B6D4-7EF0F87E7148}"/>
              </a:ext>
            </a:extLst>
          </p:cNvPr>
          <p:cNvSpPr>
            <a:spLocks noGrp="1"/>
          </p:cNvSpPr>
          <p:nvPr>
            <p:ph type="title"/>
          </p:nvPr>
        </p:nvSpPr>
        <p:spPr/>
        <p:txBody>
          <a:bodyPr/>
          <a:lstStyle/>
          <a:p>
            <a:r>
              <a:rPr lang="en-US" dirty="0" err="1"/>
              <a:t>Điều</a:t>
            </a:r>
            <a:r>
              <a:rPr lang="en-US" dirty="0"/>
              <a:t> </a:t>
            </a:r>
            <a:r>
              <a:rPr lang="en-US" dirty="0" err="1"/>
              <a:t>răn</a:t>
            </a:r>
            <a:r>
              <a:rPr lang="en-US" dirty="0"/>
              <a:t> </a:t>
            </a:r>
            <a:r>
              <a:rPr lang="en-US" dirty="0" err="1"/>
              <a:t>là</a:t>
            </a:r>
            <a:r>
              <a:rPr lang="en-US" dirty="0"/>
              <a:t> </a:t>
            </a:r>
            <a:r>
              <a:rPr lang="en-US" dirty="0" err="1"/>
              <a:t>mạng</a:t>
            </a:r>
            <a:r>
              <a:rPr lang="en-US" dirty="0"/>
              <a:t> </a:t>
            </a:r>
            <a:r>
              <a:rPr lang="en-US" dirty="0" err="1"/>
              <a:t>lệnh</a:t>
            </a:r>
            <a:r>
              <a:rPr lang="en-US" dirty="0"/>
              <a:t> </a:t>
            </a:r>
            <a:r>
              <a:rPr lang="en-US" dirty="0" err="1"/>
              <a:t>thiêng</a:t>
            </a:r>
            <a:r>
              <a:rPr lang="en-US" dirty="0"/>
              <a:t> </a:t>
            </a:r>
            <a:r>
              <a:rPr lang="en-US" dirty="0" err="1"/>
              <a:t>liêng</a:t>
            </a:r>
            <a:endParaRPr lang="en-US" dirty="0"/>
          </a:p>
        </p:txBody>
      </p:sp>
      <p:sp>
        <p:nvSpPr>
          <p:cNvPr id="3" name="Content Placeholder 2">
            <a:extLst>
              <a:ext uri="{FF2B5EF4-FFF2-40B4-BE49-F238E27FC236}">
                <a16:creationId xmlns:a16="http://schemas.microsoft.com/office/drawing/2014/main" id="{1FC8200D-4C9E-034E-A27E-8E9A98819B4D}"/>
              </a:ext>
            </a:extLst>
          </p:cNvPr>
          <p:cNvSpPr>
            <a:spLocks noGrp="1"/>
          </p:cNvSpPr>
          <p:nvPr>
            <p:ph idx="1"/>
          </p:nvPr>
        </p:nvSpPr>
        <p:spPr/>
        <p:txBody>
          <a:bodyPr>
            <a:normAutofit/>
          </a:bodyPr>
          <a:lstStyle/>
          <a:p>
            <a:pPr marL="457200" indent="-457200">
              <a:buAutoNum type="arabicPeriod"/>
            </a:pPr>
            <a:r>
              <a:rPr lang="vi-VN" sz="2800" dirty="0"/>
              <a:t>Điều răn bày tỏ sự thánh khiết của Ngài</a:t>
            </a:r>
          </a:p>
          <a:p>
            <a:pPr marL="457200" indent="-457200">
              <a:buAutoNum type="arabicPeriod"/>
            </a:pPr>
            <a:r>
              <a:rPr lang="vi-VN" sz="2800" dirty="0"/>
              <a:t>Điều răn khác với giới luật</a:t>
            </a:r>
          </a:p>
          <a:p>
            <a:pPr marL="457200" indent="-457200">
              <a:buAutoNum type="arabicPeriod"/>
            </a:pPr>
            <a:r>
              <a:rPr lang="vi-VN" sz="2800" dirty="0"/>
              <a:t>Điều răn là nguyên tắc có giá trị đời đời.</a:t>
            </a:r>
          </a:p>
          <a:p>
            <a:pPr marL="457200" indent="-457200">
              <a:buAutoNum type="arabicPeriod"/>
            </a:pPr>
            <a:r>
              <a:rPr lang="vi-VN" sz="2800" dirty="0"/>
              <a:t>Giới luật là quy định trên tổ chức, căn cứ trên văn hoá.</a:t>
            </a:r>
            <a:endParaRPr lang="en-US" sz="2800" dirty="0"/>
          </a:p>
        </p:txBody>
      </p:sp>
    </p:spTree>
    <p:extLst>
      <p:ext uri="{BB962C8B-B14F-4D97-AF65-F5344CB8AC3E}">
        <p14:creationId xmlns:p14="http://schemas.microsoft.com/office/powerpoint/2010/main" val="17139711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73B96-D97F-5941-B6D4-7EF0F87E7148}"/>
              </a:ext>
            </a:extLst>
          </p:cNvPr>
          <p:cNvSpPr>
            <a:spLocks noGrp="1"/>
          </p:cNvSpPr>
          <p:nvPr>
            <p:ph type="title"/>
          </p:nvPr>
        </p:nvSpPr>
        <p:spPr/>
        <p:txBody>
          <a:bodyPr/>
          <a:lstStyle/>
          <a:p>
            <a:r>
              <a:rPr lang="en-US" dirty="0" err="1"/>
              <a:t>Giới</a:t>
            </a:r>
            <a:r>
              <a:rPr lang="en-US" dirty="0"/>
              <a:t> </a:t>
            </a:r>
            <a:r>
              <a:rPr lang="en-US" dirty="0" err="1"/>
              <a:t>luật</a:t>
            </a:r>
            <a:r>
              <a:rPr lang="en-US" dirty="0"/>
              <a:t> </a:t>
            </a:r>
            <a:r>
              <a:rPr lang="en-US" dirty="0" err="1"/>
              <a:t>không</a:t>
            </a:r>
            <a:r>
              <a:rPr lang="en-US" dirty="0"/>
              <a:t> </a:t>
            </a:r>
            <a:r>
              <a:rPr lang="en-US" dirty="0" err="1"/>
              <a:t>phải</a:t>
            </a:r>
            <a:r>
              <a:rPr lang="en-US" dirty="0"/>
              <a:t> </a:t>
            </a:r>
            <a:r>
              <a:rPr lang="en-US" dirty="0" err="1"/>
              <a:t>là</a:t>
            </a:r>
            <a:r>
              <a:rPr lang="en-US" dirty="0"/>
              <a:t> </a:t>
            </a:r>
            <a:r>
              <a:rPr lang="en-US" dirty="0" err="1"/>
              <a:t>nguyên</a:t>
            </a:r>
            <a:r>
              <a:rPr lang="en-US" dirty="0"/>
              <a:t> </a:t>
            </a:r>
            <a:r>
              <a:rPr lang="en-US" dirty="0" err="1"/>
              <a:t>tắc</a:t>
            </a:r>
            <a:endParaRPr lang="en-US" dirty="0"/>
          </a:p>
        </p:txBody>
      </p:sp>
      <p:sp>
        <p:nvSpPr>
          <p:cNvPr id="3" name="Content Placeholder 2">
            <a:extLst>
              <a:ext uri="{FF2B5EF4-FFF2-40B4-BE49-F238E27FC236}">
                <a16:creationId xmlns:a16="http://schemas.microsoft.com/office/drawing/2014/main" id="{1FC8200D-4C9E-034E-A27E-8E9A98819B4D}"/>
              </a:ext>
            </a:extLst>
          </p:cNvPr>
          <p:cNvSpPr>
            <a:spLocks noGrp="1"/>
          </p:cNvSpPr>
          <p:nvPr>
            <p:ph idx="1"/>
          </p:nvPr>
        </p:nvSpPr>
        <p:spPr>
          <a:xfrm>
            <a:off x="525717" y="2521885"/>
            <a:ext cx="10482709" cy="3867040"/>
          </a:xfrm>
        </p:spPr>
        <p:txBody>
          <a:bodyPr>
            <a:noAutofit/>
          </a:bodyPr>
          <a:lstStyle/>
          <a:p>
            <a:pPr marL="457200" indent="-457200">
              <a:buAutoNum type="arabicPeriod"/>
            </a:pPr>
            <a:r>
              <a:rPr lang="vi-VN" sz="2400" dirty="0"/>
              <a:t>Người Pha-ra-si biến giới luật thành điều răn thánh: Sa-bát, sự rữa tay, sự dâng hiến, sự cầu nguyện, sự kiêng ăn.</a:t>
            </a:r>
          </a:p>
          <a:p>
            <a:pPr marL="457200" indent="-457200">
              <a:buAutoNum type="arabicPeriod"/>
            </a:pPr>
            <a:r>
              <a:rPr lang="vi-VN" sz="2400" dirty="0"/>
              <a:t>Người Pha-ra-si giữ luật do họ lập ra hơn là giữ các mạng lệnh của ĐCT</a:t>
            </a:r>
          </a:p>
          <a:p>
            <a:pPr marL="457200" indent="-457200">
              <a:buAutoNum type="arabicPeriod"/>
            </a:pPr>
            <a:r>
              <a:rPr lang="vi-VN" sz="2400" dirty="0"/>
              <a:t>Giới luật có tính văn hoá</a:t>
            </a:r>
          </a:p>
          <a:p>
            <a:pPr marL="457200" indent="-457200">
              <a:buAutoNum type="arabicPeriod"/>
            </a:pPr>
            <a:r>
              <a:rPr lang="vi-VN" sz="2400" dirty="0"/>
              <a:t>Nhiều giáo hội giữ giáo luật như một nguyên tắc thiêng liêng</a:t>
            </a:r>
          </a:p>
          <a:p>
            <a:pPr marL="457200" indent="-457200">
              <a:buAutoNum type="arabicPeriod"/>
            </a:pPr>
            <a:r>
              <a:rPr lang="vi-VN" sz="2400" dirty="0"/>
              <a:t>Văn hoá đóng vai trò quan trọng trong giới luật.</a:t>
            </a:r>
          </a:p>
          <a:p>
            <a:pPr marL="457200" indent="-457200">
              <a:buAutoNum type="arabicPeriod"/>
            </a:pPr>
            <a:r>
              <a:rPr lang="vi-VN" sz="2400" dirty="0"/>
              <a:t>Chúa Giê-xu đã hoàn tất mọi sự (Điều răn và giới luật) thông qua sự chết của Ngài</a:t>
            </a:r>
            <a:endParaRPr lang="en-US" sz="2400" dirty="0"/>
          </a:p>
        </p:txBody>
      </p:sp>
    </p:spTree>
    <p:extLst>
      <p:ext uri="{BB962C8B-B14F-4D97-AF65-F5344CB8AC3E}">
        <p14:creationId xmlns:p14="http://schemas.microsoft.com/office/powerpoint/2010/main" val="39721427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9A321-F4A1-DB45-B385-48A6305FFF09}"/>
              </a:ext>
            </a:extLst>
          </p:cNvPr>
          <p:cNvSpPr>
            <a:spLocks noGrp="1"/>
          </p:cNvSpPr>
          <p:nvPr>
            <p:ph type="title"/>
          </p:nvPr>
        </p:nvSpPr>
        <p:spPr/>
        <p:txBody>
          <a:bodyPr>
            <a:normAutofit fontScale="90000"/>
          </a:bodyPr>
          <a:lstStyle/>
          <a:p>
            <a:r>
              <a:rPr lang="vi-VN" dirty="0"/>
              <a:t> </a:t>
            </a:r>
            <a:r>
              <a:rPr lang="vi-VN" sz="2700" dirty="0">
                <a:hlinkClick r:id="rId3" tooltip="Share Verse"/>
              </a:rPr>
              <a:t>20</a:t>
            </a:r>
            <a:r>
              <a:rPr lang="vi-VN" sz="2700" dirty="0"/>
              <a:t> Vì ta phán cho các ngươi rằng, nếu sự công bình của các ngươi chẳng trổi hơn sự công bình của các thầy thông giáo và người dòng Pha-ri-si, thì các ngươi chắc không vào nước thiên đàng.</a:t>
            </a:r>
            <a:endParaRPr lang="en-US" sz="2700" dirty="0"/>
          </a:p>
        </p:txBody>
      </p:sp>
      <p:sp>
        <p:nvSpPr>
          <p:cNvPr id="3" name="Content Placeholder 2">
            <a:extLst>
              <a:ext uri="{FF2B5EF4-FFF2-40B4-BE49-F238E27FC236}">
                <a16:creationId xmlns:a16="http://schemas.microsoft.com/office/drawing/2014/main" id="{C1531391-EE35-554D-A09B-F4EB47297B85}"/>
              </a:ext>
            </a:extLst>
          </p:cNvPr>
          <p:cNvSpPr>
            <a:spLocks noGrp="1"/>
          </p:cNvSpPr>
          <p:nvPr>
            <p:ph idx="1"/>
          </p:nvPr>
        </p:nvSpPr>
        <p:spPr/>
        <p:txBody>
          <a:bodyPr>
            <a:normAutofit/>
          </a:bodyPr>
          <a:lstStyle/>
          <a:p>
            <a:r>
              <a:rPr lang="en-US" sz="2400" dirty="0" err="1"/>
              <a:t>Thầy</a:t>
            </a:r>
            <a:r>
              <a:rPr lang="en-US" sz="2400" dirty="0"/>
              <a:t> </a:t>
            </a:r>
            <a:r>
              <a:rPr lang="en-US" sz="2400" dirty="0" err="1"/>
              <a:t>thông</a:t>
            </a:r>
            <a:r>
              <a:rPr lang="en-US" sz="2400" dirty="0"/>
              <a:t> </a:t>
            </a:r>
            <a:r>
              <a:rPr lang="en-US" sz="2400" dirty="0" err="1"/>
              <a:t>giáo</a:t>
            </a:r>
            <a:r>
              <a:rPr lang="en-US" sz="2400" dirty="0"/>
              <a:t> </a:t>
            </a:r>
            <a:r>
              <a:rPr lang="en-US" sz="2400" dirty="0" err="1"/>
              <a:t>và</a:t>
            </a:r>
            <a:r>
              <a:rPr lang="en-US" sz="2400" dirty="0"/>
              <a:t> </a:t>
            </a:r>
            <a:r>
              <a:rPr lang="en-US" sz="2400" dirty="0" err="1"/>
              <a:t>người</a:t>
            </a:r>
            <a:r>
              <a:rPr lang="en-US" sz="2400" dirty="0"/>
              <a:t> </a:t>
            </a:r>
            <a:r>
              <a:rPr lang="en-US" sz="2400" dirty="0" err="1"/>
              <a:t>Pha-ri-si</a:t>
            </a:r>
            <a:r>
              <a:rPr lang="en-US" sz="2400" dirty="0"/>
              <a:t> </a:t>
            </a:r>
            <a:r>
              <a:rPr lang="en-US" sz="2400" dirty="0" err="1"/>
              <a:t>giữ</a:t>
            </a:r>
            <a:r>
              <a:rPr lang="en-US" sz="2400" dirty="0"/>
              <a:t> </a:t>
            </a:r>
            <a:r>
              <a:rPr lang="en-US" sz="2400" dirty="0" err="1"/>
              <a:t>giáo</a:t>
            </a:r>
            <a:r>
              <a:rPr lang="en-US" sz="2400" dirty="0"/>
              <a:t> </a:t>
            </a:r>
            <a:r>
              <a:rPr lang="en-US" sz="2400" dirty="0" err="1"/>
              <a:t>luật</a:t>
            </a:r>
            <a:r>
              <a:rPr lang="en-US" sz="2400" dirty="0"/>
              <a:t> </a:t>
            </a:r>
            <a:r>
              <a:rPr lang="en-US" sz="2400" dirty="0" err="1"/>
              <a:t>nhưng</a:t>
            </a:r>
            <a:r>
              <a:rPr lang="en-US" sz="2400" dirty="0"/>
              <a:t> </a:t>
            </a:r>
            <a:r>
              <a:rPr lang="en-US" sz="2400" dirty="0" err="1"/>
              <a:t>không</a:t>
            </a:r>
            <a:r>
              <a:rPr lang="en-US" sz="2400" dirty="0"/>
              <a:t> </a:t>
            </a:r>
            <a:r>
              <a:rPr lang="en-US" sz="2400" dirty="0" err="1"/>
              <a:t>giữ</a:t>
            </a:r>
            <a:r>
              <a:rPr lang="en-US" sz="2400" dirty="0"/>
              <a:t> </a:t>
            </a:r>
            <a:r>
              <a:rPr lang="en-US" sz="2400" dirty="0" err="1"/>
              <a:t>điều</a:t>
            </a:r>
            <a:r>
              <a:rPr lang="en-US" sz="2400" dirty="0"/>
              <a:t> </a:t>
            </a:r>
            <a:r>
              <a:rPr lang="en-US" sz="2400" dirty="0" err="1"/>
              <a:t>răn</a:t>
            </a:r>
            <a:r>
              <a:rPr lang="en-US" sz="2400" dirty="0"/>
              <a:t>.</a:t>
            </a:r>
          </a:p>
          <a:p>
            <a:r>
              <a:rPr lang="en-US" sz="2400" dirty="0" err="1"/>
              <a:t>Sự</a:t>
            </a:r>
            <a:r>
              <a:rPr lang="en-US" sz="2400" dirty="0"/>
              <a:t> </a:t>
            </a:r>
            <a:r>
              <a:rPr lang="en-US" sz="2400" dirty="0" err="1"/>
              <a:t>công</a:t>
            </a:r>
            <a:r>
              <a:rPr lang="en-US" sz="2400" dirty="0"/>
              <a:t> </a:t>
            </a:r>
            <a:r>
              <a:rPr lang="en-US" sz="2400" dirty="0" err="1"/>
              <a:t>bình</a:t>
            </a:r>
            <a:r>
              <a:rPr lang="en-US" sz="2400" dirty="0"/>
              <a:t> </a:t>
            </a:r>
            <a:r>
              <a:rPr lang="en-US" sz="2400" dirty="0" err="1"/>
              <a:t>của</a:t>
            </a:r>
            <a:r>
              <a:rPr lang="en-US" sz="2400" dirty="0"/>
              <a:t> </a:t>
            </a:r>
            <a:r>
              <a:rPr lang="en-US" sz="2400" dirty="0" err="1"/>
              <a:t>họ</a:t>
            </a:r>
            <a:r>
              <a:rPr lang="en-US" sz="2400" dirty="0"/>
              <a:t> </a:t>
            </a:r>
            <a:r>
              <a:rPr lang="en-US" sz="2400" dirty="0" err="1"/>
              <a:t>được</a:t>
            </a:r>
            <a:r>
              <a:rPr lang="en-US" sz="2400" dirty="0"/>
              <a:t> </a:t>
            </a:r>
            <a:r>
              <a:rPr lang="en-US" sz="2400" dirty="0" err="1"/>
              <a:t>công</a:t>
            </a:r>
            <a:r>
              <a:rPr lang="en-US" sz="2400" dirty="0"/>
              <a:t> </a:t>
            </a:r>
            <a:r>
              <a:rPr lang="en-US" sz="2400" dirty="0" err="1"/>
              <a:t>nhận</a:t>
            </a:r>
            <a:r>
              <a:rPr lang="en-US" sz="2400" dirty="0"/>
              <a:t> </a:t>
            </a:r>
            <a:r>
              <a:rPr lang="en-US" sz="2400" dirty="0" err="1"/>
              <a:t>trên</a:t>
            </a:r>
            <a:r>
              <a:rPr lang="en-US" sz="2400" dirty="0"/>
              <a:t> </a:t>
            </a:r>
            <a:r>
              <a:rPr lang="en-US" sz="2400" dirty="0" err="1"/>
              <a:t>giáo</a:t>
            </a:r>
            <a:r>
              <a:rPr lang="en-US" sz="2400" dirty="0"/>
              <a:t> </a:t>
            </a:r>
            <a:r>
              <a:rPr lang="en-US" sz="2400" dirty="0" err="1"/>
              <a:t>luật</a:t>
            </a:r>
            <a:r>
              <a:rPr lang="en-US" sz="2400" dirty="0"/>
              <a:t> con </a:t>
            </a:r>
            <a:r>
              <a:rPr lang="en-US" sz="2400" dirty="0" err="1"/>
              <a:t>người</a:t>
            </a:r>
            <a:r>
              <a:rPr lang="en-US" sz="2400" dirty="0"/>
              <a:t> </a:t>
            </a:r>
            <a:r>
              <a:rPr lang="en-US" sz="2400" dirty="0" err="1"/>
              <a:t>nhưng</a:t>
            </a:r>
            <a:r>
              <a:rPr lang="en-US" sz="2400" dirty="0"/>
              <a:t> </a:t>
            </a:r>
            <a:r>
              <a:rPr lang="en-US" sz="2400" dirty="0" err="1"/>
              <a:t>không</a:t>
            </a:r>
            <a:r>
              <a:rPr lang="en-US" sz="2400" dirty="0"/>
              <a:t> </a:t>
            </a:r>
            <a:r>
              <a:rPr lang="en-US" sz="2400" dirty="0" err="1"/>
              <a:t>được</a:t>
            </a:r>
            <a:r>
              <a:rPr lang="en-US" sz="2400" dirty="0"/>
              <a:t> </a:t>
            </a:r>
            <a:r>
              <a:rPr lang="en-US" sz="2400" dirty="0" err="1"/>
              <a:t>cứu</a:t>
            </a:r>
            <a:r>
              <a:rPr lang="en-US" sz="2400" dirty="0"/>
              <a:t> </a:t>
            </a:r>
            <a:r>
              <a:rPr lang="en-US" sz="2400" dirty="0" err="1"/>
              <a:t>rỗi</a:t>
            </a:r>
            <a:r>
              <a:rPr lang="en-US" sz="2400" dirty="0"/>
              <a:t>.</a:t>
            </a:r>
          </a:p>
          <a:p>
            <a:r>
              <a:rPr lang="en-US" sz="2400" dirty="0" err="1"/>
              <a:t>Chúng</a:t>
            </a:r>
            <a:r>
              <a:rPr lang="en-US" sz="2400" dirty="0"/>
              <a:t> ta </a:t>
            </a:r>
            <a:r>
              <a:rPr lang="en-US" sz="2400" dirty="0" err="1"/>
              <a:t>được</a:t>
            </a:r>
            <a:r>
              <a:rPr lang="en-US" sz="2400" dirty="0"/>
              <a:t> </a:t>
            </a:r>
            <a:r>
              <a:rPr lang="en-US" sz="2400" dirty="0" err="1"/>
              <a:t>cứu</a:t>
            </a:r>
            <a:r>
              <a:rPr lang="en-US" sz="2400" dirty="0"/>
              <a:t> </a:t>
            </a:r>
            <a:r>
              <a:rPr lang="en-US" sz="2400" dirty="0" err="1"/>
              <a:t>vì</a:t>
            </a:r>
            <a:r>
              <a:rPr lang="en-US" sz="2400" dirty="0"/>
              <a:t> tin </a:t>
            </a:r>
            <a:r>
              <a:rPr lang="en-US" sz="2400" dirty="0" err="1"/>
              <a:t>nơi</a:t>
            </a:r>
            <a:r>
              <a:rPr lang="en-US" sz="2400" dirty="0"/>
              <a:t> </a:t>
            </a:r>
            <a:r>
              <a:rPr lang="en-US" sz="2400" dirty="0" err="1"/>
              <a:t>Đấng</a:t>
            </a:r>
            <a:r>
              <a:rPr lang="en-US" sz="2400" dirty="0"/>
              <a:t> Christ </a:t>
            </a:r>
            <a:r>
              <a:rPr lang="en-US" sz="2400" dirty="0" err="1"/>
              <a:t>Đấng</a:t>
            </a:r>
            <a:r>
              <a:rPr lang="en-US" sz="2400" dirty="0"/>
              <a:t> </a:t>
            </a:r>
            <a:r>
              <a:rPr lang="en-US" sz="2400" dirty="0" err="1"/>
              <a:t>làm</a:t>
            </a:r>
            <a:r>
              <a:rPr lang="en-US" sz="2400" dirty="0"/>
              <a:t> </a:t>
            </a:r>
            <a:r>
              <a:rPr lang="en-US" sz="2400" dirty="0" err="1"/>
              <a:t>trọn</a:t>
            </a:r>
            <a:r>
              <a:rPr lang="en-US" sz="2400" dirty="0"/>
              <a:t> </a:t>
            </a:r>
            <a:r>
              <a:rPr lang="en-US" sz="2400" dirty="0" err="1"/>
              <a:t>luật</a:t>
            </a:r>
            <a:r>
              <a:rPr lang="en-US" sz="2400" dirty="0"/>
              <a:t> </a:t>
            </a:r>
            <a:r>
              <a:rPr lang="en-US" sz="2400" dirty="0" err="1"/>
              <a:t>pháp</a:t>
            </a:r>
            <a:r>
              <a:rPr lang="en-US" sz="2400" dirty="0"/>
              <a:t> </a:t>
            </a:r>
            <a:r>
              <a:rPr lang="en-US" sz="2400" dirty="0" err="1"/>
              <a:t>điều</a:t>
            </a:r>
            <a:r>
              <a:rPr lang="en-US" sz="2400" dirty="0"/>
              <a:t> </a:t>
            </a:r>
            <a:r>
              <a:rPr lang="en-US" sz="2400" dirty="0" err="1"/>
              <a:t>răn</a:t>
            </a:r>
            <a:r>
              <a:rPr lang="en-US" sz="2400" dirty="0"/>
              <a:t> </a:t>
            </a:r>
            <a:r>
              <a:rPr lang="en-US" sz="2400" dirty="0" err="1"/>
              <a:t>thánh</a:t>
            </a:r>
            <a:r>
              <a:rPr lang="en-US" sz="2400" dirty="0"/>
              <a:t> </a:t>
            </a:r>
            <a:r>
              <a:rPr lang="en-US" sz="2400" dirty="0" err="1"/>
              <a:t>của</a:t>
            </a:r>
            <a:r>
              <a:rPr lang="en-US" sz="2400" dirty="0"/>
              <a:t> </a:t>
            </a:r>
            <a:r>
              <a:rPr lang="en-US" sz="2400" dirty="0" err="1"/>
              <a:t>Chúa</a:t>
            </a:r>
            <a:r>
              <a:rPr lang="en-US" sz="2400" dirty="0"/>
              <a:t> </a:t>
            </a:r>
            <a:r>
              <a:rPr lang="en-US" sz="2400" dirty="0" err="1"/>
              <a:t>và</a:t>
            </a:r>
            <a:r>
              <a:rPr lang="en-US" sz="2400" dirty="0"/>
              <a:t> </a:t>
            </a:r>
            <a:r>
              <a:rPr lang="en-US" sz="2400" dirty="0" err="1"/>
              <a:t>được</a:t>
            </a:r>
            <a:r>
              <a:rPr lang="en-US" sz="2400" dirty="0"/>
              <a:t> </a:t>
            </a:r>
            <a:r>
              <a:rPr lang="en-US" sz="2400" dirty="0" err="1"/>
              <a:t>xưng</a:t>
            </a:r>
            <a:r>
              <a:rPr lang="en-US" sz="2400" dirty="0"/>
              <a:t> </a:t>
            </a:r>
            <a:r>
              <a:rPr lang="en-US" sz="2400" dirty="0" err="1"/>
              <a:t>công</a:t>
            </a:r>
            <a:r>
              <a:rPr lang="en-US" sz="2400" dirty="0"/>
              <a:t> </a:t>
            </a:r>
            <a:r>
              <a:rPr lang="en-US" sz="2400" dirty="0" err="1"/>
              <a:t>bình</a:t>
            </a:r>
            <a:r>
              <a:rPr lang="en-US" sz="2400" dirty="0"/>
              <a:t>. </a:t>
            </a:r>
            <a:r>
              <a:rPr lang="en-US" sz="2400" dirty="0" err="1"/>
              <a:t>Dù</a:t>
            </a:r>
            <a:r>
              <a:rPr lang="en-US" sz="2400" dirty="0"/>
              <a:t> </a:t>
            </a:r>
            <a:r>
              <a:rPr lang="en-US" sz="2400" dirty="0" err="1"/>
              <a:t>không</a:t>
            </a:r>
            <a:r>
              <a:rPr lang="en-US" sz="2400" dirty="0"/>
              <a:t> </a:t>
            </a:r>
            <a:r>
              <a:rPr lang="en-US" sz="2400" dirty="0" err="1"/>
              <a:t>thể</a:t>
            </a:r>
            <a:r>
              <a:rPr lang="en-US" sz="2400" dirty="0"/>
              <a:t> </a:t>
            </a:r>
            <a:r>
              <a:rPr lang="en-US" sz="2400" dirty="0" err="1"/>
              <a:t>hơn</a:t>
            </a:r>
            <a:r>
              <a:rPr lang="en-US" sz="2400" dirty="0"/>
              <a:t> </a:t>
            </a:r>
            <a:r>
              <a:rPr lang="en-US" sz="2400" dirty="0" err="1"/>
              <a:t>người</a:t>
            </a:r>
            <a:r>
              <a:rPr lang="en-US" sz="2400" dirty="0"/>
              <a:t> </a:t>
            </a:r>
            <a:r>
              <a:rPr lang="en-US" sz="2400" dirty="0" err="1"/>
              <a:t>Pha</a:t>
            </a:r>
            <a:r>
              <a:rPr lang="en-US" sz="2400" dirty="0"/>
              <a:t>-ra-</a:t>
            </a:r>
            <a:r>
              <a:rPr lang="en-US" sz="2400" dirty="0" err="1"/>
              <a:t>si</a:t>
            </a:r>
            <a:r>
              <a:rPr lang="en-US" sz="2400" dirty="0"/>
              <a:t> </a:t>
            </a:r>
            <a:r>
              <a:rPr lang="en-US" sz="2400" dirty="0" err="1"/>
              <a:t>về</a:t>
            </a:r>
            <a:r>
              <a:rPr lang="en-US" sz="2400" dirty="0"/>
              <a:t> </a:t>
            </a:r>
            <a:r>
              <a:rPr lang="en-US" sz="2400" dirty="0" err="1"/>
              <a:t>mặt</a:t>
            </a:r>
            <a:r>
              <a:rPr lang="en-US" sz="2400" dirty="0"/>
              <a:t> </a:t>
            </a:r>
            <a:r>
              <a:rPr lang="en-US" sz="2400" dirty="0" err="1"/>
              <a:t>thể</a:t>
            </a:r>
            <a:r>
              <a:rPr lang="en-US" sz="2400" dirty="0"/>
              <a:t> </a:t>
            </a:r>
            <a:r>
              <a:rPr lang="en-US" sz="2400" dirty="0" err="1"/>
              <a:t>hiện</a:t>
            </a:r>
            <a:r>
              <a:rPr lang="en-US" sz="2400" dirty="0"/>
              <a:t> </a:t>
            </a:r>
            <a:r>
              <a:rPr lang="en-US" sz="2400" dirty="0" err="1"/>
              <a:t>nhưng</a:t>
            </a:r>
            <a:r>
              <a:rPr lang="en-US" sz="2400" dirty="0"/>
              <a:t> </a:t>
            </a:r>
            <a:r>
              <a:rPr lang="en-US" sz="2400" dirty="0" err="1"/>
              <a:t>bởi</a:t>
            </a:r>
            <a:r>
              <a:rPr lang="en-US" sz="2400" dirty="0"/>
              <a:t> </a:t>
            </a:r>
            <a:r>
              <a:rPr lang="en-US" sz="2400" dirty="0" err="1"/>
              <a:t>đức</a:t>
            </a:r>
            <a:r>
              <a:rPr lang="en-US" sz="2400" dirty="0"/>
              <a:t> tin </a:t>
            </a:r>
            <a:r>
              <a:rPr lang="en-US" sz="2400" dirty="0" err="1"/>
              <a:t>chúng</a:t>
            </a:r>
            <a:r>
              <a:rPr lang="en-US" sz="2400" dirty="0"/>
              <a:t> ta </a:t>
            </a:r>
            <a:r>
              <a:rPr lang="en-US" sz="2400" dirty="0" err="1"/>
              <a:t>trỗi</a:t>
            </a:r>
            <a:r>
              <a:rPr lang="en-US" sz="2400" dirty="0"/>
              <a:t> </a:t>
            </a:r>
            <a:r>
              <a:rPr lang="en-US" sz="2400" dirty="0" err="1"/>
              <a:t>hơn</a:t>
            </a:r>
            <a:r>
              <a:rPr lang="en-US" sz="2400" dirty="0"/>
              <a:t> </a:t>
            </a:r>
            <a:r>
              <a:rPr lang="en-US" sz="2400" dirty="0" err="1"/>
              <a:t>và</a:t>
            </a:r>
            <a:r>
              <a:rPr lang="en-US" sz="2400" dirty="0"/>
              <a:t> </a:t>
            </a:r>
            <a:r>
              <a:rPr lang="en-US" sz="2400" dirty="0" err="1"/>
              <a:t>được</a:t>
            </a:r>
            <a:r>
              <a:rPr lang="en-US" sz="2400" dirty="0"/>
              <a:t> </a:t>
            </a:r>
            <a:r>
              <a:rPr lang="en-US" sz="2400" dirty="0" err="1"/>
              <a:t>xưng</a:t>
            </a:r>
            <a:r>
              <a:rPr lang="en-US" sz="2400" dirty="0"/>
              <a:t> </a:t>
            </a:r>
            <a:r>
              <a:rPr lang="en-US" sz="2400" dirty="0" err="1"/>
              <a:t>công</a:t>
            </a:r>
            <a:r>
              <a:rPr lang="en-US" sz="2400" dirty="0"/>
              <a:t> </a:t>
            </a:r>
            <a:r>
              <a:rPr lang="en-US" sz="2400" dirty="0" err="1"/>
              <a:t>bình</a:t>
            </a:r>
            <a:r>
              <a:rPr lang="en-US" sz="2400" dirty="0"/>
              <a:t> </a:t>
            </a:r>
            <a:r>
              <a:rPr lang="en-US" sz="2400" dirty="0" err="1"/>
              <a:t>hơn</a:t>
            </a:r>
            <a:r>
              <a:rPr lang="en-US" sz="2400" dirty="0"/>
              <a:t>.</a:t>
            </a:r>
          </a:p>
        </p:txBody>
      </p:sp>
    </p:spTree>
    <p:extLst>
      <p:ext uri="{BB962C8B-B14F-4D97-AF65-F5344CB8AC3E}">
        <p14:creationId xmlns:p14="http://schemas.microsoft.com/office/powerpoint/2010/main" val="2932844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4B452A-269E-AE4B-8D83-92B909C54F97}"/>
              </a:ext>
            </a:extLst>
          </p:cNvPr>
          <p:cNvSpPr>
            <a:spLocks noGrp="1"/>
          </p:cNvSpPr>
          <p:nvPr>
            <p:ph type="title"/>
          </p:nvPr>
        </p:nvSpPr>
        <p:spPr/>
        <p:txBody>
          <a:bodyPr/>
          <a:lstStyle/>
          <a:p>
            <a:r>
              <a:rPr lang="en-US" dirty="0" err="1"/>
              <a:t>Suy</a:t>
            </a:r>
            <a:r>
              <a:rPr lang="en-US" dirty="0"/>
              <a:t> </a:t>
            </a:r>
            <a:r>
              <a:rPr lang="en-US" dirty="0" err="1"/>
              <a:t>Nghiệm</a:t>
            </a:r>
            <a:endParaRPr lang="en-US" dirty="0"/>
          </a:p>
        </p:txBody>
      </p:sp>
      <p:sp>
        <p:nvSpPr>
          <p:cNvPr id="3" name="Content Placeholder 2">
            <a:extLst>
              <a:ext uri="{FF2B5EF4-FFF2-40B4-BE49-F238E27FC236}">
                <a16:creationId xmlns:a16="http://schemas.microsoft.com/office/drawing/2014/main" id="{12C48C9B-1845-FB4D-AE61-0359DFE45278}"/>
              </a:ext>
            </a:extLst>
          </p:cNvPr>
          <p:cNvSpPr>
            <a:spLocks noGrp="1"/>
          </p:cNvSpPr>
          <p:nvPr>
            <p:ph idx="1"/>
          </p:nvPr>
        </p:nvSpPr>
        <p:spPr/>
        <p:txBody>
          <a:bodyPr>
            <a:normAutofit/>
          </a:bodyPr>
          <a:lstStyle/>
          <a:p>
            <a:pPr marL="457200" indent="-457200">
              <a:buAutoNum type="arabicPeriod"/>
            </a:pPr>
            <a:r>
              <a:rPr lang="vi-VN" dirty="0"/>
              <a:t>Văn hoá là bản sắc dân tộc do Chúa ban tặng và còn đến đời đời khi muôn dân mọi thứ tiếng ca ngợi Chiên con (Đức Chúa Giê-xu Christ). </a:t>
            </a:r>
          </a:p>
          <a:p>
            <a:r>
              <a:rPr lang="vi-VN" i="1" dirty="0"/>
              <a:t>Khải Huyền 7:9 “Sự ấy đoạn, tôi nhìn xem, thấy vô số người, không ai đếm được, bởi mọi nước, mọi chi phái, mọi dân tộc, mọi tiếng mà ra; chúng đứng trước ngôi và trước Chiên Con, mặc áo dài trắng, tay cầm nhành chà là”.</a:t>
            </a:r>
          </a:p>
          <a:p>
            <a:r>
              <a:rPr lang="vi-VN" dirty="0"/>
              <a:t>	Nhưng ma quỹ khiến con người biến văn hoá lẫn lộn với niềm tin, đi vào sự thờ lạy hình tượng, mê tín dị đoan và mọi sự u tối của thế giới thần linh. (Ê-phê-sô 2: 1-3) </a:t>
            </a:r>
          </a:p>
        </p:txBody>
      </p:sp>
    </p:spTree>
    <p:extLst>
      <p:ext uri="{BB962C8B-B14F-4D97-AF65-F5344CB8AC3E}">
        <p14:creationId xmlns:p14="http://schemas.microsoft.com/office/powerpoint/2010/main" val="40087494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E9C6E-9ED7-C84A-8AEA-4D2F06914542}"/>
              </a:ext>
            </a:extLst>
          </p:cNvPr>
          <p:cNvSpPr>
            <a:spLocks noGrp="1"/>
          </p:cNvSpPr>
          <p:nvPr>
            <p:ph type="title"/>
          </p:nvPr>
        </p:nvSpPr>
        <p:spPr/>
        <p:txBody>
          <a:bodyPr/>
          <a:lstStyle/>
          <a:p>
            <a:r>
              <a:rPr lang="en-US" dirty="0" err="1"/>
              <a:t>Lời</a:t>
            </a:r>
            <a:r>
              <a:rPr lang="en-US" dirty="0"/>
              <a:t> </a:t>
            </a:r>
            <a:r>
              <a:rPr lang="en-US" dirty="0" err="1"/>
              <a:t>Kết</a:t>
            </a:r>
            <a:r>
              <a:rPr lang="en-US" dirty="0"/>
              <a:t> </a:t>
            </a:r>
            <a:r>
              <a:rPr lang="en-US" dirty="0" err="1"/>
              <a:t>về</a:t>
            </a:r>
            <a:r>
              <a:rPr lang="en-US" dirty="0"/>
              <a:t> </a:t>
            </a:r>
            <a:r>
              <a:rPr lang="en-US" dirty="0" err="1"/>
              <a:t>quan</a:t>
            </a:r>
            <a:r>
              <a:rPr lang="en-US" dirty="0"/>
              <a:t> </a:t>
            </a:r>
            <a:r>
              <a:rPr lang="en-US" dirty="0" err="1"/>
              <a:t>điểm</a:t>
            </a:r>
            <a:r>
              <a:rPr lang="en-US" dirty="0"/>
              <a:t> </a:t>
            </a:r>
            <a:r>
              <a:rPr lang="en-US" dirty="0" err="1"/>
              <a:t>thờ</a:t>
            </a:r>
            <a:r>
              <a:rPr lang="en-US" dirty="0"/>
              <a:t> </a:t>
            </a:r>
            <a:r>
              <a:rPr lang="en-US" dirty="0" err="1"/>
              <a:t>phượng</a:t>
            </a:r>
            <a:endParaRPr lang="en-US" dirty="0"/>
          </a:p>
        </p:txBody>
      </p:sp>
      <p:sp>
        <p:nvSpPr>
          <p:cNvPr id="3" name="Content Placeholder 2">
            <a:extLst>
              <a:ext uri="{FF2B5EF4-FFF2-40B4-BE49-F238E27FC236}">
                <a16:creationId xmlns:a16="http://schemas.microsoft.com/office/drawing/2014/main" id="{4285EB86-D365-1347-808A-38A3688E7A3E}"/>
              </a:ext>
            </a:extLst>
          </p:cNvPr>
          <p:cNvSpPr>
            <a:spLocks noGrp="1"/>
          </p:cNvSpPr>
          <p:nvPr>
            <p:ph idx="1"/>
          </p:nvPr>
        </p:nvSpPr>
        <p:spPr/>
        <p:txBody>
          <a:bodyPr/>
          <a:lstStyle/>
          <a:p>
            <a:pPr marL="457200" indent="-457200">
              <a:buAutoNum type="arabicPeriod"/>
            </a:pPr>
            <a:r>
              <a:rPr lang="en-US" dirty="0" err="1"/>
              <a:t>Lời</a:t>
            </a:r>
            <a:r>
              <a:rPr lang="en-US" dirty="0"/>
              <a:t> </a:t>
            </a:r>
            <a:r>
              <a:rPr lang="en-US" dirty="0" err="1"/>
              <a:t>Chúa</a:t>
            </a:r>
            <a:r>
              <a:rPr lang="en-US" dirty="0"/>
              <a:t> </a:t>
            </a:r>
            <a:r>
              <a:rPr lang="en-US" dirty="0" err="1"/>
              <a:t>là</a:t>
            </a:r>
            <a:r>
              <a:rPr lang="en-US" dirty="0"/>
              <a:t> </a:t>
            </a:r>
            <a:r>
              <a:rPr lang="en-US" dirty="0" err="1"/>
              <a:t>chân</a:t>
            </a:r>
            <a:r>
              <a:rPr lang="en-US" dirty="0"/>
              <a:t> </a:t>
            </a:r>
            <a:r>
              <a:rPr lang="en-US" dirty="0" err="1"/>
              <a:t>lý</a:t>
            </a:r>
            <a:r>
              <a:rPr lang="en-US" dirty="0"/>
              <a:t> </a:t>
            </a:r>
            <a:r>
              <a:rPr lang="en-US" dirty="0" err="1"/>
              <a:t>còn</a:t>
            </a:r>
            <a:r>
              <a:rPr lang="en-US" dirty="0"/>
              <a:t> </a:t>
            </a:r>
            <a:r>
              <a:rPr lang="en-US" dirty="0" err="1"/>
              <a:t>đến</a:t>
            </a:r>
            <a:r>
              <a:rPr lang="en-US" dirty="0"/>
              <a:t> </a:t>
            </a:r>
            <a:r>
              <a:rPr lang="en-US" dirty="0" err="1"/>
              <a:t>đời</a:t>
            </a:r>
            <a:r>
              <a:rPr lang="en-US" dirty="0"/>
              <a:t> </a:t>
            </a:r>
            <a:r>
              <a:rPr lang="en-US" dirty="0" err="1"/>
              <a:t>đời</a:t>
            </a:r>
            <a:endParaRPr lang="en-US" dirty="0"/>
          </a:p>
          <a:p>
            <a:pPr marL="457200" indent="-457200">
              <a:buAutoNum type="arabicPeriod"/>
            </a:pPr>
            <a:r>
              <a:rPr lang="en-US" dirty="0" err="1"/>
              <a:t>Không</a:t>
            </a:r>
            <a:r>
              <a:rPr lang="en-US" dirty="0"/>
              <a:t> </a:t>
            </a:r>
            <a:r>
              <a:rPr lang="en-US" dirty="0" err="1"/>
              <a:t>chỉ</a:t>
            </a:r>
            <a:r>
              <a:rPr lang="en-US" dirty="0"/>
              <a:t> </a:t>
            </a:r>
            <a:r>
              <a:rPr lang="en-US" dirty="0" err="1"/>
              <a:t>nghe</a:t>
            </a:r>
            <a:r>
              <a:rPr lang="en-US" dirty="0"/>
              <a:t> </a:t>
            </a:r>
            <a:r>
              <a:rPr lang="en-US" dirty="0" err="1"/>
              <a:t>và</a:t>
            </a:r>
            <a:r>
              <a:rPr lang="en-US" dirty="0"/>
              <a:t> </a:t>
            </a:r>
            <a:r>
              <a:rPr lang="en-US" dirty="0" err="1"/>
              <a:t>biết</a:t>
            </a:r>
            <a:r>
              <a:rPr lang="en-US" dirty="0"/>
              <a:t>, </a:t>
            </a:r>
            <a:r>
              <a:rPr lang="en-US" dirty="0" err="1"/>
              <a:t>nhưng</a:t>
            </a:r>
            <a:r>
              <a:rPr lang="en-US" dirty="0"/>
              <a:t> </a:t>
            </a:r>
            <a:r>
              <a:rPr lang="en-US" dirty="0" err="1"/>
              <a:t>phải</a:t>
            </a:r>
            <a:r>
              <a:rPr lang="en-US" dirty="0"/>
              <a:t> </a:t>
            </a:r>
            <a:r>
              <a:rPr lang="en-US" dirty="0" err="1"/>
              <a:t>làm</a:t>
            </a:r>
            <a:r>
              <a:rPr lang="en-US" dirty="0"/>
              <a:t> </a:t>
            </a:r>
            <a:r>
              <a:rPr lang="en-US" dirty="0" err="1"/>
              <a:t>làm</a:t>
            </a:r>
            <a:r>
              <a:rPr lang="en-US" dirty="0"/>
              <a:t> </a:t>
            </a:r>
            <a:r>
              <a:rPr lang="en-US" dirty="0" err="1"/>
              <a:t>theo</a:t>
            </a:r>
            <a:r>
              <a:rPr lang="en-US" dirty="0"/>
              <a:t> </a:t>
            </a:r>
            <a:r>
              <a:rPr lang="en-US" dirty="0" err="1"/>
              <a:t>Lời</a:t>
            </a:r>
            <a:r>
              <a:rPr lang="en-US" dirty="0"/>
              <a:t> </a:t>
            </a:r>
            <a:r>
              <a:rPr lang="en-US" dirty="0" err="1"/>
              <a:t>Ngài</a:t>
            </a:r>
            <a:endParaRPr lang="en-US" dirty="0"/>
          </a:p>
          <a:p>
            <a:pPr marL="457200" indent="-457200">
              <a:buAutoNum type="arabicPeriod"/>
            </a:pPr>
            <a:r>
              <a:rPr lang="en-US" dirty="0" err="1"/>
              <a:t>Sự</a:t>
            </a:r>
            <a:r>
              <a:rPr lang="en-US" dirty="0"/>
              <a:t> </a:t>
            </a:r>
            <a:r>
              <a:rPr lang="en-US" dirty="0" err="1"/>
              <a:t>công</a:t>
            </a:r>
            <a:r>
              <a:rPr lang="en-US" dirty="0"/>
              <a:t> </a:t>
            </a:r>
            <a:r>
              <a:rPr lang="en-US" dirty="0" err="1"/>
              <a:t>bình</a:t>
            </a:r>
            <a:r>
              <a:rPr lang="en-US" dirty="0"/>
              <a:t> </a:t>
            </a:r>
            <a:r>
              <a:rPr lang="en-US" dirty="0" err="1"/>
              <a:t>đến</a:t>
            </a:r>
            <a:r>
              <a:rPr lang="en-US" dirty="0"/>
              <a:t> </a:t>
            </a:r>
            <a:r>
              <a:rPr lang="en-US" dirty="0" err="1"/>
              <a:t>từ</a:t>
            </a:r>
            <a:r>
              <a:rPr lang="en-US" dirty="0"/>
              <a:t> </a:t>
            </a:r>
            <a:r>
              <a:rPr lang="en-US" dirty="0" err="1"/>
              <a:t>đức</a:t>
            </a:r>
            <a:r>
              <a:rPr lang="en-US" dirty="0"/>
              <a:t> tin </a:t>
            </a:r>
            <a:r>
              <a:rPr lang="en-US" dirty="0" err="1"/>
              <a:t>và</a:t>
            </a:r>
            <a:r>
              <a:rPr lang="en-US" dirty="0"/>
              <a:t> </a:t>
            </a:r>
            <a:r>
              <a:rPr lang="en-US" dirty="0" err="1"/>
              <a:t>Đức</a:t>
            </a:r>
            <a:r>
              <a:rPr lang="en-US" dirty="0"/>
              <a:t> </a:t>
            </a:r>
            <a:r>
              <a:rPr lang="en-US" dirty="0" err="1"/>
              <a:t>Thánh</a:t>
            </a:r>
            <a:r>
              <a:rPr lang="en-US" dirty="0"/>
              <a:t> Linh </a:t>
            </a:r>
            <a:r>
              <a:rPr lang="en-US" dirty="0" err="1"/>
              <a:t>trong</a:t>
            </a:r>
            <a:r>
              <a:rPr lang="en-US" dirty="0"/>
              <a:t> </a:t>
            </a:r>
            <a:r>
              <a:rPr lang="en-US" dirty="0" err="1"/>
              <a:t>chúng</a:t>
            </a:r>
            <a:r>
              <a:rPr lang="en-US" dirty="0"/>
              <a:t> ta </a:t>
            </a:r>
            <a:r>
              <a:rPr lang="en-US" dirty="0" err="1"/>
              <a:t>sẽ</a:t>
            </a:r>
            <a:r>
              <a:rPr lang="en-US" dirty="0"/>
              <a:t> </a:t>
            </a:r>
            <a:r>
              <a:rPr lang="en-US" dirty="0" err="1"/>
              <a:t>khiến</a:t>
            </a:r>
            <a:r>
              <a:rPr lang="en-US" dirty="0"/>
              <a:t> </a:t>
            </a:r>
            <a:r>
              <a:rPr lang="en-US" dirty="0" err="1"/>
              <a:t>chúng</a:t>
            </a:r>
            <a:r>
              <a:rPr lang="en-US" dirty="0"/>
              <a:t> ta </a:t>
            </a:r>
            <a:r>
              <a:rPr lang="en-US" dirty="0" err="1"/>
              <a:t>sống</a:t>
            </a:r>
            <a:r>
              <a:rPr lang="en-US" dirty="0"/>
              <a:t> </a:t>
            </a:r>
            <a:r>
              <a:rPr lang="en-US" dirty="0" err="1"/>
              <a:t>đẹp</a:t>
            </a:r>
            <a:r>
              <a:rPr lang="en-US" dirty="0"/>
              <a:t> </a:t>
            </a:r>
            <a:r>
              <a:rPr lang="en-US" dirty="0" err="1"/>
              <a:t>lòng</a:t>
            </a:r>
            <a:r>
              <a:rPr lang="en-US" dirty="0"/>
              <a:t> </a:t>
            </a:r>
            <a:r>
              <a:rPr lang="en-US" dirty="0" err="1"/>
              <a:t>Ngài</a:t>
            </a:r>
            <a:r>
              <a:rPr lang="en-US" dirty="0"/>
              <a:t>, </a:t>
            </a:r>
            <a:r>
              <a:rPr lang="en-US" dirty="0" err="1"/>
              <a:t>không</a:t>
            </a:r>
            <a:r>
              <a:rPr lang="en-US" dirty="0"/>
              <a:t> </a:t>
            </a:r>
            <a:r>
              <a:rPr lang="en-US" dirty="0" err="1"/>
              <a:t>phải</a:t>
            </a:r>
            <a:r>
              <a:rPr lang="en-US" dirty="0"/>
              <a:t> </a:t>
            </a:r>
            <a:r>
              <a:rPr lang="en-US" dirty="0" err="1"/>
              <a:t>bởi</a:t>
            </a:r>
            <a:r>
              <a:rPr lang="en-US" dirty="0"/>
              <a:t> </a:t>
            </a:r>
            <a:r>
              <a:rPr lang="en-US" dirty="0" err="1"/>
              <a:t>cố</a:t>
            </a:r>
            <a:r>
              <a:rPr lang="en-US" dirty="0"/>
              <a:t> </a:t>
            </a:r>
            <a:r>
              <a:rPr lang="en-US" dirty="0" err="1"/>
              <a:t>gắng</a:t>
            </a:r>
            <a:r>
              <a:rPr lang="en-US" dirty="0"/>
              <a:t> </a:t>
            </a:r>
            <a:r>
              <a:rPr lang="en-US" dirty="0" err="1"/>
              <a:t>của</a:t>
            </a:r>
            <a:r>
              <a:rPr lang="en-US" dirty="0"/>
              <a:t> </a:t>
            </a:r>
            <a:r>
              <a:rPr lang="en-US" dirty="0" err="1"/>
              <a:t>sức</a:t>
            </a:r>
            <a:r>
              <a:rPr lang="en-US" dirty="0"/>
              <a:t> </a:t>
            </a:r>
            <a:r>
              <a:rPr lang="en-US" dirty="0" err="1"/>
              <a:t>người</a:t>
            </a:r>
            <a:r>
              <a:rPr lang="en-US" dirty="0"/>
              <a:t>. </a:t>
            </a:r>
          </a:p>
        </p:txBody>
      </p:sp>
    </p:spTree>
    <p:extLst>
      <p:ext uri="{BB962C8B-B14F-4D97-AF65-F5344CB8AC3E}">
        <p14:creationId xmlns:p14="http://schemas.microsoft.com/office/powerpoint/2010/main" val="15454201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A5D0B0D3-D735-4619-AA45-B57B791E17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7F5612DF-66E2-BA46-AE8B-A55B476E5320}"/>
              </a:ext>
            </a:extLst>
          </p:cNvPr>
          <p:cNvSpPr>
            <a:spLocks noGrp="1"/>
          </p:cNvSpPr>
          <p:nvPr>
            <p:ph type="ctrTitle"/>
          </p:nvPr>
        </p:nvSpPr>
        <p:spPr>
          <a:xfrm>
            <a:off x="6209740" y="1122363"/>
            <a:ext cx="5066592" cy="1978346"/>
          </a:xfrm>
        </p:spPr>
        <p:txBody>
          <a:bodyPr>
            <a:normAutofit/>
          </a:bodyPr>
          <a:lstStyle/>
          <a:p>
            <a:r>
              <a:rPr lang="en-US" dirty="0" err="1"/>
              <a:t>Sự</a:t>
            </a:r>
            <a:r>
              <a:rPr lang="en-US" dirty="0"/>
              <a:t> </a:t>
            </a:r>
            <a:r>
              <a:rPr lang="en-US" dirty="0" err="1"/>
              <a:t>Kiềm</a:t>
            </a:r>
            <a:r>
              <a:rPr lang="en-US" dirty="0"/>
              <a:t> </a:t>
            </a:r>
            <a:r>
              <a:rPr lang="en-US" dirty="0" err="1"/>
              <a:t>Chế</a:t>
            </a:r>
            <a:endParaRPr lang="en-US" dirty="0"/>
          </a:p>
        </p:txBody>
      </p:sp>
      <p:sp>
        <p:nvSpPr>
          <p:cNvPr id="3" name="Subtitle 2">
            <a:extLst>
              <a:ext uri="{FF2B5EF4-FFF2-40B4-BE49-F238E27FC236}">
                <a16:creationId xmlns:a16="http://schemas.microsoft.com/office/drawing/2014/main" id="{A2FEC21D-9C36-3F47-991A-862EECF8F6A0}"/>
              </a:ext>
            </a:extLst>
          </p:cNvPr>
          <p:cNvSpPr>
            <a:spLocks noGrp="1"/>
          </p:cNvSpPr>
          <p:nvPr>
            <p:ph type="subTitle" idx="1"/>
          </p:nvPr>
        </p:nvSpPr>
        <p:spPr>
          <a:xfrm>
            <a:off x="6209740" y="3509963"/>
            <a:ext cx="5066592" cy="1747837"/>
          </a:xfrm>
        </p:spPr>
        <p:txBody>
          <a:bodyPr>
            <a:noAutofit/>
          </a:bodyPr>
          <a:lstStyle/>
          <a:p>
            <a:pPr>
              <a:lnSpc>
                <a:spcPct val="100000"/>
              </a:lnSpc>
            </a:pPr>
            <a:r>
              <a:rPr lang="vi-VN" sz="3600" dirty="0"/>
              <a:t>Gía trị bên trong về quan hệ  quyết định cách chúng ta cư xữ với người khác.</a:t>
            </a:r>
            <a:endParaRPr lang="en-US" sz="3600" dirty="0"/>
          </a:p>
        </p:txBody>
      </p:sp>
      <p:pic>
        <p:nvPicPr>
          <p:cNvPr id="5" name="Picture 3" descr="Light trails on a road at night">
            <a:extLst>
              <a:ext uri="{FF2B5EF4-FFF2-40B4-BE49-F238E27FC236}">
                <a16:creationId xmlns:a16="http://schemas.microsoft.com/office/drawing/2014/main" id="{D94D0298-5969-4554-AD25-82DDA213669E}"/>
              </a:ext>
            </a:extLst>
          </p:cNvPr>
          <p:cNvPicPr>
            <a:picLocks noChangeAspect="1"/>
          </p:cNvPicPr>
          <p:nvPr/>
        </p:nvPicPr>
        <p:blipFill rotWithShape="1">
          <a:blip r:embed="rId2"/>
          <a:srcRect l="28685" r="16134" b="-1"/>
          <a:stretch/>
        </p:blipFill>
        <p:spPr>
          <a:xfrm>
            <a:off x="6824" y="10"/>
            <a:ext cx="5669280" cy="6857990"/>
          </a:xfrm>
          <a:prstGeom prst="rect">
            <a:avLst/>
          </a:prstGeom>
        </p:spPr>
      </p:pic>
      <p:sp>
        <p:nvSpPr>
          <p:cNvPr id="35" name="Freeform: Shape 34">
            <a:extLst>
              <a:ext uri="{FF2B5EF4-FFF2-40B4-BE49-F238E27FC236}">
                <a16:creationId xmlns:a16="http://schemas.microsoft.com/office/drawing/2014/main" id="{3D505D40-32E9-4C48-81F8-AD80433BE6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2838"/>
            <a:ext cx="3342291" cy="960875"/>
          </a:xfrm>
          <a:custGeom>
            <a:avLst/>
            <a:gdLst>
              <a:gd name="connsiteX0" fmla="*/ 2025355 w 2438970"/>
              <a:gd name="connsiteY0" fmla="*/ 235 h 1341332"/>
              <a:gd name="connsiteX1" fmla="*/ 2381960 w 2438970"/>
              <a:gd name="connsiteY1" fmla="*/ 44517 h 1341332"/>
              <a:gd name="connsiteX2" fmla="*/ 2438970 w 2438970"/>
              <a:gd name="connsiteY2" fmla="*/ 58872 h 1341332"/>
              <a:gd name="connsiteX3" fmla="*/ 2438970 w 2438970"/>
              <a:gd name="connsiteY3" fmla="*/ 1341332 h 1341332"/>
              <a:gd name="connsiteX4" fmla="*/ 0 w 2438970"/>
              <a:gd name="connsiteY4" fmla="*/ 1341332 h 1341332"/>
              <a:gd name="connsiteX5" fmla="*/ 13333 w 2438970"/>
              <a:gd name="connsiteY5" fmla="*/ 1328018 h 1341332"/>
              <a:gd name="connsiteX6" fmla="*/ 936262 w 2438970"/>
              <a:gd name="connsiteY6" fmla="*/ 459947 h 1341332"/>
              <a:gd name="connsiteX7" fmla="*/ 1554028 w 2438970"/>
              <a:gd name="connsiteY7" fmla="*/ 71153 h 1341332"/>
              <a:gd name="connsiteX8" fmla="*/ 2025355 w 2438970"/>
              <a:gd name="connsiteY8" fmla="*/ 235 h 134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970" h="1341332">
                <a:moveTo>
                  <a:pt x="2025355" y="235"/>
                </a:moveTo>
                <a:cubicBezTo>
                  <a:pt x="2143847" y="2306"/>
                  <a:pt x="2262766" y="17993"/>
                  <a:pt x="2381960" y="44517"/>
                </a:cubicBezTo>
                <a:lnTo>
                  <a:pt x="2438970" y="58872"/>
                </a:lnTo>
                <a:lnTo>
                  <a:pt x="2438970" y="1341332"/>
                </a:lnTo>
                <a:lnTo>
                  <a:pt x="0" y="1341332"/>
                </a:lnTo>
                <a:lnTo>
                  <a:pt x="13333" y="1328018"/>
                </a:lnTo>
                <a:cubicBezTo>
                  <a:pt x="324723" y="1028950"/>
                  <a:pt x="645390" y="738459"/>
                  <a:pt x="936262" y="459947"/>
                </a:cubicBezTo>
                <a:cubicBezTo>
                  <a:pt x="1139660" y="265152"/>
                  <a:pt x="1345794" y="140817"/>
                  <a:pt x="1554028" y="71153"/>
                </a:cubicBezTo>
                <a:cubicBezTo>
                  <a:pt x="1710136" y="18918"/>
                  <a:pt x="1867365" y="-2526"/>
                  <a:pt x="2025355" y="235"/>
                </a:cubicBezTo>
                <a:close/>
              </a:path>
            </a:pathLst>
          </a:cu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37" name="Group 36">
            <a:extLst>
              <a:ext uri="{FF2B5EF4-FFF2-40B4-BE49-F238E27FC236}">
                <a16:creationId xmlns:a16="http://schemas.microsoft.com/office/drawing/2014/main" id="{C507BF36-B92B-4CAC-BCA7-8364B51E1F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flipV="1">
            <a:off x="1701611" y="285553"/>
            <a:ext cx="886141" cy="802496"/>
            <a:chOff x="10948005" y="3272152"/>
            <a:chExt cx="868640" cy="786648"/>
          </a:xfrm>
          <a:solidFill>
            <a:schemeClr val="accent1"/>
          </a:solidFill>
        </p:grpSpPr>
        <p:sp>
          <p:nvSpPr>
            <p:cNvPr id="38" name="Freeform: Shape 37">
              <a:extLst>
                <a:ext uri="{FF2B5EF4-FFF2-40B4-BE49-F238E27FC236}">
                  <a16:creationId xmlns:a16="http://schemas.microsoft.com/office/drawing/2014/main" id="{2276237E-3A6D-452F-879C-FB8C77A18D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94317" y="3944888"/>
              <a:ext cx="128449" cy="113912"/>
            </a:xfrm>
            <a:custGeom>
              <a:avLst/>
              <a:gdLst>
                <a:gd name="connsiteX0" fmla="*/ 237621 w 453152"/>
                <a:gd name="connsiteY0" fmla="*/ 965 h 401867"/>
                <a:gd name="connsiteX1" fmla="*/ 370246 w 453152"/>
                <a:gd name="connsiteY1" fmla="*/ 23666 h 401867"/>
                <a:gd name="connsiteX2" fmla="*/ 437392 w 453152"/>
                <a:gd name="connsiteY2" fmla="*/ 198545 h 401867"/>
                <a:gd name="connsiteX3" fmla="*/ 67745 w 453152"/>
                <a:gd name="connsiteY3" fmla="*/ 392003 h 401867"/>
                <a:gd name="connsiteX4" fmla="*/ 911 w 453152"/>
                <a:gd name="connsiteY4" fmla="*/ 254095 h 401867"/>
                <a:gd name="connsiteX5" fmla="*/ 115564 w 453152"/>
                <a:gd name="connsiteY5" fmla="*/ 51160 h 401867"/>
                <a:gd name="connsiteX6" fmla="*/ 237621 w 453152"/>
                <a:gd name="connsiteY6" fmla="*/ 965 h 40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152" h="401867">
                  <a:moveTo>
                    <a:pt x="237621" y="965"/>
                  </a:moveTo>
                  <a:cubicBezTo>
                    <a:pt x="283632" y="-2971"/>
                    <a:pt x="331405" y="5243"/>
                    <a:pt x="370246" y="23666"/>
                  </a:cubicBezTo>
                  <a:cubicBezTo>
                    <a:pt x="436830" y="55275"/>
                    <a:pt x="477168" y="116810"/>
                    <a:pt x="437392" y="198545"/>
                  </a:cubicBezTo>
                  <a:cubicBezTo>
                    <a:pt x="391568" y="292624"/>
                    <a:pt x="176850" y="441630"/>
                    <a:pt x="67745" y="392003"/>
                  </a:cubicBezTo>
                  <a:cubicBezTo>
                    <a:pt x="18056" y="369372"/>
                    <a:pt x="-5012" y="308398"/>
                    <a:pt x="911" y="254095"/>
                  </a:cubicBezTo>
                  <a:cubicBezTo>
                    <a:pt x="9203" y="178033"/>
                    <a:pt x="61012" y="103094"/>
                    <a:pt x="115564" y="51160"/>
                  </a:cubicBezTo>
                  <a:cubicBezTo>
                    <a:pt x="147361" y="20985"/>
                    <a:pt x="191610" y="4900"/>
                    <a:pt x="237621" y="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39" name="Freeform: Shape 38">
              <a:extLst>
                <a:ext uri="{FF2B5EF4-FFF2-40B4-BE49-F238E27FC236}">
                  <a16:creationId xmlns:a16="http://schemas.microsoft.com/office/drawing/2014/main" id="{38BC9243-F4BF-48A7-89AE-DFA5B37DE6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53045" y="3808430"/>
              <a:ext cx="144912" cy="193414"/>
            </a:xfrm>
            <a:custGeom>
              <a:avLst/>
              <a:gdLst>
                <a:gd name="connsiteX0" fmla="*/ 390625 w 511232"/>
                <a:gd name="connsiteY0" fmla="*/ 1621 h 682341"/>
                <a:gd name="connsiteX1" fmla="*/ 508142 w 511232"/>
                <a:gd name="connsiteY1" fmla="*/ 64038 h 682341"/>
                <a:gd name="connsiteX2" fmla="*/ 508453 w 511232"/>
                <a:gd name="connsiteY2" fmla="*/ 121832 h 682341"/>
                <a:gd name="connsiteX3" fmla="*/ 316492 w 511232"/>
                <a:gd name="connsiteY3" fmla="*/ 567602 h 682341"/>
                <a:gd name="connsiteX4" fmla="*/ 80265 w 511232"/>
                <a:gd name="connsiteY4" fmla="*/ 640359 h 682341"/>
                <a:gd name="connsiteX5" fmla="*/ 13306 w 511232"/>
                <a:gd name="connsiteY5" fmla="*/ 274828 h 682341"/>
                <a:gd name="connsiteX6" fmla="*/ 140989 w 511232"/>
                <a:gd name="connsiteY6" fmla="*/ 107181 h 682341"/>
                <a:gd name="connsiteX7" fmla="*/ 390625 w 511232"/>
                <a:gd name="connsiteY7" fmla="*/ 1621 h 682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1232" h="682341">
                  <a:moveTo>
                    <a:pt x="390625" y="1621"/>
                  </a:moveTo>
                  <a:cubicBezTo>
                    <a:pt x="446543" y="-5212"/>
                    <a:pt x="493343" y="8441"/>
                    <a:pt x="508142" y="64038"/>
                  </a:cubicBezTo>
                  <a:cubicBezTo>
                    <a:pt x="513192" y="82866"/>
                    <a:pt x="511134" y="102754"/>
                    <a:pt x="508453" y="121832"/>
                  </a:cubicBezTo>
                  <a:cubicBezTo>
                    <a:pt x="485324" y="287796"/>
                    <a:pt x="417242" y="443971"/>
                    <a:pt x="316492" y="567602"/>
                  </a:cubicBezTo>
                  <a:cubicBezTo>
                    <a:pt x="253024" y="645534"/>
                    <a:pt x="165055" y="737743"/>
                    <a:pt x="80265" y="640359"/>
                  </a:cubicBezTo>
                  <a:cubicBezTo>
                    <a:pt x="5014" y="553948"/>
                    <a:pt x="-17368" y="383621"/>
                    <a:pt x="13306" y="274828"/>
                  </a:cubicBezTo>
                  <a:cubicBezTo>
                    <a:pt x="33443" y="203318"/>
                    <a:pt x="83382" y="146521"/>
                    <a:pt x="140989" y="107181"/>
                  </a:cubicBezTo>
                  <a:cubicBezTo>
                    <a:pt x="178904" y="81308"/>
                    <a:pt x="297428" y="13010"/>
                    <a:pt x="390625" y="16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40" name="Freeform: Shape 39">
              <a:extLst>
                <a:ext uri="{FF2B5EF4-FFF2-40B4-BE49-F238E27FC236}">
                  <a16:creationId xmlns:a16="http://schemas.microsoft.com/office/drawing/2014/main" id="{5DE414EC-F3DF-412E-9B22-5328DAA99C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84524" y="3907536"/>
              <a:ext cx="132121" cy="93006"/>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41" name="Graphic 12">
              <a:extLst>
                <a:ext uri="{FF2B5EF4-FFF2-40B4-BE49-F238E27FC236}">
                  <a16:creationId xmlns:a16="http://schemas.microsoft.com/office/drawing/2014/main" id="{039C06B1-FDEA-47B1-8222-7D622CD72F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42141" y="3272152"/>
              <a:ext cx="180625" cy="158824"/>
            </a:xfrm>
            <a:custGeom>
              <a:avLst/>
              <a:gdLst>
                <a:gd name="connsiteX0" fmla="*/ 63289 w 3341477"/>
                <a:gd name="connsiteY0" fmla="*/ 1933384 h 2938167"/>
                <a:gd name="connsiteX1" fmla="*/ 263314 w 3341477"/>
                <a:gd name="connsiteY1" fmla="*/ 514159 h 2938167"/>
                <a:gd name="connsiteX2" fmla="*/ 1098276 w 3341477"/>
                <a:gd name="connsiteY2" fmla="*/ 952 h 2938167"/>
                <a:gd name="connsiteX3" fmla="*/ 2654089 w 3341477"/>
                <a:gd name="connsiteY3" fmla="*/ 371284 h 2938167"/>
                <a:gd name="connsiteX4" fmla="*/ 3219398 w 3341477"/>
                <a:gd name="connsiteY4" fmla="*/ 2080926 h 2938167"/>
                <a:gd name="connsiteX5" fmla="*/ 2044489 w 3341477"/>
                <a:gd name="connsiteY5" fmla="*/ 2933509 h 2938167"/>
                <a:gd name="connsiteX6" fmla="*/ 453814 w 3341477"/>
                <a:gd name="connsiteY6" fmla="*/ 2495359 h 2938167"/>
                <a:gd name="connsiteX7" fmla="*/ 63289 w 3341477"/>
                <a:gd name="connsiteY7" fmla="*/ 1933384 h 293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1477" h="2938167">
                  <a:moveTo>
                    <a:pt x="63289" y="1933384"/>
                  </a:moveTo>
                  <a:cubicBezTo>
                    <a:pt x="56717" y="1895856"/>
                    <a:pt x="-165311" y="914209"/>
                    <a:pt x="263314" y="514159"/>
                  </a:cubicBezTo>
                  <a:cubicBezTo>
                    <a:pt x="691939" y="114109"/>
                    <a:pt x="609262" y="11620"/>
                    <a:pt x="1098276" y="952"/>
                  </a:cubicBezTo>
                  <a:cubicBezTo>
                    <a:pt x="1587289" y="-9716"/>
                    <a:pt x="2320714" y="66484"/>
                    <a:pt x="2654089" y="371284"/>
                  </a:cubicBezTo>
                  <a:cubicBezTo>
                    <a:pt x="2987464" y="676084"/>
                    <a:pt x="3603732" y="1514094"/>
                    <a:pt x="3219398" y="2080926"/>
                  </a:cubicBezTo>
                  <a:cubicBezTo>
                    <a:pt x="2835064" y="2647759"/>
                    <a:pt x="2558839" y="2895409"/>
                    <a:pt x="2044489" y="2933509"/>
                  </a:cubicBezTo>
                  <a:cubicBezTo>
                    <a:pt x="1530139" y="2971609"/>
                    <a:pt x="701464" y="2771584"/>
                    <a:pt x="453814" y="2495359"/>
                  </a:cubicBezTo>
                  <a:cubicBezTo>
                    <a:pt x="206164" y="2219134"/>
                    <a:pt x="101389" y="2152459"/>
                    <a:pt x="63289" y="1933384"/>
                  </a:cubicBezTo>
                  <a:close/>
                </a:path>
              </a:pathLst>
            </a:custGeom>
            <a:grpFill/>
            <a:ln w="9525" cap="flat">
              <a:noFill/>
              <a:prstDash val="solid"/>
              <a:miter/>
            </a:ln>
          </p:spPr>
          <p:txBody>
            <a:bodyPr rtlCol="0" anchor="ctr"/>
            <a:lstStyle/>
            <a:p>
              <a:endParaRPr lang="en-US"/>
            </a:p>
          </p:txBody>
        </p:sp>
        <p:sp>
          <p:nvSpPr>
            <p:cNvPr id="42" name="Graphic 15">
              <a:extLst>
                <a:ext uri="{FF2B5EF4-FFF2-40B4-BE49-F238E27FC236}">
                  <a16:creationId xmlns:a16="http://schemas.microsoft.com/office/drawing/2014/main" id="{B834C8C1-9BD1-4635-8E5B-65815F9017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02136" y="3379098"/>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43" name="Graphic 15">
              <a:extLst>
                <a:ext uri="{FF2B5EF4-FFF2-40B4-BE49-F238E27FC236}">
                  <a16:creationId xmlns:a16="http://schemas.microsoft.com/office/drawing/2014/main" id="{2963D456-B3F4-4EDC-827E-645741F64D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8005" y="3504095"/>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44" name="Freeform: Shape 43">
              <a:extLst>
                <a:ext uri="{FF2B5EF4-FFF2-40B4-BE49-F238E27FC236}">
                  <a16:creationId xmlns:a16="http://schemas.microsoft.com/office/drawing/2014/main" id="{73A58845-EFFB-4806-BC6D-47418C1555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43727" y="3666564"/>
              <a:ext cx="173527" cy="138496"/>
            </a:xfrm>
            <a:custGeom>
              <a:avLst/>
              <a:gdLst>
                <a:gd name="connsiteX0" fmla="*/ 237392 w 789043"/>
                <a:gd name="connsiteY0" fmla="*/ 81 h 629754"/>
                <a:gd name="connsiteX1" fmla="*/ 758692 w 789043"/>
                <a:gd name="connsiteY1" fmla="*/ 233550 h 629754"/>
                <a:gd name="connsiteX2" fmla="*/ 650647 w 789043"/>
                <a:gd name="connsiteY2" fmla="*/ 335111 h 629754"/>
                <a:gd name="connsiteX3" fmla="*/ 315041 w 789043"/>
                <a:gd name="connsiteY3" fmla="*/ 584992 h 629754"/>
                <a:gd name="connsiteX4" fmla="*/ 192159 w 789043"/>
                <a:gd name="connsiteY4" fmla="*/ 625953 h 629754"/>
                <a:gd name="connsiteX5" fmla="*/ 124264 w 789043"/>
                <a:gd name="connsiteY5" fmla="*/ 552260 h 629754"/>
                <a:gd name="connsiteX6" fmla="*/ 1631 w 789043"/>
                <a:gd name="connsiteY6" fmla="*/ 133735 h 629754"/>
                <a:gd name="connsiteX7" fmla="*/ 35422 w 789043"/>
                <a:gd name="connsiteY7" fmla="*/ 14157 h 629754"/>
                <a:gd name="connsiteX8" fmla="*/ 113728 w 789043"/>
                <a:gd name="connsiteY8" fmla="*/ 378 h 629754"/>
                <a:gd name="connsiteX9" fmla="*/ 237392 w 789043"/>
                <a:gd name="connsiteY9" fmla="*/ 81 h 62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9043" h="629754">
                  <a:moveTo>
                    <a:pt x="237392" y="81"/>
                  </a:moveTo>
                  <a:cubicBezTo>
                    <a:pt x="474795" y="-992"/>
                    <a:pt x="907215" y="10463"/>
                    <a:pt x="758692" y="233550"/>
                  </a:cubicBezTo>
                  <a:cubicBezTo>
                    <a:pt x="731135" y="274948"/>
                    <a:pt x="690486" y="305435"/>
                    <a:pt x="650647" y="335111"/>
                  </a:cubicBezTo>
                  <a:cubicBezTo>
                    <a:pt x="538737" y="418405"/>
                    <a:pt x="426889" y="501698"/>
                    <a:pt x="315041" y="584992"/>
                  </a:cubicBezTo>
                  <a:cubicBezTo>
                    <a:pt x="278943" y="611863"/>
                    <a:pt x="234865" y="640167"/>
                    <a:pt x="192159" y="625953"/>
                  </a:cubicBezTo>
                  <a:cubicBezTo>
                    <a:pt x="159614" y="615105"/>
                    <a:pt x="139851" y="582810"/>
                    <a:pt x="124264" y="552260"/>
                  </a:cubicBezTo>
                  <a:cubicBezTo>
                    <a:pt x="57742" y="422021"/>
                    <a:pt x="15908" y="279250"/>
                    <a:pt x="1631" y="133735"/>
                  </a:cubicBezTo>
                  <a:cubicBezTo>
                    <a:pt x="-2671" y="90343"/>
                    <a:pt x="-676" y="38596"/>
                    <a:pt x="35422" y="14157"/>
                  </a:cubicBezTo>
                  <a:cubicBezTo>
                    <a:pt x="57804" y="-931"/>
                    <a:pt x="86795" y="-557"/>
                    <a:pt x="113728" y="378"/>
                  </a:cubicBezTo>
                  <a:cubicBezTo>
                    <a:pt x="138207" y="1243"/>
                    <a:pt x="182606" y="328"/>
                    <a:pt x="237392" y="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6" name="Graphic 78">
            <a:extLst>
              <a:ext uri="{FF2B5EF4-FFF2-40B4-BE49-F238E27FC236}">
                <a16:creationId xmlns:a16="http://schemas.microsoft.com/office/drawing/2014/main" id="{DBBA0A0D-8F6A-400A-9E49-8C008E2C7D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09740" y="3267662"/>
            <a:ext cx="972241" cy="45718"/>
            <a:chOff x="4886325" y="3371754"/>
            <a:chExt cx="2418492" cy="113728"/>
          </a:xfrm>
          <a:solidFill>
            <a:schemeClr val="accent1"/>
          </a:solidFill>
        </p:grpSpPr>
        <p:sp>
          <p:nvSpPr>
            <p:cNvPr id="47" name="Graphic 78">
              <a:extLst>
                <a:ext uri="{FF2B5EF4-FFF2-40B4-BE49-F238E27FC236}">
                  <a16:creationId xmlns:a16="http://schemas.microsoft.com/office/drawing/2014/main" id="{A5DD701E-4BC9-48E3-AF4F-013B52D63D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48" name="Graphic 78">
              <a:extLst>
                <a:ext uri="{FF2B5EF4-FFF2-40B4-BE49-F238E27FC236}">
                  <a16:creationId xmlns:a16="http://schemas.microsoft.com/office/drawing/2014/main" id="{FB658B62-664D-4B3B-BBDA-235666290B4A}"/>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886709" y="3371754"/>
              <a:ext cx="2418108" cy="113728"/>
              <a:chOff x="4886709" y="3371754"/>
              <a:chExt cx="2418108" cy="113728"/>
            </a:xfrm>
            <a:grpFill/>
          </p:grpSpPr>
          <p:sp>
            <p:nvSpPr>
              <p:cNvPr id="49" name="Graphic 78">
                <a:extLst>
                  <a:ext uri="{FF2B5EF4-FFF2-40B4-BE49-F238E27FC236}">
                    <a16:creationId xmlns:a16="http://schemas.microsoft.com/office/drawing/2014/main" id="{B11F9D25-67B1-4BDB-A290-97B93A19DF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50" name="Graphic 78">
                <a:extLst>
                  <a:ext uri="{FF2B5EF4-FFF2-40B4-BE49-F238E27FC236}">
                    <a16:creationId xmlns:a16="http://schemas.microsoft.com/office/drawing/2014/main" id="{B9D5C40A-1B1B-4C25-9707-E8F1CF6EEC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51" name="Graphic 78">
                <a:extLst>
                  <a:ext uri="{FF2B5EF4-FFF2-40B4-BE49-F238E27FC236}">
                    <a16:creationId xmlns:a16="http://schemas.microsoft.com/office/drawing/2014/main" id="{2DD0C1D6-FF64-45AB-8775-83AB3C470B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52" name="Graphic 78">
                <a:extLst>
                  <a:ext uri="{FF2B5EF4-FFF2-40B4-BE49-F238E27FC236}">
                    <a16:creationId xmlns:a16="http://schemas.microsoft.com/office/drawing/2014/main" id="{15AFBB84-8485-4329-89FC-04663D985B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10814721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5D0B0D3-D735-4619-AA45-B57B791E17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7F5612DF-66E2-BA46-AE8B-A55B476E5320}"/>
              </a:ext>
            </a:extLst>
          </p:cNvPr>
          <p:cNvSpPr>
            <a:spLocks noGrp="1"/>
          </p:cNvSpPr>
          <p:nvPr>
            <p:ph type="ctrTitle"/>
          </p:nvPr>
        </p:nvSpPr>
        <p:spPr>
          <a:xfrm>
            <a:off x="530352" y="885557"/>
            <a:ext cx="4114800" cy="2215152"/>
          </a:xfrm>
        </p:spPr>
        <p:txBody>
          <a:bodyPr>
            <a:normAutofit/>
          </a:bodyPr>
          <a:lstStyle/>
          <a:p>
            <a:r>
              <a:rPr lang="en-US" dirty="0" err="1"/>
              <a:t>Sự</a:t>
            </a:r>
            <a:r>
              <a:rPr lang="en-US" dirty="0"/>
              <a:t> </a:t>
            </a:r>
            <a:r>
              <a:rPr lang="en-US" dirty="0" err="1"/>
              <a:t>Kiềm</a:t>
            </a:r>
            <a:r>
              <a:rPr lang="en-US" dirty="0"/>
              <a:t> </a:t>
            </a:r>
            <a:r>
              <a:rPr lang="en-US" dirty="0" err="1"/>
              <a:t>Chế</a:t>
            </a:r>
            <a:endParaRPr lang="en-US" dirty="0"/>
          </a:p>
        </p:txBody>
      </p:sp>
      <p:sp>
        <p:nvSpPr>
          <p:cNvPr id="3" name="Subtitle 2">
            <a:extLst>
              <a:ext uri="{FF2B5EF4-FFF2-40B4-BE49-F238E27FC236}">
                <a16:creationId xmlns:a16="http://schemas.microsoft.com/office/drawing/2014/main" id="{A2FEC21D-9C36-3F47-991A-862EECF8F6A0}"/>
              </a:ext>
            </a:extLst>
          </p:cNvPr>
          <p:cNvSpPr>
            <a:spLocks noGrp="1"/>
          </p:cNvSpPr>
          <p:nvPr>
            <p:ph type="subTitle" idx="1"/>
          </p:nvPr>
        </p:nvSpPr>
        <p:spPr>
          <a:xfrm>
            <a:off x="530351" y="3509963"/>
            <a:ext cx="4932297" cy="2807710"/>
          </a:xfrm>
        </p:spPr>
        <p:txBody>
          <a:bodyPr>
            <a:normAutofit fontScale="70000" lnSpcReduction="20000"/>
          </a:bodyPr>
          <a:lstStyle/>
          <a:p>
            <a:r>
              <a:rPr lang="en-US" dirty="0"/>
              <a:t>Ma-</a:t>
            </a:r>
            <a:r>
              <a:rPr lang="en-US" dirty="0" err="1"/>
              <a:t>Thi</a:t>
            </a:r>
            <a:r>
              <a:rPr lang="en-US" dirty="0"/>
              <a:t>-</a:t>
            </a:r>
            <a:r>
              <a:rPr lang="en-US" dirty="0" err="1"/>
              <a:t>Ơ</a:t>
            </a:r>
            <a:r>
              <a:rPr lang="en-US" dirty="0"/>
              <a:t> 5: 21-22</a:t>
            </a:r>
          </a:p>
          <a:p>
            <a:r>
              <a:rPr lang="vi-VN" dirty="0"/>
              <a:t> </a:t>
            </a:r>
            <a:r>
              <a:rPr lang="vi-VN" sz="2600" dirty="0">
                <a:hlinkClick r:id="rId3" tooltip="Share Verse"/>
              </a:rPr>
              <a:t>21</a:t>
            </a:r>
            <a:r>
              <a:rPr lang="vi-VN" sz="2600" dirty="0"/>
              <a:t> Các ngươi có nghe lời phán cho người xưa rằng: Ngươi chớ giết ai; và rằng: Hễ ai giết người thì đáng bị tòa án xử đoán. </a:t>
            </a:r>
            <a:r>
              <a:rPr lang="vi-VN" sz="2600" dirty="0">
                <a:hlinkClick r:id="rId4" tooltip="Share Verse"/>
              </a:rPr>
              <a:t>22</a:t>
            </a:r>
            <a:r>
              <a:rPr lang="vi-VN" sz="2600" dirty="0"/>
              <a:t> Song ta phán cho các ngươi: Hễ ai giận anh em mình thì đáng bị tòa án xử đoán; ai mắng anh em mình rằng: Ra-ca, thì đáng bị tòa công luận xử đoán; ai mắng anh em mình là đồ điên, thì đáng bị lửa địa ngục hành phạt</a:t>
            </a:r>
            <a:endParaRPr lang="en-US" sz="2600" dirty="0"/>
          </a:p>
        </p:txBody>
      </p:sp>
      <p:sp>
        <p:nvSpPr>
          <p:cNvPr id="11" name="Freeform: Shape 10">
            <a:extLst>
              <a:ext uri="{FF2B5EF4-FFF2-40B4-BE49-F238E27FC236}">
                <a16:creationId xmlns:a16="http://schemas.microsoft.com/office/drawing/2014/main" id="{752C2BA4-3BBE-4D22-A0D9-8D2A7B8F1C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5918708"/>
            <a:ext cx="4187283" cy="939292"/>
          </a:xfrm>
          <a:custGeom>
            <a:avLst/>
            <a:gdLst>
              <a:gd name="connsiteX0" fmla="*/ 2025355 w 2438970"/>
              <a:gd name="connsiteY0" fmla="*/ 235 h 1341332"/>
              <a:gd name="connsiteX1" fmla="*/ 2381960 w 2438970"/>
              <a:gd name="connsiteY1" fmla="*/ 44517 h 1341332"/>
              <a:gd name="connsiteX2" fmla="*/ 2438970 w 2438970"/>
              <a:gd name="connsiteY2" fmla="*/ 58872 h 1341332"/>
              <a:gd name="connsiteX3" fmla="*/ 2438970 w 2438970"/>
              <a:gd name="connsiteY3" fmla="*/ 1341332 h 1341332"/>
              <a:gd name="connsiteX4" fmla="*/ 0 w 2438970"/>
              <a:gd name="connsiteY4" fmla="*/ 1341332 h 1341332"/>
              <a:gd name="connsiteX5" fmla="*/ 13333 w 2438970"/>
              <a:gd name="connsiteY5" fmla="*/ 1328018 h 1341332"/>
              <a:gd name="connsiteX6" fmla="*/ 936262 w 2438970"/>
              <a:gd name="connsiteY6" fmla="*/ 459947 h 1341332"/>
              <a:gd name="connsiteX7" fmla="*/ 1554028 w 2438970"/>
              <a:gd name="connsiteY7" fmla="*/ 71153 h 1341332"/>
              <a:gd name="connsiteX8" fmla="*/ 2025355 w 2438970"/>
              <a:gd name="connsiteY8" fmla="*/ 235 h 134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970" h="1341332">
                <a:moveTo>
                  <a:pt x="2025355" y="235"/>
                </a:moveTo>
                <a:cubicBezTo>
                  <a:pt x="2143847" y="2306"/>
                  <a:pt x="2262766" y="17993"/>
                  <a:pt x="2381960" y="44517"/>
                </a:cubicBezTo>
                <a:lnTo>
                  <a:pt x="2438970" y="58872"/>
                </a:lnTo>
                <a:lnTo>
                  <a:pt x="2438970" y="1341332"/>
                </a:lnTo>
                <a:lnTo>
                  <a:pt x="0" y="1341332"/>
                </a:lnTo>
                <a:lnTo>
                  <a:pt x="13333" y="1328018"/>
                </a:lnTo>
                <a:cubicBezTo>
                  <a:pt x="324723" y="1028950"/>
                  <a:pt x="645390" y="738459"/>
                  <a:pt x="936262" y="459947"/>
                </a:cubicBezTo>
                <a:cubicBezTo>
                  <a:pt x="1139660" y="265152"/>
                  <a:pt x="1345794" y="140817"/>
                  <a:pt x="1554028" y="71153"/>
                </a:cubicBezTo>
                <a:cubicBezTo>
                  <a:pt x="1710136" y="18918"/>
                  <a:pt x="1867365" y="-2526"/>
                  <a:pt x="2025355" y="235"/>
                </a:cubicBezTo>
                <a:close/>
              </a:path>
            </a:pathLst>
          </a:custGeom>
          <a:solidFill>
            <a:schemeClr val="accent2">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 name="Freeform: Shape 12">
            <a:extLst>
              <a:ext uri="{FF2B5EF4-FFF2-40B4-BE49-F238E27FC236}">
                <a16:creationId xmlns:a16="http://schemas.microsoft.com/office/drawing/2014/main" id="{82AA7049-B18D-49D6-AD7D-DBB9E19FBB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0713190" y="-534982"/>
            <a:ext cx="943826" cy="2013794"/>
          </a:xfrm>
          <a:custGeom>
            <a:avLst/>
            <a:gdLst>
              <a:gd name="connsiteX0" fmla="*/ 0 w 1085312"/>
              <a:gd name="connsiteY0" fmla="*/ 2315675 h 2315675"/>
              <a:gd name="connsiteX1" fmla="*/ 0 w 1085312"/>
              <a:gd name="connsiteY1" fmla="*/ 0 h 2315675"/>
              <a:gd name="connsiteX2" fmla="*/ 53089 w 1085312"/>
              <a:gd name="connsiteY2" fmla="*/ 4542 h 2315675"/>
              <a:gd name="connsiteX3" fmla="*/ 790077 w 1085312"/>
              <a:gd name="connsiteY3" fmla="*/ 872756 h 2315675"/>
              <a:gd name="connsiteX4" fmla="*/ 1085252 w 1085312"/>
              <a:gd name="connsiteY4" fmla="*/ 1943649 h 2315675"/>
              <a:gd name="connsiteX5" fmla="*/ 1064832 w 1085312"/>
              <a:gd name="connsiteY5" fmla="*/ 2198094 h 2315675"/>
              <a:gd name="connsiteX6" fmla="*/ 1043734 w 1085312"/>
              <a:gd name="connsiteY6" fmla="*/ 2315675 h 2315675"/>
              <a:gd name="connsiteX7" fmla="*/ 0 w 1085312"/>
              <a:gd name="connsiteY7" fmla="*/ 2315675 h 2315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5312" h="2315675">
                <a:moveTo>
                  <a:pt x="0" y="2315675"/>
                </a:moveTo>
                <a:lnTo>
                  <a:pt x="0" y="0"/>
                </a:lnTo>
                <a:lnTo>
                  <a:pt x="53089" y="4542"/>
                </a:lnTo>
                <a:cubicBezTo>
                  <a:pt x="405263" y="73503"/>
                  <a:pt x="612623" y="486635"/>
                  <a:pt x="790077" y="872756"/>
                </a:cubicBezTo>
                <a:cubicBezTo>
                  <a:pt x="937425" y="1193596"/>
                  <a:pt x="1088787" y="1533232"/>
                  <a:pt x="1085252" y="1943649"/>
                </a:cubicBezTo>
                <a:cubicBezTo>
                  <a:pt x="1084528" y="2029058"/>
                  <a:pt x="1077341" y="2113833"/>
                  <a:pt x="1064832" y="2198094"/>
                </a:cubicBezTo>
                <a:lnTo>
                  <a:pt x="1043734" y="2315675"/>
                </a:lnTo>
                <a:lnTo>
                  <a:pt x="0" y="2315675"/>
                </a:lnTo>
                <a:close/>
              </a:path>
            </a:pathLst>
          </a:cu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5" name="Group 14">
            <a:extLst>
              <a:ext uri="{FF2B5EF4-FFF2-40B4-BE49-F238E27FC236}">
                <a16:creationId xmlns:a16="http://schemas.microsoft.com/office/drawing/2014/main" id="{3850DB66-16D1-4953-A6E3-FCA3DC5F276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35690" y="328232"/>
            <a:ext cx="886142" cy="693398"/>
            <a:chOff x="10948005" y="3379098"/>
            <a:chExt cx="868640" cy="679702"/>
          </a:xfrm>
          <a:solidFill>
            <a:schemeClr val="accent6"/>
          </a:solidFill>
        </p:grpSpPr>
        <p:sp>
          <p:nvSpPr>
            <p:cNvPr id="16" name="Freeform: Shape 15">
              <a:extLst>
                <a:ext uri="{FF2B5EF4-FFF2-40B4-BE49-F238E27FC236}">
                  <a16:creationId xmlns:a16="http://schemas.microsoft.com/office/drawing/2014/main" id="{D698AB2F-1D17-4249-81CB-9A41D46B8E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94317" y="3944888"/>
              <a:ext cx="128449" cy="113912"/>
            </a:xfrm>
            <a:custGeom>
              <a:avLst/>
              <a:gdLst>
                <a:gd name="connsiteX0" fmla="*/ 237621 w 453152"/>
                <a:gd name="connsiteY0" fmla="*/ 965 h 401867"/>
                <a:gd name="connsiteX1" fmla="*/ 370246 w 453152"/>
                <a:gd name="connsiteY1" fmla="*/ 23666 h 401867"/>
                <a:gd name="connsiteX2" fmla="*/ 437392 w 453152"/>
                <a:gd name="connsiteY2" fmla="*/ 198545 h 401867"/>
                <a:gd name="connsiteX3" fmla="*/ 67745 w 453152"/>
                <a:gd name="connsiteY3" fmla="*/ 392003 h 401867"/>
                <a:gd name="connsiteX4" fmla="*/ 911 w 453152"/>
                <a:gd name="connsiteY4" fmla="*/ 254095 h 401867"/>
                <a:gd name="connsiteX5" fmla="*/ 115564 w 453152"/>
                <a:gd name="connsiteY5" fmla="*/ 51160 h 401867"/>
                <a:gd name="connsiteX6" fmla="*/ 237621 w 453152"/>
                <a:gd name="connsiteY6" fmla="*/ 965 h 40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152" h="401867">
                  <a:moveTo>
                    <a:pt x="237621" y="965"/>
                  </a:moveTo>
                  <a:cubicBezTo>
                    <a:pt x="283632" y="-2971"/>
                    <a:pt x="331405" y="5243"/>
                    <a:pt x="370246" y="23666"/>
                  </a:cubicBezTo>
                  <a:cubicBezTo>
                    <a:pt x="436830" y="55275"/>
                    <a:pt x="477168" y="116810"/>
                    <a:pt x="437392" y="198545"/>
                  </a:cubicBezTo>
                  <a:cubicBezTo>
                    <a:pt x="391568" y="292624"/>
                    <a:pt x="176850" y="441630"/>
                    <a:pt x="67745" y="392003"/>
                  </a:cubicBezTo>
                  <a:cubicBezTo>
                    <a:pt x="18056" y="369372"/>
                    <a:pt x="-5012" y="308398"/>
                    <a:pt x="911" y="254095"/>
                  </a:cubicBezTo>
                  <a:cubicBezTo>
                    <a:pt x="9203" y="178033"/>
                    <a:pt x="61012" y="103094"/>
                    <a:pt x="115564" y="51160"/>
                  </a:cubicBezTo>
                  <a:cubicBezTo>
                    <a:pt x="147361" y="20985"/>
                    <a:pt x="191610" y="4900"/>
                    <a:pt x="237621" y="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17" name="Freeform: Shape 16">
              <a:extLst>
                <a:ext uri="{FF2B5EF4-FFF2-40B4-BE49-F238E27FC236}">
                  <a16:creationId xmlns:a16="http://schemas.microsoft.com/office/drawing/2014/main" id="{F5301961-8687-4ADB-8043-4065F47076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84524" y="3907536"/>
              <a:ext cx="132121" cy="93006"/>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18" name="Graphic 15">
              <a:extLst>
                <a:ext uri="{FF2B5EF4-FFF2-40B4-BE49-F238E27FC236}">
                  <a16:creationId xmlns:a16="http://schemas.microsoft.com/office/drawing/2014/main" id="{9DC20816-893A-4201-AA91-22F71E46F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02136" y="3379098"/>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19" name="Graphic 15">
              <a:extLst>
                <a:ext uri="{FF2B5EF4-FFF2-40B4-BE49-F238E27FC236}">
                  <a16:creationId xmlns:a16="http://schemas.microsoft.com/office/drawing/2014/main" id="{866D1F4E-BA21-44F3-A97A-E979C5FE78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8005" y="3504095"/>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B35EADCB-1DB5-4B69-892B-14567F5280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43727" y="3666564"/>
              <a:ext cx="173527" cy="138496"/>
            </a:xfrm>
            <a:custGeom>
              <a:avLst/>
              <a:gdLst>
                <a:gd name="connsiteX0" fmla="*/ 237392 w 789043"/>
                <a:gd name="connsiteY0" fmla="*/ 81 h 629754"/>
                <a:gd name="connsiteX1" fmla="*/ 758692 w 789043"/>
                <a:gd name="connsiteY1" fmla="*/ 233550 h 629754"/>
                <a:gd name="connsiteX2" fmla="*/ 650647 w 789043"/>
                <a:gd name="connsiteY2" fmla="*/ 335111 h 629754"/>
                <a:gd name="connsiteX3" fmla="*/ 315041 w 789043"/>
                <a:gd name="connsiteY3" fmla="*/ 584992 h 629754"/>
                <a:gd name="connsiteX4" fmla="*/ 192159 w 789043"/>
                <a:gd name="connsiteY4" fmla="*/ 625953 h 629754"/>
                <a:gd name="connsiteX5" fmla="*/ 124264 w 789043"/>
                <a:gd name="connsiteY5" fmla="*/ 552260 h 629754"/>
                <a:gd name="connsiteX6" fmla="*/ 1631 w 789043"/>
                <a:gd name="connsiteY6" fmla="*/ 133735 h 629754"/>
                <a:gd name="connsiteX7" fmla="*/ 35422 w 789043"/>
                <a:gd name="connsiteY7" fmla="*/ 14157 h 629754"/>
                <a:gd name="connsiteX8" fmla="*/ 113728 w 789043"/>
                <a:gd name="connsiteY8" fmla="*/ 378 h 629754"/>
                <a:gd name="connsiteX9" fmla="*/ 237392 w 789043"/>
                <a:gd name="connsiteY9" fmla="*/ 81 h 62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9043" h="629754">
                  <a:moveTo>
                    <a:pt x="237392" y="81"/>
                  </a:moveTo>
                  <a:cubicBezTo>
                    <a:pt x="474795" y="-992"/>
                    <a:pt x="907215" y="10463"/>
                    <a:pt x="758692" y="233550"/>
                  </a:cubicBezTo>
                  <a:cubicBezTo>
                    <a:pt x="731135" y="274948"/>
                    <a:pt x="690486" y="305435"/>
                    <a:pt x="650647" y="335111"/>
                  </a:cubicBezTo>
                  <a:cubicBezTo>
                    <a:pt x="538737" y="418405"/>
                    <a:pt x="426889" y="501698"/>
                    <a:pt x="315041" y="584992"/>
                  </a:cubicBezTo>
                  <a:cubicBezTo>
                    <a:pt x="278943" y="611863"/>
                    <a:pt x="234865" y="640167"/>
                    <a:pt x="192159" y="625953"/>
                  </a:cubicBezTo>
                  <a:cubicBezTo>
                    <a:pt x="159614" y="615105"/>
                    <a:pt x="139851" y="582810"/>
                    <a:pt x="124264" y="552260"/>
                  </a:cubicBezTo>
                  <a:cubicBezTo>
                    <a:pt x="57742" y="422021"/>
                    <a:pt x="15908" y="279250"/>
                    <a:pt x="1631" y="133735"/>
                  </a:cubicBezTo>
                  <a:cubicBezTo>
                    <a:pt x="-2671" y="90343"/>
                    <a:pt x="-676" y="38596"/>
                    <a:pt x="35422" y="14157"/>
                  </a:cubicBezTo>
                  <a:cubicBezTo>
                    <a:pt x="57804" y="-931"/>
                    <a:pt x="86795" y="-557"/>
                    <a:pt x="113728" y="378"/>
                  </a:cubicBezTo>
                  <a:cubicBezTo>
                    <a:pt x="138207" y="1243"/>
                    <a:pt x="182606" y="328"/>
                    <a:pt x="237392" y="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2" name="Graphic 78">
            <a:extLst>
              <a:ext uri="{FF2B5EF4-FFF2-40B4-BE49-F238E27FC236}">
                <a16:creationId xmlns:a16="http://schemas.microsoft.com/office/drawing/2014/main" id="{06B4C967-D337-479B-87CA-7587B7FCFF5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30352" y="3267662"/>
            <a:ext cx="972241" cy="45718"/>
            <a:chOff x="4886325" y="3371754"/>
            <a:chExt cx="2418492" cy="113728"/>
          </a:xfrm>
          <a:solidFill>
            <a:schemeClr val="accent1"/>
          </a:solidFill>
        </p:grpSpPr>
        <p:sp>
          <p:nvSpPr>
            <p:cNvPr id="23" name="Graphic 78">
              <a:extLst>
                <a:ext uri="{FF2B5EF4-FFF2-40B4-BE49-F238E27FC236}">
                  <a16:creationId xmlns:a16="http://schemas.microsoft.com/office/drawing/2014/main" id="{6EF1A9DB-7052-4254-8534-9AAED6F6B6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24" name="Graphic 78">
              <a:extLst>
                <a:ext uri="{FF2B5EF4-FFF2-40B4-BE49-F238E27FC236}">
                  <a16:creationId xmlns:a16="http://schemas.microsoft.com/office/drawing/2014/main" id="{55D44775-F9E3-4142-8CDB-277AEF2F3880}"/>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886709" y="3371754"/>
              <a:ext cx="2418108" cy="113728"/>
              <a:chOff x="4886709" y="3371754"/>
              <a:chExt cx="2418108" cy="113728"/>
            </a:xfrm>
            <a:grpFill/>
          </p:grpSpPr>
          <p:sp>
            <p:nvSpPr>
              <p:cNvPr id="25" name="Graphic 78">
                <a:extLst>
                  <a:ext uri="{FF2B5EF4-FFF2-40B4-BE49-F238E27FC236}">
                    <a16:creationId xmlns:a16="http://schemas.microsoft.com/office/drawing/2014/main" id="{93BB9C83-6DC3-450C-BFAD-0CB5EAD294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26" name="Graphic 78">
                <a:extLst>
                  <a:ext uri="{FF2B5EF4-FFF2-40B4-BE49-F238E27FC236}">
                    <a16:creationId xmlns:a16="http://schemas.microsoft.com/office/drawing/2014/main" id="{4E01AF91-A65B-4AE1-96C9-4168BD8F90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27" name="Graphic 78">
                <a:extLst>
                  <a:ext uri="{FF2B5EF4-FFF2-40B4-BE49-F238E27FC236}">
                    <a16:creationId xmlns:a16="http://schemas.microsoft.com/office/drawing/2014/main" id="{0AD45C08-DFB9-441F-A901-BCB9B03058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28" name="Graphic 78">
                <a:extLst>
                  <a:ext uri="{FF2B5EF4-FFF2-40B4-BE49-F238E27FC236}">
                    <a16:creationId xmlns:a16="http://schemas.microsoft.com/office/drawing/2014/main" id="{E05BEC0E-4EE4-42C4-BF0B-15F9AC5181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
        <p:nvSpPr>
          <p:cNvPr id="4" name="TextBox 3">
            <a:extLst>
              <a:ext uri="{FF2B5EF4-FFF2-40B4-BE49-F238E27FC236}">
                <a16:creationId xmlns:a16="http://schemas.microsoft.com/office/drawing/2014/main" id="{76D15A7D-AC41-BE40-A745-1003F514897D}"/>
              </a:ext>
            </a:extLst>
          </p:cNvPr>
          <p:cNvSpPr txBox="1"/>
          <p:nvPr/>
        </p:nvSpPr>
        <p:spPr>
          <a:xfrm>
            <a:off x="7033145" y="1036262"/>
            <a:ext cx="5158855" cy="5539978"/>
          </a:xfrm>
          <a:prstGeom prst="rect">
            <a:avLst/>
          </a:prstGeom>
          <a:noFill/>
        </p:spPr>
        <p:txBody>
          <a:bodyPr wrap="square" rtlCol="0">
            <a:spAutoFit/>
          </a:bodyPr>
          <a:lstStyle/>
          <a:p>
            <a:r>
              <a:rPr lang="en-US" sz="2800" dirty="0" err="1"/>
              <a:t>Hành</a:t>
            </a:r>
            <a:r>
              <a:rPr lang="en-US" sz="2800" dirty="0"/>
              <a:t> </a:t>
            </a:r>
            <a:r>
              <a:rPr lang="en-US" sz="2800" dirty="0" err="1"/>
              <a:t>động</a:t>
            </a:r>
            <a:r>
              <a:rPr lang="en-US" sz="2800" dirty="0"/>
              <a:t> </a:t>
            </a:r>
            <a:r>
              <a:rPr lang="en-US" sz="2800" dirty="0" err="1"/>
              <a:t>là</a:t>
            </a:r>
            <a:r>
              <a:rPr lang="en-US" sz="2800" dirty="0"/>
              <a:t> </a:t>
            </a:r>
            <a:r>
              <a:rPr lang="en-US" sz="2800" dirty="0" err="1"/>
              <a:t>kết</a:t>
            </a:r>
            <a:r>
              <a:rPr lang="en-US" sz="2800" dirty="0"/>
              <a:t> </a:t>
            </a:r>
            <a:r>
              <a:rPr lang="en-US" sz="2800" dirty="0" err="1"/>
              <a:t>quả</a:t>
            </a:r>
            <a:r>
              <a:rPr lang="en-US" sz="2800" dirty="0"/>
              <a:t> </a:t>
            </a:r>
            <a:r>
              <a:rPr lang="en-US" sz="2800" dirty="0" err="1"/>
              <a:t>của</a:t>
            </a:r>
            <a:r>
              <a:rPr lang="en-US" sz="2800" dirty="0"/>
              <a:t> </a:t>
            </a:r>
            <a:r>
              <a:rPr lang="en-US" sz="2800" dirty="0" err="1"/>
              <a:t>các</a:t>
            </a:r>
            <a:r>
              <a:rPr lang="en-US" sz="2800" dirty="0"/>
              <a:t> </a:t>
            </a:r>
            <a:r>
              <a:rPr lang="en-US" sz="2800" dirty="0" err="1"/>
              <a:t>giá</a:t>
            </a:r>
            <a:r>
              <a:rPr lang="en-US" sz="2800" dirty="0"/>
              <a:t> </a:t>
            </a:r>
            <a:r>
              <a:rPr lang="en-US" sz="2800" dirty="0" err="1"/>
              <a:t>trị</a:t>
            </a:r>
            <a:r>
              <a:rPr lang="en-US" sz="2800" dirty="0"/>
              <a:t> </a:t>
            </a:r>
            <a:r>
              <a:rPr lang="en-US" sz="2800" dirty="0" err="1"/>
              <a:t>bên</a:t>
            </a:r>
            <a:r>
              <a:rPr lang="en-US" sz="2800" dirty="0"/>
              <a:t> </a:t>
            </a:r>
            <a:r>
              <a:rPr lang="en-US" sz="2800" dirty="0" err="1"/>
              <a:t>trong</a:t>
            </a:r>
            <a:r>
              <a:rPr lang="en-US" sz="2800" dirty="0"/>
              <a:t> </a:t>
            </a:r>
            <a:r>
              <a:rPr lang="en-US" sz="2800" dirty="0" err="1"/>
              <a:t>tấm</a:t>
            </a:r>
            <a:r>
              <a:rPr lang="en-US" sz="2800" dirty="0"/>
              <a:t> </a:t>
            </a:r>
            <a:r>
              <a:rPr lang="en-US" sz="2800" dirty="0" err="1"/>
              <a:t>lòng</a:t>
            </a:r>
            <a:r>
              <a:rPr lang="en-US" sz="2800" dirty="0"/>
              <a:t>.</a:t>
            </a:r>
          </a:p>
          <a:p>
            <a:endParaRPr lang="en-US" sz="2800" dirty="0"/>
          </a:p>
          <a:p>
            <a:r>
              <a:rPr lang="en-US" sz="2800" dirty="0" err="1"/>
              <a:t>Nuôi</a:t>
            </a:r>
            <a:r>
              <a:rPr lang="en-US" sz="2800" dirty="0"/>
              <a:t> </a:t>
            </a:r>
            <a:r>
              <a:rPr lang="en-US" sz="2800" dirty="0" err="1"/>
              <a:t>cơn</a:t>
            </a:r>
            <a:r>
              <a:rPr lang="en-US" sz="2800" dirty="0"/>
              <a:t> </a:t>
            </a:r>
            <a:r>
              <a:rPr lang="en-US" sz="2800" dirty="0" err="1"/>
              <a:t>giận</a:t>
            </a:r>
            <a:r>
              <a:rPr lang="en-US" sz="2800" dirty="0"/>
              <a:t> </a:t>
            </a:r>
            <a:r>
              <a:rPr lang="en-US" sz="2800" dirty="0" err="1"/>
              <a:t>và</a:t>
            </a:r>
            <a:r>
              <a:rPr lang="en-US" sz="2800" dirty="0"/>
              <a:t> </a:t>
            </a:r>
            <a:r>
              <a:rPr lang="en-US" sz="2800" dirty="0" err="1"/>
              <a:t>sự</a:t>
            </a:r>
            <a:r>
              <a:rPr lang="en-US" sz="2800" dirty="0"/>
              <a:t> </a:t>
            </a:r>
            <a:r>
              <a:rPr lang="en-US" sz="2800" dirty="0" err="1"/>
              <a:t>ghen</a:t>
            </a:r>
            <a:r>
              <a:rPr lang="en-US" sz="2800" dirty="0"/>
              <a:t> </a:t>
            </a:r>
            <a:r>
              <a:rPr lang="en-US" sz="2800" dirty="0" err="1"/>
              <a:t>ghét</a:t>
            </a:r>
            <a:r>
              <a:rPr lang="en-US" sz="2800" dirty="0"/>
              <a:t> </a:t>
            </a:r>
            <a:r>
              <a:rPr lang="en-US" sz="2800" dirty="0" err="1"/>
              <a:t>hận</a:t>
            </a:r>
            <a:r>
              <a:rPr lang="en-US" sz="2800" dirty="0"/>
              <a:t> </a:t>
            </a:r>
            <a:r>
              <a:rPr lang="en-US" sz="2800" dirty="0" err="1"/>
              <a:t>thù</a:t>
            </a:r>
            <a:r>
              <a:rPr lang="en-US" sz="2800" dirty="0"/>
              <a:t> </a:t>
            </a:r>
            <a:r>
              <a:rPr lang="en-US" sz="2800" dirty="0" err="1"/>
              <a:t>là</a:t>
            </a:r>
            <a:r>
              <a:rPr lang="en-US" sz="2800" dirty="0"/>
              <a:t> </a:t>
            </a:r>
            <a:r>
              <a:rPr lang="en-US" sz="2800" dirty="0" err="1"/>
              <a:t>nguồn</a:t>
            </a:r>
            <a:r>
              <a:rPr lang="en-US" sz="2800" dirty="0"/>
              <a:t> </a:t>
            </a:r>
            <a:r>
              <a:rPr lang="en-US" sz="2800" dirty="0" err="1"/>
              <a:t>của</a:t>
            </a:r>
            <a:r>
              <a:rPr lang="en-US" sz="2800" dirty="0"/>
              <a:t> </a:t>
            </a:r>
            <a:r>
              <a:rPr lang="en-US" sz="2800" dirty="0" err="1"/>
              <a:t>hành</a:t>
            </a:r>
            <a:r>
              <a:rPr lang="en-US" sz="2800" dirty="0"/>
              <a:t> </a:t>
            </a:r>
            <a:r>
              <a:rPr lang="en-US" sz="2800" dirty="0" err="1"/>
              <a:t>động</a:t>
            </a:r>
            <a:r>
              <a:rPr lang="en-US" sz="2800" dirty="0"/>
              <a:t> </a:t>
            </a:r>
            <a:r>
              <a:rPr lang="en-US" sz="2800" dirty="0" err="1"/>
              <a:t>tàn</a:t>
            </a:r>
            <a:r>
              <a:rPr lang="en-US" sz="2800" dirty="0"/>
              <a:t> </a:t>
            </a:r>
            <a:r>
              <a:rPr lang="en-US" sz="2800" dirty="0" err="1"/>
              <a:t>bạo</a:t>
            </a:r>
            <a:r>
              <a:rPr lang="en-US" sz="2800" dirty="0"/>
              <a:t>.</a:t>
            </a:r>
          </a:p>
          <a:p>
            <a:endParaRPr lang="en-US" sz="2800" dirty="0"/>
          </a:p>
          <a:p>
            <a:r>
              <a:rPr lang="en-US" sz="2800" dirty="0" err="1"/>
              <a:t>Có</a:t>
            </a:r>
            <a:r>
              <a:rPr lang="en-US" sz="2800" dirty="0"/>
              <a:t> </a:t>
            </a:r>
            <a:r>
              <a:rPr lang="en-US" sz="2800" dirty="0" err="1"/>
              <a:t>những</a:t>
            </a:r>
            <a:r>
              <a:rPr lang="en-US" sz="2800" dirty="0"/>
              <a:t> </a:t>
            </a:r>
            <a:r>
              <a:rPr lang="en-US" sz="2800" dirty="0" err="1"/>
              <a:t>sự</a:t>
            </a:r>
            <a:r>
              <a:rPr lang="en-US" sz="2800" dirty="0"/>
              <a:t> </a:t>
            </a:r>
            <a:r>
              <a:rPr lang="en-US" sz="2800" dirty="0" err="1"/>
              <a:t>trả</a:t>
            </a:r>
            <a:r>
              <a:rPr lang="en-US" sz="2800" dirty="0"/>
              <a:t> </a:t>
            </a:r>
            <a:r>
              <a:rPr lang="en-US" sz="2800" dirty="0" err="1"/>
              <a:t>thù</a:t>
            </a:r>
            <a:r>
              <a:rPr lang="en-US" sz="2800" dirty="0"/>
              <a:t> </a:t>
            </a:r>
            <a:r>
              <a:rPr lang="en-US" sz="2800" dirty="0" err="1"/>
              <a:t>chẳng</a:t>
            </a:r>
            <a:r>
              <a:rPr lang="en-US" sz="2800" dirty="0"/>
              <a:t> </a:t>
            </a:r>
            <a:r>
              <a:rPr lang="en-US" sz="2800" dirty="0" err="1"/>
              <a:t>kém</a:t>
            </a:r>
            <a:r>
              <a:rPr lang="en-US" sz="2800" dirty="0"/>
              <a:t> </a:t>
            </a:r>
            <a:r>
              <a:rPr lang="en-US" sz="2800" dirty="0" err="1"/>
              <a:t>giết</a:t>
            </a:r>
            <a:r>
              <a:rPr lang="en-US" sz="2800" dirty="0"/>
              <a:t> </a:t>
            </a:r>
            <a:r>
              <a:rPr lang="en-US" sz="2800" dirty="0" err="1"/>
              <a:t>người</a:t>
            </a:r>
            <a:r>
              <a:rPr lang="en-US" sz="2800" dirty="0"/>
              <a:t> </a:t>
            </a:r>
            <a:r>
              <a:rPr lang="en-US" sz="2800" dirty="0" err="1"/>
              <a:t>như</a:t>
            </a:r>
            <a:r>
              <a:rPr lang="en-US" sz="2800" dirty="0"/>
              <a:t> </a:t>
            </a:r>
            <a:r>
              <a:rPr lang="en-US" sz="2800" dirty="0" err="1"/>
              <a:t>hạ</a:t>
            </a:r>
            <a:r>
              <a:rPr lang="en-US" sz="2800" dirty="0"/>
              <a:t> </a:t>
            </a:r>
            <a:r>
              <a:rPr lang="en-US" sz="2800" dirty="0" err="1"/>
              <a:t>nhục</a:t>
            </a:r>
            <a:r>
              <a:rPr lang="en-US" sz="2800" dirty="0"/>
              <a:t> </a:t>
            </a:r>
            <a:r>
              <a:rPr lang="en-US" sz="2800" dirty="0" err="1"/>
              <a:t>danh</a:t>
            </a:r>
            <a:r>
              <a:rPr lang="en-US" sz="2800" dirty="0"/>
              <a:t> </a:t>
            </a:r>
            <a:r>
              <a:rPr lang="en-US" sz="2800" dirty="0" err="1"/>
              <a:t>dự</a:t>
            </a:r>
            <a:r>
              <a:rPr lang="en-US" sz="2800" dirty="0"/>
              <a:t>, </a:t>
            </a:r>
            <a:r>
              <a:rPr lang="en-US" sz="2800" dirty="0" err="1"/>
              <a:t>khũng</a:t>
            </a:r>
            <a:r>
              <a:rPr lang="en-US" sz="2800" dirty="0"/>
              <a:t> </a:t>
            </a:r>
            <a:r>
              <a:rPr lang="en-US" sz="2800" dirty="0" err="1"/>
              <a:t>bố</a:t>
            </a:r>
            <a:r>
              <a:rPr lang="en-US" sz="2800" dirty="0"/>
              <a:t> </a:t>
            </a:r>
            <a:r>
              <a:rPr lang="en-US" sz="2800" dirty="0" err="1"/>
              <a:t>tinh</a:t>
            </a:r>
            <a:r>
              <a:rPr lang="en-US" sz="2800" dirty="0"/>
              <a:t> </a:t>
            </a:r>
            <a:r>
              <a:rPr lang="en-US" sz="2800" dirty="0" err="1"/>
              <a:t>thần</a:t>
            </a:r>
            <a:r>
              <a:rPr lang="en-US" sz="2800" dirty="0"/>
              <a:t> </a:t>
            </a:r>
            <a:r>
              <a:rPr lang="en-US" sz="2800" dirty="0" err="1"/>
              <a:t>người</a:t>
            </a:r>
            <a:r>
              <a:rPr lang="en-US" sz="2800" dirty="0"/>
              <a:t> </a:t>
            </a:r>
            <a:r>
              <a:rPr lang="en-US" sz="2800" dirty="0" err="1"/>
              <a:t>khác</a:t>
            </a:r>
            <a:r>
              <a:rPr lang="en-US" sz="2800" dirty="0"/>
              <a:t>, </a:t>
            </a:r>
            <a:r>
              <a:rPr lang="en-US" sz="2800" dirty="0" err="1"/>
              <a:t>bạc</a:t>
            </a:r>
            <a:r>
              <a:rPr lang="en-US" sz="2800" dirty="0"/>
              <a:t> </a:t>
            </a:r>
            <a:r>
              <a:rPr lang="en-US" sz="2800" dirty="0" err="1"/>
              <a:t>đãi</a:t>
            </a:r>
            <a:r>
              <a:rPr lang="en-US" sz="2800" dirty="0"/>
              <a:t>, vu </a:t>
            </a:r>
            <a:r>
              <a:rPr lang="en-US" sz="2800" dirty="0" err="1"/>
              <a:t>oan</a:t>
            </a:r>
            <a:r>
              <a:rPr lang="en-US" sz="2800" dirty="0"/>
              <a:t> </a:t>
            </a:r>
            <a:r>
              <a:rPr lang="en-US" sz="2800" dirty="0" err="1"/>
              <a:t>giáng</a:t>
            </a:r>
            <a:r>
              <a:rPr lang="en-US" sz="2800" dirty="0"/>
              <a:t> </a:t>
            </a:r>
            <a:r>
              <a:rPr lang="en-US" sz="2800" dirty="0" err="1"/>
              <a:t>hoạ</a:t>
            </a:r>
            <a:r>
              <a:rPr lang="en-US" sz="2800" dirty="0"/>
              <a:t>, </a:t>
            </a:r>
            <a:r>
              <a:rPr lang="en-US" sz="2800" dirty="0" err="1"/>
              <a:t>trù</a:t>
            </a:r>
            <a:r>
              <a:rPr lang="en-US" sz="2800" dirty="0"/>
              <a:t> </a:t>
            </a:r>
            <a:r>
              <a:rPr lang="en-US" sz="2800" dirty="0" err="1"/>
              <a:t>dập</a:t>
            </a:r>
            <a:r>
              <a:rPr lang="en-US" sz="2800" dirty="0"/>
              <a:t> …</a:t>
            </a:r>
          </a:p>
          <a:p>
            <a:endParaRPr lang="en-US" dirty="0"/>
          </a:p>
        </p:txBody>
      </p:sp>
    </p:spTree>
    <p:extLst>
      <p:ext uri="{BB962C8B-B14F-4D97-AF65-F5344CB8AC3E}">
        <p14:creationId xmlns:p14="http://schemas.microsoft.com/office/powerpoint/2010/main" val="30708924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5D0B0D3-D735-4619-AA45-B57B791E17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7F5612DF-66E2-BA46-AE8B-A55B476E5320}"/>
              </a:ext>
            </a:extLst>
          </p:cNvPr>
          <p:cNvSpPr>
            <a:spLocks noGrp="1"/>
          </p:cNvSpPr>
          <p:nvPr>
            <p:ph type="ctrTitle"/>
          </p:nvPr>
        </p:nvSpPr>
        <p:spPr>
          <a:xfrm>
            <a:off x="530352" y="885557"/>
            <a:ext cx="4114800" cy="2215152"/>
          </a:xfrm>
        </p:spPr>
        <p:txBody>
          <a:bodyPr>
            <a:normAutofit/>
          </a:bodyPr>
          <a:lstStyle/>
          <a:p>
            <a:r>
              <a:rPr lang="en-US" dirty="0" err="1"/>
              <a:t>Sự</a:t>
            </a:r>
            <a:r>
              <a:rPr lang="en-US" dirty="0"/>
              <a:t> </a:t>
            </a:r>
            <a:r>
              <a:rPr lang="en-US" dirty="0" err="1"/>
              <a:t>Kiềm</a:t>
            </a:r>
            <a:r>
              <a:rPr lang="en-US" dirty="0"/>
              <a:t> </a:t>
            </a:r>
            <a:r>
              <a:rPr lang="en-US" dirty="0" err="1"/>
              <a:t>Chế</a:t>
            </a:r>
            <a:endParaRPr lang="en-US" dirty="0"/>
          </a:p>
        </p:txBody>
      </p:sp>
      <p:sp>
        <p:nvSpPr>
          <p:cNvPr id="3" name="Subtitle 2">
            <a:extLst>
              <a:ext uri="{FF2B5EF4-FFF2-40B4-BE49-F238E27FC236}">
                <a16:creationId xmlns:a16="http://schemas.microsoft.com/office/drawing/2014/main" id="{A2FEC21D-9C36-3F47-991A-862EECF8F6A0}"/>
              </a:ext>
            </a:extLst>
          </p:cNvPr>
          <p:cNvSpPr>
            <a:spLocks noGrp="1"/>
          </p:cNvSpPr>
          <p:nvPr>
            <p:ph type="subTitle" idx="1"/>
          </p:nvPr>
        </p:nvSpPr>
        <p:spPr>
          <a:xfrm>
            <a:off x="530352" y="3509963"/>
            <a:ext cx="5222318" cy="2215152"/>
          </a:xfrm>
        </p:spPr>
        <p:txBody>
          <a:bodyPr>
            <a:noAutofit/>
          </a:bodyPr>
          <a:lstStyle/>
          <a:p>
            <a:r>
              <a:rPr lang="en-US" sz="1800" dirty="0"/>
              <a:t>Ma-</a:t>
            </a:r>
            <a:r>
              <a:rPr lang="en-US" sz="1800" dirty="0" err="1"/>
              <a:t>Thi</a:t>
            </a:r>
            <a:r>
              <a:rPr lang="en-US" sz="1800" dirty="0"/>
              <a:t>-</a:t>
            </a:r>
            <a:r>
              <a:rPr lang="en-US" sz="1800" dirty="0" err="1"/>
              <a:t>Ơ</a:t>
            </a:r>
            <a:r>
              <a:rPr lang="en-US" sz="1800" dirty="0"/>
              <a:t> 5: 21-22</a:t>
            </a:r>
          </a:p>
          <a:p>
            <a:r>
              <a:rPr lang="vi-VN" sz="1800" dirty="0"/>
              <a:t> </a:t>
            </a:r>
            <a:r>
              <a:rPr lang="vi-VN" sz="1800" dirty="0">
                <a:hlinkClick r:id="rId3" tooltip="Share Verse"/>
              </a:rPr>
              <a:t>21</a:t>
            </a:r>
            <a:r>
              <a:rPr lang="vi-VN" sz="1800" dirty="0"/>
              <a:t> Các ngươi có nghe lời phán cho người xưa rằng: Ngươi chớ giết ai; và rằng: Hễ ai giết người thì đáng bị tòa án xử đoán. </a:t>
            </a:r>
            <a:r>
              <a:rPr lang="vi-VN" sz="1800" dirty="0">
                <a:hlinkClick r:id="rId4" tooltip="Share Verse"/>
              </a:rPr>
              <a:t>22</a:t>
            </a:r>
            <a:r>
              <a:rPr lang="vi-VN" sz="1800" dirty="0"/>
              <a:t> Song ta phán cho các ngươi: Hễ ai giận anh em mình thì đáng bị tòa án xử đoán; ai mắng anh em mình rằng: Ra-ca, thì đáng bị tòa công luận xử đoán; ai mắng anh em mình là đồ điên, thì đáng bị lửa địa ngục hành phạt</a:t>
            </a:r>
            <a:endParaRPr lang="en-US" sz="1800" dirty="0"/>
          </a:p>
        </p:txBody>
      </p:sp>
      <p:sp>
        <p:nvSpPr>
          <p:cNvPr id="11" name="Freeform: Shape 10">
            <a:extLst>
              <a:ext uri="{FF2B5EF4-FFF2-40B4-BE49-F238E27FC236}">
                <a16:creationId xmlns:a16="http://schemas.microsoft.com/office/drawing/2014/main" id="{752C2BA4-3BBE-4D22-A0D9-8D2A7B8F1C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5918708"/>
            <a:ext cx="4187283" cy="939292"/>
          </a:xfrm>
          <a:custGeom>
            <a:avLst/>
            <a:gdLst>
              <a:gd name="connsiteX0" fmla="*/ 2025355 w 2438970"/>
              <a:gd name="connsiteY0" fmla="*/ 235 h 1341332"/>
              <a:gd name="connsiteX1" fmla="*/ 2381960 w 2438970"/>
              <a:gd name="connsiteY1" fmla="*/ 44517 h 1341332"/>
              <a:gd name="connsiteX2" fmla="*/ 2438970 w 2438970"/>
              <a:gd name="connsiteY2" fmla="*/ 58872 h 1341332"/>
              <a:gd name="connsiteX3" fmla="*/ 2438970 w 2438970"/>
              <a:gd name="connsiteY3" fmla="*/ 1341332 h 1341332"/>
              <a:gd name="connsiteX4" fmla="*/ 0 w 2438970"/>
              <a:gd name="connsiteY4" fmla="*/ 1341332 h 1341332"/>
              <a:gd name="connsiteX5" fmla="*/ 13333 w 2438970"/>
              <a:gd name="connsiteY5" fmla="*/ 1328018 h 1341332"/>
              <a:gd name="connsiteX6" fmla="*/ 936262 w 2438970"/>
              <a:gd name="connsiteY6" fmla="*/ 459947 h 1341332"/>
              <a:gd name="connsiteX7" fmla="*/ 1554028 w 2438970"/>
              <a:gd name="connsiteY7" fmla="*/ 71153 h 1341332"/>
              <a:gd name="connsiteX8" fmla="*/ 2025355 w 2438970"/>
              <a:gd name="connsiteY8" fmla="*/ 235 h 134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970" h="1341332">
                <a:moveTo>
                  <a:pt x="2025355" y="235"/>
                </a:moveTo>
                <a:cubicBezTo>
                  <a:pt x="2143847" y="2306"/>
                  <a:pt x="2262766" y="17993"/>
                  <a:pt x="2381960" y="44517"/>
                </a:cubicBezTo>
                <a:lnTo>
                  <a:pt x="2438970" y="58872"/>
                </a:lnTo>
                <a:lnTo>
                  <a:pt x="2438970" y="1341332"/>
                </a:lnTo>
                <a:lnTo>
                  <a:pt x="0" y="1341332"/>
                </a:lnTo>
                <a:lnTo>
                  <a:pt x="13333" y="1328018"/>
                </a:lnTo>
                <a:cubicBezTo>
                  <a:pt x="324723" y="1028950"/>
                  <a:pt x="645390" y="738459"/>
                  <a:pt x="936262" y="459947"/>
                </a:cubicBezTo>
                <a:cubicBezTo>
                  <a:pt x="1139660" y="265152"/>
                  <a:pt x="1345794" y="140817"/>
                  <a:pt x="1554028" y="71153"/>
                </a:cubicBezTo>
                <a:cubicBezTo>
                  <a:pt x="1710136" y="18918"/>
                  <a:pt x="1867365" y="-2526"/>
                  <a:pt x="2025355" y="235"/>
                </a:cubicBezTo>
                <a:close/>
              </a:path>
            </a:pathLst>
          </a:custGeom>
          <a:solidFill>
            <a:schemeClr val="accent2">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 name="Freeform: Shape 12">
            <a:extLst>
              <a:ext uri="{FF2B5EF4-FFF2-40B4-BE49-F238E27FC236}">
                <a16:creationId xmlns:a16="http://schemas.microsoft.com/office/drawing/2014/main" id="{82AA7049-B18D-49D6-AD7D-DBB9E19FBB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0713190" y="-534982"/>
            <a:ext cx="943826" cy="2013794"/>
          </a:xfrm>
          <a:custGeom>
            <a:avLst/>
            <a:gdLst>
              <a:gd name="connsiteX0" fmla="*/ 0 w 1085312"/>
              <a:gd name="connsiteY0" fmla="*/ 2315675 h 2315675"/>
              <a:gd name="connsiteX1" fmla="*/ 0 w 1085312"/>
              <a:gd name="connsiteY1" fmla="*/ 0 h 2315675"/>
              <a:gd name="connsiteX2" fmla="*/ 53089 w 1085312"/>
              <a:gd name="connsiteY2" fmla="*/ 4542 h 2315675"/>
              <a:gd name="connsiteX3" fmla="*/ 790077 w 1085312"/>
              <a:gd name="connsiteY3" fmla="*/ 872756 h 2315675"/>
              <a:gd name="connsiteX4" fmla="*/ 1085252 w 1085312"/>
              <a:gd name="connsiteY4" fmla="*/ 1943649 h 2315675"/>
              <a:gd name="connsiteX5" fmla="*/ 1064832 w 1085312"/>
              <a:gd name="connsiteY5" fmla="*/ 2198094 h 2315675"/>
              <a:gd name="connsiteX6" fmla="*/ 1043734 w 1085312"/>
              <a:gd name="connsiteY6" fmla="*/ 2315675 h 2315675"/>
              <a:gd name="connsiteX7" fmla="*/ 0 w 1085312"/>
              <a:gd name="connsiteY7" fmla="*/ 2315675 h 2315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5312" h="2315675">
                <a:moveTo>
                  <a:pt x="0" y="2315675"/>
                </a:moveTo>
                <a:lnTo>
                  <a:pt x="0" y="0"/>
                </a:lnTo>
                <a:lnTo>
                  <a:pt x="53089" y="4542"/>
                </a:lnTo>
                <a:cubicBezTo>
                  <a:pt x="405263" y="73503"/>
                  <a:pt x="612623" y="486635"/>
                  <a:pt x="790077" y="872756"/>
                </a:cubicBezTo>
                <a:cubicBezTo>
                  <a:pt x="937425" y="1193596"/>
                  <a:pt x="1088787" y="1533232"/>
                  <a:pt x="1085252" y="1943649"/>
                </a:cubicBezTo>
                <a:cubicBezTo>
                  <a:pt x="1084528" y="2029058"/>
                  <a:pt x="1077341" y="2113833"/>
                  <a:pt x="1064832" y="2198094"/>
                </a:cubicBezTo>
                <a:lnTo>
                  <a:pt x="1043734" y="2315675"/>
                </a:lnTo>
                <a:lnTo>
                  <a:pt x="0" y="2315675"/>
                </a:lnTo>
                <a:close/>
              </a:path>
            </a:pathLst>
          </a:cu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5" name="Group 14">
            <a:extLst>
              <a:ext uri="{FF2B5EF4-FFF2-40B4-BE49-F238E27FC236}">
                <a16:creationId xmlns:a16="http://schemas.microsoft.com/office/drawing/2014/main" id="{3850DB66-16D1-4953-A6E3-FCA3DC5F276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35690" y="328232"/>
            <a:ext cx="886142" cy="693398"/>
            <a:chOff x="10948005" y="3379098"/>
            <a:chExt cx="868640" cy="679702"/>
          </a:xfrm>
          <a:solidFill>
            <a:schemeClr val="accent6"/>
          </a:solidFill>
        </p:grpSpPr>
        <p:sp>
          <p:nvSpPr>
            <p:cNvPr id="16" name="Freeform: Shape 15">
              <a:extLst>
                <a:ext uri="{FF2B5EF4-FFF2-40B4-BE49-F238E27FC236}">
                  <a16:creationId xmlns:a16="http://schemas.microsoft.com/office/drawing/2014/main" id="{D698AB2F-1D17-4249-81CB-9A41D46B8E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94317" y="3944888"/>
              <a:ext cx="128449" cy="113912"/>
            </a:xfrm>
            <a:custGeom>
              <a:avLst/>
              <a:gdLst>
                <a:gd name="connsiteX0" fmla="*/ 237621 w 453152"/>
                <a:gd name="connsiteY0" fmla="*/ 965 h 401867"/>
                <a:gd name="connsiteX1" fmla="*/ 370246 w 453152"/>
                <a:gd name="connsiteY1" fmla="*/ 23666 h 401867"/>
                <a:gd name="connsiteX2" fmla="*/ 437392 w 453152"/>
                <a:gd name="connsiteY2" fmla="*/ 198545 h 401867"/>
                <a:gd name="connsiteX3" fmla="*/ 67745 w 453152"/>
                <a:gd name="connsiteY3" fmla="*/ 392003 h 401867"/>
                <a:gd name="connsiteX4" fmla="*/ 911 w 453152"/>
                <a:gd name="connsiteY4" fmla="*/ 254095 h 401867"/>
                <a:gd name="connsiteX5" fmla="*/ 115564 w 453152"/>
                <a:gd name="connsiteY5" fmla="*/ 51160 h 401867"/>
                <a:gd name="connsiteX6" fmla="*/ 237621 w 453152"/>
                <a:gd name="connsiteY6" fmla="*/ 965 h 40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152" h="401867">
                  <a:moveTo>
                    <a:pt x="237621" y="965"/>
                  </a:moveTo>
                  <a:cubicBezTo>
                    <a:pt x="283632" y="-2971"/>
                    <a:pt x="331405" y="5243"/>
                    <a:pt x="370246" y="23666"/>
                  </a:cubicBezTo>
                  <a:cubicBezTo>
                    <a:pt x="436830" y="55275"/>
                    <a:pt x="477168" y="116810"/>
                    <a:pt x="437392" y="198545"/>
                  </a:cubicBezTo>
                  <a:cubicBezTo>
                    <a:pt x="391568" y="292624"/>
                    <a:pt x="176850" y="441630"/>
                    <a:pt x="67745" y="392003"/>
                  </a:cubicBezTo>
                  <a:cubicBezTo>
                    <a:pt x="18056" y="369372"/>
                    <a:pt x="-5012" y="308398"/>
                    <a:pt x="911" y="254095"/>
                  </a:cubicBezTo>
                  <a:cubicBezTo>
                    <a:pt x="9203" y="178033"/>
                    <a:pt x="61012" y="103094"/>
                    <a:pt x="115564" y="51160"/>
                  </a:cubicBezTo>
                  <a:cubicBezTo>
                    <a:pt x="147361" y="20985"/>
                    <a:pt x="191610" y="4900"/>
                    <a:pt x="237621" y="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17" name="Freeform: Shape 16">
              <a:extLst>
                <a:ext uri="{FF2B5EF4-FFF2-40B4-BE49-F238E27FC236}">
                  <a16:creationId xmlns:a16="http://schemas.microsoft.com/office/drawing/2014/main" id="{F5301961-8687-4ADB-8043-4065F47076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84524" y="3907536"/>
              <a:ext cx="132121" cy="93006"/>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18" name="Graphic 15">
              <a:extLst>
                <a:ext uri="{FF2B5EF4-FFF2-40B4-BE49-F238E27FC236}">
                  <a16:creationId xmlns:a16="http://schemas.microsoft.com/office/drawing/2014/main" id="{9DC20816-893A-4201-AA91-22F71E46F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02136" y="3379098"/>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19" name="Graphic 15">
              <a:extLst>
                <a:ext uri="{FF2B5EF4-FFF2-40B4-BE49-F238E27FC236}">
                  <a16:creationId xmlns:a16="http://schemas.microsoft.com/office/drawing/2014/main" id="{866D1F4E-BA21-44F3-A97A-E979C5FE78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8005" y="3504095"/>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B35EADCB-1DB5-4B69-892B-14567F5280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43727" y="3666564"/>
              <a:ext cx="173527" cy="138496"/>
            </a:xfrm>
            <a:custGeom>
              <a:avLst/>
              <a:gdLst>
                <a:gd name="connsiteX0" fmla="*/ 237392 w 789043"/>
                <a:gd name="connsiteY0" fmla="*/ 81 h 629754"/>
                <a:gd name="connsiteX1" fmla="*/ 758692 w 789043"/>
                <a:gd name="connsiteY1" fmla="*/ 233550 h 629754"/>
                <a:gd name="connsiteX2" fmla="*/ 650647 w 789043"/>
                <a:gd name="connsiteY2" fmla="*/ 335111 h 629754"/>
                <a:gd name="connsiteX3" fmla="*/ 315041 w 789043"/>
                <a:gd name="connsiteY3" fmla="*/ 584992 h 629754"/>
                <a:gd name="connsiteX4" fmla="*/ 192159 w 789043"/>
                <a:gd name="connsiteY4" fmla="*/ 625953 h 629754"/>
                <a:gd name="connsiteX5" fmla="*/ 124264 w 789043"/>
                <a:gd name="connsiteY5" fmla="*/ 552260 h 629754"/>
                <a:gd name="connsiteX6" fmla="*/ 1631 w 789043"/>
                <a:gd name="connsiteY6" fmla="*/ 133735 h 629754"/>
                <a:gd name="connsiteX7" fmla="*/ 35422 w 789043"/>
                <a:gd name="connsiteY7" fmla="*/ 14157 h 629754"/>
                <a:gd name="connsiteX8" fmla="*/ 113728 w 789043"/>
                <a:gd name="connsiteY8" fmla="*/ 378 h 629754"/>
                <a:gd name="connsiteX9" fmla="*/ 237392 w 789043"/>
                <a:gd name="connsiteY9" fmla="*/ 81 h 62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9043" h="629754">
                  <a:moveTo>
                    <a:pt x="237392" y="81"/>
                  </a:moveTo>
                  <a:cubicBezTo>
                    <a:pt x="474795" y="-992"/>
                    <a:pt x="907215" y="10463"/>
                    <a:pt x="758692" y="233550"/>
                  </a:cubicBezTo>
                  <a:cubicBezTo>
                    <a:pt x="731135" y="274948"/>
                    <a:pt x="690486" y="305435"/>
                    <a:pt x="650647" y="335111"/>
                  </a:cubicBezTo>
                  <a:cubicBezTo>
                    <a:pt x="538737" y="418405"/>
                    <a:pt x="426889" y="501698"/>
                    <a:pt x="315041" y="584992"/>
                  </a:cubicBezTo>
                  <a:cubicBezTo>
                    <a:pt x="278943" y="611863"/>
                    <a:pt x="234865" y="640167"/>
                    <a:pt x="192159" y="625953"/>
                  </a:cubicBezTo>
                  <a:cubicBezTo>
                    <a:pt x="159614" y="615105"/>
                    <a:pt x="139851" y="582810"/>
                    <a:pt x="124264" y="552260"/>
                  </a:cubicBezTo>
                  <a:cubicBezTo>
                    <a:pt x="57742" y="422021"/>
                    <a:pt x="15908" y="279250"/>
                    <a:pt x="1631" y="133735"/>
                  </a:cubicBezTo>
                  <a:cubicBezTo>
                    <a:pt x="-2671" y="90343"/>
                    <a:pt x="-676" y="38596"/>
                    <a:pt x="35422" y="14157"/>
                  </a:cubicBezTo>
                  <a:cubicBezTo>
                    <a:pt x="57804" y="-931"/>
                    <a:pt x="86795" y="-557"/>
                    <a:pt x="113728" y="378"/>
                  </a:cubicBezTo>
                  <a:cubicBezTo>
                    <a:pt x="138207" y="1243"/>
                    <a:pt x="182606" y="328"/>
                    <a:pt x="237392" y="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2" name="Graphic 78">
            <a:extLst>
              <a:ext uri="{FF2B5EF4-FFF2-40B4-BE49-F238E27FC236}">
                <a16:creationId xmlns:a16="http://schemas.microsoft.com/office/drawing/2014/main" id="{06B4C967-D337-479B-87CA-7587B7FCFF5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30352" y="3267662"/>
            <a:ext cx="972241" cy="45718"/>
            <a:chOff x="4886325" y="3371754"/>
            <a:chExt cx="2418492" cy="113728"/>
          </a:xfrm>
          <a:solidFill>
            <a:schemeClr val="accent1"/>
          </a:solidFill>
        </p:grpSpPr>
        <p:sp>
          <p:nvSpPr>
            <p:cNvPr id="23" name="Graphic 78">
              <a:extLst>
                <a:ext uri="{FF2B5EF4-FFF2-40B4-BE49-F238E27FC236}">
                  <a16:creationId xmlns:a16="http://schemas.microsoft.com/office/drawing/2014/main" id="{6EF1A9DB-7052-4254-8534-9AAED6F6B6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24" name="Graphic 78">
              <a:extLst>
                <a:ext uri="{FF2B5EF4-FFF2-40B4-BE49-F238E27FC236}">
                  <a16:creationId xmlns:a16="http://schemas.microsoft.com/office/drawing/2014/main" id="{55D44775-F9E3-4142-8CDB-277AEF2F3880}"/>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886709" y="3371754"/>
              <a:ext cx="2418108" cy="113728"/>
              <a:chOff x="4886709" y="3371754"/>
              <a:chExt cx="2418108" cy="113728"/>
            </a:xfrm>
            <a:grpFill/>
          </p:grpSpPr>
          <p:sp>
            <p:nvSpPr>
              <p:cNvPr id="25" name="Graphic 78">
                <a:extLst>
                  <a:ext uri="{FF2B5EF4-FFF2-40B4-BE49-F238E27FC236}">
                    <a16:creationId xmlns:a16="http://schemas.microsoft.com/office/drawing/2014/main" id="{93BB9C83-6DC3-450C-BFAD-0CB5EAD294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26" name="Graphic 78">
                <a:extLst>
                  <a:ext uri="{FF2B5EF4-FFF2-40B4-BE49-F238E27FC236}">
                    <a16:creationId xmlns:a16="http://schemas.microsoft.com/office/drawing/2014/main" id="{4E01AF91-A65B-4AE1-96C9-4168BD8F90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27" name="Graphic 78">
                <a:extLst>
                  <a:ext uri="{FF2B5EF4-FFF2-40B4-BE49-F238E27FC236}">
                    <a16:creationId xmlns:a16="http://schemas.microsoft.com/office/drawing/2014/main" id="{0AD45C08-DFB9-441F-A901-BCB9B03058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28" name="Graphic 78">
                <a:extLst>
                  <a:ext uri="{FF2B5EF4-FFF2-40B4-BE49-F238E27FC236}">
                    <a16:creationId xmlns:a16="http://schemas.microsoft.com/office/drawing/2014/main" id="{E05BEC0E-4EE4-42C4-BF0B-15F9AC5181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
        <p:nvSpPr>
          <p:cNvPr id="4" name="TextBox 3">
            <a:extLst>
              <a:ext uri="{FF2B5EF4-FFF2-40B4-BE49-F238E27FC236}">
                <a16:creationId xmlns:a16="http://schemas.microsoft.com/office/drawing/2014/main" id="{76D15A7D-AC41-BE40-A745-1003F514897D}"/>
              </a:ext>
            </a:extLst>
          </p:cNvPr>
          <p:cNvSpPr txBox="1"/>
          <p:nvPr/>
        </p:nvSpPr>
        <p:spPr>
          <a:xfrm>
            <a:off x="6439332" y="305933"/>
            <a:ext cx="5590218" cy="6401753"/>
          </a:xfrm>
          <a:prstGeom prst="rect">
            <a:avLst/>
          </a:prstGeom>
          <a:noFill/>
        </p:spPr>
        <p:txBody>
          <a:bodyPr wrap="square" rtlCol="0">
            <a:spAutoFit/>
          </a:bodyPr>
          <a:lstStyle/>
          <a:p>
            <a:r>
              <a:rPr lang="en-US" sz="2800" dirty="0"/>
              <a:t>Ra-ca </a:t>
            </a:r>
            <a:r>
              <a:rPr lang="en-US" sz="2800" dirty="0" err="1"/>
              <a:t>tiếng</a:t>
            </a:r>
            <a:r>
              <a:rPr lang="en-US" sz="2800" dirty="0"/>
              <a:t> </a:t>
            </a:r>
            <a:r>
              <a:rPr lang="en-US" sz="2800" dirty="0" err="1"/>
              <a:t>Ả</a:t>
            </a:r>
            <a:r>
              <a:rPr lang="en-US" sz="2800" dirty="0"/>
              <a:t> -</a:t>
            </a:r>
            <a:r>
              <a:rPr lang="en-US" sz="2800" dirty="0" err="1"/>
              <a:t>rập</a:t>
            </a:r>
            <a:r>
              <a:rPr lang="en-US" sz="2800" dirty="0"/>
              <a:t> </a:t>
            </a:r>
            <a:r>
              <a:rPr lang="en-US" sz="2800" dirty="0" err="1"/>
              <a:t>có</a:t>
            </a:r>
            <a:r>
              <a:rPr lang="en-US" sz="2800" dirty="0"/>
              <a:t> </a:t>
            </a:r>
            <a:r>
              <a:rPr lang="en-US" sz="2800" dirty="0" err="1"/>
              <a:t>nghĩa</a:t>
            </a:r>
            <a:r>
              <a:rPr lang="en-US" sz="2800" dirty="0"/>
              <a:t> </a:t>
            </a:r>
            <a:r>
              <a:rPr lang="en-US" sz="2800" dirty="0" err="1"/>
              <a:t>là</a:t>
            </a:r>
            <a:r>
              <a:rPr lang="en-US" sz="2800" dirty="0"/>
              <a:t> “</a:t>
            </a:r>
            <a:r>
              <a:rPr lang="en-US" sz="2800" dirty="0" err="1"/>
              <a:t>đầu</a:t>
            </a:r>
            <a:r>
              <a:rPr lang="en-US" sz="2800" dirty="0"/>
              <a:t> </a:t>
            </a:r>
            <a:r>
              <a:rPr lang="en-US" sz="2800" dirty="0" err="1"/>
              <a:t>óc</a:t>
            </a:r>
            <a:r>
              <a:rPr lang="en-US" sz="2800" dirty="0"/>
              <a:t> </a:t>
            </a:r>
            <a:r>
              <a:rPr lang="en-US" sz="2800" dirty="0" err="1"/>
              <a:t>trống</a:t>
            </a:r>
            <a:r>
              <a:rPr lang="en-US" sz="2800" dirty="0"/>
              <a:t> </a:t>
            </a:r>
            <a:r>
              <a:rPr lang="en-US" sz="2800" dirty="0" err="1"/>
              <a:t>rỗng</a:t>
            </a:r>
            <a:r>
              <a:rPr lang="en-US" sz="2800" dirty="0"/>
              <a:t>” (</a:t>
            </a:r>
            <a:r>
              <a:rPr lang="en-US" sz="2800" dirty="0" err="1"/>
              <a:t>ngu</a:t>
            </a:r>
            <a:r>
              <a:rPr lang="en-US" sz="2800" dirty="0"/>
              <a:t> </a:t>
            </a:r>
            <a:r>
              <a:rPr lang="en-US" sz="2800" dirty="0" err="1"/>
              <a:t>ngốc</a:t>
            </a:r>
            <a:r>
              <a:rPr lang="en-US" sz="2800" dirty="0"/>
              <a:t>) </a:t>
            </a:r>
            <a:r>
              <a:rPr lang="en-US" sz="2800" dirty="0" err="1"/>
              <a:t>một</a:t>
            </a:r>
            <a:r>
              <a:rPr lang="en-US" sz="2800" dirty="0"/>
              <a:t> </a:t>
            </a:r>
            <a:r>
              <a:rPr lang="en-US" sz="2800" dirty="0" err="1"/>
              <a:t>chử</a:t>
            </a:r>
            <a:r>
              <a:rPr lang="en-US" sz="2800" dirty="0"/>
              <a:t> </a:t>
            </a:r>
            <a:r>
              <a:rPr lang="en-US" sz="2800" dirty="0" err="1"/>
              <a:t>nặng</a:t>
            </a:r>
            <a:r>
              <a:rPr lang="en-US" sz="2800" dirty="0"/>
              <a:t> </a:t>
            </a:r>
            <a:r>
              <a:rPr lang="en-US" sz="2800" dirty="0" err="1"/>
              <a:t>có</a:t>
            </a:r>
            <a:r>
              <a:rPr lang="en-US" sz="2800" dirty="0"/>
              <a:t> </a:t>
            </a:r>
            <a:r>
              <a:rPr lang="en-US" sz="2800" dirty="0" err="1"/>
              <a:t>tính</a:t>
            </a:r>
            <a:r>
              <a:rPr lang="en-US" sz="2800" dirty="0"/>
              <a:t> </a:t>
            </a:r>
            <a:r>
              <a:rPr lang="en-US" sz="2800" dirty="0" err="1"/>
              <a:t>phỉ</a:t>
            </a:r>
            <a:r>
              <a:rPr lang="en-US" sz="2800" dirty="0"/>
              <a:t> </a:t>
            </a:r>
            <a:r>
              <a:rPr lang="en-US" sz="2800" dirty="0" err="1"/>
              <a:t>báng</a:t>
            </a:r>
            <a:r>
              <a:rPr lang="en-US" sz="2800" dirty="0"/>
              <a:t> </a:t>
            </a:r>
            <a:r>
              <a:rPr lang="en-US" sz="2800" dirty="0" err="1"/>
              <a:t>khinh</a:t>
            </a:r>
            <a:r>
              <a:rPr lang="en-US" sz="2800" dirty="0"/>
              <a:t> </a:t>
            </a:r>
            <a:r>
              <a:rPr lang="en-US" sz="2800" dirty="0" err="1"/>
              <a:t>miệt</a:t>
            </a:r>
            <a:r>
              <a:rPr lang="en-US" sz="2800" dirty="0"/>
              <a:t>.</a:t>
            </a:r>
          </a:p>
          <a:p>
            <a:endParaRPr lang="en-US" sz="2800" dirty="0"/>
          </a:p>
          <a:p>
            <a:r>
              <a:rPr lang="en-US" sz="2800" dirty="0" err="1"/>
              <a:t>Giận</a:t>
            </a:r>
            <a:r>
              <a:rPr lang="en-US" sz="2800" dirty="0"/>
              <a:t>- </a:t>
            </a:r>
            <a:r>
              <a:rPr lang="en-US" sz="2800" dirty="0" err="1"/>
              <a:t>Ngu</a:t>
            </a:r>
            <a:r>
              <a:rPr lang="en-US" sz="2800" dirty="0"/>
              <a:t> </a:t>
            </a:r>
            <a:r>
              <a:rPr lang="en-US" sz="2800" dirty="0" err="1"/>
              <a:t>ngốc</a:t>
            </a:r>
            <a:r>
              <a:rPr lang="en-US" sz="2800" dirty="0"/>
              <a:t>- </a:t>
            </a:r>
            <a:r>
              <a:rPr lang="en-US" sz="2800" dirty="0" err="1"/>
              <a:t>Đồ</a:t>
            </a:r>
            <a:r>
              <a:rPr lang="en-US" sz="2800" dirty="0"/>
              <a:t> </a:t>
            </a:r>
            <a:r>
              <a:rPr lang="en-US" sz="2800" dirty="0" err="1"/>
              <a:t>điên</a:t>
            </a:r>
            <a:r>
              <a:rPr lang="en-US" sz="2800" dirty="0"/>
              <a:t>: </a:t>
            </a:r>
            <a:r>
              <a:rPr lang="en-US" sz="2800" dirty="0" err="1"/>
              <a:t>Những</a:t>
            </a:r>
            <a:r>
              <a:rPr lang="en-US" sz="2800" dirty="0"/>
              <a:t> </a:t>
            </a:r>
            <a:r>
              <a:rPr lang="en-US" sz="2800" dirty="0" err="1"/>
              <a:t>chử</a:t>
            </a:r>
            <a:r>
              <a:rPr lang="en-US" sz="2800" dirty="0"/>
              <a:t> </a:t>
            </a:r>
            <a:r>
              <a:rPr lang="en-US" sz="2800" dirty="0" err="1"/>
              <a:t>dùng</a:t>
            </a:r>
            <a:r>
              <a:rPr lang="en-US" sz="2800" dirty="0"/>
              <a:t> </a:t>
            </a:r>
            <a:r>
              <a:rPr lang="en-US" sz="2800" dirty="0" err="1"/>
              <a:t>trong</a:t>
            </a:r>
            <a:r>
              <a:rPr lang="en-US" sz="2800" dirty="0"/>
              <a:t> </a:t>
            </a:r>
            <a:r>
              <a:rPr lang="en-US" sz="2800" dirty="0" err="1"/>
              <a:t>văn</a:t>
            </a:r>
            <a:r>
              <a:rPr lang="en-US" sz="2800" dirty="0"/>
              <a:t> </a:t>
            </a:r>
            <a:r>
              <a:rPr lang="en-US" sz="2800" dirty="0" err="1"/>
              <a:t>hoá</a:t>
            </a:r>
            <a:r>
              <a:rPr lang="en-US" sz="2800" dirty="0"/>
              <a:t> </a:t>
            </a:r>
            <a:r>
              <a:rPr lang="en-US" sz="2800" dirty="0" err="1"/>
              <a:t>thời</a:t>
            </a:r>
            <a:r>
              <a:rPr lang="en-US" sz="2800" dirty="0"/>
              <a:t> </a:t>
            </a:r>
            <a:r>
              <a:rPr lang="en-US" sz="2800" dirty="0" err="1"/>
              <a:t>đó</a:t>
            </a:r>
            <a:r>
              <a:rPr lang="en-US" sz="2800" dirty="0"/>
              <a:t> </a:t>
            </a:r>
            <a:r>
              <a:rPr lang="en-US" sz="2800" dirty="0" err="1"/>
              <a:t>nghiêm</a:t>
            </a:r>
            <a:r>
              <a:rPr lang="en-US" sz="2800" dirty="0"/>
              <a:t> </a:t>
            </a:r>
            <a:r>
              <a:rPr lang="en-US" sz="2800" dirty="0" err="1"/>
              <a:t>trọng</a:t>
            </a:r>
            <a:r>
              <a:rPr lang="en-US" sz="2800" dirty="0"/>
              <a:t> </a:t>
            </a:r>
            <a:r>
              <a:rPr lang="en-US" sz="2800" dirty="0" err="1"/>
              <a:t>hơn</a:t>
            </a:r>
            <a:r>
              <a:rPr lang="en-US" sz="2800" dirty="0"/>
              <a:t> </a:t>
            </a:r>
            <a:r>
              <a:rPr lang="en-US" sz="2800" dirty="0" err="1"/>
              <a:t>văn</a:t>
            </a:r>
            <a:r>
              <a:rPr lang="en-US" sz="2800" dirty="0"/>
              <a:t> </a:t>
            </a:r>
            <a:r>
              <a:rPr lang="en-US" sz="2800" dirty="0" err="1"/>
              <a:t>hoá</a:t>
            </a:r>
            <a:r>
              <a:rPr lang="en-US" sz="2800" dirty="0"/>
              <a:t> </a:t>
            </a:r>
            <a:r>
              <a:rPr lang="en-US" sz="2800" dirty="0" err="1"/>
              <a:t>hiện</a:t>
            </a:r>
            <a:r>
              <a:rPr lang="en-US" sz="2800" dirty="0"/>
              <a:t> nay.</a:t>
            </a:r>
          </a:p>
          <a:p>
            <a:endParaRPr lang="en-US" sz="2800" dirty="0"/>
          </a:p>
          <a:p>
            <a:r>
              <a:rPr lang="en-US" sz="2800" dirty="0" err="1"/>
              <a:t>Điều</a:t>
            </a:r>
            <a:r>
              <a:rPr lang="en-US" sz="2800" dirty="0"/>
              <a:t> </a:t>
            </a:r>
            <a:r>
              <a:rPr lang="en-US" sz="2800" dirty="0" err="1"/>
              <a:t>ác</a:t>
            </a:r>
            <a:r>
              <a:rPr lang="en-US" sz="2800" dirty="0"/>
              <a:t> </a:t>
            </a:r>
            <a:r>
              <a:rPr lang="en-US" sz="2800" dirty="0" err="1"/>
              <a:t>luôn</a:t>
            </a:r>
            <a:r>
              <a:rPr lang="en-US" sz="2800" dirty="0"/>
              <a:t> </a:t>
            </a:r>
            <a:r>
              <a:rPr lang="en-US" sz="2800" dirty="0" err="1"/>
              <a:t>có</a:t>
            </a:r>
            <a:r>
              <a:rPr lang="en-US" sz="2800" dirty="0"/>
              <a:t> </a:t>
            </a:r>
            <a:r>
              <a:rPr lang="en-US" sz="2800" dirty="0" err="1"/>
              <a:t>khuynh</a:t>
            </a:r>
            <a:r>
              <a:rPr lang="en-US" sz="2800" dirty="0"/>
              <a:t> </a:t>
            </a:r>
            <a:r>
              <a:rPr lang="en-US" sz="2800" dirty="0" err="1"/>
              <a:t>hướng</a:t>
            </a:r>
            <a:r>
              <a:rPr lang="en-US" sz="2800" dirty="0"/>
              <a:t> </a:t>
            </a:r>
            <a:r>
              <a:rPr lang="en-US" sz="2800" dirty="0" err="1"/>
              <a:t>gia</a:t>
            </a:r>
            <a:r>
              <a:rPr lang="en-US" sz="2800" dirty="0"/>
              <a:t> </a:t>
            </a:r>
            <a:r>
              <a:rPr lang="en-US" sz="2800" dirty="0" err="1"/>
              <a:t>tăng</a:t>
            </a:r>
            <a:r>
              <a:rPr lang="en-US" sz="2800" dirty="0"/>
              <a:t> </a:t>
            </a:r>
            <a:r>
              <a:rPr lang="en-US" sz="2800" dirty="0" err="1"/>
              <a:t>nếu</a:t>
            </a:r>
            <a:r>
              <a:rPr lang="en-US" sz="2800" dirty="0"/>
              <a:t> </a:t>
            </a:r>
            <a:r>
              <a:rPr lang="en-US" sz="2800" dirty="0" err="1"/>
              <a:t>không</a:t>
            </a:r>
            <a:r>
              <a:rPr lang="en-US" sz="2800" dirty="0"/>
              <a:t> </a:t>
            </a:r>
            <a:r>
              <a:rPr lang="en-US" sz="2800" dirty="0" err="1"/>
              <a:t>được</a:t>
            </a:r>
            <a:r>
              <a:rPr lang="en-US" sz="2800" dirty="0"/>
              <a:t> </a:t>
            </a:r>
            <a:r>
              <a:rPr lang="en-US" sz="2800" dirty="0" err="1"/>
              <a:t>xử</a:t>
            </a:r>
            <a:r>
              <a:rPr lang="en-US" sz="2800" dirty="0"/>
              <a:t> </a:t>
            </a:r>
            <a:r>
              <a:rPr lang="en-US" sz="2800" dirty="0" err="1"/>
              <a:t>lý</a:t>
            </a:r>
            <a:r>
              <a:rPr lang="en-US" sz="2800" dirty="0"/>
              <a:t> </a:t>
            </a:r>
            <a:r>
              <a:rPr lang="en-US" sz="2800" dirty="0" err="1"/>
              <a:t>sớm</a:t>
            </a:r>
            <a:r>
              <a:rPr lang="en-US" sz="2800" dirty="0"/>
              <a:t>.</a:t>
            </a:r>
          </a:p>
          <a:p>
            <a:endParaRPr lang="en-US" sz="2800" dirty="0"/>
          </a:p>
          <a:p>
            <a:endParaRPr lang="en-US" dirty="0"/>
          </a:p>
        </p:txBody>
      </p:sp>
    </p:spTree>
    <p:extLst>
      <p:ext uri="{BB962C8B-B14F-4D97-AF65-F5344CB8AC3E}">
        <p14:creationId xmlns:p14="http://schemas.microsoft.com/office/powerpoint/2010/main" val="38906150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5D0B0D3-D735-4619-AA45-B57B791E17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7F5612DF-66E2-BA46-AE8B-A55B476E5320}"/>
              </a:ext>
            </a:extLst>
          </p:cNvPr>
          <p:cNvSpPr>
            <a:spLocks noGrp="1"/>
          </p:cNvSpPr>
          <p:nvPr>
            <p:ph type="ctrTitle"/>
          </p:nvPr>
        </p:nvSpPr>
        <p:spPr>
          <a:xfrm>
            <a:off x="530352" y="885557"/>
            <a:ext cx="4114800" cy="2215152"/>
          </a:xfrm>
        </p:spPr>
        <p:txBody>
          <a:bodyPr>
            <a:normAutofit/>
          </a:bodyPr>
          <a:lstStyle/>
          <a:p>
            <a:r>
              <a:rPr lang="en-US" dirty="0" err="1"/>
              <a:t>Sự</a:t>
            </a:r>
            <a:r>
              <a:rPr lang="en-US" dirty="0"/>
              <a:t> </a:t>
            </a:r>
            <a:r>
              <a:rPr lang="en-US" dirty="0" err="1"/>
              <a:t>Giải</a:t>
            </a:r>
            <a:r>
              <a:rPr lang="en-US" dirty="0"/>
              <a:t> </a:t>
            </a:r>
            <a:r>
              <a:rPr lang="en-US" dirty="0" err="1"/>
              <a:t>Hoà</a:t>
            </a:r>
            <a:endParaRPr lang="en-US" dirty="0"/>
          </a:p>
        </p:txBody>
      </p:sp>
      <p:sp>
        <p:nvSpPr>
          <p:cNvPr id="3" name="Subtitle 2">
            <a:extLst>
              <a:ext uri="{FF2B5EF4-FFF2-40B4-BE49-F238E27FC236}">
                <a16:creationId xmlns:a16="http://schemas.microsoft.com/office/drawing/2014/main" id="{A2FEC21D-9C36-3F47-991A-862EECF8F6A0}"/>
              </a:ext>
            </a:extLst>
          </p:cNvPr>
          <p:cNvSpPr>
            <a:spLocks noGrp="1"/>
          </p:cNvSpPr>
          <p:nvPr>
            <p:ph type="subTitle" idx="1"/>
          </p:nvPr>
        </p:nvSpPr>
        <p:spPr>
          <a:xfrm>
            <a:off x="530352" y="3509963"/>
            <a:ext cx="4114800" cy="2215152"/>
          </a:xfrm>
        </p:spPr>
        <p:txBody>
          <a:bodyPr>
            <a:normAutofit fontScale="92500" lnSpcReduction="20000"/>
          </a:bodyPr>
          <a:lstStyle/>
          <a:p>
            <a:r>
              <a:rPr lang="en-US" dirty="0"/>
              <a:t>Ma-</a:t>
            </a:r>
            <a:r>
              <a:rPr lang="en-US" dirty="0" err="1"/>
              <a:t>Thi</a:t>
            </a:r>
            <a:r>
              <a:rPr lang="en-US" dirty="0"/>
              <a:t>-</a:t>
            </a:r>
            <a:r>
              <a:rPr lang="en-US" dirty="0" err="1"/>
              <a:t>Ơ</a:t>
            </a:r>
            <a:r>
              <a:rPr lang="en-US" dirty="0"/>
              <a:t> 5: 23-24</a:t>
            </a:r>
          </a:p>
          <a:p>
            <a:r>
              <a:rPr lang="vi-VN" dirty="0"/>
              <a:t> </a:t>
            </a:r>
            <a:r>
              <a:rPr lang="vi-VN" dirty="0">
                <a:hlinkClick r:id="rId2" tooltip="Share Verse"/>
              </a:rPr>
              <a:t>23</a:t>
            </a:r>
            <a:r>
              <a:rPr lang="vi-VN" dirty="0"/>
              <a:t> Ấy vậy, nếu khi nào ngươi đem dâng của lễ nơi bàn thờ, mà nhớ lại anh em có điều gì nghịch cùng mình, </a:t>
            </a:r>
            <a:r>
              <a:rPr lang="vi-VN" dirty="0">
                <a:hlinkClick r:id="rId3" tooltip="Share Verse"/>
              </a:rPr>
              <a:t>24</a:t>
            </a:r>
            <a:r>
              <a:rPr lang="vi-VN" dirty="0"/>
              <a:t> thì hãy để của lễ trước bàn thờ, trở về giảng hòa với anh em trước đã; rồi hãy đến dâng của lễ. </a:t>
            </a:r>
            <a:endParaRPr lang="en-US" dirty="0"/>
          </a:p>
        </p:txBody>
      </p:sp>
      <p:sp>
        <p:nvSpPr>
          <p:cNvPr id="11" name="Freeform: Shape 10">
            <a:extLst>
              <a:ext uri="{FF2B5EF4-FFF2-40B4-BE49-F238E27FC236}">
                <a16:creationId xmlns:a16="http://schemas.microsoft.com/office/drawing/2014/main" id="{752C2BA4-3BBE-4D22-A0D9-8D2A7B8F1C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5918708"/>
            <a:ext cx="4187283" cy="939292"/>
          </a:xfrm>
          <a:custGeom>
            <a:avLst/>
            <a:gdLst>
              <a:gd name="connsiteX0" fmla="*/ 2025355 w 2438970"/>
              <a:gd name="connsiteY0" fmla="*/ 235 h 1341332"/>
              <a:gd name="connsiteX1" fmla="*/ 2381960 w 2438970"/>
              <a:gd name="connsiteY1" fmla="*/ 44517 h 1341332"/>
              <a:gd name="connsiteX2" fmla="*/ 2438970 w 2438970"/>
              <a:gd name="connsiteY2" fmla="*/ 58872 h 1341332"/>
              <a:gd name="connsiteX3" fmla="*/ 2438970 w 2438970"/>
              <a:gd name="connsiteY3" fmla="*/ 1341332 h 1341332"/>
              <a:gd name="connsiteX4" fmla="*/ 0 w 2438970"/>
              <a:gd name="connsiteY4" fmla="*/ 1341332 h 1341332"/>
              <a:gd name="connsiteX5" fmla="*/ 13333 w 2438970"/>
              <a:gd name="connsiteY5" fmla="*/ 1328018 h 1341332"/>
              <a:gd name="connsiteX6" fmla="*/ 936262 w 2438970"/>
              <a:gd name="connsiteY6" fmla="*/ 459947 h 1341332"/>
              <a:gd name="connsiteX7" fmla="*/ 1554028 w 2438970"/>
              <a:gd name="connsiteY7" fmla="*/ 71153 h 1341332"/>
              <a:gd name="connsiteX8" fmla="*/ 2025355 w 2438970"/>
              <a:gd name="connsiteY8" fmla="*/ 235 h 134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970" h="1341332">
                <a:moveTo>
                  <a:pt x="2025355" y="235"/>
                </a:moveTo>
                <a:cubicBezTo>
                  <a:pt x="2143847" y="2306"/>
                  <a:pt x="2262766" y="17993"/>
                  <a:pt x="2381960" y="44517"/>
                </a:cubicBezTo>
                <a:lnTo>
                  <a:pt x="2438970" y="58872"/>
                </a:lnTo>
                <a:lnTo>
                  <a:pt x="2438970" y="1341332"/>
                </a:lnTo>
                <a:lnTo>
                  <a:pt x="0" y="1341332"/>
                </a:lnTo>
                <a:lnTo>
                  <a:pt x="13333" y="1328018"/>
                </a:lnTo>
                <a:cubicBezTo>
                  <a:pt x="324723" y="1028950"/>
                  <a:pt x="645390" y="738459"/>
                  <a:pt x="936262" y="459947"/>
                </a:cubicBezTo>
                <a:cubicBezTo>
                  <a:pt x="1139660" y="265152"/>
                  <a:pt x="1345794" y="140817"/>
                  <a:pt x="1554028" y="71153"/>
                </a:cubicBezTo>
                <a:cubicBezTo>
                  <a:pt x="1710136" y="18918"/>
                  <a:pt x="1867365" y="-2526"/>
                  <a:pt x="2025355" y="235"/>
                </a:cubicBezTo>
                <a:close/>
              </a:path>
            </a:pathLst>
          </a:custGeom>
          <a:solidFill>
            <a:schemeClr val="accent2">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5" name="Picture 3" descr="Light trails on a road at night">
            <a:extLst>
              <a:ext uri="{FF2B5EF4-FFF2-40B4-BE49-F238E27FC236}">
                <a16:creationId xmlns:a16="http://schemas.microsoft.com/office/drawing/2014/main" id="{D94D0298-5969-4554-AD25-82DDA213669E}"/>
              </a:ext>
            </a:extLst>
          </p:cNvPr>
          <p:cNvPicPr>
            <a:picLocks noChangeAspect="1"/>
          </p:cNvPicPr>
          <p:nvPr/>
        </p:nvPicPr>
        <p:blipFill rotWithShape="1">
          <a:blip r:embed="rId4"/>
          <a:srcRect l="24308" r="8920" b="2"/>
          <a:stretch/>
        </p:blipFill>
        <p:spPr>
          <a:xfrm>
            <a:off x="5334000" y="10"/>
            <a:ext cx="6858000" cy="6855654"/>
          </a:xfrm>
          <a:prstGeom prst="rect">
            <a:avLst/>
          </a:prstGeom>
        </p:spPr>
      </p:pic>
      <p:sp>
        <p:nvSpPr>
          <p:cNvPr id="13" name="Freeform: Shape 12">
            <a:extLst>
              <a:ext uri="{FF2B5EF4-FFF2-40B4-BE49-F238E27FC236}">
                <a16:creationId xmlns:a16="http://schemas.microsoft.com/office/drawing/2014/main" id="{82AA7049-B18D-49D6-AD7D-DBB9E19FBB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0713190" y="-534982"/>
            <a:ext cx="943826" cy="2013794"/>
          </a:xfrm>
          <a:custGeom>
            <a:avLst/>
            <a:gdLst>
              <a:gd name="connsiteX0" fmla="*/ 0 w 1085312"/>
              <a:gd name="connsiteY0" fmla="*/ 2315675 h 2315675"/>
              <a:gd name="connsiteX1" fmla="*/ 0 w 1085312"/>
              <a:gd name="connsiteY1" fmla="*/ 0 h 2315675"/>
              <a:gd name="connsiteX2" fmla="*/ 53089 w 1085312"/>
              <a:gd name="connsiteY2" fmla="*/ 4542 h 2315675"/>
              <a:gd name="connsiteX3" fmla="*/ 790077 w 1085312"/>
              <a:gd name="connsiteY3" fmla="*/ 872756 h 2315675"/>
              <a:gd name="connsiteX4" fmla="*/ 1085252 w 1085312"/>
              <a:gd name="connsiteY4" fmla="*/ 1943649 h 2315675"/>
              <a:gd name="connsiteX5" fmla="*/ 1064832 w 1085312"/>
              <a:gd name="connsiteY5" fmla="*/ 2198094 h 2315675"/>
              <a:gd name="connsiteX6" fmla="*/ 1043734 w 1085312"/>
              <a:gd name="connsiteY6" fmla="*/ 2315675 h 2315675"/>
              <a:gd name="connsiteX7" fmla="*/ 0 w 1085312"/>
              <a:gd name="connsiteY7" fmla="*/ 2315675 h 2315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5312" h="2315675">
                <a:moveTo>
                  <a:pt x="0" y="2315675"/>
                </a:moveTo>
                <a:lnTo>
                  <a:pt x="0" y="0"/>
                </a:lnTo>
                <a:lnTo>
                  <a:pt x="53089" y="4542"/>
                </a:lnTo>
                <a:cubicBezTo>
                  <a:pt x="405263" y="73503"/>
                  <a:pt x="612623" y="486635"/>
                  <a:pt x="790077" y="872756"/>
                </a:cubicBezTo>
                <a:cubicBezTo>
                  <a:pt x="937425" y="1193596"/>
                  <a:pt x="1088787" y="1533232"/>
                  <a:pt x="1085252" y="1943649"/>
                </a:cubicBezTo>
                <a:cubicBezTo>
                  <a:pt x="1084528" y="2029058"/>
                  <a:pt x="1077341" y="2113833"/>
                  <a:pt x="1064832" y="2198094"/>
                </a:cubicBezTo>
                <a:lnTo>
                  <a:pt x="1043734" y="2315675"/>
                </a:lnTo>
                <a:lnTo>
                  <a:pt x="0" y="2315675"/>
                </a:lnTo>
                <a:close/>
              </a:path>
            </a:pathLst>
          </a:cu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5" name="Group 14">
            <a:extLst>
              <a:ext uri="{FF2B5EF4-FFF2-40B4-BE49-F238E27FC236}">
                <a16:creationId xmlns:a16="http://schemas.microsoft.com/office/drawing/2014/main" id="{3850DB66-16D1-4953-A6E3-FCA3DC5F276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35690" y="328232"/>
            <a:ext cx="886142" cy="693398"/>
            <a:chOff x="10948005" y="3379098"/>
            <a:chExt cx="868640" cy="679702"/>
          </a:xfrm>
          <a:solidFill>
            <a:schemeClr val="accent6"/>
          </a:solidFill>
        </p:grpSpPr>
        <p:sp>
          <p:nvSpPr>
            <p:cNvPr id="16" name="Freeform: Shape 15">
              <a:extLst>
                <a:ext uri="{FF2B5EF4-FFF2-40B4-BE49-F238E27FC236}">
                  <a16:creationId xmlns:a16="http://schemas.microsoft.com/office/drawing/2014/main" id="{D698AB2F-1D17-4249-81CB-9A41D46B8E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94317" y="3944888"/>
              <a:ext cx="128449" cy="113912"/>
            </a:xfrm>
            <a:custGeom>
              <a:avLst/>
              <a:gdLst>
                <a:gd name="connsiteX0" fmla="*/ 237621 w 453152"/>
                <a:gd name="connsiteY0" fmla="*/ 965 h 401867"/>
                <a:gd name="connsiteX1" fmla="*/ 370246 w 453152"/>
                <a:gd name="connsiteY1" fmla="*/ 23666 h 401867"/>
                <a:gd name="connsiteX2" fmla="*/ 437392 w 453152"/>
                <a:gd name="connsiteY2" fmla="*/ 198545 h 401867"/>
                <a:gd name="connsiteX3" fmla="*/ 67745 w 453152"/>
                <a:gd name="connsiteY3" fmla="*/ 392003 h 401867"/>
                <a:gd name="connsiteX4" fmla="*/ 911 w 453152"/>
                <a:gd name="connsiteY4" fmla="*/ 254095 h 401867"/>
                <a:gd name="connsiteX5" fmla="*/ 115564 w 453152"/>
                <a:gd name="connsiteY5" fmla="*/ 51160 h 401867"/>
                <a:gd name="connsiteX6" fmla="*/ 237621 w 453152"/>
                <a:gd name="connsiteY6" fmla="*/ 965 h 40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152" h="401867">
                  <a:moveTo>
                    <a:pt x="237621" y="965"/>
                  </a:moveTo>
                  <a:cubicBezTo>
                    <a:pt x="283632" y="-2971"/>
                    <a:pt x="331405" y="5243"/>
                    <a:pt x="370246" y="23666"/>
                  </a:cubicBezTo>
                  <a:cubicBezTo>
                    <a:pt x="436830" y="55275"/>
                    <a:pt x="477168" y="116810"/>
                    <a:pt x="437392" y="198545"/>
                  </a:cubicBezTo>
                  <a:cubicBezTo>
                    <a:pt x="391568" y="292624"/>
                    <a:pt x="176850" y="441630"/>
                    <a:pt x="67745" y="392003"/>
                  </a:cubicBezTo>
                  <a:cubicBezTo>
                    <a:pt x="18056" y="369372"/>
                    <a:pt x="-5012" y="308398"/>
                    <a:pt x="911" y="254095"/>
                  </a:cubicBezTo>
                  <a:cubicBezTo>
                    <a:pt x="9203" y="178033"/>
                    <a:pt x="61012" y="103094"/>
                    <a:pt x="115564" y="51160"/>
                  </a:cubicBezTo>
                  <a:cubicBezTo>
                    <a:pt x="147361" y="20985"/>
                    <a:pt x="191610" y="4900"/>
                    <a:pt x="237621" y="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17" name="Freeform: Shape 16">
              <a:extLst>
                <a:ext uri="{FF2B5EF4-FFF2-40B4-BE49-F238E27FC236}">
                  <a16:creationId xmlns:a16="http://schemas.microsoft.com/office/drawing/2014/main" id="{F5301961-8687-4ADB-8043-4065F47076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84524" y="3907536"/>
              <a:ext cx="132121" cy="93006"/>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18" name="Graphic 15">
              <a:extLst>
                <a:ext uri="{FF2B5EF4-FFF2-40B4-BE49-F238E27FC236}">
                  <a16:creationId xmlns:a16="http://schemas.microsoft.com/office/drawing/2014/main" id="{9DC20816-893A-4201-AA91-22F71E46F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02136" y="3379098"/>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19" name="Graphic 15">
              <a:extLst>
                <a:ext uri="{FF2B5EF4-FFF2-40B4-BE49-F238E27FC236}">
                  <a16:creationId xmlns:a16="http://schemas.microsoft.com/office/drawing/2014/main" id="{866D1F4E-BA21-44F3-A97A-E979C5FE78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8005" y="3504095"/>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B35EADCB-1DB5-4B69-892B-14567F5280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43727" y="3666564"/>
              <a:ext cx="173527" cy="138496"/>
            </a:xfrm>
            <a:custGeom>
              <a:avLst/>
              <a:gdLst>
                <a:gd name="connsiteX0" fmla="*/ 237392 w 789043"/>
                <a:gd name="connsiteY0" fmla="*/ 81 h 629754"/>
                <a:gd name="connsiteX1" fmla="*/ 758692 w 789043"/>
                <a:gd name="connsiteY1" fmla="*/ 233550 h 629754"/>
                <a:gd name="connsiteX2" fmla="*/ 650647 w 789043"/>
                <a:gd name="connsiteY2" fmla="*/ 335111 h 629754"/>
                <a:gd name="connsiteX3" fmla="*/ 315041 w 789043"/>
                <a:gd name="connsiteY3" fmla="*/ 584992 h 629754"/>
                <a:gd name="connsiteX4" fmla="*/ 192159 w 789043"/>
                <a:gd name="connsiteY4" fmla="*/ 625953 h 629754"/>
                <a:gd name="connsiteX5" fmla="*/ 124264 w 789043"/>
                <a:gd name="connsiteY5" fmla="*/ 552260 h 629754"/>
                <a:gd name="connsiteX6" fmla="*/ 1631 w 789043"/>
                <a:gd name="connsiteY6" fmla="*/ 133735 h 629754"/>
                <a:gd name="connsiteX7" fmla="*/ 35422 w 789043"/>
                <a:gd name="connsiteY7" fmla="*/ 14157 h 629754"/>
                <a:gd name="connsiteX8" fmla="*/ 113728 w 789043"/>
                <a:gd name="connsiteY8" fmla="*/ 378 h 629754"/>
                <a:gd name="connsiteX9" fmla="*/ 237392 w 789043"/>
                <a:gd name="connsiteY9" fmla="*/ 81 h 62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9043" h="629754">
                  <a:moveTo>
                    <a:pt x="237392" y="81"/>
                  </a:moveTo>
                  <a:cubicBezTo>
                    <a:pt x="474795" y="-992"/>
                    <a:pt x="907215" y="10463"/>
                    <a:pt x="758692" y="233550"/>
                  </a:cubicBezTo>
                  <a:cubicBezTo>
                    <a:pt x="731135" y="274948"/>
                    <a:pt x="690486" y="305435"/>
                    <a:pt x="650647" y="335111"/>
                  </a:cubicBezTo>
                  <a:cubicBezTo>
                    <a:pt x="538737" y="418405"/>
                    <a:pt x="426889" y="501698"/>
                    <a:pt x="315041" y="584992"/>
                  </a:cubicBezTo>
                  <a:cubicBezTo>
                    <a:pt x="278943" y="611863"/>
                    <a:pt x="234865" y="640167"/>
                    <a:pt x="192159" y="625953"/>
                  </a:cubicBezTo>
                  <a:cubicBezTo>
                    <a:pt x="159614" y="615105"/>
                    <a:pt x="139851" y="582810"/>
                    <a:pt x="124264" y="552260"/>
                  </a:cubicBezTo>
                  <a:cubicBezTo>
                    <a:pt x="57742" y="422021"/>
                    <a:pt x="15908" y="279250"/>
                    <a:pt x="1631" y="133735"/>
                  </a:cubicBezTo>
                  <a:cubicBezTo>
                    <a:pt x="-2671" y="90343"/>
                    <a:pt x="-676" y="38596"/>
                    <a:pt x="35422" y="14157"/>
                  </a:cubicBezTo>
                  <a:cubicBezTo>
                    <a:pt x="57804" y="-931"/>
                    <a:pt x="86795" y="-557"/>
                    <a:pt x="113728" y="378"/>
                  </a:cubicBezTo>
                  <a:cubicBezTo>
                    <a:pt x="138207" y="1243"/>
                    <a:pt x="182606" y="328"/>
                    <a:pt x="237392" y="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2" name="Graphic 78">
            <a:extLst>
              <a:ext uri="{FF2B5EF4-FFF2-40B4-BE49-F238E27FC236}">
                <a16:creationId xmlns:a16="http://schemas.microsoft.com/office/drawing/2014/main" id="{06B4C967-D337-479B-87CA-7587B7FCFF5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30352" y="3267662"/>
            <a:ext cx="972241" cy="45718"/>
            <a:chOff x="4886325" y="3371754"/>
            <a:chExt cx="2418492" cy="113728"/>
          </a:xfrm>
          <a:solidFill>
            <a:schemeClr val="accent1"/>
          </a:solidFill>
        </p:grpSpPr>
        <p:sp>
          <p:nvSpPr>
            <p:cNvPr id="23" name="Graphic 78">
              <a:extLst>
                <a:ext uri="{FF2B5EF4-FFF2-40B4-BE49-F238E27FC236}">
                  <a16:creationId xmlns:a16="http://schemas.microsoft.com/office/drawing/2014/main" id="{6EF1A9DB-7052-4254-8534-9AAED6F6B6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24" name="Graphic 78">
              <a:extLst>
                <a:ext uri="{FF2B5EF4-FFF2-40B4-BE49-F238E27FC236}">
                  <a16:creationId xmlns:a16="http://schemas.microsoft.com/office/drawing/2014/main" id="{55D44775-F9E3-4142-8CDB-277AEF2F3880}"/>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886709" y="3371754"/>
              <a:ext cx="2418108" cy="113728"/>
              <a:chOff x="4886709" y="3371754"/>
              <a:chExt cx="2418108" cy="113728"/>
            </a:xfrm>
            <a:grpFill/>
          </p:grpSpPr>
          <p:sp>
            <p:nvSpPr>
              <p:cNvPr id="25" name="Graphic 78">
                <a:extLst>
                  <a:ext uri="{FF2B5EF4-FFF2-40B4-BE49-F238E27FC236}">
                    <a16:creationId xmlns:a16="http://schemas.microsoft.com/office/drawing/2014/main" id="{93BB9C83-6DC3-450C-BFAD-0CB5EAD294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26" name="Graphic 78">
                <a:extLst>
                  <a:ext uri="{FF2B5EF4-FFF2-40B4-BE49-F238E27FC236}">
                    <a16:creationId xmlns:a16="http://schemas.microsoft.com/office/drawing/2014/main" id="{4E01AF91-A65B-4AE1-96C9-4168BD8F90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27" name="Graphic 78">
                <a:extLst>
                  <a:ext uri="{FF2B5EF4-FFF2-40B4-BE49-F238E27FC236}">
                    <a16:creationId xmlns:a16="http://schemas.microsoft.com/office/drawing/2014/main" id="{0AD45C08-DFB9-441F-A901-BCB9B03058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28" name="Graphic 78">
                <a:extLst>
                  <a:ext uri="{FF2B5EF4-FFF2-40B4-BE49-F238E27FC236}">
                    <a16:creationId xmlns:a16="http://schemas.microsoft.com/office/drawing/2014/main" id="{E05BEC0E-4EE4-42C4-BF0B-15F9AC5181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15226718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27" name="Rectangle 126">
            <a:extLst>
              <a:ext uri="{FF2B5EF4-FFF2-40B4-BE49-F238E27FC236}">
                <a16:creationId xmlns:a16="http://schemas.microsoft.com/office/drawing/2014/main" id="{A5D0B0D3-D735-4619-AA45-B57B791E17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129" name="Freeform: Shape 128">
            <a:extLst>
              <a:ext uri="{FF2B5EF4-FFF2-40B4-BE49-F238E27FC236}">
                <a16:creationId xmlns:a16="http://schemas.microsoft.com/office/drawing/2014/main" id="{8972B65B-8AFA-4B5C-BFC6-E443F37775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21648"/>
            <a:ext cx="1839951" cy="1423657"/>
          </a:xfrm>
          <a:custGeom>
            <a:avLst/>
            <a:gdLst>
              <a:gd name="connsiteX0" fmla="*/ 0 w 2331138"/>
              <a:gd name="connsiteY0" fmla="*/ 0 h 3352676"/>
              <a:gd name="connsiteX1" fmla="*/ 2331138 w 2331138"/>
              <a:gd name="connsiteY1" fmla="*/ 0 h 3352676"/>
              <a:gd name="connsiteX2" fmla="*/ 2331138 w 2331138"/>
              <a:gd name="connsiteY2" fmla="*/ 3352676 h 3352676"/>
              <a:gd name="connsiteX3" fmla="*/ 2097210 w 2331138"/>
              <a:gd name="connsiteY3" fmla="*/ 3226228 h 3352676"/>
              <a:gd name="connsiteX4" fmla="*/ 214881 w 2331138"/>
              <a:gd name="connsiteY4" fmla="*/ 1176738 h 3352676"/>
              <a:gd name="connsiteX5" fmla="*/ 1129 w 2331138"/>
              <a:gd name="connsiteY5" fmla="*/ 67475 h 3352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31138" h="3352676">
                <a:moveTo>
                  <a:pt x="0" y="0"/>
                </a:moveTo>
                <a:lnTo>
                  <a:pt x="2331138" y="0"/>
                </a:lnTo>
                <a:lnTo>
                  <a:pt x="2331138" y="3352676"/>
                </a:lnTo>
                <a:lnTo>
                  <a:pt x="2097210" y="3226228"/>
                </a:lnTo>
                <a:cubicBezTo>
                  <a:pt x="1273150" y="2744079"/>
                  <a:pt x="560886" y="2027200"/>
                  <a:pt x="214881" y="1176738"/>
                </a:cubicBezTo>
                <a:cubicBezTo>
                  <a:pt x="72781" y="827511"/>
                  <a:pt x="14297" y="430630"/>
                  <a:pt x="1129" y="67475"/>
                </a:cubicBezTo>
                <a:close/>
              </a:path>
            </a:pathLst>
          </a:custGeom>
          <a:solidFill>
            <a:schemeClr val="accent3">
              <a:lumMod val="40000"/>
              <a:lumOff val="6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7F5612DF-66E2-BA46-AE8B-A55B476E5320}"/>
              </a:ext>
            </a:extLst>
          </p:cNvPr>
          <p:cNvSpPr>
            <a:spLocks noGrp="1"/>
          </p:cNvSpPr>
          <p:nvPr>
            <p:ph type="ctrTitle"/>
          </p:nvPr>
        </p:nvSpPr>
        <p:spPr>
          <a:xfrm>
            <a:off x="530352" y="1122363"/>
            <a:ext cx="10072922" cy="1978346"/>
          </a:xfrm>
        </p:spPr>
        <p:txBody>
          <a:bodyPr>
            <a:normAutofit/>
          </a:bodyPr>
          <a:lstStyle/>
          <a:p>
            <a:r>
              <a:rPr lang="en-US" dirty="0" err="1"/>
              <a:t>Sự</a:t>
            </a:r>
            <a:r>
              <a:rPr lang="en-US" dirty="0"/>
              <a:t> </a:t>
            </a:r>
            <a:r>
              <a:rPr lang="en-US" dirty="0" err="1"/>
              <a:t>Giải</a:t>
            </a:r>
            <a:r>
              <a:rPr lang="en-US" dirty="0"/>
              <a:t> </a:t>
            </a:r>
            <a:r>
              <a:rPr lang="en-US" dirty="0" err="1"/>
              <a:t>Hoà</a:t>
            </a:r>
            <a:endParaRPr lang="en-US" dirty="0"/>
          </a:p>
        </p:txBody>
      </p:sp>
      <p:grpSp>
        <p:nvGrpSpPr>
          <p:cNvPr id="131" name="Graphic 78">
            <a:extLst>
              <a:ext uri="{FF2B5EF4-FFF2-40B4-BE49-F238E27FC236}">
                <a16:creationId xmlns:a16="http://schemas.microsoft.com/office/drawing/2014/main" id="{8B32F32D-2578-47BA-A8C8-B9CC3F8A095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30225" y="3267662"/>
            <a:ext cx="972241" cy="45718"/>
            <a:chOff x="4886325" y="3371754"/>
            <a:chExt cx="2418492" cy="113728"/>
          </a:xfrm>
          <a:solidFill>
            <a:schemeClr val="accent1"/>
          </a:solidFill>
        </p:grpSpPr>
        <p:sp>
          <p:nvSpPr>
            <p:cNvPr id="132" name="Graphic 78">
              <a:extLst>
                <a:ext uri="{FF2B5EF4-FFF2-40B4-BE49-F238E27FC236}">
                  <a16:creationId xmlns:a16="http://schemas.microsoft.com/office/drawing/2014/main" id="{FE39C5A6-D000-4F68-8942-DD0D6D6F83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133" name="Graphic 78">
              <a:extLst>
                <a:ext uri="{FF2B5EF4-FFF2-40B4-BE49-F238E27FC236}">
                  <a16:creationId xmlns:a16="http://schemas.microsoft.com/office/drawing/2014/main" id="{E89890B6-1232-480B-A1E4-4EE4897F644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886709" y="3371754"/>
              <a:ext cx="2418108" cy="113728"/>
              <a:chOff x="4886709" y="3371754"/>
              <a:chExt cx="2418108" cy="113728"/>
            </a:xfrm>
            <a:grpFill/>
          </p:grpSpPr>
          <p:sp>
            <p:nvSpPr>
              <p:cNvPr id="134" name="Graphic 78">
                <a:extLst>
                  <a:ext uri="{FF2B5EF4-FFF2-40B4-BE49-F238E27FC236}">
                    <a16:creationId xmlns:a16="http://schemas.microsoft.com/office/drawing/2014/main" id="{AA2A92B4-DD5E-4659-876C-CEF27D8A3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35" name="Graphic 78">
                <a:extLst>
                  <a:ext uri="{FF2B5EF4-FFF2-40B4-BE49-F238E27FC236}">
                    <a16:creationId xmlns:a16="http://schemas.microsoft.com/office/drawing/2014/main" id="{CB3716F9-57FA-4E55-B926-D141DFDE70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36" name="Graphic 78">
                <a:extLst>
                  <a:ext uri="{FF2B5EF4-FFF2-40B4-BE49-F238E27FC236}">
                    <a16:creationId xmlns:a16="http://schemas.microsoft.com/office/drawing/2014/main" id="{6E65CA48-F624-4AAA-B08C-4D030E798B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37" name="Graphic 78">
                <a:extLst>
                  <a:ext uri="{FF2B5EF4-FFF2-40B4-BE49-F238E27FC236}">
                    <a16:creationId xmlns:a16="http://schemas.microsoft.com/office/drawing/2014/main" id="{5AB96607-3A57-4F71-87E5-C0D546FEBF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
        <p:nvSpPr>
          <p:cNvPr id="139" name="Freeform: Shape 138">
            <a:extLst>
              <a:ext uri="{FF2B5EF4-FFF2-40B4-BE49-F238E27FC236}">
                <a16:creationId xmlns:a16="http://schemas.microsoft.com/office/drawing/2014/main" id="{286E5E1D-FD49-448F-83C8-E06466BE54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194598" y="4164981"/>
            <a:ext cx="5997401" cy="2693020"/>
          </a:xfrm>
          <a:custGeom>
            <a:avLst/>
            <a:gdLst>
              <a:gd name="connsiteX0" fmla="*/ 0 w 4238069"/>
              <a:gd name="connsiteY0" fmla="*/ 0 h 1903025"/>
              <a:gd name="connsiteX1" fmla="*/ 113310 w 4238069"/>
              <a:gd name="connsiteY1" fmla="*/ 8960 h 1903025"/>
              <a:gd name="connsiteX2" fmla="*/ 291503 w 4238069"/>
              <a:gd name="connsiteY2" fmla="*/ 37000 h 1903025"/>
              <a:gd name="connsiteX3" fmla="*/ 3082930 w 4238069"/>
              <a:gd name="connsiteY3" fmla="*/ 1104916 h 1903025"/>
              <a:gd name="connsiteX4" fmla="*/ 3881548 w 4238069"/>
              <a:gd name="connsiteY4" fmla="*/ 1668276 h 1903025"/>
              <a:gd name="connsiteX5" fmla="*/ 4238069 w 4238069"/>
              <a:gd name="connsiteY5" fmla="*/ 1903025 h 1903025"/>
              <a:gd name="connsiteX6" fmla="*/ 0 w 4238069"/>
              <a:gd name="connsiteY6" fmla="*/ 1903025 h 1903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8069" h="1903025">
                <a:moveTo>
                  <a:pt x="0" y="0"/>
                </a:moveTo>
                <a:lnTo>
                  <a:pt x="113310" y="8960"/>
                </a:lnTo>
                <a:cubicBezTo>
                  <a:pt x="173365" y="16155"/>
                  <a:pt x="232870" y="25632"/>
                  <a:pt x="291503" y="37000"/>
                </a:cubicBezTo>
                <a:cubicBezTo>
                  <a:pt x="1250780" y="222537"/>
                  <a:pt x="2264787" y="499636"/>
                  <a:pt x="3082930" y="1104916"/>
                </a:cubicBezTo>
                <a:cubicBezTo>
                  <a:pt x="3348371" y="1301283"/>
                  <a:pt x="3614239" y="1488349"/>
                  <a:pt x="3881548" y="1668276"/>
                </a:cubicBezTo>
                <a:lnTo>
                  <a:pt x="4238069" y="1903025"/>
                </a:lnTo>
                <a:lnTo>
                  <a:pt x="0" y="1903025"/>
                </a:lnTo>
                <a:close/>
              </a:path>
            </a:pathLst>
          </a:custGeom>
          <a:solidFill>
            <a:schemeClr val="tx2">
              <a:lumMod val="40000"/>
              <a:lumOff val="6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41" name="Group 140">
            <a:extLst>
              <a:ext uri="{FF2B5EF4-FFF2-40B4-BE49-F238E27FC236}">
                <a16:creationId xmlns:a16="http://schemas.microsoft.com/office/drawing/2014/main" id="{D82E7BA0-A7BA-4C61-9D6F-5345A540569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8489755" y="4632160"/>
            <a:ext cx="886141" cy="802496"/>
            <a:chOff x="10948005" y="3272152"/>
            <a:chExt cx="868640" cy="786648"/>
          </a:xfrm>
          <a:solidFill>
            <a:schemeClr val="accent6"/>
          </a:solidFill>
        </p:grpSpPr>
        <p:sp>
          <p:nvSpPr>
            <p:cNvPr id="142" name="Freeform: Shape 141">
              <a:extLst>
                <a:ext uri="{FF2B5EF4-FFF2-40B4-BE49-F238E27FC236}">
                  <a16:creationId xmlns:a16="http://schemas.microsoft.com/office/drawing/2014/main" id="{B5369E81-3115-4284-995E-F753EB421C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94317" y="3944888"/>
              <a:ext cx="128449" cy="113912"/>
            </a:xfrm>
            <a:custGeom>
              <a:avLst/>
              <a:gdLst>
                <a:gd name="connsiteX0" fmla="*/ 237621 w 453152"/>
                <a:gd name="connsiteY0" fmla="*/ 965 h 401867"/>
                <a:gd name="connsiteX1" fmla="*/ 370246 w 453152"/>
                <a:gd name="connsiteY1" fmla="*/ 23666 h 401867"/>
                <a:gd name="connsiteX2" fmla="*/ 437392 w 453152"/>
                <a:gd name="connsiteY2" fmla="*/ 198545 h 401867"/>
                <a:gd name="connsiteX3" fmla="*/ 67745 w 453152"/>
                <a:gd name="connsiteY3" fmla="*/ 392003 h 401867"/>
                <a:gd name="connsiteX4" fmla="*/ 911 w 453152"/>
                <a:gd name="connsiteY4" fmla="*/ 254095 h 401867"/>
                <a:gd name="connsiteX5" fmla="*/ 115564 w 453152"/>
                <a:gd name="connsiteY5" fmla="*/ 51160 h 401867"/>
                <a:gd name="connsiteX6" fmla="*/ 237621 w 453152"/>
                <a:gd name="connsiteY6" fmla="*/ 965 h 40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152" h="401867">
                  <a:moveTo>
                    <a:pt x="237621" y="965"/>
                  </a:moveTo>
                  <a:cubicBezTo>
                    <a:pt x="283632" y="-2971"/>
                    <a:pt x="331405" y="5243"/>
                    <a:pt x="370246" y="23666"/>
                  </a:cubicBezTo>
                  <a:cubicBezTo>
                    <a:pt x="436830" y="55275"/>
                    <a:pt x="477168" y="116810"/>
                    <a:pt x="437392" y="198545"/>
                  </a:cubicBezTo>
                  <a:cubicBezTo>
                    <a:pt x="391568" y="292624"/>
                    <a:pt x="176850" y="441630"/>
                    <a:pt x="67745" y="392003"/>
                  </a:cubicBezTo>
                  <a:cubicBezTo>
                    <a:pt x="18056" y="369372"/>
                    <a:pt x="-5012" y="308398"/>
                    <a:pt x="911" y="254095"/>
                  </a:cubicBezTo>
                  <a:cubicBezTo>
                    <a:pt x="9203" y="178033"/>
                    <a:pt x="61012" y="103094"/>
                    <a:pt x="115564" y="51160"/>
                  </a:cubicBezTo>
                  <a:cubicBezTo>
                    <a:pt x="147361" y="20985"/>
                    <a:pt x="191610" y="4900"/>
                    <a:pt x="237621" y="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143" name="Freeform: Shape 142">
              <a:extLst>
                <a:ext uri="{FF2B5EF4-FFF2-40B4-BE49-F238E27FC236}">
                  <a16:creationId xmlns:a16="http://schemas.microsoft.com/office/drawing/2014/main" id="{44729589-1C6A-4995-83DB-3C8AC2B8DE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53045" y="3808430"/>
              <a:ext cx="144912" cy="193414"/>
            </a:xfrm>
            <a:custGeom>
              <a:avLst/>
              <a:gdLst>
                <a:gd name="connsiteX0" fmla="*/ 390625 w 511232"/>
                <a:gd name="connsiteY0" fmla="*/ 1621 h 682341"/>
                <a:gd name="connsiteX1" fmla="*/ 508142 w 511232"/>
                <a:gd name="connsiteY1" fmla="*/ 64038 h 682341"/>
                <a:gd name="connsiteX2" fmla="*/ 508453 w 511232"/>
                <a:gd name="connsiteY2" fmla="*/ 121832 h 682341"/>
                <a:gd name="connsiteX3" fmla="*/ 316492 w 511232"/>
                <a:gd name="connsiteY3" fmla="*/ 567602 h 682341"/>
                <a:gd name="connsiteX4" fmla="*/ 80265 w 511232"/>
                <a:gd name="connsiteY4" fmla="*/ 640359 h 682341"/>
                <a:gd name="connsiteX5" fmla="*/ 13306 w 511232"/>
                <a:gd name="connsiteY5" fmla="*/ 274828 h 682341"/>
                <a:gd name="connsiteX6" fmla="*/ 140989 w 511232"/>
                <a:gd name="connsiteY6" fmla="*/ 107181 h 682341"/>
                <a:gd name="connsiteX7" fmla="*/ 390625 w 511232"/>
                <a:gd name="connsiteY7" fmla="*/ 1621 h 682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1232" h="682341">
                  <a:moveTo>
                    <a:pt x="390625" y="1621"/>
                  </a:moveTo>
                  <a:cubicBezTo>
                    <a:pt x="446543" y="-5212"/>
                    <a:pt x="493343" y="8441"/>
                    <a:pt x="508142" y="64038"/>
                  </a:cubicBezTo>
                  <a:cubicBezTo>
                    <a:pt x="513192" y="82866"/>
                    <a:pt x="511134" y="102754"/>
                    <a:pt x="508453" y="121832"/>
                  </a:cubicBezTo>
                  <a:cubicBezTo>
                    <a:pt x="485324" y="287796"/>
                    <a:pt x="417242" y="443971"/>
                    <a:pt x="316492" y="567602"/>
                  </a:cubicBezTo>
                  <a:cubicBezTo>
                    <a:pt x="253024" y="645534"/>
                    <a:pt x="165055" y="737743"/>
                    <a:pt x="80265" y="640359"/>
                  </a:cubicBezTo>
                  <a:cubicBezTo>
                    <a:pt x="5014" y="553948"/>
                    <a:pt x="-17368" y="383621"/>
                    <a:pt x="13306" y="274828"/>
                  </a:cubicBezTo>
                  <a:cubicBezTo>
                    <a:pt x="33443" y="203318"/>
                    <a:pt x="83382" y="146521"/>
                    <a:pt x="140989" y="107181"/>
                  </a:cubicBezTo>
                  <a:cubicBezTo>
                    <a:pt x="178904" y="81308"/>
                    <a:pt x="297428" y="13010"/>
                    <a:pt x="390625" y="16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144" name="Freeform: Shape 143">
              <a:extLst>
                <a:ext uri="{FF2B5EF4-FFF2-40B4-BE49-F238E27FC236}">
                  <a16:creationId xmlns:a16="http://schemas.microsoft.com/office/drawing/2014/main" id="{7A966D0D-0B99-4534-8150-ECA25F804A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84524" y="3907536"/>
              <a:ext cx="132121" cy="93006"/>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145" name="Graphic 12">
              <a:extLst>
                <a:ext uri="{FF2B5EF4-FFF2-40B4-BE49-F238E27FC236}">
                  <a16:creationId xmlns:a16="http://schemas.microsoft.com/office/drawing/2014/main" id="{7DC8EDF8-9492-4A6B-8050-A6B44F11B5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42141" y="3272152"/>
              <a:ext cx="180625" cy="158824"/>
            </a:xfrm>
            <a:custGeom>
              <a:avLst/>
              <a:gdLst>
                <a:gd name="connsiteX0" fmla="*/ 63289 w 3341477"/>
                <a:gd name="connsiteY0" fmla="*/ 1933384 h 2938167"/>
                <a:gd name="connsiteX1" fmla="*/ 263314 w 3341477"/>
                <a:gd name="connsiteY1" fmla="*/ 514159 h 2938167"/>
                <a:gd name="connsiteX2" fmla="*/ 1098276 w 3341477"/>
                <a:gd name="connsiteY2" fmla="*/ 952 h 2938167"/>
                <a:gd name="connsiteX3" fmla="*/ 2654089 w 3341477"/>
                <a:gd name="connsiteY3" fmla="*/ 371284 h 2938167"/>
                <a:gd name="connsiteX4" fmla="*/ 3219398 w 3341477"/>
                <a:gd name="connsiteY4" fmla="*/ 2080926 h 2938167"/>
                <a:gd name="connsiteX5" fmla="*/ 2044489 w 3341477"/>
                <a:gd name="connsiteY5" fmla="*/ 2933509 h 2938167"/>
                <a:gd name="connsiteX6" fmla="*/ 453814 w 3341477"/>
                <a:gd name="connsiteY6" fmla="*/ 2495359 h 2938167"/>
                <a:gd name="connsiteX7" fmla="*/ 63289 w 3341477"/>
                <a:gd name="connsiteY7" fmla="*/ 1933384 h 293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1477" h="2938167">
                  <a:moveTo>
                    <a:pt x="63289" y="1933384"/>
                  </a:moveTo>
                  <a:cubicBezTo>
                    <a:pt x="56717" y="1895856"/>
                    <a:pt x="-165311" y="914209"/>
                    <a:pt x="263314" y="514159"/>
                  </a:cubicBezTo>
                  <a:cubicBezTo>
                    <a:pt x="691939" y="114109"/>
                    <a:pt x="609262" y="11620"/>
                    <a:pt x="1098276" y="952"/>
                  </a:cubicBezTo>
                  <a:cubicBezTo>
                    <a:pt x="1587289" y="-9716"/>
                    <a:pt x="2320714" y="66484"/>
                    <a:pt x="2654089" y="371284"/>
                  </a:cubicBezTo>
                  <a:cubicBezTo>
                    <a:pt x="2987464" y="676084"/>
                    <a:pt x="3603732" y="1514094"/>
                    <a:pt x="3219398" y="2080926"/>
                  </a:cubicBezTo>
                  <a:cubicBezTo>
                    <a:pt x="2835064" y="2647759"/>
                    <a:pt x="2558839" y="2895409"/>
                    <a:pt x="2044489" y="2933509"/>
                  </a:cubicBezTo>
                  <a:cubicBezTo>
                    <a:pt x="1530139" y="2971609"/>
                    <a:pt x="701464" y="2771584"/>
                    <a:pt x="453814" y="2495359"/>
                  </a:cubicBezTo>
                  <a:cubicBezTo>
                    <a:pt x="206164" y="2219134"/>
                    <a:pt x="101389" y="2152459"/>
                    <a:pt x="63289" y="1933384"/>
                  </a:cubicBezTo>
                  <a:close/>
                </a:path>
              </a:pathLst>
            </a:custGeom>
            <a:grpFill/>
            <a:ln w="9525" cap="flat">
              <a:noFill/>
              <a:prstDash val="solid"/>
              <a:miter/>
            </a:ln>
          </p:spPr>
          <p:txBody>
            <a:bodyPr rtlCol="0" anchor="ctr"/>
            <a:lstStyle/>
            <a:p>
              <a:endParaRPr lang="en-US"/>
            </a:p>
          </p:txBody>
        </p:sp>
        <p:sp>
          <p:nvSpPr>
            <p:cNvPr id="146" name="Graphic 15">
              <a:extLst>
                <a:ext uri="{FF2B5EF4-FFF2-40B4-BE49-F238E27FC236}">
                  <a16:creationId xmlns:a16="http://schemas.microsoft.com/office/drawing/2014/main" id="{13B4EDF3-5414-4F6E-8824-4FDC7BFD51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02136" y="3379098"/>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147" name="Graphic 15">
              <a:extLst>
                <a:ext uri="{FF2B5EF4-FFF2-40B4-BE49-F238E27FC236}">
                  <a16:creationId xmlns:a16="http://schemas.microsoft.com/office/drawing/2014/main" id="{6CE204CE-5738-4712-8E02-CF746C010F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8005" y="3504095"/>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148" name="Freeform: Shape 147">
              <a:extLst>
                <a:ext uri="{FF2B5EF4-FFF2-40B4-BE49-F238E27FC236}">
                  <a16:creationId xmlns:a16="http://schemas.microsoft.com/office/drawing/2014/main" id="{D2369023-4235-4E1E-A424-EA0EA83DEB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43727" y="3666564"/>
              <a:ext cx="173527" cy="138496"/>
            </a:xfrm>
            <a:custGeom>
              <a:avLst/>
              <a:gdLst>
                <a:gd name="connsiteX0" fmla="*/ 237392 w 789043"/>
                <a:gd name="connsiteY0" fmla="*/ 81 h 629754"/>
                <a:gd name="connsiteX1" fmla="*/ 758692 w 789043"/>
                <a:gd name="connsiteY1" fmla="*/ 233550 h 629754"/>
                <a:gd name="connsiteX2" fmla="*/ 650647 w 789043"/>
                <a:gd name="connsiteY2" fmla="*/ 335111 h 629754"/>
                <a:gd name="connsiteX3" fmla="*/ 315041 w 789043"/>
                <a:gd name="connsiteY3" fmla="*/ 584992 h 629754"/>
                <a:gd name="connsiteX4" fmla="*/ 192159 w 789043"/>
                <a:gd name="connsiteY4" fmla="*/ 625953 h 629754"/>
                <a:gd name="connsiteX5" fmla="*/ 124264 w 789043"/>
                <a:gd name="connsiteY5" fmla="*/ 552260 h 629754"/>
                <a:gd name="connsiteX6" fmla="*/ 1631 w 789043"/>
                <a:gd name="connsiteY6" fmla="*/ 133735 h 629754"/>
                <a:gd name="connsiteX7" fmla="*/ 35422 w 789043"/>
                <a:gd name="connsiteY7" fmla="*/ 14157 h 629754"/>
                <a:gd name="connsiteX8" fmla="*/ 113728 w 789043"/>
                <a:gd name="connsiteY8" fmla="*/ 378 h 629754"/>
                <a:gd name="connsiteX9" fmla="*/ 237392 w 789043"/>
                <a:gd name="connsiteY9" fmla="*/ 81 h 62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9043" h="629754">
                  <a:moveTo>
                    <a:pt x="237392" y="81"/>
                  </a:moveTo>
                  <a:cubicBezTo>
                    <a:pt x="474795" y="-992"/>
                    <a:pt x="907215" y="10463"/>
                    <a:pt x="758692" y="233550"/>
                  </a:cubicBezTo>
                  <a:cubicBezTo>
                    <a:pt x="731135" y="274948"/>
                    <a:pt x="690486" y="305435"/>
                    <a:pt x="650647" y="335111"/>
                  </a:cubicBezTo>
                  <a:cubicBezTo>
                    <a:pt x="538737" y="418405"/>
                    <a:pt x="426889" y="501698"/>
                    <a:pt x="315041" y="584992"/>
                  </a:cubicBezTo>
                  <a:cubicBezTo>
                    <a:pt x="278943" y="611863"/>
                    <a:pt x="234865" y="640167"/>
                    <a:pt x="192159" y="625953"/>
                  </a:cubicBezTo>
                  <a:cubicBezTo>
                    <a:pt x="159614" y="615105"/>
                    <a:pt x="139851" y="582810"/>
                    <a:pt x="124264" y="552260"/>
                  </a:cubicBezTo>
                  <a:cubicBezTo>
                    <a:pt x="57742" y="422021"/>
                    <a:pt x="15908" y="279250"/>
                    <a:pt x="1631" y="133735"/>
                  </a:cubicBezTo>
                  <a:cubicBezTo>
                    <a:pt x="-2671" y="90343"/>
                    <a:pt x="-676" y="38596"/>
                    <a:pt x="35422" y="14157"/>
                  </a:cubicBezTo>
                  <a:cubicBezTo>
                    <a:pt x="57804" y="-931"/>
                    <a:pt x="86795" y="-557"/>
                    <a:pt x="113728" y="378"/>
                  </a:cubicBezTo>
                  <a:cubicBezTo>
                    <a:pt x="138207" y="1243"/>
                    <a:pt x="182606" y="328"/>
                    <a:pt x="237392" y="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Subtitle 2">
            <a:extLst>
              <a:ext uri="{FF2B5EF4-FFF2-40B4-BE49-F238E27FC236}">
                <a16:creationId xmlns:a16="http://schemas.microsoft.com/office/drawing/2014/main" id="{A2FEC21D-9C36-3F47-991A-862EECF8F6A0}"/>
              </a:ext>
            </a:extLst>
          </p:cNvPr>
          <p:cNvSpPr>
            <a:spLocks noGrp="1"/>
          </p:cNvSpPr>
          <p:nvPr>
            <p:ph type="subTitle" idx="1"/>
          </p:nvPr>
        </p:nvSpPr>
        <p:spPr>
          <a:xfrm>
            <a:off x="530352" y="3509963"/>
            <a:ext cx="10418030" cy="2977334"/>
          </a:xfrm>
        </p:spPr>
        <p:txBody>
          <a:bodyPr>
            <a:noAutofit/>
          </a:bodyPr>
          <a:lstStyle/>
          <a:p>
            <a:pPr>
              <a:lnSpc>
                <a:spcPct val="100000"/>
              </a:lnSpc>
            </a:pPr>
            <a:r>
              <a:rPr lang="vi-VN" sz="3200" dirty="0">
                <a:solidFill>
                  <a:srgbClr val="0070C0"/>
                </a:solidFill>
              </a:rPr>
              <a:t>Dâng của lễ nơi bàn thờ: </a:t>
            </a:r>
            <a:r>
              <a:rPr lang="vi-VN" sz="3200" dirty="0"/>
              <a:t>Một hình thức dân Giu đa cầu xin sự tha thứ để nối kết lại với Đức chúa Trời qua thầy tế lễ. </a:t>
            </a:r>
          </a:p>
          <a:p>
            <a:pPr>
              <a:lnSpc>
                <a:spcPct val="100000"/>
              </a:lnSpc>
            </a:pPr>
            <a:r>
              <a:rPr lang="vi-VN" sz="3200" dirty="0">
                <a:solidFill>
                  <a:srgbClr val="0070C0"/>
                </a:solidFill>
              </a:rPr>
              <a:t>Nhớ lại anh em có điều gì nghịch cùng mình</a:t>
            </a:r>
            <a:r>
              <a:rPr lang="vi-VN" sz="3200" dirty="0"/>
              <a:t>: Chúa sẽ cáo trách chúng ta về điều lòng chúng ta đang cưu mang.</a:t>
            </a:r>
          </a:p>
        </p:txBody>
      </p:sp>
    </p:spTree>
    <p:extLst>
      <p:ext uri="{BB962C8B-B14F-4D97-AF65-F5344CB8AC3E}">
        <p14:creationId xmlns:p14="http://schemas.microsoft.com/office/powerpoint/2010/main" val="34525722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1" name="Rectangle 100">
            <a:extLst>
              <a:ext uri="{FF2B5EF4-FFF2-40B4-BE49-F238E27FC236}">
                <a16:creationId xmlns:a16="http://schemas.microsoft.com/office/drawing/2014/main" id="{A5D0B0D3-D735-4619-AA45-B57B791E17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7F5612DF-66E2-BA46-AE8B-A55B476E5320}"/>
              </a:ext>
            </a:extLst>
          </p:cNvPr>
          <p:cNvSpPr>
            <a:spLocks noGrp="1"/>
          </p:cNvSpPr>
          <p:nvPr>
            <p:ph type="ctrTitle"/>
          </p:nvPr>
        </p:nvSpPr>
        <p:spPr>
          <a:xfrm>
            <a:off x="530352" y="1122363"/>
            <a:ext cx="10072922" cy="1978346"/>
          </a:xfrm>
        </p:spPr>
        <p:txBody>
          <a:bodyPr>
            <a:normAutofit/>
          </a:bodyPr>
          <a:lstStyle/>
          <a:p>
            <a:r>
              <a:rPr lang="en-US" dirty="0" err="1"/>
              <a:t>Sự</a:t>
            </a:r>
            <a:r>
              <a:rPr lang="en-US" dirty="0"/>
              <a:t> </a:t>
            </a:r>
            <a:r>
              <a:rPr lang="en-US" dirty="0" err="1"/>
              <a:t>Giải</a:t>
            </a:r>
            <a:r>
              <a:rPr lang="en-US" dirty="0"/>
              <a:t> </a:t>
            </a:r>
            <a:r>
              <a:rPr lang="en-US" dirty="0" err="1"/>
              <a:t>Hoà</a:t>
            </a:r>
            <a:endParaRPr lang="en-US" dirty="0"/>
          </a:p>
        </p:txBody>
      </p:sp>
      <p:sp>
        <p:nvSpPr>
          <p:cNvPr id="103" name="Freeform: Shape 102">
            <a:extLst>
              <a:ext uri="{FF2B5EF4-FFF2-40B4-BE49-F238E27FC236}">
                <a16:creationId xmlns:a16="http://schemas.microsoft.com/office/drawing/2014/main" id="{CBCE96F0-24EE-4BAB-8C00-893EC17142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0491506" y="-615180"/>
            <a:ext cx="1085312" cy="2315675"/>
          </a:xfrm>
          <a:custGeom>
            <a:avLst/>
            <a:gdLst>
              <a:gd name="connsiteX0" fmla="*/ 0 w 1085312"/>
              <a:gd name="connsiteY0" fmla="*/ 2315675 h 2315675"/>
              <a:gd name="connsiteX1" fmla="*/ 0 w 1085312"/>
              <a:gd name="connsiteY1" fmla="*/ 0 h 2315675"/>
              <a:gd name="connsiteX2" fmla="*/ 53089 w 1085312"/>
              <a:gd name="connsiteY2" fmla="*/ 4542 h 2315675"/>
              <a:gd name="connsiteX3" fmla="*/ 790077 w 1085312"/>
              <a:gd name="connsiteY3" fmla="*/ 872756 h 2315675"/>
              <a:gd name="connsiteX4" fmla="*/ 1085252 w 1085312"/>
              <a:gd name="connsiteY4" fmla="*/ 1943649 h 2315675"/>
              <a:gd name="connsiteX5" fmla="*/ 1064832 w 1085312"/>
              <a:gd name="connsiteY5" fmla="*/ 2198094 h 2315675"/>
              <a:gd name="connsiteX6" fmla="*/ 1043734 w 1085312"/>
              <a:gd name="connsiteY6" fmla="*/ 2315675 h 2315675"/>
              <a:gd name="connsiteX7" fmla="*/ 0 w 1085312"/>
              <a:gd name="connsiteY7" fmla="*/ 2315675 h 2315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5312" h="2315675">
                <a:moveTo>
                  <a:pt x="0" y="2315675"/>
                </a:moveTo>
                <a:lnTo>
                  <a:pt x="0" y="0"/>
                </a:lnTo>
                <a:lnTo>
                  <a:pt x="53089" y="4542"/>
                </a:lnTo>
                <a:cubicBezTo>
                  <a:pt x="405263" y="73503"/>
                  <a:pt x="612623" y="486635"/>
                  <a:pt x="790077" y="872756"/>
                </a:cubicBezTo>
                <a:cubicBezTo>
                  <a:pt x="937425" y="1193596"/>
                  <a:pt x="1088787" y="1533232"/>
                  <a:pt x="1085252" y="1943649"/>
                </a:cubicBezTo>
                <a:cubicBezTo>
                  <a:pt x="1084528" y="2029058"/>
                  <a:pt x="1077341" y="2113833"/>
                  <a:pt x="1064832" y="2198094"/>
                </a:cubicBezTo>
                <a:lnTo>
                  <a:pt x="1043734" y="2315675"/>
                </a:lnTo>
                <a:lnTo>
                  <a:pt x="0" y="2315675"/>
                </a:lnTo>
                <a:close/>
              </a:path>
            </a:pathLst>
          </a:custGeom>
          <a:solidFill>
            <a:schemeClr val="tx2">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05" name="Graphic 78">
            <a:extLst>
              <a:ext uri="{FF2B5EF4-FFF2-40B4-BE49-F238E27FC236}">
                <a16:creationId xmlns:a16="http://schemas.microsoft.com/office/drawing/2014/main" id="{DBBA0A0D-8F6A-400A-9E49-8C008E2C7D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30225" y="3267662"/>
            <a:ext cx="972241" cy="45718"/>
            <a:chOff x="4886325" y="3371754"/>
            <a:chExt cx="2418492" cy="113728"/>
          </a:xfrm>
          <a:solidFill>
            <a:schemeClr val="accent1"/>
          </a:solidFill>
        </p:grpSpPr>
        <p:sp>
          <p:nvSpPr>
            <p:cNvPr id="106" name="Graphic 78">
              <a:extLst>
                <a:ext uri="{FF2B5EF4-FFF2-40B4-BE49-F238E27FC236}">
                  <a16:creationId xmlns:a16="http://schemas.microsoft.com/office/drawing/2014/main" id="{A5DD701E-4BC9-48E3-AF4F-013B52D63D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107" name="Graphic 78">
              <a:extLst>
                <a:ext uri="{FF2B5EF4-FFF2-40B4-BE49-F238E27FC236}">
                  <a16:creationId xmlns:a16="http://schemas.microsoft.com/office/drawing/2014/main" id="{FB658B62-664D-4B3B-BBDA-235666290B4A}"/>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886709" y="3371754"/>
              <a:ext cx="2418108" cy="113728"/>
              <a:chOff x="4886709" y="3371754"/>
              <a:chExt cx="2418108" cy="113728"/>
            </a:xfrm>
            <a:grpFill/>
          </p:grpSpPr>
          <p:sp>
            <p:nvSpPr>
              <p:cNvPr id="108" name="Graphic 78">
                <a:extLst>
                  <a:ext uri="{FF2B5EF4-FFF2-40B4-BE49-F238E27FC236}">
                    <a16:creationId xmlns:a16="http://schemas.microsoft.com/office/drawing/2014/main" id="{B11F9D25-67B1-4BDB-A290-97B93A19DF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09" name="Graphic 78">
                <a:extLst>
                  <a:ext uri="{FF2B5EF4-FFF2-40B4-BE49-F238E27FC236}">
                    <a16:creationId xmlns:a16="http://schemas.microsoft.com/office/drawing/2014/main" id="{B9D5C40A-1B1B-4C25-9707-E8F1CF6EEC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10" name="Graphic 78">
                <a:extLst>
                  <a:ext uri="{FF2B5EF4-FFF2-40B4-BE49-F238E27FC236}">
                    <a16:creationId xmlns:a16="http://schemas.microsoft.com/office/drawing/2014/main" id="{2DD0C1D6-FF64-45AB-8775-83AB3C470B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11" name="Graphic 78">
                <a:extLst>
                  <a:ext uri="{FF2B5EF4-FFF2-40B4-BE49-F238E27FC236}">
                    <a16:creationId xmlns:a16="http://schemas.microsoft.com/office/drawing/2014/main" id="{15AFBB84-8485-4329-89FC-04663D985B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
        <p:nvSpPr>
          <p:cNvPr id="113" name="Freeform: Shape 112">
            <a:extLst>
              <a:ext uri="{FF2B5EF4-FFF2-40B4-BE49-F238E27FC236}">
                <a16:creationId xmlns:a16="http://schemas.microsoft.com/office/drawing/2014/main" id="{ED444C4E-6A11-4761-8A29-4B2A057811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516668"/>
            <a:ext cx="4187283" cy="1341332"/>
          </a:xfrm>
          <a:custGeom>
            <a:avLst/>
            <a:gdLst>
              <a:gd name="connsiteX0" fmla="*/ 2025355 w 2438970"/>
              <a:gd name="connsiteY0" fmla="*/ 235 h 1341332"/>
              <a:gd name="connsiteX1" fmla="*/ 2381960 w 2438970"/>
              <a:gd name="connsiteY1" fmla="*/ 44517 h 1341332"/>
              <a:gd name="connsiteX2" fmla="*/ 2438970 w 2438970"/>
              <a:gd name="connsiteY2" fmla="*/ 58872 h 1341332"/>
              <a:gd name="connsiteX3" fmla="*/ 2438970 w 2438970"/>
              <a:gd name="connsiteY3" fmla="*/ 1341332 h 1341332"/>
              <a:gd name="connsiteX4" fmla="*/ 0 w 2438970"/>
              <a:gd name="connsiteY4" fmla="*/ 1341332 h 1341332"/>
              <a:gd name="connsiteX5" fmla="*/ 13333 w 2438970"/>
              <a:gd name="connsiteY5" fmla="*/ 1328018 h 1341332"/>
              <a:gd name="connsiteX6" fmla="*/ 936262 w 2438970"/>
              <a:gd name="connsiteY6" fmla="*/ 459947 h 1341332"/>
              <a:gd name="connsiteX7" fmla="*/ 1554028 w 2438970"/>
              <a:gd name="connsiteY7" fmla="*/ 71153 h 1341332"/>
              <a:gd name="connsiteX8" fmla="*/ 2025355 w 2438970"/>
              <a:gd name="connsiteY8" fmla="*/ 235 h 134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970" h="1341332">
                <a:moveTo>
                  <a:pt x="2025355" y="235"/>
                </a:moveTo>
                <a:cubicBezTo>
                  <a:pt x="2143847" y="2306"/>
                  <a:pt x="2262766" y="17993"/>
                  <a:pt x="2381960" y="44517"/>
                </a:cubicBezTo>
                <a:lnTo>
                  <a:pt x="2438970" y="58872"/>
                </a:lnTo>
                <a:lnTo>
                  <a:pt x="2438970" y="1341332"/>
                </a:lnTo>
                <a:lnTo>
                  <a:pt x="0" y="1341332"/>
                </a:lnTo>
                <a:lnTo>
                  <a:pt x="13333" y="1328018"/>
                </a:lnTo>
                <a:cubicBezTo>
                  <a:pt x="324723" y="1028950"/>
                  <a:pt x="645390" y="738459"/>
                  <a:pt x="936262" y="459947"/>
                </a:cubicBezTo>
                <a:cubicBezTo>
                  <a:pt x="1139660" y="265152"/>
                  <a:pt x="1345794" y="140817"/>
                  <a:pt x="1554028" y="71153"/>
                </a:cubicBezTo>
                <a:cubicBezTo>
                  <a:pt x="1710136" y="18918"/>
                  <a:pt x="1867365" y="-2526"/>
                  <a:pt x="2025355" y="235"/>
                </a:cubicBezTo>
                <a:close/>
              </a:path>
            </a:pathLst>
          </a:custGeom>
          <a:solidFill>
            <a:schemeClr val="accent2">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115" name="Group 114">
            <a:extLst>
              <a:ext uri="{FF2B5EF4-FFF2-40B4-BE49-F238E27FC236}">
                <a16:creationId xmlns:a16="http://schemas.microsoft.com/office/drawing/2014/main" id="{BF47D306-4FD8-4CAD-82D2-FD4C900AD68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969850"/>
            <a:ext cx="886141" cy="802496"/>
            <a:chOff x="10948005" y="3272152"/>
            <a:chExt cx="868640" cy="786648"/>
          </a:xfrm>
          <a:solidFill>
            <a:schemeClr val="accent1"/>
          </a:solidFill>
        </p:grpSpPr>
        <p:sp>
          <p:nvSpPr>
            <p:cNvPr id="116" name="Freeform: Shape 115">
              <a:extLst>
                <a:ext uri="{FF2B5EF4-FFF2-40B4-BE49-F238E27FC236}">
                  <a16:creationId xmlns:a16="http://schemas.microsoft.com/office/drawing/2014/main" id="{C0BEF343-715B-4B19-9862-2734A1FCD1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94317" y="3944888"/>
              <a:ext cx="128449" cy="113912"/>
            </a:xfrm>
            <a:custGeom>
              <a:avLst/>
              <a:gdLst>
                <a:gd name="connsiteX0" fmla="*/ 237621 w 453152"/>
                <a:gd name="connsiteY0" fmla="*/ 965 h 401867"/>
                <a:gd name="connsiteX1" fmla="*/ 370246 w 453152"/>
                <a:gd name="connsiteY1" fmla="*/ 23666 h 401867"/>
                <a:gd name="connsiteX2" fmla="*/ 437392 w 453152"/>
                <a:gd name="connsiteY2" fmla="*/ 198545 h 401867"/>
                <a:gd name="connsiteX3" fmla="*/ 67745 w 453152"/>
                <a:gd name="connsiteY3" fmla="*/ 392003 h 401867"/>
                <a:gd name="connsiteX4" fmla="*/ 911 w 453152"/>
                <a:gd name="connsiteY4" fmla="*/ 254095 h 401867"/>
                <a:gd name="connsiteX5" fmla="*/ 115564 w 453152"/>
                <a:gd name="connsiteY5" fmla="*/ 51160 h 401867"/>
                <a:gd name="connsiteX6" fmla="*/ 237621 w 453152"/>
                <a:gd name="connsiteY6" fmla="*/ 965 h 40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152" h="401867">
                  <a:moveTo>
                    <a:pt x="237621" y="965"/>
                  </a:moveTo>
                  <a:cubicBezTo>
                    <a:pt x="283632" y="-2971"/>
                    <a:pt x="331405" y="5243"/>
                    <a:pt x="370246" y="23666"/>
                  </a:cubicBezTo>
                  <a:cubicBezTo>
                    <a:pt x="436830" y="55275"/>
                    <a:pt x="477168" y="116810"/>
                    <a:pt x="437392" y="198545"/>
                  </a:cubicBezTo>
                  <a:cubicBezTo>
                    <a:pt x="391568" y="292624"/>
                    <a:pt x="176850" y="441630"/>
                    <a:pt x="67745" y="392003"/>
                  </a:cubicBezTo>
                  <a:cubicBezTo>
                    <a:pt x="18056" y="369372"/>
                    <a:pt x="-5012" y="308398"/>
                    <a:pt x="911" y="254095"/>
                  </a:cubicBezTo>
                  <a:cubicBezTo>
                    <a:pt x="9203" y="178033"/>
                    <a:pt x="61012" y="103094"/>
                    <a:pt x="115564" y="51160"/>
                  </a:cubicBezTo>
                  <a:cubicBezTo>
                    <a:pt x="147361" y="20985"/>
                    <a:pt x="191610" y="4900"/>
                    <a:pt x="237621" y="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117" name="Freeform: Shape 116">
              <a:extLst>
                <a:ext uri="{FF2B5EF4-FFF2-40B4-BE49-F238E27FC236}">
                  <a16:creationId xmlns:a16="http://schemas.microsoft.com/office/drawing/2014/main" id="{5DEFB171-510F-4499-9CD0-BC5ACC405A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53045" y="3808430"/>
              <a:ext cx="144912" cy="193414"/>
            </a:xfrm>
            <a:custGeom>
              <a:avLst/>
              <a:gdLst>
                <a:gd name="connsiteX0" fmla="*/ 390625 w 511232"/>
                <a:gd name="connsiteY0" fmla="*/ 1621 h 682341"/>
                <a:gd name="connsiteX1" fmla="*/ 508142 w 511232"/>
                <a:gd name="connsiteY1" fmla="*/ 64038 h 682341"/>
                <a:gd name="connsiteX2" fmla="*/ 508453 w 511232"/>
                <a:gd name="connsiteY2" fmla="*/ 121832 h 682341"/>
                <a:gd name="connsiteX3" fmla="*/ 316492 w 511232"/>
                <a:gd name="connsiteY3" fmla="*/ 567602 h 682341"/>
                <a:gd name="connsiteX4" fmla="*/ 80265 w 511232"/>
                <a:gd name="connsiteY4" fmla="*/ 640359 h 682341"/>
                <a:gd name="connsiteX5" fmla="*/ 13306 w 511232"/>
                <a:gd name="connsiteY5" fmla="*/ 274828 h 682341"/>
                <a:gd name="connsiteX6" fmla="*/ 140989 w 511232"/>
                <a:gd name="connsiteY6" fmla="*/ 107181 h 682341"/>
                <a:gd name="connsiteX7" fmla="*/ 390625 w 511232"/>
                <a:gd name="connsiteY7" fmla="*/ 1621 h 682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1232" h="682341">
                  <a:moveTo>
                    <a:pt x="390625" y="1621"/>
                  </a:moveTo>
                  <a:cubicBezTo>
                    <a:pt x="446543" y="-5212"/>
                    <a:pt x="493343" y="8441"/>
                    <a:pt x="508142" y="64038"/>
                  </a:cubicBezTo>
                  <a:cubicBezTo>
                    <a:pt x="513192" y="82866"/>
                    <a:pt x="511134" y="102754"/>
                    <a:pt x="508453" y="121832"/>
                  </a:cubicBezTo>
                  <a:cubicBezTo>
                    <a:pt x="485324" y="287796"/>
                    <a:pt x="417242" y="443971"/>
                    <a:pt x="316492" y="567602"/>
                  </a:cubicBezTo>
                  <a:cubicBezTo>
                    <a:pt x="253024" y="645534"/>
                    <a:pt x="165055" y="737743"/>
                    <a:pt x="80265" y="640359"/>
                  </a:cubicBezTo>
                  <a:cubicBezTo>
                    <a:pt x="5014" y="553948"/>
                    <a:pt x="-17368" y="383621"/>
                    <a:pt x="13306" y="274828"/>
                  </a:cubicBezTo>
                  <a:cubicBezTo>
                    <a:pt x="33443" y="203318"/>
                    <a:pt x="83382" y="146521"/>
                    <a:pt x="140989" y="107181"/>
                  </a:cubicBezTo>
                  <a:cubicBezTo>
                    <a:pt x="178904" y="81308"/>
                    <a:pt x="297428" y="13010"/>
                    <a:pt x="390625" y="16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118" name="Freeform: Shape 117">
              <a:extLst>
                <a:ext uri="{FF2B5EF4-FFF2-40B4-BE49-F238E27FC236}">
                  <a16:creationId xmlns:a16="http://schemas.microsoft.com/office/drawing/2014/main" id="{92A2759B-0AF5-4E2E-82AA-813216C894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84524" y="3907536"/>
              <a:ext cx="132121" cy="93006"/>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119" name="Graphic 12">
              <a:extLst>
                <a:ext uri="{FF2B5EF4-FFF2-40B4-BE49-F238E27FC236}">
                  <a16:creationId xmlns:a16="http://schemas.microsoft.com/office/drawing/2014/main" id="{8366DE17-B6DB-4AF0-9B4C-75A8EFB36E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42141" y="3272152"/>
              <a:ext cx="180625" cy="158824"/>
            </a:xfrm>
            <a:custGeom>
              <a:avLst/>
              <a:gdLst>
                <a:gd name="connsiteX0" fmla="*/ 63289 w 3341477"/>
                <a:gd name="connsiteY0" fmla="*/ 1933384 h 2938167"/>
                <a:gd name="connsiteX1" fmla="*/ 263314 w 3341477"/>
                <a:gd name="connsiteY1" fmla="*/ 514159 h 2938167"/>
                <a:gd name="connsiteX2" fmla="*/ 1098276 w 3341477"/>
                <a:gd name="connsiteY2" fmla="*/ 952 h 2938167"/>
                <a:gd name="connsiteX3" fmla="*/ 2654089 w 3341477"/>
                <a:gd name="connsiteY3" fmla="*/ 371284 h 2938167"/>
                <a:gd name="connsiteX4" fmla="*/ 3219398 w 3341477"/>
                <a:gd name="connsiteY4" fmla="*/ 2080926 h 2938167"/>
                <a:gd name="connsiteX5" fmla="*/ 2044489 w 3341477"/>
                <a:gd name="connsiteY5" fmla="*/ 2933509 h 2938167"/>
                <a:gd name="connsiteX6" fmla="*/ 453814 w 3341477"/>
                <a:gd name="connsiteY6" fmla="*/ 2495359 h 2938167"/>
                <a:gd name="connsiteX7" fmla="*/ 63289 w 3341477"/>
                <a:gd name="connsiteY7" fmla="*/ 1933384 h 293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1477" h="2938167">
                  <a:moveTo>
                    <a:pt x="63289" y="1933384"/>
                  </a:moveTo>
                  <a:cubicBezTo>
                    <a:pt x="56717" y="1895856"/>
                    <a:pt x="-165311" y="914209"/>
                    <a:pt x="263314" y="514159"/>
                  </a:cubicBezTo>
                  <a:cubicBezTo>
                    <a:pt x="691939" y="114109"/>
                    <a:pt x="609262" y="11620"/>
                    <a:pt x="1098276" y="952"/>
                  </a:cubicBezTo>
                  <a:cubicBezTo>
                    <a:pt x="1587289" y="-9716"/>
                    <a:pt x="2320714" y="66484"/>
                    <a:pt x="2654089" y="371284"/>
                  </a:cubicBezTo>
                  <a:cubicBezTo>
                    <a:pt x="2987464" y="676084"/>
                    <a:pt x="3603732" y="1514094"/>
                    <a:pt x="3219398" y="2080926"/>
                  </a:cubicBezTo>
                  <a:cubicBezTo>
                    <a:pt x="2835064" y="2647759"/>
                    <a:pt x="2558839" y="2895409"/>
                    <a:pt x="2044489" y="2933509"/>
                  </a:cubicBezTo>
                  <a:cubicBezTo>
                    <a:pt x="1530139" y="2971609"/>
                    <a:pt x="701464" y="2771584"/>
                    <a:pt x="453814" y="2495359"/>
                  </a:cubicBezTo>
                  <a:cubicBezTo>
                    <a:pt x="206164" y="2219134"/>
                    <a:pt x="101389" y="2152459"/>
                    <a:pt x="63289" y="1933384"/>
                  </a:cubicBezTo>
                  <a:close/>
                </a:path>
              </a:pathLst>
            </a:custGeom>
            <a:grpFill/>
            <a:ln w="9525" cap="flat">
              <a:noFill/>
              <a:prstDash val="solid"/>
              <a:miter/>
            </a:ln>
          </p:spPr>
          <p:txBody>
            <a:bodyPr rtlCol="0" anchor="ctr"/>
            <a:lstStyle/>
            <a:p>
              <a:endParaRPr lang="en-US"/>
            </a:p>
          </p:txBody>
        </p:sp>
        <p:sp>
          <p:nvSpPr>
            <p:cNvPr id="120" name="Graphic 15">
              <a:extLst>
                <a:ext uri="{FF2B5EF4-FFF2-40B4-BE49-F238E27FC236}">
                  <a16:creationId xmlns:a16="http://schemas.microsoft.com/office/drawing/2014/main" id="{AA09F465-4405-48C1-97F4-AA4773F954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02136" y="3379098"/>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121" name="Graphic 15">
              <a:extLst>
                <a:ext uri="{FF2B5EF4-FFF2-40B4-BE49-F238E27FC236}">
                  <a16:creationId xmlns:a16="http://schemas.microsoft.com/office/drawing/2014/main" id="{A2C1BD7E-5FA9-494F-8D3D-6844C3A33F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8005" y="3504095"/>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122" name="Freeform: Shape 121">
              <a:extLst>
                <a:ext uri="{FF2B5EF4-FFF2-40B4-BE49-F238E27FC236}">
                  <a16:creationId xmlns:a16="http://schemas.microsoft.com/office/drawing/2014/main" id="{C185BE1E-CAFB-4EFD-944A-39897624F1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43727" y="3666564"/>
              <a:ext cx="173527" cy="138496"/>
            </a:xfrm>
            <a:custGeom>
              <a:avLst/>
              <a:gdLst>
                <a:gd name="connsiteX0" fmla="*/ 237392 w 789043"/>
                <a:gd name="connsiteY0" fmla="*/ 81 h 629754"/>
                <a:gd name="connsiteX1" fmla="*/ 758692 w 789043"/>
                <a:gd name="connsiteY1" fmla="*/ 233550 h 629754"/>
                <a:gd name="connsiteX2" fmla="*/ 650647 w 789043"/>
                <a:gd name="connsiteY2" fmla="*/ 335111 h 629754"/>
                <a:gd name="connsiteX3" fmla="*/ 315041 w 789043"/>
                <a:gd name="connsiteY3" fmla="*/ 584992 h 629754"/>
                <a:gd name="connsiteX4" fmla="*/ 192159 w 789043"/>
                <a:gd name="connsiteY4" fmla="*/ 625953 h 629754"/>
                <a:gd name="connsiteX5" fmla="*/ 124264 w 789043"/>
                <a:gd name="connsiteY5" fmla="*/ 552260 h 629754"/>
                <a:gd name="connsiteX6" fmla="*/ 1631 w 789043"/>
                <a:gd name="connsiteY6" fmla="*/ 133735 h 629754"/>
                <a:gd name="connsiteX7" fmla="*/ 35422 w 789043"/>
                <a:gd name="connsiteY7" fmla="*/ 14157 h 629754"/>
                <a:gd name="connsiteX8" fmla="*/ 113728 w 789043"/>
                <a:gd name="connsiteY8" fmla="*/ 378 h 629754"/>
                <a:gd name="connsiteX9" fmla="*/ 237392 w 789043"/>
                <a:gd name="connsiteY9" fmla="*/ 81 h 62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9043" h="629754">
                  <a:moveTo>
                    <a:pt x="237392" y="81"/>
                  </a:moveTo>
                  <a:cubicBezTo>
                    <a:pt x="474795" y="-992"/>
                    <a:pt x="907215" y="10463"/>
                    <a:pt x="758692" y="233550"/>
                  </a:cubicBezTo>
                  <a:cubicBezTo>
                    <a:pt x="731135" y="274948"/>
                    <a:pt x="690486" y="305435"/>
                    <a:pt x="650647" y="335111"/>
                  </a:cubicBezTo>
                  <a:cubicBezTo>
                    <a:pt x="538737" y="418405"/>
                    <a:pt x="426889" y="501698"/>
                    <a:pt x="315041" y="584992"/>
                  </a:cubicBezTo>
                  <a:cubicBezTo>
                    <a:pt x="278943" y="611863"/>
                    <a:pt x="234865" y="640167"/>
                    <a:pt x="192159" y="625953"/>
                  </a:cubicBezTo>
                  <a:cubicBezTo>
                    <a:pt x="159614" y="615105"/>
                    <a:pt x="139851" y="582810"/>
                    <a:pt x="124264" y="552260"/>
                  </a:cubicBezTo>
                  <a:cubicBezTo>
                    <a:pt x="57742" y="422021"/>
                    <a:pt x="15908" y="279250"/>
                    <a:pt x="1631" y="133735"/>
                  </a:cubicBezTo>
                  <a:cubicBezTo>
                    <a:pt x="-2671" y="90343"/>
                    <a:pt x="-676" y="38596"/>
                    <a:pt x="35422" y="14157"/>
                  </a:cubicBezTo>
                  <a:cubicBezTo>
                    <a:pt x="57804" y="-931"/>
                    <a:pt x="86795" y="-557"/>
                    <a:pt x="113728" y="378"/>
                  </a:cubicBezTo>
                  <a:cubicBezTo>
                    <a:pt x="138207" y="1243"/>
                    <a:pt x="182606" y="328"/>
                    <a:pt x="237392" y="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Subtitle 2">
            <a:extLst>
              <a:ext uri="{FF2B5EF4-FFF2-40B4-BE49-F238E27FC236}">
                <a16:creationId xmlns:a16="http://schemas.microsoft.com/office/drawing/2014/main" id="{A2FEC21D-9C36-3F47-991A-862EECF8F6A0}"/>
              </a:ext>
            </a:extLst>
          </p:cNvPr>
          <p:cNvSpPr>
            <a:spLocks noGrp="1"/>
          </p:cNvSpPr>
          <p:nvPr>
            <p:ph type="subTitle" idx="1"/>
          </p:nvPr>
        </p:nvSpPr>
        <p:spPr>
          <a:xfrm>
            <a:off x="530352" y="3509963"/>
            <a:ext cx="10072922" cy="1747837"/>
          </a:xfrm>
        </p:spPr>
        <p:txBody>
          <a:bodyPr>
            <a:noAutofit/>
          </a:bodyPr>
          <a:lstStyle/>
          <a:p>
            <a:pPr>
              <a:lnSpc>
                <a:spcPct val="100000"/>
              </a:lnSpc>
            </a:pPr>
            <a:r>
              <a:rPr lang="vi-VN" sz="3200" dirty="0">
                <a:solidFill>
                  <a:srgbClr val="0070C0"/>
                </a:solidFill>
              </a:rPr>
              <a:t>Hãy để của lễ trước bàn thờ, trở về giảng hòa với anh em trước đã; rồi hãy đến dâng của lễ</a:t>
            </a:r>
            <a:r>
              <a:rPr lang="vi-VN" sz="3200" dirty="0"/>
              <a:t>: Giải quyết bất hoà với anh em mình và sự giải hoà với Chúa có liên quan đến tấm lòng.</a:t>
            </a:r>
            <a:endParaRPr lang="en-US" sz="3200" dirty="0"/>
          </a:p>
        </p:txBody>
      </p:sp>
    </p:spTree>
    <p:extLst>
      <p:ext uri="{BB962C8B-B14F-4D97-AF65-F5344CB8AC3E}">
        <p14:creationId xmlns:p14="http://schemas.microsoft.com/office/powerpoint/2010/main" val="35239231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1" name="Rectangle 100">
            <a:extLst>
              <a:ext uri="{FF2B5EF4-FFF2-40B4-BE49-F238E27FC236}">
                <a16:creationId xmlns:a16="http://schemas.microsoft.com/office/drawing/2014/main" id="{A5D0B0D3-D735-4619-AA45-B57B791E17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103" name="Freeform: Shape 102">
            <a:extLst>
              <a:ext uri="{FF2B5EF4-FFF2-40B4-BE49-F238E27FC236}">
                <a16:creationId xmlns:a16="http://schemas.microsoft.com/office/drawing/2014/main" id="{D1DEB8A1-0BB8-48FD-8739-36D42B5F2E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45620" y="-21648"/>
            <a:ext cx="1446380" cy="2080204"/>
          </a:xfrm>
          <a:custGeom>
            <a:avLst/>
            <a:gdLst>
              <a:gd name="connsiteX0" fmla="*/ 0 w 2331138"/>
              <a:gd name="connsiteY0" fmla="*/ 0 h 3352676"/>
              <a:gd name="connsiteX1" fmla="*/ 2331138 w 2331138"/>
              <a:gd name="connsiteY1" fmla="*/ 0 h 3352676"/>
              <a:gd name="connsiteX2" fmla="*/ 2331138 w 2331138"/>
              <a:gd name="connsiteY2" fmla="*/ 3352676 h 3352676"/>
              <a:gd name="connsiteX3" fmla="*/ 2097210 w 2331138"/>
              <a:gd name="connsiteY3" fmla="*/ 3226228 h 3352676"/>
              <a:gd name="connsiteX4" fmla="*/ 214881 w 2331138"/>
              <a:gd name="connsiteY4" fmla="*/ 1176738 h 3352676"/>
              <a:gd name="connsiteX5" fmla="*/ 1129 w 2331138"/>
              <a:gd name="connsiteY5" fmla="*/ 67475 h 3352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31138" h="3352676">
                <a:moveTo>
                  <a:pt x="0" y="0"/>
                </a:moveTo>
                <a:lnTo>
                  <a:pt x="2331138" y="0"/>
                </a:lnTo>
                <a:lnTo>
                  <a:pt x="2331138" y="3352676"/>
                </a:lnTo>
                <a:lnTo>
                  <a:pt x="2097210" y="3226228"/>
                </a:lnTo>
                <a:cubicBezTo>
                  <a:pt x="1273150" y="2744079"/>
                  <a:pt x="560886" y="2027200"/>
                  <a:pt x="214881" y="1176738"/>
                </a:cubicBezTo>
                <a:cubicBezTo>
                  <a:pt x="72781" y="827511"/>
                  <a:pt x="14297" y="430630"/>
                  <a:pt x="1129" y="67475"/>
                </a:cubicBezTo>
                <a:close/>
              </a:path>
            </a:pathLst>
          </a:custGeom>
          <a:solidFill>
            <a:schemeClr val="accent3">
              <a:lumMod val="40000"/>
              <a:lumOff val="6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105" name="Graphic 78">
            <a:extLst>
              <a:ext uri="{FF2B5EF4-FFF2-40B4-BE49-F238E27FC236}">
                <a16:creationId xmlns:a16="http://schemas.microsoft.com/office/drawing/2014/main" id="{06B4C967-D337-479B-87CA-7587B7FCFF5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64000" y="3267662"/>
            <a:ext cx="972241" cy="45718"/>
            <a:chOff x="4886325" y="3371754"/>
            <a:chExt cx="2418492" cy="113728"/>
          </a:xfrm>
          <a:solidFill>
            <a:schemeClr val="accent1"/>
          </a:solidFill>
        </p:grpSpPr>
        <p:sp>
          <p:nvSpPr>
            <p:cNvPr id="106" name="Graphic 78">
              <a:extLst>
                <a:ext uri="{FF2B5EF4-FFF2-40B4-BE49-F238E27FC236}">
                  <a16:creationId xmlns:a16="http://schemas.microsoft.com/office/drawing/2014/main" id="{6EF1A9DB-7052-4254-8534-9AAED6F6B6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107" name="Graphic 78">
              <a:extLst>
                <a:ext uri="{FF2B5EF4-FFF2-40B4-BE49-F238E27FC236}">
                  <a16:creationId xmlns:a16="http://schemas.microsoft.com/office/drawing/2014/main" id="{55D44775-F9E3-4142-8CDB-277AEF2F3880}"/>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886709" y="3371754"/>
              <a:ext cx="2418108" cy="113728"/>
              <a:chOff x="4886709" y="3371754"/>
              <a:chExt cx="2418108" cy="113728"/>
            </a:xfrm>
            <a:grpFill/>
          </p:grpSpPr>
          <p:sp>
            <p:nvSpPr>
              <p:cNvPr id="108" name="Graphic 78">
                <a:extLst>
                  <a:ext uri="{FF2B5EF4-FFF2-40B4-BE49-F238E27FC236}">
                    <a16:creationId xmlns:a16="http://schemas.microsoft.com/office/drawing/2014/main" id="{93BB9C83-6DC3-450C-BFAD-0CB5EAD294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09" name="Graphic 78">
                <a:extLst>
                  <a:ext uri="{FF2B5EF4-FFF2-40B4-BE49-F238E27FC236}">
                    <a16:creationId xmlns:a16="http://schemas.microsoft.com/office/drawing/2014/main" id="{4E01AF91-A65B-4AE1-96C9-4168BD8F90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10" name="Graphic 78">
                <a:extLst>
                  <a:ext uri="{FF2B5EF4-FFF2-40B4-BE49-F238E27FC236}">
                    <a16:creationId xmlns:a16="http://schemas.microsoft.com/office/drawing/2014/main" id="{0AD45C08-DFB9-441F-A901-BCB9B03058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11" name="Graphic 78">
                <a:extLst>
                  <a:ext uri="{FF2B5EF4-FFF2-40B4-BE49-F238E27FC236}">
                    <a16:creationId xmlns:a16="http://schemas.microsoft.com/office/drawing/2014/main" id="{E05BEC0E-4EE4-42C4-BF0B-15F9AC5181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
        <p:nvSpPr>
          <p:cNvPr id="113" name="Freeform: Shape 112">
            <a:extLst>
              <a:ext uri="{FF2B5EF4-FFF2-40B4-BE49-F238E27FC236}">
                <a16:creationId xmlns:a16="http://schemas.microsoft.com/office/drawing/2014/main" id="{8E888BFA-FA2E-44AF-9D7B-16D609CD43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852911"/>
            <a:ext cx="4238069" cy="4005090"/>
          </a:xfrm>
          <a:custGeom>
            <a:avLst/>
            <a:gdLst>
              <a:gd name="connsiteX0" fmla="*/ 0 w 4238069"/>
              <a:gd name="connsiteY0" fmla="*/ 0 h 1903025"/>
              <a:gd name="connsiteX1" fmla="*/ 113310 w 4238069"/>
              <a:gd name="connsiteY1" fmla="*/ 8960 h 1903025"/>
              <a:gd name="connsiteX2" fmla="*/ 291503 w 4238069"/>
              <a:gd name="connsiteY2" fmla="*/ 37000 h 1903025"/>
              <a:gd name="connsiteX3" fmla="*/ 3082930 w 4238069"/>
              <a:gd name="connsiteY3" fmla="*/ 1104916 h 1903025"/>
              <a:gd name="connsiteX4" fmla="*/ 3881548 w 4238069"/>
              <a:gd name="connsiteY4" fmla="*/ 1668276 h 1903025"/>
              <a:gd name="connsiteX5" fmla="*/ 4238069 w 4238069"/>
              <a:gd name="connsiteY5" fmla="*/ 1903025 h 1903025"/>
              <a:gd name="connsiteX6" fmla="*/ 0 w 4238069"/>
              <a:gd name="connsiteY6" fmla="*/ 1903025 h 1903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8069" h="1903025">
                <a:moveTo>
                  <a:pt x="0" y="0"/>
                </a:moveTo>
                <a:lnTo>
                  <a:pt x="113310" y="8960"/>
                </a:lnTo>
                <a:cubicBezTo>
                  <a:pt x="173365" y="16155"/>
                  <a:pt x="232870" y="25632"/>
                  <a:pt x="291503" y="37000"/>
                </a:cubicBezTo>
                <a:cubicBezTo>
                  <a:pt x="1250780" y="222537"/>
                  <a:pt x="2264787" y="499636"/>
                  <a:pt x="3082930" y="1104916"/>
                </a:cubicBezTo>
                <a:cubicBezTo>
                  <a:pt x="3348371" y="1301283"/>
                  <a:pt x="3614239" y="1488349"/>
                  <a:pt x="3881548" y="1668276"/>
                </a:cubicBezTo>
                <a:lnTo>
                  <a:pt x="4238069" y="1903025"/>
                </a:lnTo>
                <a:lnTo>
                  <a:pt x="0" y="1903025"/>
                </a:lnTo>
                <a:close/>
              </a:path>
            </a:pathLst>
          </a:custGeom>
          <a:solidFill>
            <a:schemeClr val="tx2">
              <a:lumMod val="40000"/>
              <a:lumOff val="6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7F5612DF-66E2-BA46-AE8B-A55B476E5320}"/>
              </a:ext>
            </a:extLst>
          </p:cNvPr>
          <p:cNvSpPr>
            <a:spLocks noGrp="1"/>
          </p:cNvSpPr>
          <p:nvPr>
            <p:ph type="ctrTitle"/>
          </p:nvPr>
        </p:nvSpPr>
        <p:spPr>
          <a:xfrm>
            <a:off x="4064000" y="1122363"/>
            <a:ext cx="6539274" cy="1978346"/>
          </a:xfrm>
        </p:spPr>
        <p:txBody>
          <a:bodyPr>
            <a:normAutofit/>
          </a:bodyPr>
          <a:lstStyle/>
          <a:p>
            <a:r>
              <a:rPr lang="en-US" dirty="0" err="1"/>
              <a:t>Sự</a:t>
            </a:r>
            <a:r>
              <a:rPr lang="en-US" dirty="0"/>
              <a:t> </a:t>
            </a:r>
            <a:r>
              <a:rPr lang="en-US" dirty="0" err="1"/>
              <a:t>Giải</a:t>
            </a:r>
            <a:r>
              <a:rPr lang="en-US" dirty="0"/>
              <a:t> </a:t>
            </a:r>
            <a:r>
              <a:rPr lang="en-US" dirty="0" err="1"/>
              <a:t>Hoà</a:t>
            </a:r>
            <a:endParaRPr lang="en-US" dirty="0"/>
          </a:p>
        </p:txBody>
      </p:sp>
      <p:sp>
        <p:nvSpPr>
          <p:cNvPr id="3" name="Subtitle 2">
            <a:extLst>
              <a:ext uri="{FF2B5EF4-FFF2-40B4-BE49-F238E27FC236}">
                <a16:creationId xmlns:a16="http://schemas.microsoft.com/office/drawing/2014/main" id="{A2FEC21D-9C36-3F47-991A-862EECF8F6A0}"/>
              </a:ext>
            </a:extLst>
          </p:cNvPr>
          <p:cNvSpPr>
            <a:spLocks noGrp="1"/>
          </p:cNvSpPr>
          <p:nvPr>
            <p:ph type="subTitle" idx="1"/>
          </p:nvPr>
        </p:nvSpPr>
        <p:spPr>
          <a:xfrm>
            <a:off x="4064000" y="3509963"/>
            <a:ext cx="6539274" cy="1747837"/>
          </a:xfrm>
        </p:spPr>
        <p:txBody>
          <a:bodyPr>
            <a:normAutofit/>
          </a:bodyPr>
          <a:lstStyle/>
          <a:p>
            <a:r>
              <a:rPr lang="en-US"/>
              <a:t>Con </a:t>
            </a:r>
            <a:r>
              <a:rPr lang="en-US" err="1"/>
              <a:t>cáí</a:t>
            </a:r>
            <a:r>
              <a:rPr lang="en-US"/>
              <a:t> </a:t>
            </a:r>
            <a:r>
              <a:rPr lang="en-US" err="1"/>
              <a:t>Chúa</a:t>
            </a:r>
            <a:r>
              <a:rPr lang="en-US"/>
              <a:t> </a:t>
            </a:r>
            <a:r>
              <a:rPr lang="en-US" err="1"/>
              <a:t>được</a:t>
            </a:r>
            <a:r>
              <a:rPr lang="en-US"/>
              <a:t> </a:t>
            </a:r>
            <a:r>
              <a:rPr lang="en-US" err="1"/>
              <a:t>bình</a:t>
            </a:r>
            <a:r>
              <a:rPr lang="en-US"/>
              <a:t> an </a:t>
            </a:r>
            <a:r>
              <a:rPr lang="en-US" err="1"/>
              <a:t>khi</a:t>
            </a:r>
            <a:r>
              <a:rPr lang="en-US"/>
              <a:t> </a:t>
            </a:r>
            <a:r>
              <a:rPr lang="en-US" err="1"/>
              <a:t>hoà</a:t>
            </a:r>
            <a:r>
              <a:rPr lang="en-US"/>
              <a:t> </a:t>
            </a:r>
            <a:r>
              <a:rPr lang="en-US" err="1"/>
              <a:t>thuận</a:t>
            </a:r>
            <a:r>
              <a:rPr lang="en-US"/>
              <a:t> </a:t>
            </a:r>
            <a:r>
              <a:rPr lang="en-US" err="1"/>
              <a:t>với</a:t>
            </a:r>
            <a:r>
              <a:rPr lang="en-US"/>
              <a:t> </a:t>
            </a:r>
            <a:r>
              <a:rPr lang="en-US" err="1"/>
              <a:t>Ngài</a:t>
            </a:r>
            <a:r>
              <a:rPr lang="en-US"/>
              <a:t>, </a:t>
            </a:r>
            <a:r>
              <a:rPr lang="en-US" err="1"/>
              <a:t>bằng</a:t>
            </a:r>
            <a:r>
              <a:rPr lang="en-US"/>
              <a:t> </a:t>
            </a:r>
            <a:r>
              <a:rPr lang="en-US" err="1"/>
              <a:t>cách</a:t>
            </a:r>
            <a:r>
              <a:rPr lang="en-US"/>
              <a:t> </a:t>
            </a:r>
            <a:r>
              <a:rPr lang="en-US" err="1"/>
              <a:t>bỏ</a:t>
            </a:r>
            <a:r>
              <a:rPr lang="en-US"/>
              <a:t> </a:t>
            </a:r>
            <a:r>
              <a:rPr lang="en-US" err="1"/>
              <a:t>đi</a:t>
            </a:r>
            <a:r>
              <a:rPr lang="en-US"/>
              <a:t> </a:t>
            </a:r>
            <a:r>
              <a:rPr lang="en-US" err="1"/>
              <a:t>sự</a:t>
            </a:r>
            <a:r>
              <a:rPr lang="en-US"/>
              <a:t> cay </a:t>
            </a:r>
            <a:r>
              <a:rPr lang="en-US" err="1"/>
              <a:t>đắng</a:t>
            </a:r>
            <a:r>
              <a:rPr lang="en-US"/>
              <a:t>, </a:t>
            </a:r>
            <a:r>
              <a:rPr lang="en-US" err="1"/>
              <a:t>giận</a:t>
            </a:r>
            <a:r>
              <a:rPr lang="en-US"/>
              <a:t> </a:t>
            </a:r>
            <a:r>
              <a:rPr lang="en-US" err="1"/>
              <a:t>hờn</a:t>
            </a:r>
            <a:r>
              <a:rPr lang="en-US"/>
              <a:t> </a:t>
            </a:r>
            <a:r>
              <a:rPr lang="en-US" err="1"/>
              <a:t>và</a:t>
            </a:r>
            <a:r>
              <a:rPr lang="en-US"/>
              <a:t> </a:t>
            </a:r>
            <a:r>
              <a:rPr lang="en-US" err="1"/>
              <a:t>khai</a:t>
            </a:r>
            <a:r>
              <a:rPr lang="en-US"/>
              <a:t> </a:t>
            </a:r>
            <a:r>
              <a:rPr lang="en-US" err="1"/>
              <a:t>thông</a:t>
            </a:r>
            <a:r>
              <a:rPr lang="en-US"/>
              <a:t> </a:t>
            </a:r>
            <a:r>
              <a:rPr lang="en-US" err="1"/>
              <a:t>các</a:t>
            </a:r>
            <a:r>
              <a:rPr lang="en-US"/>
              <a:t> </a:t>
            </a:r>
            <a:r>
              <a:rPr lang="en-US" err="1"/>
              <a:t>vướng</a:t>
            </a:r>
            <a:r>
              <a:rPr lang="en-US"/>
              <a:t> </a:t>
            </a:r>
            <a:r>
              <a:rPr lang="en-US" err="1"/>
              <a:t>mắc</a:t>
            </a:r>
            <a:r>
              <a:rPr lang="en-US"/>
              <a:t>.</a:t>
            </a:r>
          </a:p>
        </p:txBody>
      </p:sp>
      <p:grpSp>
        <p:nvGrpSpPr>
          <p:cNvPr id="115" name="Group 114">
            <a:extLst>
              <a:ext uri="{FF2B5EF4-FFF2-40B4-BE49-F238E27FC236}">
                <a16:creationId xmlns:a16="http://schemas.microsoft.com/office/drawing/2014/main" id="{67CE019E-45F4-43D5-9AB7-9B668C6E6AD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458881" y="3428995"/>
            <a:ext cx="886141" cy="802496"/>
            <a:chOff x="10948005" y="3272152"/>
            <a:chExt cx="868640" cy="786648"/>
          </a:xfrm>
          <a:solidFill>
            <a:schemeClr val="tx2">
              <a:lumMod val="60000"/>
              <a:lumOff val="40000"/>
            </a:schemeClr>
          </a:solidFill>
        </p:grpSpPr>
        <p:sp>
          <p:nvSpPr>
            <p:cNvPr id="116" name="Freeform: Shape 115">
              <a:extLst>
                <a:ext uri="{FF2B5EF4-FFF2-40B4-BE49-F238E27FC236}">
                  <a16:creationId xmlns:a16="http://schemas.microsoft.com/office/drawing/2014/main" id="{EC480AF2-3BB1-4050-B21E-AB449FE507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94317" y="3944888"/>
              <a:ext cx="128449" cy="113912"/>
            </a:xfrm>
            <a:custGeom>
              <a:avLst/>
              <a:gdLst>
                <a:gd name="connsiteX0" fmla="*/ 237621 w 453152"/>
                <a:gd name="connsiteY0" fmla="*/ 965 h 401867"/>
                <a:gd name="connsiteX1" fmla="*/ 370246 w 453152"/>
                <a:gd name="connsiteY1" fmla="*/ 23666 h 401867"/>
                <a:gd name="connsiteX2" fmla="*/ 437392 w 453152"/>
                <a:gd name="connsiteY2" fmla="*/ 198545 h 401867"/>
                <a:gd name="connsiteX3" fmla="*/ 67745 w 453152"/>
                <a:gd name="connsiteY3" fmla="*/ 392003 h 401867"/>
                <a:gd name="connsiteX4" fmla="*/ 911 w 453152"/>
                <a:gd name="connsiteY4" fmla="*/ 254095 h 401867"/>
                <a:gd name="connsiteX5" fmla="*/ 115564 w 453152"/>
                <a:gd name="connsiteY5" fmla="*/ 51160 h 401867"/>
                <a:gd name="connsiteX6" fmla="*/ 237621 w 453152"/>
                <a:gd name="connsiteY6" fmla="*/ 965 h 40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152" h="401867">
                  <a:moveTo>
                    <a:pt x="237621" y="965"/>
                  </a:moveTo>
                  <a:cubicBezTo>
                    <a:pt x="283632" y="-2971"/>
                    <a:pt x="331405" y="5243"/>
                    <a:pt x="370246" y="23666"/>
                  </a:cubicBezTo>
                  <a:cubicBezTo>
                    <a:pt x="436830" y="55275"/>
                    <a:pt x="477168" y="116810"/>
                    <a:pt x="437392" y="198545"/>
                  </a:cubicBezTo>
                  <a:cubicBezTo>
                    <a:pt x="391568" y="292624"/>
                    <a:pt x="176850" y="441630"/>
                    <a:pt x="67745" y="392003"/>
                  </a:cubicBezTo>
                  <a:cubicBezTo>
                    <a:pt x="18056" y="369372"/>
                    <a:pt x="-5012" y="308398"/>
                    <a:pt x="911" y="254095"/>
                  </a:cubicBezTo>
                  <a:cubicBezTo>
                    <a:pt x="9203" y="178033"/>
                    <a:pt x="61012" y="103094"/>
                    <a:pt x="115564" y="51160"/>
                  </a:cubicBezTo>
                  <a:cubicBezTo>
                    <a:pt x="147361" y="20985"/>
                    <a:pt x="191610" y="4900"/>
                    <a:pt x="237621" y="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117" name="Freeform: Shape 116">
              <a:extLst>
                <a:ext uri="{FF2B5EF4-FFF2-40B4-BE49-F238E27FC236}">
                  <a16:creationId xmlns:a16="http://schemas.microsoft.com/office/drawing/2014/main" id="{B3E90887-79C9-41C0-B858-2F1BBDB0D7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53045" y="3808430"/>
              <a:ext cx="144912" cy="193414"/>
            </a:xfrm>
            <a:custGeom>
              <a:avLst/>
              <a:gdLst>
                <a:gd name="connsiteX0" fmla="*/ 390625 w 511232"/>
                <a:gd name="connsiteY0" fmla="*/ 1621 h 682341"/>
                <a:gd name="connsiteX1" fmla="*/ 508142 w 511232"/>
                <a:gd name="connsiteY1" fmla="*/ 64038 h 682341"/>
                <a:gd name="connsiteX2" fmla="*/ 508453 w 511232"/>
                <a:gd name="connsiteY2" fmla="*/ 121832 h 682341"/>
                <a:gd name="connsiteX3" fmla="*/ 316492 w 511232"/>
                <a:gd name="connsiteY3" fmla="*/ 567602 h 682341"/>
                <a:gd name="connsiteX4" fmla="*/ 80265 w 511232"/>
                <a:gd name="connsiteY4" fmla="*/ 640359 h 682341"/>
                <a:gd name="connsiteX5" fmla="*/ 13306 w 511232"/>
                <a:gd name="connsiteY5" fmla="*/ 274828 h 682341"/>
                <a:gd name="connsiteX6" fmla="*/ 140989 w 511232"/>
                <a:gd name="connsiteY6" fmla="*/ 107181 h 682341"/>
                <a:gd name="connsiteX7" fmla="*/ 390625 w 511232"/>
                <a:gd name="connsiteY7" fmla="*/ 1621 h 682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1232" h="682341">
                  <a:moveTo>
                    <a:pt x="390625" y="1621"/>
                  </a:moveTo>
                  <a:cubicBezTo>
                    <a:pt x="446543" y="-5212"/>
                    <a:pt x="493343" y="8441"/>
                    <a:pt x="508142" y="64038"/>
                  </a:cubicBezTo>
                  <a:cubicBezTo>
                    <a:pt x="513192" y="82866"/>
                    <a:pt x="511134" y="102754"/>
                    <a:pt x="508453" y="121832"/>
                  </a:cubicBezTo>
                  <a:cubicBezTo>
                    <a:pt x="485324" y="287796"/>
                    <a:pt x="417242" y="443971"/>
                    <a:pt x="316492" y="567602"/>
                  </a:cubicBezTo>
                  <a:cubicBezTo>
                    <a:pt x="253024" y="645534"/>
                    <a:pt x="165055" y="737743"/>
                    <a:pt x="80265" y="640359"/>
                  </a:cubicBezTo>
                  <a:cubicBezTo>
                    <a:pt x="5014" y="553948"/>
                    <a:pt x="-17368" y="383621"/>
                    <a:pt x="13306" y="274828"/>
                  </a:cubicBezTo>
                  <a:cubicBezTo>
                    <a:pt x="33443" y="203318"/>
                    <a:pt x="83382" y="146521"/>
                    <a:pt x="140989" y="107181"/>
                  </a:cubicBezTo>
                  <a:cubicBezTo>
                    <a:pt x="178904" y="81308"/>
                    <a:pt x="297428" y="13010"/>
                    <a:pt x="390625" y="16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118" name="Freeform: Shape 117">
              <a:extLst>
                <a:ext uri="{FF2B5EF4-FFF2-40B4-BE49-F238E27FC236}">
                  <a16:creationId xmlns:a16="http://schemas.microsoft.com/office/drawing/2014/main" id="{98C19F66-7FD5-40E7-9815-B07EFECA60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84524" y="3907536"/>
              <a:ext cx="132121" cy="93006"/>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119" name="Graphic 12">
              <a:extLst>
                <a:ext uri="{FF2B5EF4-FFF2-40B4-BE49-F238E27FC236}">
                  <a16:creationId xmlns:a16="http://schemas.microsoft.com/office/drawing/2014/main" id="{D5C72724-3286-4EB9-9914-3494FBE166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42141" y="3272152"/>
              <a:ext cx="180625" cy="158824"/>
            </a:xfrm>
            <a:custGeom>
              <a:avLst/>
              <a:gdLst>
                <a:gd name="connsiteX0" fmla="*/ 63289 w 3341477"/>
                <a:gd name="connsiteY0" fmla="*/ 1933384 h 2938167"/>
                <a:gd name="connsiteX1" fmla="*/ 263314 w 3341477"/>
                <a:gd name="connsiteY1" fmla="*/ 514159 h 2938167"/>
                <a:gd name="connsiteX2" fmla="*/ 1098276 w 3341477"/>
                <a:gd name="connsiteY2" fmla="*/ 952 h 2938167"/>
                <a:gd name="connsiteX3" fmla="*/ 2654089 w 3341477"/>
                <a:gd name="connsiteY3" fmla="*/ 371284 h 2938167"/>
                <a:gd name="connsiteX4" fmla="*/ 3219398 w 3341477"/>
                <a:gd name="connsiteY4" fmla="*/ 2080926 h 2938167"/>
                <a:gd name="connsiteX5" fmla="*/ 2044489 w 3341477"/>
                <a:gd name="connsiteY5" fmla="*/ 2933509 h 2938167"/>
                <a:gd name="connsiteX6" fmla="*/ 453814 w 3341477"/>
                <a:gd name="connsiteY6" fmla="*/ 2495359 h 2938167"/>
                <a:gd name="connsiteX7" fmla="*/ 63289 w 3341477"/>
                <a:gd name="connsiteY7" fmla="*/ 1933384 h 293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1477" h="2938167">
                  <a:moveTo>
                    <a:pt x="63289" y="1933384"/>
                  </a:moveTo>
                  <a:cubicBezTo>
                    <a:pt x="56717" y="1895856"/>
                    <a:pt x="-165311" y="914209"/>
                    <a:pt x="263314" y="514159"/>
                  </a:cubicBezTo>
                  <a:cubicBezTo>
                    <a:pt x="691939" y="114109"/>
                    <a:pt x="609262" y="11620"/>
                    <a:pt x="1098276" y="952"/>
                  </a:cubicBezTo>
                  <a:cubicBezTo>
                    <a:pt x="1587289" y="-9716"/>
                    <a:pt x="2320714" y="66484"/>
                    <a:pt x="2654089" y="371284"/>
                  </a:cubicBezTo>
                  <a:cubicBezTo>
                    <a:pt x="2987464" y="676084"/>
                    <a:pt x="3603732" y="1514094"/>
                    <a:pt x="3219398" y="2080926"/>
                  </a:cubicBezTo>
                  <a:cubicBezTo>
                    <a:pt x="2835064" y="2647759"/>
                    <a:pt x="2558839" y="2895409"/>
                    <a:pt x="2044489" y="2933509"/>
                  </a:cubicBezTo>
                  <a:cubicBezTo>
                    <a:pt x="1530139" y="2971609"/>
                    <a:pt x="701464" y="2771584"/>
                    <a:pt x="453814" y="2495359"/>
                  </a:cubicBezTo>
                  <a:cubicBezTo>
                    <a:pt x="206164" y="2219134"/>
                    <a:pt x="101389" y="2152459"/>
                    <a:pt x="63289" y="1933384"/>
                  </a:cubicBezTo>
                  <a:close/>
                </a:path>
              </a:pathLst>
            </a:custGeom>
            <a:grpFill/>
            <a:ln w="9525" cap="flat">
              <a:noFill/>
              <a:prstDash val="solid"/>
              <a:miter/>
            </a:ln>
          </p:spPr>
          <p:txBody>
            <a:bodyPr rtlCol="0" anchor="ctr"/>
            <a:lstStyle/>
            <a:p>
              <a:endParaRPr lang="en-US"/>
            </a:p>
          </p:txBody>
        </p:sp>
        <p:sp>
          <p:nvSpPr>
            <p:cNvPr id="120" name="Graphic 15">
              <a:extLst>
                <a:ext uri="{FF2B5EF4-FFF2-40B4-BE49-F238E27FC236}">
                  <a16:creationId xmlns:a16="http://schemas.microsoft.com/office/drawing/2014/main" id="{932523A8-D1B0-4E30-B39D-0D5333498E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02136" y="3379098"/>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121" name="Graphic 15">
              <a:extLst>
                <a:ext uri="{FF2B5EF4-FFF2-40B4-BE49-F238E27FC236}">
                  <a16:creationId xmlns:a16="http://schemas.microsoft.com/office/drawing/2014/main" id="{2FA0DBAA-ACBC-42C4-88B2-1EBB6EC007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8005" y="3504095"/>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122" name="Freeform: Shape 121">
              <a:extLst>
                <a:ext uri="{FF2B5EF4-FFF2-40B4-BE49-F238E27FC236}">
                  <a16:creationId xmlns:a16="http://schemas.microsoft.com/office/drawing/2014/main" id="{51AE6197-E637-4088-81E6-76DCE41A5C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43727" y="3666564"/>
              <a:ext cx="173527" cy="138496"/>
            </a:xfrm>
            <a:custGeom>
              <a:avLst/>
              <a:gdLst>
                <a:gd name="connsiteX0" fmla="*/ 237392 w 789043"/>
                <a:gd name="connsiteY0" fmla="*/ 81 h 629754"/>
                <a:gd name="connsiteX1" fmla="*/ 758692 w 789043"/>
                <a:gd name="connsiteY1" fmla="*/ 233550 h 629754"/>
                <a:gd name="connsiteX2" fmla="*/ 650647 w 789043"/>
                <a:gd name="connsiteY2" fmla="*/ 335111 h 629754"/>
                <a:gd name="connsiteX3" fmla="*/ 315041 w 789043"/>
                <a:gd name="connsiteY3" fmla="*/ 584992 h 629754"/>
                <a:gd name="connsiteX4" fmla="*/ 192159 w 789043"/>
                <a:gd name="connsiteY4" fmla="*/ 625953 h 629754"/>
                <a:gd name="connsiteX5" fmla="*/ 124264 w 789043"/>
                <a:gd name="connsiteY5" fmla="*/ 552260 h 629754"/>
                <a:gd name="connsiteX6" fmla="*/ 1631 w 789043"/>
                <a:gd name="connsiteY6" fmla="*/ 133735 h 629754"/>
                <a:gd name="connsiteX7" fmla="*/ 35422 w 789043"/>
                <a:gd name="connsiteY7" fmla="*/ 14157 h 629754"/>
                <a:gd name="connsiteX8" fmla="*/ 113728 w 789043"/>
                <a:gd name="connsiteY8" fmla="*/ 378 h 629754"/>
                <a:gd name="connsiteX9" fmla="*/ 237392 w 789043"/>
                <a:gd name="connsiteY9" fmla="*/ 81 h 62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9043" h="629754">
                  <a:moveTo>
                    <a:pt x="237392" y="81"/>
                  </a:moveTo>
                  <a:cubicBezTo>
                    <a:pt x="474795" y="-992"/>
                    <a:pt x="907215" y="10463"/>
                    <a:pt x="758692" y="233550"/>
                  </a:cubicBezTo>
                  <a:cubicBezTo>
                    <a:pt x="731135" y="274948"/>
                    <a:pt x="690486" y="305435"/>
                    <a:pt x="650647" y="335111"/>
                  </a:cubicBezTo>
                  <a:cubicBezTo>
                    <a:pt x="538737" y="418405"/>
                    <a:pt x="426889" y="501698"/>
                    <a:pt x="315041" y="584992"/>
                  </a:cubicBezTo>
                  <a:cubicBezTo>
                    <a:pt x="278943" y="611863"/>
                    <a:pt x="234865" y="640167"/>
                    <a:pt x="192159" y="625953"/>
                  </a:cubicBezTo>
                  <a:cubicBezTo>
                    <a:pt x="159614" y="615105"/>
                    <a:pt x="139851" y="582810"/>
                    <a:pt x="124264" y="552260"/>
                  </a:cubicBezTo>
                  <a:cubicBezTo>
                    <a:pt x="57742" y="422021"/>
                    <a:pt x="15908" y="279250"/>
                    <a:pt x="1631" y="133735"/>
                  </a:cubicBezTo>
                  <a:cubicBezTo>
                    <a:pt x="-2671" y="90343"/>
                    <a:pt x="-676" y="38596"/>
                    <a:pt x="35422" y="14157"/>
                  </a:cubicBezTo>
                  <a:cubicBezTo>
                    <a:pt x="57804" y="-931"/>
                    <a:pt x="86795" y="-557"/>
                    <a:pt x="113728" y="378"/>
                  </a:cubicBezTo>
                  <a:cubicBezTo>
                    <a:pt x="138207" y="1243"/>
                    <a:pt x="182606" y="328"/>
                    <a:pt x="237392" y="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7016224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15BBC7-15EE-5446-AE93-8ACAB1D4502C}"/>
              </a:ext>
            </a:extLst>
          </p:cNvPr>
          <p:cNvSpPr>
            <a:spLocks noGrp="1"/>
          </p:cNvSpPr>
          <p:nvPr>
            <p:ph type="title"/>
          </p:nvPr>
        </p:nvSpPr>
        <p:spPr/>
        <p:txBody>
          <a:bodyPr/>
          <a:lstStyle/>
          <a:p>
            <a:r>
              <a:rPr lang="en-US" dirty="0" err="1"/>
              <a:t>Lời</a:t>
            </a:r>
            <a:r>
              <a:rPr lang="en-US" dirty="0"/>
              <a:t> </a:t>
            </a:r>
            <a:r>
              <a:rPr lang="en-US" dirty="0" err="1"/>
              <a:t>Kết</a:t>
            </a:r>
            <a:r>
              <a:rPr lang="en-US" dirty="0"/>
              <a:t> </a:t>
            </a:r>
            <a:r>
              <a:rPr lang="en-US" dirty="0" err="1"/>
              <a:t>về</a:t>
            </a:r>
            <a:r>
              <a:rPr lang="en-US" dirty="0"/>
              <a:t> </a:t>
            </a:r>
            <a:r>
              <a:rPr lang="en-US" dirty="0" err="1"/>
              <a:t>Thái</a:t>
            </a:r>
            <a:r>
              <a:rPr lang="en-US" dirty="0"/>
              <a:t> </a:t>
            </a:r>
            <a:r>
              <a:rPr lang="en-US" dirty="0" err="1"/>
              <a:t>độ</a:t>
            </a:r>
            <a:r>
              <a:rPr lang="en-US" dirty="0"/>
              <a:t> </a:t>
            </a:r>
            <a:r>
              <a:rPr lang="en-US" dirty="0" err="1"/>
              <a:t>ứng</a:t>
            </a:r>
            <a:r>
              <a:rPr lang="en-US" dirty="0"/>
              <a:t> </a:t>
            </a:r>
            <a:r>
              <a:rPr lang="en-US" dirty="0" err="1"/>
              <a:t>xữ</a:t>
            </a:r>
            <a:endParaRPr lang="en-US" dirty="0"/>
          </a:p>
        </p:txBody>
      </p:sp>
      <p:sp>
        <p:nvSpPr>
          <p:cNvPr id="3" name="Content Placeholder 2">
            <a:extLst>
              <a:ext uri="{FF2B5EF4-FFF2-40B4-BE49-F238E27FC236}">
                <a16:creationId xmlns:a16="http://schemas.microsoft.com/office/drawing/2014/main" id="{2EEF5CED-6311-EC45-A010-45C7E11780EF}"/>
              </a:ext>
            </a:extLst>
          </p:cNvPr>
          <p:cNvSpPr>
            <a:spLocks noGrp="1"/>
          </p:cNvSpPr>
          <p:nvPr>
            <p:ph idx="1"/>
          </p:nvPr>
        </p:nvSpPr>
        <p:spPr/>
        <p:txBody>
          <a:bodyPr>
            <a:normAutofit/>
          </a:bodyPr>
          <a:lstStyle/>
          <a:p>
            <a:pPr marL="457200" indent="-457200">
              <a:buAutoNum type="arabicPeriod"/>
            </a:pPr>
            <a:r>
              <a:rPr lang="en-US" sz="2800" dirty="0" err="1"/>
              <a:t>Chúa</a:t>
            </a:r>
            <a:r>
              <a:rPr lang="en-US" sz="2800" dirty="0"/>
              <a:t> </a:t>
            </a:r>
            <a:r>
              <a:rPr lang="en-US" sz="2800" dirty="0" err="1"/>
              <a:t>cân</a:t>
            </a:r>
            <a:r>
              <a:rPr lang="en-US" sz="2800" dirty="0"/>
              <a:t> </a:t>
            </a:r>
            <a:r>
              <a:rPr lang="en-US" sz="2800" dirty="0" err="1"/>
              <a:t>nhắc</a:t>
            </a:r>
            <a:r>
              <a:rPr lang="en-US" sz="2800" dirty="0"/>
              <a:t> </a:t>
            </a:r>
            <a:r>
              <a:rPr lang="en-US" sz="2800" dirty="0" err="1"/>
              <a:t>tấm</a:t>
            </a:r>
            <a:r>
              <a:rPr lang="en-US" sz="2800" dirty="0"/>
              <a:t> </a:t>
            </a:r>
            <a:r>
              <a:rPr lang="en-US" sz="2800" dirty="0" err="1"/>
              <a:t>lòng</a:t>
            </a:r>
            <a:r>
              <a:rPr lang="en-US" sz="2800" dirty="0"/>
              <a:t> </a:t>
            </a:r>
            <a:r>
              <a:rPr lang="en-US" sz="2800" dirty="0" err="1"/>
              <a:t>của</a:t>
            </a:r>
            <a:r>
              <a:rPr lang="en-US" sz="2800" dirty="0"/>
              <a:t> con </a:t>
            </a:r>
            <a:r>
              <a:rPr lang="en-US" sz="2800" dirty="0" err="1"/>
              <a:t>cái</a:t>
            </a:r>
            <a:r>
              <a:rPr lang="en-US" sz="2800" dirty="0"/>
              <a:t> </a:t>
            </a:r>
            <a:r>
              <a:rPr lang="en-US" sz="2800" dirty="0" err="1"/>
              <a:t>Ngài</a:t>
            </a:r>
            <a:r>
              <a:rPr lang="en-US" sz="2800" dirty="0"/>
              <a:t> </a:t>
            </a:r>
            <a:r>
              <a:rPr lang="en-US" sz="2800" dirty="0" err="1"/>
              <a:t>hơn</a:t>
            </a:r>
            <a:r>
              <a:rPr lang="en-US" sz="2800" dirty="0"/>
              <a:t> </a:t>
            </a:r>
            <a:r>
              <a:rPr lang="en-US" sz="2800" dirty="0" err="1"/>
              <a:t>là</a:t>
            </a:r>
            <a:r>
              <a:rPr lang="en-US" sz="2800" dirty="0"/>
              <a:t> </a:t>
            </a:r>
            <a:r>
              <a:rPr lang="en-US" sz="2800" dirty="0" err="1"/>
              <a:t>của</a:t>
            </a:r>
            <a:r>
              <a:rPr lang="en-US" sz="2800" dirty="0"/>
              <a:t> </a:t>
            </a:r>
            <a:r>
              <a:rPr lang="en-US" sz="2800" dirty="0" err="1"/>
              <a:t>lễ</a:t>
            </a:r>
            <a:r>
              <a:rPr lang="en-US" sz="2800" dirty="0"/>
              <a:t> hay </a:t>
            </a:r>
            <a:r>
              <a:rPr lang="en-US" sz="2800" dirty="0" err="1"/>
              <a:t>cách</a:t>
            </a:r>
            <a:r>
              <a:rPr lang="en-US" sz="2800" dirty="0"/>
              <a:t> </a:t>
            </a:r>
            <a:r>
              <a:rPr lang="en-US" sz="2800" dirty="0" err="1"/>
              <a:t>giữ</a:t>
            </a:r>
            <a:r>
              <a:rPr lang="en-US" sz="2800" dirty="0"/>
              <a:t> </a:t>
            </a:r>
            <a:r>
              <a:rPr lang="en-US" sz="2800" dirty="0" err="1"/>
              <a:t>gìn</a:t>
            </a:r>
            <a:r>
              <a:rPr lang="en-US" sz="2800" dirty="0"/>
              <a:t> </a:t>
            </a:r>
            <a:r>
              <a:rPr lang="en-US" sz="2800" dirty="0" err="1"/>
              <a:t>giáo</a:t>
            </a:r>
            <a:r>
              <a:rPr lang="en-US" sz="2800" dirty="0"/>
              <a:t> </a:t>
            </a:r>
            <a:r>
              <a:rPr lang="en-US" sz="2800" dirty="0" err="1"/>
              <a:t>nghi</a:t>
            </a:r>
            <a:r>
              <a:rPr lang="en-US" sz="2800" dirty="0"/>
              <a:t>.</a:t>
            </a:r>
          </a:p>
          <a:p>
            <a:pPr marL="457200" indent="-457200">
              <a:buAutoNum type="arabicPeriod"/>
            </a:pPr>
            <a:r>
              <a:rPr lang="en-US" sz="2800" dirty="0" err="1"/>
              <a:t>Không</a:t>
            </a:r>
            <a:r>
              <a:rPr lang="en-US" sz="2800" dirty="0"/>
              <a:t> </a:t>
            </a:r>
            <a:r>
              <a:rPr lang="en-US" sz="2800" dirty="0" err="1"/>
              <a:t>thể</a:t>
            </a:r>
            <a:r>
              <a:rPr lang="en-US" sz="2800" dirty="0"/>
              <a:t> </a:t>
            </a:r>
            <a:r>
              <a:rPr lang="en-US" sz="2800" dirty="0" err="1"/>
              <a:t>làm</a:t>
            </a:r>
            <a:r>
              <a:rPr lang="en-US" sz="2800" dirty="0"/>
              <a:t> </a:t>
            </a:r>
            <a:r>
              <a:rPr lang="en-US" sz="2800" dirty="0" err="1"/>
              <a:t>đẹp</a:t>
            </a:r>
            <a:r>
              <a:rPr lang="en-US" sz="2800" dirty="0"/>
              <a:t> </a:t>
            </a:r>
            <a:r>
              <a:rPr lang="en-US" sz="2800" dirty="0" err="1"/>
              <a:t>lòng</a:t>
            </a:r>
            <a:r>
              <a:rPr lang="en-US" sz="2800" dirty="0"/>
              <a:t> </a:t>
            </a:r>
            <a:r>
              <a:rPr lang="en-US" sz="2800" dirty="0" err="1"/>
              <a:t>Ngài</a:t>
            </a:r>
            <a:r>
              <a:rPr lang="en-US" sz="2800" dirty="0"/>
              <a:t> </a:t>
            </a:r>
            <a:r>
              <a:rPr lang="en-US" sz="2800" dirty="0" err="1"/>
              <a:t>bằng</a:t>
            </a:r>
            <a:r>
              <a:rPr lang="en-US" sz="2800" dirty="0"/>
              <a:t> </a:t>
            </a:r>
            <a:r>
              <a:rPr lang="en-US" sz="2800" dirty="0" err="1"/>
              <a:t>nghi</a:t>
            </a:r>
            <a:r>
              <a:rPr lang="en-US" sz="2800" dirty="0"/>
              <a:t> </a:t>
            </a:r>
            <a:r>
              <a:rPr lang="en-US" sz="2800" dirty="0" err="1"/>
              <a:t>thức</a:t>
            </a:r>
            <a:r>
              <a:rPr lang="en-US" sz="2800" dirty="0"/>
              <a:t> </a:t>
            </a:r>
            <a:r>
              <a:rPr lang="en-US" sz="2800" dirty="0" err="1"/>
              <a:t>nhưng</a:t>
            </a:r>
            <a:r>
              <a:rPr lang="en-US" sz="2800" dirty="0"/>
              <a:t> </a:t>
            </a:r>
            <a:r>
              <a:rPr lang="en-US" sz="2800" dirty="0" err="1"/>
              <a:t>bằng</a:t>
            </a:r>
            <a:r>
              <a:rPr lang="en-US" sz="2800" dirty="0"/>
              <a:t> </a:t>
            </a:r>
            <a:r>
              <a:rPr lang="en-US" sz="2800" dirty="0" err="1"/>
              <a:t>nếp</a:t>
            </a:r>
            <a:r>
              <a:rPr lang="en-US" sz="2800" dirty="0"/>
              <a:t> </a:t>
            </a:r>
            <a:r>
              <a:rPr lang="en-US" sz="2800" dirty="0" err="1"/>
              <a:t>sống</a:t>
            </a:r>
            <a:r>
              <a:rPr lang="en-US" sz="2800" dirty="0"/>
              <a:t> </a:t>
            </a:r>
            <a:r>
              <a:rPr lang="en-US" sz="2800" dirty="0" err="1"/>
              <a:t>nhu</a:t>
            </a:r>
            <a:r>
              <a:rPr lang="en-US" sz="2800" dirty="0"/>
              <a:t> </a:t>
            </a:r>
            <a:r>
              <a:rPr lang="en-US" sz="2800" dirty="0" err="1"/>
              <a:t>mì</a:t>
            </a:r>
            <a:r>
              <a:rPr lang="en-US" sz="2800" dirty="0"/>
              <a:t> </a:t>
            </a:r>
            <a:r>
              <a:rPr lang="en-US" sz="2800" dirty="0" err="1"/>
              <a:t>khiêm</a:t>
            </a:r>
            <a:r>
              <a:rPr lang="en-US" sz="2800" dirty="0"/>
              <a:t> </a:t>
            </a:r>
            <a:r>
              <a:rPr lang="en-US" sz="2800" dirty="0" err="1"/>
              <a:t>nhường</a:t>
            </a:r>
            <a:endParaRPr lang="en-US" sz="2800" dirty="0"/>
          </a:p>
        </p:txBody>
      </p:sp>
    </p:spTree>
    <p:extLst>
      <p:ext uri="{BB962C8B-B14F-4D97-AF65-F5344CB8AC3E}">
        <p14:creationId xmlns:p14="http://schemas.microsoft.com/office/powerpoint/2010/main" val="18318745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48" name="Freeform: Shape 54">
            <a:extLst>
              <a:ext uri="{FF2B5EF4-FFF2-40B4-BE49-F238E27FC236}">
                <a16:creationId xmlns:a16="http://schemas.microsoft.com/office/drawing/2014/main" id="{435959F4-53DA-47FF-BC24-1E5B75C69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753030" y="5516668"/>
            <a:ext cx="2438970" cy="1341332"/>
          </a:xfrm>
          <a:custGeom>
            <a:avLst/>
            <a:gdLst>
              <a:gd name="connsiteX0" fmla="*/ 2025355 w 2438970"/>
              <a:gd name="connsiteY0" fmla="*/ 235 h 1341332"/>
              <a:gd name="connsiteX1" fmla="*/ 2381960 w 2438970"/>
              <a:gd name="connsiteY1" fmla="*/ 44517 h 1341332"/>
              <a:gd name="connsiteX2" fmla="*/ 2438970 w 2438970"/>
              <a:gd name="connsiteY2" fmla="*/ 58872 h 1341332"/>
              <a:gd name="connsiteX3" fmla="*/ 2438970 w 2438970"/>
              <a:gd name="connsiteY3" fmla="*/ 1341332 h 1341332"/>
              <a:gd name="connsiteX4" fmla="*/ 0 w 2438970"/>
              <a:gd name="connsiteY4" fmla="*/ 1341332 h 1341332"/>
              <a:gd name="connsiteX5" fmla="*/ 13333 w 2438970"/>
              <a:gd name="connsiteY5" fmla="*/ 1328018 h 1341332"/>
              <a:gd name="connsiteX6" fmla="*/ 936262 w 2438970"/>
              <a:gd name="connsiteY6" fmla="*/ 459947 h 1341332"/>
              <a:gd name="connsiteX7" fmla="*/ 1554028 w 2438970"/>
              <a:gd name="connsiteY7" fmla="*/ 71153 h 1341332"/>
              <a:gd name="connsiteX8" fmla="*/ 2025355 w 2438970"/>
              <a:gd name="connsiteY8" fmla="*/ 235 h 134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970" h="1341332">
                <a:moveTo>
                  <a:pt x="2025355" y="235"/>
                </a:moveTo>
                <a:cubicBezTo>
                  <a:pt x="2143847" y="2306"/>
                  <a:pt x="2262766" y="17993"/>
                  <a:pt x="2381960" y="44517"/>
                </a:cubicBezTo>
                <a:lnTo>
                  <a:pt x="2438970" y="58872"/>
                </a:lnTo>
                <a:lnTo>
                  <a:pt x="2438970" y="1341332"/>
                </a:lnTo>
                <a:lnTo>
                  <a:pt x="0" y="1341332"/>
                </a:lnTo>
                <a:lnTo>
                  <a:pt x="13333" y="1328018"/>
                </a:lnTo>
                <a:cubicBezTo>
                  <a:pt x="324723" y="1028950"/>
                  <a:pt x="645390" y="738459"/>
                  <a:pt x="936262" y="459947"/>
                </a:cubicBezTo>
                <a:cubicBezTo>
                  <a:pt x="1139660" y="265152"/>
                  <a:pt x="1345794" y="140817"/>
                  <a:pt x="1554028" y="71153"/>
                </a:cubicBezTo>
                <a:cubicBezTo>
                  <a:pt x="1710136" y="18918"/>
                  <a:pt x="1867365" y="-2526"/>
                  <a:pt x="2025355" y="235"/>
                </a:cubicBezTo>
                <a:close/>
              </a:path>
            </a:pathLst>
          </a:custGeom>
          <a:solidFill>
            <a:schemeClr val="accent2">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249" name="Group 56">
            <a:extLst>
              <a:ext uri="{FF2B5EF4-FFF2-40B4-BE49-F238E27FC236}">
                <a16:creationId xmlns:a16="http://schemas.microsoft.com/office/drawing/2014/main" id="{A7CF83E8-F6F0-41E3-B580-7412A04DDFB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776050" y="5204025"/>
            <a:ext cx="886141" cy="802496"/>
            <a:chOff x="10948005" y="3272152"/>
            <a:chExt cx="868640" cy="786648"/>
          </a:xfrm>
          <a:solidFill>
            <a:schemeClr val="accent1"/>
          </a:solidFill>
        </p:grpSpPr>
        <p:sp>
          <p:nvSpPr>
            <p:cNvPr id="250" name="Freeform: Shape 57">
              <a:extLst>
                <a:ext uri="{FF2B5EF4-FFF2-40B4-BE49-F238E27FC236}">
                  <a16:creationId xmlns:a16="http://schemas.microsoft.com/office/drawing/2014/main" id="{1A0B6DBB-705D-48D0-842C-F9DFA7684D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94317" y="3944888"/>
              <a:ext cx="128449" cy="113912"/>
            </a:xfrm>
            <a:custGeom>
              <a:avLst/>
              <a:gdLst>
                <a:gd name="connsiteX0" fmla="*/ 237621 w 453152"/>
                <a:gd name="connsiteY0" fmla="*/ 965 h 401867"/>
                <a:gd name="connsiteX1" fmla="*/ 370246 w 453152"/>
                <a:gd name="connsiteY1" fmla="*/ 23666 h 401867"/>
                <a:gd name="connsiteX2" fmla="*/ 437392 w 453152"/>
                <a:gd name="connsiteY2" fmla="*/ 198545 h 401867"/>
                <a:gd name="connsiteX3" fmla="*/ 67745 w 453152"/>
                <a:gd name="connsiteY3" fmla="*/ 392003 h 401867"/>
                <a:gd name="connsiteX4" fmla="*/ 911 w 453152"/>
                <a:gd name="connsiteY4" fmla="*/ 254095 h 401867"/>
                <a:gd name="connsiteX5" fmla="*/ 115564 w 453152"/>
                <a:gd name="connsiteY5" fmla="*/ 51160 h 401867"/>
                <a:gd name="connsiteX6" fmla="*/ 237621 w 453152"/>
                <a:gd name="connsiteY6" fmla="*/ 965 h 40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152" h="401867">
                  <a:moveTo>
                    <a:pt x="237621" y="965"/>
                  </a:moveTo>
                  <a:cubicBezTo>
                    <a:pt x="283632" y="-2971"/>
                    <a:pt x="331405" y="5243"/>
                    <a:pt x="370246" y="23666"/>
                  </a:cubicBezTo>
                  <a:cubicBezTo>
                    <a:pt x="436830" y="55275"/>
                    <a:pt x="477168" y="116810"/>
                    <a:pt x="437392" y="198545"/>
                  </a:cubicBezTo>
                  <a:cubicBezTo>
                    <a:pt x="391568" y="292624"/>
                    <a:pt x="176850" y="441630"/>
                    <a:pt x="67745" y="392003"/>
                  </a:cubicBezTo>
                  <a:cubicBezTo>
                    <a:pt x="18056" y="369372"/>
                    <a:pt x="-5012" y="308398"/>
                    <a:pt x="911" y="254095"/>
                  </a:cubicBezTo>
                  <a:cubicBezTo>
                    <a:pt x="9203" y="178033"/>
                    <a:pt x="61012" y="103094"/>
                    <a:pt x="115564" y="51160"/>
                  </a:cubicBezTo>
                  <a:cubicBezTo>
                    <a:pt x="147361" y="20985"/>
                    <a:pt x="191610" y="4900"/>
                    <a:pt x="237621" y="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51" name="Freeform: Shape 58">
              <a:extLst>
                <a:ext uri="{FF2B5EF4-FFF2-40B4-BE49-F238E27FC236}">
                  <a16:creationId xmlns:a16="http://schemas.microsoft.com/office/drawing/2014/main" id="{C194A764-16E1-4D0D-9357-76F80E608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53045" y="3808430"/>
              <a:ext cx="144912" cy="193414"/>
            </a:xfrm>
            <a:custGeom>
              <a:avLst/>
              <a:gdLst>
                <a:gd name="connsiteX0" fmla="*/ 390625 w 511232"/>
                <a:gd name="connsiteY0" fmla="*/ 1621 h 682341"/>
                <a:gd name="connsiteX1" fmla="*/ 508142 w 511232"/>
                <a:gd name="connsiteY1" fmla="*/ 64038 h 682341"/>
                <a:gd name="connsiteX2" fmla="*/ 508453 w 511232"/>
                <a:gd name="connsiteY2" fmla="*/ 121832 h 682341"/>
                <a:gd name="connsiteX3" fmla="*/ 316492 w 511232"/>
                <a:gd name="connsiteY3" fmla="*/ 567602 h 682341"/>
                <a:gd name="connsiteX4" fmla="*/ 80265 w 511232"/>
                <a:gd name="connsiteY4" fmla="*/ 640359 h 682341"/>
                <a:gd name="connsiteX5" fmla="*/ 13306 w 511232"/>
                <a:gd name="connsiteY5" fmla="*/ 274828 h 682341"/>
                <a:gd name="connsiteX6" fmla="*/ 140989 w 511232"/>
                <a:gd name="connsiteY6" fmla="*/ 107181 h 682341"/>
                <a:gd name="connsiteX7" fmla="*/ 390625 w 511232"/>
                <a:gd name="connsiteY7" fmla="*/ 1621 h 682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1232" h="682341">
                  <a:moveTo>
                    <a:pt x="390625" y="1621"/>
                  </a:moveTo>
                  <a:cubicBezTo>
                    <a:pt x="446543" y="-5212"/>
                    <a:pt x="493343" y="8441"/>
                    <a:pt x="508142" y="64038"/>
                  </a:cubicBezTo>
                  <a:cubicBezTo>
                    <a:pt x="513192" y="82866"/>
                    <a:pt x="511134" y="102754"/>
                    <a:pt x="508453" y="121832"/>
                  </a:cubicBezTo>
                  <a:cubicBezTo>
                    <a:pt x="485324" y="287796"/>
                    <a:pt x="417242" y="443971"/>
                    <a:pt x="316492" y="567602"/>
                  </a:cubicBezTo>
                  <a:cubicBezTo>
                    <a:pt x="253024" y="645534"/>
                    <a:pt x="165055" y="737743"/>
                    <a:pt x="80265" y="640359"/>
                  </a:cubicBezTo>
                  <a:cubicBezTo>
                    <a:pt x="5014" y="553948"/>
                    <a:pt x="-17368" y="383621"/>
                    <a:pt x="13306" y="274828"/>
                  </a:cubicBezTo>
                  <a:cubicBezTo>
                    <a:pt x="33443" y="203318"/>
                    <a:pt x="83382" y="146521"/>
                    <a:pt x="140989" y="107181"/>
                  </a:cubicBezTo>
                  <a:cubicBezTo>
                    <a:pt x="178904" y="81308"/>
                    <a:pt x="297428" y="13010"/>
                    <a:pt x="390625" y="16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52" name="Freeform: Shape 59">
              <a:extLst>
                <a:ext uri="{FF2B5EF4-FFF2-40B4-BE49-F238E27FC236}">
                  <a16:creationId xmlns:a16="http://schemas.microsoft.com/office/drawing/2014/main" id="{115B7F3F-A40D-4F24-8536-E2420B4332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84524" y="3907536"/>
              <a:ext cx="132121" cy="93006"/>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53" name="Graphic 12">
              <a:extLst>
                <a:ext uri="{FF2B5EF4-FFF2-40B4-BE49-F238E27FC236}">
                  <a16:creationId xmlns:a16="http://schemas.microsoft.com/office/drawing/2014/main" id="{CEF42844-A829-4ED2-A360-63BB2A7C45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42141" y="3272152"/>
              <a:ext cx="180625" cy="158824"/>
            </a:xfrm>
            <a:custGeom>
              <a:avLst/>
              <a:gdLst>
                <a:gd name="connsiteX0" fmla="*/ 63289 w 3341477"/>
                <a:gd name="connsiteY0" fmla="*/ 1933384 h 2938167"/>
                <a:gd name="connsiteX1" fmla="*/ 263314 w 3341477"/>
                <a:gd name="connsiteY1" fmla="*/ 514159 h 2938167"/>
                <a:gd name="connsiteX2" fmla="*/ 1098276 w 3341477"/>
                <a:gd name="connsiteY2" fmla="*/ 952 h 2938167"/>
                <a:gd name="connsiteX3" fmla="*/ 2654089 w 3341477"/>
                <a:gd name="connsiteY3" fmla="*/ 371284 h 2938167"/>
                <a:gd name="connsiteX4" fmla="*/ 3219398 w 3341477"/>
                <a:gd name="connsiteY4" fmla="*/ 2080926 h 2938167"/>
                <a:gd name="connsiteX5" fmla="*/ 2044489 w 3341477"/>
                <a:gd name="connsiteY5" fmla="*/ 2933509 h 2938167"/>
                <a:gd name="connsiteX6" fmla="*/ 453814 w 3341477"/>
                <a:gd name="connsiteY6" fmla="*/ 2495359 h 2938167"/>
                <a:gd name="connsiteX7" fmla="*/ 63289 w 3341477"/>
                <a:gd name="connsiteY7" fmla="*/ 1933384 h 293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1477" h="2938167">
                  <a:moveTo>
                    <a:pt x="63289" y="1933384"/>
                  </a:moveTo>
                  <a:cubicBezTo>
                    <a:pt x="56717" y="1895856"/>
                    <a:pt x="-165311" y="914209"/>
                    <a:pt x="263314" y="514159"/>
                  </a:cubicBezTo>
                  <a:cubicBezTo>
                    <a:pt x="691939" y="114109"/>
                    <a:pt x="609262" y="11620"/>
                    <a:pt x="1098276" y="952"/>
                  </a:cubicBezTo>
                  <a:cubicBezTo>
                    <a:pt x="1587289" y="-9716"/>
                    <a:pt x="2320714" y="66484"/>
                    <a:pt x="2654089" y="371284"/>
                  </a:cubicBezTo>
                  <a:cubicBezTo>
                    <a:pt x="2987464" y="676084"/>
                    <a:pt x="3603732" y="1514094"/>
                    <a:pt x="3219398" y="2080926"/>
                  </a:cubicBezTo>
                  <a:cubicBezTo>
                    <a:pt x="2835064" y="2647759"/>
                    <a:pt x="2558839" y="2895409"/>
                    <a:pt x="2044489" y="2933509"/>
                  </a:cubicBezTo>
                  <a:cubicBezTo>
                    <a:pt x="1530139" y="2971609"/>
                    <a:pt x="701464" y="2771584"/>
                    <a:pt x="453814" y="2495359"/>
                  </a:cubicBezTo>
                  <a:cubicBezTo>
                    <a:pt x="206164" y="2219134"/>
                    <a:pt x="101389" y="2152459"/>
                    <a:pt x="63289" y="1933384"/>
                  </a:cubicBezTo>
                  <a:close/>
                </a:path>
              </a:pathLst>
            </a:custGeom>
            <a:grpFill/>
            <a:ln w="9525" cap="flat">
              <a:noFill/>
              <a:prstDash val="solid"/>
              <a:miter/>
            </a:ln>
          </p:spPr>
          <p:txBody>
            <a:bodyPr rtlCol="0" anchor="ctr"/>
            <a:lstStyle/>
            <a:p>
              <a:endParaRPr lang="en-US"/>
            </a:p>
          </p:txBody>
        </p:sp>
        <p:sp>
          <p:nvSpPr>
            <p:cNvPr id="254" name="Graphic 15">
              <a:extLst>
                <a:ext uri="{FF2B5EF4-FFF2-40B4-BE49-F238E27FC236}">
                  <a16:creationId xmlns:a16="http://schemas.microsoft.com/office/drawing/2014/main" id="{57B23B52-A1C3-44EF-BC11-9094A0DA11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02136" y="3379098"/>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255" name="Graphic 15">
              <a:extLst>
                <a:ext uri="{FF2B5EF4-FFF2-40B4-BE49-F238E27FC236}">
                  <a16:creationId xmlns:a16="http://schemas.microsoft.com/office/drawing/2014/main" id="{064E08E5-DA92-4CF2-A0BF-E341800227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8005" y="3504095"/>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256" name="Freeform: Shape 63">
              <a:extLst>
                <a:ext uri="{FF2B5EF4-FFF2-40B4-BE49-F238E27FC236}">
                  <a16:creationId xmlns:a16="http://schemas.microsoft.com/office/drawing/2014/main" id="{7A222560-E657-4CAE-B667-7BE9E224B2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43727" y="3666564"/>
              <a:ext cx="173527" cy="138496"/>
            </a:xfrm>
            <a:custGeom>
              <a:avLst/>
              <a:gdLst>
                <a:gd name="connsiteX0" fmla="*/ 237392 w 789043"/>
                <a:gd name="connsiteY0" fmla="*/ 81 h 629754"/>
                <a:gd name="connsiteX1" fmla="*/ 758692 w 789043"/>
                <a:gd name="connsiteY1" fmla="*/ 233550 h 629754"/>
                <a:gd name="connsiteX2" fmla="*/ 650647 w 789043"/>
                <a:gd name="connsiteY2" fmla="*/ 335111 h 629754"/>
                <a:gd name="connsiteX3" fmla="*/ 315041 w 789043"/>
                <a:gd name="connsiteY3" fmla="*/ 584992 h 629754"/>
                <a:gd name="connsiteX4" fmla="*/ 192159 w 789043"/>
                <a:gd name="connsiteY4" fmla="*/ 625953 h 629754"/>
                <a:gd name="connsiteX5" fmla="*/ 124264 w 789043"/>
                <a:gd name="connsiteY5" fmla="*/ 552260 h 629754"/>
                <a:gd name="connsiteX6" fmla="*/ 1631 w 789043"/>
                <a:gd name="connsiteY6" fmla="*/ 133735 h 629754"/>
                <a:gd name="connsiteX7" fmla="*/ 35422 w 789043"/>
                <a:gd name="connsiteY7" fmla="*/ 14157 h 629754"/>
                <a:gd name="connsiteX8" fmla="*/ 113728 w 789043"/>
                <a:gd name="connsiteY8" fmla="*/ 378 h 629754"/>
                <a:gd name="connsiteX9" fmla="*/ 237392 w 789043"/>
                <a:gd name="connsiteY9" fmla="*/ 81 h 62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9043" h="629754">
                  <a:moveTo>
                    <a:pt x="237392" y="81"/>
                  </a:moveTo>
                  <a:cubicBezTo>
                    <a:pt x="474795" y="-992"/>
                    <a:pt x="907215" y="10463"/>
                    <a:pt x="758692" y="233550"/>
                  </a:cubicBezTo>
                  <a:cubicBezTo>
                    <a:pt x="731135" y="274948"/>
                    <a:pt x="690486" y="305435"/>
                    <a:pt x="650647" y="335111"/>
                  </a:cubicBezTo>
                  <a:cubicBezTo>
                    <a:pt x="538737" y="418405"/>
                    <a:pt x="426889" y="501698"/>
                    <a:pt x="315041" y="584992"/>
                  </a:cubicBezTo>
                  <a:cubicBezTo>
                    <a:pt x="278943" y="611863"/>
                    <a:pt x="234865" y="640167"/>
                    <a:pt x="192159" y="625953"/>
                  </a:cubicBezTo>
                  <a:cubicBezTo>
                    <a:pt x="159614" y="615105"/>
                    <a:pt x="139851" y="582810"/>
                    <a:pt x="124264" y="552260"/>
                  </a:cubicBezTo>
                  <a:cubicBezTo>
                    <a:pt x="57742" y="422021"/>
                    <a:pt x="15908" y="279250"/>
                    <a:pt x="1631" y="133735"/>
                  </a:cubicBezTo>
                  <a:cubicBezTo>
                    <a:pt x="-2671" y="90343"/>
                    <a:pt x="-676" y="38596"/>
                    <a:pt x="35422" y="14157"/>
                  </a:cubicBezTo>
                  <a:cubicBezTo>
                    <a:pt x="57804" y="-931"/>
                    <a:pt x="86795" y="-557"/>
                    <a:pt x="113728" y="378"/>
                  </a:cubicBezTo>
                  <a:cubicBezTo>
                    <a:pt x="138207" y="1243"/>
                    <a:pt x="182606" y="328"/>
                    <a:pt x="237392" y="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57" name="Freeform: Shape 65">
            <a:extLst>
              <a:ext uri="{FF2B5EF4-FFF2-40B4-BE49-F238E27FC236}">
                <a16:creationId xmlns:a16="http://schemas.microsoft.com/office/drawing/2014/main" id="{59226104-0061-4319-8237-9C001BF85D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15181" y="-615181"/>
            <a:ext cx="1085312" cy="2315675"/>
          </a:xfrm>
          <a:custGeom>
            <a:avLst/>
            <a:gdLst>
              <a:gd name="connsiteX0" fmla="*/ 0 w 1085312"/>
              <a:gd name="connsiteY0" fmla="*/ 2315675 h 2315675"/>
              <a:gd name="connsiteX1" fmla="*/ 0 w 1085312"/>
              <a:gd name="connsiteY1" fmla="*/ 0 h 2315675"/>
              <a:gd name="connsiteX2" fmla="*/ 53089 w 1085312"/>
              <a:gd name="connsiteY2" fmla="*/ 4542 h 2315675"/>
              <a:gd name="connsiteX3" fmla="*/ 790077 w 1085312"/>
              <a:gd name="connsiteY3" fmla="*/ 872756 h 2315675"/>
              <a:gd name="connsiteX4" fmla="*/ 1085252 w 1085312"/>
              <a:gd name="connsiteY4" fmla="*/ 1943649 h 2315675"/>
              <a:gd name="connsiteX5" fmla="*/ 1064832 w 1085312"/>
              <a:gd name="connsiteY5" fmla="*/ 2198094 h 2315675"/>
              <a:gd name="connsiteX6" fmla="*/ 1043734 w 1085312"/>
              <a:gd name="connsiteY6" fmla="*/ 2315675 h 2315675"/>
              <a:gd name="connsiteX7" fmla="*/ 0 w 1085312"/>
              <a:gd name="connsiteY7" fmla="*/ 2315675 h 2315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5312" h="2315675">
                <a:moveTo>
                  <a:pt x="0" y="2315675"/>
                </a:moveTo>
                <a:lnTo>
                  <a:pt x="0" y="0"/>
                </a:lnTo>
                <a:lnTo>
                  <a:pt x="53089" y="4542"/>
                </a:lnTo>
                <a:cubicBezTo>
                  <a:pt x="405263" y="73503"/>
                  <a:pt x="612623" y="486635"/>
                  <a:pt x="790077" y="872756"/>
                </a:cubicBezTo>
                <a:cubicBezTo>
                  <a:pt x="937425" y="1193596"/>
                  <a:pt x="1088787" y="1533232"/>
                  <a:pt x="1085252" y="1943649"/>
                </a:cubicBezTo>
                <a:cubicBezTo>
                  <a:pt x="1084528" y="2029058"/>
                  <a:pt x="1077341" y="2113833"/>
                  <a:pt x="1064832" y="2198094"/>
                </a:cubicBezTo>
                <a:lnTo>
                  <a:pt x="1043734" y="2315675"/>
                </a:lnTo>
                <a:lnTo>
                  <a:pt x="0" y="2315675"/>
                </a:lnTo>
                <a:close/>
              </a:path>
            </a:pathLst>
          </a:custGeom>
          <a:solidFill>
            <a:schemeClr val="accent5">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258" name="Graphic 78">
            <a:extLst>
              <a:ext uri="{FF2B5EF4-FFF2-40B4-BE49-F238E27FC236}">
                <a16:creationId xmlns:a16="http://schemas.microsoft.com/office/drawing/2014/main" id="{AC552FEA-472E-4E74-B31D-531852C1908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30225" y="2310569"/>
            <a:ext cx="972241" cy="45718"/>
            <a:chOff x="4886325" y="3371754"/>
            <a:chExt cx="2418492" cy="113728"/>
          </a:xfrm>
          <a:solidFill>
            <a:schemeClr val="accent1"/>
          </a:solidFill>
        </p:grpSpPr>
        <p:sp>
          <p:nvSpPr>
            <p:cNvPr id="259" name="Graphic 78">
              <a:extLst>
                <a:ext uri="{FF2B5EF4-FFF2-40B4-BE49-F238E27FC236}">
                  <a16:creationId xmlns:a16="http://schemas.microsoft.com/office/drawing/2014/main" id="{41DF3078-C636-4776-A616-D5BF3BC280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70" name="Graphic 78">
              <a:extLst>
                <a:ext uri="{FF2B5EF4-FFF2-40B4-BE49-F238E27FC236}">
                  <a16:creationId xmlns:a16="http://schemas.microsoft.com/office/drawing/2014/main" id="{0D1A27FA-1310-4BC3-A071-1566746B2FB1}"/>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886709" y="3371754"/>
              <a:ext cx="2418108" cy="113728"/>
              <a:chOff x="4886709" y="3371754"/>
              <a:chExt cx="2418108" cy="113728"/>
            </a:xfrm>
            <a:grpFill/>
          </p:grpSpPr>
          <p:sp>
            <p:nvSpPr>
              <p:cNvPr id="260" name="Graphic 78">
                <a:extLst>
                  <a:ext uri="{FF2B5EF4-FFF2-40B4-BE49-F238E27FC236}">
                    <a16:creationId xmlns:a16="http://schemas.microsoft.com/office/drawing/2014/main" id="{99ACB9EB-84FE-4B33-9EF9-4EC7DAC25D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261" name="Graphic 78">
                <a:extLst>
                  <a:ext uri="{FF2B5EF4-FFF2-40B4-BE49-F238E27FC236}">
                    <a16:creationId xmlns:a16="http://schemas.microsoft.com/office/drawing/2014/main" id="{826E5EFB-0EF9-4DB8-99CB-5DD72009DB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262" name="Graphic 78">
                <a:extLst>
                  <a:ext uri="{FF2B5EF4-FFF2-40B4-BE49-F238E27FC236}">
                    <a16:creationId xmlns:a16="http://schemas.microsoft.com/office/drawing/2014/main" id="{86238E12-0689-4123-8B2E-E1CCFCC4C8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263" name="Graphic 78">
                <a:extLst>
                  <a:ext uri="{FF2B5EF4-FFF2-40B4-BE49-F238E27FC236}">
                    <a16:creationId xmlns:a16="http://schemas.microsoft.com/office/drawing/2014/main" id="{8538CF67-A00E-4955-A447-001BE02E77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 useBgFill="1">
        <p:nvSpPr>
          <p:cNvPr id="264" name="Rectangle 75">
            <a:extLst>
              <a:ext uri="{FF2B5EF4-FFF2-40B4-BE49-F238E27FC236}">
                <a16:creationId xmlns:a16="http://schemas.microsoft.com/office/drawing/2014/main" id="{2F9C493A-9F03-49B4-B3FB-19CE5AC115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398"/>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65" name="Freeform: Shape 77">
            <a:extLst>
              <a:ext uri="{FF2B5EF4-FFF2-40B4-BE49-F238E27FC236}">
                <a16:creationId xmlns:a16="http://schemas.microsoft.com/office/drawing/2014/main" id="{90A46C7D-C1BB-49B8-8D37-39742820E9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15182" y="-615181"/>
            <a:ext cx="1085312" cy="2315675"/>
          </a:xfrm>
          <a:custGeom>
            <a:avLst/>
            <a:gdLst>
              <a:gd name="connsiteX0" fmla="*/ 0 w 1085312"/>
              <a:gd name="connsiteY0" fmla="*/ 2315675 h 2315675"/>
              <a:gd name="connsiteX1" fmla="*/ 0 w 1085312"/>
              <a:gd name="connsiteY1" fmla="*/ 0 h 2315675"/>
              <a:gd name="connsiteX2" fmla="*/ 53089 w 1085312"/>
              <a:gd name="connsiteY2" fmla="*/ 4542 h 2315675"/>
              <a:gd name="connsiteX3" fmla="*/ 790077 w 1085312"/>
              <a:gd name="connsiteY3" fmla="*/ 872756 h 2315675"/>
              <a:gd name="connsiteX4" fmla="*/ 1085252 w 1085312"/>
              <a:gd name="connsiteY4" fmla="*/ 1943649 h 2315675"/>
              <a:gd name="connsiteX5" fmla="*/ 1064832 w 1085312"/>
              <a:gd name="connsiteY5" fmla="*/ 2198094 h 2315675"/>
              <a:gd name="connsiteX6" fmla="*/ 1043734 w 1085312"/>
              <a:gd name="connsiteY6" fmla="*/ 2315675 h 2315675"/>
              <a:gd name="connsiteX7" fmla="*/ 0 w 1085312"/>
              <a:gd name="connsiteY7" fmla="*/ 2315675 h 2315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5312" h="2315675">
                <a:moveTo>
                  <a:pt x="0" y="2315675"/>
                </a:moveTo>
                <a:lnTo>
                  <a:pt x="0" y="0"/>
                </a:lnTo>
                <a:lnTo>
                  <a:pt x="53089" y="4542"/>
                </a:lnTo>
                <a:cubicBezTo>
                  <a:pt x="405263" y="73503"/>
                  <a:pt x="612623" y="486635"/>
                  <a:pt x="790077" y="872756"/>
                </a:cubicBezTo>
                <a:cubicBezTo>
                  <a:pt x="937425" y="1193596"/>
                  <a:pt x="1088787" y="1533232"/>
                  <a:pt x="1085252" y="1943649"/>
                </a:cubicBezTo>
                <a:cubicBezTo>
                  <a:pt x="1084528" y="2029058"/>
                  <a:pt x="1077341" y="2113833"/>
                  <a:pt x="1064832" y="2198094"/>
                </a:cubicBezTo>
                <a:lnTo>
                  <a:pt x="1043734" y="2315675"/>
                </a:lnTo>
                <a:lnTo>
                  <a:pt x="0" y="2315675"/>
                </a:lnTo>
                <a:close/>
              </a:path>
            </a:pathLst>
          </a:custGeom>
          <a:solidFill>
            <a:schemeClr val="accent5">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12F7417E-63D4-DF40-8BEE-839AA86E5D1F}"/>
              </a:ext>
            </a:extLst>
          </p:cNvPr>
          <p:cNvSpPr>
            <a:spLocks noGrp="1"/>
          </p:cNvSpPr>
          <p:nvPr>
            <p:ph type="ctrTitle"/>
          </p:nvPr>
        </p:nvSpPr>
        <p:spPr>
          <a:xfrm>
            <a:off x="525717" y="787068"/>
            <a:ext cx="7602283" cy="1455091"/>
          </a:xfrm>
        </p:spPr>
        <p:txBody>
          <a:bodyPr vert="horz" lIns="91440" tIns="45720" rIns="91440" bIns="45720" rtlCol="0" anchor="b">
            <a:normAutofit/>
          </a:bodyPr>
          <a:lstStyle/>
          <a:p>
            <a:r>
              <a:rPr lang="en-US" sz="3600"/>
              <a:t>Câu Hỏi Suy </a:t>
            </a:r>
            <a:r>
              <a:rPr lang="en-US" sz="3600" dirty="0" err="1"/>
              <a:t>Nghiệm</a:t>
            </a:r>
            <a:endParaRPr lang="en-US" sz="3600" dirty="0"/>
          </a:p>
        </p:txBody>
      </p:sp>
      <p:grpSp>
        <p:nvGrpSpPr>
          <p:cNvPr id="266" name="Graphic 78">
            <a:extLst>
              <a:ext uri="{FF2B5EF4-FFF2-40B4-BE49-F238E27FC236}">
                <a16:creationId xmlns:a16="http://schemas.microsoft.com/office/drawing/2014/main" id="{61BBAB6F-65E6-4E2B-B363-6AB27C84E0C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717" y="2585111"/>
            <a:ext cx="972241" cy="45718"/>
            <a:chOff x="4886325" y="3371754"/>
            <a:chExt cx="2418492" cy="113728"/>
          </a:xfrm>
          <a:solidFill>
            <a:schemeClr val="accent1"/>
          </a:solidFill>
        </p:grpSpPr>
        <p:sp>
          <p:nvSpPr>
            <p:cNvPr id="267" name="Graphic 78">
              <a:extLst>
                <a:ext uri="{FF2B5EF4-FFF2-40B4-BE49-F238E27FC236}">
                  <a16:creationId xmlns:a16="http://schemas.microsoft.com/office/drawing/2014/main" id="{6DA3BBB2-E620-4C13-98C9-FE1EF7D2ED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82" name="Graphic 78">
              <a:extLst>
                <a:ext uri="{FF2B5EF4-FFF2-40B4-BE49-F238E27FC236}">
                  <a16:creationId xmlns:a16="http://schemas.microsoft.com/office/drawing/2014/main" id="{ADC9AB5D-88A1-4FA9-B467-E8EF8FFE5B5D}"/>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886709" y="3371754"/>
              <a:ext cx="2418108" cy="113728"/>
              <a:chOff x="4886709" y="3371754"/>
              <a:chExt cx="2418108" cy="113728"/>
            </a:xfrm>
            <a:grpFill/>
          </p:grpSpPr>
          <p:sp>
            <p:nvSpPr>
              <p:cNvPr id="268" name="Graphic 78">
                <a:extLst>
                  <a:ext uri="{FF2B5EF4-FFF2-40B4-BE49-F238E27FC236}">
                    <a16:creationId xmlns:a16="http://schemas.microsoft.com/office/drawing/2014/main" id="{0867B8E5-4535-4743-8235-6612FEA410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269" name="Graphic 78">
                <a:extLst>
                  <a:ext uri="{FF2B5EF4-FFF2-40B4-BE49-F238E27FC236}">
                    <a16:creationId xmlns:a16="http://schemas.microsoft.com/office/drawing/2014/main" id="{BE48FEA7-5915-4751-8090-63F3094324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85" name="Graphic 78">
                <a:extLst>
                  <a:ext uri="{FF2B5EF4-FFF2-40B4-BE49-F238E27FC236}">
                    <a16:creationId xmlns:a16="http://schemas.microsoft.com/office/drawing/2014/main" id="{32B378CE-44FD-4120-B9ED-7828D4EE9A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270" name="Graphic 78">
                <a:extLst>
                  <a:ext uri="{FF2B5EF4-FFF2-40B4-BE49-F238E27FC236}">
                    <a16:creationId xmlns:a16="http://schemas.microsoft.com/office/drawing/2014/main" id="{40FA43D3-D34B-4BC7-80D0-F3E75A222A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
        <p:nvSpPr>
          <p:cNvPr id="3" name="Subtitle 2">
            <a:extLst>
              <a:ext uri="{FF2B5EF4-FFF2-40B4-BE49-F238E27FC236}">
                <a16:creationId xmlns:a16="http://schemas.microsoft.com/office/drawing/2014/main" id="{C5E6BD51-633E-894D-8988-BBD1CF38DA63}"/>
              </a:ext>
            </a:extLst>
          </p:cNvPr>
          <p:cNvSpPr>
            <a:spLocks noGrp="1"/>
          </p:cNvSpPr>
          <p:nvPr>
            <p:ph type="subTitle" idx="1"/>
          </p:nvPr>
        </p:nvSpPr>
        <p:spPr>
          <a:xfrm>
            <a:off x="525717" y="2796427"/>
            <a:ext cx="9024864" cy="3786720"/>
          </a:xfrm>
        </p:spPr>
        <p:txBody>
          <a:bodyPr vert="horz" lIns="91440" tIns="45720" rIns="91440" bIns="45720" rtlCol="0">
            <a:normAutofit lnSpcReduction="10000"/>
          </a:bodyPr>
          <a:lstStyle/>
          <a:p>
            <a:pPr marL="457200" indent="-457200">
              <a:lnSpc>
                <a:spcPct val="100000"/>
              </a:lnSpc>
              <a:buFont typeface="Arial" panose="020B0604020202020204" pitchFamily="34" charset="0"/>
              <a:buAutoNum type="arabicPeriod"/>
            </a:pPr>
            <a:r>
              <a:rPr lang="en-US" sz="2400" dirty="0" err="1"/>
              <a:t>Vì</a:t>
            </a:r>
            <a:r>
              <a:rPr lang="en-US" sz="2400" dirty="0"/>
              <a:t> </a:t>
            </a:r>
            <a:r>
              <a:rPr lang="en-US" sz="2400" dirty="0" err="1"/>
              <a:t>sao</a:t>
            </a:r>
            <a:r>
              <a:rPr lang="en-US" sz="2400" dirty="0"/>
              <a:t> </a:t>
            </a:r>
            <a:r>
              <a:rPr lang="en-US" sz="2400" dirty="0" err="1"/>
              <a:t>ít</a:t>
            </a:r>
            <a:r>
              <a:rPr lang="en-US" sz="2400" dirty="0"/>
              <a:t> ai </a:t>
            </a:r>
            <a:r>
              <a:rPr lang="en-US" sz="2400" dirty="0" err="1"/>
              <a:t>trong</a:t>
            </a:r>
            <a:r>
              <a:rPr lang="en-US" sz="2400" dirty="0"/>
              <a:t> </a:t>
            </a:r>
            <a:r>
              <a:rPr lang="en-US" sz="2400" dirty="0" err="1"/>
              <a:t>chúng</a:t>
            </a:r>
            <a:r>
              <a:rPr lang="en-US" sz="2400" dirty="0"/>
              <a:t> ta </a:t>
            </a:r>
            <a:r>
              <a:rPr lang="en-US" sz="2400" dirty="0" err="1"/>
              <a:t>nghĩ</a:t>
            </a:r>
            <a:r>
              <a:rPr lang="en-US" sz="2400" dirty="0"/>
              <a:t> </a:t>
            </a:r>
            <a:r>
              <a:rPr lang="en-US" sz="2400" dirty="0" err="1"/>
              <a:t>mình</a:t>
            </a:r>
            <a:r>
              <a:rPr lang="en-US" sz="2400" dirty="0"/>
              <a:t> </a:t>
            </a:r>
            <a:r>
              <a:rPr lang="en-US" sz="2400" dirty="0" err="1"/>
              <a:t>là</a:t>
            </a:r>
            <a:r>
              <a:rPr lang="en-US" sz="2400" dirty="0"/>
              <a:t> </a:t>
            </a:r>
            <a:r>
              <a:rPr lang="en-US" sz="2400" dirty="0" err="1"/>
              <a:t>sự</a:t>
            </a:r>
            <a:r>
              <a:rPr lang="en-US" sz="2400" dirty="0"/>
              <a:t> </a:t>
            </a:r>
            <a:r>
              <a:rPr lang="en-US" sz="2400" dirty="0" err="1"/>
              <a:t>phước</a:t>
            </a:r>
            <a:r>
              <a:rPr lang="en-US" sz="2400" dirty="0"/>
              <a:t> </a:t>
            </a:r>
            <a:r>
              <a:rPr lang="en-US" sz="2400" dirty="0" err="1"/>
              <a:t>hạnh</a:t>
            </a:r>
            <a:r>
              <a:rPr lang="en-US" sz="2400" dirty="0"/>
              <a:t> </a:t>
            </a:r>
            <a:r>
              <a:rPr lang="en-US" sz="2400" dirty="0" err="1"/>
              <a:t>cho</a:t>
            </a:r>
            <a:r>
              <a:rPr lang="en-US" sz="2400" dirty="0"/>
              <a:t> </a:t>
            </a:r>
            <a:r>
              <a:rPr lang="en-US" sz="2400" dirty="0" err="1"/>
              <a:t>mọi</a:t>
            </a:r>
            <a:r>
              <a:rPr lang="en-US" sz="2400" dirty="0"/>
              <a:t> </a:t>
            </a:r>
            <a:r>
              <a:rPr lang="en-US" sz="2400" dirty="0" err="1"/>
              <a:t>người</a:t>
            </a:r>
            <a:r>
              <a:rPr lang="en-US" sz="2400" dirty="0"/>
              <a:t> </a:t>
            </a:r>
            <a:r>
              <a:rPr lang="en-US" sz="2400" dirty="0" err="1"/>
              <a:t>thế</a:t>
            </a:r>
            <a:r>
              <a:rPr lang="en-US" sz="2400" dirty="0"/>
              <a:t> </a:t>
            </a:r>
            <a:r>
              <a:rPr lang="en-US" sz="2400" dirty="0" err="1"/>
              <a:t>gian</a:t>
            </a:r>
            <a:r>
              <a:rPr lang="en-US" sz="2400" dirty="0"/>
              <a:t>?</a:t>
            </a:r>
          </a:p>
          <a:p>
            <a:pPr marL="457200" indent="-457200">
              <a:lnSpc>
                <a:spcPct val="100000"/>
              </a:lnSpc>
              <a:buFont typeface="Arial" panose="020B0604020202020204" pitchFamily="34" charset="0"/>
              <a:buAutoNum type="arabicPeriod"/>
            </a:pPr>
            <a:r>
              <a:rPr lang="en-US" sz="2400" dirty="0"/>
              <a:t>Cho </a:t>
            </a:r>
            <a:r>
              <a:rPr lang="en-US" sz="2400" dirty="0" err="1"/>
              <a:t>một</a:t>
            </a:r>
            <a:r>
              <a:rPr lang="en-US" sz="2400" dirty="0"/>
              <a:t> </a:t>
            </a:r>
            <a:r>
              <a:rPr lang="en-US" sz="2400" dirty="0" err="1"/>
              <a:t>thí</a:t>
            </a:r>
            <a:r>
              <a:rPr lang="en-US" sz="2400" dirty="0"/>
              <a:t> </a:t>
            </a:r>
            <a:r>
              <a:rPr lang="en-US" sz="2400" dirty="0" err="1"/>
              <a:t>dụ</a:t>
            </a:r>
            <a:r>
              <a:rPr lang="en-US" sz="2400" dirty="0"/>
              <a:t> </a:t>
            </a:r>
            <a:r>
              <a:rPr lang="en-US" sz="2400" dirty="0" err="1"/>
              <a:t>về</a:t>
            </a:r>
            <a:r>
              <a:rPr lang="en-US" sz="2400" dirty="0"/>
              <a:t> </a:t>
            </a:r>
            <a:r>
              <a:rPr lang="en-US" sz="2400" dirty="0" err="1"/>
              <a:t>lẽ</a:t>
            </a:r>
            <a:r>
              <a:rPr lang="en-US" sz="2400" dirty="0"/>
              <a:t> </a:t>
            </a:r>
            <a:r>
              <a:rPr lang="en-US" sz="2400" dirty="0" err="1"/>
              <a:t>thật</a:t>
            </a:r>
            <a:r>
              <a:rPr lang="en-US" sz="2400" dirty="0"/>
              <a:t> (</a:t>
            </a:r>
            <a:r>
              <a:rPr lang="en-US" sz="2400" dirty="0" err="1"/>
              <a:t>Nguyên</a:t>
            </a:r>
            <a:r>
              <a:rPr lang="en-US" sz="2400" dirty="0"/>
              <a:t> </a:t>
            </a:r>
            <a:r>
              <a:rPr lang="en-US" sz="2400" dirty="0" err="1"/>
              <a:t>tắc</a:t>
            </a:r>
            <a:r>
              <a:rPr lang="en-US" sz="2400" dirty="0"/>
              <a:t>) </a:t>
            </a:r>
            <a:r>
              <a:rPr lang="en-US" sz="2400" dirty="0" err="1"/>
              <a:t>và</a:t>
            </a:r>
            <a:r>
              <a:rPr lang="en-US" sz="2400" dirty="0"/>
              <a:t> </a:t>
            </a:r>
            <a:r>
              <a:rPr lang="en-US" sz="2400" dirty="0" err="1"/>
              <a:t>văn</a:t>
            </a:r>
            <a:r>
              <a:rPr lang="en-US" sz="2400" dirty="0"/>
              <a:t> </a:t>
            </a:r>
            <a:r>
              <a:rPr lang="en-US" sz="2400" dirty="0" err="1"/>
              <a:t>hoá</a:t>
            </a:r>
            <a:r>
              <a:rPr lang="en-US" sz="2400" dirty="0"/>
              <a:t> (</a:t>
            </a:r>
            <a:r>
              <a:rPr lang="en-US" sz="2400" dirty="0" err="1"/>
              <a:t>Thực</a:t>
            </a:r>
            <a:r>
              <a:rPr lang="en-US" sz="2400" dirty="0"/>
              <a:t> </a:t>
            </a:r>
            <a:r>
              <a:rPr lang="en-US" sz="2400" dirty="0" err="1"/>
              <a:t>tiển</a:t>
            </a:r>
            <a:r>
              <a:rPr lang="en-US" sz="2400" dirty="0"/>
              <a:t>) </a:t>
            </a:r>
            <a:r>
              <a:rPr lang="en-US" sz="2400" dirty="0" err="1"/>
              <a:t>trong</a:t>
            </a:r>
            <a:r>
              <a:rPr lang="en-US" sz="2400" dirty="0"/>
              <a:t> </a:t>
            </a:r>
            <a:r>
              <a:rPr lang="en-US" sz="2400" dirty="0" err="1"/>
              <a:t>một</a:t>
            </a:r>
            <a:r>
              <a:rPr lang="en-US" sz="2400" dirty="0"/>
              <a:t> </a:t>
            </a:r>
            <a:r>
              <a:rPr lang="en-US" sz="2400" dirty="0" err="1"/>
              <a:t>vấn</a:t>
            </a:r>
            <a:r>
              <a:rPr lang="en-US" sz="2400" dirty="0"/>
              <a:t> </a:t>
            </a:r>
            <a:r>
              <a:rPr lang="en-US" sz="2400" dirty="0" err="1"/>
              <a:t>đề</a:t>
            </a:r>
            <a:r>
              <a:rPr lang="en-US" sz="2400" dirty="0"/>
              <a:t> </a:t>
            </a:r>
            <a:r>
              <a:rPr lang="en-US" sz="2400" dirty="0" err="1"/>
              <a:t>của</a:t>
            </a:r>
            <a:r>
              <a:rPr lang="en-US" sz="2400" dirty="0"/>
              <a:t> </a:t>
            </a:r>
            <a:r>
              <a:rPr lang="en-US" sz="2400" dirty="0" err="1"/>
              <a:t>Kinh</a:t>
            </a:r>
            <a:r>
              <a:rPr lang="en-US" sz="2400" dirty="0"/>
              <a:t> </a:t>
            </a:r>
            <a:r>
              <a:rPr lang="en-US" sz="2400" dirty="0" err="1"/>
              <a:t>thánh</a:t>
            </a:r>
            <a:r>
              <a:rPr lang="en-US" sz="2400" dirty="0"/>
              <a:t> </a:t>
            </a:r>
            <a:r>
              <a:rPr lang="en-US" sz="2400" dirty="0" err="1"/>
              <a:t>mà</a:t>
            </a:r>
            <a:r>
              <a:rPr lang="en-US" sz="2400" dirty="0"/>
              <a:t> </a:t>
            </a:r>
            <a:r>
              <a:rPr lang="en-US" sz="2400" dirty="0" err="1"/>
              <a:t>chúng</a:t>
            </a:r>
            <a:r>
              <a:rPr lang="en-US" sz="2400" dirty="0"/>
              <a:t> ta </a:t>
            </a:r>
            <a:r>
              <a:rPr lang="en-US" sz="2400" dirty="0" err="1"/>
              <a:t>thường</a:t>
            </a:r>
            <a:r>
              <a:rPr lang="en-US" sz="2400" dirty="0"/>
              <a:t> </a:t>
            </a:r>
            <a:r>
              <a:rPr lang="en-US" sz="2400" dirty="0" err="1"/>
              <a:t>tranh</a:t>
            </a:r>
            <a:r>
              <a:rPr lang="en-US" sz="2400" dirty="0"/>
              <a:t> </a:t>
            </a:r>
            <a:r>
              <a:rPr lang="en-US" sz="2400" dirty="0" err="1"/>
              <a:t>cãi</a:t>
            </a:r>
            <a:r>
              <a:rPr lang="en-US" sz="2400" dirty="0"/>
              <a:t>. </a:t>
            </a:r>
            <a:r>
              <a:rPr lang="en-US" sz="2400" dirty="0" err="1"/>
              <a:t>Ví</a:t>
            </a:r>
            <a:r>
              <a:rPr lang="en-US" sz="2400" dirty="0"/>
              <a:t> </a:t>
            </a:r>
            <a:r>
              <a:rPr lang="en-US" sz="2400" dirty="0" err="1"/>
              <a:t>dụ</a:t>
            </a:r>
            <a:r>
              <a:rPr lang="en-US" sz="2400" dirty="0"/>
              <a:t> </a:t>
            </a:r>
            <a:r>
              <a:rPr lang="en-US" sz="2400" dirty="0" err="1"/>
              <a:t>như</a:t>
            </a:r>
            <a:r>
              <a:rPr lang="en-US" sz="2400" dirty="0"/>
              <a:t> </a:t>
            </a:r>
            <a:r>
              <a:rPr lang="en-US" sz="2400" dirty="0" err="1"/>
              <a:t>vấn</a:t>
            </a:r>
            <a:r>
              <a:rPr lang="en-US" sz="2400" dirty="0"/>
              <a:t> </a:t>
            </a:r>
            <a:r>
              <a:rPr lang="en-US" sz="2400" dirty="0" err="1"/>
              <a:t>đề</a:t>
            </a:r>
            <a:r>
              <a:rPr lang="en-US" sz="2400" dirty="0"/>
              <a:t> </a:t>
            </a:r>
            <a:r>
              <a:rPr lang="en-US" sz="2400" dirty="0" err="1"/>
              <a:t>có</a:t>
            </a:r>
            <a:r>
              <a:rPr lang="en-US" sz="2400" dirty="0"/>
              <a:t> </a:t>
            </a:r>
            <a:r>
              <a:rPr lang="en-US" sz="2400" dirty="0" err="1"/>
              <a:t>nên</a:t>
            </a:r>
            <a:r>
              <a:rPr lang="en-US" sz="2400" dirty="0"/>
              <a:t> </a:t>
            </a:r>
            <a:r>
              <a:rPr lang="en-US" sz="2400" dirty="0" err="1"/>
              <a:t>huyết</a:t>
            </a:r>
            <a:r>
              <a:rPr lang="en-US" sz="2400" dirty="0"/>
              <a:t>? Hay </a:t>
            </a:r>
            <a:r>
              <a:rPr lang="en-US" sz="2400" dirty="0" err="1"/>
              <a:t>có</a:t>
            </a:r>
            <a:r>
              <a:rPr lang="en-US" sz="2400" dirty="0"/>
              <a:t> </a:t>
            </a:r>
            <a:r>
              <a:rPr lang="en-US" sz="2400" dirty="0" err="1"/>
              <a:t>nên</a:t>
            </a:r>
            <a:r>
              <a:rPr lang="en-US" sz="2400" dirty="0"/>
              <a:t> </a:t>
            </a:r>
            <a:r>
              <a:rPr lang="en-US" sz="2400" dirty="0" err="1"/>
              <a:t>treo</a:t>
            </a:r>
            <a:r>
              <a:rPr lang="en-US" sz="2400" dirty="0"/>
              <a:t> </a:t>
            </a:r>
            <a:r>
              <a:rPr lang="en-US" sz="2400" dirty="0" err="1"/>
              <a:t>tranh</a:t>
            </a:r>
            <a:r>
              <a:rPr lang="en-US" sz="2400" dirty="0"/>
              <a:t> </a:t>
            </a:r>
            <a:r>
              <a:rPr lang="en-US" sz="2400" dirty="0" err="1"/>
              <a:t>có</a:t>
            </a:r>
            <a:r>
              <a:rPr lang="en-US" sz="2400" dirty="0"/>
              <a:t> </a:t>
            </a:r>
            <a:r>
              <a:rPr lang="en-US" sz="2400" dirty="0" err="1"/>
              <a:t>hình</a:t>
            </a:r>
            <a:r>
              <a:rPr lang="en-US" sz="2400" dirty="0"/>
              <a:t> con </a:t>
            </a:r>
            <a:r>
              <a:rPr lang="en-US" sz="2400" dirty="0" err="1"/>
              <a:t>rồng</a:t>
            </a:r>
            <a:r>
              <a:rPr lang="en-US" sz="2400" dirty="0"/>
              <a:t>?</a:t>
            </a:r>
          </a:p>
          <a:p>
            <a:pPr marL="457200" indent="-457200">
              <a:lnSpc>
                <a:spcPct val="100000"/>
              </a:lnSpc>
              <a:buFont typeface="Arial" panose="020B0604020202020204" pitchFamily="34" charset="0"/>
              <a:buAutoNum type="arabicPeriod"/>
            </a:pPr>
            <a:r>
              <a:rPr lang="en-US" sz="2400" dirty="0" err="1"/>
              <a:t>Vì</a:t>
            </a:r>
            <a:r>
              <a:rPr lang="en-US" sz="2400" dirty="0"/>
              <a:t> </a:t>
            </a:r>
            <a:r>
              <a:rPr lang="en-US" sz="2400" dirty="0" err="1"/>
              <a:t>sao</a:t>
            </a:r>
            <a:r>
              <a:rPr lang="en-US" sz="2400" dirty="0"/>
              <a:t> </a:t>
            </a:r>
            <a:r>
              <a:rPr lang="en-US" sz="2400" dirty="0" err="1"/>
              <a:t>sự</a:t>
            </a:r>
            <a:r>
              <a:rPr lang="en-US" sz="2400" dirty="0"/>
              <a:t> </a:t>
            </a:r>
            <a:r>
              <a:rPr lang="en-US" sz="2400" dirty="0" err="1"/>
              <a:t>giận</a:t>
            </a:r>
            <a:r>
              <a:rPr lang="en-US" sz="2400" dirty="0"/>
              <a:t> </a:t>
            </a:r>
            <a:r>
              <a:rPr lang="en-US" sz="2400" dirty="0" err="1"/>
              <a:t>dữ</a:t>
            </a:r>
            <a:r>
              <a:rPr lang="en-US" sz="2400" dirty="0"/>
              <a:t> </a:t>
            </a:r>
            <a:r>
              <a:rPr lang="en-US" sz="2400" dirty="0" err="1"/>
              <a:t>bị</a:t>
            </a:r>
            <a:r>
              <a:rPr lang="en-US" sz="2400" dirty="0"/>
              <a:t> </a:t>
            </a:r>
            <a:r>
              <a:rPr lang="en-US" sz="2400" dirty="0" err="1"/>
              <a:t>Chúa</a:t>
            </a:r>
            <a:r>
              <a:rPr lang="en-US" sz="2400" dirty="0"/>
              <a:t> </a:t>
            </a:r>
            <a:r>
              <a:rPr lang="en-US" sz="2400" dirty="0" err="1"/>
              <a:t>quở</a:t>
            </a:r>
            <a:r>
              <a:rPr lang="en-US" sz="2400" dirty="0"/>
              <a:t> </a:t>
            </a:r>
            <a:r>
              <a:rPr lang="en-US" sz="2400" dirty="0" err="1"/>
              <a:t>trách</a:t>
            </a:r>
            <a:r>
              <a:rPr lang="en-US" sz="2400" dirty="0"/>
              <a:t> </a:t>
            </a:r>
            <a:r>
              <a:rPr lang="en-US" sz="2400" dirty="0" err="1"/>
              <a:t>trầm</a:t>
            </a:r>
            <a:r>
              <a:rPr lang="en-US" sz="2400" dirty="0"/>
              <a:t> </a:t>
            </a:r>
            <a:r>
              <a:rPr lang="en-US" sz="2400" dirty="0" err="1"/>
              <a:t>trọng</a:t>
            </a:r>
            <a:r>
              <a:rPr lang="en-US" sz="2400" dirty="0"/>
              <a:t> </a:t>
            </a:r>
            <a:r>
              <a:rPr lang="en-US" sz="2400" dirty="0" err="1"/>
              <a:t>khi</a:t>
            </a:r>
            <a:r>
              <a:rPr lang="en-US" sz="2400" dirty="0"/>
              <a:t> </a:t>
            </a:r>
            <a:r>
              <a:rPr lang="en-US" sz="2400" dirty="0" err="1"/>
              <a:t>nó</a:t>
            </a:r>
            <a:r>
              <a:rPr lang="en-US" sz="2400" dirty="0"/>
              <a:t> </a:t>
            </a:r>
            <a:r>
              <a:rPr lang="en-US" sz="2400" dirty="0" err="1"/>
              <a:t>không</a:t>
            </a:r>
            <a:r>
              <a:rPr lang="en-US" sz="2400" dirty="0"/>
              <a:t> </a:t>
            </a:r>
            <a:r>
              <a:rPr lang="en-US" sz="2400" dirty="0" err="1"/>
              <a:t>phải</a:t>
            </a:r>
            <a:r>
              <a:rPr lang="en-US" sz="2400" dirty="0"/>
              <a:t> </a:t>
            </a:r>
            <a:r>
              <a:rPr lang="en-US" sz="2400" dirty="0" err="1"/>
              <a:t>là</a:t>
            </a:r>
            <a:r>
              <a:rPr lang="en-US" sz="2400" dirty="0"/>
              <a:t> </a:t>
            </a:r>
            <a:r>
              <a:rPr lang="en-US" sz="2400" dirty="0" err="1"/>
              <a:t>một</a:t>
            </a:r>
            <a:r>
              <a:rPr lang="en-US" sz="2400" dirty="0"/>
              <a:t> </a:t>
            </a:r>
            <a:r>
              <a:rPr lang="en-US" sz="2400" dirty="0" err="1"/>
              <a:t>điều</a:t>
            </a:r>
            <a:r>
              <a:rPr lang="en-US" sz="2400" dirty="0"/>
              <a:t> </a:t>
            </a:r>
            <a:r>
              <a:rPr lang="en-US" sz="2400" dirty="0" err="1"/>
              <a:t>cấm</a:t>
            </a:r>
            <a:r>
              <a:rPr lang="en-US" sz="2400" dirty="0"/>
              <a:t> </a:t>
            </a:r>
            <a:r>
              <a:rPr lang="en-US" sz="2400" dirty="0" err="1"/>
              <a:t>kỵ</a:t>
            </a:r>
            <a:r>
              <a:rPr lang="en-US" sz="2400" dirty="0"/>
              <a:t> </a:t>
            </a:r>
            <a:r>
              <a:rPr lang="en-US" sz="2400" dirty="0" err="1"/>
              <a:t>trong</a:t>
            </a:r>
            <a:r>
              <a:rPr lang="en-US" sz="2400" dirty="0"/>
              <a:t> 10 </a:t>
            </a:r>
            <a:r>
              <a:rPr lang="en-US" sz="2400" dirty="0" err="1"/>
              <a:t>điều</a:t>
            </a:r>
            <a:r>
              <a:rPr lang="en-US" sz="2400" dirty="0"/>
              <a:t> </a:t>
            </a:r>
            <a:r>
              <a:rPr lang="en-US" sz="2400" dirty="0" err="1"/>
              <a:t>răn</a:t>
            </a:r>
            <a:r>
              <a:rPr lang="en-US" sz="2400" dirty="0"/>
              <a:t>.</a:t>
            </a:r>
          </a:p>
          <a:p>
            <a:pPr marL="457200" indent="-457200">
              <a:lnSpc>
                <a:spcPct val="100000"/>
              </a:lnSpc>
              <a:buFont typeface="Arial" panose="020B0604020202020204" pitchFamily="34" charset="0"/>
              <a:buAutoNum type="arabicPeriod"/>
            </a:pPr>
            <a:r>
              <a:rPr lang="en-US" sz="2400" dirty="0" err="1"/>
              <a:t>Vì</a:t>
            </a:r>
            <a:r>
              <a:rPr lang="en-US" sz="2400" dirty="0"/>
              <a:t> </a:t>
            </a:r>
            <a:r>
              <a:rPr lang="en-US" sz="2400" dirty="0" err="1"/>
              <a:t>sao</a:t>
            </a:r>
            <a:r>
              <a:rPr lang="en-US" sz="2400" dirty="0"/>
              <a:t> </a:t>
            </a:r>
            <a:r>
              <a:rPr lang="en-US" sz="2400" dirty="0" err="1"/>
              <a:t>nếu</a:t>
            </a:r>
            <a:r>
              <a:rPr lang="en-US" sz="2400" dirty="0"/>
              <a:t> </a:t>
            </a:r>
            <a:r>
              <a:rPr lang="en-US" sz="2400" dirty="0" err="1"/>
              <a:t>không</a:t>
            </a:r>
            <a:r>
              <a:rPr lang="en-US" sz="2400" dirty="0"/>
              <a:t> </a:t>
            </a:r>
            <a:r>
              <a:rPr lang="en-US" sz="2400" dirty="0" err="1"/>
              <a:t>giải</a:t>
            </a:r>
            <a:r>
              <a:rPr lang="en-US" sz="2400" dirty="0"/>
              <a:t> </a:t>
            </a:r>
            <a:r>
              <a:rPr lang="en-US" sz="2400" dirty="0" err="1"/>
              <a:t>hoà</a:t>
            </a:r>
            <a:r>
              <a:rPr lang="en-US" sz="2400" dirty="0"/>
              <a:t> </a:t>
            </a:r>
            <a:r>
              <a:rPr lang="en-US" sz="2400" dirty="0" err="1"/>
              <a:t>với</a:t>
            </a:r>
            <a:r>
              <a:rPr lang="en-US" sz="2400" dirty="0"/>
              <a:t> </a:t>
            </a:r>
            <a:r>
              <a:rPr lang="en-US" sz="2400" dirty="0" err="1"/>
              <a:t>anh</a:t>
            </a:r>
            <a:r>
              <a:rPr lang="en-US" sz="2400" dirty="0"/>
              <a:t> </a:t>
            </a:r>
            <a:r>
              <a:rPr lang="en-US" sz="2400" dirty="0" err="1"/>
              <a:t>em</a:t>
            </a:r>
            <a:r>
              <a:rPr lang="en-US" sz="2400" dirty="0"/>
              <a:t> </a:t>
            </a:r>
            <a:r>
              <a:rPr lang="en-US" sz="2400" dirty="0" err="1"/>
              <a:t>mình</a:t>
            </a:r>
            <a:r>
              <a:rPr lang="en-US" sz="2400" dirty="0"/>
              <a:t>, </a:t>
            </a:r>
            <a:r>
              <a:rPr lang="en-US" sz="2400" dirty="0" err="1"/>
              <a:t>thì</a:t>
            </a:r>
            <a:r>
              <a:rPr lang="en-US" sz="2400" dirty="0"/>
              <a:t>  </a:t>
            </a:r>
            <a:r>
              <a:rPr lang="en-US" sz="2400" dirty="0" err="1"/>
              <a:t>Chúa</a:t>
            </a:r>
            <a:r>
              <a:rPr lang="en-US" sz="2400" dirty="0"/>
              <a:t> </a:t>
            </a:r>
            <a:r>
              <a:rPr lang="en-US" sz="2400" dirty="0" err="1"/>
              <a:t>không</a:t>
            </a:r>
            <a:r>
              <a:rPr lang="en-US" sz="2400" dirty="0"/>
              <a:t> </a:t>
            </a:r>
            <a:r>
              <a:rPr lang="en-US" sz="2400" dirty="0" err="1"/>
              <a:t>nghe</a:t>
            </a:r>
            <a:r>
              <a:rPr lang="en-US" sz="2400" dirty="0"/>
              <a:t> </a:t>
            </a:r>
            <a:r>
              <a:rPr lang="en-US" sz="2400" dirty="0" err="1"/>
              <a:t>lời</a:t>
            </a:r>
            <a:r>
              <a:rPr lang="en-US" sz="2400" dirty="0"/>
              <a:t> </a:t>
            </a:r>
            <a:r>
              <a:rPr lang="en-US" sz="2400" dirty="0" err="1"/>
              <a:t>cầu</a:t>
            </a:r>
            <a:r>
              <a:rPr lang="en-US" sz="2400" dirty="0"/>
              <a:t> </a:t>
            </a:r>
            <a:r>
              <a:rPr lang="en-US" sz="2400" dirty="0" err="1"/>
              <a:t>nguyện</a:t>
            </a:r>
            <a:r>
              <a:rPr lang="en-US" sz="2400" dirty="0"/>
              <a:t> </a:t>
            </a:r>
            <a:r>
              <a:rPr lang="en-US" sz="2400" dirty="0" err="1"/>
              <a:t>của</a:t>
            </a:r>
            <a:r>
              <a:rPr lang="en-US" sz="2400" dirty="0"/>
              <a:t> </a:t>
            </a:r>
            <a:r>
              <a:rPr lang="en-US" sz="2400" dirty="0" err="1"/>
              <a:t>chúng</a:t>
            </a:r>
            <a:r>
              <a:rPr lang="en-US" sz="2400" dirty="0"/>
              <a:t> ta?</a:t>
            </a:r>
          </a:p>
          <a:p>
            <a:pPr marL="457200" indent="-457200">
              <a:lnSpc>
                <a:spcPct val="100000"/>
              </a:lnSpc>
              <a:buFont typeface="Arial" panose="020B0604020202020204" pitchFamily="34" charset="0"/>
              <a:buAutoNum type="arabicPeriod"/>
            </a:pPr>
            <a:endParaRPr lang="en-US" sz="1700" dirty="0"/>
          </a:p>
        </p:txBody>
      </p:sp>
      <p:sp>
        <p:nvSpPr>
          <p:cNvPr id="271" name="Freeform: Shape 87">
            <a:extLst>
              <a:ext uri="{FF2B5EF4-FFF2-40B4-BE49-F238E27FC236}">
                <a16:creationId xmlns:a16="http://schemas.microsoft.com/office/drawing/2014/main" id="{D5B4F0F5-BE58-4EC0-B650-A71A07437C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753030" y="5516668"/>
            <a:ext cx="2438970" cy="1341332"/>
          </a:xfrm>
          <a:custGeom>
            <a:avLst/>
            <a:gdLst>
              <a:gd name="connsiteX0" fmla="*/ 2025355 w 2438970"/>
              <a:gd name="connsiteY0" fmla="*/ 235 h 1341332"/>
              <a:gd name="connsiteX1" fmla="*/ 2381960 w 2438970"/>
              <a:gd name="connsiteY1" fmla="*/ 44517 h 1341332"/>
              <a:gd name="connsiteX2" fmla="*/ 2438970 w 2438970"/>
              <a:gd name="connsiteY2" fmla="*/ 58872 h 1341332"/>
              <a:gd name="connsiteX3" fmla="*/ 2438970 w 2438970"/>
              <a:gd name="connsiteY3" fmla="*/ 1341332 h 1341332"/>
              <a:gd name="connsiteX4" fmla="*/ 0 w 2438970"/>
              <a:gd name="connsiteY4" fmla="*/ 1341332 h 1341332"/>
              <a:gd name="connsiteX5" fmla="*/ 13333 w 2438970"/>
              <a:gd name="connsiteY5" fmla="*/ 1328018 h 1341332"/>
              <a:gd name="connsiteX6" fmla="*/ 936262 w 2438970"/>
              <a:gd name="connsiteY6" fmla="*/ 459947 h 1341332"/>
              <a:gd name="connsiteX7" fmla="*/ 1554028 w 2438970"/>
              <a:gd name="connsiteY7" fmla="*/ 71153 h 1341332"/>
              <a:gd name="connsiteX8" fmla="*/ 2025355 w 2438970"/>
              <a:gd name="connsiteY8" fmla="*/ 235 h 134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970" h="1341332">
                <a:moveTo>
                  <a:pt x="2025355" y="235"/>
                </a:moveTo>
                <a:cubicBezTo>
                  <a:pt x="2143847" y="2306"/>
                  <a:pt x="2262766" y="17993"/>
                  <a:pt x="2381960" y="44517"/>
                </a:cubicBezTo>
                <a:lnTo>
                  <a:pt x="2438970" y="58872"/>
                </a:lnTo>
                <a:lnTo>
                  <a:pt x="2438970" y="1341332"/>
                </a:lnTo>
                <a:lnTo>
                  <a:pt x="0" y="1341332"/>
                </a:lnTo>
                <a:lnTo>
                  <a:pt x="13333" y="1328018"/>
                </a:lnTo>
                <a:cubicBezTo>
                  <a:pt x="324723" y="1028950"/>
                  <a:pt x="645390" y="738459"/>
                  <a:pt x="936262" y="459947"/>
                </a:cubicBezTo>
                <a:cubicBezTo>
                  <a:pt x="1139660" y="265152"/>
                  <a:pt x="1345794" y="140817"/>
                  <a:pt x="1554028" y="71153"/>
                </a:cubicBezTo>
                <a:cubicBezTo>
                  <a:pt x="1710136" y="18918"/>
                  <a:pt x="1867365" y="-2526"/>
                  <a:pt x="2025355" y="235"/>
                </a:cubicBezTo>
                <a:close/>
              </a:path>
            </a:pathLst>
          </a:custGeom>
          <a:solidFill>
            <a:schemeClr val="accent2">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272" name="Group 89">
            <a:extLst>
              <a:ext uri="{FF2B5EF4-FFF2-40B4-BE49-F238E27FC236}">
                <a16:creationId xmlns:a16="http://schemas.microsoft.com/office/drawing/2014/main" id="{E700C1F5-B637-45FE-96CC-270D263A597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776050" y="5204025"/>
            <a:ext cx="886141" cy="802496"/>
            <a:chOff x="10948005" y="3272152"/>
            <a:chExt cx="868640" cy="786648"/>
          </a:xfrm>
          <a:solidFill>
            <a:schemeClr val="accent1"/>
          </a:solidFill>
        </p:grpSpPr>
        <p:sp>
          <p:nvSpPr>
            <p:cNvPr id="273" name="Freeform: Shape 90">
              <a:extLst>
                <a:ext uri="{FF2B5EF4-FFF2-40B4-BE49-F238E27FC236}">
                  <a16:creationId xmlns:a16="http://schemas.microsoft.com/office/drawing/2014/main" id="{83DA22C9-3830-4323-9087-6D7C1E6AA3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94317" y="3944888"/>
              <a:ext cx="128449" cy="113912"/>
            </a:xfrm>
            <a:custGeom>
              <a:avLst/>
              <a:gdLst>
                <a:gd name="connsiteX0" fmla="*/ 237621 w 453152"/>
                <a:gd name="connsiteY0" fmla="*/ 965 h 401867"/>
                <a:gd name="connsiteX1" fmla="*/ 370246 w 453152"/>
                <a:gd name="connsiteY1" fmla="*/ 23666 h 401867"/>
                <a:gd name="connsiteX2" fmla="*/ 437392 w 453152"/>
                <a:gd name="connsiteY2" fmla="*/ 198545 h 401867"/>
                <a:gd name="connsiteX3" fmla="*/ 67745 w 453152"/>
                <a:gd name="connsiteY3" fmla="*/ 392003 h 401867"/>
                <a:gd name="connsiteX4" fmla="*/ 911 w 453152"/>
                <a:gd name="connsiteY4" fmla="*/ 254095 h 401867"/>
                <a:gd name="connsiteX5" fmla="*/ 115564 w 453152"/>
                <a:gd name="connsiteY5" fmla="*/ 51160 h 401867"/>
                <a:gd name="connsiteX6" fmla="*/ 237621 w 453152"/>
                <a:gd name="connsiteY6" fmla="*/ 965 h 40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152" h="401867">
                  <a:moveTo>
                    <a:pt x="237621" y="965"/>
                  </a:moveTo>
                  <a:cubicBezTo>
                    <a:pt x="283632" y="-2971"/>
                    <a:pt x="331405" y="5243"/>
                    <a:pt x="370246" y="23666"/>
                  </a:cubicBezTo>
                  <a:cubicBezTo>
                    <a:pt x="436830" y="55275"/>
                    <a:pt x="477168" y="116810"/>
                    <a:pt x="437392" y="198545"/>
                  </a:cubicBezTo>
                  <a:cubicBezTo>
                    <a:pt x="391568" y="292624"/>
                    <a:pt x="176850" y="441630"/>
                    <a:pt x="67745" y="392003"/>
                  </a:cubicBezTo>
                  <a:cubicBezTo>
                    <a:pt x="18056" y="369372"/>
                    <a:pt x="-5012" y="308398"/>
                    <a:pt x="911" y="254095"/>
                  </a:cubicBezTo>
                  <a:cubicBezTo>
                    <a:pt x="9203" y="178033"/>
                    <a:pt x="61012" y="103094"/>
                    <a:pt x="115564" y="51160"/>
                  </a:cubicBezTo>
                  <a:cubicBezTo>
                    <a:pt x="147361" y="20985"/>
                    <a:pt x="191610" y="4900"/>
                    <a:pt x="237621" y="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74" name="Freeform: Shape 91">
              <a:extLst>
                <a:ext uri="{FF2B5EF4-FFF2-40B4-BE49-F238E27FC236}">
                  <a16:creationId xmlns:a16="http://schemas.microsoft.com/office/drawing/2014/main" id="{A5AC4DA9-FD16-4055-8D2D-95D615C03C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53045" y="3808430"/>
              <a:ext cx="144912" cy="193414"/>
            </a:xfrm>
            <a:custGeom>
              <a:avLst/>
              <a:gdLst>
                <a:gd name="connsiteX0" fmla="*/ 390625 w 511232"/>
                <a:gd name="connsiteY0" fmla="*/ 1621 h 682341"/>
                <a:gd name="connsiteX1" fmla="*/ 508142 w 511232"/>
                <a:gd name="connsiteY1" fmla="*/ 64038 h 682341"/>
                <a:gd name="connsiteX2" fmla="*/ 508453 w 511232"/>
                <a:gd name="connsiteY2" fmla="*/ 121832 h 682341"/>
                <a:gd name="connsiteX3" fmla="*/ 316492 w 511232"/>
                <a:gd name="connsiteY3" fmla="*/ 567602 h 682341"/>
                <a:gd name="connsiteX4" fmla="*/ 80265 w 511232"/>
                <a:gd name="connsiteY4" fmla="*/ 640359 h 682341"/>
                <a:gd name="connsiteX5" fmla="*/ 13306 w 511232"/>
                <a:gd name="connsiteY5" fmla="*/ 274828 h 682341"/>
                <a:gd name="connsiteX6" fmla="*/ 140989 w 511232"/>
                <a:gd name="connsiteY6" fmla="*/ 107181 h 682341"/>
                <a:gd name="connsiteX7" fmla="*/ 390625 w 511232"/>
                <a:gd name="connsiteY7" fmla="*/ 1621 h 682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1232" h="682341">
                  <a:moveTo>
                    <a:pt x="390625" y="1621"/>
                  </a:moveTo>
                  <a:cubicBezTo>
                    <a:pt x="446543" y="-5212"/>
                    <a:pt x="493343" y="8441"/>
                    <a:pt x="508142" y="64038"/>
                  </a:cubicBezTo>
                  <a:cubicBezTo>
                    <a:pt x="513192" y="82866"/>
                    <a:pt x="511134" y="102754"/>
                    <a:pt x="508453" y="121832"/>
                  </a:cubicBezTo>
                  <a:cubicBezTo>
                    <a:pt x="485324" y="287796"/>
                    <a:pt x="417242" y="443971"/>
                    <a:pt x="316492" y="567602"/>
                  </a:cubicBezTo>
                  <a:cubicBezTo>
                    <a:pt x="253024" y="645534"/>
                    <a:pt x="165055" y="737743"/>
                    <a:pt x="80265" y="640359"/>
                  </a:cubicBezTo>
                  <a:cubicBezTo>
                    <a:pt x="5014" y="553948"/>
                    <a:pt x="-17368" y="383621"/>
                    <a:pt x="13306" y="274828"/>
                  </a:cubicBezTo>
                  <a:cubicBezTo>
                    <a:pt x="33443" y="203318"/>
                    <a:pt x="83382" y="146521"/>
                    <a:pt x="140989" y="107181"/>
                  </a:cubicBezTo>
                  <a:cubicBezTo>
                    <a:pt x="178904" y="81308"/>
                    <a:pt x="297428" y="13010"/>
                    <a:pt x="390625" y="16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75" name="Freeform: Shape 92">
              <a:extLst>
                <a:ext uri="{FF2B5EF4-FFF2-40B4-BE49-F238E27FC236}">
                  <a16:creationId xmlns:a16="http://schemas.microsoft.com/office/drawing/2014/main" id="{8BA7D58E-9AB5-4B54-A635-2E86BEC78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84524" y="3907536"/>
              <a:ext cx="132121" cy="93006"/>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76" name="Graphic 12">
              <a:extLst>
                <a:ext uri="{FF2B5EF4-FFF2-40B4-BE49-F238E27FC236}">
                  <a16:creationId xmlns:a16="http://schemas.microsoft.com/office/drawing/2014/main" id="{B7D72779-BBD2-4D64-B6B1-E052E227EB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42141" y="3272152"/>
              <a:ext cx="180625" cy="158824"/>
            </a:xfrm>
            <a:custGeom>
              <a:avLst/>
              <a:gdLst>
                <a:gd name="connsiteX0" fmla="*/ 63289 w 3341477"/>
                <a:gd name="connsiteY0" fmla="*/ 1933384 h 2938167"/>
                <a:gd name="connsiteX1" fmla="*/ 263314 w 3341477"/>
                <a:gd name="connsiteY1" fmla="*/ 514159 h 2938167"/>
                <a:gd name="connsiteX2" fmla="*/ 1098276 w 3341477"/>
                <a:gd name="connsiteY2" fmla="*/ 952 h 2938167"/>
                <a:gd name="connsiteX3" fmla="*/ 2654089 w 3341477"/>
                <a:gd name="connsiteY3" fmla="*/ 371284 h 2938167"/>
                <a:gd name="connsiteX4" fmla="*/ 3219398 w 3341477"/>
                <a:gd name="connsiteY4" fmla="*/ 2080926 h 2938167"/>
                <a:gd name="connsiteX5" fmla="*/ 2044489 w 3341477"/>
                <a:gd name="connsiteY5" fmla="*/ 2933509 h 2938167"/>
                <a:gd name="connsiteX6" fmla="*/ 453814 w 3341477"/>
                <a:gd name="connsiteY6" fmla="*/ 2495359 h 2938167"/>
                <a:gd name="connsiteX7" fmla="*/ 63289 w 3341477"/>
                <a:gd name="connsiteY7" fmla="*/ 1933384 h 293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1477" h="2938167">
                  <a:moveTo>
                    <a:pt x="63289" y="1933384"/>
                  </a:moveTo>
                  <a:cubicBezTo>
                    <a:pt x="56717" y="1895856"/>
                    <a:pt x="-165311" y="914209"/>
                    <a:pt x="263314" y="514159"/>
                  </a:cubicBezTo>
                  <a:cubicBezTo>
                    <a:pt x="691939" y="114109"/>
                    <a:pt x="609262" y="11620"/>
                    <a:pt x="1098276" y="952"/>
                  </a:cubicBezTo>
                  <a:cubicBezTo>
                    <a:pt x="1587289" y="-9716"/>
                    <a:pt x="2320714" y="66484"/>
                    <a:pt x="2654089" y="371284"/>
                  </a:cubicBezTo>
                  <a:cubicBezTo>
                    <a:pt x="2987464" y="676084"/>
                    <a:pt x="3603732" y="1514094"/>
                    <a:pt x="3219398" y="2080926"/>
                  </a:cubicBezTo>
                  <a:cubicBezTo>
                    <a:pt x="2835064" y="2647759"/>
                    <a:pt x="2558839" y="2895409"/>
                    <a:pt x="2044489" y="2933509"/>
                  </a:cubicBezTo>
                  <a:cubicBezTo>
                    <a:pt x="1530139" y="2971609"/>
                    <a:pt x="701464" y="2771584"/>
                    <a:pt x="453814" y="2495359"/>
                  </a:cubicBezTo>
                  <a:cubicBezTo>
                    <a:pt x="206164" y="2219134"/>
                    <a:pt x="101389" y="2152459"/>
                    <a:pt x="63289" y="1933384"/>
                  </a:cubicBezTo>
                  <a:close/>
                </a:path>
              </a:pathLst>
            </a:custGeom>
            <a:grpFill/>
            <a:ln w="9525" cap="flat">
              <a:noFill/>
              <a:prstDash val="solid"/>
              <a:miter/>
            </a:ln>
          </p:spPr>
          <p:txBody>
            <a:bodyPr rtlCol="0" anchor="ctr"/>
            <a:lstStyle/>
            <a:p>
              <a:endParaRPr lang="en-US"/>
            </a:p>
          </p:txBody>
        </p:sp>
        <p:sp>
          <p:nvSpPr>
            <p:cNvPr id="277" name="Graphic 15">
              <a:extLst>
                <a:ext uri="{FF2B5EF4-FFF2-40B4-BE49-F238E27FC236}">
                  <a16:creationId xmlns:a16="http://schemas.microsoft.com/office/drawing/2014/main" id="{569BD34C-BFEF-4FB1-A094-2D9E687CDF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02136" y="3379098"/>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96" name="Graphic 15">
              <a:extLst>
                <a:ext uri="{FF2B5EF4-FFF2-40B4-BE49-F238E27FC236}">
                  <a16:creationId xmlns:a16="http://schemas.microsoft.com/office/drawing/2014/main" id="{DC258A66-ED52-4FA3-96CE-7932E91F51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8005" y="3504095"/>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278" name="Freeform: Shape 96">
              <a:extLst>
                <a:ext uri="{FF2B5EF4-FFF2-40B4-BE49-F238E27FC236}">
                  <a16:creationId xmlns:a16="http://schemas.microsoft.com/office/drawing/2014/main" id="{BEC6A48C-21EF-4485-9836-0445500033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43727" y="3666564"/>
              <a:ext cx="173527" cy="138496"/>
            </a:xfrm>
            <a:custGeom>
              <a:avLst/>
              <a:gdLst>
                <a:gd name="connsiteX0" fmla="*/ 237392 w 789043"/>
                <a:gd name="connsiteY0" fmla="*/ 81 h 629754"/>
                <a:gd name="connsiteX1" fmla="*/ 758692 w 789043"/>
                <a:gd name="connsiteY1" fmla="*/ 233550 h 629754"/>
                <a:gd name="connsiteX2" fmla="*/ 650647 w 789043"/>
                <a:gd name="connsiteY2" fmla="*/ 335111 h 629754"/>
                <a:gd name="connsiteX3" fmla="*/ 315041 w 789043"/>
                <a:gd name="connsiteY3" fmla="*/ 584992 h 629754"/>
                <a:gd name="connsiteX4" fmla="*/ 192159 w 789043"/>
                <a:gd name="connsiteY4" fmla="*/ 625953 h 629754"/>
                <a:gd name="connsiteX5" fmla="*/ 124264 w 789043"/>
                <a:gd name="connsiteY5" fmla="*/ 552260 h 629754"/>
                <a:gd name="connsiteX6" fmla="*/ 1631 w 789043"/>
                <a:gd name="connsiteY6" fmla="*/ 133735 h 629754"/>
                <a:gd name="connsiteX7" fmla="*/ 35422 w 789043"/>
                <a:gd name="connsiteY7" fmla="*/ 14157 h 629754"/>
                <a:gd name="connsiteX8" fmla="*/ 113728 w 789043"/>
                <a:gd name="connsiteY8" fmla="*/ 378 h 629754"/>
                <a:gd name="connsiteX9" fmla="*/ 237392 w 789043"/>
                <a:gd name="connsiteY9" fmla="*/ 81 h 62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9043" h="629754">
                  <a:moveTo>
                    <a:pt x="237392" y="81"/>
                  </a:moveTo>
                  <a:cubicBezTo>
                    <a:pt x="474795" y="-992"/>
                    <a:pt x="907215" y="10463"/>
                    <a:pt x="758692" y="233550"/>
                  </a:cubicBezTo>
                  <a:cubicBezTo>
                    <a:pt x="731135" y="274948"/>
                    <a:pt x="690486" y="305435"/>
                    <a:pt x="650647" y="335111"/>
                  </a:cubicBezTo>
                  <a:cubicBezTo>
                    <a:pt x="538737" y="418405"/>
                    <a:pt x="426889" y="501698"/>
                    <a:pt x="315041" y="584992"/>
                  </a:cubicBezTo>
                  <a:cubicBezTo>
                    <a:pt x="278943" y="611863"/>
                    <a:pt x="234865" y="640167"/>
                    <a:pt x="192159" y="625953"/>
                  </a:cubicBezTo>
                  <a:cubicBezTo>
                    <a:pt x="159614" y="615105"/>
                    <a:pt x="139851" y="582810"/>
                    <a:pt x="124264" y="552260"/>
                  </a:cubicBezTo>
                  <a:cubicBezTo>
                    <a:pt x="57742" y="422021"/>
                    <a:pt x="15908" y="279250"/>
                    <a:pt x="1631" y="133735"/>
                  </a:cubicBezTo>
                  <a:cubicBezTo>
                    <a:pt x="-2671" y="90343"/>
                    <a:pt x="-676" y="38596"/>
                    <a:pt x="35422" y="14157"/>
                  </a:cubicBezTo>
                  <a:cubicBezTo>
                    <a:pt x="57804" y="-931"/>
                    <a:pt x="86795" y="-557"/>
                    <a:pt x="113728" y="378"/>
                  </a:cubicBezTo>
                  <a:cubicBezTo>
                    <a:pt x="138207" y="1243"/>
                    <a:pt x="182606" y="328"/>
                    <a:pt x="237392" y="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636712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4B452A-269E-AE4B-8D83-92B909C54F97}"/>
              </a:ext>
            </a:extLst>
          </p:cNvPr>
          <p:cNvSpPr>
            <a:spLocks noGrp="1"/>
          </p:cNvSpPr>
          <p:nvPr>
            <p:ph type="title"/>
          </p:nvPr>
        </p:nvSpPr>
        <p:spPr/>
        <p:txBody>
          <a:bodyPr/>
          <a:lstStyle/>
          <a:p>
            <a:r>
              <a:rPr lang="en-US" dirty="0" err="1"/>
              <a:t>Sự</a:t>
            </a:r>
            <a:r>
              <a:rPr lang="en-US" dirty="0"/>
              <a:t> </a:t>
            </a:r>
            <a:r>
              <a:rPr lang="en-US" dirty="0" err="1"/>
              <a:t>Suy</a:t>
            </a:r>
            <a:r>
              <a:rPr lang="en-US" dirty="0"/>
              <a:t> </a:t>
            </a:r>
            <a:r>
              <a:rPr lang="en-US" dirty="0" err="1"/>
              <a:t>Nghiệm</a:t>
            </a:r>
            <a:endParaRPr lang="en-US" dirty="0"/>
          </a:p>
        </p:txBody>
      </p:sp>
      <p:sp>
        <p:nvSpPr>
          <p:cNvPr id="3" name="Content Placeholder 2">
            <a:extLst>
              <a:ext uri="{FF2B5EF4-FFF2-40B4-BE49-F238E27FC236}">
                <a16:creationId xmlns:a16="http://schemas.microsoft.com/office/drawing/2014/main" id="{12C48C9B-1845-FB4D-AE61-0359DFE45278}"/>
              </a:ext>
            </a:extLst>
          </p:cNvPr>
          <p:cNvSpPr>
            <a:spLocks noGrp="1"/>
          </p:cNvSpPr>
          <p:nvPr>
            <p:ph idx="1"/>
          </p:nvPr>
        </p:nvSpPr>
        <p:spPr/>
        <p:txBody>
          <a:bodyPr>
            <a:normAutofit/>
          </a:bodyPr>
          <a:lstStyle/>
          <a:p>
            <a:r>
              <a:rPr lang="vi-VN" sz="2400" dirty="0"/>
              <a:t>2. Ngừơi ta không đi vào con đường hẹp vì họ không tin nơi Chúa Giê-xu, là Chiên con, Đấng cất tội lỗi thế gian. Ngài là cửa của sự cứu rỗi, là lẽ thật, có sự sống đời đời, là con đường duy nhất (Giăng 14:8). </a:t>
            </a:r>
          </a:p>
          <a:p>
            <a:r>
              <a:rPr lang="vi-VN" sz="2400" dirty="0"/>
              <a:t>	Người ta chọn cửa rộng, vào con đường rộng để thoả mãn tư dục và sống phóng túng theo xác thịt dưới sự mê hoặc của ma quỹ và cái kết là sự chết đời đời trong hoả ngục</a:t>
            </a:r>
            <a:r>
              <a:rPr lang="vi-VN" dirty="0"/>
              <a:t>.</a:t>
            </a:r>
          </a:p>
        </p:txBody>
      </p:sp>
    </p:spTree>
    <p:extLst>
      <p:ext uri="{BB962C8B-B14F-4D97-AF65-F5344CB8AC3E}">
        <p14:creationId xmlns:p14="http://schemas.microsoft.com/office/powerpoint/2010/main" val="28204471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4B452A-269E-AE4B-8D83-92B909C54F97}"/>
              </a:ext>
            </a:extLst>
          </p:cNvPr>
          <p:cNvSpPr>
            <a:spLocks noGrp="1"/>
          </p:cNvSpPr>
          <p:nvPr>
            <p:ph type="title"/>
          </p:nvPr>
        </p:nvSpPr>
        <p:spPr/>
        <p:txBody>
          <a:bodyPr/>
          <a:lstStyle/>
          <a:p>
            <a:r>
              <a:rPr lang="en-US" dirty="0" err="1"/>
              <a:t>Sự</a:t>
            </a:r>
            <a:r>
              <a:rPr lang="en-US" dirty="0"/>
              <a:t> </a:t>
            </a:r>
            <a:r>
              <a:rPr lang="en-US" dirty="0" err="1"/>
              <a:t>Suy</a:t>
            </a:r>
            <a:r>
              <a:rPr lang="en-US" dirty="0"/>
              <a:t> </a:t>
            </a:r>
            <a:r>
              <a:rPr lang="en-US" dirty="0" err="1"/>
              <a:t>Nghiệm</a:t>
            </a:r>
            <a:endParaRPr lang="en-US" dirty="0"/>
          </a:p>
        </p:txBody>
      </p:sp>
      <p:sp>
        <p:nvSpPr>
          <p:cNvPr id="3" name="Content Placeholder 2">
            <a:extLst>
              <a:ext uri="{FF2B5EF4-FFF2-40B4-BE49-F238E27FC236}">
                <a16:creationId xmlns:a16="http://schemas.microsoft.com/office/drawing/2014/main" id="{12C48C9B-1845-FB4D-AE61-0359DFE45278}"/>
              </a:ext>
            </a:extLst>
          </p:cNvPr>
          <p:cNvSpPr>
            <a:spLocks noGrp="1"/>
          </p:cNvSpPr>
          <p:nvPr>
            <p:ph idx="1"/>
          </p:nvPr>
        </p:nvSpPr>
        <p:spPr/>
        <p:txBody>
          <a:bodyPr>
            <a:normAutofit/>
          </a:bodyPr>
          <a:lstStyle/>
          <a:p>
            <a:r>
              <a:rPr lang="vi-VN" dirty="0"/>
              <a:t>3. Mọi con cái Chúa, xưng nhận Giê xu Christ là Con Đức Chúa Trời, Đấng đã chịu chết vì tội lỗi của chính mình và tin Ngài đã sống lại từ trong kẻ chết, thì nhận được sự cứu rỗi (Rô-ma 10:9), đó là người đã đi qua cửa hẹp và vào con đường hẹp để đượcc sự sống dư dật. </a:t>
            </a:r>
          </a:p>
          <a:p>
            <a:r>
              <a:rPr lang="vi-VN" dirty="0"/>
              <a:t>Giăng 10: 9 </a:t>
            </a:r>
            <a:r>
              <a:rPr lang="vi-VN" b="1" i="1" dirty="0"/>
              <a:t>“Ta là cái cửa: nếu ai bởi ta mà vào, thì sẽ được cứu rỗi; họ sẽ vào ra và gặp đồng cỏ.”</a:t>
            </a:r>
            <a:r>
              <a:rPr lang="vi-VN" dirty="0"/>
              <a:t> </a:t>
            </a:r>
          </a:p>
        </p:txBody>
      </p:sp>
    </p:spTree>
    <p:extLst>
      <p:ext uri="{BB962C8B-B14F-4D97-AF65-F5344CB8AC3E}">
        <p14:creationId xmlns:p14="http://schemas.microsoft.com/office/powerpoint/2010/main" val="38433669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A5D0B0D3-D735-4619-AA45-B57B791E17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5" name="Picture 3" descr="Light trails on a road at night">
            <a:extLst>
              <a:ext uri="{FF2B5EF4-FFF2-40B4-BE49-F238E27FC236}">
                <a16:creationId xmlns:a16="http://schemas.microsoft.com/office/drawing/2014/main" id="{D94D0298-5969-4554-AD25-82DDA213669E}"/>
              </a:ext>
            </a:extLst>
          </p:cNvPr>
          <p:cNvPicPr>
            <a:picLocks noChangeAspect="1"/>
          </p:cNvPicPr>
          <p:nvPr/>
        </p:nvPicPr>
        <p:blipFill rotWithShape="1">
          <a:blip r:embed="rId2">
            <a:alphaModFix amt="40000"/>
          </a:blip>
          <a:srcRect r="-1" b="15708"/>
          <a:stretch/>
        </p:blipFill>
        <p:spPr>
          <a:xfrm>
            <a:off x="20" y="10"/>
            <a:ext cx="12188932" cy="6857990"/>
          </a:xfrm>
          <a:prstGeom prst="rect">
            <a:avLst/>
          </a:prstGeom>
        </p:spPr>
      </p:pic>
      <p:sp>
        <p:nvSpPr>
          <p:cNvPr id="2" name="Title 1">
            <a:extLst>
              <a:ext uri="{FF2B5EF4-FFF2-40B4-BE49-F238E27FC236}">
                <a16:creationId xmlns:a16="http://schemas.microsoft.com/office/drawing/2014/main" id="{7F5612DF-66E2-BA46-AE8B-A55B476E5320}"/>
              </a:ext>
            </a:extLst>
          </p:cNvPr>
          <p:cNvSpPr>
            <a:spLocks noGrp="1"/>
          </p:cNvSpPr>
          <p:nvPr>
            <p:ph type="ctrTitle"/>
          </p:nvPr>
        </p:nvSpPr>
        <p:spPr>
          <a:xfrm>
            <a:off x="1549238" y="1145080"/>
            <a:ext cx="9090476" cy="2179601"/>
          </a:xfrm>
        </p:spPr>
        <p:txBody>
          <a:bodyPr anchor="b">
            <a:normAutofit/>
          </a:bodyPr>
          <a:lstStyle/>
          <a:p>
            <a:pPr algn="ctr"/>
            <a:r>
              <a:rPr lang="en-US" dirty="0">
                <a:solidFill>
                  <a:srgbClr val="FFFFFF"/>
                </a:solidFill>
              </a:rPr>
              <a:t>TRỔI HƠN NGƯỜI PHA-RI-SI</a:t>
            </a:r>
          </a:p>
        </p:txBody>
      </p:sp>
      <p:sp>
        <p:nvSpPr>
          <p:cNvPr id="3" name="Subtitle 2">
            <a:extLst>
              <a:ext uri="{FF2B5EF4-FFF2-40B4-BE49-F238E27FC236}">
                <a16:creationId xmlns:a16="http://schemas.microsoft.com/office/drawing/2014/main" id="{A2FEC21D-9C36-3F47-991A-862EECF8F6A0}"/>
              </a:ext>
            </a:extLst>
          </p:cNvPr>
          <p:cNvSpPr>
            <a:spLocks noGrp="1"/>
          </p:cNvSpPr>
          <p:nvPr>
            <p:ph type="subTitle" idx="1"/>
          </p:nvPr>
        </p:nvSpPr>
        <p:spPr>
          <a:xfrm>
            <a:off x="2999029" y="3774104"/>
            <a:ext cx="7257232" cy="2595285"/>
          </a:xfrm>
        </p:spPr>
        <p:txBody>
          <a:bodyPr anchor="t">
            <a:normAutofit/>
          </a:bodyPr>
          <a:lstStyle/>
          <a:p>
            <a:pPr marL="342900" indent="-342900" algn="ctr">
              <a:buFont typeface="Wingdings" pitchFamily="2" charset="2"/>
              <a:buChar char="v"/>
            </a:pPr>
            <a:r>
              <a:rPr lang="vi-VN" dirty="0">
                <a:solidFill>
                  <a:srgbClr val="FFFF00"/>
                </a:solidFill>
              </a:rPr>
              <a:t>Nhận Thức dẩn đến cách suy nghĩ </a:t>
            </a:r>
            <a:r>
              <a:rPr lang="vi-VN" dirty="0">
                <a:solidFill>
                  <a:srgbClr val="FFFFFF"/>
                </a:solidFill>
              </a:rPr>
              <a:t>: Ma-Thi-Ơ 5: 13-16 (Muối của đất và Sự sáng của thế gian)</a:t>
            </a:r>
          </a:p>
          <a:p>
            <a:pPr marL="342900" indent="-342900" algn="ctr">
              <a:buFont typeface="Wingdings" pitchFamily="2" charset="2"/>
              <a:buChar char="v"/>
            </a:pPr>
            <a:r>
              <a:rPr lang="vi-VN" dirty="0">
                <a:solidFill>
                  <a:srgbClr val="FFFF00"/>
                </a:solidFill>
              </a:rPr>
              <a:t>Niềm Tin dẩn đến sự thờ phượng</a:t>
            </a:r>
            <a:r>
              <a:rPr lang="vi-VN" dirty="0">
                <a:solidFill>
                  <a:srgbClr val="FFFFFF"/>
                </a:solidFill>
              </a:rPr>
              <a:t>: Ma- Thi-ơ 5: 17- 20 (Công bình hơn người Pha-ri-si)</a:t>
            </a:r>
          </a:p>
          <a:p>
            <a:pPr marL="342900" indent="-342900" algn="ctr">
              <a:buFont typeface="Wingdings" pitchFamily="2" charset="2"/>
              <a:buChar char="v"/>
            </a:pPr>
            <a:r>
              <a:rPr lang="vi-VN" dirty="0">
                <a:solidFill>
                  <a:srgbClr val="FFFF00"/>
                </a:solidFill>
              </a:rPr>
              <a:t>Quan hệ dẩn đến thái độ cư xữ</a:t>
            </a:r>
            <a:r>
              <a:rPr lang="vi-VN" dirty="0">
                <a:solidFill>
                  <a:srgbClr val="FFFFFF"/>
                </a:solidFill>
              </a:rPr>
              <a:t>: Ma-Thi-Ơ 5: 20-24 (Sự kiềm chế- Sự giải hoà)</a:t>
            </a:r>
            <a:endParaRPr lang="en-US" dirty="0">
              <a:solidFill>
                <a:srgbClr val="FFFFFF"/>
              </a:solidFill>
            </a:endParaRPr>
          </a:p>
        </p:txBody>
      </p:sp>
      <p:sp>
        <p:nvSpPr>
          <p:cNvPr id="35" name="Freeform: Shape 34">
            <a:extLst>
              <a:ext uri="{FF2B5EF4-FFF2-40B4-BE49-F238E27FC236}">
                <a16:creationId xmlns:a16="http://schemas.microsoft.com/office/drawing/2014/main" id="{CF7F2079-504C-499A-A644-58F4DDC764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0491506" y="-615180"/>
            <a:ext cx="1085312" cy="2315675"/>
          </a:xfrm>
          <a:custGeom>
            <a:avLst/>
            <a:gdLst>
              <a:gd name="connsiteX0" fmla="*/ 0 w 1085312"/>
              <a:gd name="connsiteY0" fmla="*/ 2315675 h 2315675"/>
              <a:gd name="connsiteX1" fmla="*/ 0 w 1085312"/>
              <a:gd name="connsiteY1" fmla="*/ 0 h 2315675"/>
              <a:gd name="connsiteX2" fmla="*/ 53089 w 1085312"/>
              <a:gd name="connsiteY2" fmla="*/ 4542 h 2315675"/>
              <a:gd name="connsiteX3" fmla="*/ 790077 w 1085312"/>
              <a:gd name="connsiteY3" fmla="*/ 872756 h 2315675"/>
              <a:gd name="connsiteX4" fmla="*/ 1085252 w 1085312"/>
              <a:gd name="connsiteY4" fmla="*/ 1943649 h 2315675"/>
              <a:gd name="connsiteX5" fmla="*/ 1064832 w 1085312"/>
              <a:gd name="connsiteY5" fmla="*/ 2198094 h 2315675"/>
              <a:gd name="connsiteX6" fmla="*/ 1043734 w 1085312"/>
              <a:gd name="connsiteY6" fmla="*/ 2315675 h 2315675"/>
              <a:gd name="connsiteX7" fmla="*/ 0 w 1085312"/>
              <a:gd name="connsiteY7" fmla="*/ 2315675 h 2315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5312" h="2315675">
                <a:moveTo>
                  <a:pt x="0" y="2315675"/>
                </a:moveTo>
                <a:lnTo>
                  <a:pt x="0" y="0"/>
                </a:lnTo>
                <a:lnTo>
                  <a:pt x="53089" y="4542"/>
                </a:lnTo>
                <a:cubicBezTo>
                  <a:pt x="405263" y="73503"/>
                  <a:pt x="612623" y="486635"/>
                  <a:pt x="790077" y="872756"/>
                </a:cubicBezTo>
                <a:cubicBezTo>
                  <a:pt x="937425" y="1193596"/>
                  <a:pt x="1088787" y="1533232"/>
                  <a:pt x="1085252" y="1943649"/>
                </a:cubicBezTo>
                <a:cubicBezTo>
                  <a:pt x="1084528" y="2029058"/>
                  <a:pt x="1077341" y="2113833"/>
                  <a:pt x="1064832" y="2198094"/>
                </a:cubicBezTo>
                <a:lnTo>
                  <a:pt x="1043734" y="2315675"/>
                </a:lnTo>
                <a:lnTo>
                  <a:pt x="0" y="2315675"/>
                </a:lnTo>
                <a:close/>
              </a:path>
            </a:pathLst>
          </a:cu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37" name="Graphic 78">
            <a:extLst>
              <a:ext uri="{FF2B5EF4-FFF2-40B4-BE49-F238E27FC236}">
                <a16:creationId xmlns:a16="http://schemas.microsoft.com/office/drawing/2014/main" id="{DBBA0A0D-8F6A-400A-9E49-8C008E2C7D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08356" y="3533292"/>
            <a:ext cx="972241" cy="45718"/>
            <a:chOff x="4886325" y="3371754"/>
            <a:chExt cx="2418492" cy="113728"/>
          </a:xfrm>
          <a:solidFill>
            <a:schemeClr val="accent1"/>
          </a:solidFill>
        </p:grpSpPr>
        <p:sp>
          <p:nvSpPr>
            <p:cNvPr id="38" name="Graphic 78">
              <a:extLst>
                <a:ext uri="{FF2B5EF4-FFF2-40B4-BE49-F238E27FC236}">
                  <a16:creationId xmlns:a16="http://schemas.microsoft.com/office/drawing/2014/main" id="{A5DD701E-4BC9-48E3-AF4F-013B52D63D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39" name="Graphic 78">
              <a:extLst>
                <a:ext uri="{FF2B5EF4-FFF2-40B4-BE49-F238E27FC236}">
                  <a16:creationId xmlns:a16="http://schemas.microsoft.com/office/drawing/2014/main" id="{FB658B62-664D-4B3B-BBDA-235666290B4A}"/>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886709" y="3371754"/>
              <a:ext cx="2418108" cy="113728"/>
              <a:chOff x="4886709" y="3371754"/>
              <a:chExt cx="2418108" cy="113728"/>
            </a:xfrm>
            <a:grpFill/>
          </p:grpSpPr>
          <p:sp>
            <p:nvSpPr>
              <p:cNvPr id="40" name="Graphic 78">
                <a:extLst>
                  <a:ext uri="{FF2B5EF4-FFF2-40B4-BE49-F238E27FC236}">
                    <a16:creationId xmlns:a16="http://schemas.microsoft.com/office/drawing/2014/main" id="{B11F9D25-67B1-4BDB-A290-97B93A19DF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41" name="Graphic 78">
                <a:extLst>
                  <a:ext uri="{FF2B5EF4-FFF2-40B4-BE49-F238E27FC236}">
                    <a16:creationId xmlns:a16="http://schemas.microsoft.com/office/drawing/2014/main" id="{B9D5C40A-1B1B-4C25-9707-E8F1CF6EEC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42" name="Graphic 78">
                <a:extLst>
                  <a:ext uri="{FF2B5EF4-FFF2-40B4-BE49-F238E27FC236}">
                    <a16:creationId xmlns:a16="http://schemas.microsoft.com/office/drawing/2014/main" id="{2DD0C1D6-FF64-45AB-8775-83AB3C470B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43" name="Graphic 78">
                <a:extLst>
                  <a:ext uri="{FF2B5EF4-FFF2-40B4-BE49-F238E27FC236}">
                    <a16:creationId xmlns:a16="http://schemas.microsoft.com/office/drawing/2014/main" id="{15AFBB84-8485-4329-89FC-04663D985B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dirty="0"/>
              </a:p>
            </p:txBody>
          </p:sp>
        </p:grpSp>
      </p:grpSp>
      <p:sp>
        <p:nvSpPr>
          <p:cNvPr id="45" name="Freeform: Shape 44">
            <a:extLst>
              <a:ext uri="{FF2B5EF4-FFF2-40B4-BE49-F238E27FC236}">
                <a16:creationId xmlns:a16="http://schemas.microsoft.com/office/drawing/2014/main" id="{3D505D40-32E9-4C48-81F8-AD80433BE6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516668"/>
            <a:ext cx="4187283" cy="1341332"/>
          </a:xfrm>
          <a:custGeom>
            <a:avLst/>
            <a:gdLst>
              <a:gd name="connsiteX0" fmla="*/ 2025355 w 2438970"/>
              <a:gd name="connsiteY0" fmla="*/ 235 h 1341332"/>
              <a:gd name="connsiteX1" fmla="*/ 2381960 w 2438970"/>
              <a:gd name="connsiteY1" fmla="*/ 44517 h 1341332"/>
              <a:gd name="connsiteX2" fmla="*/ 2438970 w 2438970"/>
              <a:gd name="connsiteY2" fmla="*/ 58872 h 1341332"/>
              <a:gd name="connsiteX3" fmla="*/ 2438970 w 2438970"/>
              <a:gd name="connsiteY3" fmla="*/ 1341332 h 1341332"/>
              <a:gd name="connsiteX4" fmla="*/ 0 w 2438970"/>
              <a:gd name="connsiteY4" fmla="*/ 1341332 h 1341332"/>
              <a:gd name="connsiteX5" fmla="*/ 13333 w 2438970"/>
              <a:gd name="connsiteY5" fmla="*/ 1328018 h 1341332"/>
              <a:gd name="connsiteX6" fmla="*/ 936262 w 2438970"/>
              <a:gd name="connsiteY6" fmla="*/ 459947 h 1341332"/>
              <a:gd name="connsiteX7" fmla="*/ 1554028 w 2438970"/>
              <a:gd name="connsiteY7" fmla="*/ 71153 h 1341332"/>
              <a:gd name="connsiteX8" fmla="*/ 2025355 w 2438970"/>
              <a:gd name="connsiteY8" fmla="*/ 235 h 134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970" h="1341332">
                <a:moveTo>
                  <a:pt x="2025355" y="235"/>
                </a:moveTo>
                <a:cubicBezTo>
                  <a:pt x="2143847" y="2306"/>
                  <a:pt x="2262766" y="17993"/>
                  <a:pt x="2381960" y="44517"/>
                </a:cubicBezTo>
                <a:lnTo>
                  <a:pt x="2438970" y="58872"/>
                </a:lnTo>
                <a:lnTo>
                  <a:pt x="2438970" y="1341332"/>
                </a:lnTo>
                <a:lnTo>
                  <a:pt x="0" y="1341332"/>
                </a:lnTo>
                <a:lnTo>
                  <a:pt x="13333" y="1328018"/>
                </a:lnTo>
                <a:cubicBezTo>
                  <a:pt x="324723" y="1028950"/>
                  <a:pt x="645390" y="738459"/>
                  <a:pt x="936262" y="459947"/>
                </a:cubicBezTo>
                <a:cubicBezTo>
                  <a:pt x="1139660" y="265152"/>
                  <a:pt x="1345794" y="140817"/>
                  <a:pt x="1554028" y="71153"/>
                </a:cubicBezTo>
                <a:cubicBezTo>
                  <a:pt x="1710136" y="18918"/>
                  <a:pt x="1867365" y="-2526"/>
                  <a:pt x="2025355" y="235"/>
                </a:cubicBezTo>
                <a:close/>
              </a:path>
            </a:pathLst>
          </a:cu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47" name="Group 46">
            <a:extLst>
              <a:ext uri="{FF2B5EF4-FFF2-40B4-BE49-F238E27FC236}">
                <a16:creationId xmlns:a16="http://schemas.microsoft.com/office/drawing/2014/main" id="{C507BF36-B92B-4CAC-BCA7-8364B51E1F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969850"/>
            <a:ext cx="886141" cy="802496"/>
            <a:chOff x="10948005" y="3272152"/>
            <a:chExt cx="868640" cy="786648"/>
          </a:xfrm>
          <a:solidFill>
            <a:schemeClr val="accent1"/>
          </a:solidFill>
        </p:grpSpPr>
        <p:sp>
          <p:nvSpPr>
            <p:cNvPr id="48" name="Freeform: Shape 47">
              <a:extLst>
                <a:ext uri="{FF2B5EF4-FFF2-40B4-BE49-F238E27FC236}">
                  <a16:creationId xmlns:a16="http://schemas.microsoft.com/office/drawing/2014/main" id="{2276237E-3A6D-452F-879C-FB8C77A18D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94317" y="3944888"/>
              <a:ext cx="128449" cy="113912"/>
            </a:xfrm>
            <a:custGeom>
              <a:avLst/>
              <a:gdLst>
                <a:gd name="connsiteX0" fmla="*/ 237621 w 453152"/>
                <a:gd name="connsiteY0" fmla="*/ 965 h 401867"/>
                <a:gd name="connsiteX1" fmla="*/ 370246 w 453152"/>
                <a:gd name="connsiteY1" fmla="*/ 23666 h 401867"/>
                <a:gd name="connsiteX2" fmla="*/ 437392 w 453152"/>
                <a:gd name="connsiteY2" fmla="*/ 198545 h 401867"/>
                <a:gd name="connsiteX3" fmla="*/ 67745 w 453152"/>
                <a:gd name="connsiteY3" fmla="*/ 392003 h 401867"/>
                <a:gd name="connsiteX4" fmla="*/ 911 w 453152"/>
                <a:gd name="connsiteY4" fmla="*/ 254095 h 401867"/>
                <a:gd name="connsiteX5" fmla="*/ 115564 w 453152"/>
                <a:gd name="connsiteY5" fmla="*/ 51160 h 401867"/>
                <a:gd name="connsiteX6" fmla="*/ 237621 w 453152"/>
                <a:gd name="connsiteY6" fmla="*/ 965 h 40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152" h="401867">
                  <a:moveTo>
                    <a:pt x="237621" y="965"/>
                  </a:moveTo>
                  <a:cubicBezTo>
                    <a:pt x="283632" y="-2971"/>
                    <a:pt x="331405" y="5243"/>
                    <a:pt x="370246" y="23666"/>
                  </a:cubicBezTo>
                  <a:cubicBezTo>
                    <a:pt x="436830" y="55275"/>
                    <a:pt x="477168" y="116810"/>
                    <a:pt x="437392" y="198545"/>
                  </a:cubicBezTo>
                  <a:cubicBezTo>
                    <a:pt x="391568" y="292624"/>
                    <a:pt x="176850" y="441630"/>
                    <a:pt x="67745" y="392003"/>
                  </a:cubicBezTo>
                  <a:cubicBezTo>
                    <a:pt x="18056" y="369372"/>
                    <a:pt x="-5012" y="308398"/>
                    <a:pt x="911" y="254095"/>
                  </a:cubicBezTo>
                  <a:cubicBezTo>
                    <a:pt x="9203" y="178033"/>
                    <a:pt x="61012" y="103094"/>
                    <a:pt x="115564" y="51160"/>
                  </a:cubicBezTo>
                  <a:cubicBezTo>
                    <a:pt x="147361" y="20985"/>
                    <a:pt x="191610" y="4900"/>
                    <a:pt x="237621" y="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49" name="Freeform: Shape 48">
              <a:extLst>
                <a:ext uri="{FF2B5EF4-FFF2-40B4-BE49-F238E27FC236}">
                  <a16:creationId xmlns:a16="http://schemas.microsoft.com/office/drawing/2014/main" id="{38BC9243-F4BF-48A7-89AE-DFA5B37DE6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53045" y="3808430"/>
              <a:ext cx="144912" cy="193414"/>
            </a:xfrm>
            <a:custGeom>
              <a:avLst/>
              <a:gdLst>
                <a:gd name="connsiteX0" fmla="*/ 390625 w 511232"/>
                <a:gd name="connsiteY0" fmla="*/ 1621 h 682341"/>
                <a:gd name="connsiteX1" fmla="*/ 508142 w 511232"/>
                <a:gd name="connsiteY1" fmla="*/ 64038 h 682341"/>
                <a:gd name="connsiteX2" fmla="*/ 508453 w 511232"/>
                <a:gd name="connsiteY2" fmla="*/ 121832 h 682341"/>
                <a:gd name="connsiteX3" fmla="*/ 316492 w 511232"/>
                <a:gd name="connsiteY3" fmla="*/ 567602 h 682341"/>
                <a:gd name="connsiteX4" fmla="*/ 80265 w 511232"/>
                <a:gd name="connsiteY4" fmla="*/ 640359 h 682341"/>
                <a:gd name="connsiteX5" fmla="*/ 13306 w 511232"/>
                <a:gd name="connsiteY5" fmla="*/ 274828 h 682341"/>
                <a:gd name="connsiteX6" fmla="*/ 140989 w 511232"/>
                <a:gd name="connsiteY6" fmla="*/ 107181 h 682341"/>
                <a:gd name="connsiteX7" fmla="*/ 390625 w 511232"/>
                <a:gd name="connsiteY7" fmla="*/ 1621 h 682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1232" h="682341">
                  <a:moveTo>
                    <a:pt x="390625" y="1621"/>
                  </a:moveTo>
                  <a:cubicBezTo>
                    <a:pt x="446543" y="-5212"/>
                    <a:pt x="493343" y="8441"/>
                    <a:pt x="508142" y="64038"/>
                  </a:cubicBezTo>
                  <a:cubicBezTo>
                    <a:pt x="513192" y="82866"/>
                    <a:pt x="511134" y="102754"/>
                    <a:pt x="508453" y="121832"/>
                  </a:cubicBezTo>
                  <a:cubicBezTo>
                    <a:pt x="485324" y="287796"/>
                    <a:pt x="417242" y="443971"/>
                    <a:pt x="316492" y="567602"/>
                  </a:cubicBezTo>
                  <a:cubicBezTo>
                    <a:pt x="253024" y="645534"/>
                    <a:pt x="165055" y="737743"/>
                    <a:pt x="80265" y="640359"/>
                  </a:cubicBezTo>
                  <a:cubicBezTo>
                    <a:pt x="5014" y="553948"/>
                    <a:pt x="-17368" y="383621"/>
                    <a:pt x="13306" y="274828"/>
                  </a:cubicBezTo>
                  <a:cubicBezTo>
                    <a:pt x="33443" y="203318"/>
                    <a:pt x="83382" y="146521"/>
                    <a:pt x="140989" y="107181"/>
                  </a:cubicBezTo>
                  <a:cubicBezTo>
                    <a:pt x="178904" y="81308"/>
                    <a:pt x="297428" y="13010"/>
                    <a:pt x="390625" y="16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50" name="Freeform: Shape 49">
              <a:extLst>
                <a:ext uri="{FF2B5EF4-FFF2-40B4-BE49-F238E27FC236}">
                  <a16:creationId xmlns:a16="http://schemas.microsoft.com/office/drawing/2014/main" id="{5DE414EC-F3DF-412E-9B22-5328DAA99C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84524" y="3907536"/>
              <a:ext cx="132121" cy="93006"/>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51" name="Graphic 12">
              <a:extLst>
                <a:ext uri="{FF2B5EF4-FFF2-40B4-BE49-F238E27FC236}">
                  <a16:creationId xmlns:a16="http://schemas.microsoft.com/office/drawing/2014/main" id="{039C06B1-FDEA-47B1-8222-7D622CD72F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42141" y="3272152"/>
              <a:ext cx="180625" cy="158824"/>
            </a:xfrm>
            <a:custGeom>
              <a:avLst/>
              <a:gdLst>
                <a:gd name="connsiteX0" fmla="*/ 63289 w 3341477"/>
                <a:gd name="connsiteY0" fmla="*/ 1933384 h 2938167"/>
                <a:gd name="connsiteX1" fmla="*/ 263314 w 3341477"/>
                <a:gd name="connsiteY1" fmla="*/ 514159 h 2938167"/>
                <a:gd name="connsiteX2" fmla="*/ 1098276 w 3341477"/>
                <a:gd name="connsiteY2" fmla="*/ 952 h 2938167"/>
                <a:gd name="connsiteX3" fmla="*/ 2654089 w 3341477"/>
                <a:gd name="connsiteY3" fmla="*/ 371284 h 2938167"/>
                <a:gd name="connsiteX4" fmla="*/ 3219398 w 3341477"/>
                <a:gd name="connsiteY4" fmla="*/ 2080926 h 2938167"/>
                <a:gd name="connsiteX5" fmla="*/ 2044489 w 3341477"/>
                <a:gd name="connsiteY5" fmla="*/ 2933509 h 2938167"/>
                <a:gd name="connsiteX6" fmla="*/ 453814 w 3341477"/>
                <a:gd name="connsiteY6" fmla="*/ 2495359 h 2938167"/>
                <a:gd name="connsiteX7" fmla="*/ 63289 w 3341477"/>
                <a:gd name="connsiteY7" fmla="*/ 1933384 h 293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1477" h="2938167">
                  <a:moveTo>
                    <a:pt x="63289" y="1933384"/>
                  </a:moveTo>
                  <a:cubicBezTo>
                    <a:pt x="56717" y="1895856"/>
                    <a:pt x="-165311" y="914209"/>
                    <a:pt x="263314" y="514159"/>
                  </a:cubicBezTo>
                  <a:cubicBezTo>
                    <a:pt x="691939" y="114109"/>
                    <a:pt x="609262" y="11620"/>
                    <a:pt x="1098276" y="952"/>
                  </a:cubicBezTo>
                  <a:cubicBezTo>
                    <a:pt x="1587289" y="-9716"/>
                    <a:pt x="2320714" y="66484"/>
                    <a:pt x="2654089" y="371284"/>
                  </a:cubicBezTo>
                  <a:cubicBezTo>
                    <a:pt x="2987464" y="676084"/>
                    <a:pt x="3603732" y="1514094"/>
                    <a:pt x="3219398" y="2080926"/>
                  </a:cubicBezTo>
                  <a:cubicBezTo>
                    <a:pt x="2835064" y="2647759"/>
                    <a:pt x="2558839" y="2895409"/>
                    <a:pt x="2044489" y="2933509"/>
                  </a:cubicBezTo>
                  <a:cubicBezTo>
                    <a:pt x="1530139" y="2971609"/>
                    <a:pt x="701464" y="2771584"/>
                    <a:pt x="453814" y="2495359"/>
                  </a:cubicBezTo>
                  <a:cubicBezTo>
                    <a:pt x="206164" y="2219134"/>
                    <a:pt x="101389" y="2152459"/>
                    <a:pt x="63289" y="1933384"/>
                  </a:cubicBezTo>
                  <a:close/>
                </a:path>
              </a:pathLst>
            </a:custGeom>
            <a:grpFill/>
            <a:ln w="9525" cap="flat">
              <a:noFill/>
              <a:prstDash val="solid"/>
              <a:miter/>
            </a:ln>
          </p:spPr>
          <p:txBody>
            <a:bodyPr rtlCol="0" anchor="ctr"/>
            <a:lstStyle/>
            <a:p>
              <a:endParaRPr lang="en-US"/>
            </a:p>
          </p:txBody>
        </p:sp>
        <p:sp>
          <p:nvSpPr>
            <p:cNvPr id="52" name="Graphic 15">
              <a:extLst>
                <a:ext uri="{FF2B5EF4-FFF2-40B4-BE49-F238E27FC236}">
                  <a16:creationId xmlns:a16="http://schemas.microsoft.com/office/drawing/2014/main" id="{B834C8C1-9BD1-4635-8E5B-65815F9017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02136" y="3379098"/>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53" name="Graphic 15">
              <a:extLst>
                <a:ext uri="{FF2B5EF4-FFF2-40B4-BE49-F238E27FC236}">
                  <a16:creationId xmlns:a16="http://schemas.microsoft.com/office/drawing/2014/main" id="{2963D456-B3F4-4EDC-827E-645741F64D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8005" y="3504095"/>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54" name="Freeform: Shape 53">
              <a:extLst>
                <a:ext uri="{FF2B5EF4-FFF2-40B4-BE49-F238E27FC236}">
                  <a16:creationId xmlns:a16="http://schemas.microsoft.com/office/drawing/2014/main" id="{73A58845-EFFB-4806-BC6D-47418C1555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43727" y="3666564"/>
              <a:ext cx="173527" cy="138496"/>
            </a:xfrm>
            <a:custGeom>
              <a:avLst/>
              <a:gdLst>
                <a:gd name="connsiteX0" fmla="*/ 237392 w 789043"/>
                <a:gd name="connsiteY0" fmla="*/ 81 h 629754"/>
                <a:gd name="connsiteX1" fmla="*/ 758692 w 789043"/>
                <a:gd name="connsiteY1" fmla="*/ 233550 h 629754"/>
                <a:gd name="connsiteX2" fmla="*/ 650647 w 789043"/>
                <a:gd name="connsiteY2" fmla="*/ 335111 h 629754"/>
                <a:gd name="connsiteX3" fmla="*/ 315041 w 789043"/>
                <a:gd name="connsiteY3" fmla="*/ 584992 h 629754"/>
                <a:gd name="connsiteX4" fmla="*/ 192159 w 789043"/>
                <a:gd name="connsiteY4" fmla="*/ 625953 h 629754"/>
                <a:gd name="connsiteX5" fmla="*/ 124264 w 789043"/>
                <a:gd name="connsiteY5" fmla="*/ 552260 h 629754"/>
                <a:gd name="connsiteX6" fmla="*/ 1631 w 789043"/>
                <a:gd name="connsiteY6" fmla="*/ 133735 h 629754"/>
                <a:gd name="connsiteX7" fmla="*/ 35422 w 789043"/>
                <a:gd name="connsiteY7" fmla="*/ 14157 h 629754"/>
                <a:gd name="connsiteX8" fmla="*/ 113728 w 789043"/>
                <a:gd name="connsiteY8" fmla="*/ 378 h 629754"/>
                <a:gd name="connsiteX9" fmla="*/ 237392 w 789043"/>
                <a:gd name="connsiteY9" fmla="*/ 81 h 62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9043" h="629754">
                  <a:moveTo>
                    <a:pt x="237392" y="81"/>
                  </a:moveTo>
                  <a:cubicBezTo>
                    <a:pt x="474795" y="-992"/>
                    <a:pt x="907215" y="10463"/>
                    <a:pt x="758692" y="233550"/>
                  </a:cubicBezTo>
                  <a:cubicBezTo>
                    <a:pt x="731135" y="274948"/>
                    <a:pt x="690486" y="305435"/>
                    <a:pt x="650647" y="335111"/>
                  </a:cubicBezTo>
                  <a:cubicBezTo>
                    <a:pt x="538737" y="418405"/>
                    <a:pt x="426889" y="501698"/>
                    <a:pt x="315041" y="584992"/>
                  </a:cubicBezTo>
                  <a:cubicBezTo>
                    <a:pt x="278943" y="611863"/>
                    <a:pt x="234865" y="640167"/>
                    <a:pt x="192159" y="625953"/>
                  </a:cubicBezTo>
                  <a:cubicBezTo>
                    <a:pt x="159614" y="615105"/>
                    <a:pt x="139851" y="582810"/>
                    <a:pt x="124264" y="552260"/>
                  </a:cubicBezTo>
                  <a:cubicBezTo>
                    <a:pt x="57742" y="422021"/>
                    <a:pt x="15908" y="279250"/>
                    <a:pt x="1631" y="133735"/>
                  </a:cubicBezTo>
                  <a:cubicBezTo>
                    <a:pt x="-2671" y="90343"/>
                    <a:pt x="-676" y="38596"/>
                    <a:pt x="35422" y="14157"/>
                  </a:cubicBezTo>
                  <a:cubicBezTo>
                    <a:pt x="57804" y="-931"/>
                    <a:pt x="86795" y="-557"/>
                    <a:pt x="113728" y="378"/>
                  </a:cubicBezTo>
                  <a:cubicBezTo>
                    <a:pt x="138207" y="1243"/>
                    <a:pt x="182606" y="328"/>
                    <a:pt x="237392" y="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4292827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2000"/>
                                  </p:stCondLst>
                                  <p:iterate type="lt">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4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2000"/>
                                  </p:stCondLst>
                                  <p:iterate type="lt">
                                    <p:tmPct val="10000"/>
                                  </p:iterate>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4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A5D0B0D3-D735-4619-AA45-B57B791E17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7F5612DF-66E2-BA46-AE8B-A55B476E5320}"/>
              </a:ext>
            </a:extLst>
          </p:cNvPr>
          <p:cNvSpPr>
            <a:spLocks noGrp="1"/>
          </p:cNvSpPr>
          <p:nvPr>
            <p:ph type="ctrTitle"/>
          </p:nvPr>
        </p:nvSpPr>
        <p:spPr>
          <a:xfrm>
            <a:off x="530352" y="1122363"/>
            <a:ext cx="4887206" cy="1978346"/>
          </a:xfrm>
        </p:spPr>
        <p:txBody>
          <a:bodyPr>
            <a:normAutofit/>
          </a:bodyPr>
          <a:lstStyle/>
          <a:p>
            <a:r>
              <a:rPr lang="en-US" dirty="0"/>
              <a:t>PHƯỚC CHO MỌI NGƯỜI</a:t>
            </a:r>
          </a:p>
        </p:txBody>
      </p:sp>
      <p:sp>
        <p:nvSpPr>
          <p:cNvPr id="3" name="Subtitle 2">
            <a:extLst>
              <a:ext uri="{FF2B5EF4-FFF2-40B4-BE49-F238E27FC236}">
                <a16:creationId xmlns:a16="http://schemas.microsoft.com/office/drawing/2014/main" id="{A2FEC21D-9C36-3F47-991A-862EECF8F6A0}"/>
              </a:ext>
            </a:extLst>
          </p:cNvPr>
          <p:cNvSpPr>
            <a:spLocks noGrp="1"/>
          </p:cNvSpPr>
          <p:nvPr>
            <p:ph type="subTitle" idx="1"/>
          </p:nvPr>
        </p:nvSpPr>
        <p:spPr>
          <a:xfrm>
            <a:off x="530352" y="3509963"/>
            <a:ext cx="4887206" cy="2729524"/>
          </a:xfrm>
        </p:spPr>
        <p:txBody>
          <a:bodyPr>
            <a:normAutofit/>
          </a:bodyPr>
          <a:lstStyle/>
          <a:p>
            <a:pPr>
              <a:lnSpc>
                <a:spcPct val="100000"/>
              </a:lnSpc>
            </a:pPr>
            <a:r>
              <a:rPr lang="vi-VN" sz="3200" dirty="0"/>
              <a:t>Gía trị bên trong về nhận thức quyết định cách chúng ta suy nghĩ về thế giới bên ngoài</a:t>
            </a:r>
            <a:endParaRPr lang="en-US" sz="3200" dirty="0"/>
          </a:p>
        </p:txBody>
      </p:sp>
      <p:sp>
        <p:nvSpPr>
          <p:cNvPr id="35" name="Freeform: Shape 34">
            <a:extLst>
              <a:ext uri="{FF2B5EF4-FFF2-40B4-BE49-F238E27FC236}">
                <a16:creationId xmlns:a16="http://schemas.microsoft.com/office/drawing/2014/main" id="{3D505D40-32E9-4C48-81F8-AD80433BE6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7670"/>
            <a:ext cx="3129498" cy="888208"/>
          </a:xfrm>
          <a:custGeom>
            <a:avLst/>
            <a:gdLst>
              <a:gd name="connsiteX0" fmla="*/ 2025355 w 2438970"/>
              <a:gd name="connsiteY0" fmla="*/ 235 h 1341332"/>
              <a:gd name="connsiteX1" fmla="*/ 2381960 w 2438970"/>
              <a:gd name="connsiteY1" fmla="*/ 44517 h 1341332"/>
              <a:gd name="connsiteX2" fmla="*/ 2438970 w 2438970"/>
              <a:gd name="connsiteY2" fmla="*/ 58872 h 1341332"/>
              <a:gd name="connsiteX3" fmla="*/ 2438970 w 2438970"/>
              <a:gd name="connsiteY3" fmla="*/ 1341332 h 1341332"/>
              <a:gd name="connsiteX4" fmla="*/ 0 w 2438970"/>
              <a:gd name="connsiteY4" fmla="*/ 1341332 h 1341332"/>
              <a:gd name="connsiteX5" fmla="*/ 13333 w 2438970"/>
              <a:gd name="connsiteY5" fmla="*/ 1328018 h 1341332"/>
              <a:gd name="connsiteX6" fmla="*/ 936262 w 2438970"/>
              <a:gd name="connsiteY6" fmla="*/ 459947 h 1341332"/>
              <a:gd name="connsiteX7" fmla="*/ 1554028 w 2438970"/>
              <a:gd name="connsiteY7" fmla="*/ 71153 h 1341332"/>
              <a:gd name="connsiteX8" fmla="*/ 2025355 w 2438970"/>
              <a:gd name="connsiteY8" fmla="*/ 235 h 134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970" h="1341332">
                <a:moveTo>
                  <a:pt x="2025355" y="235"/>
                </a:moveTo>
                <a:cubicBezTo>
                  <a:pt x="2143847" y="2306"/>
                  <a:pt x="2262766" y="17993"/>
                  <a:pt x="2381960" y="44517"/>
                </a:cubicBezTo>
                <a:lnTo>
                  <a:pt x="2438970" y="58872"/>
                </a:lnTo>
                <a:lnTo>
                  <a:pt x="2438970" y="1341332"/>
                </a:lnTo>
                <a:lnTo>
                  <a:pt x="0" y="1341332"/>
                </a:lnTo>
                <a:lnTo>
                  <a:pt x="13333" y="1328018"/>
                </a:lnTo>
                <a:cubicBezTo>
                  <a:pt x="324723" y="1028950"/>
                  <a:pt x="645390" y="738459"/>
                  <a:pt x="936262" y="459947"/>
                </a:cubicBezTo>
                <a:cubicBezTo>
                  <a:pt x="1139660" y="265152"/>
                  <a:pt x="1345794" y="140817"/>
                  <a:pt x="1554028" y="71153"/>
                </a:cubicBezTo>
                <a:cubicBezTo>
                  <a:pt x="1710136" y="18918"/>
                  <a:pt x="1867365" y="-2526"/>
                  <a:pt x="2025355" y="235"/>
                </a:cubicBezTo>
                <a:close/>
              </a:path>
            </a:pathLst>
          </a:custGeom>
          <a:solidFill>
            <a:schemeClr val="accent2">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37" name="Group 36">
            <a:extLst>
              <a:ext uri="{FF2B5EF4-FFF2-40B4-BE49-F238E27FC236}">
                <a16:creationId xmlns:a16="http://schemas.microsoft.com/office/drawing/2014/main" id="{C507BF36-B92B-4CAC-BCA7-8364B51E1F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flipV="1">
            <a:off x="1701611" y="285553"/>
            <a:ext cx="886141" cy="802496"/>
            <a:chOff x="10948005" y="3272152"/>
            <a:chExt cx="868640" cy="786648"/>
          </a:xfrm>
          <a:solidFill>
            <a:schemeClr val="accent1"/>
          </a:solidFill>
        </p:grpSpPr>
        <p:sp>
          <p:nvSpPr>
            <p:cNvPr id="38" name="Freeform: Shape 37">
              <a:extLst>
                <a:ext uri="{FF2B5EF4-FFF2-40B4-BE49-F238E27FC236}">
                  <a16:creationId xmlns:a16="http://schemas.microsoft.com/office/drawing/2014/main" id="{2276237E-3A6D-452F-879C-FB8C77A18D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94317" y="3944888"/>
              <a:ext cx="128449" cy="113912"/>
            </a:xfrm>
            <a:custGeom>
              <a:avLst/>
              <a:gdLst>
                <a:gd name="connsiteX0" fmla="*/ 237621 w 453152"/>
                <a:gd name="connsiteY0" fmla="*/ 965 h 401867"/>
                <a:gd name="connsiteX1" fmla="*/ 370246 w 453152"/>
                <a:gd name="connsiteY1" fmla="*/ 23666 h 401867"/>
                <a:gd name="connsiteX2" fmla="*/ 437392 w 453152"/>
                <a:gd name="connsiteY2" fmla="*/ 198545 h 401867"/>
                <a:gd name="connsiteX3" fmla="*/ 67745 w 453152"/>
                <a:gd name="connsiteY3" fmla="*/ 392003 h 401867"/>
                <a:gd name="connsiteX4" fmla="*/ 911 w 453152"/>
                <a:gd name="connsiteY4" fmla="*/ 254095 h 401867"/>
                <a:gd name="connsiteX5" fmla="*/ 115564 w 453152"/>
                <a:gd name="connsiteY5" fmla="*/ 51160 h 401867"/>
                <a:gd name="connsiteX6" fmla="*/ 237621 w 453152"/>
                <a:gd name="connsiteY6" fmla="*/ 965 h 40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152" h="401867">
                  <a:moveTo>
                    <a:pt x="237621" y="965"/>
                  </a:moveTo>
                  <a:cubicBezTo>
                    <a:pt x="283632" y="-2971"/>
                    <a:pt x="331405" y="5243"/>
                    <a:pt x="370246" y="23666"/>
                  </a:cubicBezTo>
                  <a:cubicBezTo>
                    <a:pt x="436830" y="55275"/>
                    <a:pt x="477168" y="116810"/>
                    <a:pt x="437392" y="198545"/>
                  </a:cubicBezTo>
                  <a:cubicBezTo>
                    <a:pt x="391568" y="292624"/>
                    <a:pt x="176850" y="441630"/>
                    <a:pt x="67745" y="392003"/>
                  </a:cubicBezTo>
                  <a:cubicBezTo>
                    <a:pt x="18056" y="369372"/>
                    <a:pt x="-5012" y="308398"/>
                    <a:pt x="911" y="254095"/>
                  </a:cubicBezTo>
                  <a:cubicBezTo>
                    <a:pt x="9203" y="178033"/>
                    <a:pt x="61012" y="103094"/>
                    <a:pt x="115564" y="51160"/>
                  </a:cubicBezTo>
                  <a:cubicBezTo>
                    <a:pt x="147361" y="20985"/>
                    <a:pt x="191610" y="4900"/>
                    <a:pt x="237621" y="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39" name="Freeform: Shape 38">
              <a:extLst>
                <a:ext uri="{FF2B5EF4-FFF2-40B4-BE49-F238E27FC236}">
                  <a16:creationId xmlns:a16="http://schemas.microsoft.com/office/drawing/2014/main" id="{38BC9243-F4BF-48A7-89AE-DFA5B37DE6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53045" y="3808430"/>
              <a:ext cx="144912" cy="193414"/>
            </a:xfrm>
            <a:custGeom>
              <a:avLst/>
              <a:gdLst>
                <a:gd name="connsiteX0" fmla="*/ 390625 w 511232"/>
                <a:gd name="connsiteY0" fmla="*/ 1621 h 682341"/>
                <a:gd name="connsiteX1" fmla="*/ 508142 w 511232"/>
                <a:gd name="connsiteY1" fmla="*/ 64038 h 682341"/>
                <a:gd name="connsiteX2" fmla="*/ 508453 w 511232"/>
                <a:gd name="connsiteY2" fmla="*/ 121832 h 682341"/>
                <a:gd name="connsiteX3" fmla="*/ 316492 w 511232"/>
                <a:gd name="connsiteY3" fmla="*/ 567602 h 682341"/>
                <a:gd name="connsiteX4" fmla="*/ 80265 w 511232"/>
                <a:gd name="connsiteY4" fmla="*/ 640359 h 682341"/>
                <a:gd name="connsiteX5" fmla="*/ 13306 w 511232"/>
                <a:gd name="connsiteY5" fmla="*/ 274828 h 682341"/>
                <a:gd name="connsiteX6" fmla="*/ 140989 w 511232"/>
                <a:gd name="connsiteY6" fmla="*/ 107181 h 682341"/>
                <a:gd name="connsiteX7" fmla="*/ 390625 w 511232"/>
                <a:gd name="connsiteY7" fmla="*/ 1621 h 682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1232" h="682341">
                  <a:moveTo>
                    <a:pt x="390625" y="1621"/>
                  </a:moveTo>
                  <a:cubicBezTo>
                    <a:pt x="446543" y="-5212"/>
                    <a:pt x="493343" y="8441"/>
                    <a:pt x="508142" y="64038"/>
                  </a:cubicBezTo>
                  <a:cubicBezTo>
                    <a:pt x="513192" y="82866"/>
                    <a:pt x="511134" y="102754"/>
                    <a:pt x="508453" y="121832"/>
                  </a:cubicBezTo>
                  <a:cubicBezTo>
                    <a:pt x="485324" y="287796"/>
                    <a:pt x="417242" y="443971"/>
                    <a:pt x="316492" y="567602"/>
                  </a:cubicBezTo>
                  <a:cubicBezTo>
                    <a:pt x="253024" y="645534"/>
                    <a:pt x="165055" y="737743"/>
                    <a:pt x="80265" y="640359"/>
                  </a:cubicBezTo>
                  <a:cubicBezTo>
                    <a:pt x="5014" y="553948"/>
                    <a:pt x="-17368" y="383621"/>
                    <a:pt x="13306" y="274828"/>
                  </a:cubicBezTo>
                  <a:cubicBezTo>
                    <a:pt x="33443" y="203318"/>
                    <a:pt x="83382" y="146521"/>
                    <a:pt x="140989" y="107181"/>
                  </a:cubicBezTo>
                  <a:cubicBezTo>
                    <a:pt x="178904" y="81308"/>
                    <a:pt x="297428" y="13010"/>
                    <a:pt x="390625" y="16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40" name="Freeform: Shape 39">
              <a:extLst>
                <a:ext uri="{FF2B5EF4-FFF2-40B4-BE49-F238E27FC236}">
                  <a16:creationId xmlns:a16="http://schemas.microsoft.com/office/drawing/2014/main" id="{5DE414EC-F3DF-412E-9B22-5328DAA99C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84524" y="3907536"/>
              <a:ext cx="132121" cy="93006"/>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41" name="Graphic 12">
              <a:extLst>
                <a:ext uri="{FF2B5EF4-FFF2-40B4-BE49-F238E27FC236}">
                  <a16:creationId xmlns:a16="http://schemas.microsoft.com/office/drawing/2014/main" id="{039C06B1-FDEA-47B1-8222-7D622CD72F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42141" y="3272152"/>
              <a:ext cx="180625" cy="158824"/>
            </a:xfrm>
            <a:custGeom>
              <a:avLst/>
              <a:gdLst>
                <a:gd name="connsiteX0" fmla="*/ 63289 w 3341477"/>
                <a:gd name="connsiteY0" fmla="*/ 1933384 h 2938167"/>
                <a:gd name="connsiteX1" fmla="*/ 263314 w 3341477"/>
                <a:gd name="connsiteY1" fmla="*/ 514159 h 2938167"/>
                <a:gd name="connsiteX2" fmla="*/ 1098276 w 3341477"/>
                <a:gd name="connsiteY2" fmla="*/ 952 h 2938167"/>
                <a:gd name="connsiteX3" fmla="*/ 2654089 w 3341477"/>
                <a:gd name="connsiteY3" fmla="*/ 371284 h 2938167"/>
                <a:gd name="connsiteX4" fmla="*/ 3219398 w 3341477"/>
                <a:gd name="connsiteY4" fmla="*/ 2080926 h 2938167"/>
                <a:gd name="connsiteX5" fmla="*/ 2044489 w 3341477"/>
                <a:gd name="connsiteY5" fmla="*/ 2933509 h 2938167"/>
                <a:gd name="connsiteX6" fmla="*/ 453814 w 3341477"/>
                <a:gd name="connsiteY6" fmla="*/ 2495359 h 2938167"/>
                <a:gd name="connsiteX7" fmla="*/ 63289 w 3341477"/>
                <a:gd name="connsiteY7" fmla="*/ 1933384 h 293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1477" h="2938167">
                  <a:moveTo>
                    <a:pt x="63289" y="1933384"/>
                  </a:moveTo>
                  <a:cubicBezTo>
                    <a:pt x="56717" y="1895856"/>
                    <a:pt x="-165311" y="914209"/>
                    <a:pt x="263314" y="514159"/>
                  </a:cubicBezTo>
                  <a:cubicBezTo>
                    <a:pt x="691939" y="114109"/>
                    <a:pt x="609262" y="11620"/>
                    <a:pt x="1098276" y="952"/>
                  </a:cubicBezTo>
                  <a:cubicBezTo>
                    <a:pt x="1587289" y="-9716"/>
                    <a:pt x="2320714" y="66484"/>
                    <a:pt x="2654089" y="371284"/>
                  </a:cubicBezTo>
                  <a:cubicBezTo>
                    <a:pt x="2987464" y="676084"/>
                    <a:pt x="3603732" y="1514094"/>
                    <a:pt x="3219398" y="2080926"/>
                  </a:cubicBezTo>
                  <a:cubicBezTo>
                    <a:pt x="2835064" y="2647759"/>
                    <a:pt x="2558839" y="2895409"/>
                    <a:pt x="2044489" y="2933509"/>
                  </a:cubicBezTo>
                  <a:cubicBezTo>
                    <a:pt x="1530139" y="2971609"/>
                    <a:pt x="701464" y="2771584"/>
                    <a:pt x="453814" y="2495359"/>
                  </a:cubicBezTo>
                  <a:cubicBezTo>
                    <a:pt x="206164" y="2219134"/>
                    <a:pt x="101389" y="2152459"/>
                    <a:pt x="63289" y="1933384"/>
                  </a:cubicBezTo>
                  <a:close/>
                </a:path>
              </a:pathLst>
            </a:custGeom>
            <a:grpFill/>
            <a:ln w="9525" cap="flat">
              <a:noFill/>
              <a:prstDash val="solid"/>
              <a:miter/>
            </a:ln>
          </p:spPr>
          <p:txBody>
            <a:bodyPr rtlCol="0" anchor="ctr"/>
            <a:lstStyle/>
            <a:p>
              <a:endParaRPr lang="en-US"/>
            </a:p>
          </p:txBody>
        </p:sp>
        <p:sp>
          <p:nvSpPr>
            <p:cNvPr id="42" name="Graphic 15">
              <a:extLst>
                <a:ext uri="{FF2B5EF4-FFF2-40B4-BE49-F238E27FC236}">
                  <a16:creationId xmlns:a16="http://schemas.microsoft.com/office/drawing/2014/main" id="{B834C8C1-9BD1-4635-8E5B-65815F9017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02136" y="3379098"/>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43" name="Graphic 15">
              <a:extLst>
                <a:ext uri="{FF2B5EF4-FFF2-40B4-BE49-F238E27FC236}">
                  <a16:creationId xmlns:a16="http://schemas.microsoft.com/office/drawing/2014/main" id="{2963D456-B3F4-4EDC-827E-645741F64D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8005" y="3504095"/>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44" name="Freeform: Shape 43">
              <a:extLst>
                <a:ext uri="{FF2B5EF4-FFF2-40B4-BE49-F238E27FC236}">
                  <a16:creationId xmlns:a16="http://schemas.microsoft.com/office/drawing/2014/main" id="{73A58845-EFFB-4806-BC6D-47418C1555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43727" y="3666564"/>
              <a:ext cx="173527" cy="138496"/>
            </a:xfrm>
            <a:custGeom>
              <a:avLst/>
              <a:gdLst>
                <a:gd name="connsiteX0" fmla="*/ 237392 w 789043"/>
                <a:gd name="connsiteY0" fmla="*/ 81 h 629754"/>
                <a:gd name="connsiteX1" fmla="*/ 758692 w 789043"/>
                <a:gd name="connsiteY1" fmla="*/ 233550 h 629754"/>
                <a:gd name="connsiteX2" fmla="*/ 650647 w 789043"/>
                <a:gd name="connsiteY2" fmla="*/ 335111 h 629754"/>
                <a:gd name="connsiteX3" fmla="*/ 315041 w 789043"/>
                <a:gd name="connsiteY3" fmla="*/ 584992 h 629754"/>
                <a:gd name="connsiteX4" fmla="*/ 192159 w 789043"/>
                <a:gd name="connsiteY4" fmla="*/ 625953 h 629754"/>
                <a:gd name="connsiteX5" fmla="*/ 124264 w 789043"/>
                <a:gd name="connsiteY5" fmla="*/ 552260 h 629754"/>
                <a:gd name="connsiteX6" fmla="*/ 1631 w 789043"/>
                <a:gd name="connsiteY6" fmla="*/ 133735 h 629754"/>
                <a:gd name="connsiteX7" fmla="*/ 35422 w 789043"/>
                <a:gd name="connsiteY7" fmla="*/ 14157 h 629754"/>
                <a:gd name="connsiteX8" fmla="*/ 113728 w 789043"/>
                <a:gd name="connsiteY8" fmla="*/ 378 h 629754"/>
                <a:gd name="connsiteX9" fmla="*/ 237392 w 789043"/>
                <a:gd name="connsiteY9" fmla="*/ 81 h 62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9043" h="629754">
                  <a:moveTo>
                    <a:pt x="237392" y="81"/>
                  </a:moveTo>
                  <a:cubicBezTo>
                    <a:pt x="474795" y="-992"/>
                    <a:pt x="907215" y="10463"/>
                    <a:pt x="758692" y="233550"/>
                  </a:cubicBezTo>
                  <a:cubicBezTo>
                    <a:pt x="731135" y="274948"/>
                    <a:pt x="690486" y="305435"/>
                    <a:pt x="650647" y="335111"/>
                  </a:cubicBezTo>
                  <a:cubicBezTo>
                    <a:pt x="538737" y="418405"/>
                    <a:pt x="426889" y="501698"/>
                    <a:pt x="315041" y="584992"/>
                  </a:cubicBezTo>
                  <a:cubicBezTo>
                    <a:pt x="278943" y="611863"/>
                    <a:pt x="234865" y="640167"/>
                    <a:pt x="192159" y="625953"/>
                  </a:cubicBezTo>
                  <a:cubicBezTo>
                    <a:pt x="159614" y="615105"/>
                    <a:pt x="139851" y="582810"/>
                    <a:pt x="124264" y="552260"/>
                  </a:cubicBezTo>
                  <a:cubicBezTo>
                    <a:pt x="57742" y="422021"/>
                    <a:pt x="15908" y="279250"/>
                    <a:pt x="1631" y="133735"/>
                  </a:cubicBezTo>
                  <a:cubicBezTo>
                    <a:pt x="-2671" y="90343"/>
                    <a:pt x="-676" y="38596"/>
                    <a:pt x="35422" y="14157"/>
                  </a:cubicBezTo>
                  <a:cubicBezTo>
                    <a:pt x="57804" y="-931"/>
                    <a:pt x="86795" y="-557"/>
                    <a:pt x="113728" y="378"/>
                  </a:cubicBezTo>
                  <a:cubicBezTo>
                    <a:pt x="138207" y="1243"/>
                    <a:pt x="182606" y="328"/>
                    <a:pt x="237392" y="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6" name="Graphic 78">
            <a:extLst>
              <a:ext uri="{FF2B5EF4-FFF2-40B4-BE49-F238E27FC236}">
                <a16:creationId xmlns:a16="http://schemas.microsoft.com/office/drawing/2014/main" id="{DBBA0A0D-8F6A-400A-9E49-8C008E2C7D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30225" y="3267662"/>
            <a:ext cx="972241" cy="45718"/>
            <a:chOff x="4886325" y="3371754"/>
            <a:chExt cx="2418492" cy="113728"/>
          </a:xfrm>
          <a:solidFill>
            <a:schemeClr val="accent1"/>
          </a:solidFill>
        </p:grpSpPr>
        <p:sp>
          <p:nvSpPr>
            <p:cNvPr id="47" name="Graphic 78">
              <a:extLst>
                <a:ext uri="{FF2B5EF4-FFF2-40B4-BE49-F238E27FC236}">
                  <a16:creationId xmlns:a16="http://schemas.microsoft.com/office/drawing/2014/main" id="{A5DD701E-4BC9-48E3-AF4F-013B52D63D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48" name="Graphic 78">
              <a:extLst>
                <a:ext uri="{FF2B5EF4-FFF2-40B4-BE49-F238E27FC236}">
                  <a16:creationId xmlns:a16="http://schemas.microsoft.com/office/drawing/2014/main" id="{FB658B62-664D-4B3B-BBDA-235666290B4A}"/>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886709" y="3371754"/>
              <a:ext cx="2418108" cy="113728"/>
              <a:chOff x="4886709" y="3371754"/>
              <a:chExt cx="2418108" cy="113728"/>
            </a:xfrm>
            <a:grpFill/>
          </p:grpSpPr>
          <p:sp>
            <p:nvSpPr>
              <p:cNvPr id="49" name="Graphic 78">
                <a:extLst>
                  <a:ext uri="{FF2B5EF4-FFF2-40B4-BE49-F238E27FC236}">
                    <a16:creationId xmlns:a16="http://schemas.microsoft.com/office/drawing/2014/main" id="{B11F9D25-67B1-4BDB-A290-97B93A19DF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50" name="Graphic 78">
                <a:extLst>
                  <a:ext uri="{FF2B5EF4-FFF2-40B4-BE49-F238E27FC236}">
                    <a16:creationId xmlns:a16="http://schemas.microsoft.com/office/drawing/2014/main" id="{B9D5C40A-1B1B-4C25-9707-E8F1CF6EEC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51" name="Graphic 78">
                <a:extLst>
                  <a:ext uri="{FF2B5EF4-FFF2-40B4-BE49-F238E27FC236}">
                    <a16:creationId xmlns:a16="http://schemas.microsoft.com/office/drawing/2014/main" id="{2DD0C1D6-FF64-45AB-8775-83AB3C470B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52" name="Graphic 78">
                <a:extLst>
                  <a:ext uri="{FF2B5EF4-FFF2-40B4-BE49-F238E27FC236}">
                    <a16:creationId xmlns:a16="http://schemas.microsoft.com/office/drawing/2014/main" id="{15AFBB84-8485-4329-89FC-04663D985B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pic>
        <p:nvPicPr>
          <p:cNvPr id="5" name="Picture 3" descr="Light trails on a road at night">
            <a:extLst>
              <a:ext uri="{FF2B5EF4-FFF2-40B4-BE49-F238E27FC236}">
                <a16:creationId xmlns:a16="http://schemas.microsoft.com/office/drawing/2014/main" id="{D94D0298-5969-4554-AD25-82DDA213669E}"/>
              </a:ext>
            </a:extLst>
          </p:cNvPr>
          <p:cNvPicPr>
            <a:picLocks noChangeAspect="1"/>
          </p:cNvPicPr>
          <p:nvPr/>
        </p:nvPicPr>
        <p:blipFill rotWithShape="1">
          <a:blip r:embed="rId3"/>
          <a:srcRect l="24308" r="8920" b="2"/>
          <a:stretch/>
        </p:blipFill>
        <p:spPr>
          <a:xfrm>
            <a:off x="5970782" y="590781"/>
            <a:ext cx="5678424" cy="5676437"/>
          </a:xfrm>
          <a:prstGeom prst="rect">
            <a:avLst/>
          </a:prstGeom>
        </p:spPr>
      </p:pic>
    </p:spTree>
    <p:extLst>
      <p:ext uri="{BB962C8B-B14F-4D97-AF65-F5344CB8AC3E}">
        <p14:creationId xmlns:p14="http://schemas.microsoft.com/office/powerpoint/2010/main" val="987030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A5D0B0D3-D735-4619-AA45-B57B791E17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7F5612DF-66E2-BA46-AE8B-A55B476E5320}"/>
              </a:ext>
            </a:extLst>
          </p:cNvPr>
          <p:cNvSpPr>
            <a:spLocks noGrp="1"/>
          </p:cNvSpPr>
          <p:nvPr>
            <p:ph type="ctrTitle"/>
          </p:nvPr>
        </p:nvSpPr>
        <p:spPr>
          <a:xfrm>
            <a:off x="530352" y="1122363"/>
            <a:ext cx="4887206" cy="1978346"/>
          </a:xfrm>
        </p:spPr>
        <p:txBody>
          <a:bodyPr>
            <a:normAutofit/>
          </a:bodyPr>
          <a:lstStyle/>
          <a:p>
            <a:r>
              <a:rPr lang="en-US" dirty="0"/>
              <a:t>PHƯỚC CHO MUÔN NGƯỜI</a:t>
            </a:r>
          </a:p>
        </p:txBody>
      </p:sp>
      <p:sp>
        <p:nvSpPr>
          <p:cNvPr id="3" name="Subtitle 2">
            <a:extLst>
              <a:ext uri="{FF2B5EF4-FFF2-40B4-BE49-F238E27FC236}">
                <a16:creationId xmlns:a16="http://schemas.microsoft.com/office/drawing/2014/main" id="{A2FEC21D-9C36-3F47-991A-862EECF8F6A0}"/>
              </a:ext>
            </a:extLst>
          </p:cNvPr>
          <p:cNvSpPr>
            <a:spLocks noGrp="1"/>
          </p:cNvSpPr>
          <p:nvPr>
            <p:ph type="subTitle" idx="1"/>
          </p:nvPr>
        </p:nvSpPr>
        <p:spPr>
          <a:xfrm>
            <a:off x="530352" y="3509963"/>
            <a:ext cx="10687810" cy="2729524"/>
          </a:xfrm>
        </p:spPr>
        <p:txBody>
          <a:bodyPr>
            <a:noAutofit/>
          </a:bodyPr>
          <a:lstStyle/>
          <a:p>
            <a:pPr>
              <a:lnSpc>
                <a:spcPct val="100000"/>
              </a:lnSpc>
            </a:pPr>
            <a:r>
              <a:rPr lang="en-US" dirty="0"/>
              <a:t>Ma-</a:t>
            </a:r>
            <a:r>
              <a:rPr lang="en-US" dirty="0" err="1"/>
              <a:t>Thi</a:t>
            </a:r>
            <a:r>
              <a:rPr lang="en-US" dirty="0"/>
              <a:t>-</a:t>
            </a:r>
            <a:r>
              <a:rPr lang="en-US" dirty="0" err="1"/>
              <a:t>Ơ</a:t>
            </a:r>
            <a:r>
              <a:rPr lang="en-US" dirty="0"/>
              <a:t> 5: 13-16</a:t>
            </a:r>
          </a:p>
          <a:p>
            <a:pPr>
              <a:lnSpc>
                <a:spcPct val="100000"/>
              </a:lnSpc>
            </a:pPr>
            <a:r>
              <a:rPr lang="vi-VN" dirty="0"/>
              <a:t> </a:t>
            </a:r>
            <a:r>
              <a:rPr lang="vi-VN" dirty="0">
                <a:hlinkClick r:id="rId2" tooltip="Share Verse"/>
              </a:rPr>
              <a:t>13</a:t>
            </a:r>
            <a:r>
              <a:rPr lang="vi-VN" dirty="0"/>
              <a:t> Các ngươi là muối của đất; song nếu mất mặn đi, thì sẽ lấy giống chi mà làm cho mặn lại? Muối ấy không dùng chi được nữa, chỉ phải quăng ra ngoài và bị người ta đạp dưới chân. </a:t>
            </a:r>
            <a:r>
              <a:rPr lang="vi-VN" dirty="0">
                <a:hlinkClick r:id="rId3" tooltip="Share Verse"/>
              </a:rPr>
              <a:t>14</a:t>
            </a:r>
            <a:r>
              <a:rPr lang="vi-VN" dirty="0"/>
              <a:t> Các ngươi là sự sáng của thế gian; một cái thành ở trên núi thì không khi nào bị khuất được: </a:t>
            </a:r>
            <a:r>
              <a:rPr lang="vi-VN" dirty="0">
                <a:hlinkClick r:id="rId4" tooltip="Share Verse"/>
              </a:rPr>
              <a:t>15</a:t>
            </a:r>
            <a:r>
              <a:rPr lang="vi-VN" dirty="0"/>
              <a:t> cũng không ai thắp đèn mà để dưới cái thùng, song người ta để trên chân đèn, thì nó soi sáng mọi người ở trong nhà. </a:t>
            </a:r>
            <a:r>
              <a:rPr lang="vi-VN" dirty="0">
                <a:hlinkClick r:id="rId5" tooltip="Share Verse"/>
              </a:rPr>
              <a:t>16</a:t>
            </a:r>
            <a:r>
              <a:rPr lang="vi-VN" dirty="0"/>
              <a:t> Sự sáng các ngươi hãy soi trước mặt người ta như vậy, đặng họ thấy những việc lành của các ngươi, và ngợi khen Cha các ngươi ở trên trời. </a:t>
            </a:r>
            <a:endParaRPr lang="en-US" dirty="0"/>
          </a:p>
        </p:txBody>
      </p:sp>
      <p:sp>
        <p:nvSpPr>
          <p:cNvPr id="35" name="Freeform: Shape 34">
            <a:extLst>
              <a:ext uri="{FF2B5EF4-FFF2-40B4-BE49-F238E27FC236}">
                <a16:creationId xmlns:a16="http://schemas.microsoft.com/office/drawing/2014/main" id="{3D505D40-32E9-4C48-81F8-AD80433BE6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7670"/>
            <a:ext cx="3129498" cy="888208"/>
          </a:xfrm>
          <a:custGeom>
            <a:avLst/>
            <a:gdLst>
              <a:gd name="connsiteX0" fmla="*/ 2025355 w 2438970"/>
              <a:gd name="connsiteY0" fmla="*/ 235 h 1341332"/>
              <a:gd name="connsiteX1" fmla="*/ 2381960 w 2438970"/>
              <a:gd name="connsiteY1" fmla="*/ 44517 h 1341332"/>
              <a:gd name="connsiteX2" fmla="*/ 2438970 w 2438970"/>
              <a:gd name="connsiteY2" fmla="*/ 58872 h 1341332"/>
              <a:gd name="connsiteX3" fmla="*/ 2438970 w 2438970"/>
              <a:gd name="connsiteY3" fmla="*/ 1341332 h 1341332"/>
              <a:gd name="connsiteX4" fmla="*/ 0 w 2438970"/>
              <a:gd name="connsiteY4" fmla="*/ 1341332 h 1341332"/>
              <a:gd name="connsiteX5" fmla="*/ 13333 w 2438970"/>
              <a:gd name="connsiteY5" fmla="*/ 1328018 h 1341332"/>
              <a:gd name="connsiteX6" fmla="*/ 936262 w 2438970"/>
              <a:gd name="connsiteY6" fmla="*/ 459947 h 1341332"/>
              <a:gd name="connsiteX7" fmla="*/ 1554028 w 2438970"/>
              <a:gd name="connsiteY7" fmla="*/ 71153 h 1341332"/>
              <a:gd name="connsiteX8" fmla="*/ 2025355 w 2438970"/>
              <a:gd name="connsiteY8" fmla="*/ 235 h 134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970" h="1341332">
                <a:moveTo>
                  <a:pt x="2025355" y="235"/>
                </a:moveTo>
                <a:cubicBezTo>
                  <a:pt x="2143847" y="2306"/>
                  <a:pt x="2262766" y="17993"/>
                  <a:pt x="2381960" y="44517"/>
                </a:cubicBezTo>
                <a:lnTo>
                  <a:pt x="2438970" y="58872"/>
                </a:lnTo>
                <a:lnTo>
                  <a:pt x="2438970" y="1341332"/>
                </a:lnTo>
                <a:lnTo>
                  <a:pt x="0" y="1341332"/>
                </a:lnTo>
                <a:lnTo>
                  <a:pt x="13333" y="1328018"/>
                </a:lnTo>
                <a:cubicBezTo>
                  <a:pt x="324723" y="1028950"/>
                  <a:pt x="645390" y="738459"/>
                  <a:pt x="936262" y="459947"/>
                </a:cubicBezTo>
                <a:cubicBezTo>
                  <a:pt x="1139660" y="265152"/>
                  <a:pt x="1345794" y="140817"/>
                  <a:pt x="1554028" y="71153"/>
                </a:cubicBezTo>
                <a:cubicBezTo>
                  <a:pt x="1710136" y="18918"/>
                  <a:pt x="1867365" y="-2526"/>
                  <a:pt x="2025355" y="235"/>
                </a:cubicBezTo>
                <a:close/>
              </a:path>
            </a:pathLst>
          </a:custGeom>
          <a:solidFill>
            <a:schemeClr val="accent2">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37" name="Group 36">
            <a:extLst>
              <a:ext uri="{FF2B5EF4-FFF2-40B4-BE49-F238E27FC236}">
                <a16:creationId xmlns:a16="http://schemas.microsoft.com/office/drawing/2014/main" id="{C507BF36-B92B-4CAC-BCA7-8364B51E1F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flipV="1">
            <a:off x="1701611" y="285553"/>
            <a:ext cx="886141" cy="802496"/>
            <a:chOff x="10948005" y="3272152"/>
            <a:chExt cx="868640" cy="786648"/>
          </a:xfrm>
          <a:solidFill>
            <a:schemeClr val="accent1"/>
          </a:solidFill>
        </p:grpSpPr>
        <p:sp>
          <p:nvSpPr>
            <p:cNvPr id="38" name="Freeform: Shape 37">
              <a:extLst>
                <a:ext uri="{FF2B5EF4-FFF2-40B4-BE49-F238E27FC236}">
                  <a16:creationId xmlns:a16="http://schemas.microsoft.com/office/drawing/2014/main" id="{2276237E-3A6D-452F-879C-FB8C77A18D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94317" y="3944888"/>
              <a:ext cx="128449" cy="113912"/>
            </a:xfrm>
            <a:custGeom>
              <a:avLst/>
              <a:gdLst>
                <a:gd name="connsiteX0" fmla="*/ 237621 w 453152"/>
                <a:gd name="connsiteY0" fmla="*/ 965 h 401867"/>
                <a:gd name="connsiteX1" fmla="*/ 370246 w 453152"/>
                <a:gd name="connsiteY1" fmla="*/ 23666 h 401867"/>
                <a:gd name="connsiteX2" fmla="*/ 437392 w 453152"/>
                <a:gd name="connsiteY2" fmla="*/ 198545 h 401867"/>
                <a:gd name="connsiteX3" fmla="*/ 67745 w 453152"/>
                <a:gd name="connsiteY3" fmla="*/ 392003 h 401867"/>
                <a:gd name="connsiteX4" fmla="*/ 911 w 453152"/>
                <a:gd name="connsiteY4" fmla="*/ 254095 h 401867"/>
                <a:gd name="connsiteX5" fmla="*/ 115564 w 453152"/>
                <a:gd name="connsiteY5" fmla="*/ 51160 h 401867"/>
                <a:gd name="connsiteX6" fmla="*/ 237621 w 453152"/>
                <a:gd name="connsiteY6" fmla="*/ 965 h 40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152" h="401867">
                  <a:moveTo>
                    <a:pt x="237621" y="965"/>
                  </a:moveTo>
                  <a:cubicBezTo>
                    <a:pt x="283632" y="-2971"/>
                    <a:pt x="331405" y="5243"/>
                    <a:pt x="370246" y="23666"/>
                  </a:cubicBezTo>
                  <a:cubicBezTo>
                    <a:pt x="436830" y="55275"/>
                    <a:pt x="477168" y="116810"/>
                    <a:pt x="437392" y="198545"/>
                  </a:cubicBezTo>
                  <a:cubicBezTo>
                    <a:pt x="391568" y="292624"/>
                    <a:pt x="176850" y="441630"/>
                    <a:pt x="67745" y="392003"/>
                  </a:cubicBezTo>
                  <a:cubicBezTo>
                    <a:pt x="18056" y="369372"/>
                    <a:pt x="-5012" y="308398"/>
                    <a:pt x="911" y="254095"/>
                  </a:cubicBezTo>
                  <a:cubicBezTo>
                    <a:pt x="9203" y="178033"/>
                    <a:pt x="61012" y="103094"/>
                    <a:pt x="115564" y="51160"/>
                  </a:cubicBezTo>
                  <a:cubicBezTo>
                    <a:pt x="147361" y="20985"/>
                    <a:pt x="191610" y="4900"/>
                    <a:pt x="237621" y="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39" name="Freeform: Shape 38">
              <a:extLst>
                <a:ext uri="{FF2B5EF4-FFF2-40B4-BE49-F238E27FC236}">
                  <a16:creationId xmlns:a16="http://schemas.microsoft.com/office/drawing/2014/main" id="{38BC9243-F4BF-48A7-89AE-DFA5B37DE6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53045" y="3808430"/>
              <a:ext cx="144912" cy="193414"/>
            </a:xfrm>
            <a:custGeom>
              <a:avLst/>
              <a:gdLst>
                <a:gd name="connsiteX0" fmla="*/ 390625 w 511232"/>
                <a:gd name="connsiteY0" fmla="*/ 1621 h 682341"/>
                <a:gd name="connsiteX1" fmla="*/ 508142 w 511232"/>
                <a:gd name="connsiteY1" fmla="*/ 64038 h 682341"/>
                <a:gd name="connsiteX2" fmla="*/ 508453 w 511232"/>
                <a:gd name="connsiteY2" fmla="*/ 121832 h 682341"/>
                <a:gd name="connsiteX3" fmla="*/ 316492 w 511232"/>
                <a:gd name="connsiteY3" fmla="*/ 567602 h 682341"/>
                <a:gd name="connsiteX4" fmla="*/ 80265 w 511232"/>
                <a:gd name="connsiteY4" fmla="*/ 640359 h 682341"/>
                <a:gd name="connsiteX5" fmla="*/ 13306 w 511232"/>
                <a:gd name="connsiteY5" fmla="*/ 274828 h 682341"/>
                <a:gd name="connsiteX6" fmla="*/ 140989 w 511232"/>
                <a:gd name="connsiteY6" fmla="*/ 107181 h 682341"/>
                <a:gd name="connsiteX7" fmla="*/ 390625 w 511232"/>
                <a:gd name="connsiteY7" fmla="*/ 1621 h 682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1232" h="682341">
                  <a:moveTo>
                    <a:pt x="390625" y="1621"/>
                  </a:moveTo>
                  <a:cubicBezTo>
                    <a:pt x="446543" y="-5212"/>
                    <a:pt x="493343" y="8441"/>
                    <a:pt x="508142" y="64038"/>
                  </a:cubicBezTo>
                  <a:cubicBezTo>
                    <a:pt x="513192" y="82866"/>
                    <a:pt x="511134" y="102754"/>
                    <a:pt x="508453" y="121832"/>
                  </a:cubicBezTo>
                  <a:cubicBezTo>
                    <a:pt x="485324" y="287796"/>
                    <a:pt x="417242" y="443971"/>
                    <a:pt x="316492" y="567602"/>
                  </a:cubicBezTo>
                  <a:cubicBezTo>
                    <a:pt x="253024" y="645534"/>
                    <a:pt x="165055" y="737743"/>
                    <a:pt x="80265" y="640359"/>
                  </a:cubicBezTo>
                  <a:cubicBezTo>
                    <a:pt x="5014" y="553948"/>
                    <a:pt x="-17368" y="383621"/>
                    <a:pt x="13306" y="274828"/>
                  </a:cubicBezTo>
                  <a:cubicBezTo>
                    <a:pt x="33443" y="203318"/>
                    <a:pt x="83382" y="146521"/>
                    <a:pt x="140989" y="107181"/>
                  </a:cubicBezTo>
                  <a:cubicBezTo>
                    <a:pt x="178904" y="81308"/>
                    <a:pt x="297428" y="13010"/>
                    <a:pt x="390625" y="16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40" name="Freeform: Shape 39">
              <a:extLst>
                <a:ext uri="{FF2B5EF4-FFF2-40B4-BE49-F238E27FC236}">
                  <a16:creationId xmlns:a16="http://schemas.microsoft.com/office/drawing/2014/main" id="{5DE414EC-F3DF-412E-9B22-5328DAA99C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84524" y="3907536"/>
              <a:ext cx="132121" cy="93006"/>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41" name="Graphic 12">
              <a:extLst>
                <a:ext uri="{FF2B5EF4-FFF2-40B4-BE49-F238E27FC236}">
                  <a16:creationId xmlns:a16="http://schemas.microsoft.com/office/drawing/2014/main" id="{039C06B1-FDEA-47B1-8222-7D622CD72F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42141" y="3272152"/>
              <a:ext cx="180625" cy="158824"/>
            </a:xfrm>
            <a:custGeom>
              <a:avLst/>
              <a:gdLst>
                <a:gd name="connsiteX0" fmla="*/ 63289 w 3341477"/>
                <a:gd name="connsiteY0" fmla="*/ 1933384 h 2938167"/>
                <a:gd name="connsiteX1" fmla="*/ 263314 w 3341477"/>
                <a:gd name="connsiteY1" fmla="*/ 514159 h 2938167"/>
                <a:gd name="connsiteX2" fmla="*/ 1098276 w 3341477"/>
                <a:gd name="connsiteY2" fmla="*/ 952 h 2938167"/>
                <a:gd name="connsiteX3" fmla="*/ 2654089 w 3341477"/>
                <a:gd name="connsiteY3" fmla="*/ 371284 h 2938167"/>
                <a:gd name="connsiteX4" fmla="*/ 3219398 w 3341477"/>
                <a:gd name="connsiteY4" fmla="*/ 2080926 h 2938167"/>
                <a:gd name="connsiteX5" fmla="*/ 2044489 w 3341477"/>
                <a:gd name="connsiteY5" fmla="*/ 2933509 h 2938167"/>
                <a:gd name="connsiteX6" fmla="*/ 453814 w 3341477"/>
                <a:gd name="connsiteY6" fmla="*/ 2495359 h 2938167"/>
                <a:gd name="connsiteX7" fmla="*/ 63289 w 3341477"/>
                <a:gd name="connsiteY7" fmla="*/ 1933384 h 293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1477" h="2938167">
                  <a:moveTo>
                    <a:pt x="63289" y="1933384"/>
                  </a:moveTo>
                  <a:cubicBezTo>
                    <a:pt x="56717" y="1895856"/>
                    <a:pt x="-165311" y="914209"/>
                    <a:pt x="263314" y="514159"/>
                  </a:cubicBezTo>
                  <a:cubicBezTo>
                    <a:pt x="691939" y="114109"/>
                    <a:pt x="609262" y="11620"/>
                    <a:pt x="1098276" y="952"/>
                  </a:cubicBezTo>
                  <a:cubicBezTo>
                    <a:pt x="1587289" y="-9716"/>
                    <a:pt x="2320714" y="66484"/>
                    <a:pt x="2654089" y="371284"/>
                  </a:cubicBezTo>
                  <a:cubicBezTo>
                    <a:pt x="2987464" y="676084"/>
                    <a:pt x="3603732" y="1514094"/>
                    <a:pt x="3219398" y="2080926"/>
                  </a:cubicBezTo>
                  <a:cubicBezTo>
                    <a:pt x="2835064" y="2647759"/>
                    <a:pt x="2558839" y="2895409"/>
                    <a:pt x="2044489" y="2933509"/>
                  </a:cubicBezTo>
                  <a:cubicBezTo>
                    <a:pt x="1530139" y="2971609"/>
                    <a:pt x="701464" y="2771584"/>
                    <a:pt x="453814" y="2495359"/>
                  </a:cubicBezTo>
                  <a:cubicBezTo>
                    <a:pt x="206164" y="2219134"/>
                    <a:pt x="101389" y="2152459"/>
                    <a:pt x="63289" y="1933384"/>
                  </a:cubicBezTo>
                  <a:close/>
                </a:path>
              </a:pathLst>
            </a:custGeom>
            <a:grpFill/>
            <a:ln w="9525" cap="flat">
              <a:noFill/>
              <a:prstDash val="solid"/>
              <a:miter/>
            </a:ln>
          </p:spPr>
          <p:txBody>
            <a:bodyPr rtlCol="0" anchor="ctr"/>
            <a:lstStyle/>
            <a:p>
              <a:endParaRPr lang="en-US"/>
            </a:p>
          </p:txBody>
        </p:sp>
        <p:sp>
          <p:nvSpPr>
            <p:cNvPr id="42" name="Graphic 15">
              <a:extLst>
                <a:ext uri="{FF2B5EF4-FFF2-40B4-BE49-F238E27FC236}">
                  <a16:creationId xmlns:a16="http://schemas.microsoft.com/office/drawing/2014/main" id="{B834C8C1-9BD1-4635-8E5B-65815F9017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02136" y="3379098"/>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43" name="Graphic 15">
              <a:extLst>
                <a:ext uri="{FF2B5EF4-FFF2-40B4-BE49-F238E27FC236}">
                  <a16:creationId xmlns:a16="http://schemas.microsoft.com/office/drawing/2014/main" id="{2963D456-B3F4-4EDC-827E-645741F64D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8005" y="3504095"/>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44" name="Freeform: Shape 43">
              <a:extLst>
                <a:ext uri="{FF2B5EF4-FFF2-40B4-BE49-F238E27FC236}">
                  <a16:creationId xmlns:a16="http://schemas.microsoft.com/office/drawing/2014/main" id="{73A58845-EFFB-4806-BC6D-47418C1555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43727" y="3666564"/>
              <a:ext cx="173527" cy="138496"/>
            </a:xfrm>
            <a:custGeom>
              <a:avLst/>
              <a:gdLst>
                <a:gd name="connsiteX0" fmla="*/ 237392 w 789043"/>
                <a:gd name="connsiteY0" fmla="*/ 81 h 629754"/>
                <a:gd name="connsiteX1" fmla="*/ 758692 w 789043"/>
                <a:gd name="connsiteY1" fmla="*/ 233550 h 629754"/>
                <a:gd name="connsiteX2" fmla="*/ 650647 w 789043"/>
                <a:gd name="connsiteY2" fmla="*/ 335111 h 629754"/>
                <a:gd name="connsiteX3" fmla="*/ 315041 w 789043"/>
                <a:gd name="connsiteY3" fmla="*/ 584992 h 629754"/>
                <a:gd name="connsiteX4" fmla="*/ 192159 w 789043"/>
                <a:gd name="connsiteY4" fmla="*/ 625953 h 629754"/>
                <a:gd name="connsiteX5" fmla="*/ 124264 w 789043"/>
                <a:gd name="connsiteY5" fmla="*/ 552260 h 629754"/>
                <a:gd name="connsiteX6" fmla="*/ 1631 w 789043"/>
                <a:gd name="connsiteY6" fmla="*/ 133735 h 629754"/>
                <a:gd name="connsiteX7" fmla="*/ 35422 w 789043"/>
                <a:gd name="connsiteY7" fmla="*/ 14157 h 629754"/>
                <a:gd name="connsiteX8" fmla="*/ 113728 w 789043"/>
                <a:gd name="connsiteY8" fmla="*/ 378 h 629754"/>
                <a:gd name="connsiteX9" fmla="*/ 237392 w 789043"/>
                <a:gd name="connsiteY9" fmla="*/ 81 h 62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9043" h="629754">
                  <a:moveTo>
                    <a:pt x="237392" y="81"/>
                  </a:moveTo>
                  <a:cubicBezTo>
                    <a:pt x="474795" y="-992"/>
                    <a:pt x="907215" y="10463"/>
                    <a:pt x="758692" y="233550"/>
                  </a:cubicBezTo>
                  <a:cubicBezTo>
                    <a:pt x="731135" y="274948"/>
                    <a:pt x="690486" y="305435"/>
                    <a:pt x="650647" y="335111"/>
                  </a:cubicBezTo>
                  <a:cubicBezTo>
                    <a:pt x="538737" y="418405"/>
                    <a:pt x="426889" y="501698"/>
                    <a:pt x="315041" y="584992"/>
                  </a:cubicBezTo>
                  <a:cubicBezTo>
                    <a:pt x="278943" y="611863"/>
                    <a:pt x="234865" y="640167"/>
                    <a:pt x="192159" y="625953"/>
                  </a:cubicBezTo>
                  <a:cubicBezTo>
                    <a:pt x="159614" y="615105"/>
                    <a:pt x="139851" y="582810"/>
                    <a:pt x="124264" y="552260"/>
                  </a:cubicBezTo>
                  <a:cubicBezTo>
                    <a:pt x="57742" y="422021"/>
                    <a:pt x="15908" y="279250"/>
                    <a:pt x="1631" y="133735"/>
                  </a:cubicBezTo>
                  <a:cubicBezTo>
                    <a:pt x="-2671" y="90343"/>
                    <a:pt x="-676" y="38596"/>
                    <a:pt x="35422" y="14157"/>
                  </a:cubicBezTo>
                  <a:cubicBezTo>
                    <a:pt x="57804" y="-931"/>
                    <a:pt x="86795" y="-557"/>
                    <a:pt x="113728" y="378"/>
                  </a:cubicBezTo>
                  <a:cubicBezTo>
                    <a:pt x="138207" y="1243"/>
                    <a:pt x="182606" y="328"/>
                    <a:pt x="237392" y="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6" name="Graphic 78">
            <a:extLst>
              <a:ext uri="{FF2B5EF4-FFF2-40B4-BE49-F238E27FC236}">
                <a16:creationId xmlns:a16="http://schemas.microsoft.com/office/drawing/2014/main" id="{DBBA0A0D-8F6A-400A-9E49-8C008E2C7D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30225" y="3267662"/>
            <a:ext cx="972241" cy="45718"/>
            <a:chOff x="4886325" y="3371754"/>
            <a:chExt cx="2418492" cy="113728"/>
          </a:xfrm>
          <a:solidFill>
            <a:schemeClr val="accent1"/>
          </a:solidFill>
        </p:grpSpPr>
        <p:sp>
          <p:nvSpPr>
            <p:cNvPr id="47" name="Graphic 78">
              <a:extLst>
                <a:ext uri="{FF2B5EF4-FFF2-40B4-BE49-F238E27FC236}">
                  <a16:creationId xmlns:a16="http://schemas.microsoft.com/office/drawing/2014/main" id="{A5DD701E-4BC9-48E3-AF4F-013B52D63D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48" name="Graphic 78">
              <a:extLst>
                <a:ext uri="{FF2B5EF4-FFF2-40B4-BE49-F238E27FC236}">
                  <a16:creationId xmlns:a16="http://schemas.microsoft.com/office/drawing/2014/main" id="{FB658B62-664D-4B3B-BBDA-235666290B4A}"/>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886709" y="3371754"/>
              <a:ext cx="2418108" cy="113728"/>
              <a:chOff x="4886709" y="3371754"/>
              <a:chExt cx="2418108" cy="113728"/>
            </a:xfrm>
            <a:grpFill/>
          </p:grpSpPr>
          <p:sp>
            <p:nvSpPr>
              <p:cNvPr id="49" name="Graphic 78">
                <a:extLst>
                  <a:ext uri="{FF2B5EF4-FFF2-40B4-BE49-F238E27FC236}">
                    <a16:creationId xmlns:a16="http://schemas.microsoft.com/office/drawing/2014/main" id="{B11F9D25-67B1-4BDB-A290-97B93A19DF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50" name="Graphic 78">
                <a:extLst>
                  <a:ext uri="{FF2B5EF4-FFF2-40B4-BE49-F238E27FC236}">
                    <a16:creationId xmlns:a16="http://schemas.microsoft.com/office/drawing/2014/main" id="{B9D5C40A-1B1B-4C25-9707-E8F1CF6EEC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51" name="Graphic 78">
                <a:extLst>
                  <a:ext uri="{FF2B5EF4-FFF2-40B4-BE49-F238E27FC236}">
                    <a16:creationId xmlns:a16="http://schemas.microsoft.com/office/drawing/2014/main" id="{2DD0C1D6-FF64-45AB-8775-83AB3C470B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52" name="Graphic 78">
                <a:extLst>
                  <a:ext uri="{FF2B5EF4-FFF2-40B4-BE49-F238E27FC236}">
                    <a16:creationId xmlns:a16="http://schemas.microsoft.com/office/drawing/2014/main" id="{15AFBB84-8485-4329-89FC-04663D985B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353300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F9C493A-9F03-49B4-B3FB-19CE5AC115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398"/>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10" name="Freeform: Shape 9">
            <a:extLst>
              <a:ext uri="{FF2B5EF4-FFF2-40B4-BE49-F238E27FC236}">
                <a16:creationId xmlns:a16="http://schemas.microsoft.com/office/drawing/2014/main" id="{90A46C7D-C1BB-49B8-8D37-39742820E9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15182" y="-615181"/>
            <a:ext cx="1085312" cy="2315675"/>
          </a:xfrm>
          <a:custGeom>
            <a:avLst/>
            <a:gdLst>
              <a:gd name="connsiteX0" fmla="*/ 0 w 1085312"/>
              <a:gd name="connsiteY0" fmla="*/ 2315675 h 2315675"/>
              <a:gd name="connsiteX1" fmla="*/ 0 w 1085312"/>
              <a:gd name="connsiteY1" fmla="*/ 0 h 2315675"/>
              <a:gd name="connsiteX2" fmla="*/ 53089 w 1085312"/>
              <a:gd name="connsiteY2" fmla="*/ 4542 h 2315675"/>
              <a:gd name="connsiteX3" fmla="*/ 790077 w 1085312"/>
              <a:gd name="connsiteY3" fmla="*/ 872756 h 2315675"/>
              <a:gd name="connsiteX4" fmla="*/ 1085252 w 1085312"/>
              <a:gd name="connsiteY4" fmla="*/ 1943649 h 2315675"/>
              <a:gd name="connsiteX5" fmla="*/ 1064832 w 1085312"/>
              <a:gd name="connsiteY5" fmla="*/ 2198094 h 2315675"/>
              <a:gd name="connsiteX6" fmla="*/ 1043734 w 1085312"/>
              <a:gd name="connsiteY6" fmla="*/ 2315675 h 2315675"/>
              <a:gd name="connsiteX7" fmla="*/ 0 w 1085312"/>
              <a:gd name="connsiteY7" fmla="*/ 2315675 h 2315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5312" h="2315675">
                <a:moveTo>
                  <a:pt x="0" y="2315675"/>
                </a:moveTo>
                <a:lnTo>
                  <a:pt x="0" y="0"/>
                </a:lnTo>
                <a:lnTo>
                  <a:pt x="53089" y="4542"/>
                </a:lnTo>
                <a:cubicBezTo>
                  <a:pt x="405263" y="73503"/>
                  <a:pt x="612623" y="486635"/>
                  <a:pt x="790077" y="872756"/>
                </a:cubicBezTo>
                <a:cubicBezTo>
                  <a:pt x="937425" y="1193596"/>
                  <a:pt x="1088787" y="1533232"/>
                  <a:pt x="1085252" y="1943649"/>
                </a:cubicBezTo>
                <a:cubicBezTo>
                  <a:pt x="1084528" y="2029058"/>
                  <a:pt x="1077341" y="2113833"/>
                  <a:pt x="1064832" y="2198094"/>
                </a:cubicBezTo>
                <a:lnTo>
                  <a:pt x="1043734" y="2315675"/>
                </a:lnTo>
                <a:lnTo>
                  <a:pt x="0" y="2315675"/>
                </a:lnTo>
                <a:close/>
              </a:path>
            </a:pathLst>
          </a:custGeom>
          <a:solidFill>
            <a:schemeClr val="accent5">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E121674-9C3F-9E47-9BE5-A331539BDB83}"/>
              </a:ext>
            </a:extLst>
          </p:cNvPr>
          <p:cNvSpPr>
            <a:spLocks noGrp="1"/>
          </p:cNvSpPr>
          <p:nvPr>
            <p:ph type="title"/>
          </p:nvPr>
        </p:nvSpPr>
        <p:spPr>
          <a:xfrm>
            <a:off x="525717" y="787068"/>
            <a:ext cx="7602283" cy="1455091"/>
          </a:xfrm>
        </p:spPr>
        <p:txBody>
          <a:bodyPr>
            <a:normAutofit/>
          </a:bodyPr>
          <a:lstStyle/>
          <a:p>
            <a:r>
              <a:rPr lang="en-US" dirty="0"/>
              <a:t>MUỐI CỦA ĐẤT (</a:t>
            </a:r>
            <a:r>
              <a:rPr lang="vi-VN" dirty="0"/>
              <a:t>Các ngươi là muối của đất)</a:t>
            </a:r>
            <a:endParaRPr lang="en-US" dirty="0"/>
          </a:p>
        </p:txBody>
      </p:sp>
      <p:grpSp>
        <p:nvGrpSpPr>
          <p:cNvPr id="12" name="Graphic 78">
            <a:extLst>
              <a:ext uri="{FF2B5EF4-FFF2-40B4-BE49-F238E27FC236}">
                <a16:creationId xmlns:a16="http://schemas.microsoft.com/office/drawing/2014/main" id="{61BBAB6F-65E6-4E2B-B363-6AB27C84E0C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717" y="2585111"/>
            <a:ext cx="972241" cy="45718"/>
            <a:chOff x="4886325" y="3371754"/>
            <a:chExt cx="2418492" cy="113728"/>
          </a:xfrm>
          <a:solidFill>
            <a:schemeClr val="accent1"/>
          </a:solidFill>
        </p:grpSpPr>
        <p:sp>
          <p:nvSpPr>
            <p:cNvPr id="13" name="Graphic 78">
              <a:extLst>
                <a:ext uri="{FF2B5EF4-FFF2-40B4-BE49-F238E27FC236}">
                  <a16:creationId xmlns:a16="http://schemas.microsoft.com/office/drawing/2014/main" id="{6DA3BBB2-E620-4C13-98C9-FE1EF7D2ED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14" name="Graphic 78">
              <a:extLst>
                <a:ext uri="{FF2B5EF4-FFF2-40B4-BE49-F238E27FC236}">
                  <a16:creationId xmlns:a16="http://schemas.microsoft.com/office/drawing/2014/main" id="{ADC9AB5D-88A1-4FA9-B467-E8EF8FFE5B5D}"/>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886709" y="3371754"/>
              <a:ext cx="2418108" cy="113728"/>
              <a:chOff x="4886709" y="3371754"/>
              <a:chExt cx="2418108" cy="113728"/>
            </a:xfrm>
            <a:grpFill/>
          </p:grpSpPr>
          <p:sp>
            <p:nvSpPr>
              <p:cNvPr id="15" name="Graphic 78">
                <a:extLst>
                  <a:ext uri="{FF2B5EF4-FFF2-40B4-BE49-F238E27FC236}">
                    <a16:creationId xmlns:a16="http://schemas.microsoft.com/office/drawing/2014/main" id="{0867B8E5-4535-4743-8235-6612FEA410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6" name="Graphic 78">
                <a:extLst>
                  <a:ext uri="{FF2B5EF4-FFF2-40B4-BE49-F238E27FC236}">
                    <a16:creationId xmlns:a16="http://schemas.microsoft.com/office/drawing/2014/main" id="{BE48FEA7-5915-4751-8090-63F3094324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7" name="Graphic 78">
                <a:extLst>
                  <a:ext uri="{FF2B5EF4-FFF2-40B4-BE49-F238E27FC236}">
                    <a16:creationId xmlns:a16="http://schemas.microsoft.com/office/drawing/2014/main" id="{32B378CE-44FD-4120-B9ED-7828D4EE9A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8" name="Graphic 78">
                <a:extLst>
                  <a:ext uri="{FF2B5EF4-FFF2-40B4-BE49-F238E27FC236}">
                    <a16:creationId xmlns:a16="http://schemas.microsoft.com/office/drawing/2014/main" id="{40FA43D3-D34B-4BC7-80D0-F3E75A222A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
        <p:nvSpPr>
          <p:cNvPr id="3" name="Content Placeholder 2">
            <a:extLst>
              <a:ext uri="{FF2B5EF4-FFF2-40B4-BE49-F238E27FC236}">
                <a16:creationId xmlns:a16="http://schemas.microsoft.com/office/drawing/2014/main" id="{B72A4111-F405-4E49-A77E-125C41C8E1AD}"/>
              </a:ext>
            </a:extLst>
          </p:cNvPr>
          <p:cNvSpPr>
            <a:spLocks noGrp="1"/>
          </p:cNvSpPr>
          <p:nvPr>
            <p:ph idx="1"/>
          </p:nvPr>
        </p:nvSpPr>
        <p:spPr>
          <a:xfrm>
            <a:off x="525717" y="2796427"/>
            <a:ext cx="7602283" cy="3274503"/>
          </a:xfrm>
        </p:spPr>
        <p:txBody>
          <a:bodyPr>
            <a:normAutofit/>
          </a:bodyPr>
          <a:lstStyle/>
          <a:p>
            <a:r>
              <a:rPr lang="en-US" sz="2400" b="1" dirty="0" err="1"/>
              <a:t>Tác</a:t>
            </a:r>
            <a:r>
              <a:rPr lang="en-US" sz="2400" b="1" dirty="0"/>
              <a:t> </a:t>
            </a:r>
            <a:r>
              <a:rPr lang="en-US" sz="2400" b="1" dirty="0" err="1"/>
              <a:t>dụng</a:t>
            </a:r>
            <a:r>
              <a:rPr lang="en-US" sz="2400" b="1" dirty="0"/>
              <a:t> </a:t>
            </a:r>
            <a:r>
              <a:rPr lang="en-US" sz="2400" b="1" dirty="0" err="1"/>
              <a:t>của</a:t>
            </a:r>
            <a:r>
              <a:rPr lang="en-US" sz="2400" b="1" dirty="0"/>
              <a:t> </a:t>
            </a:r>
            <a:r>
              <a:rPr lang="en-US" sz="2400" b="1" dirty="0" err="1"/>
              <a:t>muối</a:t>
            </a:r>
            <a:r>
              <a:rPr lang="en-US" sz="2400" b="1" dirty="0"/>
              <a:t>: </a:t>
            </a:r>
          </a:p>
          <a:p>
            <a:r>
              <a:rPr lang="en-US" sz="2400" dirty="0"/>
              <a:t>	</a:t>
            </a:r>
            <a:r>
              <a:rPr lang="en-US" sz="2400" dirty="0" err="1"/>
              <a:t>Bên</a:t>
            </a:r>
            <a:r>
              <a:rPr lang="en-US" sz="2400" dirty="0"/>
              <a:t> </a:t>
            </a:r>
            <a:r>
              <a:rPr lang="en-US" sz="2400" dirty="0" err="1"/>
              <a:t>cạnh</a:t>
            </a:r>
            <a:r>
              <a:rPr lang="en-US" sz="2400" dirty="0"/>
              <a:t> </a:t>
            </a:r>
            <a:r>
              <a:rPr lang="en-US" sz="2400" dirty="0" err="1"/>
              <a:t>vị</a:t>
            </a:r>
            <a:r>
              <a:rPr lang="en-US" sz="2400" dirty="0"/>
              <a:t> </a:t>
            </a:r>
            <a:r>
              <a:rPr lang="en-US" sz="2400" dirty="0" err="1"/>
              <a:t>mặn</a:t>
            </a:r>
            <a:r>
              <a:rPr lang="en-US" sz="2400" dirty="0"/>
              <a:t> </a:t>
            </a:r>
            <a:r>
              <a:rPr lang="en-US" sz="2400" dirty="0" err="1"/>
              <a:t>cho</a:t>
            </a:r>
            <a:r>
              <a:rPr lang="en-US" sz="2400" dirty="0"/>
              <a:t> </a:t>
            </a:r>
            <a:r>
              <a:rPr lang="en-US" sz="2400" dirty="0" err="1"/>
              <a:t>thức</a:t>
            </a:r>
            <a:r>
              <a:rPr lang="en-US" sz="2400" dirty="0"/>
              <a:t> </a:t>
            </a:r>
            <a:r>
              <a:rPr lang="en-US" sz="2400" dirty="0" err="1"/>
              <a:t>ăn</a:t>
            </a:r>
            <a:r>
              <a:rPr lang="en-US" sz="2400" dirty="0"/>
              <a:t> </a:t>
            </a:r>
            <a:r>
              <a:rPr lang="en-US" sz="2400" dirty="0" err="1"/>
              <a:t>và</a:t>
            </a:r>
            <a:r>
              <a:rPr lang="en-US" sz="2400" dirty="0"/>
              <a:t> </a:t>
            </a:r>
            <a:r>
              <a:rPr lang="en-US" sz="2400" dirty="0" err="1"/>
              <a:t>cung</a:t>
            </a:r>
            <a:r>
              <a:rPr lang="en-US" sz="2400" dirty="0"/>
              <a:t> </a:t>
            </a:r>
            <a:r>
              <a:rPr lang="en-US" sz="2400" dirty="0" err="1"/>
              <a:t>cấp</a:t>
            </a:r>
            <a:r>
              <a:rPr lang="en-US" sz="2400" dirty="0"/>
              <a:t> </a:t>
            </a:r>
            <a:r>
              <a:rPr lang="en-US" sz="2400" dirty="0" err="1"/>
              <a:t>tố</a:t>
            </a:r>
            <a:r>
              <a:rPr lang="en-US" sz="2400" dirty="0"/>
              <a:t> </a:t>
            </a:r>
            <a:r>
              <a:rPr lang="en-US" sz="2400" dirty="0" err="1"/>
              <a:t>chất</a:t>
            </a:r>
            <a:r>
              <a:rPr lang="en-US" sz="2400" dirty="0"/>
              <a:t> </a:t>
            </a:r>
            <a:r>
              <a:rPr lang="en-US" sz="2400" dirty="0" err="1"/>
              <a:t>cho</a:t>
            </a:r>
            <a:r>
              <a:rPr lang="en-US" sz="2400" dirty="0"/>
              <a:t> </a:t>
            </a:r>
            <a:r>
              <a:rPr lang="en-US" sz="2400" dirty="0" err="1"/>
              <a:t>sức</a:t>
            </a:r>
            <a:r>
              <a:rPr lang="en-US" sz="2400" dirty="0"/>
              <a:t> </a:t>
            </a:r>
            <a:r>
              <a:rPr lang="en-US" sz="2400" dirty="0" err="1"/>
              <a:t>khoẻ</a:t>
            </a:r>
            <a:r>
              <a:rPr lang="en-US" sz="2400" dirty="0"/>
              <a:t>; </a:t>
            </a:r>
            <a:r>
              <a:rPr lang="en-US" sz="2400" dirty="0" err="1"/>
              <a:t>muối</a:t>
            </a:r>
            <a:r>
              <a:rPr lang="en-US" sz="2400" dirty="0"/>
              <a:t> </a:t>
            </a:r>
            <a:r>
              <a:rPr lang="en-US" sz="2400" dirty="0" err="1"/>
              <a:t>là</a:t>
            </a:r>
            <a:r>
              <a:rPr lang="en-US" sz="2400" dirty="0"/>
              <a:t> </a:t>
            </a:r>
            <a:r>
              <a:rPr lang="en-US" sz="2400" dirty="0" err="1"/>
              <a:t>chất</a:t>
            </a:r>
            <a:r>
              <a:rPr lang="en-US" sz="2400" dirty="0"/>
              <a:t> </a:t>
            </a:r>
            <a:r>
              <a:rPr lang="en-US" sz="2400" dirty="0" err="1"/>
              <a:t>bảo</a:t>
            </a:r>
            <a:r>
              <a:rPr lang="en-US" sz="2400" dirty="0"/>
              <a:t> </a:t>
            </a:r>
            <a:r>
              <a:rPr lang="en-US" sz="2400" dirty="0" err="1"/>
              <a:t>quản</a:t>
            </a:r>
            <a:r>
              <a:rPr lang="en-US" sz="2400" dirty="0"/>
              <a:t> </a:t>
            </a:r>
            <a:r>
              <a:rPr lang="en-US" sz="2400" dirty="0" err="1"/>
              <a:t>cần</a:t>
            </a:r>
            <a:r>
              <a:rPr lang="en-US" sz="2400" dirty="0"/>
              <a:t> </a:t>
            </a:r>
            <a:r>
              <a:rPr lang="en-US" sz="2400" dirty="0" err="1"/>
              <a:t>thiết</a:t>
            </a:r>
            <a:r>
              <a:rPr lang="en-US" sz="2400" dirty="0"/>
              <a:t> </a:t>
            </a:r>
            <a:r>
              <a:rPr lang="en-US" sz="2400" dirty="0" err="1"/>
              <a:t>nhất</a:t>
            </a:r>
            <a:r>
              <a:rPr lang="en-US" sz="2400" dirty="0"/>
              <a:t> </a:t>
            </a:r>
            <a:r>
              <a:rPr lang="en-US" sz="2400" dirty="0" err="1"/>
              <a:t>để</a:t>
            </a:r>
            <a:r>
              <a:rPr lang="en-US" sz="2400" dirty="0"/>
              <a:t> </a:t>
            </a:r>
            <a:r>
              <a:rPr lang="en-US" sz="2400" dirty="0" err="1"/>
              <a:t>chế</a:t>
            </a:r>
            <a:r>
              <a:rPr lang="en-US" sz="2400" dirty="0"/>
              <a:t> </a:t>
            </a:r>
            <a:r>
              <a:rPr lang="en-US" sz="2400" dirty="0" err="1"/>
              <a:t>biến</a:t>
            </a:r>
            <a:r>
              <a:rPr lang="en-US" sz="2400" dirty="0"/>
              <a:t> </a:t>
            </a:r>
            <a:r>
              <a:rPr lang="en-US" sz="2400" dirty="0" err="1"/>
              <a:t>thực</a:t>
            </a:r>
            <a:r>
              <a:rPr lang="en-US" sz="2400" dirty="0"/>
              <a:t> </a:t>
            </a:r>
            <a:r>
              <a:rPr lang="en-US" sz="2400" dirty="0" err="1"/>
              <a:t>phẩm</a:t>
            </a:r>
            <a:r>
              <a:rPr lang="en-US" sz="2400" dirty="0"/>
              <a:t> hay </a:t>
            </a:r>
            <a:r>
              <a:rPr lang="en-US" sz="2400" dirty="0" err="1"/>
              <a:t>giữ</a:t>
            </a:r>
            <a:r>
              <a:rPr lang="en-US" sz="2400" dirty="0"/>
              <a:t> </a:t>
            </a:r>
            <a:r>
              <a:rPr lang="en-US" sz="2400" dirty="0" err="1"/>
              <a:t>thực</a:t>
            </a:r>
            <a:r>
              <a:rPr lang="en-US" sz="2400" dirty="0"/>
              <a:t> </a:t>
            </a:r>
            <a:r>
              <a:rPr lang="en-US" sz="2400" dirty="0" err="1"/>
              <a:t>phẩm</a:t>
            </a:r>
            <a:r>
              <a:rPr lang="en-US" sz="2400" dirty="0"/>
              <a:t> </a:t>
            </a:r>
            <a:r>
              <a:rPr lang="en-US" sz="2400" dirty="0" err="1"/>
              <a:t>khỏi</a:t>
            </a:r>
            <a:r>
              <a:rPr lang="en-US" sz="2400" dirty="0"/>
              <a:t> </a:t>
            </a:r>
            <a:r>
              <a:rPr lang="en-US" sz="2400" dirty="0" err="1"/>
              <a:t>hư</a:t>
            </a:r>
            <a:r>
              <a:rPr lang="en-US" sz="2400" dirty="0"/>
              <a:t> </a:t>
            </a:r>
            <a:r>
              <a:rPr lang="en-US" sz="2400" dirty="0" err="1"/>
              <a:t>thối</a:t>
            </a:r>
            <a:r>
              <a:rPr lang="en-US" sz="2400" dirty="0"/>
              <a:t>.</a:t>
            </a:r>
          </a:p>
          <a:p>
            <a:r>
              <a:rPr lang="en-US" sz="2400" dirty="0"/>
              <a:t>	</a:t>
            </a:r>
            <a:r>
              <a:rPr lang="en-US" sz="2400" dirty="0" err="1"/>
              <a:t>Muối</a:t>
            </a:r>
            <a:r>
              <a:rPr lang="en-US" sz="2400" dirty="0"/>
              <a:t> </a:t>
            </a:r>
            <a:r>
              <a:rPr lang="en-US" sz="2400" dirty="0" err="1"/>
              <a:t>được</a:t>
            </a:r>
            <a:r>
              <a:rPr lang="en-US" sz="2400" dirty="0"/>
              <a:t> </a:t>
            </a:r>
            <a:r>
              <a:rPr lang="en-US" sz="2400" dirty="0" err="1"/>
              <a:t>Chúa</a:t>
            </a:r>
            <a:r>
              <a:rPr lang="en-US" sz="2400" dirty="0"/>
              <a:t> </a:t>
            </a:r>
            <a:r>
              <a:rPr lang="en-US" sz="2400" dirty="0" err="1"/>
              <a:t>Giê</a:t>
            </a:r>
            <a:r>
              <a:rPr lang="en-US" sz="2400" dirty="0"/>
              <a:t>-xu </a:t>
            </a:r>
            <a:r>
              <a:rPr lang="en-US" sz="2400" dirty="0" err="1"/>
              <a:t>nói</a:t>
            </a:r>
            <a:r>
              <a:rPr lang="en-US" sz="2400" dirty="0"/>
              <a:t> </a:t>
            </a:r>
            <a:r>
              <a:rPr lang="en-US" sz="2400" dirty="0" err="1"/>
              <a:t>ở</a:t>
            </a:r>
            <a:r>
              <a:rPr lang="en-US" sz="2400" dirty="0"/>
              <a:t> </a:t>
            </a:r>
            <a:r>
              <a:rPr lang="en-US" sz="2400" dirty="0" err="1"/>
              <a:t>đây</a:t>
            </a:r>
            <a:r>
              <a:rPr lang="en-US" sz="2400" dirty="0"/>
              <a:t> </a:t>
            </a:r>
            <a:r>
              <a:rPr lang="en-US" sz="2400" dirty="0" err="1"/>
              <a:t>là</a:t>
            </a:r>
            <a:r>
              <a:rPr lang="en-US" sz="2400" dirty="0"/>
              <a:t> </a:t>
            </a:r>
            <a:r>
              <a:rPr lang="en-US" sz="2400" dirty="0" err="1"/>
              <a:t>mục</a:t>
            </a:r>
            <a:r>
              <a:rPr lang="en-US" sz="2400" dirty="0"/>
              <a:t> </a:t>
            </a:r>
            <a:r>
              <a:rPr lang="en-US" sz="2400" dirty="0" err="1"/>
              <a:t>đích</a:t>
            </a:r>
            <a:r>
              <a:rPr lang="en-US" sz="2400" dirty="0"/>
              <a:t> </a:t>
            </a:r>
            <a:r>
              <a:rPr lang="en-US" sz="2400" dirty="0" err="1"/>
              <a:t>bảo</a:t>
            </a:r>
            <a:r>
              <a:rPr lang="en-US" sz="2400" dirty="0"/>
              <a:t> </a:t>
            </a:r>
            <a:r>
              <a:rPr lang="en-US" sz="2400" dirty="0" err="1"/>
              <a:t>quản</a:t>
            </a:r>
            <a:r>
              <a:rPr lang="en-US" sz="2400" dirty="0"/>
              <a:t>. </a:t>
            </a:r>
          </a:p>
        </p:txBody>
      </p:sp>
      <p:sp>
        <p:nvSpPr>
          <p:cNvPr id="20" name="Freeform: Shape 19">
            <a:extLst>
              <a:ext uri="{FF2B5EF4-FFF2-40B4-BE49-F238E27FC236}">
                <a16:creationId xmlns:a16="http://schemas.microsoft.com/office/drawing/2014/main" id="{D5B4F0F5-BE58-4EC0-B650-A71A07437C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753030" y="5516668"/>
            <a:ext cx="2438970" cy="1341332"/>
          </a:xfrm>
          <a:custGeom>
            <a:avLst/>
            <a:gdLst>
              <a:gd name="connsiteX0" fmla="*/ 2025355 w 2438970"/>
              <a:gd name="connsiteY0" fmla="*/ 235 h 1341332"/>
              <a:gd name="connsiteX1" fmla="*/ 2381960 w 2438970"/>
              <a:gd name="connsiteY1" fmla="*/ 44517 h 1341332"/>
              <a:gd name="connsiteX2" fmla="*/ 2438970 w 2438970"/>
              <a:gd name="connsiteY2" fmla="*/ 58872 h 1341332"/>
              <a:gd name="connsiteX3" fmla="*/ 2438970 w 2438970"/>
              <a:gd name="connsiteY3" fmla="*/ 1341332 h 1341332"/>
              <a:gd name="connsiteX4" fmla="*/ 0 w 2438970"/>
              <a:gd name="connsiteY4" fmla="*/ 1341332 h 1341332"/>
              <a:gd name="connsiteX5" fmla="*/ 13333 w 2438970"/>
              <a:gd name="connsiteY5" fmla="*/ 1328018 h 1341332"/>
              <a:gd name="connsiteX6" fmla="*/ 936262 w 2438970"/>
              <a:gd name="connsiteY6" fmla="*/ 459947 h 1341332"/>
              <a:gd name="connsiteX7" fmla="*/ 1554028 w 2438970"/>
              <a:gd name="connsiteY7" fmla="*/ 71153 h 1341332"/>
              <a:gd name="connsiteX8" fmla="*/ 2025355 w 2438970"/>
              <a:gd name="connsiteY8" fmla="*/ 235 h 134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970" h="1341332">
                <a:moveTo>
                  <a:pt x="2025355" y="235"/>
                </a:moveTo>
                <a:cubicBezTo>
                  <a:pt x="2143847" y="2306"/>
                  <a:pt x="2262766" y="17993"/>
                  <a:pt x="2381960" y="44517"/>
                </a:cubicBezTo>
                <a:lnTo>
                  <a:pt x="2438970" y="58872"/>
                </a:lnTo>
                <a:lnTo>
                  <a:pt x="2438970" y="1341332"/>
                </a:lnTo>
                <a:lnTo>
                  <a:pt x="0" y="1341332"/>
                </a:lnTo>
                <a:lnTo>
                  <a:pt x="13333" y="1328018"/>
                </a:lnTo>
                <a:cubicBezTo>
                  <a:pt x="324723" y="1028950"/>
                  <a:pt x="645390" y="738459"/>
                  <a:pt x="936262" y="459947"/>
                </a:cubicBezTo>
                <a:cubicBezTo>
                  <a:pt x="1139660" y="265152"/>
                  <a:pt x="1345794" y="140817"/>
                  <a:pt x="1554028" y="71153"/>
                </a:cubicBezTo>
                <a:cubicBezTo>
                  <a:pt x="1710136" y="18918"/>
                  <a:pt x="1867365" y="-2526"/>
                  <a:pt x="2025355" y="235"/>
                </a:cubicBezTo>
                <a:close/>
              </a:path>
            </a:pathLst>
          </a:custGeom>
          <a:solidFill>
            <a:schemeClr val="accent2">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22" name="Group 21">
            <a:extLst>
              <a:ext uri="{FF2B5EF4-FFF2-40B4-BE49-F238E27FC236}">
                <a16:creationId xmlns:a16="http://schemas.microsoft.com/office/drawing/2014/main" id="{E700C1F5-B637-45FE-96CC-270D263A597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776050" y="5204025"/>
            <a:ext cx="886141" cy="802496"/>
            <a:chOff x="10948005" y="3272152"/>
            <a:chExt cx="868640" cy="786648"/>
          </a:xfrm>
          <a:solidFill>
            <a:schemeClr val="accent1"/>
          </a:solidFill>
        </p:grpSpPr>
        <p:sp>
          <p:nvSpPr>
            <p:cNvPr id="23" name="Freeform: Shape 22">
              <a:extLst>
                <a:ext uri="{FF2B5EF4-FFF2-40B4-BE49-F238E27FC236}">
                  <a16:creationId xmlns:a16="http://schemas.microsoft.com/office/drawing/2014/main" id="{83DA22C9-3830-4323-9087-6D7C1E6AA3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94317" y="3944888"/>
              <a:ext cx="128449" cy="113912"/>
            </a:xfrm>
            <a:custGeom>
              <a:avLst/>
              <a:gdLst>
                <a:gd name="connsiteX0" fmla="*/ 237621 w 453152"/>
                <a:gd name="connsiteY0" fmla="*/ 965 h 401867"/>
                <a:gd name="connsiteX1" fmla="*/ 370246 w 453152"/>
                <a:gd name="connsiteY1" fmla="*/ 23666 h 401867"/>
                <a:gd name="connsiteX2" fmla="*/ 437392 w 453152"/>
                <a:gd name="connsiteY2" fmla="*/ 198545 h 401867"/>
                <a:gd name="connsiteX3" fmla="*/ 67745 w 453152"/>
                <a:gd name="connsiteY3" fmla="*/ 392003 h 401867"/>
                <a:gd name="connsiteX4" fmla="*/ 911 w 453152"/>
                <a:gd name="connsiteY4" fmla="*/ 254095 h 401867"/>
                <a:gd name="connsiteX5" fmla="*/ 115564 w 453152"/>
                <a:gd name="connsiteY5" fmla="*/ 51160 h 401867"/>
                <a:gd name="connsiteX6" fmla="*/ 237621 w 453152"/>
                <a:gd name="connsiteY6" fmla="*/ 965 h 40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152" h="401867">
                  <a:moveTo>
                    <a:pt x="237621" y="965"/>
                  </a:moveTo>
                  <a:cubicBezTo>
                    <a:pt x="283632" y="-2971"/>
                    <a:pt x="331405" y="5243"/>
                    <a:pt x="370246" y="23666"/>
                  </a:cubicBezTo>
                  <a:cubicBezTo>
                    <a:pt x="436830" y="55275"/>
                    <a:pt x="477168" y="116810"/>
                    <a:pt x="437392" y="198545"/>
                  </a:cubicBezTo>
                  <a:cubicBezTo>
                    <a:pt x="391568" y="292624"/>
                    <a:pt x="176850" y="441630"/>
                    <a:pt x="67745" y="392003"/>
                  </a:cubicBezTo>
                  <a:cubicBezTo>
                    <a:pt x="18056" y="369372"/>
                    <a:pt x="-5012" y="308398"/>
                    <a:pt x="911" y="254095"/>
                  </a:cubicBezTo>
                  <a:cubicBezTo>
                    <a:pt x="9203" y="178033"/>
                    <a:pt x="61012" y="103094"/>
                    <a:pt x="115564" y="51160"/>
                  </a:cubicBezTo>
                  <a:cubicBezTo>
                    <a:pt x="147361" y="20985"/>
                    <a:pt x="191610" y="4900"/>
                    <a:pt x="237621" y="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4" name="Freeform: Shape 23">
              <a:extLst>
                <a:ext uri="{FF2B5EF4-FFF2-40B4-BE49-F238E27FC236}">
                  <a16:creationId xmlns:a16="http://schemas.microsoft.com/office/drawing/2014/main" id="{A5AC4DA9-FD16-4055-8D2D-95D615C03C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53045" y="3808430"/>
              <a:ext cx="144912" cy="193414"/>
            </a:xfrm>
            <a:custGeom>
              <a:avLst/>
              <a:gdLst>
                <a:gd name="connsiteX0" fmla="*/ 390625 w 511232"/>
                <a:gd name="connsiteY0" fmla="*/ 1621 h 682341"/>
                <a:gd name="connsiteX1" fmla="*/ 508142 w 511232"/>
                <a:gd name="connsiteY1" fmla="*/ 64038 h 682341"/>
                <a:gd name="connsiteX2" fmla="*/ 508453 w 511232"/>
                <a:gd name="connsiteY2" fmla="*/ 121832 h 682341"/>
                <a:gd name="connsiteX3" fmla="*/ 316492 w 511232"/>
                <a:gd name="connsiteY3" fmla="*/ 567602 h 682341"/>
                <a:gd name="connsiteX4" fmla="*/ 80265 w 511232"/>
                <a:gd name="connsiteY4" fmla="*/ 640359 h 682341"/>
                <a:gd name="connsiteX5" fmla="*/ 13306 w 511232"/>
                <a:gd name="connsiteY5" fmla="*/ 274828 h 682341"/>
                <a:gd name="connsiteX6" fmla="*/ 140989 w 511232"/>
                <a:gd name="connsiteY6" fmla="*/ 107181 h 682341"/>
                <a:gd name="connsiteX7" fmla="*/ 390625 w 511232"/>
                <a:gd name="connsiteY7" fmla="*/ 1621 h 682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1232" h="682341">
                  <a:moveTo>
                    <a:pt x="390625" y="1621"/>
                  </a:moveTo>
                  <a:cubicBezTo>
                    <a:pt x="446543" y="-5212"/>
                    <a:pt x="493343" y="8441"/>
                    <a:pt x="508142" y="64038"/>
                  </a:cubicBezTo>
                  <a:cubicBezTo>
                    <a:pt x="513192" y="82866"/>
                    <a:pt x="511134" y="102754"/>
                    <a:pt x="508453" y="121832"/>
                  </a:cubicBezTo>
                  <a:cubicBezTo>
                    <a:pt x="485324" y="287796"/>
                    <a:pt x="417242" y="443971"/>
                    <a:pt x="316492" y="567602"/>
                  </a:cubicBezTo>
                  <a:cubicBezTo>
                    <a:pt x="253024" y="645534"/>
                    <a:pt x="165055" y="737743"/>
                    <a:pt x="80265" y="640359"/>
                  </a:cubicBezTo>
                  <a:cubicBezTo>
                    <a:pt x="5014" y="553948"/>
                    <a:pt x="-17368" y="383621"/>
                    <a:pt x="13306" y="274828"/>
                  </a:cubicBezTo>
                  <a:cubicBezTo>
                    <a:pt x="33443" y="203318"/>
                    <a:pt x="83382" y="146521"/>
                    <a:pt x="140989" y="107181"/>
                  </a:cubicBezTo>
                  <a:cubicBezTo>
                    <a:pt x="178904" y="81308"/>
                    <a:pt x="297428" y="13010"/>
                    <a:pt x="390625" y="16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5" name="Freeform: Shape 24">
              <a:extLst>
                <a:ext uri="{FF2B5EF4-FFF2-40B4-BE49-F238E27FC236}">
                  <a16:creationId xmlns:a16="http://schemas.microsoft.com/office/drawing/2014/main" id="{8BA7D58E-9AB5-4B54-A635-2E86BEC78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84524" y="3907536"/>
              <a:ext cx="132121" cy="93006"/>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6" name="Graphic 12">
              <a:extLst>
                <a:ext uri="{FF2B5EF4-FFF2-40B4-BE49-F238E27FC236}">
                  <a16:creationId xmlns:a16="http://schemas.microsoft.com/office/drawing/2014/main" id="{B7D72779-BBD2-4D64-B6B1-E052E227EB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42141" y="3272152"/>
              <a:ext cx="180625" cy="158824"/>
            </a:xfrm>
            <a:custGeom>
              <a:avLst/>
              <a:gdLst>
                <a:gd name="connsiteX0" fmla="*/ 63289 w 3341477"/>
                <a:gd name="connsiteY0" fmla="*/ 1933384 h 2938167"/>
                <a:gd name="connsiteX1" fmla="*/ 263314 w 3341477"/>
                <a:gd name="connsiteY1" fmla="*/ 514159 h 2938167"/>
                <a:gd name="connsiteX2" fmla="*/ 1098276 w 3341477"/>
                <a:gd name="connsiteY2" fmla="*/ 952 h 2938167"/>
                <a:gd name="connsiteX3" fmla="*/ 2654089 w 3341477"/>
                <a:gd name="connsiteY3" fmla="*/ 371284 h 2938167"/>
                <a:gd name="connsiteX4" fmla="*/ 3219398 w 3341477"/>
                <a:gd name="connsiteY4" fmla="*/ 2080926 h 2938167"/>
                <a:gd name="connsiteX5" fmla="*/ 2044489 w 3341477"/>
                <a:gd name="connsiteY5" fmla="*/ 2933509 h 2938167"/>
                <a:gd name="connsiteX6" fmla="*/ 453814 w 3341477"/>
                <a:gd name="connsiteY6" fmla="*/ 2495359 h 2938167"/>
                <a:gd name="connsiteX7" fmla="*/ 63289 w 3341477"/>
                <a:gd name="connsiteY7" fmla="*/ 1933384 h 293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1477" h="2938167">
                  <a:moveTo>
                    <a:pt x="63289" y="1933384"/>
                  </a:moveTo>
                  <a:cubicBezTo>
                    <a:pt x="56717" y="1895856"/>
                    <a:pt x="-165311" y="914209"/>
                    <a:pt x="263314" y="514159"/>
                  </a:cubicBezTo>
                  <a:cubicBezTo>
                    <a:pt x="691939" y="114109"/>
                    <a:pt x="609262" y="11620"/>
                    <a:pt x="1098276" y="952"/>
                  </a:cubicBezTo>
                  <a:cubicBezTo>
                    <a:pt x="1587289" y="-9716"/>
                    <a:pt x="2320714" y="66484"/>
                    <a:pt x="2654089" y="371284"/>
                  </a:cubicBezTo>
                  <a:cubicBezTo>
                    <a:pt x="2987464" y="676084"/>
                    <a:pt x="3603732" y="1514094"/>
                    <a:pt x="3219398" y="2080926"/>
                  </a:cubicBezTo>
                  <a:cubicBezTo>
                    <a:pt x="2835064" y="2647759"/>
                    <a:pt x="2558839" y="2895409"/>
                    <a:pt x="2044489" y="2933509"/>
                  </a:cubicBezTo>
                  <a:cubicBezTo>
                    <a:pt x="1530139" y="2971609"/>
                    <a:pt x="701464" y="2771584"/>
                    <a:pt x="453814" y="2495359"/>
                  </a:cubicBezTo>
                  <a:cubicBezTo>
                    <a:pt x="206164" y="2219134"/>
                    <a:pt x="101389" y="2152459"/>
                    <a:pt x="63289" y="1933384"/>
                  </a:cubicBezTo>
                  <a:close/>
                </a:path>
              </a:pathLst>
            </a:custGeom>
            <a:grpFill/>
            <a:ln w="9525" cap="flat">
              <a:noFill/>
              <a:prstDash val="solid"/>
              <a:miter/>
            </a:ln>
          </p:spPr>
          <p:txBody>
            <a:bodyPr rtlCol="0" anchor="ctr"/>
            <a:lstStyle/>
            <a:p>
              <a:endParaRPr lang="en-US"/>
            </a:p>
          </p:txBody>
        </p:sp>
        <p:sp>
          <p:nvSpPr>
            <p:cNvPr id="27" name="Graphic 15">
              <a:extLst>
                <a:ext uri="{FF2B5EF4-FFF2-40B4-BE49-F238E27FC236}">
                  <a16:creationId xmlns:a16="http://schemas.microsoft.com/office/drawing/2014/main" id="{569BD34C-BFEF-4FB1-A094-2D9E687CDF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02136" y="3379098"/>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28" name="Graphic 15">
              <a:extLst>
                <a:ext uri="{FF2B5EF4-FFF2-40B4-BE49-F238E27FC236}">
                  <a16:creationId xmlns:a16="http://schemas.microsoft.com/office/drawing/2014/main" id="{DC258A66-ED52-4FA3-96CE-7932E91F51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8005" y="3504095"/>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29" name="Freeform: Shape 28">
              <a:extLst>
                <a:ext uri="{FF2B5EF4-FFF2-40B4-BE49-F238E27FC236}">
                  <a16:creationId xmlns:a16="http://schemas.microsoft.com/office/drawing/2014/main" id="{BEC6A48C-21EF-4485-9836-0445500033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43727" y="3666564"/>
              <a:ext cx="173527" cy="138496"/>
            </a:xfrm>
            <a:custGeom>
              <a:avLst/>
              <a:gdLst>
                <a:gd name="connsiteX0" fmla="*/ 237392 w 789043"/>
                <a:gd name="connsiteY0" fmla="*/ 81 h 629754"/>
                <a:gd name="connsiteX1" fmla="*/ 758692 w 789043"/>
                <a:gd name="connsiteY1" fmla="*/ 233550 h 629754"/>
                <a:gd name="connsiteX2" fmla="*/ 650647 w 789043"/>
                <a:gd name="connsiteY2" fmla="*/ 335111 h 629754"/>
                <a:gd name="connsiteX3" fmla="*/ 315041 w 789043"/>
                <a:gd name="connsiteY3" fmla="*/ 584992 h 629754"/>
                <a:gd name="connsiteX4" fmla="*/ 192159 w 789043"/>
                <a:gd name="connsiteY4" fmla="*/ 625953 h 629754"/>
                <a:gd name="connsiteX5" fmla="*/ 124264 w 789043"/>
                <a:gd name="connsiteY5" fmla="*/ 552260 h 629754"/>
                <a:gd name="connsiteX6" fmla="*/ 1631 w 789043"/>
                <a:gd name="connsiteY6" fmla="*/ 133735 h 629754"/>
                <a:gd name="connsiteX7" fmla="*/ 35422 w 789043"/>
                <a:gd name="connsiteY7" fmla="*/ 14157 h 629754"/>
                <a:gd name="connsiteX8" fmla="*/ 113728 w 789043"/>
                <a:gd name="connsiteY8" fmla="*/ 378 h 629754"/>
                <a:gd name="connsiteX9" fmla="*/ 237392 w 789043"/>
                <a:gd name="connsiteY9" fmla="*/ 81 h 62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9043" h="629754">
                  <a:moveTo>
                    <a:pt x="237392" y="81"/>
                  </a:moveTo>
                  <a:cubicBezTo>
                    <a:pt x="474795" y="-992"/>
                    <a:pt x="907215" y="10463"/>
                    <a:pt x="758692" y="233550"/>
                  </a:cubicBezTo>
                  <a:cubicBezTo>
                    <a:pt x="731135" y="274948"/>
                    <a:pt x="690486" y="305435"/>
                    <a:pt x="650647" y="335111"/>
                  </a:cubicBezTo>
                  <a:cubicBezTo>
                    <a:pt x="538737" y="418405"/>
                    <a:pt x="426889" y="501698"/>
                    <a:pt x="315041" y="584992"/>
                  </a:cubicBezTo>
                  <a:cubicBezTo>
                    <a:pt x="278943" y="611863"/>
                    <a:pt x="234865" y="640167"/>
                    <a:pt x="192159" y="625953"/>
                  </a:cubicBezTo>
                  <a:cubicBezTo>
                    <a:pt x="159614" y="615105"/>
                    <a:pt x="139851" y="582810"/>
                    <a:pt x="124264" y="552260"/>
                  </a:cubicBezTo>
                  <a:cubicBezTo>
                    <a:pt x="57742" y="422021"/>
                    <a:pt x="15908" y="279250"/>
                    <a:pt x="1631" y="133735"/>
                  </a:cubicBezTo>
                  <a:cubicBezTo>
                    <a:pt x="-2671" y="90343"/>
                    <a:pt x="-676" y="38596"/>
                    <a:pt x="35422" y="14157"/>
                  </a:cubicBezTo>
                  <a:cubicBezTo>
                    <a:pt x="57804" y="-931"/>
                    <a:pt x="86795" y="-557"/>
                    <a:pt x="113728" y="378"/>
                  </a:cubicBezTo>
                  <a:cubicBezTo>
                    <a:pt x="138207" y="1243"/>
                    <a:pt x="182606" y="328"/>
                    <a:pt x="237392" y="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7738796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F9C493A-9F03-49B4-B3FB-19CE5AC115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398"/>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10" name="Freeform: Shape 9">
            <a:extLst>
              <a:ext uri="{FF2B5EF4-FFF2-40B4-BE49-F238E27FC236}">
                <a16:creationId xmlns:a16="http://schemas.microsoft.com/office/drawing/2014/main" id="{90A46C7D-C1BB-49B8-8D37-39742820E9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15182" y="-615181"/>
            <a:ext cx="1085312" cy="2315675"/>
          </a:xfrm>
          <a:custGeom>
            <a:avLst/>
            <a:gdLst>
              <a:gd name="connsiteX0" fmla="*/ 0 w 1085312"/>
              <a:gd name="connsiteY0" fmla="*/ 2315675 h 2315675"/>
              <a:gd name="connsiteX1" fmla="*/ 0 w 1085312"/>
              <a:gd name="connsiteY1" fmla="*/ 0 h 2315675"/>
              <a:gd name="connsiteX2" fmla="*/ 53089 w 1085312"/>
              <a:gd name="connsiteY2" fmla="*/ 4542 h 2315675"/>
              <a:gd name="connsiteX3" fmla="*/ 790077 w 1085312"/>
              <a:gd name="connsiteY3" fmla="*/ 872756 h 2315675"/>
              <a:gd name="connsiteX4" fmla="*/ 1085252 w 1085312"/>
              <a:gd name="connsiteY4" fmla="*/ 1943649 h 2315675"/>
              <a:gd name="connsiteX5" fmla="*/ 1064832 w 1085312"/>
              <a:gd name="connsiteY5" fmla="*/ 2198094 h 2315675"/>
              <a:gd name="connsiteX6" fmla="*/ 1043734 w 1085312"/>
              <a:gd name="connsiteY6" fmla="*/ 2315675 h 2315675"/>
              <a:gd name="connsiteX7" fmla="*/ 0 w 1085312"/>
              <a:gd name="connsiteY7" fmla="*/ 2315675 h 2315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5312" h="2315675">
                <a:moveTo>
                  <a:pt x="0" y="2315675"/>
                </a:moveTo>
                <a:lnTo>
                  <a:pt x="0" y="0"/>
                </a:lnTo>
                <a:lnTo>
                  <a:pt x="53089" y="4542"/>
                </a:lnTo>
                <a:cubicBezTo>
                  <a:pt x="405263" y="73503"/>
                  <a:pt x="612623" y="486635"/>
                  <a:pt x="790077" y="872756"/>
                </a:cubicBezTo>
                <a:cubicBezTo>
                  <a:pt x="937425" y="1193596"/>
                  <a:pt x="1088787" y="1533232"/>
                  <a:pt x="1085252" y="1943649"/>
                </a:cubicBezTo>
                <a:cubicBezTo>
                  <a:pt x="1084528" y="2029058"/>
                  <a:pt x="1077341" y="2113833"/>
                  <a:pt x="1064832" y="2198094"/>
                </a:cubicBezTo>
                <a:lnTo>
                  <a:pt x="1043734" y="2315675"/>
                </a:lnTo>
                <a:lnTo>
                  <a:pt x="0" y="2315675"/>
                </a:lnTo>
                <a:close/>
              </a:path>
            </a:pathLst>
          </a:custGeom>
          <a:solidFill>
            <a:schemeClr val="accent5">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E121674-9C3F-9E47-9BE5-A331539BDB83}"/>
              </a:ext>
            </a:extLst>
          </p:cNvPr>
          <p:cNvSpPr>
            <a:spLocks noGrp="1"/>
          </p:cNvSpPr>
          <p:nvPr>
            <p:ph type="title"/>
          </p:nvPr>
        </p:nvSpPr>
        <p:spPr>
          <a:xfrm>
            <a:off x="525717" y="787068"/>
            <a:ext cx="7602283" cy="1455091"/>
          </a:xfrm>
        </p:spPr>
        <p:txBody>
          <a:bodyPr>
            <a:normAutofit/>
          </a:bodyPr>
          <a:lstStyle/>
          <a:p>
            <a:r>
              <a:rPr lang="en-US" dirty="0"/>
              <a:t>MUỐI CỦA ĐẤT (</a:t>
            </a:r>
            <a:r>
              <a:rPr lang="vi-VN" dirty="0"/>
              <a:t>Các ngươi là muối của đất)</a:t>
            </a:r>
            <a:endParaRPr lang="en-US" dirty="0"/>
          </a:p>
        </p:txBody>
      </p:sp>
      <p:grpSp>
        <p:nvGrpSpPr>
          <p:cNvPr id="12" name="Graphic 78">
            <a:extLst>
              <a:ext uri="{FF2B5EF4-FFF2-40B4-BE49-F238E27FC236}">
                <a16:creationId xmlns:a16="http://schemas.microsoft.com/office/drawing/2014/main" id="{61BBAB6F-65E6-4E2B-B363-6AB27C84E0C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717" y="2585111"/>
            <a:ext cx="972241" cy="45718"/>
            <a:chOff x="4886325" y="3371754"/>
            <a:chExt cx="2418492" cy="113728"/>
          </a:xfrm>
          <a:solidFill>
            <a:schemeClr val="accent1"/>
          </a:solidFill>
        </p:grpSpPr>
        <p:sp>
          <p:nvSpPr>
            <p:cNvPr id="13" name="Graphic 78">
              <a:extLst>
                <a:ext uri="{FF2B5EF4-FFF2-40B4-BE49-F238E27FC236}">
                  <a16:creationId xmlns:a16="http://schemas.microsoft.com/office/drawing/2014/main" id="{6DA3BBB2-E620-4C13-98C9-FE1EF7D2ED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14" name="Graphic 78">
              <a:extLst>
                <a:ext uri="{FF2B5EF4-FFF2-40B4-BE49-F238E27FC236}">
                  <a16:creationId xmlns:a16="http://schemas.microsoft.com/office/drawing/2014/main" id="{ADC9AB5D-88A1-4FA9-B467-E8EF8FFE5B5D}"/>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886709" y="3371754"/>
              <a:ext cx="2418108" cy="113728"/>
              <a:chOff x="4886709" y="3371754"/>
              <a:chExt cx="2418108" cy="113728"/>
            </a:xfrm>
            <a:grpFill/>
          </p:grpSpPr>
          <p:sp>
            <p:nvSpPr>
              <p:cNvPr id="15" name="Graphic 78">
                <a:extLst>
                  <a:ext uri="{FF2B5EF4-FFF2-40B4-BE49-F238E27FC236}">
                    <a16:creationId xmlns:a16="http://schemas.microsoft.com/office/drawing/2014/main" id="{0867B8E5-4535-4743-8235-6612FEA410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6" name="Graphic 78">
                <a:extLst>
                  <a:ext uri="{FF2B5EF4-FFF2-40B4-BE49-F238E27FC236}">
                    <a16:creationId xmlns:a16="http://schemas.microsoft.com/office/drawing/2014/main" id="{BE48FEA7-5915-4751-8090-63F3094324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7" name="Graphic 78">
                <a:extLst>
                  <a:ext uri="{FF2B5EF4-FFF2-40B4-BE49-F238E27FC236}">
                    <a16:creationId xmlns:a16="http://schemas.microsoft.com/office/drawing/2014/main" id="{32B378CE-44FD-4120-B9ED-7828D4EE9A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8" name="Graphic 78">
                <a:extLst>
                  <a:ext uri="{FF2B5EF4-FFF2-40B4-BE49-F238E27FC236}">
                    <a16:creationId xmlns:a16="http://schemas.microsoft.com/office/drawing/2014/main" id="{40FA43D3-D34B-4BC7-80D0-F3E75A222A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
        <p:nvSpPr>
          <p:cNvPr id="3" name="Content Placeholder 2">
            <a:extLst>
              <a:ext uri="{FF2B5EF4-FFF2-40B4-BE49-F238E27FC236}">
                <a16:creationId xmlns:a16="http://schemas.microsoft.com/office/drawing/2014/main" id="{B72A4111-F405-4E49-A77E-125C41C8E1AD}"/>
              </a:ext>
            </a:extLst>
          </p:cNvPr>
          <p:cNvSpPr>
            <a:spLocks noGrp="1"/>
          </p:cNvSpPr>
          <p:nvPr>
            <p:ph idx="1"/>
          </p:nvPr>
        </p:nvSpPr>
        <p:spPr>
          <a:xfrm>
            <a:off x="525717" y="2796427"/>
            <a:ext cx="9124992" cy="3409270"/>
          </a:xfrm>
        </p:spPr>
        <p:txBody>
          <a:bodyPr>
            <a:normAutofit fontScale="92500"/>
          </a:bodyPr>
          <a:lstStyle/>
          <a:p>
            <a:r>
              <a:rPr lang="en-US" sz="2400" b="1" dirty="0" err="1"/>
              <a:t>Ý</a:t>
            </a:r>
            <a:r>
              <a:rPr lang="en-US" sz="2400" b="1" dirty="0"/>
              <a:t> </a:t>
            </a:r>
            <a:r>
              <a:rPr lang="en-US" sz="2400" b="1" dirty="0" err="1"/>
              <a:t>nghĩa</a:t>
            </a:r>
            <a:r>
              <a:rPr lang="en-US" sz="2400" b="1" dirty="0"/>
              <a:t> </a:t>
            </a:r>
            <a:r>
              <a:rPr lang="en-US" sz="2400" b="1" dirty="0" err="1"/>
              <a:t>của</a:t>
            </a:r>
            <a:r>
              <a:rPr lang="en-US" sz="2400" b="1" dirty="0"/>
              <a:t> </a:t>
            </a:r>
            <a:r>
              <a:rPr lang="en-US" sz="2400" b="1" dirty="0" err="1"/>
              <a:t>muối</a:t>
            </a:r>
            <a:r>
              <a:rPr lang="en-US" sz="2400" b="1" dirty="0"/>
              <a:t>: </a:t>
            </a:r>
          </a:p>
          <a:p>
            <a:r>
              <a:rPr lang="en-US" sz="2400" dirty="0"/>
              <a:t>	</a:t>
            </a:r>
            <a:r>
              <a:rPr lang="en-US" sz="2400" dirty="0" err="1"/>
              <a:t>Chúa</a:t>
            </a:r>
            <a:r>
              <a:rPr lang="en-US" sz="2400" dirty="0"/>
              <a:t> </a:t>
            </a:r>
            <a:r>
              <a:rPr lang="en-US" sz="2400" dirty="0" err="1"/>
              <a:t>ví</a:t>
            </a:r>
            <a:r>
              <a:rPr lang="en-US" sz="2400" dirty="0"/>
              <a:t> </a:t>
            </a:r>
            <a:r>
              <a:rPr lang="en-US" sz="2400" dirty="0" err="1"/>
              <a:t>chúng</a:t>
            </a:r>
            <a:r>
              <a:rPr lang="en-US" sz="2400" dirty="0"/>
              <a:t> ta </a:t>
            </a:r>
            <a:r>
              <a:rPr lang="en-US" sz="2400" dirty="0" err="1"/>
              <a:t>như</a:t>
            </a:r>
            <a:r>
              <a:rPr lang="en-US" sz="2400" dirty="0"/>
              <a:t> </a:t>
            </a:r>
            <a:r>
              <a:rPr lang="en-US" sz="2400" dirty="0" err="1"/>
              <a:t>chất</a:t>
            </a:r>
            <a:r>
              <a:rPr lang="en-US" sz="2400" dirty="0"/>
              <a:t> </a:t>
            </a:r>
            <a:r>
              <a:rPr lang="en-US" sz="2400" dirty="0" err="1"/>
              <a:t>bảo</a:t>
            </a:r>
            <a:r>
              <a:rPr lang="en-US" sz="2400" dirty="0"/>
              <a:t> </a:t>
            </a:r>
            <a:r>
              <a:rPr lang="en-US" sz="2400" dirty="0" err="1"/>
              <a:t>quản</a:t>
            </a:r>
            <a:r>
              <a:rPr lang="en-US" sz="2400" dirty="0"/>
              <a:t> </a:t>
            </a:r>
            <a:r>
              <a:rPr lang="en-US" sz="2400" dirty="0" err="1"/>
              <a:t>để</a:t>
            </a:r>
            <a:r>
              <a:rPr lang="en-US" sz="2400" dirty="0"/>
              <a:t> </a:t>
            </a:r>
            <a:r>
              <a:rPr lang="en-US" sz="2400" dirty="0" err="1"/>
              <a:t>thế</a:t>
            </a:r>
            <a:r>
              <a:rPr lang="en-US" sz="2400" dirty="0"/>
              <a:t> </a:t>
            </a:r>
            <a:r>
              <a:rPr lang="en-US" sz="2400" dirty="0" err="1"/>
              <a:t>gian</a:t>
            </a:r>
            <a:r>
              <a:rPr lang="en-US" sz="2400" dirty="0"/>
              <a:t> </a:t>
            </a:r>
            <a:r>
              <a:rPr lang="en-US" sz="2400" dirty="0" err="1"/>
              <a:t>khỏi</a:t>
            </a:r>
            <a:r>
              <a:rPr lang="en-US" sz="2400" dirty="0"/>
              <a:t> </a:t>
            </a:r>
            <a:r>
              <a:rPr lang="en-US" sz="2400" dirty="0" err="1"/>
              <a:t>rục</a:t>
            </a:r>
            <a:r>
              <a:rPr lang="en-US" sz="2400" dirty="0"/>
              <a:t> </a:t>
            </a:r>
            <a:r>
              <a:rPr lang="en-US" sz="2400" dirty="0" err="1"/>
              <a:t>rã</a:t>
            </a:r>
            <a:r>
              <a:rPr lang="en-US" sz="2400" dirty="0"/>
              <a:t>, </a:t>
            </a:r>
            <a:r>
              <a:rPr lang="en-US" sz="2400" dirty="0" err="1"/>
              <a:t>hư</a:t>
            </a:r>
            <a:r>
              <a:rPr lang="en-US" sz="2400" dirty="0"/>
              <a:t> </a:t>
            </a:r>
            <a:r>
              <a:rPr lang="en-US" sz="2400" dirty="0" err="1"/>
              <a:t>hõng</a:t>
            </a:r>
            <a:r>
              <a:rPr lang="en-US" sz="2400" dirty="0"/>
              <a:t>. </a:t>
            </a:r>
            <a:r>
              <a:rPr lang="en-US" sz="2400" dirty="0" err="1"/>
              <a:t>Vì</a:t>
            </a:r>
            <a:r>
              <a:rPr lang="en-US" sz="2400" dirty="0"/>
              <a:t> </a:t>
            </a:r>
            <a:r>
              <a:rPr lang="en-US" sz="2400" dirty="0" err="1"/>
              <a:t>chúng</a:t>
            </a:r>
            <a:r>
              <a:rPr lang="en-US" sz="2400" dirty="0"/>
              <a:t> ta </a:t>
            </a:r>
            <a:r>
              <a:rPr lang="en-US" sz="2400" dirty="0" err="1"/>
              <a:t>Đức</a:t>
            </a:r>
            <a:r>
              <a:rPr lang="en-US" sz="2400" dirty="0"/>
              <a:t> </a:t>
            </a:r>
            <a:r>
              <a:rPr lang="en-US" sz="2400" dirty="0" err="1"/>
              <a:t>Chúa</a:t>
            </a:r>
            <a:r>
              <a:rPr lang="en-US" sz="2400" dirty="0"/>
              <a:t> </a:t>
            </a:r>
            <a:r>
              <a:rPr lang="en-US" sz="2400" dirty="0" err="1"/>
              <a:t>Trời</a:t>
            </a:r>
            <a:r>
              <a:rPr lang="en-US" sz="2400" dirty="0"/>
              <a:t> </a:t>
            </a:r>
            <a:r>
              <a:rPr lang="en-US" sz="2400" dirty="0" err="1"/>
              <a:t>sẽ</a:t>
            </a:r>
            <a:r>
              <a:rPr lang="en-US" sz="2400" dirty="0"/>
              <a:t> </a:t>
            </a:r>
            <a:r>
              <a:rPr lang="en-US" sz="2400" dirty="0" err="1"/>
              <a:t>không</a:t>
            </a:r>
            <a:r>
              <a:rPr lang="en-US" sz="2400" dirty="0"/>
              <a:t> </a:t>
            </a:r>
            <a:r>
              <a:rPr lang="en-US" sz="2400" dirty="0" err="1"/>
              <a:t>huỹ</a:t>
            </a:r>
            <a:r>
              <a:rPr lang="en-US" sz="2400" dirty="0"/>
              <a:t> </a:t>
            </a:r>
            <a:r>
              <a:rPr lang="en-US" sz="2400" dirty="0" err="1"/>
              <a:t>diệt</a:t>
            </a:r>
            <a:r>
              <a:rPr lang="en-US" sz="2400" dirty="0"/>
              <a:t> </a:t>
            </a:r>
            <a:r>
              <a:rPr lang="en-US" sz="2400" dirty="0" err="1"/>
              <a:t>thế</a:t>
            </a:r>
            <a:r>
              <a:rPr lang="en-US" sz="2400" dirty="0"/>
              <a:t> </a:t>
            </a:r>
            <a:r>
              <a:rPr lang="en-US" sz="2400" dirty="0" err="1"/>
              <a:t>gian</a:t>
            </a:r>
            <a:r>
              <a:rPr lang="en-US" sz="2400" dirty="0"/>
              <a:t> </a:t>
            </a:r>
            <a:r>
              <a:rPr lang="en-US" sz="2400" dirty="0" err="1"/>
              <a:t>tội</a:t>
            </a:r>
            <a:r>
              <a:rPr lang="en-US" sz="2400" dirty="0"/>
              <a:t> </a:t>
            </a:r>
            <a:r>
              <a:rPr lang="en-US" sz="2400" dirty="0" err="1"/>
              <a:t>lỗi</a:t>
            </a:r>
            <a:r>
              <a:rPr lang="en-US" sz="2400" dirty="0"/>
              <a:t> </a:t>
            </a:r>
            <a:r>
              <a:rPr lang="en-US" sz="2400" dirty="0" err="1"/>
              <a:t>này</a:t>
            </a:r>
            <a:r>
              <a:rPr lang="en-US" sz="2400" dirty="0"/>
              <a:t>. </a:t>
            </a:r>
          </a:p>
          <a:p>
            <a:r>
              <a:rPr lang="en-US" sz="2400" dirty="0"/>
              <a:t>	</a:t>
            </a:r>
            <a:r>
              <a:rPr lang="en-US" sz="2400" dirty="0" err="1"/>
              <a:t>Nô-Ê</a:t>
            </a:r>
            <a:r>
              <a:rPr lang="en-US" sz="2400" dirty="0"/>
              <a:t> </a:t>
            </a:r>
            <a:r>
              <a:rPr lang="en-US" sz="2400" dirty="0" err="1"/>
              <a:t>và</a:t>
            </a:r>
            <a:r>
              <a:rPr lang="en-US" sz="2400" dirty="0"/>
              <a:t> </a:t>
            </a:r>
            <a:r>
              <a:rPr lang="en-US" sz="2400" dirty="0" err="1"/>
              <a:t>cơn</a:t>
            </a:r>
            <a:r>
              <a:rPr lang="en-US" sz="2400" dirty="0"/>
              <a:t> </a:t>
            </a:r>
            <a:r>
              <a:rPr lang="en-US" sz="2400" dirty="0" err="1"/>
              <a:t>đại</a:t>
            </a:r>
            <a:r>
              <a:rPr lang="en-US" sz="2400" dirty="0"/>
              <a:t> </a:t>
            </a:r>
            <a:r>
              <a:rPr lang="en-US" sz="2400" dirty="0" err="1"/>
              <a:t>hồng</a:t>
            </a:r>
            <a:r>
              <a:rPr lang="en-US" sz="2400" dirty="0"/>
              <a:t> </a:t>
            </a:r>
            <a:r>
              <a:rPr lang="en-US" sz="2400" dirty="0" err="1"/>
              <a:t>thuỷ</a:t>
            </a:r>
            <a:r>
              <a:rPr lang="en-US" sz="2400" dirty="0"/>
              <a:t> (</a:t>
            </a:r>
            <a:r>
              <a:rPr lang="en-US" sz="2400" dirty="0" err="1"/>
              <a:t>Sáng</a:t>
            </a:r>
            <a:r>
              <a:rPr lang="en-US" sz="2400" dirty="0"/>
              <a:t> </a:t>
            </a:r>
            <a:r>
              <a:rPr lang="en-US" sz="2400" dirty="0" err="1"/>
              <a:t>thế</a:t>
            </a:r>
            <a:r>
              <a:rPr lang="en-US" sz="2400" dirty="0"/>
              <a:t> </a:t>
            </a:r>
            <a:r>
              <a:rPr lang="en-US" sz="2400" dirty="0" err="1"/>
              <a:t>ký</a:t>
            </a:r>
            <a:r>
              <a:rPr lang="en-US" sz="2400" dirty="0"/>
              <a:t> 6:7-9;7:1) </a:t>
            </a:r>
          </a:p>
          <a:p>
            <a:r>
              <a:rPr lang="en-US" sz="2400" dirty="0"/>
              <a:t>	</a:t>
            </a:r>
            <a:r>
              <a:rPr lang="en-US" sz="2400" dirty="0" err="1"/>
              <a:t>Sự</a:t>
            </a:r>
            <a:r>
              <a:rPr lang="en-US" sz="2400" dirty="0"/>
              <a:t> </a:t>
            </a:r>
            <a:r>
              <a:rPr lang="en-US" sz="2400" dirty="0" err="1"/>
              <a:t>huỹ</a:t>
            </a:r>
            <a:r>
              <a:rPr lang="en-US" sz="2400" dirty="0"/>
              <a:t> </a:t>
            </a:r>
            <a:r>
              <a:rPr lang="en-US" sz="2400" dirty="0" err="1"/>
              <a:t>diệt</a:t>
            </a:r>
            <a:r>
              <a:rPr lang="en-US" sz="2400" dirty="0"/>
              <a:t> </a:t>
            </a:r>
            <a:r>
              <a:rPr lang="en-US" sz="2400" dirty="0" err="1"/>
              <a:t>Sô</a:t>
            </a:r>
            <a:r>
              <a:rPr lang="en-US" sz="2400" dirty="0"/>
              <a:t> </a:t>
            </a:r>
            <a:r>
              <a:rPr lang="en-US" sz="2400" dirty="0" err="1"/>
              <a:t>Đôm</a:t>
            </a:r>
            <a:r>
              <a:rPr lang="en-US" sz="2400" dirty="0"/>
              <a:t> </a:t>
            </a:r>
            <a:r>
              <a:rPr lang="en-US" sz="2400" dirty="0" err="1"/>
              <a:t>và</a:t>
            </a:r>
            <a:r>
              <a:rPr lang="en-US" sz="2400" dirty="0"/>
              <a:t> </a:t>
            </a:r>
            <a:r>
              <a:rPr lang="en-US" sz="2400" dirty="0" err="1"/>
              <a:t>Gô-Mơ-Rơ</a:t>
            </a:r>
            <a:r>
              <a:rPr lang="en-US" sz="2400" dirty="0"/>
              <a:t> (</a:t>
            </a:r>
            <a:r>
              <a:rPr lang="en-US" sz="2400" dirty="0" err="1"/>
              <a:t>Sáng</a:t>
            </a:r>
            <a:r>
              <a:rPr lang="en-US" sz="2400" dirty="0"/>
              <a:t> </a:t>
            </a:r>
            <a:r>
              <a:rPr lang="en-US" sz="2400" dirty="0" err="1"/>
              <a:t>thế</a:t>
            </a:r>
            <a:r>
              <a:rPr lang="en-US" sz="2400" dirty="0"/>
              <a:t> </a:t>
            </a:r>
            <a:r>
              <a:rPr lang="en-US" sz="2400" dirty="0" err="1"/>
              <a:t>ký</a:t>
            </a:r>
            <a:r>
              <a:rPr lang="en-US" sz="2400" dirty="0"/>
              <a:t> 18:20-33)</a:t>
            </a:r>
          </a:p>
          <a:p>
            <a:r>
              <a:rPr lang="en-US" sz="2400" dirty="0"/>
              <a:t>	</a:t>
            </a:r>
            <a:r>
              <a:rPr lang="en-US" sz="2400" dirty="0" err="1"/>
              <a:t>Chúa</a:t>
            </a:r>
            <a:r>
              <a:rPr lang="en-US" sz="2400" dirty="0"/>
              <a:t> </a:t>
            </a:r>
            <a:r>
              <a:rPr lang="en-US" sz="2400" dirty="0" err="1"/>
              <a:t>thương</a:t>
            </a:r>
            <a:r>
              <a:rPr lang="en-US" sz="2400" dirty="0"/>
              <a:t> </a:t>
            </a:r>
            <a:r>
              <a:rPr lang="en-US" sz="2400" dirty="0" err="1"/>
              <a:t>xót</a:t>
            </a:r>
            <a:r>
              <a:rPr lang="en-US" sz="2400" dirty="0"/>
              <a:t> </a:t>
            </a:r>
            <a:r>
              <a:rPr lang="en-US" sz="2400" dirty="0" err="1"/>
              <a:t>các</a:t>
            </a:r>
            <a:r>
              <a:rPr lang="en-US" sz="2400" dirty="0"/>
              <a:t> con </a:t>
            </a:r>
            <a:r>
              <a:rPr lang="en-US" sz="2400" dirty="0" err="1"/>
              <a:t>trẻ</a:t>
            </a:r>
            <a:r>
              <a:rPr lang="en-US" sz="2400" dirty="0"/>
              <a:t> </a:t>
            </a:r>
            <a:r>
              <a:rPr lang="en-US" sz="2400" dirty="0" err="1"/>
              <a:t>tại</a:t>
            </a:r>
            <a:r>
              <a:rPr lang="en-US" sz="2400" dirty="0"/>
              <a:t> </a:t>
            </a:r>
            <a:r>
              <a:rPr lang="en-US" sz="2400" dirty="0" err="1"/>
              <a:t>thành</a:t>
            </a:r>
            <a:r>
              <a:rPr lang="en-US" sz="2400" dirty="0"/>
              <a:t> Ni-</a:t>
            </a:r>
            <a:r>
              <a:rPr lang="en-US" sz="2400" dirty="0" err="1"/>
              <a:t>ni</a:t>
            </a:r>
            <a:r>
              <a:rPr lang="en-US" sz="2400" dirty="0"/>
              <a:t>-</a:t>
            </a:r>
            <a:r>
              <a:rPr lang="en-US" sz="2400" dirty="0" err="1"/>
              <a:t>ve</a:t>
            </a:r>
            <a:r>
              <a:rPr lang="en-US" sz="2400" dirty="0"/>
              <a:t> (</a:t>
            </a:r>
            <a:r>
              <a:rPr lang="en-US" sz="2400" dirty="0" err="1"/>
              <a:t>Giô-na</a:t>
            </a:r>
            <a:r>
              <a:rPr lang="en-US" sz="2400" dirty="0"/>
              <a:t> 4:10-11)</a:t>
            </a:r>
          </a:p>
          <a:p>
            <a:endParaRPr lang="en-US" dirty="0"/>
          </a:p>
        </p:txBody>
      </p:sp>
      <p:sp>
        <p:nvSpPr>
          <p:cNvPr id="20" name="Freeform: Shape 19">
            <a:extLst>
              <a:ext uri="{FF2B5EF4-FFF2-40B4-BE49-F238E27FC236}">
                <a16:creationId xmlns:a16="http://schemas.microsoft.com/office/drawing/2014/main" id="{D5B4F0F5-BE58-4EC0-B650-A71A07437C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753030" y="5516668"/>
            <a:ext cx="2438970" cy="1341332"/>
          </a:xfrm>
          <a:custGeom>
            <a:avLst/>
            <a:gdLst>
              <a:gd name="connsiteX0" fmla="*/ 2025355 w 2438970"/>
              <a:gd name="connsiteY0" fmla="*/ 235 h 1341332"/>
              <a:gd name="connsiteX1" fmla="*/ 2381960 w 2438970"/>
              <a:gd name="connsiteY1" fmla="*/ 44517 h 1341332"/>
              <a:gd name="connsiteX2" fmla="*/ 2438970 w 2438970"/>
              <a:gd name="connsiteY2" fmla="*/ 58872 h 1341332"/>
              <a:gd name="connsiteX3" fmla="*/ 2438970 w 2438970"/>
              <a:gd name="connsiteY3" fmla="*/ 1341332 h 1341332"/>
              <a:gd name="connsiteX4" fmla="*/ 0 w 2438970"/>
              <a:gd name="connsiteY4" fmla="*/ 1341332 h 1341332"/>
              <a:gd name="connsiteX5" fmla="*/ 13333 w 2438970"/>
              <a:gd name="connsiteY5" fmla="*/ 1328018 h 1341332"/>
              <a:gd name="connsiteX6" fmla="*/ 936262 w 2438970"/>
              <a:gd name="connsiteY6" fmla="*/ 459947 h 1341332"/>
              <a:gd name="connsiteX7" fmla="*/ 1554028 w 2438970"/>
              <a:gd name="connsiteY7" fmla="*/ 71153 h 1341332"/>
              <a:gd name="connsiteX8" fmla="*/ 2025355 w 2438970"/>
              <a:gd name="connsiteY8" fmla="*/ 235 h 134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970" h="1341332">
                <a:moveTo>
                  <a:pt x="2025355" y="235"/>
                </a:moveTo>
                <a:cubicBezTo>
                  <a:pt x="2143847" y="2306"/>
                  <a:pt x="2262766" y="17993"/>
                  <a:pt x="2381960" y="44517"/>
                </a:cubicBezTo>
                <a:lnTo>
                  <a:pt x="2438970" y="58872"/>
                </a:lnTo>
                <a:lnTo>
                  <a:pt x="2438970" y="1341332"/>
                </a:lnTo>
                <a:lnTo>
                  <a:pt x="0" y="1341332"/>
                </a:lnTo>
                <a:lnTo>
                  <a:pt x="13333" y="1328018"/>
                </a:lnTo>
                <a:cubicBezTo>
                  <a:pt x="324723" y="1028950"/>
                  <a:pt x="645390" y="738459"/>
                  <a:pt x="936262" y="459947"/>
                </a:cubicBezTo>
                <a:cubicBezTo>
                  <a:pt x="1139660" y="265152"/>
                  <a:pt x="1345794" y="140817"/>
                  <a:pt x="1554028" y="71153"/>
                </a:cubicBezTo>
                <a:cubicBezTo>
                  <a:pt x="1710136" y="18918"/>
                  <a:pt x="1867365" y="-2526"/>
                  <a:pt x="2025355" y="235"/>
                </a:cubicBezTo>
                <a:close/>
              </a:path>
            </a:pathLst>
          </a:custGeom>
          <a:solidFill>
            <a:schemeClr val="accent2">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22" name="Group 21">
            <a:extLst>
              <a:ext uri="{FF2B5EF4-FFF2-40B4-BE49-F238E27FC236}">
                <a16:creationId xmlns:a16="http://schemas.microsoft.com/office/drawing/2014/main" id="{E700C1F5-B637-45FE-96CC-270D263A597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776050" y="5204025"/>
            <a:ext cx="886141" cy="802496"/>
            <a:chOff x="10948005" y="3272152"/>
            <a:chExt cx="868640" cy="786648"/>
          </a:xfrm>
          <a:solidFill>
            <a:schemeClr val="accent1"/>
          </a:solidFill>
        </p:grpSpPr>
        <p:sp>
          <p:nvSpPr>
            <p:cNvPr id="23" name="Freeform: Shape 22">
              <a:extLst>
                <a:ext uri="{FF2B5EF4-FFF2-40B4-BE49-F238E27FC236}">
                  <a16:creationId xmlns:a16="http://schemas.microsoft.com/office/drawing/2014/main" id="{83DA22C9-3830-4323-9087-6D7C1E6AA3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94317" y="3944888"/>
              <a:ext cx="128449" cy="113912"/>
            </a:xfrm>
            <a:custGeom>
              <a:avLst/>
              <a:gdLst>
                <a:gd name="connsiteX0" fmla="*/ 237621 w 453152"/>
                <a:gd name="connsiteY0" fmla="*/ 965 h 401867"/>
                <a:gd name="connsiteX1" fmla="*/ 370246 w 453152"/>
                <a:gd name="connsiteY1" fmla="*/ 23666 h 401867"/>
                <a:gd name="connsiteX2" fmla="*/ 437392 w 453152"/>
                <a:gd name="connsiteY2" fmla="*/ 198545 h 401867"/>
                <a:gd name="connsiteX3" fmla="*/ 67745 w 453152"/>
                <a:gd name="connsiteY3" fmla="*/ 392003 h 401867"/>
                <a:gd name="connsiteX4" fmla="*/ 911 w 453152"/>
                <a:gd name="connsiteY4" fmla="*/ 254095 h 401867"/>
                <a:gd name="connsiteX5" fmla="*/ 115564 w 453152"/>
                <a:gd name="connsiteY5" fmla="*/ 51160 h 401867"/>
                <a:gd name="connsiteX6" fmla="*/ 237621 w 453152"/>
                <a:gd name="connsiteY6" fmla="*/ 965 h 40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152" h="401867">
                  <a:moveTo>
                    <a:pt x="237621" y="965"/>
                  </a:moveTo>
                  <a:cubicBezTo>
                    <a:pt x="283632" y="-2971"/>
                    <a:pt x="331405" y="5243"/>
                    <a:pt x="370246" y="23666"/>
                  </a:cubicBezTo>
                  <a:cubicBezTo>
                    <a:pt x="436830" y="55275"/>
                    <a:pt x="477168" y="116810"/>
                    <a:pt x="437392" y="198545"/>
                  </a:cubicBezTo>
                  <a:cubicBezTo>
                    <a:pt x="391568" y="292624"/>
                    <a:pt x="176850" y="441630"/>
                    <a:pt x="67745" y="392003"/>
                  </a:cubicBezTo>
                  <a:cubicBezTo>
                    <a:pt x="18056" y="369372"/>
                    <a:pt x="-5012" y="308398"/>
                    <a:pt x="911" y="254095"/>
                  </a:cubicBezTo>
                  <a:cubicBezTo>
                    <a:pt x="9203" y="178033"/>
                    <a:pt x="61012" y="103094"/>
                    <a:pt x="115564" y="51160"/>
                  </a:cubicBezTo>
                  <a:cubicBezTo>
                    <a:pt x="147361" y="20985"/>
                    <a:pt x="191610" y="4900"/>
                    <a:pt x="237621" y="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4" name="Freeform: Shape 23">
              <a:extLst>
                <a:ext uri="{FF2B5EF4-FFF2-40B4-BE49-F238E27FC236}">
                  <a16:creationId xmlns:a16="http://schemas.microsoft.com/office/drawing/2014/main" id="{A5AC4DA9-FD16-4055-8D2D-95D615C03C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53045" y="3808430"/>
              <a:ext cx="144912" cy="193414"/>
            </a:xfrm>
            <a:custGeom>
              <a:avLst/>
              <a:gdLst>
                <a:gd name="connsiteX0" fmla="*/ 390625 w 511232"/>
                <a:gd name="connsiteY0" fmla="*/ 1621 h 682341"/>
                <a:gd name="connsiteX1" fmla="*/ 508142 w 511232"/>
                <a:gd name="connsiteY1" fmla="*/ 64038 h 682341"/>
                <a:gd name="connsiteX2" fmla="*/ 508453 w 511232"/>
                <a:gd name="connsiteY2" fmla="*/ 121832 h 682341"/>
                <a:gd name="connsiteX3" fmla="*/ 316492 w 511232"/>
                <a:gd name="connsiteY3" fmla="*/ 567602 h 682341"/>
                <a:gd name="connsiteX4" fmla="*/ 80265 w 511232"/>
                <a:gd name="connsiteY4" fmla="*/ 640359 h 682341"/>
                <a:gd name="connsiteX5" fmla="*/ 13306 w 511232"/>
                <a:gd name="connsiteY5" fmla="*/ 274828 h 682341"/>
                <a:gd name="connsiteX6" fmla="*/ 140989 w 511232"/>
                <a:gd name="connsiteY6" fmla="*/ 107181 h 682341"/>
                <a:gd name="connsiteX7" fmla="*/ 390625 w 511232"/>
                <a:gd name="connsiteY7" fmla="*/ 1621 h 682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1232" h="682341">
                  <a:moveTo>
                    <a:pt x="390625" y="1621"/>
                  </a:moveTo>
                  <a:cubicBezTo>
                    <a:pt x="446543" y="-5212"/>
                    <a:pt x="493343" y="8441"/>
                    <a:pt x="508142" y="64038"/>
                  </a:cubicBezTo>
                  <a:cubicBezTo>
                    <a:pt x="513192" y="82866"/>
                    <a:pt x="511134" y="102754"/>
                    <a:pt x="508453" y="121832"/>
                  </a:cubicBezTo>
                  <a:cubicBezTo>
                    <a:pt x="485324" y="287796"/>
                    <a:pt x="417242" y="443971"/>
                    <a:pt x="316492" y="567602"/>
                  </a:cubicBezTo>
                  <a:cubicBezTo>
                    <a:pt x="253024" y="645534"/>
                    <a:pt x="165055" y="737743"/>
                    <a:pt x="80265" y="640359"/>
                  </a:cubicBezTo>
                  <a:cubicBezTo>
                    <a:pt x="5014" y="553948"/>
                    <a:pt x="-17368" y="383621"/>
                    <a:pt x="13306" y="274828"/>
                  </a:cubicBezTo>
                  <a:cubicBezTo>
                    <a:pt x="33443" y="203318"/>
                    <a:pt x="83382" y="146521"/>
                    <a:pt x="140989" y="107181"/>
                  </a:cubicBezTo>
                  <a:cubicBezTo>
                    <a:pt x="178904" y="81308"/>
                    <a:pt x="297428" y="13010"/>
                    <a:pt x="390625" y="16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5" name="Freeform: Shape 24">
              <a:extLst>
                <a:ext uri="{FF2B5EF4-FFF2-40B4-BE49-F238E27FC236}">
                  <a16:creationId xmlns:a16="http://schemas.microsoft.com/office/drawing/2014/main" id="{8BA7D58E-9AB5-4B54-A635-2E86BEC78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84524" y="3907536"/>
              <a:ext cx="132121" cy="93006"/>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6" name="Graphic 12">
              <a:extLst>
                <a:ext uri="{FF2B5EF4-FFF2-40B4-BE49-F238E27FC236}">
                  <a16:creationId xmlns:a16="http://schemas.microsoft.com/office/drawing/2014/main" id="{B7D72779-BBD2-4D64-B6B1-E052E227EB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42141" y="3272152"/>
              <a:ext cx="180625" cy="158824"/>
            </a:xfrm>
            <a:custGeom>
              <a:avLst/>
              <a:gdLst>
                <a:gd name="connsiteX0" fmla="*/ 63289 w 3341477"/>
                <a:gd name="connsiteY0" fmla="*/ 1933384 h 2938167"/>
                <a:gd name="connsiteX1" fmla="*/ 263314 w 3341477"/>
                <a:gd name="connsiteY1" fmla="*/ 514159 h 2938167"/>
                <a:gd name="connsiteX2" fmla="*/ 1098276 w 3341477"/>
                <a:gd name="connsiteY2" fmla="*/ 952 h 2938167"/>
                <a:gd name="connsiteX3" fmla="*/ 2654089 w 3341477"/>
                <a:gd name="connsiteY3" fmla="*/ 371284 h 2938167"/>
                <a:gd name="connsiteX4" fmla="*/ 3219398 w 3341477"/>
                <a:gd name="connsiteY4" fmla="*/ 2080926 h 2938167"/>
                <a:gd name="connsiteX5" fmla="*/ 2044489 w 3341477"/>
                <a:gd name="connsiteY5" fmla="*/ 2933509 h 2938167"/>
                <a:gd name="connsiteX6" fmla="*/ 453814 w 3341477"/>
                <a:gd name="connsiteY6" fmla="*/ 2495359 h 2938167"/>
                <a:gd name="connsiteX7" fmla="*/ 63289 w 3341477"/>
                <a:gd name="connsiteY7" fmla="*/ 1933384 h 293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1477" h="2938167">
                  <a:moveTo>
                    <a:pt x="63289" y="1933384"/>
                  </a:moveTo>
                  <a:cubicBezTo>
                    <a:pt x="56717" y="1895856"/>
                    <a:pt x="-165311" y="914209"/>
                    <a:pt x="263314" y="514159"/>
                  </a:cubicBezTo>
                  <a:cubicBezTo>
                    <a:pt x="691939" y="114109"/>
                    <a:pt x="609262" y="11620"/>
                    <a:pt x="1098276" y="952"/>
                  </a:cubicBezTo>
                  <a:cubicBezTo>
                    <a:pt x="1587289" y="-9716"/>
                    <a:pt x="2320714" y="66484"/>
                    <a:pt x="2654089" y="371284"/>
                  </a:cubicBezTo>
                  <a:cubicBezTo>
                    <a:pt x="2987464" y="676084"/>
                    <a:pt x="3603732" y="1514094"/>
                    <a:pt x="3219398" y="2080926"/>
                  </a:cubicBezTo>
                  <a:cubicBezTo>
                    <a:pt x="2835064" y="2647759"/>
                    <a:pt x="2558839" y="2895409"/>
                    <a:pt x="2044489" y="2933509"/>
                  </a:cubicBezTo>
                  <a:cubicBezTo>
                    <a:pt x="1530139" y="2971609"/>
                    <a:pt x="701464" y="2771584"/>
                    <a:pt x="453814" y="2495359"/>
                  </a:cubicBezTo>
                  <a:cubicBezTo>
                    <a:pt x="206164" y="2219134"/>
                    <a:pt x="101389" y="2152459"/>
                    <a:pt x="63289" y="1933384"/>
                  </a:cubicBezTo>
                  <a:close/>
                </a:path>
              </a:pathLst>
            </a:custGeom>
            <a:grpFill/>
            <a:ln w="9525" cap="flat">
              <a:noFill/>
              <a:prstDash val="solid"/>
              <a:miter/>
            </a:ln>
          </p:spPr>
          <p:txBody>
            <a:bodyPr rtlCol="0" anchor="ctr"/>
            <a:lstStyle/>
            <a:p>
              <a:endParaRPr lang="en-US"/>
            </a:p>
          </p:txBody>
        </p:sp>
        <p:sp>
          <p:nvSpPr>
            <p:cNvPr id="27" name="Graphic 15">
              <a:extLst>
                <a:ext uri="{FF2B5EF4-FFF2-40B4-BE49-F238E27FC236}">
                  <a16:creationId xmlns:a16="http://schemas.microsoft.com/office/drawing/2014/main" id="{569BD34C-BFEF-4FB1-A094-2D9E687CDF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02136" y="3379098"/>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28" name="Graphic 15">
              <a:extLst>
                <a:ext uri="{FF2B5EF4-FFF2-40B4-BE49-F238E27FC236}">
                  <a16:creationId xmlns:a16="http://schemas.microsoft.com/office/drawing/2014/main" id="{DC258A66-ED52-4FA3-96CE-7932E91F51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8005" y="3504095"/>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29" name="Freeform: Shape 28">
              <a:extLst>
                <a:ext uri="{FF2B5EF4-FFF2-40B4-BE49-F238E27FC236}">
                  <a16:creationId xmlns:a16="http://schemas.microsoft.com/office/drawing/2014/main" id="{BEC6A48C-21EF-4485-9836-0445500033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43727" y="3666564"/>
              <a:ext cx="173527" cy="138496"/>
            </a:xfrm>
            <a:custGeom>
              <a:avLst/>
              <a:gdLst>
                <a:gd name="connsiteX0" fmla="*/ 237392 w 789043"/>
                <a:gd name="connsiteY0" fmla="*/ 81 h 629754"/>
                <a:gd name="connsiteX1" fmla="*/ 758692 w 789043"/>
                <a:gd name="connsiteY1" fmla="*/ 233550 h 629754"/>
                <a:gd name="connsiteX2" fmla="*/ 650647 w 789043"/>
                <a:gd name="connsiteY2" fmla="*/ 335111 h 629754"/>
                <a:gd name="connsiteX3" fmla="*/ 315041 w 789043"/>
                <a:gd name="connsiteY3" fmla="*/ 584992 h 629754"/>
                <a:gd name="connsiteX4" fmla="*/ 192159 w 789043"/>
                <a:gd name="connsiteY4" fmla="*/ 625953 h 629754"/>
                <a:gd name="connsiteX5" fmla="*/ 124264 w 789043"/>
                <a:gd name="connsiteY5" fmla="*/ 552260 h 629754"/>
                <a:gd name="connsiteX6" fmla="*/ 1631 w 789043"/>
                <a:gd name="connsiteY6" fmla="*/ 133735 h 629754"/>
                <a:gd name="connsiteX7" fmla="*/ 35422 w 789043"/>
                <a:gd name="connsiteY7" fmla="*/ 14157 h 629754"/>
                <a:gd name="connsiteX8" fmla="*/ 113728 w 789043"/>
                <a:gd name="connsiteY8" fmla="*/ 378 h 629754"/>
                <a:gd name="connsiteX9" fmla="*/ 237392 w 789043"/>
                <a:gd name="connsiteY9" fmla="*/ 81 h 62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9043" h="629754">
                  <a:moveTo>
                    <a:pt x="237392" y="81"/>
                  </a:moveTo>
                  <a:cubicBezTo>
                    <a:pt x="474795" y="-992"/>
                    <a:pt x="907215" y="10463"/>
                    <a:pt x="758692" y="233550"/>
                  </a:cubicBezTo>
                  <a:cubicBezTo>
                    <a:pt x="731135" y="274948"/>
                    <a:pt x="690486" y="305435"/>
                    <a:pt x="650647" y="335111"/>
                  </a:cubicBezTo>
                  <a:cubicBezTo>
                    <a:pt x="538737" y="418405"/>
                    <a:pt x="426889" y="501698"/>
                    <a:pt x="315041" y="584992"/>
                  </a:cubicBezTo>
                  <a:cubicBezTo>
                    <a:pt x="278943" y="611863"/>
                    <a:pt x="234865" y="640167"/>
                    <a:pt x="192159" y="625953"/>
                  </a:cubicBezTo>
                  <a:cubicBezTo>
                    <a:pt x="159614" y="615105"/>
                    <a:pt x="139851" y="582810"/>
                    <a:pt x="124264" y="552260"/>
                  </a:cubicBezTo>
                  <a:cubicBezTo>
                    <a:pt x="57742" y="422021"/>
                    <a:pt x="15908" y="279250"/>
                    <a:pt x="1631" y="133735"/>
                  </a:cubicBezTo>
                  <a:cubicBezTo>
                    <a:pt x="-2671" y="90343"/>
                    <a:pt x="-676" y="38596"/>
                    <a:pt x="35422" y="14157"/>
                  </a:cubicBezTo>
                  <a:cubicBezTo>
                    <a:pt x="57804" y="-931"/>
                    <a:pt x="86795" y="-557"/>
                    <a:pt x="113728" y="378"/>
                  </a:cubicBezTo>
                  <a:cubicBezTo>
                    <a:pt x="138207" y="1243"/>
                    <a:pt x="182606" y="328"/>
                    <a:pt x="237392" y="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159194944"/>
      </p:ext>
    </p:extLst>
  </p:cSld>
  <p:clrMapOvr>
    <a:masterClrMapping/>
  </p:clrMapOvr>
</p:sld>
</file>

<file path=ppt/theme/theme1.xml><?xml version="1.0" encoding="utf-8"?>
<a:theme xmlns:a="http://schemas.openxmlformats.org/drawingml/2006/main" name="RocaVTI">
  <a:themeElements>
    <a:clrScheme name="AnalogousFromDarkSeedLeftStep">
      <a:dk1>
        <a:srgbClr val="000000"/>
      </a:dk1>
      <a:lt1>
        <a:srgbClr val="FFFFFF"/>
      </a:lt1>
      <a:dk2>
        <a:srgbClr val="261A2E"/>
      </a:dk2>
      <a:lt2>
        <a:srgbClr val="F0F3F2"/>
      </a:lt2>
      <a:accent1>
        <a:srgbClr val="C34D7E"/>
      </a:accent1>
      <a:accent2>
        <a:srgbClr val="B13B9D"/>
      </a:accent2>
      <a:accent3>
        <a:srgbClr val="A64DC3"/>
      </a:accent3>
      <a:accent4>
        <a:srgbClr val="633BB1"/>
      </a:accent4>
      <a:accent5>
        <a:srgbClr val="4D56C3"/>
      </a:accent5>
      <a:accent6>
        <a:srgbClr val="3B76B1"/>
      </a:accent6>
      <a:hlink>
        <a:srgbClr val="655CC8"/>
      </a:hlink>
      <a:folHlink>
        <a:srgbClr val="7F7F7F"/>
      </a:folHlink>
    </a:clrScheme>
    <a:fontScheme name="Custom 36">
      <a:majorFont>
        <a:latin typeface="Georgia Pro Semibold"/>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ocaVTI" id="{D79FE1D1-0489-4A69-8531-D0B8CDC31CBE}" vid="{CEBA7FE6-C04B-474E-964F-B022887AD13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7057</TotalTime>
  <Words>3908</Words>
  <Application>Microsoft Macintosh PowerPoint</Application>
  <PresentationFormat>Widescreen</PresentationFormat>
  <Paragraphs>168</Paragraphs>
  <Slides>29</Slides>
  <Notes>19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Arial</vt:lpstr>
      <vt:lpstr>Avenir Next LT Pro</vt:lpstr>
      <vt:lpstr>Avenir Next LT Pro Light</vt:lpstr>
      <vt:lpstr>Calibri</vt:lpstr>
      <vt:lpstr>Georgia Pro Semibold</vt:lpstr>
      <vt:lpstr>Wingdings</vt:lpstr>
      <vt:lpstr>RocaVTI</vt:lpstr>
      <vt:lpstr>Trả lời 3 câu hỏi suy nghiệm</vt:lpstr>
      <vt:lpstr>Suy Nghiệm</vt:lpstr>
      <vt:lpstr>Sự Suy Nghiệm</vt:lpstr>
      <vt:lpstr>Sự Suy Nghiệm</vt:lpstr>
      <vt:lpstr>TRỔI HƠN NGƯỜI PHA-RI-SI</vt:lpstr>
      <vt:lpstr>PHƯỚC CHO MỌI NGƯỜI</vt:lpstr>
      <vt:lpstr>PHƯỚC CHO MUÔN NGƯỜI</vt:lpstr>
      <vt:lpstr>MUỐI CỦA ĐẤT (Các ngươi là muối của đất)</vt:lpstr>
      <vt:lpstr>MUỐI CỦA ĐẤT (Các ngươi là muối của đất)</vt:lpstr>
      <vt:lpstr>MUỐI CỦA ĐẤT (Các ngươi là muối của đất)</vt:lpstr>
      <vt:lpstr>MUỐI CỦA ĐẤT (song nếu mất mặn đi, thì sẽ lấy giống chi mà làm cho mặn lại? Muối ấy không dùng chi được nữa, chỉ phải quăng ra ngoài và bị người ta đạp dưới chân)</vt:lpstr>
      <vt:lpstr>ÁNH SÁNG CỦA THẾ GIAN ( 14 Các ngươi là sự sáng của thế gian; một cái thành ở trên núi thì không khi nào bị khuất được: 15 cũng không ai thắp đèn mà để dưới cái thùng, song người ta để trên chân đèn, thì nó soi sáng mọi người ở trong nhà. 16 Sự sáng các ngươi hãy soi trước mặt người ta như vậy, đặng họ thấy những việc lành của các ngươi, và ngợi khen Cha các ngươi ở trên trời. )</vt:lpstr>
      <vt:lpstr>ÁNH SÁNG CỦA THẾ GIAN ( 14 Các ngươi là sự sáng của thế gian; một cái thành ở trên núi thì không khi nào bị khuất được: 15 cũng không ai thắp đèn mà để dưới cái thùng, song người ta để trên chân đèn, thì nó soi sáng mọi người ở trong nhà. 16 Sự sáng các ngươi hãy soi trước mặt người ta như vậy, đặng họ thấy những việc lành của các ngươi, và ngợi khen Cha các ngươi ở trên trời. )</vt:lpstr>
      <vt:lpstr>Lời Kết</vt:lpstr>
      <vt:lpstr>Sự Công bình </vt:lpstr>
      <vt:lpstr>Điều răn là mạng lệnh thiêng liêng</vt:lpstr>
      <vt:lpstr>Điều răn là mạng lệnh thiêng liêng</vt:lpstr>
      <vt:lpstr>Giới luật không phải là nguyên tắc</vt:lpstr>
      <vt:lpstr> 20 Vì ta phán cho các ngươi rằng, nếu sự công bình của các ngươi chẳng trổi hơn sự công bình của các thầy thông giáo và người dòng Pha-ri-si, thì các ngươi chắc không vào nước thiên đàng.</vt:lpstr>
      <vt:lpstr>Lời Kết về quan điểm thờ phượng</vt:lpstr>
      <vt:lpstr>Sự Kiềm Chế</vt:lpstr>
      <vt:lpstr>Sự Kiềm Chế</vt:lpstr>
      <vt:lpstr>Sự Kiềm Chế</vt:lpstr>
      <vt:lpstr>Sự Giải Hoà</vt:lpstr>
      <vt:lpstr>Sự Giải Hoà</vt:lpstr>
      <vt:lpstr>Sự Giải Hoà</vt:lpstr>
      <vt:lpstr>Sự Giải Hoà</vt:lpstr>
      <vt:lpstr>Lời Kết về Thái độ ứng xữ</vt:lpstr>
      <vt:lpstr>Câu Hỏi Suy Nghiệm</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Mục Đích – Sự Công bình – Sự Tự Chủ và Chủ Động</dc:title>
  <dc:subject/>
  <dc:creator>Janice Nguyen</dc:creator>
  <cp:keywords/>
  <dc:description/>
  <cp:lastModifiedBy>Janice Nguyen</cp:lastModifiedBy>
  <cp:revision>9</cp:revision>
  <dcterms:created xsi:type="dcterms:W3CDTF">2021-10-08T10:55:41Z</dcterms:created>
  <dcterms:modified xsi:type="dcterms:W3CDTF">2021-11-19T00:30:44Z</dcterms:modified>
  <cp:category/>
</cp:coreProperties>
</file>