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31"/>
  </p:notesMasterIdLst>
  <p:sldIdLst>
    <p:sldId id="281" r:id="rId2"/>
    <p:sldId id="279" r:id="rId3"/>
    <p:sldId id="280" r:id="rId4"/>
    <p:sldId id="282" r:id="rId5"/>
    <p:sldId id="256" r:id="rId6"/>
    <p:sldId id="258" r:id="rId7"/>
    <p:sldId id="273" r:id="rId8"/>
    <p:sldId id="261" r:id="rId9"/>
    <p:sldId id="262" r:id="rId10"/>
    <p:sldId id="263" r:id="rId11"/>
    <p:sldId id="264" r:id="rId12"/>
    <p:sldId id="265" r:id="rId13"/>
    <p:sldId id="266" r:id="rId14"/>
    <p:sldId id="277" r:id="rId15"/>
    <p:sldId id="257" r:id="rId16"/>
    <p:sldId id="267" r:id="rId17"/>
    <p:sldId id="268" r:id="rId18"/>
    <p:sldId id="269" r:id="rId19"/>
    <p:sldId id="270" r:id="rId20"/>
    <p:sldId id="284" r:id="rId21"/>
    <p:sldId id="259" r:id="rId22"/>
    <p:sldId id="271" r:id="rId23"/>
    <p:sldId id="272" r:id="rId24"/>
    <p:sldId id="260" r:id="rId25"/>
    <p:sldId id="275" r:id="rId26"/>
    <p:sldId id="274" r:id="rId27"/>
    <p:sldId id="276" r:id="rId28"/>
    <p:sldId id="283" r:id="rId29"/>
    <p:sldId id="27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55"/>
    <p:restoredTop sz="84898"/>
  </p:normalViewPr>
  <p:slideViewPr>
    <p:cSldViewPr snapToGrid="0" snapToObjects="1">
      <p:cViewPr varScale="1">
        <p:scale>
          <a:sx n="108" d="100"/>
          <a:sy n="108" d="100"/>
        </p:scale>
        <p:origin x="4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78753E-ED67-B840-9605-A1F9E607F14A}" type="datetimeFigureOut">
              <a:rPr lang="en-US" smtClean="0"/>
              <a:t>11/18/21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31C26F-9A33-D94C-AAB6-78B07D0069D7}" type="slidenum">
              <a:rPr lang="en-US" smtClean="0"/>
              <a:t>‹#›</a:t>
            </a:fld>
            <a:endParaRPr lang="en-US"/>
          </a:p>
        </p:txBody>
      </p:sp>
    </p:spTree>
    <p:extLst>
      <p:ext uri="{BB962C8B-B14F-4D97-AF65-F5344CB8AC3E}">
        <p14:creationId xmlns:p14="http://schemas.microsoft.com/office/powerpoint/2010/main" val="3632777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ietchristian.com/kinhthanh/forward.asp?btt/48/2:1"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vietchristian.com/kinhthanh/forward.asp?btt/48/2:3" TargetMode="External"/><Relationship Id="rId4" Type="http://schemas.openxmlformats.org/officeDocument/2006/relationships/hyperlink" Target="https://vietchristian.com/kinhthanh/forward.asp?btt/48/2:2"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vietchristian.com/kinhthanh/forward.asp?btt/39/15:20"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vietchristian.com/kinhthanh/forward.asp?btt/39/23:23"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s://vietchristian.com/kinhthanh/forward.asp?btt/39/23:26" TargetMode="External"/><Relationship Id="rId5" Type="http://schemas.openxmlformats.org/officeDocument/2006/relationships/hyperlink" Target="https://vietchristian.com/kinhthanh/forward.asp?btt/39/23:25" TargetMode="External"/><Relationship Id="rId4" Type="http://schemas.openxmlformats.org/officeDocument/2006/relationships/hyperlink" Target="https://vietchristian.com/kinhthanh/forward.asp?btt/39/23:24"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vietchristian.com/kinhthanh/forward.asp?btt/47/5:4"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vietchristian.com/kinhthanh/tim.asp?btt/47/3:3" TargetMode="External"/><Relationship Id="rId5" Type="http://schemas.openxmlformats.org/officeDocument/2006/relationships/hyperlink" Target="https://vietchristian.com/kinhthanh/forward.asp?btt/47/5:6" TargetMode="External"/><Relationship Id="rId4" Type="http://schemas.openxmlformats.org/officeDocument/2006/relationships/hyperlink" Target="https://vietchristian.com/kinhthanh/forward.asp?btt/47/5:5"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vietchristian.com/kinhthanh/forward.asp?btt/48/4:26"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s://vietchristian.com/kinhthanh/forward.asp?btt/48/4:27"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vietchristian.com/kinhthanh/tim.asp?btt/19/4:23"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vietchristian.com/kinhthanh/forward.asp?btt/39/18:19"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vietchristian.com/kinhthanh/forward.asp?btt/39/18:35"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vietchristian.com/kinhthanh/forward.asp?btt/42/1:9"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vietchristian.com/kinhthanh/forward.asp?btt/42/1:11" TargetMode="External"/><Relationship Id="rId4" Type="http://schemas.openxmlformats.org/officeDocument/2006/relationships/hyperlink" Target="https://vietchristian.com/kinhthanh/forward.asp?btt/42/1:10"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vietchristian.com/kinhthanh/forward.asp?btt/44/10:9"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vietchristian.com/kinhthanh/forward.asp?btt/0/18:32" TargetMode="External"/><Relationship Id="rId7" Type="http://schemas.openxmlformats.org/officeDocument/2006/relationships/hyperlink" Target="https://vietchristian.com/kinhthanh/forward.asp?btt/0/6:9"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vietchristian.com/kinhthanh/forward.asp?btt/0/6:8" TargetMode="External"/><Relationship Id="rId5" Type="http://schemas.openxmlformats.org/officeDocument/2006/relationships/hyperlink" Target="https://vietchristian.com/kinhthanh/forward.asp?btt/0/6:7" TargetMode="External"/><Relationship Id="rId4" Type="http://schemas.openxmlformats.org/officeDocument/2006/relationships/hyperlink" Target="https://vietchristian.com/kinhthanh/forward.asp?btt/31/4:11"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none" strike="noStrike" kern="1200" dirty="0">
                <a:solidFill>
                  <a:schemeClr val="tx1"/>
                </a:solidFill>
                <a:effectLst/>
                <a:latin typeface="+mn-lt"/>
                <a:ea typeface="+mn-ea"/>
                <a:cs typeface="+mn-cs"/>
                <a:hlinkClick r:id="rId3" tooltip="Share Verse"/>
              </a:rPr>
              <a:t>E-phe-so 2: 1</a:t>
            </a:r>
            <a:r>
              <a:rPr lang="vi-VN" sz="1200" b="0" i="0" kern="1200" dirty="0">
                <a:solidFill>
                  <a:schemeClr val="tx1"/>
                </a:solidFill>
                <a:effectLst/>
                <a:latin typeface="+mn-lt"/>
                <a:ea typeface="+mn-ea"/>
                <a:cs typeface="+mn-cs"/>
              </a:rPr>
              <a:t> Còn anh em đã chết vì lầm lỗi và tội ác mình, </a:t>
            </a:r>
            <a:r>
              <a:rPr lang="vi-VN" sz="1200" b="0" i="0" u="none" strike="noStrike" kern="1200" dirty="0">
                <a:solidFill>
                  <a:schemeClr val="tx1"/>
                </a:solidFill>
                <a:effectLst/>
                <a:latin typeface="+mn-lt"/>
                <a:ea typeface="+mn-ea"/>
                <a:cs typeface="+mn-cs"/>
                <a:hlinkClick r:id="rId4" tooltip="Share Verse"/>
              </a:rPr>
              <a:t>2</a:t>
            </a:r>
            <a:r>
              <a:rPr lang="vi-VN" sz="1200" b="0" i="0" kern="1200" dirty="0">
                <a:solidFill>
                  <a:schemeClr val="tx1"/>
                </a:solidFill>
                <a:effectLst/>
                <a:latin typeface="+mn-lt"/>
                <a:ea typeface="+mn-ea"/>
                <a:cs typeface="+mn-cs"/>
              </a:rPr>
              <a:t> đều là những sự anh em xưa đã học đòi, theo thói quen đời nầy, vâng phục vua cầm quyền chốn không trung tức là thần hiện đang hành động trong các con bạn nghịch. </a:t>
            </a:r>
            <a:r>
              <a:rPr lang="vi-VN" sz="1200" b="0" i="0" u="none" strike="noStrike" kern="1200" dirty="0">
                <a:solidFill>
                  <a:schemeClr val="tx1"/>
                </a:solidFill>
                <a:effectLst/>
                <a:latin typeface="+mn-lt"/>
                <a:ea typeface="+mn-ea"/>
                <a:cs typeface="+mn-cs"/>
                <a:hlinkClick r:id="rId5" tooltip="Share Verse"/>
              </a:rPr>
              <a:t>3</a:t>
            </a:r>
            <a:r>
              <a:rPr lang="vi-VN" sz="1200" b="0" i="0" kern="1200" dirty="0">
                <a:solidFill>
                  <a:schemeClr val="tx1"/>
                </a:solidFill>
                <a:effectLst/>
                <a:latin typeface="+mn-lt"/>
                <a:ea typeface="+mn-ea"/>
                <a:cs typeface="+mn-cs"/>
              </a:rPr>
              <a:t> Chúng ta hết thảy cũng đều ở trong số ấy, trước kia sống theo tư dục xác thịt mình, làm trọn các sự ham mê của xác thịt và ý tưởng chúng ta, tự nhiên làm con của sự thạnh nộ, cũng như mọi người khác.</a:t>
            </a:r>
            <a:endParaRPr lang="vi-VN" dirty="0"/>
          </a:p>
          <a:p>
            <a:endParaRPr lang="vi-VN" dirty="0"/>
          </a:p>
          <a:p>
            <a:r>
              <a:rPr lang="vi-VN" dirty="0"/>
              <a:t>Ví dụ: tết trung thu có mục đích tốt đẹp nhưng kèm vào múa lân, ông địa, chú cuội chị hằng là tin vào sự dối trá mê tín của ma quỹ. Tết nguyên đán là truyền thống dân tộc để gia đình quay quần nhưng cúng bái, đưa ông táo, hái lộc, xem tử vi hay đón ông bà đã chết về thăm là mê muội. </a:t>
            </a:r>
            <a:endParaRPr lang="en-US" dirty="0"/>
          </a:p>
        </p:txBody>
      </p:sp>
      <p:sp>
        <p:nvSpPr>
          <p:cNvPr id="4" name="Slide Number Placeholder 3"/>
          <p:cNvSpPr>
            <a:spLocks noGrp="1"/>
          </p:cNvSpPr>
          <p:nvPr>
            <p:ph type="sldNum" sz="quarter" idx="5"/>
          </p:nvPr>
        </p:nvSpPr>
        <p:spPr/>
        <p:txBody>
          <a:bodyPr/>
          <a:lstStyle/>
          <a:p>
            <a:fld id="{9331C26F-9A33-D94C-AAB6-78B07D0069D7}" type="slidenum">
              <a:rPr lang="en-US" smtClean="0"/>
              <a:t>2</a:t>
            </a:fld>
            <a:endParaRPr lang="en-US"/>
          </a:p>
        </p:txBody>
      </p:sp>
    </p:spTree>
    <p:extLst>
      <p:ext uri="{BB962C8B-B14F-4D97-AF65-F5344CB8AC3E}">
        <p14:creationId xmlns:p14="http://schemas.microsoft.com/office/powerpoint/2010/main" val="1766454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1" i="0" kern="1200" dirty="0">
                <a:solidFill>
                  <a:schemeClr val="tx1"/>
                </a:solidFill>
                <a:effectLst/>
                <a:latin typeface="+mn-lt"/>
                <a:ea typeface="+mn-ea"/>
                <a:cs typeface="+mn-cs"/>
              </a:rPr>
              <a:t>I Phi-e-rơ 2:12 </a:t>
            </a:r>
            <a:r>
              <a:rPr lang="vi-VN" sz="1200" b="0" i="0" kern="1200" dirty="0">
                <a:solidFill>
                  <a:schemeClr val="tx1"/>
                </a:solidFill>
                <a:effectLst/>
                <a:latin typeface="+mn-lt"/>
                <a:ea typeface="+mn-ea"/>
                <a:cs typeface="+mn-cs"/>
              </a:rPr>
              <a:t>“phải ăn ở ngay lành giữa dân ngoại, hầu cho họ là kẻ vẫn gièm chê anh em như người gian ác, đã thấy việc lành anh em, thì đến ngày Chúa thăm viếng, họ ngợi khen Đức Chúa Trời.”</a:t>
            </a:r>
          </a:p>
        </p:txBody>
      </p:sp>
      <p:sp>
        <p:nvSpPr>
          <p:cNvPr id="4" name="Slide Number Placeholder 3"/>
          <p:cNvSpPr>
            <a:spLocks noGrp="1"/>
          </p:cNvSpPr>
          <p:nvPr>
            <p:ph type="sldNum" sz="quarter" idx="5"/>
          </p:nvPr>
        </p:nvSpPr>
        <p:spPr/>
        <p:txBody>
          <a:bodyPr/>
          <a:lstStyle/>
          <a:p>
            <a:fld id="{9331C26F-9A33-D94C-AAB6-78B07D0069D7}" type="slidenum">
              <a:rPr lang="en-US" smtClean="0"/>
              <a:t>13</a:t>
            </a:fld>
            <a:endParaRPr lang="en-US"/>
          </a:p>
        </p:txBody>
      </p:sp>
    </p:spTree>
    <p:extLst>
      <p:ext uri="{BB962C8B-B14F-4D97-AF65-F5344CB8AC3E}">
        <p14:creationId xmlns:p14="http://schemas.microsoft.com/office/powerpoint/2010/main" val="3564520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Rất</a:t>
            </a:r>
            <a:r>
              <a:rPr lang="en-US" dirty="0"/>
              <a:t> </a:t>
            </a:r>
            <a:r>
              <a:rPr lang="en-US" dirty="0" err="1"/>
              <a:t>nhiều</a:t>
            </a:r>
            <a:r>
              <a:rPr lang="en-US" dirty="0"/>
              <a:t> </a:t>
            </a:r>
            <a:r>
              <a:rPr lang="en-US" dirty="0" err="1"/>
              <a:t>điều</a:t>
            </a:r>
            <a:r>
              <a:rPr lang="en-US" dirty="0"/>
              <a:t> </a:t>
            </a:r>
            <a:r>
              <a:rPr lang="en-US" dirty="0" err="1"/>
              <a:t>có</a:t>
            </a:r>
            <a:r>
              <a:rPr lang="en-US" dirty="0"/>
              <a:t> </a:t>
            </a:r>
            <a:r>
              <a:rPr lang="en-US" dirty="0" err="1"/>
              <a:t>tính</a:t>
            </a:r>
            <a:r>
              <a:rPr lang="en-US" dirty="0"/>
              <a:t> </a:t>
            </a:r>
            <a:r>
              <a:rPr lang="en-US" dirty="0" err="1"/>
              <a:t>văn</a:t>
            </a:r>
            <a:r>
              <a:rPr lang="en-US" dirty="0"/>
              <a:t> </a:t>
            </a:r>
            <a:r>
              <a:rPr lang="en-US" dirty="0" err="1"/>
              <a:t>hoá</a:t>
            </a:r>
            <a:r>
              <a:rPr lang="en-US" dirty="0"/>
              <a:t> </a:t>
            </a:r>
            <a:r>
              <a:rPr lang="en-US" dirty="0" err="1"/>
              <a:t>thời</a:t>
            </a:r>
            <a:r>
              <a:rPr lang="en-US" dirty="0"/>
              <a:t> </a:t>
            </a:r>
            <a:r>
              <a:rPr lang="en-US" dirty="0" err="1"/>
              <a:t>Chúa</a:t>
            </a:r>
            <a:r>
              <a:rPr lang="en-US" dirty="0"/>
              <a:t> </a:t>
            </a:r>
            <a:r>
              <a:rPr lang="en-US" dirty="0" err="1"/>
              <a:t>Giê</a:t>
            </a:r>
            <a:r>
              <a:rPr lang="en-US" dirty="0"/>
              <a:t>-xu. </a:t>
            </a:r>
          </a:p>
          <a:p>
            <a:r>
              <a:rPr lang="vi-VN" sz="1200" dirty="0"/>
              <a:t>Hội thánh đầu tiên, phụ nữ không phát biểu giữa HT, phải trùm đầu trong nhà hội, lễ cắt bì, v.v…</a:t>
            </a:r>
          </a:p>
          <a:p>
            <a:endParaRPr lang="vi-VN" sz="1200" dirty="0"/>
          </a:p>
          <a:p>
            <a:r>
              <a:rPr lang="en-US" dirty="0" err="1"/>
              <a:t>Kinh</a:t>
            </a:r>
            <a:r>
              <a:rPr lang="en-US" dirty="0"/>
              <a:t> </a:t>
            </a:r>
            <a:r>
              <a:rPr lang="en-US" dirty="0" err="1"/>
              <a:t>thánh</a:t>
            </a:r>
            <a:r>
              <a:rPr lang="en-US" dirty="0"/>
              <a:t> </a:t>
            </a:r>
            <a:r>
              <a:rPr lang="en-US" dirty="0" err="1"/>
              <a:t>có</a:t>
            </a:r>
            <a:r>
              <a:rPr lang="en-US" dirty="0"/>
              <a:t> 2 </a:t>
            </a:r>
            <a:r>
              <a:rPr lang="en-US" dirty="0" err="1"/>
              <a:t>dạng</a:t>
            </a:r>
            <a:r>
              <a:rPr lang="en-US" dirty="0"/>
              <a:t> </a:t>
            </a:r>
            <a:r>
              <a:rPr lang="en-US" dirty="0" err="1"/>
              <a:t>dạy</a:t>
            </a:r>
            <a:r>
              <a:rPr lang="en-US" dirty="0"/>
              <a:t> </a:t>
            </a:r>
            <a:r>
              <a:rPr lang="en-US" dirty="0" err="1"/>
              <a:t>dỗ</a:t>
            </a:r>
            <a:r>
              <a:rPr lang="en-US" dirty="0"/>
              <a:t> </a:t>
            </a:r>
            <a:r>
              <a:rPr lang="en-US" dirty="0" err="1"/>
              <a:t>Nguyên</a:t>
            </a:r>
            <a:r>
              <a:rPr lang="en-US" dirty="0"/>
              <a:t> </a:t>
            </a:r>
            <a:r>
              <a:rPr lang="en-US" dirty="0" err="1"/>
              <a:t>tắc</a:t>
            </a:r>
            <a:r>
              <a:rPr lang="en-US" dirty="0"/>
              <a:t> (Principle) </a:t>
            </a:r>
            <a:r>
              <a:rPr lang="en-US" dirty="0" err="1"/>
              <a:t>và</a:t>
            </a:r>
            <a:r>
              <a:rPr lang="en-US" dirty="0"/>
              <a:t> </a:t>
            </a:r>
            <a:r>
              <a:rPr lang="en-US" dirty="0" err="1"/>
              <a:t>Thực</a:t>
            </a:r>
            <a:r>
              <a:rPr lang="en-US" dirty="0"/>
              <a:t> </a:t>
            </a:r>
            <a:r>
              <a:rPr lang="en-US" dirty="0" err="1"/>
              <a:t>tiển</a:t>
            </a:r>
            <a:r>
              <a:rPr lang="en-US" dirty="0"/>
              <a:t> (Practical). </a:t>
            </a:r>
            <a:r>
              <a:rPr lang="en-US" dirty="0" err="1"/>
              <a:t>Sự</a:t>
            </a:r>
            <a:r>
              <a:rPr lang="en-US" dirty="0"/>
              <a:t> </a:t>
            </a:r>
            <a:r>
              <a:rPr lang="en-US" dirty="0" err="1"/>
              <a:t>lẫn</a:t>
            </a:r>
            <a:r>
              <a:rPr lang="en-US" dirty="0"/>
              <a:t> </a:t>
            </a:r>
            <a:r>
              <a:rPr lang="en-US" dirty="0" err="1"/>
              <a:t>lộn</a:t>
            </a:r>
            <a:r>
              <a:rPr lang="en-US" dirty="0"/>
              <a:t> </a:t>
            </a:r>
            <a:r>
              <a:rPr lang="en-US" dirty="0" err="1"/>
              <a:t>giữa</a:t>
            </a:r>
            <a:r>
              <a:rPr lang="en-US" dirty="0"/>
              <a:t> 2 </a:t>
            </a:r>
            <a:r>
              <a:rPr lang="en-US" dirty="0" err="1"/>
              <a:t>dạng</a:t>
            </a:r>
            <a:r>
              <a:rPr lang="en-US" dirty="0"/>
              <a:t> </a:t>
            </a:r>
            <a:r>
              <a:rPr lang="en-US" dirty="0" err="1"/>
              <a:t>này</a:t>
            </a:r>
            <a:r>
              <a:rPr lang="en-US" dirty="0"/>
              <a:t> </a:t>
            </a:r>
            <a:r>
              <a:rPr lang="en-US" dirty="0" err="1"/>
              <a:t>gây</a:t>
            </a:r>
            <a:r>
              <a:rPr lang="en-US" dirty="0"/>
              <a:t> ra </a:t>
            </a:r>
            <a:r>
              <a:rPr lang="en-US" dirty="0" err="1"/>
              <a:t>sự</a:t>
            </a:r>
            <a:r>
              <a:rPr lang="en-US" dirty="0"/>
              <a:t> chia </a:t>
            </a:r>
            <a:r>
              <a:rPr lang="en-US" dirty="0" err="1"/>
              <a:t>rẽ</a:t>
            </a:r>
            <a:r>
              <a:rPr lang="en-US" dirty="0"/>
              <a:t> </a:t>
            </a:r>
            <a:r>
              <a:rPr lang="en-US" dirty="0" err="1"/>
              <a:t>trong</a:t>
            </a:r>
            <a:r>
              <a:rPr lang="en-US" dirty="0"/>
              <a:t> </a:t>
            </a:r>
            <a:r>
              <a:rPr lang="en-US" dirty="0" err="1"/>
              <a:t>tổ</a:t>
            </a:r>
            <a:r>
              <a:rPr lang="en-US" dirty="0"/>
              <a:t> </a:t>
            </a:r>
            <a:r>
              <a:rPr lang="en-US" dirty="0" err="1"/>
              <a:t>chức</a:t>
            </a:r>
            <a:r>
              <a:rPr lang="en-US" dirty="0"/>
              <a:t> </a:t>
            </a:r>
            <a:r>
              <a:rPr lang="en-US" dirty="0" err="1"/>
              <a:t>giáo</a:t>
            </a:r>
            <a:r>
              <a:rPr lang="en-US" dirty="0"/>
              <a:t> </a:t>
            </a:r>
            <a:r>
              <a:rPr lang="en-US" dirty="0" err="1"/>
              <a:t>hội</a:t>
            </a:r>
            <a:endParaRPr lang="en-US" dirty="0"/>
          </a:p>
          <a:p>
            <a:endParaRPr lang="en-US" dirty="0"/>
          </a:p>
          <a:p>
            <a:r>
              <a:rPr lang="vi-VN" sz="1200" b="1" i="0" kern="1200" dirty="0">
                <a:solidFill>
                  <a:schemeClr val="tx1"/>
                </a:solidFill>
                <a:effectLst/>
                <a:latin typeface="+mn-lt"/>
                <a:ea typeface="+mn-ea"/>
                <a:cs typeface="+mn-cs"/>
              </a:rPr>
              <a:t>Ma-thi-ơ 15:19 </a:t>
            </a:r>
            <a:r>
              <a:rPr lang="vi-VN" sz="1200" b="0" i="0" kern="1200" dirty="0">
                <a:solidFill>
                  <a:schemeClr val="tx1"/>
                </a:solidFill>
                <a:effectLst/>
                <a:latin typeface="+mn-lt"/>
                <a:ea typeface="+mn-ea"/>
                <a:cs typeface="+mn-cs"/>
              </a:rPr>
              <a:t>Vì trong lòng mà ra những ác tưởng, những tội giết người, tà dâm, dâm dục, trộm cướp, làm chứng dối, và lộng ngôn. </a:t>
            </a:r>
            <a:r>
              <a:rPr lang="vi-VN" sz="1200" b="0" i="0" u="none" strike="noStrike" kern="1200" dirty="0">
                <a:solidFill>
                  <a:schemeClr val="tx1"/>
                </a:solidFill>
                <a:effectLst/>
                <a:latin typeface="+mn-lt"/>
                <a:ea typeface="+mn-ea"/>
                <a:cs typeface="+mn-cs"/>
                <a:hlinkClick r:id="rId3" tooltip="Share Verse"/>
              </a:rPr>
              <a:t>20</a:t>
            </a:r>
            <a:r>
              <a:rPr lang="vi-VN" sz="1200" b="0" i="0" kern="1200" dirty="0">
                <a:solidFill>
                  <a:schemeClr val="tx1"/>
                </a:solidFill>
                <a:effectLst/>
                <a:latin typeface="+mn-lt"/>
                <a:ea typeface="+mn-ea"/>
                <a:cs typeface="+mn-cs"/>
              </a:rPr>
              <a:t> Ấy đó là những điều làm dơ dáy người; song sự ăn mà không rửa tay chẳng làm dơ dáy người đâu</a:t>
            </a:r>
            <a:endParaRPr lang="en-US" dirty="0"/>
          </a:p>
        </p:txBody>
      </p:sp>
      <p:sp>
        <p:nvSpPr>
          <p:cNvPr id="4" name="Slide Number Placeholder 3"/>
          <p:cNvSpPr>
            <a:spLocks noGrp="1"/>
          </p:cNvSpPr>
          <p:nvPr>
            <p:ph type="sldNum" sz="quarter" idx="5"/>
          </p:nvPr>
        </p:nvSpPr>
        <p:spPr/>
        <p:txBody>
          <a:bodyPr/>
          <a:lstStyle/>
          <a:p>
            <a:fld id="{9331C26F-9A33-D94C-AAB6-78B07D0069D7}" type="slidenum">
              <a:rPr lang="en-US" smtClean="0"/>
              <a:t>18</a:t>
            </a:fld>
            <a:endParaRPr lang="en-US"/>
          </a:p>
        </p:txBody>
      </p:sp>
    </p:spTree>
    <p:extLst>
      <p:ext uri="{BB962C8B-B14F-4D97-AF65-F5344CB8AC3E}">
        <p14:creationId xmlns:p14="http://schemas.microsoft.com/office/powerpoint/2010/main" val="1927266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none" strike="noStrike" kern="1200" dirty="0">
                <a:solidFill>
                  <a:schemeClr val="tx1"/>
                </a:solidFill>
                <a:effectLst/>
                <a:latin typeface="+mn-lt"/>
                <a:ea typeface="+mn-ea"/>
                <a:cs typeface="+mn-cs"/>
                <a:hlinkClick r:id="rId3" tooltip="Share Verse"/>
              </a:rPr>
              <a:t>Ma-thi-o 23:23</a:t>
            </a:r>
            <a:r>
              <a:rPr lang="vi-VN" sz="1200" b="0" i="0" kern="1200" dirty="0">
                <a:solidFill>
                  <a:schemeClr val="tx1"/>
                </a:solidFill>
                <a:effectLst/>
                <a:latin typeface="+mn-lt"/>
                <a:ea typeface="+mn-ea"/>
                <a:cs typeface="+mn-cs"/>
              </a:rPr>
              <a:t> Khốn cho các ngươi, thầy thông giáo và người Pha-ri-si, là kẻ giả hình! vì các ngươi nộp một phần mười bạc hà, hồi hương, và rau cần, mà bỏ điều hệ trọng hơn hết trong luật pháp, là sự công bình, thương xót và trung tín; đó là những điều các ngươi phải làm, mà cũng không nên bỏ sót những điều kia. </a:t>
            </a:r>
            <a:r>
              <a:rPr lang="vi-VN" sz="1200" b="0" i="0" u="none" strike="noStrike" kern="1200" dirty="0">
                <a:solidFill>
                  <a:schemeClr val="tx1"/>
                </a:solidFill>
                <a:effectLst/>
                <a:latin typeface="+mn-lt"/>
                <a:ea typeface="+mn-ea"/>
                <a:cs typeface="+mn-cs"/>
                <a:hlinkClick r:id="rId4" tooltip="Share Verse"/>
              </a:rPr>
              <a:t>24</a:t>
            </a:r>
            <a:r>
              <a:rPr lang="vi-VN" sz="1200" b="0" i="0" kern="1200" dirty="0">
                <a:solidFill>
                  <a:schemeClr val="tx1"/>
                </a:solidFill>
                <a:effectLst/>
                <a:latin typeface="+mn-lt"/>
                <a:ea typeface="+mn-ea"/>
                <a:cs typeface="+mn-cs"/>
              </a:rPr>
              <a:t> Hỡi kẻ mù dẫn đường, các ngươi lọc con ruồi nhỏ mà nuốt con lạc đà! </a:t>
            </a:r>
            <a:r>
              <a:rPr lang="vi-VN" sz="1200" b="0" i="0" u="none" strike="noStrike" kern="1200" dirty="0">
                <a:solidFill>
                  <a:schemeClr val="tx1"/>
                </a:solidFill>
                <a:effectLst/>
                <a:latin typeface="+mn-lt"/>
                <a:ea typeface="+mn-ea"/>
                <a:cs typeface="+mn-cs"/>
                <a:hlinkClick r:id="rId5" tooltip="Share Verse"/>
              </a:rPr>
              <a:t>25</a:t>
            </a:r>
            <a:r>
              <a:rPr lang="vi-VN" sz="1200" b="0" i="0" kern="1200" dirty="0">
                <a:solidFill>
                  <a:schemeClr val="tx1"/>
                </a:solidFill>
                <a:effectLst/>
                <a:latin typeface="+mn-lt"/>
                <a:ea typeface="+mn-ea"/>
                <a:cs typeface="+mn-cs"/>
              </a:rPr>
              <a:t> Khốn cho các ngươi, thầy thông giáo và người Pha-ri-si, là kẻ giả hình! vì các ngươi rửa bề ngoài chén và mâm, nhưng ở trong thì đầy dẫy sự ăn cướp cùng sự quá độ. </a:t>
            </a:r>
            <a:r>
              <a:rPr lang="vi-VN" sz="1200" b="0" i="0" u="none" strike="noStrike" kern="1200" dirty="0">
                <a:solidFill>
                  <a:schemeClr val="tx1"/>
                </a:solidFill>
                <a:effectLst/>
                <a:latin typeface="+mn-lt"/>
                <a:ea typeface="+mn-ea"/>
                <a:cs typeface="+mn-cs"/>
                <a:hlinkClick r:id="rId6" tooltip="Share Verse"/>
              </a:rPr>
              <a:t>26</a:t>
            </a:r>
            <a:r>
              <a:rPr lang="vi-VN" sz="1200" b="0" i="0" kern="1200" dirty="0">
                <a:solidFill>
                  <a:schemeClr val="tx1"/>
                </a:solidFill>
                <a:effectLst/>
                <a:latin typeface="+mn-lt"/>
                <a:ea typeface="+mn-ea"/>
                <a:cs typeface="+mn-cs"/>
              </a:rPr>
              <a:t> Hỡi người Pha-ri-si mù kia, trước hết phải lau bề trong chén và mâm, hầu cho bề ngoài cũng được sạch sẽ.</a:t>
            </a:r>
            <a:endParaRPr lang="en-US" dirty="0"/>
          </a:p>
        </p:txBody>
      </p:sp>
      <p:sp>
        <p:nvSpPr>
          <p:cNvPr id="4" name="Slide Number Placeholder 3"/>
          <p:cNvSpPr>
            <a:spLocks noGrp="1"/>
          </p:cNvSpPr>
          <p:nvPr>
            <p:ph type="sldNum" sz="quarter" idx="5"/>
          </p:nvPr>
        </p:nvSpPr>
        <p:spPr/>
        <p:txBody>
          <a:bodyPr/>
          <a:lstStyle/>
          <a:p>
            <a:fld id="{9331C26F-9A33-D94C-AAB6-78B07D0069D7}" type="slidenum">
              <a:rPr lang="en-US" smtClean="0"/>
              <a:t>19</a:t>
            </a:fld>
            <a:endParaRPr lang="en-US"/>
          </a:p>
        </p:txBody>
      </p:sp>
    </p:spTree>
    <p:extLst>
      <p:ext uri="{BB962C8B-B14F-4D97-AF65-F5344CB8AC3E}">
        <p14:creationId xmlns:p14="http://schemas.microsoft.com/office/powerpoint/2010/main" val="1861925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1" i="0" kern="1200" dirty="0">
                <a:solidFill>
                  <a:schemeClr val="tx1"/>
                </a:solidFill>
                <a:effectLst/>
                <a:latin typeface="+mn-lt"/>
                <a:ea typeface="+mn-ea"/>
                <a:cs typeface="+mn-cs"/>
              </a:rPr>
              <a:t>Ga-la-ti 5: </a:t>
            </a:r>
            <a:r>
              <a:rPr lang="vi-VN" sz="1200" b="1" i="0" u="none" strike="noStrike" kern="1200" dirty="0">
                <a:solidFill>
                  <a:schemeClr val="tx1"/>
                </a:solidFill>
                <a:effectLst/>
                <a:latin typeface="+mn-lt"/>
                <a:ea typeface="+mn-ea"/>
                <a:cs typeface="+mn-cs"/>
                <a:hlinkClick r:id="rId3" tooltip="Share Verse"/>
              </a:rPr>
              <a:t>4</a:t>
            </a:r>
            <a:r>
              <a:rPr lang="vi-VN" sz="1200" b="0" i="0" kern="1200" dirty="0">
                <a:solidFill>
                  <a:schemeClr val="tx1"/>
                </a:solidFill>
                <a:effectLst/>
                <a:latin typeface="+mn-lt"/>
                <a:ea typeface="+mn-ea"/>
                <a:cs typeface="+mn-cs"/>
              </a:rPr>
              <a:t> Anh em thảy đều muốn cậy luật pháp cho được xưng công bình, thì đã lìa khỏi Đấng Christ, mất ân điển rồi. </a:t>
            </a:r>
            <a:r>
              <a:rPr lang="vi-VN" sz="1200" b="0" i="0" u="none" strike="noStrike" kern="1200" dirty="0">
                <a:solidFill>
                  <a:schemeClr val="tx1"/>
                </a:solidFill>
                <a:effectLst/>
                <a:latin typeface="+mn-lt"/>
                <a:ea typeface="+mn-ea"/>
                <a:cs typeface="+mn-cs"/>
                <a:hlinkClick r:id="rId4" tooltip="Share Verse"/>
              </a:rPr>
              <a:t>5</a:t>
            </a:r>
            <a:r>
              <a:rPr lang="vi-VN" sz="1200" b="0" i="0" kern="1200" dirty="0">
                <a:solidFill>
                  <a:schemeClr val="tx1"/>
                </a:solidFill>
                <a:effectLst/>
                <a:latin typeface="+mn-lt"/>
                <a:ea typeface="+mn-ea"/>
                <a:cs typeface="+mn-cs"/>
              </a:rPr>
              <a:t> Về phần chúng ta, ấy là bởi đức tin và nhờ Thánh Linh mà chúng ta được nhận lãnh sự trông cậy của sự công bình. </a:t>
            </a:r>
            <a:r>
              <a:rPr lang="vi-VN" sz="1200" b="0" i="0" u="none" strike="noStrike" kern="1200" dirty="0">
                <a:solidFill>
                  <a:schemeClr val="tx1"/>
                </a:solidFill>
                <a:effectLst/>
                <a:latin typeface="+mn-lt"/>
                <a:ea typeface="+mn-ea"/>
                <a:cs typeface="+mn-cs"/>
                <a:hlinkClick r:id="rId5" tooltip="Share Verse"/>
              </a:rPr>
              <a:t>6</a:t>
            </a:r>
            <a:r>
              <a:rPr lang="vi-VN" sz="1200" b="0" i="0" kern="1200" dirty="0">
                <a:solidFill>
                  <a:schemeClr val="tx1"/>
                </a:solidFill>
                <a:effectLst/>
                <a:latin typeface="+mn-lt"/>
                <a:ea typeface="+mn-ea"/>
                <a:cs typeface="+mn-cs"/>
              </a:rPr>
              <a:t> Vì trong Đức Chúa Jêsus Christ, cái điều có giá trị, không phải tại chịu phép cắt bì hoặc không chịu phép cắt bì, nhưng tại đức tin hay làm ra bởi sự yêu thương vậy. </a:t>
            </a:r>
          </a:p>
          <a:p>
            <a:endParaRPr lang="vi-VN" sz="1200" b="0" i="0" kern="1200" dirty="0">
              <a:solidFill>
                <a:schemeClr val="tx1"/>
              </a:solidFill>
              <a:effectLst/>
              <a:latin typeface="+mn-lt"/>
              <a:ea typeface="+mn-ea"/>
              <a:cs typeface="+mn-cs"/>
            </a:endParaRPr>
          </a:p>
          <a:p>
            <a:r>
              <a:rPr lang="vi-VN" sz="1200" b="1" i="0" kern="1200" dirty="0">
                <a:solidFill>
                  <a:schemeClr val="tx1"/>
                </a:solidFill>
                <a:effectLst/>
                <a:latin typeface="+mn-lt"/>
                <a:ea typeface="+mn-ea"/>
                <a:cs typeface="+mn-cs"/>
              </a:rPr>
              <a:t> </a:t>
            </a:r>
            <a:r>
              <a:rPr lang="vi-VN" sz="1200" b="1" i="0" u="none" strike="noStrike" kern="1200" dirty="0">
                <a:solidFill>
                  <a:schemeClr val="tx1"/>
                </a:solidFill>
                <a:effectLst/>
                <a:latin typeface="+mn-lt"/>
                <a:ea typeface="+mn-ea"/>
                <a:cs typeface="+mn-cs"/>
                <a:hlinkClick r:id="rId6">
                  <a:extLst>
                    <a:ext uri="{A12FA001-AC4F-418D-AE19-62706E023703}">
                      <ahyp:hlinkClr xmlns:ahyp="http://schemas.microsoft.com/office/drawing/2018/hyperlinkcolor" val="tx"/>
                    </a:ext>
                  </a:extLst>
                </a:hlinkClick>
              </a:rPr>
              <a:t>Ga-la-ti 3:3</a:t>
            </a:r>
            <a:r>
              <a:rPr lang="vi-VN" sz="1200" b="1" i="0" kern="1200" dirty="0">
                <a:solidFill>
                  <a:schemeClr val="tx1"/>
                </a:solidFill>
                <a:effectLst/>
                <a:latin typeface="+mn-lt"/>
                <a:ea typeface="+mn-ea"/>
                <a:cs typeface="+mn-cs"/>
              </a:rPr>
              <a:t> </a:t>
            </a:r>
            <a:r>
              <a:rPr lang="vi-VN" sz="1200" b="0" i="0" kern="1200" dirty="0">
                <a:solidFill>
                  <a:schemeClr val="tx1"/>
                </a:solidFill>
                <a:effectLst/>
                <a:latin typeface="+mn-lt"/>
                <a:ea typeface="+mn-ea"/>
                <a:cs typeface="+mn-cs"/>
              </a:rPr>
              <a:t>Sao anh em ngu muội dường ấy? Sau khi đã khởi sự nhờ Đức Thánh Linh, nay sao lại cậy xác thịt mà làm cho trọn?</a:t>
            </a:r>
            <a:endParaRPr lang="en-US" dirty="0"/>
          </a:p>
        </p:txBody>
      </p:sp>
      <p:sp>
        <p:nvSpPr>
          <p:cNvPr id="4" name="Slide Number Placeholder 3"/>
          <p:cNvSpPr>
            <a:spLocks noGrp="1"/>
          </p:cNvSpPr>
          <p:nvPr>
            <p:ph type="sldNum" sz="quarter" idx="5"/>
          </p:nvPr>
        </p:nvSpPr>
        <p:spPr/>
        <p:txBody>
          <a:bodyPr/>
          <a:lstStyle/>
          <a:p>
            <a:fld id="{9331C26F-9A33-D94C-AAB6-78B07D0069D7}" type="slidenum">
              <a:rPr lang="en-US" smtClean="0"/>
              <a:t>20</a:t>
            </a:fld>
            <a:endParaRPr lang="en-US"/>
          </a:p>
        </p:txBody>
      </p:sp>
    </p:spTree>
    <p:extLst>
      <p:ext uri="{BB962C8B-B14F-4D97-AF65-F5344CB8AC3E}">
        <p14:creationId xmlns:p14="http://schemas.microsoft.com/office/powerpoint/2010/main" val="2838933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none" strike="noStrike" kern="1200" dirty="0">
                <a:solidFill>
                  <a:schemeClr val="tx1"/>
                </a:solidFill>
                <a:effectLst/>
                <a:latin typeface="+mn-lt"/>
                <a:ea typeface="+mn-ea"/>
                <a:cs typeface="+mn-cs"/>
                <a:hlinkClick r:id="rId3" tooltip="Share Verse"/>
              </a:rPr>
              <a:t>E-phe-so 4:26</a:t>
            </a:r>
            <a:r>
              <a:rPr lang="vi-VN" sz="1200" b="0" i="0" kern="1200" dirty="0">
                <a:solidFill>
                  <a:schemeClr val="tx1"/>
                </a:solidFill>
                <a:effectLst/>
                <a:latin typeface="+mn-lt"/>
                <a:ea typeface="+mn-ea"/>
                <a:cs typeface="+mn-cs"/>
              </a:rPr>
              <a:t> Ví bằng anh em đang cơn giận, thì chớ phạm tội; chớ căm giận cho đến khi mặt trời lặn, </a:t>
            </a:r>
            <a:r>
              <a:rPr lang="vi-VN" sz="1200" b="0" i="0" u="none" strike="noStrike" kern="1200" dirty="0">
                <a:solidFill>
                  <a:schemeClr val="tx1"/>
                </a:solidFill>
                <a:effectLst/>
                <a:latin typeface="+mn-lt"/>
                <a:ea typeface="+mn-ea"/>
                <a:cs typeface="+mn-cs"/>
                <a:hlinkClick r:id="rId4" tooltip="Share Verse"/>
              </a:rPr>
              <a:t>27</a:t>
            </a:r>
            <a:r>
              <a:rPr lang="vi-VN" sz="1200" b="0" i="0" kern="1200" dirty="0">
                <a:solidFill>
                  <a:schemeClr val="tx1"/>
                </a:solidFill>
                <a:effectLst/>
                <a:latin typeface="+mn-lt"/>
                <a:ea typeface="+mn-ea"/>
                <a:cs typeface="+mn-cs"/>
              </a:rPr>
              <a:t> và đừng cho ma quỉ nhân dịp</a:t>
            </a:r>
            <a:endParaRPr lang="en-US" dirty="0"/>
          </a:p>
        </p:txBody>
      </p:sp>
      <p:sp>
        <p:nvSpPr>
          <p:cNvPr id="4" name="Slide Number Placeholder 3"/>
          <p:cNvSpPr>
            <a:spLocks noGrp="1"/>
          </p:cNvSpPr>
          <p:nvPr>
            <p:ph type="sldNum" sz="quarter" idx="5"/>
          </p:nvPr>
        </p:nvSpPr>
        <p:spPr/>
        <p:txBody>
          <a:bodyPr/>
          <a:lstStyle/>
          <a:p>
            <a:fld id="{9331C26F-9A33-D94C-AAB6-78B07D0069D7}" type="slidenum">
              <a:rPr lang="en-US" smtClean="0"/>
              <a:t>22</a:t>
            </a:fld>
            <a:endParaRPr lang="en-US"/>
          </a:p>
        </p:txBody>
      </p:sp>
    </p:spTree>
    <p:extLst>
      <p:ext uri="{BB962C8B-B14F-4D97-AF65-F5344CB8AC3E}">
        <p14:creationId xmlns:p14="http://schemas.microsoft.com/office/powerpoint/2010/main" val="2141548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1" i="0" kern="1200" dirty="0">
                <a:solidFill>
                  <a:schemeClr val="tx1"/>
                </a:solidFill>
                <a:effectLst/>
                <a:latin typeface="+mn-lt"/>
                <a:ea typeface="+mn-ea"/>
                <a:cs typeface="+mn-cs"/>
              </a:rPr>
              <a:t>Giê-rê-mi 17:10 </a:t>
            </a:r>
            <a:r>
              <a:rPr lang="vi-VN" sz="1200" b="0" i="0" kern="1200" dirty="0">
                <a:solidFill>
                  <a:schemeClr val="tx1"/>
                </a:solidFill>
                <a:effectLst/>
                <a:latin typeface="+mn-lt"/>
                <a:ea typeface="+mn-ea"/>
                <a:cs typeface="+mn-cs"/>
              </a:rPr>
              <a:t>“Ta, Đức Giê-hô-va, dò xét trong trí, thử nghiệm trong lòng, báo cho mỗi người tùy đường họ đi, tùy kết quả của việc họ làm”</a:t>
            </a:r>
          </a:p>
          <a:p>
            <a:r>
              <a:rPr lang="vi-VN" sz="1200" b="0" i="0" kern="1200" dirty="0">
                <a:solidFill>
                  <a:schemeClr val="tx1"/>
                </a:solidFill>
                <a:effectLst/>
                <a:latin typeface="+mn-lt"/>
                <a:ea typeface="+mn-ea"/>
                <a:cs typeface="+mn-cs"/>
              </a:rPr>
              <a:t> </a:t>
            </a:r>
            <a:r>
              <a:rPr lang="vi-VN" sz="1200" b="0" i="0" u="none" strike="noStrike" kern="1200" dirty="0">
                <a:solidFill>
                  <a:schemeClr val="tx1"/>
                </a:solidFill>
                <a:effectLst/>
                <a:latin typeface="+mn-lt"/>
                <a:ea typeface="+mn-ea"/>
                <a:cs typeface="+mn-cs"/>
                <a:hlinkClick r:id="rId3"/>
              </a:rPr>
              <a:t>Châm-ngôn 4:23</a:t>
            </a:r>
            <a:r>
              <a:rPr lang="vi-VN" sz="1200" b="0" i="0" kern="1200" dirty="0">
                <a:solidFill>
                  <a:schemeClr val="tx1"/>
                </a:solidFill>
                <a:effectLst/>
                <a:latin typeface="+mn-lt"/>
                <a:ea typeface="+mn-ea"/>
                <a:cs typeface="+mn-cs"/>
              </a:rPr>
              <a:t> Khá cẩn thận giữ tấm lòng của con hơn hết, Vì các nguồn sự sống do nơi nó mà ra.</a:t>
            </a:r>
            <a:endParaRPr lang="en-US" dirty="0"/>
          </a:p>
        </p:txBody>
      </p:sp>
      <p:sp>
        <p:nvSpPr>
          <p:cNvPr id="4" name="Slide Number Placeholder 3"/>
          <p:cNvSpPr>
            <a:spLocks noGrp="1"/>
          </p:cNvSpPr>
          <p:nvPr>
            <p:ph type="sldNum" sz="quarter" idx="5"/>
          </p:nvPr>
        </p:nvSpPr>
        <p:spPr/>
        <p:txBody>
          <a:bodyPr/>
          <a:lstStyle/>
          <a:p>
            <a:fld id="{9331C26F-9A33-D94C-AAB6-78B07D0069D7}" type="slidenum">
              <a:rPr lang="en-US" smtClean="0"/>
              <a:t>23</a:t>
            </a:fld>
            <a:endParaRPr lang="en-US"/>
          </a:p>
        </p:txBody>
      </p:sp>
    </p:spTree>
    <p:extLst>
      <p:ext uri="{BB962C8B-B14F-4D97-AF65-F5344CB8AC3E}">
        <p14:creationId xmlns:p14="http://schemas.microsoft.com/office/powerpoint/2010/main" val="34859536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Đây</a:t>
            </a:r>
            <a:r>
              <a:rPr lang="en-US" dirty="0"/>
              <a:t> </a:t>
            </a:r>
            <a:r>
              <a:rPr lang="en-US" dirty="0" err="1"/>
              <a:t>là</a:t>
            </a:r>
            <a:r>
              <a:rPr lang="en-US" dirty="0"/>
              <a:t> </a:t>
            </a:r>
            <a:r>
              <a:rPr lang="en-US" dirty="0" err="1"/>
              <a:t>vấn</a:t>
            </a:r>
            <a:r>
              <a:rPr lang="en-US" dirty="0"/>
              <a:t> </a:t>
            </a:r>
            <a:r>
              <a:rPr lang="en-US" dirty="0" err="1"/>
              <a:t>đề</a:t>
            </a:r>
            <a:r>
              <a:rPr lang="en-US" dirty="0"/>
              <a:t> </a:t>
            </a:r>
            <a:r>
              <a:rPr lang="en-US" dirty="0" err="1"/>
              <a:t>của</a:t>
            </a:r>
            <a:r>
              <a:rPr lang="en-US" dirty="0"/>
              <a:t> </a:t>
            </a:r>
            <a:r>
              <a:rPr lang="en-US" dirty="0" err="1"/>
              <a:t>tấm</a:t>
            </a:r>
            <a:r>
              <a:rPr lang="en-US" dirty="0"/>
              <a:t> </a:t>
            </a:r>
            <a:r>
              <a:rPr lang="en-US" dirty="0" err="1"/>
              <a:t>lòng</a:t>
            </a:r>
            <a:r>
              <a:rPr lang="en-US" dirty="0"/>
              <a:t> </a:t>
            </a:r>
            <a:r>
              <a:rPr lang="en-US" dirty="0" err="1"/>
              <a:t>thành</a:t>
            </a:r>
            <a:r>
              <a:rPr lang="en-US" dirty="0"/>
              <a:t> </a:t>
            </a:r>
            <a:r>
              <a:rPr lang="en-US" dirty="0" err="1"/>
              <a:t>thật</a:t>
            </a:r>
            <a:r>
              <a:rPr lang="en-US" dirty="0"/>
              <a:t>. </a:t>
            </a:r>
            <a:r>
              <a:rPr lang="en-US" dirty="0" err="1"/>
              <a:t>Chúa</a:t>
            </a:r>
            <a:r>
              <a:rPr lang="en-US" dirty="0"/>
              <a:t> </a:t>
            </a:r>
            <a:r>
              <a:rPr lang="en-US" dirty="0" err="1"/>
              <a:t>không</a:t>
            </a:r>
            <a:r>
              <a:rPr lang="en-US" dirty="0"/>
              <a:t> </a:t>
            </a:r>
            <a:r>
              <a:rPr lang="en-US" dirty="0" err="1"/>
              <a:t>chấp</a:t>
            </a:r>
            <a:r>
              <a:rPr lang="en-US" dirty="0"/>
              <a:t> </a:t>
            </a:r>
            <a:r>
              <a:rPr lang="en-US" dirty="0" err="1"/>
              <a:t>nhận</a:t>
            </a:r>
            <a:r>
              <a:rPr lang="en-US" dirty="0"/>
              <a:t> </a:t>
            </a:r>
            <a:r>
              <a:rPr lang="en-US" dirty="0" err="1"/>
              <a:t>lễ</a:t>
            </a:r>
            <a:r>
              <a:rPr lang="en-US" dirty="0"/>
              <a:t> </a:t>
            </a:r>
            <a:r>
              <a:rPr lang="en-US" dirty="0" err="1"/>
              <a:t>nghi</a:t>
            </a:r>
            <a:r>
              <a:rPr lang="en-US" dirty="0"/>
              <a:t> </a:t>
            </a:r>
            <a:r>
              <a:rPr lang="en-US" dirty="0" err="1"/>
              <a:t>khi</a:t>
            </a:r>
            <a:r>
              <a:rPr lang="en-US" dirty="0"/>
              <a:t> </a:t>
            </a:r>
            <a:r>
              <a:rPr lang="en-US" dirty="0" err="1"/>
              <a:t>lòng</a:t>
            </a:r>
            <a:r>
              <a:rPr lang="en-US" dirty="0"/>
              <a:t> </a:t>
            </a:r>
            <a:r>
              <a:rPr lang="en-US" dirty="0" err="1"/>
              <a:t>không</a:t>
            </a:r>
            <a:r>
              <a:rPr lang="en-US" dirty="0"/>
              <a:t> </a:t>
            </a:r>
            <a:r>
              <a:rPr lang="en-US" dirty="0" err="1"/>
              <a:t>thông</a:t>
            </a:r>
            <a:r>
              <a:rPr lang="en-US" dirty="0"/>
              <a:t> </a:t>
            </a:r>
            <a:r>
              <a:rPr lang="en-US" dirty="0" err="1"/>
              <a:t>suốt</a:t>
            </a:r>
            <a:r>
              <a:rPr lang="en-US" dirty="0"/>
              <a:t>. </a:t>
            </a:r>
            <a:r>
              <a:rPr lang="en-US" dirty="0" err="1"/>
              <a:t>Không</a:t>
            </a:r>
            <a:r>
              <a:rPr lang="en-US" dirty="0"/>
              <a:t> </a:t>
            </a:r>
            <a:r>
              <a:rPr lang="en-US" dirty="0" err="1"/>
              <a:t>thể</a:t>
            </a:r>
            <a:r>
              <a:rPr lang="en-US" dirty="0"/>
              <a:t> </a:t>
            </a:r>
            <a:r>
              <a:rPr lang="en-US" dirty="0" err="1"/>
              <a:t>che</a:t>
            </a:r>
            <a:r>
              <a:rPr lang="en-US" dirty="0"/>
              <a:t> </a:t>
            </a:r>
            <a:r>
              <a:rPr lang="en-US" dirty="0" err="1"/>
              <a:t>đậy</a:t>
            </a:r>
            <a:r>
              <a:rPr lang="en-US" dirty="0"/>
              <a:t> </a:t>
            </a:r>
            <a:r>
              <a:rPr lang="en-US" dirty="0" err="1"/>
              <a:t>lòng</a:t>
            </a:r>
            <a:r>
              <a:rPr lang="en-US" dirty="0"/>
              <a:t> cay </a:t>
            </a:r>
            <a:r>
              <a:rPr lang="en-US" dirty="0" err="1"/>
              <a:t>đắng</a:t>
            </a:r>
            <a:r>
              <a:rPr lang="en-US" dirty="0"/>
              <a:t> </a:t>
            </a:r>
            <a:r>
              <a:rPr lang="en-US" dirty="0" err="1"/>
              <a:t>bằng</a:t>
            </a:r>
            <a:r>
              <a:rPr lang="en-US" dirty="0"/>
              <a:t> </a:t>
            </a:r>
            <a:r>
              <a:rPr lang="en-US" dirty="0" err="1"/>
              <a:t>hình</a:t>
            </a:r>
            <a:r>
              <a:rPr lang="en-US" dirty="0"/>
              <a:t> </a:t>
            </a:r>
            <a:r>
              <a:rPr lang="en-US" dirty="0" err="1"/>
              <a:t>thức</a:t>
            </a:r>
            <a:r>
              <a:rPr lang="en-US" dirty="0"/>
              <a:t> </a:t>
            </a:r>
            <a:r>
              <a:rPr lang="en-US" dirty="0" err="1"/>
              <a:t>mộ</a:t>
            </a:r>
            <a:r>
              <a:rPr lang="en-US" dirty="0"/>
              <a:t> </a:t>
            </a:r>
            <a:r>
              <a:rPr lang="en-US" dirty="0" err="1"/>
              <a:t>đạo</a:t>
            </a:r>
            <a:r>
              <a:rPr lang="en-US" dirty="0"/>
              <a:t>. </a:t>
            </a:r>
            <a:r>
              <a:rPr lang="en-US" dirty="0" err="1"/>
              <a:t>Chúa</a:t>
            </a:r>
            <a:r>
              <a:rPr lang="en-US" dirty="0"/>
              <a:t> </a:t>
            </a:r>
            <a:r>
              <a:rPr lang="en-US" dirty="0" err="1"/>
              <a:t>muốn</a:t>
            </a:r>
            <a:r>
              <a:rPr lang="en-US" dirty="0"/>
              <a:t> </a:t>
            </a:r>
            <a:r>
              <a:rPr lang="en-US" dirty="0" err="1"/>
              <a:t>sự</a:t>
            </a:r>
            <a:r>
              <a:rPr lang="en-US" dirty="0"/>
              <a:t> </a:t>
            </a:r>
            <a:r>
              <a:rPr lang="en-US" dirty="0" err="1"/>
              <a:t>vâng</a:t>
            </a:r>
            <a:r>
              <a:rPr lang="en-US" dirty="0"/>
              <a:t> </a:t>
            </a:r>
            <a:r>
              <a:rPr lang="en-US" dirty="0" err="1"/>
              <a:t>lời</a:t>
            </a:r>
            <a:r>
              <a:rPr lang="en-US" dirty="0"/>
              <a:t> </a:t>
            </a:r>
            <a:r>
              <a:rPr lang="en-US" dirty="0" err="1"/>
              <a:t>không</a:t>
            </a:r>
            <a:r>
              <a:rPr lang="en-US" dirty="0"/>
              <a:t> </a:t>
            </a:r>
            <a:r>
              <a:rPr lang="en-US" dirty="0" err="1"/>
              <a:t>muốn</a:t>
            </a:r>
            <a:r>
              <a:rPr lang="en-US" dirty="0"/>
              <a:t> </a:t>
            </a:r>
            <a:r>
              <a:rPr lang="en-US" dirty="0" err="1"/>
              <a:t>của</a:t>
            </a:r>
            <a:r>
              <a:rPr lang="en-US" dirty="0"/>
              <a:t> </a:t>
            </a:r>
            <a:r>
              <a:rPr lang="en-US" dirty="0" err="1"/>
              <a:t>lễ</a:t>
            </a:r>
            <a:r>
              <a:rPr lang="en-US" dirty="0"/>
              <a:t>. </a:t>
            </a:r>
            <a:r>
              <a:rPr lang="vi-VN" sz="1200" dirty="0"/>
              <a:t>Nghĩa bóng đến sự cầu nguyện hay thờ phượng của chúng ta ngày hôm nay</a:t>
            </a:r>
            <a:endParaRPr lang="en-US" dirty="0"/>
          </a:p>
        </p:txBody>
      </p:sp>
      <p:sp>
        <p:nvSpPr>
          <p:cNvPr id="4" name="Slide Number Placeholder 3"/>
          <p:cNvSpPr>
            <a:spLocks noGrp="1"/>
          </p:cNvSpPr>
          <p:nvPr>
            <p:ph type="sldNum" sz="quarter" idx="5"/>
          </p:nvPr>
        </p:nvSpPr>
        <p:spPr/>
        <p:txBody>
          <a:bodyPr/>
          <a:lstStyle/>
          <a:p>
            <a:fld id="{9331C26F-9A33-D94C-AAB6-78B07D0069D7}" type="slidenum">
              <a:rPr lang="en-US" smtClean="0"/>
              <a:t>25</a:t>
            </a:fld>
            <a:endParaRPr lang="en-US"/>
          </a:p>
        </p:txBody>
      </p:sp>
    </p:spTree>
    <p:extLst>
      <p:ext uri="{BB962C8B-B14F-4D97-AF65-F5344CB8AC3E}">
        <p14:creationId xmlns:p14="http://schemas.microsoft.com/office/powerpoint/2010/main" val="4119664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sng" kern="1200" dirty="0">
                <a:solidFill>
                  <a:schemeClr val="tx1"/>
                </a:solidFill>
                <a:effectLst/>
                <a:latin typeface="+mn-lt"/>
                <a:ea typeface="+mn-ea"/>
                <a:cs typeface="+mn-cs"/>
                <a:hlinkClick r:id="rId3" tooltip="Share Verse"/>
              </a:rPr>
              <a:t>Ma-thi-oư 18:9</a:t>
            </a:r>
            <a:r>
              <a:rPr lang="vi-VN" sz="1200" b="0" i="0" kern="1200" dirty="0">
                <a:solidFill>
                  <a:schemeClr val="tx1"/>
                </a:solidFill>
                <a:effectLst/>
                <a:latin typeface="+mn-lt"/>
                <a:ea typeface="+mn-ea"/>
                <a:cs typeface="+mn-cs"/>
              </a:rPr>
              <a:t> Quả thật, ta lại nói cùng các ngươi, nếu hai người trong các ngươi thuận nhau ở dưới đất mà cầu xin không cứ việc chi, thì Cha ta ở trên trời sẽ cho họ.</a:t>
            </a:r>
            <a:endParaRPr lang="en-US" dirty="0"/>
          </a:p>
        </p:txBody>
      </p:sp>
      <p:sp>
        <p:nvSpPr>
          <p:cNvPr id="4" name="Slide Number Placeholder 3"/>
          <p:cNvSpPr>
            <a:spLocks noGrp="1"/>
          </p:cNvSpPr>
          <p:nvPr>
            <p:ph type="sldNum" sz="quarter" idx="5"/>
          </p:nvPr>
        </p:nvSpPr>
        <p:spPr/>
        <p:txBody>
          <a:bodyPr/>
          <a:lstStyle/>
          <a:p>
            <a:fld id="{9331C26F-9A33-D94C-AAB6-78B07D0069D7}" type="slidenum">
              <a:rPr lang="en-US" smtClean="0"/>
              <a:t>26</a:t>
            </a:fld>
            <a:endParaRPr lang="en-US"/>
          </a:p>
        </p:txBody>
      </p:sp>
    </p:spTree>
    <p:extLst>
      <p:ext uri="{BB962C8B-B14F-4D97-AF65-F5344CB8AC3E}">
        <p14:creationId xmlns:p14="http://schemas.microsoft.com/office/powerpoint/2010/main" val="3426585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a:t>
            </a:r>
            <a:r>
              <a:rPr lang="en-US" b="1" dirty="0" err="1"/>
              <a:t>thi</a:t>
            </a:r>
            <a:r>
              <a:rPr lang="en-US" b="1" dirty="0"/>
              <a:t>-</a:t>
            </a:r>
            <a:r>
              <a:rPr lang="en-US" b="1" dirty="0" err="1"/>
              <a:t>ơ</a:t>
            </a:r>
            <a:r>
              <a:rPr lang="en-US" b="1" dirty="0"/>
              <a:t> 18:</a:t>
            </a:r>
            <a:r>
              <a:rPr lang="vi-VN" sz="1200" b="1" i="0" kern="1200" dirty="0">
                <a:solidFill>
                  <a:schemeClr val="tx1"/>
                </a:solidFill>
                <a:effectLst/>
                <a:latin typeface="+mn-lt"/>
                <a:ea typeface="+mn-ea"/>
                <a:cs typeface="+mn-cs"/>
              </a:rPr>
              <a:t> </a:t>
            </a:r>
            <a:r>
              <a:rPr lang="vi-VN" sz="1200" b="1" i="0" u="none" strike="noStrike" kern="1200" dirty="0">
                <a:solidFill>
                  <a:schemeClr val="tx1"/>
                </a:solidFill>
                <a:effectLst/>
                <a:latin typeface="+mn-lt"/>
                <a:ea typeface="+mn-ea"/>
                <a:cs typeface="+mn-cs"/>
                <a:hlinkClick r:id="rId3" tooltip="Share Verse"/>
              </a:rPr>
              <a:t>35</a:t>
            </a:r>
            <a:r>
              <a:rPr lang="vi-VN" sz="1200" b="1" i="0" kern="1200" dirty="0">
                <a:solidFill>
                  <a:schemeClr val="tx1"/>
                </a:solidFill>
                <a:effectLst/>
                <a:latin typeface="+mn-lt"/>
                <a:ea typeface="+mn-ea"/>
                <a:cs typeface="+mn-cs"/>
              </a:rPr>
              <a:t> </a:t>
            </a:r>
            <a:r>
              <a:rPr lang="vi-VN" sz="1200" b="0" i="0" kern="1200" dirty="0">
                <a:solidFill>
                  <a:schemeClr val="tx1"/>
                </a:solidFill>
                <a:effectLst/>
                <a:latin typeface="+mn-lt"/>
                <a:ea typeface="+mn-ea"/>
                <a:cs typeface="+mn-cs"/>
              </a:rPr>
              <a:t>Nếu mỗi người trong các ngươi không hết lòng tha lỗi cho anh em mình, thì Cha ta ở trên trời cũng sẽ xử với các ngươi như vậy.</a:t>
            </a:r>
          </a:p>
          <a:p>
            <a:endParaRPr lang="vi-VN"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331C26F-9A33-D94C-AAB6-78B07D0069D7}" type="slidenum">
              <a:rPr lang="en-US" smtClean="0"/>
              <a:t>27</a:t>
            </a:fld>
            <a:endParaRPr lang="en-US"/>
          </a:p>
        </p:txBody>
      </p:sp>
    </p:spTree>
    <p:extLst>
      <p:ext uri="{BB962C8B-B14F-4D97-AF65-F5344CB8AC3E}">
        <p14:creationId xmlns:p14="http://schemas.microsoft.com/office/powerpoint/2010/main" val="2985769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I</a:t>
            </a:r>
            <a:r>
              <a:rPr lang="vi-VN" sz="1200" b="1" i="0" kern="1200" dirty="0">
                <a:solidFill>
                  <a:schemeClr val="tx1"/>
                </a:solidFill>
                <a:effectLst/>
                <a:latin typeface="+mn-lt"/>
                <a:ea typeface="+mn-ea"/>
                <a:cs typeface="+mn-cs"/>
              </a:rPr>
              <a:t> sa-mu-ên 15: 22b </a:t>
            </a:r>
            <a:r>
              <a:rPr lang="vi-VN" sz="1200" b="0" i="0" kern="1200" dirty="0">
                <a:solidFill>
                  <a:schemeClr val="tx1"/>
                </a:solidFill>
                <a:effectLst/>
                <a:latin typeface="+mn-lt"/>
                <a:ea typeface="+mn-ea"/>
                <a:cs typeface="+mn-cs"/>
              </a:rPr>
              <a:t>Vả, sự vâng lời tốt hơn của tế lễ; sự nghe theo tốt hơn mỡ chiên đực;</a:t>
            </a:r>
            <a:endParaRPr lang="en-US" dirty="0"/>
          </a:p>
        </p:txBody>
      </p:sp>
      <p:sp>
        <p:nvSpPr>
          <p:cNvPr id="4" name="Slide Number Placeholder 3"/>
          <p:cNvSpPr>
            <a:spLocks noGrp="1"/>
          </p:cNvSpPr>
          <p:nvPr>
            <p:ph type="sldNum" sz="quarter" idx="5"/>
          </p:nvPr>
        </p:nvSpPr>
        <p:spPr/>
        <p:txBody>
          <a:bodyPr/>
          <a:lstStyle/>
          <a:p>
            <a:fld id="{9331C26F-9A33-D94C-AAB6-78B07D0069D7}" type="slidenum">
              <a:rPr lang="en-US" smtClean="0"/>
              <a:t>28</a:t>
            </a:fld>
            <a:endParaRPr lang="en-US"/>
          </a:p>
        </p:txBody>
      </p:sp>
    </p:spTree>
    <p:extLst>
      <p:ext uri="{BB962C8B-B14F-4D97-AF65-F5344CB8AC3E}">
        <p14:creationId xmlns:p14="http://schemas.microsoft.com/office/powerpoint/2010/main" val="4168788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none" strike="noStrike" kern="1200" dirty="0">
                <a:solidFill>
                  <a:schemeClr val="tx1"/>
                </a:solidFill>
                <a:effectLst/>
                <a:latin typeface="+mn-lt"/>
                <a:ea typeface="+mn-ea"/>
                <a:cs typeface="+mn-cs"/>
                <a:hlinkClick r:id="rId3" tooltip="Share Verse"/>
              </a:rPr>
              <a:t>Giaưng 1:9</a:t>
            </a:r>
            <a:r>
              <a:rPr lang="vi-VN" sz="1200" b="0" i="0" u="none" strike="noStrike" kern="1200" dirty="0">
                <a:solidFill>
                  <a:schemeClr val="tx1"/>
                </a:solidFill>
                <a:effectLst/>
                <a:latin typeface="+mn-lt"/>
                <a:ea typeface="+mn-ea"/>
                <a:cs typeface="+mn-cs"/>
              </a:rPr>
              <a:t> </a:t>
            </a:r>
            <a:r>
              <a:rPr lang="vi-VN" sz="1200" b="0" i="0" kern="1200" dirty="0">
                <a:solidFill>
                  <a:schemeClr val="tx1"/>
                </a:solidFill>
                <a:effectLst/>
                <a:latin typeface="+mn-lt"/>
                <a:ea typeface="+mn-ea"/>
                <a:cs typeface="+mn-cs"/>
              </a:rPr>
              <a:t> Sự sáng nầy là sự sáng thật, khi đến thế gian soi sáng mọi người. </a:t>
            </a:r>
            <a:r>
              <a:rPr lang="vi-VN" sz="1200" b="0" i="0" u="none" strike="noStrike" kern="1200" dirty="0">
                <a:solidFill>
                  <a:schemeClr val="tx1"/>
                </a:solidFill>
                <a:effectLst/>
                <a:latin typeface="+mn-lt"/>
                <a:ea typeface="+mn-ea"/>
                <a:cs typeface="+mn-cs"/>
                <a:hlinkClick r:id="rId4" tooltip="Share Verse"/>
              </a:rPr>
              <a:t>10</a:t>
            </a:r>
            <a:r>
              <a:rPr lang="vi-VN" sz="1200" b="0" i="0" kern="1200" dirty="0">
                <a:solidFill>
                  <a:schemeClr val="tx1"/>
                </a:solidFill>
                <a:effectLst/>
                <a:latin typeface="+mn-lt"/>
                <a:ea typeface="+mn-ea"/>
                <a:cs typeface="+mn-cs"/>
              </a:rPr>
              <a:t> Ngôi Lời ở thế gian, và thế gian đã làm nên bởi Ngài; nhưng thế gian chẳng từng nhìn biết Ngài. </a:t>
            </a:r>
            <a:r>
              <a:rPr lang="vi-VN" sz="1200" b="0" i="0" u="none" strike="noStrike" kern="1200" dirty="0">
                <a:solidFill>
                  <a:schemeClr val="tx1"/>
                </a:solidFill>
                <a:effectLst/>
                <a:latin typeface="+mn-lt"/>
                <a:ea typeface="+mn-ea"/>
                <a:cs typeface="+mn-cs"/>
                <a:hlinkClick r:id="rId5" tooltip="Share Verse"/>
              </a:rPr>
              <a:t>11</a:t>
            </a:r>
            <a:r>
              <a:rPr lang="vi-VN" sz="1200" b="0" i="0" kern="1200" dirty="0">
                <a:solidFill>
                  <a:schemeClr val="tx1"/>
                </a:solidFill>
                <a:effectLst/>
                <a:latin typeface="+mn-lt"/>
                <a:ea typeface="+mn-ea"/>
                <a:cs typeface="+mn-cs"/>
              </a:rPr>
              <a:t> Ngài đã đến trong xứ mình, song dân mình chẳng hề nhận lấy.</a:t>
            </a:r>
            <a:endParaRPr lang="en-US" dirty="0"/>
          </a:p>
        </p:txBody>
      </p:sp>
      <p:sp>
        <p:nvSpPr>
          <p:cNvPr id="4" name="Slide Number Placeholder 3"/>
          <p:cNvSpPr>
            <a:spLocks noGrp="1"/>
          </p:cNvSpPr>
          <p:nvPr>
            <p:ph type="sldNum" sz="quarter" idx="5"/>
          </p:nvPr>
        </p:nvSpPr>
        <p:spPr/>
        <p:txBody>
          <a:bodyPr/>
          <a:lstStyle/>
          <a:p>
            <a:fld id="{9331C26F-9A33-D94C-AAB6-78B07D0069D7}" type="slidenum">
              <a:rPr lang="en-US" smtClean="0"/>
              <a:t>3</a:t>
            </a:fld>
            <a:endParaRPr lang="en-US"/>
          </a:p>
        </p:txBody>
      </p:sp>
    </p:spTree>
    <p:extLst>
      <p:ext uri="{BB962C8B-B14F-4D97-AF65-F5344CB8AC3E}">
        <p14:creationId xmlns:p14="http://schemas.microsoft.com/office/powerpoint/2010/main" val="244994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sng" kern="1200" dirty="0">
                <a:solidFill>
                  <a:schemeClr val="tx1"/>
                </a:solidFill>
                <a:effectLst/>
                <a:latin typeface="+mn-lt"/>
                <a:ea typeface="+mn-ea"/>
                <a:cs typeface="+mn-cs"/>
                <a:hlinkClick r:id="rId3" tooltip="Share Verse"/>
              </a:rPr>
              <a:t>Ro-ma 10: 9</a:t>
            </a:r>
            <a:r>
              <a:rPr lang="vi-VN" sz="1200" b="0" i="0" kern="1200" dirty="0">
                <a:solidFill>
                  <a:schemeClr val="tx1"/>
                </a:solidFill>
                <a:effectLst/>
                <a:latin typeface="+mn-lt"/>
                <a:ea typeface="+mn-ea"/>
                <a:cs typeface="+mn-cs"/>
              </a:rPr>
              <a:t> Vậy nếu miệng ngươi xưng Đức Chúa Jêsus ra và lòng ngươi tin rằng Đức Chúa Trời đã khiến Ngài từ kẻ chết sống lại, thì ngươi sẽ được cứu;</a:t>
            </a:r>
          </a:p>
          <a:p>
            <a:endParaRPr lang="vi-V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vi-VN" dirty="0"/>
              <a:t>Theo Chúa là bởi đức tin, không phải bởi cảm tính vì dễ bị lừa dối, hay nổ lực sống đạo vì chúng ta không thể, nhưng bởi ân điển (Ê-phê-sô 2:8</a:t>
            </a:r>
            <a:r>
              <a:rPr lang="vi-VN"/>
              <a:t>). </a:t>
            </a:r>
          </a:p>
          <a:p>
            <a:pPr marL="0" marR="0" lvl="0" indent="0" algn="l" defTabSz="914400" rtl="0" eaLnBrk="1" fontAlgn="auto" latinLnBrk="0" hangingPunct="1">
              <a:lnSpc>
                <a:spcPct val="100000"/>
              </a:lnSpc>
              <a:spcBef>
                <a:spcPts val="0"/>
              </a:spcBef>
              <a:spcAft>
                <a:spcPts val="0"/>
              </a:spcAft>
              <a:buClrTx/>
              <a:buSzTx/>
              <a:buFontTx/>
              <a:buNone/>
              <a:tabLst/>
              <a:defRPr/>
            </a:pPr>
            <a:r>
              <a:rPr lang="vi-VN"/>
              <a:t>Không </a:t>
            </a:r>
            <a:r>
              <a:rPr lang="vi-VN" dirty="0"/>
              <a:t>thể có lúc đường rộng hay đường hẹp vì chỉ có 1 cửa đi vào!</a:t>
            </a:r>
            <a:endParaRPr lang="en-US" dirty="0"/>
          </a:p>
          <a:p>
            <a:endParaRPr lang="en-US" dirty="0"/>
          </a:p>
        </p:txBody>
      </p:sp>
      <p:sp>
        <p:nvSpPr>
          <p:cNvPr id="4" name="Slide Number Placeholder 3"/>
          <p:cNvSpPr>
            <a:spLocks noGrp="1"/>
          </p:cNvSpPr>
          <p:nvPr>
            <p:ph type="sldNum" sz="quarter" idx="5"/>
          </p:nvPr>
        </p:nvSpPr>
        <p:spPr/>
        <p:txBody>
          <a:bodyPr/>
          <a:lstStyle/>
          <a:p>
            <a:fld id="{9331C26F-9A33-D94C-AAB6-78B07D0069D7}" type="slidenum">
              <a:rPr lang="en-US" smtClean="0"/>
              <a:t>4</a:t>
            </a:fld>
            <a:endParaRPr lang="en-US"/>
          </a:p>
        </p:txBody>
      </p:sp>
    </p:spTree>
    <p:extLst>
      <p:ext uri="{BB962C8B-B14F-4D97-AF65-F5344CB8AC3E}">
        <p14:creationId xmlns:p14="http://schemas.microsoft.com/office/powerpoint/2010/main" val="825716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Chúng</a:t>
            </a:r>
            <a:r>
              <a:rPr lang="en-US" dirty="0"/>
              <a:t> ta </a:t>
            </a:r>
            <a:r>
              <a:rPr lang="en-US" dirty="0" err="1"/>
              <a:t>có</a:t>
            </a:r>
            <a:r>
              <a:rPr lang="en-US" dirty="0"/>
              <a:t> bao </a:t>
            </a:r>
            <a:r>
              <a:rPr lang="en-US" dirty="0" err="1"/>
              <a:t>giờ</a:t>
            </a:r>
            <a:r>
              <a:rPr lang="en-US" dirty="0"/>
              <a:t> </a:t>
            </a:r>
            <a:r>
              <a:rPr lang="en-US" dirty="0" err="1"/>
              <a:t>nghĩ</a:t>
            </a:r>
            <a:r>
              <a:rPr lang="en-US" dirty="0"/>
              <a:t> </a:t>
            </a:r>
            <a:r>
              <a:rPr lang="en-US" dirty="0" err="1"/>
              <a:t>chúng</a:t>
            </a:r>
            <a:r>
              <a:rPr lang="en-US" dirty="0"/>
              <a:t> ta </a:t>
            </a:r>
            <a:r>
              <a:rPr lang="en-US" dirty="0" err="1"/>
              <a:t>là</a:t>
            </a:r>
            <a:r>
              <a:rPr lang="en-US" dirty="0"/>
              <a:t> </a:t>
            </a:r>
            <a:r>
              <a:rPr lang="en-US" dirty="0" err="1"/>
              <a:t>phước</a:t>
            </a:r>
            <a:r>
              <a:rPr lang="en-US" dirty="0"/>
              <a:t> </a:t>
            </a:r>
            <a:r>
              <a:rPr lang="en-US" dirty="0" err="1"/>
              <a:t>cho</a:t>
            </a:r>
            <a:r>
              <a:rPr lang="en-US" dirty="0"/>
              <a:t> </a:t>
            </a:r>
            <a:r>
              <a:rPr lang="en-US" dirty="0" err="1"/>
              <a:t>mọi</a:t>
            </a:r>
            <a:r>
              <a:rPr lang="en-US" dirty="0"/>
              <a:t> </a:t>
            </a:r>
            <a:r>
              <a:rPr lang="en-US" dirty="0" err="1"/>
              <a:t>người</a:t>
            </a:r>
            <a:r>
              <a:rPr lang="en-US" dirty="0"/>
              <a:t> </a:t>
            </a:r>
            <a:r>
              <a:rPr lang="en-US" dirty="0" err="1"/>
              <a:t>xunh</a:t>
            </a:r>
            <a:r>
              <a:rPr lang="en-US" dirty="0"/>
              <a:t> </a:t>
            </a:r>
            <a:r>
              <a:rPr lang="en-US" dirty="0" err="1"/>
              <a:t>quanh</a:t>
            </a:r>
            <a:r>
              <a:rPr lang="en-US" dirty="0"/>
              <a:t> </a:t>
            </a:r>
            <a:r>
              <a:rPr lang="en-US" dirty="0" err="1"/>
              <a:t>không</a:t>
            </a:r>
            <a:r>
              <a:rPr lang="en-US" dirty="0"/>
              <a:t>? </a:t>
            </a:r>
          </a:p>
          <a:p>
            <a:r>
              <a:rPr lang="en-US" dirty="0" err="1"/>
              <a:t>Chúng</a:t>
            </a:r>
            <a:r>
              <a:rPr lang="en-US" dirty="0"/>
              <a:t> ta </a:t>
            </a:r>
            <a:r>
              <a:rPr lang="en-US" dirty="0" err="1"/>
              <a:t>bị</a:t>
            </a:r>
            <a:r>
              <a:rPr lang="en-US" dirty="0"/>
              <a:t> </a:t>
            </a:r>
            <a:r>
              <a:rPr lang="en-US" dirty="0" err="1"/>
              <a:t>xem</a:t>
            </a:r>
            <a:r>
              <a:rPr lang="en-US" dirty="0"/>
              <a:t> </a:t>
            </a:r>
            <a:r>
              <a:rPr lang="en-US" dirty="0" err="1"/>
              <a:t>thường</a:t>
            </a:r>
            <a:r>
              <a:rPr lang="en-US" dirty="0"/>
              <a:t> </a:t>
            </a:r>
            <a:r>
              <a:rPr lang="en-US" dirty="0" err="1"/>
              <a:t>trên</a:t>
            </a:r>
            <a:r>
              <a:rPr lang="en-US" dirty="0"/>
              <a:t> </a:t>
            </a:r>
            <a:r>
              <a:rPr lang="en-US" dirty="0" err="1"/>
              <a:t>thế</a:t>
            </a:r>
            <a:r>
              <a:rPr lang="en-US" dirty="0"/>
              <a:t> </a:t>
            </a:r>
            <a:r>
              <a:rPr lang="en-US" dirty="0" err="1"/>
              <a:t>gian</a:t>
            </a:r>
            <a:r>
              <a:rPr lang="en-US" dirty="0"/>
              <a:t> </a:t>
            </a:r>
            <a:r>
              <a:rPr lang="en-US" dirty="0" err="1"/>
              <a:t>nhưng</a:t>
            </a:r>
            <a:r>
              <a:rPr lang="en-US" dirty="0"/>
              <a:t> </a:t>
            </a:r>
            <a:r>
              <a:rPr lang="en-US" dirty="0" err="1"/>
              <a:t>thế</a:t>
            </a:r>
            <a:r>
              <a:rPr lang="en-US" dirty="0"/>
              <a:t> </a:t>
            </a:r>
            <a:r>
              <a:rPr lang="en-US" dirty="0" err="1"/>
              <a:t>gian</a:t>
            </a:r>
            <a:r>
              <a:rPr lang="en-US" dirty="0"/>
              <a:t> </a:t>
            </a:r>
            <a:r>
              <a:rPr lang="en-US" dirty="0" err="1"/>
              <a:t>không</a:t>
            </a:r>
            <a:r>
              <a:rPr lang="en-US" dirty="0"/>
              <a:t> </a:t>
            </a:r>
            <a:r>
              <a:rPr lang="en-US" dirty="0" err="1"/>
              <a:t>biết</a:t>
            </a:r>
            <a:r>
              <a:rPr lang="en-US" dirty="0"/>
              <a:t> </a:t>
            </a:r>
            <a:r>
              <a:rPr lang="en-US" dirty="0" err="1"/>
              <a:t>vì</a:t>
            </a:r>
            <a:r>
              <a:rPr lang="en-US" dirty="0"/>
              <a:t> </a:t>
            </a:r>
            <a:r>
              <a:rPr lang="en-US" dirty="0" err="1"/>
              <a:t>chúng</a:t>
            </a:r>
            <a:r>
              <a:rPr lang="en-US" dirty="0"/>
              <a:t> ta </a:t>
            </a:r>
            <a:r>
              <a:rPr lang="en-US" dirty="0" err="1"/>
              <a:t>mà</a:t>
            </a:r>
            <a:r>
              <a:rPr lang="en-US" dirty="0"/>
              <a:t> </a:t>
            </a:r>
            <a:r>
              <a:rPr lang="en-US" dirty="0" err="1"/>
              <a:t>Chúa</a:t>
            </a:r>
            <a:r>
              <a:rPr lang="en-US" dirty="0"/>
              <a:t> </a:t>
            </a:r>
            <a:r>
              <a:rPr lang="en-US" dirty="0" err="1"/>
              <a:t>còn</a:t>
            </a:r>
            <a:r>
              <a:rPr lang="en-US" dirty="0"/>
              <a:t> </a:t>
            </a:r>
            <a:r>
              <a:rPr lang="en-US" dirty="0" err="1"/>
              <a:t>nhân</a:t>
            </a:r>
            <a:r>
              <a:rPr lang="en-US" dirty="0"/>
              <a:t> </a:t>
            </a:r>
            <a:r>
              <a:rPr lang="en-US" dirty="0" err="1"/>
              <a:t>từ</a:t>
            </a:r>
            <a:r>
              <a:rPr lang="en-US" dirty="0"/>
              <a:t> </a:t>
            </a:r>
            <a:r>
              <a:rPr lang="en-US" dirty="0" err="1"/>
              <a:t>với</a:t>
            </a:r>
            <a:r>
              <a:rPr lang="en-US" dirty="0"/>
              <a:t> </a:t>
            </a:r>
            <a:r>
              <a:rPr lang="en-US" dirty="0" err="1"/>
              <a:t>thế</a:t>
            </a:r>
            <a:r>
              <a:rPr lang="en-US" dirty="0"/>
              <a:t> </a:t>
            </a:r>
            <a:r>
              <a:rPr lang="en-US" dirty="0" err="1"/>
              <a:t>giới</a:t>
            </a:r>
            <a:r>
              <a:rPr lang="en-US" dirty="0"/>
              <a:t> </a:t>
            </a:r>
            <a:r>
              <a:rPr lang="en-US" dirty="0" err="1"/>
              <a:t>này</a:t>
            </a:r>
            <a:r>
              <a:rPr lang="en-US" dirty="0"/>
              <a:t>.</a:t>
            </a:r>
          </a:p>
        </p:txBody>
      </p:sp>
      <p:sp>
        <p:nvSpPr>
          <p:cNvPr id="4" name="Slide Number Placeholder 3"/>
          <p:cNvSpPr>
            <a:spLocks noGrp="1"/>
          </p:cNvSpPr>
          <p:nvPr>
            <p:ph type="sldNum" sz="quarter" idx="5"/>
          </p:nvPr>
        </p:nvSpPr>
        <p:spPr/>
        <p:txBody>
          <a:bodyPr/>
          <a:lstStyle/>
          <a:p>
            <a:fld id="{9331C26F-9A33-D94C-AAB6-78B07D0069D7}" type="slidenum">
              <a:rPr lang="en-US" smtClean="0"/>
              <a:t>6</a:t>
            </a:fld>
            <a:endParaRPr lang="en-US"/>
          </a:p>
        </p:txBody>
      </p:sp>
    </p:spTree>
    <p:extLst>
      <p:ext uri="{BB962C8B-B14F-4D97-AF65-F5344CB8AC3E}">
        <p14:creationId xmlns:p14="http://schemas.microsoft.com/office/powerpoint/2010/main" val="1373124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Muối</a:t>
            </a:r>
            <a:r>
              <a:rPr lang="en-US" dirty="0"/>
              <a:t> </a:t>
            </a:r>
            <a:r>
              <a:rPr lang="en-US" dirty="0" err="1"/>
              <a:t>cân</a:t>
            </a:r>
            <a:r>
              <a:rPr lang="en-US" dirty="0"/>
              <a:t> </a:t>
            </a:r>
            <a:r>
              <a:rPr lang="en-US" dirty="0" err="1"/>
              <a:t>bằng</a:t>
            </a:r>
            <a:r>
              <a:rPr lang="en-US" dirty="0"/>
              <a:t> </a:t>
            </a:r>
            <a:r>
              <a:rPr lang="en-US" dirty="0" err="1"/>
              <a:t>những</a:t>
            </a:r>
            <a:r>
              <a:rPr lang="en-US" dirty="0"/>
              <a:t> </a:t>
            </a:r>
            <a:r>
              <a:rPr lang="en-US" dirty="0" err="1"/>
              <a:t>chất</a:t>
            </a:r>
            <a:r>
              <a:rPr lang="en-US" dirty="0"/>
              <a:t> </a:t>
            </a:r>
            <a:r>
              <a:rPr lang="en-US" dirty="0" err="1"/>
              <a:t>lỏng</a:t>
            </a:r>
            <a:r>
              <a:rPr lang="en-US" dirty="0"/>
              <a:t> </a:t>
            </a:r>
            <a:r>
              <a:rPr lang="en-US" dirty="0" err="1"/>
              <a:t>trong</a:t>
            </a:r>
            <a:r>
              <a:rPr lang="en-US" dirty="0"/>
              <a:t> </a:t>
            </a:r>
            <a:r>
              <a:rPr lang="en-US" dirty="0" err="1"/>
              <a:t>máu</a:t>
            </a:r>
            <a:r>
              <a:rPr lang="en-US" dirty="0"/>
              <a:t>, </a:t>
            </a:r>
            <a:r>
              <a:rPr lang="en-US" dirty="0" err="1"/>
              <a:t>cần</a:t>
            </a:r>
            <a:r>
              <a:rPr lang="en-US" dirty="0"/>
              <a:t> </a:t>
            </a:r>
            <a:r>
              <a:rPr lang="en-US" dirty="0" err="1"/>
              <a:t>thiết</a:t>
            </a:r>
            <a:r>
              <a:rPr lang="en-US" dirty="0"/>
              <a:t> </a:t>
            </a:r>
            <a:r>
              <a:rPr lang="en-US" dirty="0" err="1"/>
              <a:t>cho</a:t>
            </a:r>
            <a:r>
              <a:rPr lang="en-US" dirty="0"/>
              <a:t> </a:t>
            </a:r>
            <a:r>
              <a:rPr lang="en-US" dirty="0" err="1"/>
              <a:t>thần</a:t>
            </a:r>
            <a:r>
              <a:rPr lang="en-US" dirty="0"/>
              <a:t> </a:t>
            </a:r>
            <a:r>
              <a:rPr lang="en-US" dirty="0" err="1"/>
              <a:t>kinh</a:t>
            </a:r>
            <a:r>
              <a:rPr lang="en-US" dirty="0"/>
              <a:t> </a:t>
            </a:r>
            <a:r>
              <a:rPr lang="en-US" dirty="0" err="1"/>
              <a:t>và</a:t>
            </a:r>
            <a:r>
              <a:rPr lang="en-US" dirty="0"/>
              <a:t> </a:t>
            </a:r>
            <a:r>
              <a:rPr lang="en-US" dirty="0" err="1"/>
              <a:t>bắp</a:t>
            </a:r>
            <a:r>
              <a:rPr lang="en-US" dirty="0"/>
              <a:t> </a:t>
            </a:r>
            <a:r>
              <a:rPr lang="en-US" dirty="0" err="1"/>
              <a:t>thịt</a:t>
            </a:r>
            <a:r>
              <a:rPr lang="en-US" dirty="0"/>
              <a:t>. </a:t>
            </a:r>
            <a:r>
              <a:rPr lang="en-US" dirty="0" err="1"/>
              <a:t>Nhưng</a:t>
            </a:r>
            <a:r>
              <a:rPr lang="en-US" dirty="0"/>
              <a:t> </a:t>
            </a:r>
            <a:r>
              <a:rPr lang="en-US" dirty="0" err="1"/>
              <a:t>ăn</a:t>
            </a:r>
            <a:r>
              <a:rPr lang="en-US" dirty="0"/>
              <a:t> </a:t>
            </a:r>
            <a:r>
              <a:rPr lang="en-US" dirty="0" err="1"/>
              <a:t>quá</a:t>
            </a:r>
            <a:r>
              <a:rPr lang="en-US" dirty="0"/>
              <a:t> </a:t>
            </a:r>
            <a:r>
              <a:rPr lang="en-US" dirty="0" err="1"/>
              <a:t>mặn</a:t>
            </a:r>
            <a:r>
              <a:rPr lang="en-US" dirty="0"/>
              <a:t> </a:t>
            </a:r>
            <a:r>
              <a:rPr lang="en-US" dirty="0" err="1"/>
              <a:t>gây</a:t>
            </a:r>
            <a:r>
              <a:rPr lang="en-US" dirty="0"/>
              <a:t> </a:t>
            </a:r>
            <a:r>
              <a:rPr lang="en-US" dirty="0" err="1"/>
              <a:t>huyết</a:t>
            </a:r>
            <a:r>
              <a:rPr lang="en-US" dirty="0"/>
              <a:t> </a:t>
            </a:r>
            <a:r>
              <a:rPr lang="en-US" dirty="0" err="1"/>
              <a:t>áp</a:t>
            </a:r>
            <a:r>
              <a:rPr lang="en-US" dirty="0"/>
              <a:t> </a:t>
            </a:r>
            <a:r>
              <a:rPr lang="en-US" dirty="0" err="1"/>
              <a:t>cao</a:t>
            </a:r>
            <a:r>
              <a:rPr lang="en-US" dirty="0"/>
              <a:t>, </a:t>
            </a:r>
            <a:r>
              <a:rPr lang="en-US" dirty="0" err="1"/>
              <a:t>sạn</a:t>
            </a:r>
            <a:r>
              <a:rPr lang="en-US" dirty="0"/>
              <a:t> </a:t>
            </a:r>
            <a:r>
              <a:rPr lang="en-US" dirty="0" err="1"/>
              <a:t>thận</a:t>
            </a:r>
            <a:r>
              <a:rPr lang="en-US" dirty="0"/>
              <a:t>, </a:t>
            </a:r>
            <a:r>
              <a:rPr lang="en-US" dirty="0" err="1"/>
              <a:t>nhức</a:t>
            </a:r>
            <a:r>
              <a:rPr lang="en-US" dirty="0"/>
              <a:t> </a:t>
            </a:r>
            <a:r>
              <a:rPr lang="en-US" dirty="0" err="1"/>
              <a:t>đầu</a:t>
            </a:r>
            <a:r>
              <a:rPr lang="en-US" dirty="0"/>
              <a:t> , </a:t>
            </a:r>
            <a:r>
              <a:rPr lang="en-US" dirty="0" err="1"/>
              <a:t>đột</a:t>
            </a:r>
            <a:r>
              <a:rPr lang="en-US" dirty="0"/>
              <a:t> </a:t>
            </a:r>
            <a:r>
              <a:rPr lang="en-US" dirty="0" err="1"/>
              <a:t>quỵ</a:t>
            </a:r>
            <a:r>
              <a:rPr lang="en-US" dirty="0"/>
              <a:t> …</a:t>
            </a:r>
          </a:p>
        </p:txBody>
      </p:sp>
      <p:sp>
        <p:nvSpPr>
          <p:cNvPr id="4" name="Slide Number Placeholder 3"/>
          <p:cNvSpPr>
            <a:spLocks noGrp="1"/>
          </p:cNvSpPr>
          <p:nvPr>
            <p:ph type="sldNum" sz="quarter" idx="5"/>
          </p:nvPr>
        </p:nvSpPr>
        <p:spPr/>
        <p:txBody>
          <a:bodyPr/>
          <a:lstStyle/>
          <a:p>
            <a:fld id="{9331C26F-9A33-D94C-AAB6-78B07D0069D7}" type="slidenum">
              <a:rPr lang="en-US" smtClean="0"/>
              <a:t>8</a:t>
            </a:fld>
            <a:endParaRPr lang="en-US"/>
          </a:p>
        </p:txBody>
      </p:sp>
    </p:spTree>
    <p:extLst>
      <p:ext uri="{BB962C8B-B14F-4D97-AF65-F5344CB8AC3E}">
        <p14:creationId xmlns:p14="http://schemas.microsoft.com/office/powerpoint/2010/main" val="3859392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1" i="0" kern="1200" dirty="0">
                <a:solidFill>
                  <a:schemeClr val="tx1"/>
                </a:solidFill>
                <a:effectLst/>
                <a:latin typeface="+mn-lt"/>
                <a:ea typeface="+mn-ea"/>
                <a:cs typeface="+mn-cs"/>
              </a:rPr>
              <a:t>Sáng thế ký 18: </a:t>
            </a:r>
            <a:r>
              <a:rPr lang="vi-VN" sz="1200" b="1" i="0" u="none" strike="noStrike" kern="1200" dirty="0">
                <a:solidFill>
                  <a:schemeClr val="tx1"/>
                </a:solidFill>
                <a:effectLst/>
                <a:latin typeface="+mn-lt"/>
                <a:ea typeface="+mn-ea"/>
                <a:cs typeface="+mn-cs"/>
                <a:hlinkClick r:id="rId3" tooltip="Share Verse"/>
              </a:rPr>
              <a:t>32</a:t>
            </a:r>
            <a:r>
              <a:rPr lang="vi-VN" sz="1200" b="1" i="0" kern="1200" dirty="0">
                <a:solidFill>
                  <a:schemeClr val="tx1"/>
                </a:solidFill>
                <a:effectLst/>
                <a:latin typeface="+mn-lt"/>
                <a:ea typeface="+mn-ea"/>
                <a:cs typeface="+mn-cs"/>
              </a:rPr>
              <a:t> </a:t>
            </a:r>
            <a:r>
              <a:rPr lang="vi-VN" sz="1200" b="0" i="0" kern="1200" dirty="0">
                <a:solidFill>
                  <a:schemeClr val="tx1"/>
                </a:solidFill>
                <a:effectLst/>
                <a:latin typeface="+mn-lt"/>
                <a:ea typeface="+mn-ea"/>
                <a:cs typeface="+mn-cs"/>
              </a:rPr>
              <a:t>Áp-ra-ham lại thưa: Xin Chúa đừng giận, để cho tôi thưa chỉ một lần nầy nữa: Ngộ chỉ có mười người, thì nghĩ làm sao? Ngài phán rằng: Ta cũng sẽ chẳng diệt thành đâu, vì tình thương mười người đó. </a:t>
            </a:r>
          </a:p>
          <a:p>
            <a:r>
              <a:rPr lang="vi-VN" sz="1200" b="1" i="0" kern="1200" dirty="0">
                <a:solidFill>
                  <a:schemeClr val="tx1"/>
                </a:solidFill>
                <a:effectLst/>
                <a:latin typeface="+mn-lt"/>
                <a:ea typeface="+mn-ea"/>
                <a:cs typeface="+mn-cs"/>
              </a:rPr>
              <a:t>Giô-na 4:10-11 </a:t>
            </a:r>
            <a:r>
              <a:rPr lang="vi-VN" sz="1200" b="0" i="0" kern="1200" dirty="0">
                <a:solidFill>
                  <a:schemeClr val="tx1"/>
                </a:solidFill>
                <a:effectLst/>
                <a:latin typeface="+mn-lt"/>
                <a:ea typeface="+mn-ea"/>
                <a:cs typeface="+mn-cs"/>
              </a:rPr>
              <a:t>“Đức Giê-hô-va lại phán: Ngươi đoái tiếc một dây mà ngươi chưa hề khó nhọc vì nó, ngươi không làm cho nó mọc, một đêm thấy nó sanh ra và một đêm thấy nó chết. </a:t>
            </a:r>
            <a:r>
              <a:rPr lang="vi-VN" sz="1200" b="0" i="0" u="none" strike="noStrike" kern="1200" dirty="0">
                <a:solidFill>
                  <a:schemeClr val="tx1"/>
                </a:solidFill>
                <a:effectLst/>
                <a:latin typeface="+mn-lt"/>
                <a:ea typeface="+mn-ea"/>
                <a:cs typeface="+mn-cs"/>
                <a:hlinkClick r:id="rId4" tooltip="Share Verse"/>
              </a:rPr>
              <a:t>11</a:t>
            </a:r>
            <a:r>
              <a:rPr lang="vi-VN" sz="1200" b="0" i="0" kern="1200" dirty="0">
                <a:solidFill>
                  <a:schemeClr val="tx1"/>
                </a:solidFill>
                <a:effectLst/>
                <a:latin typeface="+mn-lt"/>
                <a:ea typeface="+mn-ea"/>
                <a:cs typeface="+mn-cs"/>
              </a:rPr>
              <a:t> Còn ta, há không đoái tiếc thành lớn Ni-ni-ve, trong đó có hơn mười hai vạn người không biết phân biệt tay hữu và tay tả, lại với một số thú vật rất nhiều hay sao?”</a:t>
            </a:r>
          </a:p>
          <a:p>
            <a:r>
              <a:rPr lang="vi-VN" sz="1200" b="1" i="0" kern="1200" dirty="0">
                <a:solidFill>
                  <a:schemeClr val="tx1"/>
                </a:solidFill>
                <a:effectLst/>
                <a:latin typeface="+mn-lt"/>
                <a:ea typeface="+mn-ea"/>
                <a:cs typeface="+mn-cs"/>
              </a:rPr>
              <a:t>Sáng thế ký 8</a:t>
            </a:r>
            <a:r>
              <a:rPr lang="vi-VN" sz="1200" b="0" i="0" kern="1200" dirty="0">
                <a:solidFill>
                  <a:schemeClr val="tx1"/>
                </a:solidFill>
                <a:effectLst/>
                <a:latin typeface="+mn-lt"/>
                <a:ea typeface="+mn-ea"/>
                <a:cs typeface="+mn-cs"/>
              </a:rPr>
              <a:t>: </a:t>
            </a:r>
            <a:r>
              <a:rPr lang="vi-VN" sz="1200" b="0" i="0" u="none" strike="noStrike" kern="1200" dirty="0">
                <a:solidFill>
                  <a:schemeClr val="tx1"/>
                </a:solidFill>
                <a:effectLst/>
                <a:latin typeface="+mn-lt"/>
                <a:ea typeface="+mn-ea"/>
                <a:cs typeface="+mn-cs"/>
                <a:hlinkClick r:id="rId5" tooltip="Share Verse"/>
              </a:rPr>
              <a:t>7</a:t>
            </a:r>
            <a:r>
              <a:rPr lang="vi-VN" sz="1200" b="0" i="0" kern="1200" dirty="0">
                <a:solidFill>
                  <a:schemeClr val="tx1"/>
                </a:solidFill>
                <a:effectLst/>
                <a:latin typeface="+mn-lt"/>
                <a:ea typeface="+mn-ea"/>
                <a:cs typeface="+mn-cs"/>
              </a:rPr>
              <a:t> Đức Giê-hô-va phán rằng: Ta sẽ hủy diệt khỏi mặt đất loài người mà ta đã dựng nên, từ loài người cho đến loài súc vật, loài côn trùng, loài chim trời; vì ta tự trách đã dựng nên các loài đó. </a:t>
            </a:r>
            <a:r>
              <a:rPr lang="vi-VN" sz="1200" b="0" i="0" u="none" strike="noStrike" kern="1200" dirty="0">
                <a:solidFill>
                  <a:schemeClr val="tx1"/>
                </a:solidFill>
                <a:effectLst/>
                <a:latin typeface="+mn-lt"/>
                <a:ea typeface="+mn-ea"/>
                <a:cs typeface="+mn-cs"/>
                <a:hlinkClick r:id="rId6" tooltip="Share Verse"/>
              </a:rPr>
              <a:t>8</a:t>
            </a:r>
            <a:r>
              <a:rPr lang="vi-VN" sz="1200" b="0" i="0" kern="1200" dirty="0">
                <a:solidFill>
                  <a:schemeClr val="tx1"/>
                </a:solidFill>
                <a:effectLst/>
                <a:latin typeface="+mn-lt"/>
                <a:ea typeface="+mn-ea"/>
                <a:cs typeface="+mn-cs"/>
              </a:rPr>
              <a:t> Nhưng Nô-ê được ơn trước mặt Đức Giê-hô-va. </a:t>
            </a:r>
            <a:r>
              <a:rPr lang="vi-VN" sz="1200" b="0" i="0" u="none" strike="noStrike" kern="1200" dirty="0">
                <a:solidFill>
                  <a:schemeClr val="tx1"/>
                </a:solidFill>
                <a:effectLst/>
                <a:latin typeface="+mn-lt"/>
                <a:ea typeface="+mn-ea"/>
                <a:cs typeface="+mn-cs"/>
                <a:hlinkClick r:id="rId7" tooltip="Share Verse"/>
              </a:rPr>
              <a:t>9</a:t>
            </a:r>
            <a:r>
              <a:rPr lang="vi-VN" sz="1200" b="0" i="0" kern="1200" dirty="0">
                <a:solidFill>
                  <a:schemeClr val="tx1"/>
                </a:solidFill>
                <a:effectLst/>
                <a:latin typeface="+mn-lt"/>
                <a:ea typeface="+mn-ea"/>
                <a:cs typeface="+mn-cs"/>
              </a:rPr>
              <a:t> Nầy là dòng dõi của Nô-ê. Nô-ê trong đời mình là một người công bình và trọn vẹn, đồng đi cùng Đức Chúa Trời. </a:t>
            </a:r>
            <a:endParaRPr lang="en-US" dirty="0"/>
          </a:p>
        </p:txBody>
      </p:sp>
      <p:sp>
        <p:nvSpPr>
          <p:cNvPr id="4" name="Slide Number Placeholder 3"/>
          <p:cNvSpPr>
            <a:spLocks noGrp="1"/>
          </p:cNvSpPr>
          <p:nvPr>
            <p:ph type="sldNum" sz="quarter" idx="5"/>
          </p:nvPr>
        </p:nvSpPr>
        <p:spPr/>
        <p:txBody>
          <a:bodyPr/>
          <a:lstStyle/>
          <a:p>
            <a:fld id="{9331C26F-9A33-D94C-AAB6-78B07D0069D7}" type="slidenum">
              <a:rPr lang="en-US" smtClean="0"/>
              <a:t>9</a:t>
            </a:fld>
            <a:endParaRPr lang="en-US"/>
          </a:p>
        </p:txBody>
      </p:sp>
    </p:spTree>
    <p:extLst>
      <p:ext uri="{BB962C8B-B14F-4D97-AF65-F5344CB8AC3E}">
        <p14:creationId xmlns:p14="http://schemas.microsoft.com/office/powerpoint/2010/main" val="1608961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31C26F-9A33-D94C-AAB6-78B07D0069D7}" type="slidenum">
              <a:rPr lang="en-US" smtClean="0"/>
              <a:t>10</a:t>
            </a:fld>
            <a:endParaRPr lang="en-US"/>
          </a:p>
        </p:txBody>
      </p:sp>
    </p:spTree>
    <p:extLst>
      <p:ext uri="{BB962C8B-B14F-4D97-AF65-F5344CB8AC3E}">
        <p14:creationId xmlns:p14="http://schemas.microsoft.com/office/powerpoint/2010/main" val="207199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31C26F-9A33-D94C-AAB6-78B07D0069D7}" type="slidenum">
              <a:rPr lang="en-US" smtClean="0"/>
              <a:t>11</a:t>
            </a:fld>
            <a:endParaRPr lang="en-US"/>
          </a:p>
        </p:txBody>
      </p:sp>
    </p:spTree>
    <p:extLst>
      <p:ext uri="{BB962C8B-B14F-4D97-AF65-F5344CB8AC3E}">
        <p14:creationId xmlns:p14="http://schemas.microsoft.com/office/powerpoint/2010/main" val="3907943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Ánh</a:t>
            </a:r>
            <a:r>
              <a:rPr lang="en-US" dirty="0"/>
              <a:t> </a:t>
            </a:r>
            <a:r>
              <a:rPr lang="en-US" dirty="0" err="1"/>
              <a:t>sáng</a:t>
            </a:r>
            <a:r>
              <a:rPr lang="en-US" dirty="0"/>
              <a:t> </a:t>
            </a:r>
            <a:r>
              <a:rPr lang="en-US" dirty="0" err="1"/>
              <a:t>của</a:t>
            </a:r>
            <a:r>
              <a:rPr lang="en-US" dirty="0"/>
              <a:t> </a:t>
            </a:r>
            <a:r>
              <a:rPr lang="en-US" dirty="0" err="1"/>
              <a:t>người</a:t>
            </a:r>
            <a:r>
              <a:rPr lang="en-US" dirty="0"/>
              <a:t> </a:t>
            </a:r>
            <a:r>
              <a:rPr lang="en-US" dirty="0" err="1"/>
              <a:t>tín</a:t>
            </a:r>
            <a:r>
              <a:rPr lang="en-US" dirty="0"/>
              <a:t> </a:t>
            </a:r>
            <a:r>
              <a:rPr lang="en-US" dirty="0" err="1"/>
              <a:t>đồ</a:t>
            </a:r>
            <a:r>
              <a:rPr lang="en-US" dirty="0"/>
              <a:t> </a:t>
            </a:r>
            <a:r>
              <a:rPr lang="en-US" dirty="0" err="1"/>
              <a:t>vẫn</a:t>
            </a:r>
            <a:r>
              <a:rPr lang="en-US" dirty="0"/>
              <a:t> </a:t>
            </a:r>
            <a:r>
              <a:rPr lang="en-US" dirty="0" err="1"/>
              <a:t>có</a:t>
            </a:r>
            <a:r>
              <a:rPr lang="en-US" dirty="0"/>
              <a:t> </a:t>
            </a:r>
            <a:r>
              <a:rPr lang="en-US" dirty="0" err="1"/>
              <a:t>nhưng</a:t>
            </a:r>
            <a:r>
              <a:rPr lang="en-US" dirty="0"/>
              <a:t> </a:t>
            </a:r>
            <a:r>
              <a:rPr lang="en-US" dirty="0" err="1"/>
              <a:t>sự</a:t>
            </a:r>
            <a:r>
              <a:rPr lang="en-US" dirty="0"/>
              <a:t> </a:t>
            </a:r>
            <a:r>
              <a:rPr lang="en-US" dirty="0" err="1"/>
              <a:t>hèn</a:t>
            </a:r>
            <a:r>
              <a:rPr lang="en-US" dirty="0"/>
              <a:t> </a:t>
            </a:r>
            <a:r>
              <a:rPr lang="en-US" dirty="0" err="1"/>
              <a:t>nhát</a:t>
            </a:r>
            <a:r>
              <a:rPr lang="en-US" dirty="0"/>
              <a:t> </a:t>
            </a:r>
            <a:r>
              <a:rPr lang="en-US" dirty="0" err="1"/>
              <a:t>và</a:t>
            </a:r>
            <a:r>
              <a:rPr lang="en-US" dirty="0"/>
              <a:t> </a:t>
            </a:r>
            <a:r>
              <a:rPr lang="en-US" dirty="0" err="1"/>
              <a:t>lười</a:t>
            </a:r>
            <a:r>
              <a:rPr lang="en-US" dirty="0"/>
              <a:t> </a:t>
            </a:r>
            <a:r>
              <a:rPr lang="en-US" dirty="0" err="1"/>
              <a:t>biếng</a:t>
            </a:r>
            <a:r>
              <a:rPr lang="en-US" dirty="0"/>
              <a:t>, </a:t>
            </a:r>
            <a:r>
              <a:rPr lang="en-US" dirty="0" err="1"/>
              <a:t>không</a:t>
            </a:r>
            <a:r>
              <a:rPr lang="en-US" dirty="0"/>
              <a:t> </a:t>
            </a:r>
            <a:r>
              <a:rPr lang="en-US" dirty="0" err="1"/>
              <a:t>vâng</a:t>
            </a:r>
            <a:r>
              <a:rPr lang="en-US" dirty="0"/>
              <a:t> </a:t>
            </a:r>
            <a:r>
              <a:rPr lang="en-US" dirty="0" err="1"/>
              <a:t>lời</a:t>
            </a:r>
            <a:r>
              <a:rPr lang="en-US" dirty="0"/>
              <a:t> </a:t>
            </a:r>
            <a:r>
              <a:rPr lang="en-US" dirty="0" err="1"/>
              <a:t>khiến</a:t>
            </a:r>
            <a:r>
              <a:rPr lang="en-US" dirty="0"/>
              <a:t> </a:t>
            </a:r>
            <a:r>
              <a:rPr lang="en-US" dirty="0" err="1"/>
              <a:t>họ</a:t>
            </a:r>
            <a:r>
              <a:rPr lang="en-US" dirty="0"/>
              <a:t> </a:t>
            </a:r>
            <a:r>
              <a:rPr lang="en-US" dirty="0" err="1"/>
              <a:t>trở</a:t>
            </a:r>
            <a:r>
              <a:rPr lang="en-US" dirty="0"/>
              <a:t> </a:t>
            </a:r>
            <a:r>
              <a:rPr lang="en-US" dirty="0" err="1"/>
              <a:t>nên</a:t>
            </a:r>
            <a:r>
              <a:rPr lang="en-US" dirty="0"/>
              <a:t> </a:t>
            </a:r>
            <a:r>
              <a:rPr lang="en-US" dirty="0" err="1"/>
              <a:t>vô</a:t>
            </a:r>
            <a:r>
              <a:rPr lang="en-US" dirty="0"/>
              <a:t> </a:t>
            </a:r>
            <a:r>
              <a:rPr lang="en-US" dirty="0" err="1"/>
              <a:t>dụng</a:t>
            </a:r>
            <a:r>
              <a:rPr lang="en-US" dirty="0"/>
              <a:t>. </a:t>
            </a:r>
          </a:p>
          <a:p>
            <a:r>
              <a:rPr lang="en-US" dirty="0" err="1"/>
              <a:t>Việc</a:t>
            </a:r>
            <a:r>
              <a:rPr lang="en-US" dirty="0"/>
              <a:t> </a:t>
            </a:r>
            <a:r>
              <a:rPr lang="en-US" dirty="0" err="1"/>
              <a:t>này</a:t>
            </a:r>
            <a:r>
              <a:rPr lang="en-US" dirty="0"/>
              <a:t> </a:t>
            </a:r>
            <a:r>
              <a:rPr lang="en-US" dirty="0" err="1"/>
              <a:t>cũng</a:t>
            </a:r>
            <a:r>
              <a:rPr lang="en-US" dirty="0"/>
              <a:t> </a:t>
            </a:r>
            <a:r>
              <a:rPr lang="en-US" dirty="0" err="1"/>
              <a:t>không</a:t>
            </a:r>
            <a:r>
              <a:rPr lang="en-US" dirty="0"/>
              <a:t> </a:t>
            </a:r>
            <a:r>
              <a:rPr lang="en-US" dirty="0" err="1"/>
              <a:t>thể</a:t>
            </a:r>
            <a:r>
              <a:rPr lang="en-US" dirty="0"/>
              <a:t> </a:t>
            </a:r>
            <a:r>
              <a:rPr lang="en-US" dirty="0" err="1"/>
              <a:t>vì</a:t>
            </a:r>
            <a:r>
              <a:rPr lang="en-US" dirty="0"/>
              <a:t> ko ai </a:t>
            </a:r>
            <a:r>
              <a:rPr lang="en-US" dirty="0" err="1"/>
              <a:t>thắp</a:t>
            </a:r>
            <a:r>
              <a:rPr lang="en-US" dirty="0"/>
              <a:t> </a:t>
            </a:r>
            <a:r>
              <a:rPr lang="en-US" dirty="0" err="1"/>
              <a:t>đèn</a:t>
            </a:r>
            <a:r>
              <a:rPr lang="en-US" dirty="0"/>
              <a:t> </a:t>
            </a:r>
            <a:r>
              <a:rPr lang="en-US" dirty="0" err="1"/>
              <a:t>lại</a:t>
            </a:r>
            <a:r>
              <a:rPr lang="en-US" dirty="0"/>
              <a:t> </a:t>
            </a:r>
            <a:r>
              <a:rPr lang="en-US" dirty="0" err="1"/>
              <a:t>che</a:t>
            </a:r>
            <a:r>
              <a:rPr lang="en-US" dirty="0"/>
              <a:t> </a:t>
            </a:r>
            <a:r>
              <a:rPr lang="en-US" dirty="0" err="1"/>
              <a:t>giấu</a:t>
            </a:r>
            <a:r>
              <a:rPr lang="en-US" dirty="0"/>
              <a:t> </a:t>
            </a:r>
            <a:r>
              <a:rPr lang="en-US" dirty="0" err="1"/>
              <a:t>nó</a:t>
            </a:r>
            <a:r>
              <a:rPr lang="en-US" dirty="0"/>
              <a:t>. </a:t>
            </a:r>
            <a:r>
              <a:rPr lang="en-US" dirty="0" err="1"/>
              <a:t>Người</a:t>
            </a:r>
            <a:r>
              <a:rPr lang="en-US" dirty="0"/>
              <a:t> </a:t>
            </a:r>
            <a:r>
              <a:rPr lang="en-US" dirty="0" err="1"/>
              <a:t>có</a:t>
            </a:r>
            <a:r>
              <a:rPr lang="en-US" dirty="0"/>
              <a:t> </a:t>
            </a:r>
            <a:r>
              <a:rPr lang="en-US" dirty="0" err="1"/>
              <a:t>Chúa</a:t>
            </a:r>
            <a:r>
              <a:rPr lang="en-US" dirty="0"/>
              <a:t> </a:t>
            </a:r>
            <a:r>
              <a:rPr lang="en-US" dirty="0" err="1"/>
              <a:t>sẽ</a:t>
            </a:r>
            <a:r>
              <a:rPr lang="en-US" dirty="0"/>
              <a:t> </a:t>
            </a:r>
            <a:r>
              <a:rPr lang="en-US" dirty="0" err="1"/>
              <a:t>thể</a:t>
            </a:r>
            <a:r>
              <a:rPr lang="en-US" dirty="0"/>
              <a:t> </a:t>
            </a:r>
            <a:r>
              <a:rPr lang="en-US" dirty="0" err="1"/>
              <a:t>hiện</a:t>
            </a:r>
            <a:r>
              <a:rPr lang="en-US" dirty="0"/>
              <a:t> </a:t>
            </a:r>
            <a:r>
              <a:rPr lang="en-US" dirty="0" err="1"/>
              <a:t>mình</a:t>
            </a:r>
            <a:r>
              <a:rPr lang="en-US" dirty="0"/>
              <a:t>.</a:t>
            </a:r>
          </a:p>
        </p:txBody>
      </p:sp>
      <p:sp>
        <p:nvSpPr>
          <p:cNvPr id="4" name="Slide Number Placeholder 3"/>
          <p:cNvSpPr>
            <a:spLocks noGrp="1"/>
          </p:cNvSpPr>
          <p:nvPr>
            <p:ph type="sldNum" sz="quarter" idx="5"/>
          </p:nvPr>
        </p:nvSpPr>
        <p:spPr/>
        <p:txBody>
          <a:bodyPr/>
          <a:lstStyle/>
          <a:p>
            <a:fld id="{9331C26F-9A33-D94C-AAB6-78B07D0069D7}" type="slidenum">
              <a:rPr lang="en-US" smtClean="0"/>
              <a:t>12</a:t>
            </a:fld>
            <a:endParaRPr lang="en-US"/>
          </a:p>
        </p:txBody>
      </p:sp>
    </p:spTree>
    <p:extLst>
      <p:ext uri="{BB962C8B-B14F-4D97-AF65-F5344CB8AC3E}">
        <p14:creationId xmlns:p14="http://schemas.microsoft.com/office/powerpoint/2010/main" val="1719515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530352" y="1122363"/>
            <a:ext cx="10072922" cy="1978346"/>
          </a:xfrm>
        </p:spPr>
        <p:txBody>
          <a:bodyPr anchor="b">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530352" y="3509963"/>
            <a:ext cx="10072922" cy="1747837"/>
          </a:xfrm>
        </p:spPr>
        <p:txBody>
          <a:bodyPr>
            <a:normAutofit/>
          </a:bodyPr>
          <a:lstStyle>
            <a:lvl1pPr marL="0" indent="0" algn="l">
              <a:buNone/>
              <a:defRPr sz="20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530352" y="136525"/>
            <a:ext cx="2743200" cy="365125"/>
          </a:xfrm>
        </p:spPr>
        <p:txBody>
          <a:bodyPr/>
          <a:lstStyle>
            <a:lvl1pPr algn="l">
              <a:defRPr/>
            </a:lvl1pPr>
          </a:lstStyle>
          <a:p>
            <a:fld id="{524C6359-9BB8-4148-8114-537E698DA205}" type="datetime1">
              <a:rPr lang="en-US" smtClean="0"/>
              <a:t>11/18/21</a:t>
            </a:fld>
            <a:endParaRPr lang="en-US" dirty="0"/>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530352"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5E279D86-4533-45F1-B0AA-D237399A5ED5}"/>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764FD722-CB31-4326-ADD8-CBA52FD1FF59}"/>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24E4BCEC-8B0A-444E-8509-1B3BB0449E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9DB36622-1DC7-4B17-8984-588BA8999FF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51B97AF0-1974-42B9-B5FC-A332C52E827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5A298AD-BE5D-4BE1-8CDF-DBFB42D63FE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19731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A4649BD0-10DB-43E7-8F22-40B3D51B8FC3}" type="datetime1">
              <a:rPr lang="en-US" smtClean="0"/>
              <a:t>11/18/21</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12EF7969-DB38-4989-A65C-9D190A245515}"/>
              </a:ext>
              <a:ext uri="{C183D7F6-B498-43B3-948B-1728B52AA6E4}">
                <adec:decorative xmlns:adec="http://schemas.microsoft.com/office/drawing/2017/decorative" val="1"/>
              </a:ext>
            </a:extLst>
          </p:cNvPr>
          <p:cNvGrpSpPr/>
          <p:nvPr/>
        </p:nvGrpSpPr>
        <p:grpSpPr>
          <a:xfrm>
            <a:off x="530225" y="2333456"/>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2145BE25-C437-45FE-A3D3-BBAAF108CC9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4A9D0FA0-682C-4076-B779-D865AEEFC66C}"/>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AB60163C-1A2D-4F00-BC61-8A3C11E2D2BE}"/>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3FF8D873-9CF9-4A0A-A7B8-875C0B8233D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2B645470-F624-4417-A8A4-FC242E43C9DB}"/>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ECC7EFEF-6B2A-4210-9275-0077ACF2827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419717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7974374" y="787067"/>
            <a:ext cx="2628900" cy="538989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525719" y="787067"/>
            <a:ext cx="7039402" cy="53898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0A16C79C-F566-427A-93F6-434A4E613134}" type="datetime1">
              <a:rPr lang="en-US" smtClean="0"/>
              <a:t>11/18/21</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88F505F-2957-41FC-9AAA-962853A6719E}"/>
              </a:ext>
              <a:ext uri="{C183D7F6-B498-43B3-948B-1728B52AA6E4}">
                <adec:decorative xmlns:adec="http://schemas.microsoft.com/office/drawing/2017/decorative" val="1"/>
              </a:ext>
            </a:extLst>
          </p:cNvPr>
          <p:cNvGrpSpPr/>
          <p:nvPr/>
        </p:nvGrpSpPr>
        <p:grpSpPr>
          <a:xfrm rot="5400000">
            <a:off x="7283627" y="1250328"/>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091A36EB-8545-4EFE-B619-165D36D644D1}"/>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8D075D29-6706-486B-A55A-13866882BA88}"/>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FAE751A-10F0-48F2-BBC3-D2FE499B34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52289CAF-683C-4BCC-8AA5-95A3BF799B0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BC8403A-C46F-4DA1-A015-00A80215F289}"/>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A797D957-3A2C-42DF-B73E-CBB47BE036B7}"/>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104925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a:xfrm>
            <a:off x="530352" y="136525"/>
            <a:ext cx="2743200" cy="365125"/>
          </a:xfrm>
        </p:spPr>
        <p:txBody>
          <a:bodyPr/>
          <a:lstStyle/>
          <a:p>
            <a:fld id="{9376191F-481E-48E9-BB9A-369A67A7362D}" type="datetime1">
              <a:rPr lang="en-US" smtClean="0"/>
              <a:t>11/18/21</a:t>
            </a:fld>
            <a:endParaRPr lang="en-US" dirty="0"/>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AC552FEA-472E-4E74-B31D-531852C1908D}"/>
              </a:ext>
              <a:ext uri="{C183D7F6-B498-43B3-948B-1728B52AA6E4}">
                <adec:decorative xmlns:adec="http://schemas.microsoft.com/office/drawing/2017/decorative" val="1"/>
              </a:ext>
            </a:extLst>
          </p:cNvPr>
          <p:cNvGrpSpPr/>
          <p:nvPr/>
        </p:nvGrpSpPr>
        <p:grpSpPr>
          <a:xfrm>
            <a:off x="530225" y="2310597"/>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41DF3078-C636-4776-A616-D5BF3BC280C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0D1A27FA-1310-4BC3-A071-1566746B2FB1}"/>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99ACB9EB-84FE-4B33-9EF9-4EC7DAC25DD5}"/>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826E5EFB-0EF9-4DB8-99CB-5DD72009DB2C}"/>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86238E12-0689-4123-8B2E-E1CCFCC4C88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8538CF67-A00E-4955-A447-001BE02E771A}"/>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229091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530352" y="787068"/>
            <a:ext cx="10072922" cy="2313641"/>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530352" y="3509963"/>
            <a:ext cx="10072922" cy="25796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6C5677DE-DD04-48CC-9C18-7BE9FF2DEB6B}" type="datetime1">
              <a:rPr lang="en-US" smtClean="0"/>
              <a:t>11/18/21</a:t>
            </a:fld>
            <a:endParaRPr lang="en-US"/>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37B4CDD2-E09A-418A-9131-FBDEE440A1F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8852E5FB-B268-4CCA-8E55-803038F7A00D}"/>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A1C9CBB3-97C0-4A35-9088-C69233F5CEE7}"/>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1610871-AEE9-46EB-9D27-BA1D9D688124}"/>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27478059-2A11-484D-A2D7-199F74778E50}"/>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0EC0886-DDB9-47F1-9414-C121C1D3F954}"/>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66A10427-DF20-4284-B215-EABA4D366E20}"/>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85337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525717" y="2521885"/>
            <a:ext cx="4645152"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5992136" y="2521885"/>
            <a:ext cx="4611138"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463255ED-7101-4D18-A8AE-3B5E4CB87EA5}" type="datetime1">
              <a:rPr lang="en-US" smtClean="0"/>
              <a:t>11/18/21</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0CB61A83-9419-49FC-8074-2AB3D34FA88B}"/>
              </a:ext>
              <a:ext uri="{C183D7F6-B498-43B3-948B-1728B52AA6E4}">
                <adec:decorative xmlns:adec="http://schemas.microsoft.com/office/drawing/2017/decorative" val="1"/>
              </a:ext>
            </a:extLst>
          </p:cNvPr>
          <p:cNvGrpSpPr/>
          <p:nvPr/>
        </p:nvGrpSpPr>
        <p:grpSpPr>
          <a:xfrm>
            <a:off x="530225" y="2319637"/>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BCD12E57-97FB-48D8-81CC-7C37E8947CB4}"/>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E487641C-E83B-4134-88C9-1D23D5FA1836}"/>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B99AB7A6-A88C-44E1-A9DE-4126B957F88A}"/>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FF0D518-1D17-44C7-BF73-7C980481DB5B}"/>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A7A3E12-61E8-41A0-A459-15BF375FA945}"/>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9E5E4A56-9100-4D60-8A34-0FE116F41FF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730037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530352" y="787067"/>
            <a:ext cx="1007292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530352" y="2521884"/>
            <a:ext cx="4845387"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530352" y="3366390"/>
            <a:ext cx="4845387"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5734025" y="2521884"/>
            <a:ext cx="4869249"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5734025" y="3366390"/>
            <a:ext cx="4869249"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CD52F23D-51F6-4C94-8CD5-B9ABBF67EE23}" type="datetime1">
              <a:rPr lang="en-US" smtClean="0"/>
              <a:t>11/18/21</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1018705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525718" y="787068"/>
            <a:ext cx="10077556"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D51A702F-6367-4FD1-89A8-3744BE6BA9A2}" type="datetime1">
              <a:rPr lang="en-US" smtClean="0"/>
              <a:t>11/18/21</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6" name="Graphic 78">
            <a:extLst>
              <a:ext uri="{FF2B5EF4-FFF2-40B4-BE49-F238E27FC236}">
                <a16:creationId xmlns:a16="http://schemas.microsoft.com/office/drawing/2014/main" id="{AC45ECC6-E29C-40EF-A7C9-5A17DAFD4299}"/>
              </a:ext>
              <a:ext uri="{C183D7F6-B498-43B3-948B-1728B52AA6E4}">
                <adec:decorative xmlns:adec="http://schemas.microsoft.com/office/drawing/2017/decorative" val="1"/>
              </a:ext>
            </a:extLst>
          </p:cNvPr>
          <p:cNvGrpSpPr/>
          <p:nvPr/>
        </p:nvGrpSpPr>
        <p:grpSpPr>
          <a:xfrm>
            <a:off x="530225" y="2352330"/>
            <a:ext cx="972241" cy="45719"/>
            <a:chOff x="4886325" y="3371754"/>
            <a:chExt cx="2418492" cy="113728"/>
          </a:xfrm>
          <a:solidFill>
            <a:schemeClr val="accent1"/>
          </a:solidFill>
        </p:grpSpPr>
        <p:sp>
          <p:nvSpPr>
            <p:cNvPr id="7" name="Graphic 78">
              <a:extLst>
                <a:ext uri="{FF2B5EF4-FFF2-40B4-BE49-F238E27FC236}">
                  <a16:creationId xmlns:a16="http://schemas.microsoft.com/office/drawing/2014/main" id="{8DA0D497-8E8F-426A-8172-894BE03F70F6}"/>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 name="Graphic 78">
              <a:extLst>
                <a:ext uri="{FF2B5EF4-FFF2-40B4-BE49-F238E27FC236}">
                  <a16:creationId xmlns:a16="http://schemas.microsoft.com/office/drawing/2014/main" id="{8C0459EF-3B70-4083-8845-3A9AF847E805}"/>
                </a:ext>
              </a:extLst>
            </p:cNvPr>
            <p:cNvGrpSpPr/>
            <p:nvPr/>
          </p:nvGrpSpPr>
          <p:grpSpPr>
            <a:xfrm>
              <a:off x="4886709" y="3371754"/>
              <a:ext cx="2418108" cy="113728"/>
              <a:chOff x="4886709" y="3371754"/>
              <a:chExt cx="2418108" cy="113728"/>
            </a:xfrm>
            <a:grpFill/>
          </p:grpSpPr>
          <p:sp>
            <p:nvSpPr>
              <p:cNvPr id="9" name="Graphic 78">
                <a:extLst>
                  <a:ext uri="{FF2B5EF4-FFF2-40B4-BE49-F238E27FC236}">
                    <a16:creationId xmlns:a16="http://schemas.microsoft.com/office/drawing/2014/main" id="{53BF2B58-70F8-4288-85AB-CBDA723CDFCC}"/>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 name="Graphic 78">
                <a:extLst>
                  <a:ext uri="{FF2B5EF4-FFF2-40B4-BE49-F238E27FC236}">
                    <a16:creationId xmlns:a16="http://schemas.microsoft.com/office/drawing/2014/main" id="{A569E551-A5A0-4A8F-B999-3A6D104814A2}"/>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0FB69EB5-D9AC-46E7-934E-32999C39B2E6}"/>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6EABC49A-B4ED-44E4-ADB7-E432734A7C9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25099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4A6E99BD-4B4F-4460-B452-0E8146ACCF8F}" type="datetime1">
              <a:rPr lang="en-US" smtClean="0"/>
              <a:t>11/18/21</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2356238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530352" y="787068"/>
            <a:ext cx="4315386" cy="2223152"/>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987425"/>
            <a:ext cx="5420086"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530352" y="3429000"/>
            <a:ext cx="4315386"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EB6FD34C-1867-42A9-AC54-D15ADD8A65E7}" type="datetime1">
              <a:rPr lang="en-US" smtClean="0"/>
              <a:t>11/18/21</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839DB371-B90D-44CB-A4AF-C7BDBFD0A87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0C845011-2FC2-40F7-B0C6-49CBBA72B9C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2BC78B8-5139-436F-AD47-3CC03903FDDC}"/>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F9DC17BA-1278-45C9-B1BF-B9F1518E1F29}"/>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9637B9F-CC26-4669-81F0-A942B4F72D61}"/>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2BB8F115-0030-47B4-BAF4-C15D1EA27B11}"/>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662F9949-4F1A-4708-824B-E876E9BEDA1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646384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530352" y="787068"/>
            <a:ext cx="3932237" cy="2223152"/>
          </a:xfrm>
        </p:spPr>
        <p:txBody>
          <a:bodyPr anchor="b">
            <a:no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987425"/>
            <a:ext cx="54200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530352"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336133E9-A654-4C17-8C3C-DDCAC83D6EBF}" type="datetime1">
              <a:rPr lang="en-US" smtClean="0"/>
              <a:t>11/18/21</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7627CBC2-9DC2-4EE8-A2D5-849E30F2201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9FB4AEFC-63AB-4831-8EC1-E8145604D8D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11E1337-D5DA-408D-91F3-A6A35FCDD0B9}"/>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1E473FA4-FD80-4D04-AAC5-63B9A4D80778}"/>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FCB457B9-48DE-4921-8C3F-996598075B1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53C9DB95-9A61-4553-8D82-D2BE26FCBC6E}"/>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0EAE371F-24C9-4738-834F-FAF5A5C9ACE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339097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35959F4-53DA-47FF-BC24-1E5B75C69876}"/>
              </a:ext>
            </a:extLst>
          </p:cNvPr>
          <p:cNvSpPr/>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a:extLst>
              <a:ext uri="{FF2B5EF4-FFF2-40B4-BE49-F238E27FC236}">
                <a16:creationId xmlns:a16="http://schemas.microsoft.com/office/drawing/2014/main" id="{A7CF83E8-F6F0-41E3-B580-7412A04DDFB5}"/>
              </a:ext>
            </a:extLst>
          </p:cNvPr>
          <p:cNvGrpSpPr/>
          <p:nvPr/>
        </p:nvGrpSpPr>
        <p:grpSpPr>
          <a:xfrm>
            <a:off x="10776050" y="5204030"/>
            <a:ext cx="886141" cy="802497"/>
            <a:chOff x="10948005" y="3272152"/>
            <a:chExt cx="868640" cy="786648"/>
          </a:xfrm>
          <a:solidFill>
            <a:schemeClr val="accent1"/>
          </a:solidFill>
        </p:grpSpPr>
        <p:sp>
          <p:nvSpPr>
            <p:cNvPr id="21" name="Freeform: Shape 20">
              <a:extLst>
                <a:ext uri="{FF2B5EF4-FFF2-40B4-BE49-F238E27FC236}">
                  <a16:creationId xmlns:a16="http://schemas.microsoft.com/office/drawing/2014/main" id="{1A0B6DBB-705D-48D0-842C-F9DFA7684D19}"/>
                </a:ext>
              </a:extLst>
            </p:cNvPr>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C194A764-16E1-4D0D-9357-76F80E6086C0}"/>
                </a:ext>
              </a:extLst>
            </p:cNvPr>
            <p:cNvSpPr/>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115B7F3F-A40D-4F24-8536-E2420B433211}"/>
                </a:ext>
              </a:extLst>
            </p:cNvPr>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CEF42844-A829-4ED2-A360-63BB2A7C45EE}"/>
                </a:ext>
              </a:extLst>
            </p:cNvPr>
            <p:cNvSpPr/>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57B23B52-A1C3-44EF-BC11-9094A0DA11AB}"/>
                </a:ext>
              </a:extLst>
            </p:cNvPr>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064E08E5-DA92-4CF2-A0BF-E341800227B2}"/>
                </a:ext>
              </a:extLst>
            </p:cNvPr>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A222560-E657-4CAE-B667-7BE9E224B244}"/>
                </a:ext>
              </a:extLst>
            </p:cNvPr>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Freeform: Shape 7">
            <a:extLst>
              <a:ext uri="{FF2B5EF4-FFF2-40B4-BE49-F238E27FC236}">
                <a16:creationId xmlns:a16="http://schemas.microsoft.com/office/drawing/2014/main" id="{59226104-0061-4319-8237-9C001BF85D49}"/>
              </a:ext>
            </a:extLst>
          </p:cNvPr>
          <p:cNvSpPr/>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525717" y="787068"/>
            <a:ext cx="1007755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525717" y="2521885"/>
            <a:ext cx="10077557" cy="35490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525718" y="136525"/>
            <a:ext cx="2743200"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fld id="{8769D389-4C4C-4FD7-9E6B-9F44477F0EB8}" type="datetime1">
              <a:rPr lang="en-US" smtClean="0"/>
              <a:t>11/18/21</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525718" y="6356350"/>
            <a:ext cx="3450659"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endParaRPr lang="en-US"/>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655367" y="6356350"/>
            <a:ext cx="529809" cy="365125"/>
          </a:xfrm>
          <a:prstGeom prst="rect">
            <a:avLst/>
          </a:prstGeom>
        </p:spPr>
        <p:txBody>
          <a:bodyPr vert="horz" lIns="91440" tIns="45720" rIns="91440" bIns="45720" rtlCol="0" anchor="ctr"/>
          <a:lstStyle>
            <a:lvl1pPr algn="ctr">
              <a:defRPr sz="900" cap="none" spc="110" baseline="0">
                <a:solidFill>
                  <a:schemeClr val="tx1">
                    <a:lumMod val="65000"/>
                    <a:lumOff val="35000"/>
                  </a:schemeClr>
                </a:solidFill>
              </a:defRPr>
            </a:lvl1pPr>
          </a:lstStyle>
          <a:p>
            <a:fld id="{E1076ED0-0DB3-4879-AAE5-5C20D22C1DF4}" type="slidenum">
              <a:rPr lang="en-US" smtClean="0"/>
              <a:t>‹#›</a:t>
            </a:fld>
            <a:endParaRPr lang="en-US"/>
          </a:p>
        </p:txBody>
      </p:sp>
    </p:spTree>
    <p:extLst>
      <p:ext uri="{BB962C8B-B14F-4D97-AF65-F5344CB8AC3E}">
        <p14:creationId xmlns:p14="http://schemas.microsoft.com/office/powerpoint/2010/main" val="57590593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7" r:id="rId6"/>
    <p:sldLayoutId id="2147483732" r:id="rId7"/>
    <p:sldLayoutId id="2147483733" r:id="rId8"/>
    <p:sldLayoutId id="2147483734" r:id="rId9"/>
    <p:sldLayoutId id="2147483736" r:id="rId10"/>
    <p:sldLayoutId id="2147483735" r:id="rId11"/>
  </p:sldLayoutIdLst>
  <p:hf sldNum="0" hdr="0" ftr="0" dt="0"/>
  <p:txStyles>
    <p:titleStyle>
      <a:lvl1pPr algn="l" defTabSz="914400" rtl="0" eaLnBrk="1" latinLnBrk="0" hangingPunct="1">
        <a:lnSpc>
          <a:spcPct val="100000"/>
        </a:lnSpc>
        <a:spcBef>
          <a:spcPct val="0"/>
        </a:spcBef>
        <a:buNone/>
        <a:defRPr sz="3600" i="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vietchristian.com/kinhthanh/forward.asp?btt/39/5:14"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vietchristian.com/kinhthanh/forward.asp?btt/39/5:16" TargetMode="External"/><Relationship Id="rId4" Type="http://schemas.openxmlformats.org/officeDocument/2006/relationships/hyperlink" Target="https://vietchristian.com/kinhthanh/forward.asp?btt/39/5:15"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vietchristian.com/kinhthanh/forward.asp?btt/39/5:14"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vietchristian.com/kinhthanh/forward.asp?btt/39/5:16" TargetMode="External"/><Relationship Id="rId4" Type="http://schemas.openxmlformats.org/officeDocument/2006/relationships/hyperlink" Target="https://vietchristian.com/kinhthanh/forward.asp?btt/39/5:15"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vietchristian.com/kinhthanh/forward.asp?btt/39/5:18" TargetMode="External"/><Relationship Id="rId2" Type="http://schemas.openxmlformats.org/officeDocument/2006/relationships/hyperlink" Target="https://vietchristian.com/kinhthanh/forward.asp?btt/39/5:17" TargetMode="External"/><Relationship Id="rId1" Type="http://schemas.openxmlformats.org/officeDocument/2006/relationships/slideLayout" Target="../slideLayouts/slideLayout2.xml"/><Relationship Id="rId4" Type="http://schemas.openxmlformats.org/officeDocument/2006/relationships/hyperlink" Target="https://vietchristian.com/kinhthanh/forward.asp?btt/39/5:19"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vietchristian.com/kinhthanh/forward.asp?btt/39/5:2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vietchristian.com/kinhthanh/forward.asp?btt/39/5:21"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vietchristian.com/kinhthanh/forward.asp?btt/39/5:22"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vietchristian.com/kinhthanh/forward.asp?btt/39/5:21"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vietchristian.com/kinhthanh/forward.asp?btt/39/5:22"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vietchristian.com/kinhthanh/forward.asp?btt/39/5:24" TargetMode="External"/><Relationship Id="rId2" Type="http://schemas.openxmlformats.org/officeDocument/2006/relationships/hyperlink" Target="https://vietchristian.com/kinhthanh/forward.asp?btt/39/5:23"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vietchristian.com/kinhthanh/forward.asp?btt/39/5:14" TargetMode="External"/><Relationship Id="rId2" Type="http://schemas.openxmlformats.org/officeDocument/2006/relationships/hyperlink" Target="https://vietchristian.com/kinhthanh/forward.asp?btt/39/5:13" TargetMode="External"/><Relationship Id="rId1" Type="http://schemas.openxmlformats.org/officeDocument/2006/relationships/slideLayout" Target="../slideLayouts/slideLayout1.xml"/><Relationship Id="rId5" Type="http://schemas.openxmlformats.org/officeDocument/2006/relationships/hyperlink" Target="https://vietchristian.com/kinhthanh/forward.asp?btt/39/5:16" TargetMode="External"/><Relationship Id="rId4" Type="http://schemas.openxmlformats.org/officeDocument/2006/relationships/hyperlink" Target="https://vietchristian.com/kinhthanh/forward.asp?btt/39/5:15"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35959F4-53DA-47FF-BC24-1E5B75C69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 name="Group 10">
            <a:extLst>
              <a:ext uri="{FF2B5EF4-FFF2-40B4-BE49-F238E27FC236}">
                <a16:creationId xmlns:a16="http://schemas.microsoft.com/office/drawing/2014/main" id="{A7CF83E8-F6F0-41E3-B580-7412A04DDF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12" name="Freeform: Shape 11">
              <a:extLst>
                <a:ext uri="{FF2B5EF4-FFF2-40B4-BE49-F238E27FC236}">
                  <a16:creationId xmlns:a16="http://schemas.microsoft.com/office/drawing/2014/main" id="{1A0B6DBB-705D-48D0-842C-F9DFA7684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3" name="Freeform: Shape 12">
              <a:extLst>
                <a:ext uri="{FF2B5EF4-FFF2-40B4-BE49-F238E27FC236}">
                  <a16:creationId xmlns:a16="http://schemas.microsoft.com/office/drawing/2014/main" id="{C194A764-16E1-4D0D-9357-76F80E60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4" name="Freeform: Shape 13">
              <a:extLst>
                <a:ext uri="{FF2B5EF4-FFF2-40B4-BE49-F238E27FC236}">
                  <a16:creationId xmlns:a16="http://schemas.microsoft.com/office/drawing/2014/main" id="{115B7F3F-A40D-4F24-8536-E2420B4332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5" name="Graphic 12">
              <a:extLst>
                <a:ext uri="{FF2B5EF4-FFF2-40B4-BE49-F238E27FC236}">
                  <a16:creationId xmlns:a16="http://schemas.microsoft.com/office/drawing/2014/main" id="{CEF42844-A829-4ED2-A360-63BB2A7C4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16" name="Graphic 15">
              <a:extLst>
                <a:ext uri="{FF2B5EF4-FFF2-40B4-BE49-F238E27FC236}">
                  <a16:creationId xmlns:a16="http://schemas.microsoft.com/office/drawing/2014/main" id="{57B23B52-A1C3-44EF-BC11-9094A0DA1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7" name="Graphic 15">
              <a:extLst>
                <a:ext uri="{FF2B5EF4-FFF2-40B4-BE49-F238E27FC236}">
                  <a16:creationId xmlns:a16="http://schemas.microsoft.com/office/drawing/2014/main" id="{064E08E5-DA92-4CF2-A0BF-E34180022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7A222560-E657-4CAE-B667-7BE9E224B2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Freeform: Shape 19">
            <a:extLst>
              <a:ext uri="{FF2B5EF4-FFF2-40B4-BE49-F238E27FC236}">
                <a16:creationId xmlns:a16="http://schemas.microsoft.com/office/drawing/2014/main" id="{59226104-0061-4319-8237-9C001BF85D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2"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267662"/>
            <a:ext cx="972241" cy="45718"/>
            <a:chOff x="4886325" y="3371754"/>
            <a:chExt cx="2418492" cy="113728"/>
          </a:xfrm>
          <a:solidFill>
            <a:schemeClr val="accent1"/>
          </a:solidFill>
        </p:grpSpPr>
        <p:sp>
          <p:nvSpPr>
            <p:cNvPr id="23" name="Graphic 78">
              <a:extLst>
                <a:ext uri="{FF2B5EF4-FFF2-40B4-BE49-F238E27FC236}">
                  <a16:creationId xmlns:a16="http://schemas.microsoft.com/office/drawing/2014/main" id="{5E279D86-4533-45F1-B0AA-D237399A5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24" name="Graphic 78">
              <a:extLst>
                <a:ext uri="{FF2B5EF4-FFF2-40B4-BE49-F238E27FC236}">
                  <a16:creationId xmlns:a16="http://schemas.microsoft.com/office/drawing/2014/main" id="{764FD722-CB31-4326-ADD8-CBA52FD1FF5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25" name="Graphic 78">
                <a:extLst>
                  <a:ext uri="{FF2B5EF4-FFF2-40B4-BE49-F238E27FC236}">
                    <a16:creationId xmlns:a16="http://schemas.microsoft.com/office/drawing/2014/main" id="{24E4BCEC-8B0A-444E-8509-1B3BB0449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26" name="Graphic 78">
                <a:extLst>
                  <a:ext uri="{FF2B5EF4-FFF2-40B4-BE49-F238E27FC236}">
                    <a16:creationId xmlns:a16="http://schemas.microsoft.com/office/drawing/2014/main" id="{9DB36622-1DC7-4B17-8984-588BA8999F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27" name="Graphic 78">
                <a:extLst>
                  <a:ext uri="{FF2B5EF4-FFF2-40B4-BE49-F238E27FC236}">
                    <a16:creationId xmlns:a16="http://schemas.microsoft.com/office/drawing/2014/main" id="{51B97AF0-1974-42B9-B5FC-A332C52E82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8" name="Graphic 78">
                <a:extLst>
                  <a:ext uri="{FF2B5EF4-FFF2-40B4-BE49-F238E27FC236}">
                    <a16:creationId xmlns:a16="http://schemas.microsoft.com/office/drawing/2014/main" id="{95A298AD-BE5D-4BE1-8CDF-DBFB42D63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useBgFill="1">
        <p:nvSpPr>
          <p:cNvPr id="30" name="Rectangle 29">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5" name="Picture 4" descr="Question mark on green pastel background">
            <a:extLst>
              <a:ext uri="{FF2B5EF4-FFF2-40B4-BE49-F238E27FC236}">
                <a16:creationId xmlns:a16="http://schemas.microsoft.com/office/drawing/2014/main" id="{031F53B8-D7A7-4DE6-AC79-C86AD588D0E3}"/>
              </a:ext>
            </a:extLst>
          </p:cNvPr>
          <p:cNvPicPr>
            <a:picLocks noChangeAspect="1"/>
          </p:cNvPicPr>
          <p:nvPr/>
        </p:nvPicPr>
        <p:blipFill rotWithShape="1">
          <a:blip r:embed="rId2"/>
          <a:srcRect t="3561" b="21397"/>
          <a:stretch/>
        </p:blipFill>
        <p:spPr>
          <a:xfrm>
            <a:off x="20" y="10"/>
            <a:ext cx="12185156" cy="6857990"/>
          </a:xfrm>
          <a:prstGeom prst="rect">
            <a:avLst/>
          </a:prstGeom>
        </p:spPr>
      </p:pic>
      <p:sp>
        <p:nvSpPr>
          <p:cNvPr id="32" name="Rectangle 31">
            <a:extLst>
              <a:ext uri="{FF2B5EF4-FFF2-40B4-BE49-F238E27FC236}">
                <a16:creationId xmlns:a16="http://schemas.microsoft.com/office/drawing/2014/main" id="{948AEA76-67F2-4344-A189-9BFFE00763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89239" y="-389238"/>
            <a:ext cx="6858000" cy="7636476"/>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EE8054-DBBF-5B42-86FD-C2C8243C7AB6}"/>
              </a:ext>
            </a:extLst>
          </p:cNvPr>
          <p:cNvSpPr>
            <a:spLocks noGrp="1"/>
          </p:cNvSpPr>
          <p:nvPr>
            <p:ph type="title"/>
          </p:nvPr>
        </p:nvSpPr>
        <p:spPr>
          <a:xfrm>
            <a:off x="530352" y="799521"/>
            <a:ext cx="5565648" cy="2179601"/>
          </a:xfrm>
        </p:spPr>
        <p:txBody>
          <a:bodyPr vert="horz" lIns="91440" tIns="45720" rIns="91440" bIns="45720" rtlCol="0" anchor="b">
            <a:normAutofit/>
          </a:bodyPr>
          <a:lstStyle/>
          <a:p>
            <a:r>
              <a:rPr lang="en-US">
                <a:solidFill>
                  <a:srgbClr val="FFFFFF"/>
                </a:solidFill>
              </a:rPr>
              <a:t>Trả lời 3 câu hỏi suy nghiệm</a:t>
            </a:r>
          </a:p>
        </p:txBody>
      </p:sp>
      <p:sp>
        <p:nvSpPr>
          <p:cNvPr id="3" name="Text Placeholder 2">
            <a:extLst>
              <a:ext uri="{FF2B5EF4-FFF2-40B4-BE49-F238E27FC236}">
                <a16:creationId xmlns:a16="http://schemas.microsoft.com/office/drawing/2014/main" id="{87919210-8087-3848-B431-5EF68704C588}"/>
              </a:ext>
            </a:extLst>
          </p:cNvPr>
          <p:cNvSpPr>
            <a:spLocks noGrp="1"/>
          </p:cNvSpPr>
          <p:nvPr>
            <p:ph type="body" idx="1"/>
          </p:nvPr>
        </p:nvSpPr>
        <p:spPr>
          <a:xfrm>
            <a:off x="530352" y="3624760"/>
            <a:ext cx="4511782" cy="1633040"/>
          </a:xfrm>
        </p:spPr>
        <p:txBody>
          <a:bodyPr vert="horz" lIns="91440" tIns="45720" rIns="91440" bIns="45720" rtlCol="0">
            <a:normAutofit/>
          </a:bodyPr>
          <a:lstStyle/>
          <a:p>
            <a:r>
              <a:rPr lang="en-US" sz="3600" b="1" dirty="0" err="1">
                <a:solidFill>
                  <a:srgbClr val="FFFF00"/>
                </a:solidFill>
              </a:rPr>
              <a:t>Văn</a:t>
            </a:r>
            <a:r>
              <a:rPr lang="en-US" sz="3600" b="1" dirty="0">
                <a:solidFill>
                  <a:srgbClr val="FFFF00"/>
                </a:solidFill>
              </a:rPr>
              <a:t> </a:t>
            </a:r>
            <a:r>
              <a:rPr lang="en-US" sz="3600" b="1" dirty="0" err="1">
                <a:solidFill>
                  <a:srgbClr val="FFFF00"/>
                </a:solidFill>
              </a:rPr>
              <a:t>Hoá</a:t>
            </a:r>
            <a:r>
              <a:rPr lang="en-US" sz="3600" b="1" dirty="0">
                <a:solidFill>
                  <a:srgbClr val="FFFF00"/>
                </a:solidFill>
              </a:rPr>
              <a:t> </a:t>
            </a:r>
            <a:r>
              <a:rPr lang="en-US" sz="3600" b="1" dirty="0" err="1">
                <a:solidFill>
                  <a:srgbClr val="FFFF00"/>
                </a:solidFill>
              </a:rPr>
              <a:t>và</a:t>
            </a:r>
            <a:r>
              <a:rPr lang="en-US" sz="3600" b="1" dirty="0">
                <a:solidFill>
                  <a:srgbClr val="FFFF00"/>
                </a:solidFill>
              </a:rPr>
              <a:t> </a:t>
            </a:r>
            <a:r>
              <a:rPr lang="en-US" sz="3600" b="1" dirty="0" err="1">
                <a:solidFill>
                  <a:srgbClr val="FFFF00"/>
                </a:solidFill>
              </a:rPr>
              <a:t>Giá</a:t>
            </a:r>
            <a:r>
              <a:rPr lang="en-US" sz="3600" b="1" dirty="0">
                <a:solidFill>
                  <a:srgbClr val="FFFF00"/>
                </a:solidFill>
              </a:rPr>
              <a:t> </a:t>
            </a:r>
            <a:r>
              <a:rPr lang="en-US" sz="3600" b="1" dirty="0" err="1">
                <a:solidFill>
                  <a:srgbClr val="FFFF00"/>
                </a:solidFill>
              </a:rPr>
              <a:t>Trị</a:t>
            </a:r>
            <a:r>
              <a:rPr lang="en-US" sz="3600" b="1" dirty="0">
                <a:solidFill>
                  <a:srgbClr val="FFFF00"/>
                </a:solidFill>
              </a:rPr>
              <a:t> </a:t>
            </a:r>
            <a:r>
              <a:rPr lang="en-US" sz="3600" b="1" dirty="0" err="1">
                <a:solidFill>
                  <a:srgbClr val="FFFF00"/>
                </a:solidFill>
              </a:rPr>
              <a:t>Thiên</a:t>
            </a:r>
            <a:r>
              <a:rPr lang="en-US" sz="3600" b="1" dirty="0">
                <a:solidFill>
                  <a:srgbClr val="FFFF00"/>
                </a:solidFill>
              </a:rPr>
              <a:t> </a:t>
            </a:r>
            <a:r>
              <a:rPr lang="en-US" sz="3600" b="1" dirty="0" err="1">
                <a:solidFill>
                  <a:srgbClr val="FFFF00"/>
                </a:solidFill>
              </a:rPr>
              <a:t>Đàng</a:t>
            </a:r>
            <a:endParaRPr lang="en-US" sz="3600" b="1" dirty="0">
              <a:solidFill>
                <a:srgbClr val="FFFF00"/>
              </a:solidFill>
            </a:endParaRPr>
          </a:p>
        </p:txBody>
      </p:sp>
      <p:grpSp>
        <p:nvGrpSpPr>
          <p:cNvPr id="34" name="Graphic 78">
            <a:extLst>
              <a:ext uri="{FF2B5EF4-FFF2-40B4-BE49-F238E27FC236}">
                <a16:creationId xmlns:a16="http://schemas.microsoft.com/office/drawing/2014/main" id="{DBBA0A0D-8F6A-400A-9E49-8C008E2C7D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267662"/>
            <a:ext cx="972241" cy="45718"/>
            <a:chOff x="4886325" y="3371754"/>
            <a:chExt cx="2418492" cy="113728"/>
          </a:xfrm>
          <a:solidFill>
            <a:schemeClr val="accent1"/>
          </a:solidFill>
        </p:grpSpPr>
        <p:sp>
          <p:nvSpPr>
            <p:cNvPr id="35" name="Graphic 78">
              <a:extLst>
                <a:ext uri="{FF2B5EF4-FFF2-40B4-BE49-F238E27FC236}">
                  <a16:creationId xmlns:a16="http://schemas.microsoft.com/office/drawing/2014/main" id="{A5DD701E-4BC9-48E3-AF4F-013B52D63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36" name="Graphic 78">
              <a:extLst>
                <a:ext uri="{FF2B5EF4-FFF2-40B4-BE49-F238E27FC236}">
                  <a16:creationId xmlns:a16="http://schemas.microsoft.com/office/drawing/2014/main" id="{FB658B62-664D-4B3B-BBDA-235666290B4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37" name="Graphic 78">
                <a:extLst>
                  <a:ext uri="{FF2B5EF4-FFF2-40B4-BE49-F238E27FC236}">
                    <a16:creationId xmlns:a16="http://schemas.microsoft.com/office/drawing/2014/main" id="{B11F9D25-67B1-4BDB-A290-97B93A19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38" name="Graphic 78">
                <a:extLst>
                  <a:ext uri="{FF2B5EF4-FFF2-40B4-BE49-F238E27FC236}">
                    <a16:creationId xmlns:a16="http://schemas.microsoft.com/office/drawing/2014/main" id="{B9D5C40A-1B1B-4C25-9707-E8F1CF6E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39" name="Graphic 78">
                <a:extLst>
                  <a:ext uri="{FF2B5EF4-FFF2-40B4-BE49-F238E27FC236}">
                    <a16:creationId xmlns:a16="http://schemas.microsoft.com/office/drawing/2014/main" id="{2DD0C1D6-FF64-45AB-8775-83AB3C470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40" name="Graphic 78">
                <a:extLst>
                  <a:ext uri="{FF2B5EF4-FFF2-40B4-BE49-F238E27FC236}">
                    <a16:creationId xmlns:a16="http://schemas.microsoft.com/office/drawing/2014/main" id="{15AFBB84-8485-4329-89FC-04663D985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90868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98"/>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Freeform: Shape 9">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E121674-9C3F-9E47-9BE5-A331539BDB83}"/>
              </a:ext>
            </a:extLst>
          </p:cNvPr>
          <p:cNvSpPr>
            <a:spLocks noGrp="1"/>
          </p:cNvSpPr>
          <p:nvPr>
            <p:ph type="title"/>
          </p:nvPr>
        </p:nvSpPr>
        <p:spPr>
          <a:xfrm>
            <a:off x="525717" y="787068"/>
            <a:ext cx="7602283" cy="1455091"/>
          </a:xfrm>
        </p:spPr>
        <p:txBody>
          <a:bodyPr>
            <a:normAutofit/>
          </a:bodyPr>
          <a:lstStyle/>
          <a:p>
            <a:r>
              <a:rPr lang="en-US" dirty="0"/>
              <a:t>MUỐI CỦA ĐẤT (</a:t>
            </a:r>
            <a:r>
              <a:rPr lang="vi-VN" dirty="0"/>
              <a:t>Các ngươi là muối của đất)</a:t>
            </a:r>
            <a:endParaRPr lang="en-US" dirty="0"/>
          </a:p>
        </p:txBody>
      </p:sp>
      <p:grpSp>
        <p:nvGrpSpPr>
          <p:cNvPr id="12"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13"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4"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5"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6"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7"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8"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Content Placeholder 2">
            <a:extLst>
              <a:ext uri="{FF2B5EF4-FFF2-40B4-BE49-F238E27FC236}">
                <a16:creationId xmlns:a16="http://schemas.microsoft.com/office/drawing/2014/main" id="{B72A4111-F405-4E49-A77E-125C41C8E1AD}"/>
              </a:ext>
            </a:extLst>
          </p:cNvPr>
          <p:cNvSpPr>
            <a:spLocks noGrp="1"/>
          </p:cNvSpPr>
          <p:nvPr>
            <p:ph idx="1"/>
          </p:nvPr>
        </p:nvSpPr>
        <p:spPr>
          <a:xfrm>
            <a:off x="525717" y="2796427"/>
            <a:ext cx="7602283" cy="3274503"/>
          </a:xfrm>
        </p:spPr>
        <p:txBody>
          <a:bodyPr>
            <a:normAutofit/>
          </a:bodyPr>
          <a:lstStyle/>
          <a:p>
            <a:r>
              <a:rPr lang="en-US" sz="2400" b="1" dirty="0" err="1"/>
              <a:t>Sự</a:t>
            </a:r>
            <a:r>
              <a:rPr lang="en-US" sz="2400" b="1" dirty="0"/>
              <a:t> </a:t>
            </a:r>
            <a:r>
              <a:rPr lang="en-US" sz="2400" b="1" dirty="0" err="1"/>
              <a:t>cao</a:t>
            </a:r>
            <a:r>
              <a:rPr lang="en-US" sz="2400" b="1" dirty="0"/>
              <a:t> </a:t>
            </a:r>
            <a:r>
              <a:rPr lang="en-US" sz="2400" b="1" dirty="0" err="1"/>
              <a:t>quý</a:t>
            </a:r>
            <a:r>
              <a:rPr lang="en-US" sz="2400" b="1" dirty="0"/>
              <a:t> </a:t>
            </a:r>
            <a:r>
              <a:rPr lang="en-US" sz="2400" b="1" dirty="0" err="1"/>
              <a:t>của</a:t>
            </a:r>
            <a:r>
              <a:rPr lang="en-US" sz="2400" b="1" dirty="0"/>
              <a:t> </a:t>
            </a:r>
            <a:r>
              <a:rPr lang="en-US" sz="2400" b="1" dirty="0" err="1"/>
              <a:t>tín</a:t>
            </a:r>
            <a:r>
              <a:rPr lang="en-US" sz="2400" b="1" dirty="0"/>
              <a:t> </a:t>
            </a:r>
            <a:r>
              <a:rPr lang="en-US" sz="2400" b="1" dirty="0" err="1"/>
              <a:t>đồ</a:t>
            </a:r>
            <a:r>
              <a:rPr lang="en-US" sz="2400" b="1" dirty="0"/>
              <a:t> </a:t>
            </a:r>
            <a:r>
              <a:rPr lang="en-US" sz="2400" b="1" dirty="0" err="1"/>
              <a:t>Đấng</a:t>
            </a:r>
            <a:r>
              <a:rPr lang="en-US" sz="2400" b="1" dirty="0"/>
              <a:t> Christ: </a:t>
            </a:r>
          </a:p>
          <a:p>
            <a:r>
              <a:rPr lang="en-US" sz="2400" dirty="0"/>
              <a:t>	</a:t>
            </a:r>
            <a:r>
              <a:rPr lang="en-US" sz="2400" dirty="0" err="1"/>
              <a:t>Chúng</a:t>
            </a:r>
            <a:r>
              <a:rPr lang="en-US" sz="2400" dirty="0"/>
              <a:t> ta </a:t>
            </a:r>
            <a:r>
              <a:rPr lang="en-US" sz="2400" dirty="0" err="1"/>
              <a:t>chẳng</a:t>
            </a:r>
            <a:r>
              <a:rPr lang="en-US" sz="2400" dirty="0"/>
              <a:t> </a:t>
            </a:r>
            <a:r>
              <a:rPr lang="en-US" sz="2400" dirty="0" err="1"/>
              <a:t>những</a:t>
            </a:r>
            <a:r>
              <a:rPr lang="en-US" sz="2400" dirty="0"/>
              <a:t> </a:t>
            </a:r>
            <a:r>
              <a:rPr lang="en-US" sz="2400" dirty="0" err="1"/>
              <a:t>bảo</a:t>
            </a:r>
            <a:r>
              <a:rPr lang="en-US" sz="2400" dirty="0"/>
              <a:t> </a:t>
            </a:r>
            <a:r>
              <a:rPr lang="en-US" sz="2400" dirty="0" err="1"/>
              <a:t>vệ</a:t>
            </a:r>
            <a:r>
              <a:rPr lang="en-US" sz="2400" dirty="0"/>
              <a:t> </a:t>
            </a:r>
            <a:r>
              <a:rPr lang="en-US" sz="2400" dirty="0" err="1"/>
              <a:t>thế</a:t>
            </a:r>
            <a:r>
              <a:rPr lang="en-US" sz="2400" dirty="0"/>
              <a:t> </a:t>
            </a:r>
            <a:r>
              <a:rPr lang="en-US" sz="2400" dirty="0" err="1"/>
              <a:t>gian</a:t>
            </a:r>
            <a:r>
              <a:rPr lang="en-US" sz="2400" dirty="0"/>
              <a:t> </a:t>
            </a:r>
            <a:r>
              <a:rPr lang="en-US" sz="2400" dirty="0" err="1"/>
              <a:t>khỏi</a:t>
            </a:r>
            <a:r>
              <a:rPr lang="en-US" sz="2400" dirty="0"/>
              <a:t> </a:t>
            </a:r>
            <a:r>
              <a:rPr lang="en-US" sz="2400" dirty="0" err="1"/>
              <a:t>bị</a:t>
            </a:r>
            <a:r>
              <a:rPr lang="en-US" sz="2400" dirty="0"/>
              <a:t> </a:t>
            </a:r>
            <a:r>
              <a:rPr lang="en-US" sz="2400" dirty="0" err="1"/>
              <a:t>huỷ</a:t>
            </a:r>
            <a:r>
              <a:rPr lang="en-US" sz="2400" dirty="0"/>
              <a:t> </a:t>
            </a:r>
            <a:r>
              <a:rPr lang="en-US" sz="2400" dirty="0" err="1"/>
              <a:t>diệt</a:t>
            </a:r>
            <a:r>
              <a:rPr lang="en-US" sz="2400" dirty="0"/>
              <a:t> </a:t>
            </a:r>
            <a:r>
              <a:rPr lang="en-US" sz="2400" dirty="0" err="1"/>
              <a:t>nhưng</a:t>
            </a:r>
            <a:r>
              <a:rPr lang="en-US" sz="2400" dirty="0"/>
              <a:t> </a:t>
            </a:r>
            <a:r>
              <a:rPr lang="en-US" sz="2400" dirty="0" err="1"/>
              <a:t>ngược</a:t>
            </a:r>
            <a:r>
              <a:rPr lang="en-US" sz="2400" dirty="0"/>
              <a:t> </a:t>
            </a:r>
            <a:r>
              <a:rPr lang="en-US" sz="2400" dirty="0" err="1"/>
              <a:t>lại</a:t>
            </a:r>
            <a:r>
              <a:rPr lang="en-US" sz="2400" dirty="0"/>
              <a:t> </a:t>
            </a:r>
            <a:r>
              <a:rPr lang="en-US" sz="2400" dirty="0" err="1"/>
              <a:t>thế</a:t>
            </a:r>
            <a:r>
              <a:rPr lang="en-US" sz="2400" dirty="0"/>
              <a:t> </a:t>
            </a:r>
            <a:r>
              <a:rPr lang="en-US" sz="2400" dirty="0" err="1"/>
              <a:t>gian</a:t>
            </a:r>
            <a:r>
              <a:rPr lang="en-US" sz="2400" dirty="0"/>
              <a:t> </a:t>
            </a:r>
            <a:r>
              <a:rPr lang="en-US" sz="2400" dirty="0" err="1"/>
              <a:t>còn</a:t>
            </a:r>
            <a:r>
              <a:rPr lang="en-US" sz="2400" dirty="0"/>
              <a:t> </a:t>
            </a:r>
            <a:r>
              <a:rPr lang="en-US" sz="2400" dirty="0" err="1"/>
              <a:t>có</a:t>
            </a:r>
            <a:r>
              <a:rPr lang="en-US" sz="2400" dirty="0"/>
              <a:t> </a:t>
            </a:r>
            <a:r>
              <a:rPr lang="en-US" sz="2400" dirty="0" err="1"/>
              <a:t>cơ</a:t>
            </a:r>
            <a:r>
              <a:rPr lang="en-US" sz="2400" dirty="0"/>
              <a:t> </a:t>
            </a:r>
            <a:r>
              <a:rPr lang="en-US" sz="2400" dirty="0" err="1"/>
              <a:t>hội</a:t>
            </a:r>
            <a:r>
              <a:rPr lang="en-US" sz="2400" dirty="0"/>
              <a:t> </a:t>
            </a:r>
            <a:r>
              <a:rPr lang="en-US" sz="2400" dirty="0" err="1"/>
              <a:t>được</a:t>
            </a:r>
            <a:r>
              <a:rPr lang="en-US" sz="2400" dirty="0"/>
              <a:t> </a:t>
            </a:r>
            <a:r>
              <a:rPr lang="en-US" sz="2400" dirty="0" err="1"/>
              <a:t>cứu</a:t>
            </a:r>
            <a:r>
              <a:rPr lang="en-US" sz="2400" dirty="0"/>
              <a:t> </a:t>
            </a:r>
            <a:r>
              <a:rPr lang="en-US" sz="2400" dirty="0" err="1"/>
              <a:t>khỏi</a:t>
            </a:r>
            <a:r>
              <a:rPr lang="en-US" sz="2400" dirty="0"/>
              <a:t> </a:t>
            </a:r>
            <a:r>
              <a:rPr lang="en-US" sz="2400" dirty="0" err="1"/>
              <a:t>sự</a:t>
            </a:r>
            <a:r>
              <a:rPr lang="en-US" sz="2400" dirty="0"/>
              <a:t> </a:t>
            </a:r>
            <a:r>
              <a:rPr lang="en-US" sz="2400" dirty="0" err="1"/>
              <a:t>chết</a:t>
            </a:r>
            <a:r>
              <a:rPr lang="en-US" sz="2400" dirty="0"/>
              <a:t> </a:t>
            </a:r>
            <a:r>
              <a:rPr lang="en-US" sz="2400" dirty="0" err="1"/>
              <a:t>đời</a:t>
            </a:r>
            <a:r>
              <a:rPr lang="en-US" sz="2400" dirty="0"/>
              <a:t> </a:t>
            </a:r>
            <a:r>
              <a:rPr lang="en-US" sz="2400" dirty="0" err="1"/>
              <a:t>đời</a:t>
            </a:r>
            <a:r>
              <a:rPr lang="en-US" sz="2400" dirty="0"/>
              <a:t>:</a:t>
            </a:r>
          </a:p>
          <a:p>
            <a:r>
              <a:rPr lang="en-US" sz="2400" dirty="0"/>
              <a:t>	Khi </a:t>
            </a:r>
            <a:r>
              <a:rPr lang="en-US" sz="2400" dirty="0" err="1"/>
              <a:t>Chúa</a:t>
            </a:r>
            <a:r>
              <a:rPr lang="en-US" sz="2400" dirty="0"/>
              <a:t> </a:t>
            </a:r>
            <a:r>
              <a:rPr lang="en-US" sz="2400" dirty="0" err="1"/>
              <a:t>sai</a:t>
            </a:r>
            <a:r>
              <a:rPr lang="en-US" sz="2400" dirty="0"/>
              <a:t> </a:t>
            </a:r>
            <a:r>
              <a:rPr lang="en-US" sz="2400" dirty="0" err="1"/>
              <a:t>phái</a:t>
            </a:r>
            <a:r>
              <a:rPr lang="en-US" sz="2400" dirty="0"/>
              <a:t> </a:t>
            </a:r>
            <a:r>
              <a:rPr lang="en-US" sz="2400" dirty="0" err="1"/>
              <a:t>chúng</a:t>
            </a:r>
            <a:r>
              <a:rPr lang="en-US" sz="2400" dirty="0"/>
              <a:t> ta </a:t>
            </a:r>
            <a:r>
              <a:rPr lang="en-US" sz="2400" dirty="0" err="1"/>
              <a:t>rao</a:t>
            </a:r>
            <a:r>
              <a:rPr lang="en-US" sz="2400" dirty="0"/>
              <a:t> </a:t>
            </a:r>
            <a:r>
              <a:rPr lang="en-US" sz="2400" dirty="0" err="1"/>
              <a:t>giãng</a:t>
            </a:r>
            <a:r>
              <a:rPr lang="en-US" sz="2400" dirty="0"/>
              <a:t> Tin </a:t>
            </a:r>
            <a:r>
              <a:rPr lang="en-US" sz="2400" dirty="0" err="1"/>
              <a:t>Lành</a:t>
            </a:r>
            <a:r>
              <a:rPr lang="en-US" sz="2400" dirty="0"/>
              <a:t> </a:t>
            </a:r>
            <a:r>
              <a:rPr lang="en-US" sz="2400" dirty="0" err="1"/>
              <a:t>cho</a:t>
            </a:r>
            <a:r>
              <a:rPr lang="en-US" sz="2400" dirty="0"/>
              <a:t> </a:t>
            </a:r>
            <a:r>
              <a:rPr lang="en-US" sz="2400" dirty="0" err="1"/>
              <a:t>muôn</a:t>
            </a:r>
            <a:r>
              <a:rPr lang="en-US" sz="2400" dirty="0"/>
              <a:t> </a:t>
            </a:r>
            <a:r>
              <a:rPr lang="en-US" sz="2400" dirty="0" err="1"/>
              <a:t>dân</a:t>
            </a:r>
            <a:r>
              <a:rPr lang="en-US" sz="2400" dirty="0"/>
              <a:t>.</a:t>
            </a:r>
          </a:p>
        </p:txBody>
      </p:sp>
      <p:sp>
        <p:nvSpPr>
          <p:cNvPr id="20" name="Freeform: Shape 19">
            <a:extLst>
              <a:ext uri="{FF2B5EF4-FFF2-40B4-BE49-F238E27FC236}">
                <a16:creationId xmlns:a16="http://schemas.microsoft.com/office/drawing/2014/main" id="{D5B4F0F5-BE58-4EC0-B650-A71A07437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2" name="Group 21">
            <a:extLst>
              <a:ext uri="{FF2B5EF4-FFF2-40B4-BE49-F238E27FC236}">
                <a16:creationId xmlns:a16="http://schemas.microsoft.com/office/drawing/2014/main" id="{E700C1F5-B637-45FE-96CC-270D263A59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23" name="Freeform: Shape 22">
              <a:extLst>
                <a:ext uri="{FF2B5EF4-FFF2-40B4-BE49-F238E27FC236}">
                  <a16:creationId xmlns:a16="http://schemas.microsoft.com/office/drawing/2014/main" id="{83DA22C9-3830-4323-9087-6D7C1E6AA3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Freeform: Shape 23">
              <a:extLst>
                <a:ext uri="{FF2B5EF4-FFF2-40B4-BE49-F238E27FC236}">
                  <a16:creationId xmlns:a16="http://schemas.microsoft.com/office/drawing/2014/main" id="{A5AC4DA9-FD16-4055-8D2D-95D615C03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5" name="Freeform: Shape 24">
              <a:extLst>
                <a:ext uri="{FF2B5EF4-FFF2-40B4-BE49-F238E27FC236}">
                  <a16:creationId xmlns:a16="http://schemas.microsoft.com/office/drawing/2014/main" id="{8BA7D58E-9AB5-4B54-A635-2E86BEC7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6" name="Graphic 12">
              <a:extLst>
                <a:ext uri="{FF2B5EF4-FFF2-40B4-BE49-F238E27FC236}">
                  <a16:creationId xmlns:a16="http://schemas.microsoft.com/office/drawing/2014/main" id="{B7D72779-BBD2-4D64-B6B1-E052E227EB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7" name="Graphic 15">
              <a:extLst>
                <a:ext uri="{FF2B5EF4-FFF2-40B4-BE49-F238E27FC236}">
                  <a16:creationId xmlns:a16="http://schemas.microsoft.com/office/drawing/2014/main" id="{569BD34C-BFEF-4FB1-A094-2D9E687CD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8" name="Graphic 15">
              <a:extLst>
                <a:ext uri="{FF2B5EF4-FFF2-40B4-BE49-F238E27FC236}">
                  <a16:creationId xmlns:a16="http://schemas.microsoft.com/office/drawing/2014/main" id="{DC258A66-ED52-4FA3-96CE-7932E91F5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BEC6A48C-21EF-4485-9836-044550003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494059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98"/>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Freeform: Shape 9">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E121674-9C3F-9E47-9BE5-A331539BDB83}"/>
              </a:ext>
            </a:extLst>
          </p:cNvPr>
          <p:cNvSpPr>
            <a:spLocks noGrp="1"/>
          </p:cNvSpPr>
          <p:nvPr>
            <p:ph type="title"/>
          </p:nvPr>
        </p:nvSpPr>
        <p:spPr>
          <a:xfrm>
            <a:off x="525717" y="787068"/>
            <a:ext cx="7602283" cy="1455091"/>
          </a:xfrm>
        </p:spPr>
        <p:txBody>
          <a:bodyPr>
            <a:noAutofit/>
          </a:bodyPr>
          <a:lstStyle/>
          <a:p>
            <a:r>
              <a:rPr lang="en-US" sz="2400" dirty="0"/>
              <a:t>MUỐI CỦA ĐẤT (</a:t>
            </a:r>
            <a:r>
              <a:rPr lang="vi-VN" sz="2400" dirty="0"/>
              <a:t>song nếu mất mặn đi, thì sẽ lấy giống chi mà làm cho mặn lại? Muối ấy không dùng chi được nữa, chỉ phải quăng ra ngoài và bị người ta đạp dưới chân)</a:t>
            </a:r>
            <a:endParaRPr lang="en-US" sz="2400" dirty="0"/>
          </a:p>
        </p:txBody>
      </p:sp>
      <p:grpSp>
        <p:nvGrpSpPr>
          <p:cNvPr id="12"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13"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4"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5"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6"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7"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8"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Content Placeholder 2">
            <a:extLst>
              <a:ext uri="{FF2B5EF4-FFF2-40B4-BE49-F238E27FC236}">
                <a16:creationId xmlns:a16="http://schemas.microsoft.com/office/drawing/2014/main" id="{B72A4111-F405-4E49-A77E-125C41C8E1AD}"/>
              </a:ext>
            </a:extLst>
          </p:cNvPr>
          <p:cNvSpPr>
            <a:spLocks noGrp="1"/>
          </p:cNvSpPr>
          <p:nvPr>
            <p:ph idx="1"/>
          </p:nvPr>
        </p:nvSpPr>
        <p:spPr>
          <a:xfrm>
            <a:off x="525717" y="2796427"/>
            <a:ext cx="7964337" cy="3576793"/>
          </a:xfrm>
        </p:spPr>
        <p:txBody>
          <a:bodyPr>
            <a:normAutofit fontScale="92500"/>
          </a:bodyPr>
          <a:lstStyle/>
          <a:p>
            <a:r>
              <a:rPr lang="en-US" sz="2400" dirty="0" err="1"/>
              <a:t>Có</a:t>
            </a:r>
            <a:r>
              <a:rPr lang="en-US" sz="2400" dirty="0"/>
              <a:t> bao </a:t>
            </a:r>
            <a:r>
              <a:rPr lang="en-US" sz="2400" dirty="0" err="1"/>
              <a:t>giờ</a:t>
            </a:r>
            <a:r>
              <a:rPr lang="en-US" sz="2400" dirty="0"/>
              <a:t> </a:t>
            </a:r>
            <a:r>
              <a:rPr lang="en-US" sz="2400" dirty="0" err="1"/>
              <a:t>muối</a:t>
            </a:r>
            <a:r>
              <a:rPr lang="en-US" sz="2400" dirty="0"/>
              <a:t> </a:t>
            </a:r>
            <a:r>
              <a:rPr lang="en-US" sz="2400" dirty="0" err="1"/>
              <a:t>mắt</a:t>
            </a:r>
            <a:r>
              <a:rPr lang="en-US" sz="2400" dirty="0"/>
              <a:t> </a:t>
            </a:r>
            <a:r>
              <a:rPr lang="en-US" sz="2400" dirty="0" err="1"/>
              <a:t>vị</a:t>
            </a:r>
            <a:r>
              <a:rPr lang="en-US" sz="2400" dirty="0"/>
              <a:t> </a:t>
            </a:r>
            <a:r>
              <a:rPr lang="en-US" sz="2400" dirty="0" err="1"/>
              <a:t>mặn</a:t>
            </a:r>
            <a:r>
              <a:rPr lang="en-US" sz="2400" dirty="0"/>
              <a:t>? </a:t>
            </a:r>
            <a:r>
              <a:rPr lang="en-US" sz="2400" dirty="0" err="1"/>
              <a:t>Không</a:t>
            </a:r>
            <a:r>
              <a:rPr lang="en-US" sz="2400" dirty="0"/>
              <a:t> bao </a:t>
            </a:r>
            <a:r>
              <a:rPr lang="en-US" sz="2400" dirty="0" err="1"/>
              <a:t>giờ</a:t>
            </a:r>
            <a:r>
              <a:rPr lang="en-US" sz="2400" dirty="0"/>
              <a:t>. </a:t>
            </a:r>
          </a:p>
          <a:p>
            <a:r>
              <a:rPr lang="en-US" sz="2400" dirty="0"/>
              <a:t>	</a:t>
            </a:r>
            <a:r>
              <a:rPr lang="en-US" sz="2400" dirty="0" err="1"/>
              <a:t>Muối</a:t>
            </a:r>
            <a:r>
              <a:rPr lang="en-US" sz="2400" dirty="0"/>
              <a:t> </a:t>
            </a:r>
            <a:r>
              <a:rPr lang="en-US" sz="2400" dirty="0" err="1"/>
              <a:t>không</a:t>
            </a:r>
            <a:r>
              <a:rPr lang="en-US" sz="2400" dirty="0"/>
              <a:t> </a:t>
            </a:r>
            <a:r>
              <a:rPr lang="en-US" sz="2400" dirty="0" err="1"/>
              <a:t>có</a:t>
            </a:r>
            <a:r>
              <a:rPr lang="en-US" sz="2400" dirty="0"/>
              <a:t> </a:t>
            </a:r>
            <a:r>
              <a:rPr lang="en-US" sz="2400" dirty="0" err="1"/>
              <a:t>vị</a:t>
            </a:r>
            <a:r>
              <a:rPr lang="en-US" sz="2400" dirty="0"/>
              <a:t> </a:t>
            </a:r>
            <a:r>
              <a:rPr lang="en-US" sz="2400" dirty="0" err="1"/>
              <a:t>mặn</a:t>
            </a:r>
            <a:r>
              <a:rPr lang="en-US" sz="2400" dirty="0"/>
              <a:t> </a:t>
            </a:r>
            <a:r>
              <a:rPr lang="en-US" sz="2400" dirty="0" err="1"/>
              <a:t>vì</a:t>
            </a:r>
            <a:r>
              <a:rPr lang="en-US" sz="2400" dirty="0"/>
              <a:t> </a:t>
            </a:r>
            <a:r>
              <a:rPr lang="en-US" sz="2400" dirty="0" err="1"/>
              <a:t>nó</a:t>
            </a:r>
            <a:r>
              <a:rPr lang="en-US" sz="2400" dirty="0"/>
              <a:t> </a:t>
            </a:r>
            <a:r>
              <a:rPr lang="en-US" sz="2400" dirty="0" err="1"/>
              <a:t>không</a:t>
            </a:r>
            <a:r>
              <a:rPr lang="en-US" sz="2400" dirty="0"/>
              <a:t> </a:t>
            </a:r>
            <a:r>
              <a:rPr lang="en-US" sz="2400" dirty="0" err="1"/>
              <a:t>phải</a:t>
            </a:r>
            <a:r>
              <a:rPr lang="en-US" sz="2400" dirty="0"/>
              <a:t> </a:t>
            </a:r>
            <a:r>
              <a:rPr lang="en-US" sz="2400" dirty="0" err="1"/>
              <a:t>là</a:t>
            </a:r>
            <a:r>
              <a:rPr lang="en-US" sz="2400" dirty="0"/>
              <a:t> </a:t>
            </a:r>
            <a:r>
              <a:rPr lang="en-US" sz="2400" dirty="0" err="1"/>
              <a:t>muối</a:t>
            </a:r>
            <a:r>
              <a:rPr lang="en-US" sz="2400" dirty="0"/>
              <a:t>. </a:t>
            </a:r>
          </a:p>
          <a:p>
            <a:r>
              <a:rPr lang="en-US" sz="2400" dirty="0"/>
              <a:t>	</a:t>
            </a:r>
            <a:r>
              <a:rPr lang="en-US" sz="2400" dirty="0" err="1"/>
              <a:t>Tín</a:t>
            </a:r>
            <a:r>
              <a:rPr lang="en-US" sz="2400" dirty="0"/>
              <a:t> </a:t>
            </a:r>
            <a:r>
              <a:rPr lang="en-US" sz="2400" dirty="0" err="1"/>
              <a:t>đồ</a:t>
            </a:r>
            <a:r>
              <a:rPr lang="en-US" sz="2400" dirty="0"/>
              <a:t> </a:t>
            </a:r>
            <a:r>
              <a:rPr lang="en-US" sz="2400" dirty="0" err="1"/>
              <a:t>không</a:t>
            </a:r>
            <a:r>
              <a:rPr lang="en-US" sz="2400" dirty="0"/>
              <a:t> </a:t>
            </a:r>
            <a:r>
              <a:rPr lang="en-US" sz="2400" dirty="0" err="1"/>
              <a:t>còn</a:t>
            </a:r>
            <a:r>
              <a:rPr lang="en-US" sz="2400" dirty="0"/>
              <a:t> </a:t>
            </a:r>
            <a:r>
              <a:rPr lang="en-US" sz="2400" dirty="0" err="1"/>
              <a:t>mặn</a:t>
            </a:r>
            <a:r>
              <a:rPr lang="en-US" sz="2400" dirty="0"/>
              <a:t> </a:t>
            </a:r>
            <a:r>
              <a:rPr lang="en-US" sz="2400" dirty="0" err="1"/>
              <a:t>vì</a:t>
            </a:r>
            <a:r>
              <a:rPr lang="en-US" sz="2400" dirty="0"/>
              <a:t> </a:t>
            </a:r>
            <a:r>
              <a:rPr lang="en-US" sz="2400" dirty="0" err="1"/>
              <a:t>không</a:t>
            </a:r>
            <a:r>
              <a:rPr lang="en-US" sz="2400" dirty="0"/>
              <a:t> </a:t>
            </a:r>
            <a:r>
              <a:rPr lang="en-US" sz="2400" dirty="0" err="1"/>
              <a:t>phải</a:t>
            </a:r>
            <a:r>
              <a:rPr lang="en-US" sz="2400" dirty="0"/>
              <a:t> </a:t>
            </a:r>
            <a:r>
              <a:rPr lang="en-US" sz="2400" dirty="0" err="1"/>
              <a:t>là</a:t>
            </a:r>
            <a:r>
              <a:rPr lang="en-US" sz="2400" dirty="0"/>
              <a:t> </a:t>
            </a:r>
            <a:r>
              <a:rPr lang="en-US" sz="2400" dirty="0" err="1"/>
              <a:t>tín</a:t>
            </a:r>
            <a:r>
              <a:rPr lang="en-US" sz="2400" dirty="0"/>
              <a:t> </a:t>
            </a:r>
            <a:r>
              <a:rPr lang="en-US" sz="2400" dirty="0" err="1"/>
              <a:t>đồ</a:t>
            </a:r>
            <a:r>
              <a:rPr lang="en-US" sz="2400" dirty="0"/>
              <a:t> </a:t>
            </a:r>
            <a:r>
              <a:rPr lang="en-US" sz="2400" dirty="0" err="1"/>
              <a:t>thật</a:t>
            </a:r>
            <a:r>
              <a:rPr lang="en-US" sz="2400" dirty="0"/>
              <a:t>.</a:t>
            </a:r>
          </a:p>
          <a:p>
            <a:endParaRPr lang="en-US" sz="2400" dirty="0"/>
          </a:p>
          <a:p>
            <a:r>
              <a:rPr lang="en-US" sz="2400" dirty="0"/>
              <a:t>	</a:t>
            </a:r>
            <a:r>
              <a:rPr lang="en-US" sz="2400" dirty="0" err="1"/>
              <a:t>Tín</a:t>
            </a:r>
            <a:r>
              <a:rPr lang="en-US" sz="2400" dirty="0"/>
              <a:t> </a:t>
            </a:r>
            <a:r>
              <a:rPr lang="en-US" sz="2400" dirty="0" err="1"/>
              <a:t>đồ</a:t>
            </a:r>
            <a:r>
              <a:rPr lang="en-US" sz="2400" dirty="0"/>
              <a:t> </a:t>
            </a:r>
            <a:r>
              <a:rPr lang="en-US" sz="2400" dirty="0" err="1"/>
              <a:t>chỉ</a:t>
            </a:r>
            <a:r>
              <a:rPr lang="en-US" sz="2400" dirty="0"/>
              <a:t> </a:t>
            </a:r>
            <a:r>
              <a:rPr lang="en-US" sz="2400" dirty="0" err="1"/>
              <a:t>danh</a:t>
            </a:r>
            <a:r>
              <a:rPr lang="en-US" sz="2400" dirty="0"/>
              <a:t> </a:t>
            </a:r>
            <a:r>
              <a:rPr lang="en-US" sz="2400" dirty="0" err="1"/>
              <a:t>xưng</a:t>
            </a:r>
            <a:r>
              <a:rPr lang="en-US" sz="2400" dirty="0"/>
              <a:t>, </a:t>
            </a:r>
            <a:r>
              <a:rPr lang="en-US" sz="2400" dirty="0" err="1"/>
              <a:t>nhưng</a:t>
            </a:r>
            <a:r>
              <a:rPr lang="en-US" sz="2400" dirty="0"/>
              <a:t> </a:t>
            </a:r>
            <a:r>
              <a:rPr lang="en-US" sz="2400" dirty="0" err="1"/>
              <a:t>chưa</a:t>
            </a:r>
            <a:r>
              <a:rPr lang="en-US" sz="2400" dirty="0"/>
              <a:t> </a:t>
            </a:r>
            <a:r>
              <a:rPr lang="en-US" sz="2400" dirty="0" err="1"/>
              <a:t>được</a:t>
            </a:r>
            <a:r>
              <a:rPr lang="en-US" sz="2400" dirty="0"/>
              <a:t> </a:t>
            </a:r>
            <a:r>
              <a:rPr lang="en-US" sz="2400" dirty="0" err="1"/>
              <a:t>cứu</a:t>
            </a:r>
            <a:r>
              <a:rPr lang="en-US" sz="2400" dirty="0"/>
              <a:t>, </a:t>
            </a:r>
            <a:r>
              <a:rPr lang="en-US" sz="2400" dirty="0" err="1"/>
              <a:t>cũng</a:t>
            </a:r>
            <a:r>
              <a:rPr lang="en-US" sz="2400" dirty="0"/>
              <a:t> </a:t>
            </a:r>
            <a:r>
              <a:rPr lang="en-US" sz="2400" dirty="0" err="1"/>
              <a:t>vô</a:t>
            </a:r>
            <a:r>
              <a:rPr lang="en-US" sz="2400" dirty="0"/>
              <a:t> </a:t>
            </a:r>
            <a:r>
              <a:rPr lang="en-US" sz="2400" dirty="0" err="1"/>
              <a:t>dụng</a:t>
            </a:r>
            <a:r>
              <a:rPr lang="en-US" sz="2400" dirty="0"/>
              <a:t> </a:t>
            </a:r>
            <a:r>
              <a:rPr lang="en-US" sz="2400" dirty="0" err="1"/>
              <a:t>trong</a:t>
            </a:r>
            <a:r>
              <a:rPr lang="en-US" sz="2400" dirty="0"/>
              <a:t> </a:t>
            </a:r>
            <a:r>
              <a:rPr lang="en-US" sz="2400" dirty="0" err="1"/>
              <a:t>việc</a:t>
            </a:r>
            <a:r>
              <a:rPr lang="en-US" sz="2400" dirty="0"/>
              <a:t> </a:t>
            </a:r>
            <a:r>
              <a:rPr lang="en-US" sz="2400" dirty="0" err="1"/>
              <a:t>giúp</a:t>
            </a:r>
            <a:r>
              <a:rPr lang="en-US" sz="2400" dirty="0"/>
              <a:t> </a:t>
            </a:r>
            <a:r>
              <a:rPr lang="en-US" sz="2400" dirty="0" err="1"/>
              <a:t>thế</a:t>
            </a:r>
            <a:r>
              <a:rPr lang="en-US" sz="2400" dirty="0"/>
              <a:t> </a:t>
            </a:r>
            <a:r>
              <a:rPr lang="en-US" sz="2400" dirty="0" err="1"/>
              <a:t>gian</a:t>
            </a:r>
            <a:r>
              <a:rPr lang="en-US" sz="2400" dirty="0"/>
              <a:t> </a:t>
            </a:r>
            <a:r>
              <a:rPr lang="en-US" sz="2400" dirty="0" err="1"/>
              <a:t>khỏi</a:t>
            </a:r>
            <a:r>
              <a:rPr lang="en-US" sz="2400" dirty="0"/>
              <a:t> </a:t>
            </a:r>
            <a:r>
              <a:rPr lang="en-US" sz="2400" dirty="0" err="1"/>
              <a:t>hình</a:t>
            </a:r>
            <a:r>
              <a:rPr lang="en-US" sz="2400" dirty="0"/>
              <a:t> </a:t>
            </a:r>
            <a:r>
              <a:rPr lang="en-US" sz="2400" dirty="0" err="1"/>
              <a:t>phạt</a:t>
            </a:r>
            <a:r>
              <a:rPr lang="en-US" sz="2400" dirty="0"/>
              <a:t> </a:t>
            </a:r>
            <a:r>
              <a:rPr lang="en-US" sz="2400" dirty="0" err="1"/>
              <a:t>đời</a:t>
            </a:r>
            <a:r>
              <a:rPr lang="en-US" sz="2400" dirty="0"/>
              <a:t> </a:t>
            </a:r>
            <a:r>
              <a:rPr lang="en-US" sz="2400" dirty="0" err="1"/>
              <a:t>đời</a:t>
            </a:r>
            <a:r>
              <a:rPr lang="en-US" sz="2400" dirty="0"/>
              <a:t>.</a:t>
            </a:r>
          </a:p>
          <a:p>
            <a:r>
              <a:rPr lang="en-US" dirty="0"/>
              <a:t>	</a:t>
            </a:r>
          </a:p>
        </p:txBody>
      </p:sp>
      <p:sp>
        <p:nvSpPr>
          <p:cNvPr id="20" name="Freeform: Shape 19">
            <a:extLst>
              <a:ext uri="{FF2B5EF4-FFF2-40B4-BE49-F238E27FC236}">
                <a16:creationId xmlns:a16="http://schemas.microsoft.com/office/drawing/2014/main" id="{D5B4F0F5-BE58-4EC0-B650-A71A07437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2" name="Group 21">
            <a:extLst>
              <a:ext uri="{FF2B5EF4-FFF2-40B4-BE49-F238E27FC236}">
                <a16:creationId xmlns:a16="http://schemas.microsoft.com/office/drawing/2014/main" id="{E700C1F5-B637-45FE-96CC-270D263A59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23" name="Freeform: Shape 22">
              <a:extLst>
                <a:ext uri="{FF2B5EF4-FFF2-40B4-BE49-F238E27FC236}">
                  <a16:creationId xmlns:a16="http://schemas.microsoft.com/office/drawing/2014/main" id="{83DA22C9-3830-4323-9087-6D7C1E6AA3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Freeform: Shape 23">
              <a:extLst>
                <a:ext uri="{FF2B5EF4-FFF2-40B4-BE49-F238E27FC236}">
                  <a16:creationId xmlns:a16="http://schemas.microsoft.com/office/drawing/2014/main" id="{A5AC4DA9-FD16-4055-8D2D-95D615C03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5" name="Freeform: Shape 24">
              <a:extLst>
                <a:ext uri="{FF2B5EF4-FFF2-40B4-BE49-F238E27FC236}">
                  <a16:creationId xmlns:a16="http://schemas.microsoft.com/office/drawing/2014/main" id="{8BA7D58E-9AB5-4B54-A635-2E86BEC7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6" name="Graphic 12">
              <a:extLst>
                <a:ext uri="{FF2B5EF4-FFF2-40B4-BE49-F238E27FC236}">
                  <a16:creationId xmlns:a16="http://schemas.microsoft.com/office/drawing/2014/main" id="{B7D72779-BBD2-4D64-B6B1-E052E227EB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7" name="Graphic 15">
              <a:extLst>
                <a:ext uri="{FF2B5EF4-FFF2-40B4-BE49-F238E27FC236}">
                  <a16:creationId xmlns:a16="http://schemas.microsoft.com/office/drawing/2014/main" id="{569BD34C-BFEF-4FB1-A094-2D9E687CD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8" name="Graphic 15">
              <a:extLst>
                <a:ext uri="{FF2B5EF4-FFF2-40B4-BE49-F238E27FC236}">
                  <a16:creationId xmlns:a16="http://schemas.microsoft.com/office/drawing/2014/main" id="{DC258A66-ED52-4FA3-96CE-7932E91F5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BEC6A48C-21EF-4485-9836-044550003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988100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BE121674-9C3F-9E47-9BE5-A331539BDB83}"/>
              </a:ext>
            </a:extLst>
          </p:cNvPr>
          <p:cNvSpPr>
            <a:spLocks noGrp="1"/>
          </p:cNvSpPr>
          <p:nvPr>
            <p:ph type="title"/>
          </p:nvPr>
        </p:nvSpPr>
        <p:spPr>
          <a:xfrm>
            <a:off x="525717" y="787068"/>
            <a:ext cx="5566263" cy="1455091"/>
          </a:xfrm>
        </p:spPr>
        <p:txBody>
          <a:bodyPr>
            <a:normAutofit/>
          </a:bodyPr>
          <a:lstStyle/>
          <a:p>
            <a:pPr>
              <a:lnSpc>
                <a:spcPct val="90000"/>
              </a:lnSpc>
            </a:pPr>
            <a:r>
              <a:rPr lang="en-US" sz="1400"/>
              <a:t>ÁNH SÁNG CỦA THẾ GIAN (</a:t>
            </a:r>
            <a:r>
              <a:rPr lang="vi-VN" sz="1400"/>
              <a:t> </a:t>
            </a:r>
            <a:r>
              <a:rPr lang="vi-VN" sz="1400">
                <a:hlinkClick r:id="rId3" tooltip="Share Verse"/>
              </a:rPr>
              <a:t>14</a:t>
            </a:r>
            <a:r>
              <a:rPr lang="vi-VN" sz="1400"/>
              <a:t> Các ngươi là sự sáng của thế gian; một cái thành ở trên núi thì không khi nào bị khuất được: </a:t>
            </a:r>
            <a:r>
              <a:rPr lang="vi-VN" sz="1400">
                <a:hlinkClick r:id="rId4" tooltip="Share Verse"/>
              </a:rPr>
              <a:t>15</a:t>
            </a:r>
            <a:r>
              <a:rPr lang="vi-VN" sz="1400"/>
              <a:t> cũng không ai thắp đèn mà để dưới cái thùng, song người ta để trên chân đèn, thì nó soi sáng mọi người ở trong nhà. </a:t>
            </a:r>
            <a:r>
              <a:rPr lang="vi-VN" sz="1400">
                <a:hlinkClick r:id="rId5" tooltip="Share Verse"/>
              </a:rPr>
              <a:t>16</a:t>
            </a:r>
            <a:r>
              <a:rPr lang="vi-VN" sz="1400"/>
              <a:t> Sự sáng các ngươi hãy soi trước mặt người ta như vậy, đặng họ thấy những việc lành của các ngươi, và ngợi khen Cha các ngươi ở trên trời. )</a:t>
            </a:r>
            <a:endParaRPr lang="en-US" sz="1400"/>
          </a:p>
        </p:txBody>
      </p:sp>
      <p:sp>
        <p:nvSpPr>
          <p:cNvPr id="63" name="Freeform: Shape 62">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5"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66"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67"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68"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69"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70"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71"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Content Placeholder 2">
            <a:extLst>
              <a:ext uri="{FF2B5EF4-FFF2-40B4-BE49-F238E27FC236}">
                <a16:creationId xmlns:a16="http://schemas.microsoft.com/office/drawing/2014/main" id="{B72A4111-F405-4E49-A77E-125C41C8E1AD}"/>
              </a:ext>
            </a:extLst>
          </p:cNvPr>
          <p:cNvSpPr>
            <a:spLocks noGrp="1"/>
          </p:cNvSpPr>
          <p:nvPr>
            <p:ph idx="1"/>
          </p:nvPr>
        </p:nvSpPr>
        <p:spPr>
          <a:xfrm>
            <a:off x="525717" y="2796427"/>
            <a:ext cx="5566263" cy="3274503"/>
          </a:xfrm>
        </p:spPr>
        <p:txBody>
          <a:bodyPr>
            <a:noAutofit/>
          </a:bodyPr>
          <a:lstStyle/>
          <a:p>
            <a:r>
              <a:rPr lang="en-US" sz="2400" b="1" dirty="0" err="1"/>
              <a:t>Tác</a:t>
            </a:r>
            <a:r>
              <a:rPr lang="en-US" sz="2400" b="1" dirty="0"/>
              <a:t> </a:t>
            </a:r>
            <a:r>
              <a:rPr lang="en-US" sz="2400" b="1" dirty="0" err="1"/>
              <a:t>dụng</a:t>
            </a:r>
            <a:r>
              <a:rPr lang="en-US" sz="2400" b="1" dirty="0"/>
              <a:t> </a:t>
            </a:r>
            <a:r>
              <a:rPr lang="en-US" sz="2400" b="1" dirty="0" err="1"/>
              <a:t>của</a:t>
            </a:r>
            <a:r>
              <a:rPr lang="en-US" sz="2400" b="1" dirty="0"/>
              <a:t> </a:t>
            </a:r>
            <a:r>
              <a:rPr lang="en-US" sz="2400" b="1" dirty="0" err="1"/>
              <a:t>ánh</a:t>
            </a:r>
            <a:r>
              <a:rPr lang="en-US" sz="2400" b="1" dirty="0"/>
              <a:t> </a:t>
            </a:r>
            <a:r>
              <a:rPr lang="en-US" sz="2400" b="1" dirty="0" err="1"/>
              <a:t>sáng</a:t>
            </a:r>
            <a:r>
              <a:rPr lang="en-US" sz="2400" b="1" dirty="0"/>
              <a:t>: </a:t>
            </a:r>
          </a:p>
          <a:p>
            <a:r>
              <a:rPr lang="en-US" sz="2400" dirty="0"/>
              <a:t>	</a:t>
            </a:r>
            <a:r>
              <a:rPr lang="en-US" sz="2400" dirty="0" err="1"/>
              <a:t>Để</a:t>
            </a:r>
            <a:r>
              <a:rPr lang="en-US" sz="2400" dirty="0"/>
              <a:t> </a:t>
            </a:r>
            <a:r>
              <a:rPr lang="en-US" sz="2400" dirty="0" err="1"/>
              <a:t>soi</a:t>
            </a:r>
            <a:r>
              <a:rPr lang="en-US" sz="2400" dirty="0"/>
              <a:t> </a:t>
            </a:r>
            <a:r>
              <a:rPr lang="en-US" sz="2400" dirty="0" err="1"/>
              <a:t>sáng</a:t>
            </a:r>
            <a:r>
              <a:rPr lang="en-US" sz="2400" dirty="0"/>
              <a:t> </a:t>
            </a:r>
            <a:r>
              <a:rPr lang="en-US" sz="2400" dirty="0" err="1"/>
              <a:t>và</a:t>
            </a:r>
            <a:r>
              <a:rPr lang="en-US" sz="2400" dirty="0"/>
              <a:t> </a:t>
            </a:r>
            <a:r>
              <a:rPr lang="en-US" sz="2400" dirty="0" err="1"/>
              <a:t>cần</a:t>
            </a:r>
            <a:r>
              <a:rPr lang="en-US" sz="2400" dirty="0"/>
              <a:t> </a:t>
            </a:r>
            <a:r>
              <a:rPr lang="en-US" sz="2400" dirty="0" err="1"/>
              <a:t>thiết</a:t>
            </a:r>
            <a:r>
              <a:rPr lang="en-US" sz="2400" dirty="0"/>
              <a:t> </a:t>
            </a:r>
            <a:r>
              <a:rPr lang="en-US" sz="2400" dirty="0" err="1"/>
              <a:t>cho</a:t>
            </a:r>
            <a:r>
              <a:rPr lang="en-US" sz="2400" dirty="0"/>
              <a:t> </a:t>
            </a:r>
            <a:r>
              <a:rPr lang="en-US" sz="2400" dirty="0" err="1"/>
              <a:t>sự</a:t>
            </a:r>
            <a:r>
              <a:rPr lang="en-US" sz="2400" dirty="0"/>
              <a:t> </a:t>
            </a:r>
            <a:r>
              <a:rPr lang="en-US" sz="2400" dirty="0" err="1"/>
              <a:t>sống</a:t>
            </a:r>
            <a:r>
              <a:rPr lang="en-US" sz="2400" dirty="0"/>
              <a:t>.</a:t>
            </a:r>
          </a:p>
          <a:p>
            <a:r>
              <a:rPr lang="en-US" sz="2400" dirty="0"/>
              <a:t>	</a:t>
            </a:r>
            <a:r>
              <a:rPr lang="en-US" sz="2400" dirty="0" err="1"/>
              <a:t>Ánh</a:t>
            </a:r>
            <a:r>
              <a:rPr lang="en-US" sz="2400" dirty="0"/>
              <a:t> </a:t>
            </a:r>
            <a:r>
              <a:rPr lang="en-US" sz="2400" dirty="0" err="1"/>
              <a:t>sáng</a:t>
            </a:r>
            <a:r>
              <a:rPr lang="en-US" sz="2400" dirty="0"/>
              <a:t> </a:t>
            </a:r>
            <a:r>
              <a:rPr lang="en-US" sz="2400" dirty="0" err="1"/>
              <a:t>có</a:t>
            </a:r>
            <a:r>
              <a:rPr lang="en-US" sz="2400" dirty="0"/>
              <a:t> </a:t>
            </a:r>
            <a:r>
              <a:rPr lang="en-US" sz="2400" dirty="0" err="1"/>
              <a:t>thể</a:t>
            </a:r>
            <a:r>
              <a:rPr lang="en-US" sz="2400" dirty="0"/>
              <a:t> </a:t>
            </a:r>
            <a:r>
              <a:rPr lang="en-US" sz="2400" dirty="0" err="1"/>
              <a:t>bị</a:t>
            </a:r>
            <a:r>
              <a:rPr lang="en-US" sz="2400" dirty="0"/>
              <a:t> </a:t>
            </a:r>
            <a:r>
              <a:rPr lang="en-US" sz="2400" dirty="0" err="1"/>
              <a:t>che</a:t>
            </a:r>
            <a:r>
              <a:rPr lang="en-US" sz="2400" dirty="0"/>
              <a:t> </a:t>
            </a:r>
            <a:r>
              <a:rPr lang="en-US" sz="2400" dirty="0" err="1"/>
              <a:t>khuất</a:t>
            </a:r>
            <a:r>
              <a:rPr lang="en-US" sz="2400" dirty="0"/>
              <a:t> </a:t>
            </a:r>
            <a:r>
              <a:rPr lang="en-US" sz="2400" dirty="0" err="1"/>
              <a:t>bởi</a:t>
            </a:r>
            <a:r>
              <a:rPr lang="en-US" sz="2400" dirty="0"/>
              <a:t> </a:t>
            </a:r>
            <a:r>
              <a:rPr lang="en-US" sz="2400" dirty="0" err="1"/>
              <a:t>lỗi</a:t>
            </a:r>
            <a:r>
              <a:rPr lang="en-US" sz="2400" dirty="0"/>
              <a:t> con </a:t>
            </a:r>
            <a:r>
              <a:rPr lang="en-US" sz="2400" dirty="0" err="1"/>
              <a:t>người</a:t>
            </a:r>
            <a:r>
              <a:rPr lang="en-US" sz="2400" dirty="0"/>
              <a:t>.	</a:t>
            </a:r>
          </a:p>
        </p:txBody>
      </p:sp>
      <p:pic>
        <p:nvPicPr>
          <p:cNvPr id="57" name="Picture 56" descr="The planet earth taken from the outer space">
            <a:extLst>
              <a:ext uri="{FF2B5EF4-FFF2-40B4-BE49-F238E27FC236}">
                <a16:creationId xmlns:a16="http://schemas.microsoft.com/office/drawing/2014/main" id="{D994A7BA-655A-4153-BF75-A1D36F7B8EA3}"/>
              </a:ext>
            </a:extLst>
          </p:cNvPr>
          <p:cNvPicPr>
            <a:picLocks noChangeAspect="1"/>
          </p:cNvPicPr>
          <p:nvPr/>
        </p:nvPicPr>
        <p:blipFill rotWithShape="1">
          <a:blip r:embed="rId6"/>
          <a:srcRect l="46146" r="1" b="1"/>
          <a:stretch/>
        </p:blipFill>
        <p:spPr>
          <a:xfrm>
            <a:off x="6531789" y="10"/>
            <a:ext cx="5660211" cy="6857990"/>
          </a:xfrm>
          <a:prstGeom prst="rect">
            <a:avLst/>
          </a:prstGeom>
        </p:spPr>
      </p:pic>
      <p:sp>
        <p:nvSpPr>
          <p:cNvPr id="73" name="Freeform: Shape 72">
            <a:extLst>
              <a:ext uri="{FF2B5EF4-FFF2-40B4-BE49-F238E27FC236}">
                <a16:creationId xmlns:a16="http://schemas.microsoft.com/office/drawing/2014/main" id="{55820E42-2F9D-41EF-B67F-522A133B3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75" name="Group 74">
            <a:extLst>
              <a:ext uri="{FF2B5EF4-FFF2-40B4-BE49-F238E27FC236}">
                <a16:creationId xmlns:a16="http://schemas.microsoft.com/office/drawing/2014/main" id="{13D9BC31-B57D-4933-AD83-94F462D4C2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76" name="Freeform: Shape 75">
              <a:extLst>
                <a:ext uri="{FF2B5EF4-FFF2-40B4-BE49-F238E27FC236}">
                  <a16:creationId xmlns:a16="http://schemas.microsoft.com/office/drawing/2014/main" id="{D84AFEA3-A055-41AE-96F3-34BA581424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77" name="Freeform: Shape 76">
              <a:extLst>
                <a:ext uri="{FF2B5EF4-FFF2-40B4-BE49-F238E27FC236}">
                  <a16:creationId xmlns:a16="http://schemas.microsoft.com/office/drawing/2014/main" id="{9028771F-62FA-4349-B7A8-CE1682D2CE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78" name="Freeform: Shape 77">
              <a:extLst>
                <a:ext uri="{FF2B5EF4-FFF2-40B4-BE49-F238E27FC236}">
                  <a16:creationId xmlns:a16="http://schemas.microsoft.com/office/drawing/2014/main" id="{319CDEE6-CB2F-49F0-B237-2A26A3D1DC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79" name="Graphic 12">
              <a:extLst>
                <a:ext uri="{FF2B5EF4-FFF2-40B4-BE49-F238E27FC236}">
                  <a16:creationId xmlns:a16="http://schemas.microsoft.com/office/drawing/2014/main" id="{3DD82286-02D2-4210-A797-5D502D44A3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80" name="Graphic 15">
              <a:extLst>
                <a:ext uri="{FF2B5EF4-FFF2-40B4-BE49-F238E27FC236}">
                  <a16:creationId xmlns:a16="http://schemas.microsoft.com/office/drawing/2014/main" id="{735449F4-80DA-4E06-B3B6-B9F519F4A6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81" name="Graphic 15">
              <a:extLst>
                <a:ext uri="{FF2B5EF4-FFF2-40B4-BE49-F238E27FC236}">
                  <a16:creationId xmlns:a16="http://schemas.microsoft.com/office/drawing/2014/main" id="{61FABA3B-05B6-433C-90F9-8D9691A84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E1FEBA45-D0A3-4091-9956-161EDA21A0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846671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0" name="Rectangle 116">
            <a:extLst>
              <a:ext uri="{FF2B5EF4-FFF2-40B4-BE49-F238E27FC236}">
                <a16:creationId xmlns:a16="http://schemas.microsoft.com/office/drawing/2014/main" id="{142D98E1-37D2-4470-BF74-845E89795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BE121674-9C3F-9E47-9BE5-A331539BDB83}"/>
              </a:ext>
            </a:extLst>
          </p:cNvPr>
          <p:cNvSpPr>
            <a:spLocks noGrp="1"/>
          </p:cNvSpPr>
          <p:nvPr>
            <p:ph type="title"/>
          </p:nvPr>
        </p:nvSpPr>
        <p:spPr>
          <a:xfrm>
            <a:off x="525718" y="775402"/>
            <a:ext cx="5512288" cy="3926561"/>
          </a:xfrm>
        </p:spPr>
        <p:txBody>
          <a:bodyPr anchor="t">
            <a:normAutofit/>
          </a:bodyPr>
          <a:lstStyle/>
          <a:p>
            <a:pPr>
              <a:lnSpc>
                <a:spcPct val="90000"/>
              </a:lnSpc>
            </a:pPr>
            <a:r>
              <a:rPr lang="en-US" sz="2300"/>
              <a:t>ÁNH SÁNG CỦA THẾ GIAN (</a:t>
            </a:r>
            <a:r>
              <a:rPr lang="vi-VN" sz="2300"/>
              <a:t> </a:t>
            </a:r>
            <a:r>
              <a:rPr lang="vi-VN" sz="2300">
                <a:hlinkClick r:id="rId3" tooltip="Share Verse"/>
              </a:rPr>
              <a:t>14</a:t>
            </a:r>
            <a:r>
              <a:rPr lang="vi-VN" sz="2300"/>
              <a:t> Các ngươi là sự sáng của thế gian; một cái thành ở trên núi thì không khi nào bị khuất được: </a:t>
            </a:r>
            <a:r>
              <a:rPr lang="vi-VN" sz="2300">
                <a:hlinkClick r:id="rId4" tooltip="Share Verse"/>
              </a:rPr>
              <a:t>15</a:t>
            </a:r>
            <a:r>
              <a:rPr lang="vi-VN" sz="2300"/>
              <a:t> cũng không ai thắp đèn mà để dưới cái thùng, song người ta để trên chân đèn, thì nó soi sáng mọi người ở trong nhà. </a:t>
            </a:r>
            <a:r>
              <a:rPr lang="vi-VN" sz="2300">
                <a:hlinkClick r:id="rId5" tooltip="Share Verse"/>
              </a:rPr>
              <a:t>16</a:t>
            </a:r>
            <a:r>
              <a:rPr lang="vi-VN" sz="2300"/>
              <a:t> Sự sáng các ngươi hãy soi trước mặt người ta như vậy, đặng họ thấy những việc lành của các ngươi, và ngợi khen Cha các ngươi ở trên trời. )</a:t>
            </a:r>
            <a:endParaRPr lang="en-US" sz="2300"/>
          </a:p>
        </p:txBody>
      </p:sp>
      <p:grpSp>
        <p:nvGrpSpPr>
          <p:cNvPr id="141" name="Graphic 78">
            <a:extLst>
              <a:ext uri="{FF2B5EF4-FFF2-40B4-BE49-F238E27FC236}">
                <a16:creationId xmlns:a16="http://schemas.microsoft.com/office/drawing/2014/main" id="{2EDC2578-BDB0-4118-975D-CFCE02823D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563724" y="776109"/>
            <a:ext cx="972241" cy="45718"/>
            <a:chOff x="4886325" y="3371754"/>
            <a:chExt cx="2418492" cy="113728"/>
          </a:xfrm>
          <a:solidFill>
            <a:schemeClr val="accent1"/>
          </a:solidFill>
        </p:grpSpPr>
        <p:sp>
          <p:nvSpPr>
            <p:cNvPr id="120" name="Graphic 78">
              <a:extLst>
                <a:ext uri="{FF2B5EF4-FFF2-40B4-BE49-F238E27FC236}">
                  <a16:creationId xmlns:a16="http://schemas.microsoft.com/office/drawing/2014/main" id="{FB6536F0-4A9C-46C9-96E9-22CBB33E6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42" name="Graphic 78">
              <a:extLst>
                <a:ext uri="{FF2B5EF4-FFF2-40B4-BE49-F238E27FC236}">
                  <a16:creationId xmlns:a16="http://schemas.microsoft.com/office/drawing/2014/main" id="{DFD6A33A-F889-42D7-ADC2-DD9B88DF060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43" name="Graphic 78">
                <a:extLst>
                  <a:ext uri="{FF2B5EF4-FFF2-40B4-BE49-F238E27FC236}">
                    <a16:creationId xmlns:a16="http://schemas.microsoft.com/office/drawing/2014/main" id="{C375AFD7-9E86-4D19-B86E-C936D33B0D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3" name="Graphic 78">
                <a:extLst>
                  <a:ext uri="{FF2B5EF4-FFF2-40B4-BE49-F238E27FC236}">
                    <a16:creationId xmlns:a16="http://schemas.microsoft.com/office/drawing/2014/main" id="{4102C78E-31A2-4DB3-8790-415EB0B48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44" name="Graphic 78">
                <a:extLst>
                  <a:ext uri="{FF2B5EF4-FFF2-40B4-BE49-F238E27FC236}">
                    <a16:creationId xmlns:a16="http://schemas.microsoft.com/office/drawing/2014/main" id="{4F3E144D-8167-438A-B67F-50F5D9C0C3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5" name="Graphic 78">
                <a:extLst>
                  <a:ext uri="{FF2B5EF4-FFF2-40B4-BE49-F238E27FC236}">
                    <a16:creationId xmlns:a16="http://schemas.microsoft.com/office/drawing/2014/main" id="{4BE2135F-02C1-449F-B195-232E9AFDD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Content Placeholder 2">
            <a:extLst>
              <a:ext uri="{FF2B5EF4-FFF2-40B4-BE49-F238E27FC236}">
                <a16:creationId xmlns:a16="http://schemas.microsoft.com/office/drawing/2014/main" id="{B72A4111-F405-4E49-A77E-125C41C8E1AD}"/>
              </a:ext>
            </a:extLst>
          </p:cNvPr>
          <p:cNvSpPr>
            <a:spLocks noGrp="1"/>
          </p:cNvSpPr>
          <p:nvPr>
            <p:ph idx="1"/>
          </p:nvPr>
        </p:nvSpPr>
        <p:spPr>
          <a:xfrm>
            <a:off x="6444040" y="1114690"/>
            <a:ext cx="4688956" cy="5150486"/>
          </a:xfrm>
        </p:spPr>
        <p:txBody>
          <a:bodyPr>
            <a:normAutofit lnSpcReduction="10000"/>
          </a:bodyPr>
          <a:lstStyle/>
          <a:p>
            <a:pPr>
              <a:lnSpc>
                <a:spcPct val="100000"/>
              </a:lnSpc>
            </a:pPr>
            <a:r>
              <a:rPr lang="en-US" sz="2400" b="1" dirty="0" err="1"/>
              <a:t>Ý</a:t>
            </a:r>
            <a:r>
              <a:rPr lang="en-US" sz="2400" b="1" dirty="0"/>
              <a:t> </a:t>
            </a:r>
            <a:r>
              <a:rPr lang="en-US" sz="2400" b="1" dirty="0" err="1"/>
              <a:t>Nghĩa</a:t>
            </a:r>
            <a:r>
              <a:rPr lang="en-US" sz="2400" b="1" dirty="0"/>
              <a:t> </a:t>
            </a:r>
            <a:r>
              <a:rPr lang="en-US" sz="2400" b="1" dirty="0" err="1"/>
              <a:t>của</a:t>
            </a:r>
            <a:r>
              <a:rPr lang="en-US" sz="2400" b="1" dirty="0"/>
              <a:t> </a:t>
            </a:r>
            <a:r>
              <a:rPr lang="en-US" sz="2400" b="1" dirty="0" err="1"/>
              <a:t>sự</a:t>
            </a:r>
            <a:r>
              <a:rPr lang="en-US" sz="2400" b="1" dirty="0"/>
              <a:t> </a:t>
            </a:r>
            <a:r>
              <a:rPr lang="en-US" sz="2400" b="1" dirty="0" err="1"/>
              <a:t>sáng</a:t>
            </a:r>
            <a:r>
              <a:rPr lang="en-US" sz="2400" b="1" dirty="0"/>
              <a:t>: </a:t>
            </a:r>
          </a:p>
          <a:p>
            <a:pPr>
              <a:lnSpc>
                <a:spcPct val="100000"/>
              </a:lnSpc>
            </a:pPr>
            <a:r>
              <a:rPr lang="en-US" sz="1700" dirty="0"/>
              <a:t>	</a:t>
            </a:r>
            <a:r>
              <a:rPr lang="en-US" sz="2400" dirty="0" err="1"/>
              <a:t>Chúng</a:t>
            </a:r>
            <a:r>
              <a:rPr lang="en-US" sz="2400" dirty="0"/>
              <a:t> ta </a:t>
            </a:r>
            <a:r>
              <a:rPr lang="en-US" sz="2400" dirty="0" err="1"/>
              <a:t>không</a:t>
            </a:r>
            <a:r>
              <a:rPr lang="en-US" sz="2400" dirty="0"/>
              <a:t> </a:t>
            </a:r>
            <a:r>
              <a:rPr lang="en-US" sz="2400" dirty="0" err="1"/>
              <a:t>phải</a:t>
            </a:r>
            <a:r>
              <a:rPr lang="en-US" sz="2400" dirty="0"/>
              <a:t> </a:t>
            </a:r>
            <a:r>
              <a:rPr lang="en-US" sz="2400" dirty="0" err="1"/>
              <a:t>là</a:t>
            </a:r>
            <a:r>
              <a:rPr lang="en-US" sz="2400" dirty="0"/>
              <a:t> </a:t>
            </a:r>
            <a:r>
              <a:rPr lang="en-US" sz="2400" dirty="0" err="1"/>
              <a:t>sự</a:t>
            </a:r>
            <a:r>
              <a:rPr lang="en-US" sz="2400" dirty="0"/>
              <a:t> </a:t>
            </a:r>
            <a:r>
              <a:rPr lang="en-US" sz="2400" dirty="0" err="1"/>
              <a:t>sáng</a:t>
            </a:r>
            <a:r>
              <a:rPr lang="en-US" sz="2400" dirty="0"/>
              <a:t> </a:t>
            </a:r>
            <a:r>
              <a:rPr lang="en-US" sz="2400" dirty="0" err="1"/>
              <a:t>nhưng</a:t>
            </a:r>
            <a:r>
              <a:rPr lang="en-US" sz="2400" dirty="0"/>
              <a:t> </a:t>
            </a:r>
            <a:r>
              <a:rPr lang="en-US" sz="2400" dirty="0" err="1"/>
              <a:t>phản</a:t>
            </a:r>
            <a:r>
              <a:rPr lang="en-US" sz="2400" dirty="0"/>
              <a:t> </a:t>
            </a:r>
            <a:r>
              <a:rPr lang="en-US" sz="2400" dirty="0" err="1"/>
              <a:t>chiếu</a:t>
            </a:r>
            <a:r>
              <a:rPr lang="en-US" sz="2400" dirty="0"/>
              <a:t> </a:t>
            </a:r>
            <a:r>
              <a:rPr lang="en-US" sz="2400" dirty="0" err="1"/>
              <a:t>sự</a:t>
            </a:r>
            <a:r>
              <a:rPr lang="en-US" sz="2400" dirty="0"/>
              <a:t> </a:t>
            </a:r>
            <a:r>
              <a:rPr lang="en-US" sz="2400" dirty="0" err="1"/>
              <a:t>sáng</a:t>
            </a:r>
            <a:r>
              <a:rPr lang="en-US" sz="2400" dirty="0"/>
              <a:t> (</a:t>
            </a:r>
            <a:r>
              <a:rPr lang="en-US" sz="2400" dirty="0" err="1"/>
              <a:t>Giăng</a:t>
            </a:r>
            <a:r>
              <a:rPr lang="en-US" sz="2400" dirty="0"/>
              <a:t> 1:4-8). </a:t>
            </a:r>
            <a:r>
              <a:rPr lang="en-US" sz="2400" dirty="0" err="1"/>
              <a:t>Đức</a:t>
            </a:r>
            <a:r>
              <a:rPr lang="en-US" sz="2400" dirty="0"/>
              <a:t> </a:t>
            </a:r>
            <a:r>
              <a:rPr lang="en-US" sz="2400" dirty="0" err="1"/>
              <a:t>Chúa</a:t>
            </a:r>
            <a:r>
              <a:rPr lang="en-US" sz="2400" dirty="0"/>
              <a:t> </a:t>
            </a:r>
            <a:r>
              <a:rPr lang="en-US" sz="2400" dirty="0" err="1"/>
              <a:t>Giê</a:t>
            </a:r>
            <a:r>
              <a:rPr lang="en-US" sz="2400" dirty="0"/>
              <a:t>-xu </a:t>
            </a:r>
            <a:r>
              <a:rPr lang="en-US" sz="2400" dirty="0" err="1"/>
              <a:t>chính</a:t>
            </a:r>
            <a:r>
              <a:rPr lang="en-US" sz="2400" dirty="0"/>
              <a:t> </a:t>
            </a:r>
            <a:r>
              <a:rPr lang="en-US" sz="2400" dirty="0" err="1"/>
              <a:t>là</a:t>
            </a:r>
            <a:r>
              <a:rPr lang="en-US" sz="2400" dirty="0"/>
              <a:t> </a:t>
            </a:r>
            <a:r>
              <a:rPr lang="en-US" sz="2400" dirty="0" err="1"/>
              <a:t>sự</a:t>
            </a:r>
            <a:r>
              <a:rPr lang="en-US" sz="2400" dirty="0"/>
              <a:t> </a:t>
            </a:r>
            <a:r>
              <a:rPr lang="en-US" sz="2400" dirty="0" err="1"/>
              <a:t>sáng</a:t>
            </a:r>
            <a:r>
              <a:rPr lang="en-US" sz="2400" dirty="0"/>
              <a:t> </a:t>
            </a:r>
            <a:r>
              <a:rPr lang="en-US" sz="2400" dirty="0" err="1"/>
              <a:t>thật</a:t>
            </a:r>
            <a:r>
              <a:rPr lang="en-US" sz="2400" dirty="0"/>
              <a:t> (</a:t>
            </a:r>
            <a:r>
              <a:rPr lang="en-US" sz="2400" dirty="0" err="1"/>
              <a:t>Giăng</a:t>
            </a:r>
            <a:r>
              <a:rPr lang="en-US" sz="2400" dirty="0"/>
              <a:t> 8:12).</a:t>
            </a:r>
          </a:p>
          <a:p>
            <a:pPr>
              <a:lnSpc>
                <a:spcPct val="100000"/>
              </a:lnSpc>
            </a:pPr>
            <a:r>
              <a:rPr lang="en-US" sz="2400" dirty="0"/>
              <a:t>	</a:t>
            </a:r>
            <a:r>
              <a:rPr lang="en-US" sz="2400" dirty="0" err="1"/>
              <a:t>Chúng</a:t>
            </a:r>
            <a:r>
              <a:rPr lang="en-US" sz="2400" dirty="0"/>
              <a:t> ta </a:t>
            </a:r>
            <a:r>
              <a:rPr lang="en-US" sz="2400" dirty="0" err="1"/>
              <a:t>là</a:t>
            </a:r>
            <a:r>
              <a:rPr lang="en-US" sz="2400" dirty="0"/>
              <a:t> </a:t>
            </a:r>
            <a:r>
              <a:rPr lang="en-US" sz="2400" dirty="0" err="1"/>
              <a:t>ngọn</a:t>
            </a:r>
            <a:r>
              <a:rPr lang="en-US" sz="2400" dirty="0"/>
              <a:t> </a:t>
            </a:r>
            <a:r>
              <a:rPr lang="en-US" sz="2400" dirty="0" err="1"/>
              <a:t>đèn</a:t>
            </a:r>
            <a:r>
              <a:rPr lang="en-US" sz="2400" dirty="0"/>
              <a:t> </a:t>
            </a:r>
            <a:r>
              <a:rPr lang="en-US" sz="2400" dirty="0" err="1"/>
              <a:t>sáng</a:t>
            </a:r>
            <a:r>
              <a:rPr lang="en-US" sz="2400" dirty="0"/>
              <a:t> </a:t>
            </a:r>
            <a:r>
              <a:rPr lang="en-US" sz="2400" dirty="0" err="1"/>
              <a:t>đưa</a:t>
            </a:r>
            <a:r>
              <a:rPr lang="en-US" sz="2400" dirty="0"/>
              <a:t> con </a:t>
            </a:r>
            <a:r>
              <a:rPr lang="en-US" sz="2400" dirty="0" err="1"/>
              <a:t>người</a:t>
            </a:r>
            <a:r>
              <a:rPr lang="en-US" sz="2400" dirty="0"/>
              <a:t> </a:t>
            </a:r>
            <a:r>
              <a:rPr lang="en-US" sz="2400" dirty="0" err="1"/>
              <a:t>đến</a:t>
            </a:r>
            <a:r>
              <a:rPr lang="en-US" sz="2400" dirty="0"/>
              <a:t> </a:t>
            </a:r>
            <a:r>
              <a:rPr lang="en-US" sz="2400" dirty="0" err="1"/>
              <a:t>với</a:t>
            </a:r>
            <a:r>
              <a:rPr lang="en-US" sz="2400" dirty="0"/>
              <a:t> </a:t>
            </a:r>
            <a:r>
              <a:rPr lang="en-US" sz="2400" dirty="0" err="1"/>
              <a:t>Chúa</a:t>
            </a:r>
            <a:r>
              <a:rPr lang="en-US" sz="2400" dirty="0"/>
              <a:t> (</a:t>
            </a:r>
            <a:r>
              <a:rPr lang="en-US" sz="2400" dirty="0" err="1"/>
              <a:t>câu</a:t>
            </a:r>
            <a:r>
              <a:rPr lang="en-US" sz="2400" dirty="0"/>
              <a:t> 16)</a:t>
            </a:r>
          </a:p>
          <a:p>
            <a:pPr>
              <a:lnSpc>
                <a:spcPct val="100000"/>
              </a:lnSpc>
            </a:pPr>
            <a:endParaRPr lang="en-US" sz="2400" dirty="0"/>
          </a:p>
          <a:p>
            <a:pPr>
              <a:lnSpc>
                <a:spcPct val="100000"/>
              </a:lnSpc>
            </a:pPr>
            <a:r>
              <a:rPr lang="en-US" sz="2400" dirty="0"/>
              <a:t>Rao </a:t>
            </a:r>
            <a:r>
              <a:rPr lang="en-US" sz="2400" dirty="0" err="1"/>
              <a:t>giãng</a:t>
            </a:r>
            <a:r>
              <a:rPr lang="en-US" sz="2400" dirty="0"/>
              <a:t> Tin </a:t>
            </a:r>
            <a:r>
              <a:rPr lang="en-US" sz="2400" dirty="0" err="1"/>
              <a:t>Lành</a:t>
            </a:r>
            <a:r>
              <a:rPr lang="en-US" sz="2400" dirty="0"/>
              <a:t> </a:t>
            </a:r>
            <a:r>
              <a:rPr lang="en-US" sz="2400" dirty="0" err="1"/>
              <a:t>là</a:t>
            </a:r>
            <a:r>
              <a:rPr lang="en-US" sz="2400" dirty="0"/>
              <a:t> </a:t>
            </a:r>
            <a:r>
              <a:rPr lang="en-US" sz="2400" dirty="0" err="1"/>
              <a:t>bản</a:t>
            </a:r>
            <a:r>
              <a:rPr lang="en-US" sz="2400" dirty="0"/>
              <a:t> </a:t>
            </a:r>
            <a:r>
              <a:rPr lang="en-US" sz="2400" dirty="0" err="1"/>
              <a:t>chất</a:t>
            </a:r>
            <a:r>
              <a:rPr lang="en-US" sz="2400" dirty="0"/>
              <a:t> </a:t>
            </a:r>
            <a:r>
              <a:rPr lang="en-US" sz="2400" dirty="0" err="1"/>
              <a:t>và</a:t>
            </a:r>
            <a:r>
              <a:rPr lang="en-US" sz="2400" dirty="0"/>
              <a:t> </a:t>
            </a:r>
            <a:r>
              <a:rPr lang="en-US" sz="2400" dirty="0" err="1"/>
              <a:t>mục</a:t>
            </a:r>
            <a:r>
              <a:rPr lang="en-US" sz="2400" dirty="0"/>
              <a:t> </a:t>
            </a:r>
            <a:r>
              <a:rPr lang="en-US" sz="2400" dirty="0" err="1"/>
              <a:t>đích</a:t>
            </a:r>
            <a:r>
              <a:rPr lang="en-US" sz="2400" dirty="0"/>
              <a:t> </a:t>
            </a:r>
            <a:r>
              <a:rPr lang="en-US" sz="2400" dirty="0" err="1"/>
              <a:t>của</a:t>
            </a:r>
            <a:r>
              <a:rPr lang="en-US" sz="2400" dirty="0"/>
              <a:t> </a:t>
            </a:r>
            <a:r>
              <a:rPr lang="en-US" sz="2400" dirty="0" err="1"/>
              <a:t>người</a:t>
            </a:r>
            <a:r>
              <a:rPr lang="en-US" sz="2400" dirty="0"/>
              <a:t> Tin </a:t>
            </a:r>
            <a:r>
              <a:rPr lang="en-US" sz="2400" dirty="0" err="1"/>
              <a:t>Chúa</a:t>
            </a:r>
            <a:r>
              <a:rPr lang="en-US" sz="2400" dirty="0"/>
              <a:t>.</a:t>
            </a:r>
          </a:p>
          <a:p>
            <a:pPr>
              <a:lnSpc>
                <a:spcPct val="100000"/>
              </a:lnSpc>
            </a:pPr>
            <a:r>
              <a:rPr lang="en-US" sz="2400" dirty="0"/>
              <a:t>	</a:t>
            </a:r>
          </a:p>
        </p:txBody>
      </p:sp>
      <p:sp>
        <p:nvSpPr>
          <p:cNvPr id="146" name="Freeform: Shape 126">
            <a:extLst>
              <a:ext uri="{FF2B5EF4-FFF2-40B4-BE49-F238E27FC236}">
                <a16:creationId xmlns:a16="http://schemas.microsoft.com/office/drawing/2014/main" id="{808D4A0C-A317-468C-ABC7-9713599D8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100515"/>
            <a:ext cx="5486401" cy="1757485"/>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47" name="Group 128">
            <a:extLst>
              <a:ext uri="{FF2B5EF4-FFF2-40B4-BE49-F238E27FC236}">
                <a16:creationId xmlns:a16="http://schemas.microsoft.com/office/drawing/2014/main" id="{66D15788-48EC-465C-BB15-0E2B97EE0D4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5364" y="4799663"/>
            <a:ext cx="886141" cy="802496"/>
            <a:chOff x="10948005" y="3272152"/>
            <a:chExt cx="868640" cy="786648"/>
          </a:xfrm>
          <a:solidFill>
            <a:schemeClr val="accent1"/>
          </a:solidFill>
        </p:grpSpPr>
        <p:sp>
          <p:nvSpPr>
            <p:cNvPr id="148" name="Freeform: Shape 129">
              <a:extLst>
                <a:ext uri="{FF2B5EF4-FFF2-40B4-BE49-F238E27FC236}">
                  <a16:creationId xmlns:a16="http://schemas.microsoft.com/office/drawing/2014/main" id="{25CD05F5-33B9-4797-9B70-3606E7518F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49" name="Freeform: Shape 130">
              <a:extLst>
                <a:ext uri="{FF2B5EF4-FFF2-40B4-BE49-F238E27FC236}">
                  <a16:creationId xmlns:a16="http://schemas.microsoft.com/office/drawing/2014/main" id="{77568428-5E56-452D-92CF-4FEBA58E08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50" name="Freeform: Shape 131">
              <a:extLst>
                <a:ext uri="{FF2B5EF4-FFF2-40B4-BE49-F238E27FC236}">
                  <a16:creationId xmlns:a16="http://schemas.microsoft.com/office/drawing/2014/main" id="{ADF9CDED-1081-4C5D-B9D8-E4FFA1F2A7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51" name="Graphic 12">
              <a:extLst>
                <a:ext uri="{FF2B5EF4-FFF2-40B4-BE49-F238E27FC236}">
                  <a16:creationId xmlns:a16="http://schemas.microsoft.com/office/drawing/2014/main" id="{3CC9677D-E092-475D-8E7E-C43C89DDA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152" name="Graphic 15">
              <a:extLst>
                <a:ext uri="{FF2B5EF4-FFF2-40B4-BE49-F238E27FC236}">
                  <a16:creationId xmlns:a16="http://schemas.microsoft.com/office/drawing/2014/main" id="{5AC9D903-294F-42DE-B314-62EA405CB2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53" name="Graphic 15">
              <a:extLst>
                <a:ext uri="{FF2B5EF4-FFF2-40B4-BE49-F238E27FC236}">
                  <a16:creationId xmlns:a16="http://schemas.microsoft.com/office/drawing/2014/main" id="{BC6A8352-AF17-4A33-BC11-6D8E09184B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54" name="Freeform: Shape 135">
              <a:extLst>
                <a:ext uri="{FF2B5EF4-FFF2-40B4-BE49-F238E27FC236}">
                  <a16:creationId xmlns:a16="http://schemas.microsoft.com/office/drawing/2014/main" id="{3427F3A2-6126-4803-9D2F-46C1F5F2BB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990377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650D6-6B47-7543-92AA-4BD230C8CAD2}"/>
              </a:ext>
            </a:extLst>
          </p:cNvPr>
          <p:cNvSpPr>
            <a:spLocks noGrp="1"/>
          </p:cNvSpPr>
          <p:nvPr>
            <p:ph type="title"/>
          </p:nvPr>
        </p:nvSpPr>
        <p:spPr/>
        <p:txBody>
          <a:bodyPr/>
          <a:lstStyle/>
          <a:p>
            <a:r>
              <a:rPr lang="en-US" dirty="0" err="1"/>
              <a:t>Lời</a:t>
            </a:r>
            <a:r>
              <a:rPr lang="en-US" dirty="0"/>
              <a:t> </a:t>
            </a:r>
            <a:r>
              <a:rPr lang="en-US" dirty="0" err="1"/>
              <a:t>Kết</a:t>
            </a:r>
            <a:endParaRPr lang="en-US" dirty="0"/>
          </a:p>
        </p:txBody>
      </p:sp>
      <p:sp>
        <p:nvSpPr>
          <p:cNvPr id="3" name="Content Placeholder 2">
            <a:extLst>
              <a:ext uri="{FF2B5EF4-FFF2-40B4-BE49-F238E27FC236}">
                <a16:creationId xmlns:a16="http://schemas.microsoft.com/office/drawing/2014/main" id="{29B6A164-0715-344A-A89D-9C143A4F2042}"/>
              </a:ext>
            </a:extLst>
          </p:cNvPr>
          <p:cNvSpPr>
            <a:spLocks noGrp="1"/>
          </p:cNvSpPr>
          <p:nvPr>
            <p:ph idx="1"/>
          </p:nvPr>
        </p:nvSpPr>
        <p:spPr/>
        <p:txBody>
          <a:bodyPr>
            <a:normAutofit/>
          </a:bodyPr>
          <a:lstStyle/>
          <a:p>
            <a:r>
              <a:rPr lang="en-US" sz="3200" dirty="0"/>
              <a:t>Con </a:t>
            </a:r>
            <a:r>
              <a:rPr lang="en-US" sz="3200" dirty="0" err="1"/>
              <a:t>cái</a:t>
            </a:r>
            <a:r>
              <a:rPr lang="en-US" sz="3200" dirty="0"/>
              <a:t> </a:t>
            </a:r>
            <a:r>
              <a:rPr lang="en-US" sz="3200" dirty="0" err="1"/>
              <a:t>Chúa</a:t>
            </a:r>
            <a:r>
              <a:rPr lang="en-US" sz="3200" dirty="0"/>
              <a:t> </a:t>
            </a:r>
            <a:r>
              <a:rPr lang="en-US" sz="3200" dirty="0" err="1"/>
              <a:t>rao</a:t>
            </a:r>
            <a:r>
              <a:rPr lang="en-US" sz="3200" dirty="0"/>
              <a:t> </a:t>
            </a:r>
            <a:r>
              <a:rPr lang="en-US" sz="3200" dirty="0" err="1"/>
              <a:t>giãng</a:t>
            </a:r>
            <a:r>
              <a:rPr lang="en-US" sz="3200" dirty="0"/>
              <a:t> </a:t>
            </a:r>
            <a:r>
              <a:rPr lang="en-US" sz="3200" dirty="0" err="1"/>
              <a:t>Phúc</a:t>
            </a:r>
            <a:r>
              <a:rPr lang="en-US" sz="3200" dirty="0"/>
              <a:t> </a:t>
            </a:r>
            <a:r>
              <a:rPr lang="en-US" sz="3200" dirty="0" err="1"/>
              <a:t>âm</a:t>
            </a:r>
            <a:r>
              <a:rPr lang="en-US" sz="3200" dirty="0"/>
              <a:t> </a:t>
            </a:r>
            <a:r>
              <a:rPr lang="en-US" sz="3200" dirty="0" err="1"/>
              <a:t>để</a:t>
            </a:r>
            <a:r>
              <a:rPr lang="en-US" sz="3200" dirty="0"/>
              <a:t> </a:t>
            </a:r>
            <a:r>
              <a:rPr lang="en-US" sz="3200" dirty="0" err="1"/>
              <a:t>cứu</a:t>
            </a:r>
            <a:r>
              <a:rPr lang="en-US" sz="3200" dirty="0"/>
              <a:t> </a:t>
            </a:r>
            <a:r>
              <a:rPr lang="en-US" sz="3200" dirty="0" err="1"/>
              <a:t>muôn</a:t>
            </a:r>
            <a:r>
              <a:rPr lang="en-US" sz="3200" dirty="0"/>
              <a:t> </a:t>
            </a:r>
            <a:r>
              <a:rPr lang="en-US" sz="3200" dirty="0" err="1"/>
              <a:t>dân</a:t>
            </a:r>
            <a:r>
              <a:rPr lang="en-US" sz="3200" dirty="0"/>
              <a:t> </a:t>
            </a:r>
            <a:r>
              <a:rPr lang="en-US" sz="3200" dirty="0" err="1"/>
              <a:t>và</a:t>
            </a:r>
            <a:r>
              <a:rPr lang="en-US" sz="3200" dirty="0"/>
              <a:t> </a:t>
            </a:r>
            <a:r>
              <a:rPr lang="en-US" sz="3200" dirty="0" err="1"/>
              <a:t>làm</a:t>
            </a:r>
            <a:r>
              <a:rPr lang="en-US" sz="3200" dirty="0"/>
              <a:t> </a:t>
            </a:r>
            <a:r>
              <a:rPr lang="en-US" sz="3200" dirty="0" err="1"/>
              <a:t>mọi</a:t>
            </a:r>
            <a:r>
              <a:rPr lang="en-US" sz="3200" dirty="0"/>
              <a:t> </a:t>
            </a:r>
            <a:r>
              <a:rPr lang="en-US" sz="3200" dirty="0" err="1"/>
              <a:t>việc</a:t>
            </a:r>
            <a:r>
              <a:rPr lang="en-US" sz="3200" dirty="0"/>
              <a:t> </a:t>
            </a:r>
            <a:r>
              <a:rPr lang="en-US" sz="3200" dirty="0" err="1"/>
              <a:t>lành</a:t>
            </a:r>
            <a:r>
              <a:rPr lang="en-US" sz="3200" dirty="0"/>
              <a:t>, </a:t>
            </a:r>
            <a:r>
              <a:rPr lang="en-US" sz="3200" dirty="0" err="1"/>
              <a:t>vì</a:t>
            </a:r>
            <a:r>
              <a:rPr lang="en-US" sz="3200" dirty="0"/>
              <a:t> </a:t>
            </a:r>
            <a:r>
              <a:rPr lang="en-US" sz="3200" dirty="0" err="1"/>
              <a:t>đó</a:t>
            </a:r>
            <a:r>
              <a:rPr lang="en-US" sz="3200" dirty="0"/>
              <a:t> </a:t>
            </a:r>
            <a:r>
              <a:rPr lang="en-US" sz="3200" dirty="0" err="1"/>
              <a:t>là</a:t>
            </a:r>
            <a:r>
              <a:rPr lang="en-US" sz="3200" dirty="0"/>
              <a:t> </a:t>
            </a:r>
            <a:r>
              <a:rPr lang="en-US" sz="3200" dirty="0" err="1"/>
              <a:t>bản</a:t>
            </a:r>
            <a:r>
              <a:rPr lang="en-US" sz="3200" dirty="0"/>
              <a:t> </a:t>
            </a:r>
            <a:r>
              <a:rPr lang="en-US" sz="3200" dirty="0" err="1"/>
              <a:t>chất</a:t>
            </a:r>
            <a:r>
              <a:rPr lang="en-US" sz="3200" dirty="0"/>
              <a:t> </a:t>
            </a:r>
            <a:r>
              <a:rPr lang="en-US" sz="3200" dirty="0" err="1"/>
              <a:t>và</a:t>
            </a:r>
            <a:r>
              <a:rPr lang="en-US" sz="3200" dirty="0"/>
              <a:t> </a:t>
            </a:r>
            <a:r>
              <a:rPr lang="en-US" sz="3200" dirty="0" err="1"/>
              <a:t>mục</a:t>
            </a:r>
            <a:r>
              <a:rPr lang="en-US" sz="3200" dirty="0"/>
              <a:t> </a:t>
            </a:r>
            <a:r>
              <a:rPr lang="en-US" sz="3200" dirty="0" err="1"/>
              <a:t>đích</a:t>
            </a:r>
            <a:r>
              <a:rPr lang="en-US" sz="3200" dirty="0"/>
              <a:t> </a:t>
            </a:r>
            <a:r>
              <a:rPr lang="en-US" sz="3200" dirty="0" err="1"/>
              <a:t>của</a:t>
            </a:r>
            <a:r>
              <a:rPr lang="en-US" sz="3200" dirty="0"/>
              <a:t> </a:t>
            </a:r>
            <a:r>
              <a:rPr lang="en-US" sz="3200" dirty="0" err="1"/>
              <a:t>sự</a:t>
            </a:r>
            <a:r>
              <a:rPr lang="en-US" sz="3200" dirty="0"/>
              <a:t> </a:t>
            </a:r>
            <a:r>
              <a:rPr lang="en-US" sz="3200" dirty="0" err="1"/>
              <a:t>cứu</a:t>
            </a:r>
            <a:r>
              <a:rPr lang="en-US" sz="3200" dirty="0"/>
              <a:t> </a:t>
            </a:r>
            <a:r>
              <a:rPr lang="en-US" sz="3200" dirty="0" err="1"/>
              <a:t>chuộc</a:t>
            </a:r>
            <a:r>
              <a:rPr lang="en-US" sz="3200" dirty="0"/>
              <a:t> </a:t>
            </a:r>
            <a:r>
              <a:rPr lang="en-US" sz="3200" dirty="0" err="1"/>
              <a:t>không</a:t>
            </a:r>
            <a:r>
              <a:rPr lang="en-US" sz="3200" dirty="0"/>
              <a:t> </a:t>
            </a:r>
            <a:r>
              <a:rPr lang="en-US" sz="3200" dirty="0" err="1"/>
              <a:t>phải</a:t>
            </a:r>
            <a:r>
              <a:rPr lang="en-US" sz="3200" dirty="0"/>
              <a:t> </a:t>
            </a:r>
            <a:r>
              <a:rPr lang="en-US" sz="3200" dirty="0" err="1"/>
              <a:t>là</a:t>
            </a:r>
            <a:r>
              <a:rPr lang="en-US" sz="3200" dirty="0"/>
              <a:t> </a:t>
            </a:r>
            <a:r>
              <a:rPr lang="en-US" sz="3200" dirty="0" err="1"/>
              <a:t>một</a:t>
            </a:r>
            <a:r>
              <a:rPr lang="en-US" sz="3200" dirty="0"/>
              <a:t> </a:t>
            </a:r>
            <a:r>
              <a:rPr lang="en-US" sz="3200" dirty="0" err="1"/>
              <a:t>bổn</a:t>
            </a:r>
            <a:r>
              <a:rPr lang="en-US" sz="3200" dirty="0"/>
              <a:t> </a:t>
            </a:r>
            <a:r>
              <a:rPr lang="en-US" sz="3200" dirty="0" err="1"/>
              <a:t>phận</a:t>
            </a:r>
            <a:r>
              <a:rPr lang="en-US" sz="3200" dirty="0"/>
              <a:t> hay </a:t>
            </a:r>
            <a:r>
              <a:rPr lang="en-US" sz="3200" dirty="0" err="1"/>
              <a:t>một</a:t>
            </a:r>
            <a:r>
              <a:rPr lang="en-US" sz="3200" dirty="0"/>
              <a:t> </a:t>
            </a:r>
            <a:r>
              <a:rPr lang="en-US" sz="3200" dirty="0" err="1"/>
              <a:t>công</a:t>
            </a:r>
            <a:r>
              <a:rPr lang="en-US" sz="3200" dirty="0"/>
              <a:t> </a:t>
            </a:r>
            <a:r>
              <a:rPr lang="en-US" sz="3200" dirty="0" err="1"/>
              <a:t>tác</a:t>
            </a:r>
            <a:r>
              <a:rPr lang="en-US" sz="3200" dirty="0"/>
              <a:t>.</a:t>
            </a:r>
          </a:p>
        </p:txBody>
      </p:sp>
    </p:spTree>
    <p:extLst>
      <p:ext uri="{BB962C8B-B14F-4D97-AF65-F5344CB8AC3E}">
        <p14:creationId xmlns:p14="http://schemas.microsoft.com/office/powerpoint/2010/main" val="3886766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7F5612DF-66E2-BA46-AE8B-A55B476E5320}"/>
              </a:ext>
            </a:extLst>
          </p:cNvPr>
          <p:cNvSpPr>
            <a:spLocks noGrp="1"/>
          </p:cNvSpPr>
          <p:nvPr>
            <p:ph type="ctrTitle"/>
          </p:nvPr>
        </p:nvSpPr>
        <p:spPr>
          <a:xfrm>
            <a:off x="530352" y="885557"/>
            <a:ext cx="4114800" cy="2215152"/>
          </a:xfrm>
        </p:spPr>
        <p:txBody>
          <a:bodyPr>
            <a:normAutofit/>
          </a:bodyPr>
          <a:lstStyle/>
          <a:p>
            <a:r>
              <a:rPr lang="en-US" dirty="0" err="1"/>
              <a:t>Sự</a:t>
            </a:r>
            <a:r>
              <a:rPr lang="en-US" dirty="0"/>
              <a:t> </a:t>
            </a:r>
            <a:r>
              <a:rPr lang="en-US" dirty="0" err="1"/>
              <a:t>Công</a:t>
            </a:r>
            <a:r>
              <a:rPr lang="en-US" dirty="0"/>
              <a:t> </a:t>
            </a:r>
            <a:r>
              <a:rPr lang="en-US" dirty="0" err="1"/>
              <a:t>bình</a:t>
            </a:r>
            <a:r>
              <a:rPr lang="en-US" dirty="0"/>
              <a:t> </a:t>
            </a:r>
          </a:p>
        </p:txBody>
      </p:sp>
      <p:sp>
        <p:nvSpPr>
          <p:cNvPr id="3" name="Subtitle 2">
            <a:extLst>
              <a:ext uri="{FF2B5EF4-FFF2-40B4-BE49-F238E27FC236}">
                <a16:creationId xmlns:a16="http://schemas.microsoft.com/office/drawing/2014/main" id="{A2FEC21D-9C36-3F47-991A-862EECF8F6A0}"/>
              </a:ext>
            </a:extLst>
          </p:cNvPr>
          <p:cNvSpPr>
            <a:spLocks noGrp="1"/>
          </p:cNvSpPr>
          <p:nvPr>
            <p:ph type="subTitle" idx="1"/>
          </p:nvPr>
        </p:nvSpPr>
        <p:spPr>
          <a:xfrm>
            <a:off x="530352" y="3509963"/>
            <a:ext cx="4114800" cy="2215152"/>
          </a:xfrm>
        </p:spPr>
        <p:txBody>
          <a:bodyPr>
            <a:normAutofit/>
          </a:bodyPr>
          <a:lstStyle/>
          <a:p>
            <a:r>
              <a:rPr lang="vi-VN" sz="2400" dirty="0"/>
              <a:t>Giá trị bên trong về niềm tin quyết định cách chúng ta hướng về Đấng Tạo Hoá và thờ phượng Ngài</a:t>
            </a:r>
            <a:r>
              <a:rPr lang="vi-VN" dirty="0"/>
              <a:t>.</a:t>
            </a:r>
            <a:endParaRPr lang="en-US" dirty="0"/>
          </a:p>
        </p:txBody>
      </p:sp>
      <p:sp>
        <p:nvSpPr>
          <p:cNvPr id="11" name="Freeform: Shape 10">
            <a:extLst>
              <a:ext uri="{FF2B5EF4-FFF2-40B4-BE49-F238E27FC236}">
                <a16:creationId xmlns:a16="http://schemas.microsoft.com/office/drawing/2014/main" id="{752C2BA4-3BBE-4D22-A0D9-8D2A7B8F1C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918708"/>
            <a:ext cx="4187283" cy="93929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3" descr="Light trails on a road at night">
            <a:extLst>
              <a:ext uri="{FF2B5EF4-FFF2-40B4-BE49-F238E27FC236}">
                <a16:creationId xmlns:a16="http://schemas.microsoft.com/office/drawing/2014/main" id="{D94D0298-5969-4554-AD25-82DDA213669E}"/>
              </a:ext>
            </a:extLst>
          </p:cNvPr>
          <p:cNvPicPr>
            <a:picLocks noChangeAspect="1"/>
          </p:cNvPicPr>
          <p:nvPr/>
        </p:nvPicPr>
        <p:blipFill rotWithShape="1">
          <a:blip r:embed="rId2"/>
          <a:srcRect l="24308" r="8920" b="2"/>
          <a:stretch/>
        </p:blipFill>
        <p:spPr>
          <a:xfrm>
            <a:off x="5334000" y="10"/>
            <a:ext cx="6858000" cy="6855654"/>
          </a:xfrm>
          <a:prstGeom prst="rect">
            <a:avLst/>
          </a:prstGeom>
        </p:spPr>
      </p:pic>
      <p:sp>
        <p:nvSpPr>
          <p:cNvPr id="13" name="Freeform: Shape 12">
            <a:extLst>
              <a:ext uri="{FF2B5EF4-FFF2-40B4-BE49-F238E27FC236}">
                <a16:creationId xmlns:a16="http://schemas.microsoft.com/office/drawing/2014/main" id="{82AA7049-B18D-49D6-AD7D-DBB9E19FB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713190" y="-534982"/>
            <a:ext cx="943826" cy="2013794"/>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3850DB66-16D1-4953-A6E3-FCA3DC5F27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35690" y="328232"/>
            <a:ext cx="886142" cy="693398"/>
            <a:chOff x="10948005" y="3379098"/>
            <a:chExt cx="868640" cy="679702"/>
          </a:xfrm>
          <a:solidFill>
            <a:schemeClr val="accent6"/>
          </a:solidFill>
        </p:grpSpPr>
        <p:sp>
          <p:nvSpPr>
            <p:cNvPr id="16" name="Freeform: Shape 15">
              <a:extLst>
                <a:ext uri="{FF2B5EF4-FFF2-40B4-BE49-F238E27FC236}">
                  <a16:creationId xmlns:a16="http://schemas.microsoft.com/office/drawing/2014/main" id="{D698AB2F-1D17-4249-81CB-9A41D46B8E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7" name="Freeform: Shape 16">
              <a:extLst>
                <a:ext uri="{FF2B5EF4-FFF2-40B4-BE49-F238E27FC236}">
                  <a16:creationId xmlns:a16="http://schemas.microsoft.com/office/drawing/2014/main" id="{F5301961-8687-4ADB-8043-4065F470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8" name="Graphic 15">
              <a:extLst>
                <a:ext uri="{FF2B5EF4-FFF2-40B4-BE49-F238E27FC236}">
                  <a16:creationId xmlns:a16="http://schemas.microsoft.com/office/drawing/2014/main" id="{9DC20816-893A-4201-AA91-22F71E46F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9" name="Graphic 15">
              <a:extLst>
                <a:ext uri="{FF2B5EF4-FFF2-40B4-BE49-F238E27FC236}">
                  <a16:creationId xmlns:a16="http://schemas.microsoft.com/office/drawing/2014/main" id="{866D1F4E-BA21-44F3-A97A-E979C5FE78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B35EADCB-1DB5-4B69-892B-14567F5280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aphic 78">
            <a:extLst>
              <a:ext uri="{FF2B5EF4-FFF2-40B4-BE49-F238E27FC236}">
                <a16:creationId xmlns:a16="http://schemas.microsoft.com/office/drawing/2014/main" id="{06B4C967-D337-479B-87CA-7587B7FCFF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352" y="3267662"/>
            <a:ext cx="972241" cy="45718"/>
            <a:chOff x="4886325" y="3371754"/>
            <a:chExt cx="2418492" cy="113728"/>
          </a:xfrm>
          <a:solidFill>
            <a:schemeClr val="accent1"/>
          </a:solidFill>
        </p:grpSpPr>
        <p:sp>
          <p:nvSpPr>
            <p:cNvPr id="23" name="Graphic 78">
              <a:extLst>
                <a:ext uri="{FF2B5EF4-FFF2-40B4-BE49-F238E27FC236}">
                  <a16:creationId xmlns:a16="http://schemas.microsoft.com/office/drawing/2014/main" id="{6EF1A9DB-7052-4254-8534-9AAED6F6B6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24" name="Graphic 78">
              <a:extLst>
                <a:ext uri="{FF2B5EF4-FFF2-40B4-BE49-F238E27FC236}">
                  <a16:creationId xmlns:a16="http://schemas.microsoft.com/office/drawing/2014/main" id="{55D44775-F9E3-4142-8CDB-277AEF2F388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25" name="Graphic 78">
                <a:extLst>
                  <a:ext uri="{FF2B5EF4-FFF2-40B4-BE49-F238E27FC236}">
                    <a16:creationId xmlns:a16="http://schemas.microsoft.com/office/drawing/2014/main" id="{93BB9C83-6DC3-450C-BFAD-0CB5EAD294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26" name="Graphic 78">
                <a:extLst>
                  <a:ext uri="{FF2B5EF4-FFF2-40B4-BE49-F238E27FC236}">
                    <a16:creationId xmlns:a16="http://schemas.microsoft.com/office/drawing/2014/main" id="{4E01AF91-A65B-4AE1-96C9-4168BD8F90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27" name="Graphic 78">
                <a:extLst>
                  <a:ext uri="{FF2B5EF4-FFF2-40B4-BE49-F238E27FC236}">
                    <a16:creationId xmlns:a16="http://schemas.microsoft.com/office/drawing/2014/main" id="{0AD45C08-DFB9-441F-A901-BCB9B0305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8" name="Graphic 78">
                <a:extLst>
                  <a:ext uri="{FF2B5EF4-FFF2-40B4-BE49-F238E27FC236}">
                    <a16:creationId xmlns:a16="http://schemas.microsoft.com/office/drawing/2014/main" id="{E05BEC0E-4EE4-42C4-BF0B-15F9AC5181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788132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73B96-D97F-5941-B6D4-7EF0F87E7148}"/>
              </a:ext>
            </a:extLst>
          </p:cNvPr>
          <p:cNvSpPr>
            <a:spLocks noGrp="1"/>
          </p:cNvSpPr>
          <p:nvPr>
            <p:ph type="title"/>
          </p:nvPr>
        </p:nvSpPr>
        <p:spPr/>
        <p:txBody>
          <a:bodyPr/>
          <a:lstStyle/>
          <a:p>
            <a:r>
              <a:rPr lang="en-US" dirty="0" err="1"/>
              <a:t>Điều</a:t>
            </a:r>
            <a:r>
              <a:rPr lang="en-US" dirty="0"/>
              <a:t> </a:t>
            </a:r>
            <a:r>
              <a:rPr lang="en-US" dirty="0" err="1"/>
              <a:t>răn</a:t>
            </a:r>
            <a:r>
              <a:rPr lang="en-US" dirty="0"/>
              <a:t> </a:t>
            </a:r>
            <a:r>
              <a:rPr lang="en-US" dirty="0" err="1"/>
              <a:t>là</a:t>
            </a:r>
            <a:r>
              <a:rPr lang="en-US" dirty="0"/>
              <a:t> </a:t>
            </a:r>
            <a:r>
              <a:rPr lang="en-US" dirty="0" err="1"/>
              <a:t>mạng</a:t>
            </a:r>
            <a:r>
              <a:rPr lang="en-US" dirty="0"/>
              <a:t> </a:t>
            </a:r>
            <a:r>
              <a:rPr lang="en-US" dirty="0" err="1"/>
              <a:t>lệnh</a:t>
            </a:r>
            <a:r>
              <a:rPr lang="en-US" dirty="0"/>
              <a:t> </a:t>
            </a:r>
            <a:r>
              <a:rPr lang="en-US" dirty="0" err="1"/>
              <a:t>thiêng</a:t>
            </a:r>
            <a:r>
              <a:rPr lang="en-US" dirty="0"/>
              <a:t> </a:t>
            </a:r>
            <a:r>
              <a:rPr lang="en-US" dirty="0" err="1"/>
              <a:t>liêng</a:t>
            </a:r>
            <a:endParaRPr lang="en-US" dirty="0"/>
          </a:p>
        </p:txBody>
      </p:sp>
      <p:sp>
        <p:nvSpPr>
          <p:cNvPr id="3" name="Content Placeholder 2">
            <a:extLst>
              <a:ext uri="{FF2B5EF4-FFF2-40B4-BE49-F238E27FC236}">
                <a16:creationId xmlns:a16="http://schemas.microsoft.com/office/drawing/2014/main" id="{1FC8200D-4C9E-034E-A27E-8E9A98819B4D}"/>
              </a:ext>
            </a:extLst>
          </p:cNvPr>
          <p:cNvSpPr>
            <a:spLocks noGrp="1"/>
          </p:cNvSpPr>
          <p:nvPr>
            <p:ph idx="1"/>
          </p:nvPr>
        </p:nvSpPr>
        <p:spPr/>
        <p:txBody>
          <a:bodyPr>
            <a:normAutofit/>
          </a:bodyPr>
          <a:lstStyle/>
          <a:p>
            <a:r>
              <a:rPr lang="vi-VN" sz="2400" dirty="0">
                <a:hlinkClick r:id="rId2" tooltip="Share Verse"/>
              </a:rPr>
              <a:t>17</a:t>
            </a:r>
            <a:r>
              <a:rPr lang="vi-VN" sz="2400" dirty="0"/>
              <a:t> Các ngươi đừng tưởng ta đến đặng phá luật pháp hay là lời tiên tri; ta đến, không phải để phá, song để làm cho trọn. </a:t>
            </a:r>
            <a:r>
              <a:rPr lang="vi-VN" sz="2400" dirty="0">
                <a:hlinkClick r:id="rId3" tooltip="Share Verse"/>
              </a:rPr>
              <a:t>18</a:t>
            </a:r>
            <a:r>
              <a:rPr lang="vi-VN" sz="2400" dirty="0"/>
              <a:t> Vì ta nói thật cùng các ngươi, đang khi trời đất chưa qua đi, thì một chấm một nét trong luật pháp cũng không qua đi được cho đến khi mọi sự được trọn. </a:t>
            </a:r>
            <a:r>
              <a:rPr lang="vi-VN" sz="2400" dirty="0">
                <a:hlinkClick r:id="rId4" tooltip="Share Verse"/>
              </a:rPr>
              <a:t>19</a:t>
            </a:r>
            <a:r>
              <a:rPr lang="vi-VN" sz="2400" dirty="0"/>
              <a:t> Vậy, ai hủy một điều cực nhỏ nào trong những điều răn nầy, và dạy người ta làm như vậy, thì sẽ bị xưng là cực nhỏ trong nước thiên đàng; còn như ai giữ những điều răn ấy, và dạy người ta nữa, thì sẽ được xưng là lớn trong nước thiên đàng.</a:t>
            </a:r>
            <a:endParaRPr lang="en-US" sz="2400" dirty="0"/>
          </a:p>
        </p:txBody>
      </p:sp>
    </p:spTree>
    <p:extLst>
      <p:ext uri="{BB962C8B-B14F-4D97-AF65-F5344CB8AC3E}">
        <p14:creationId xmlns:p14="http://schemas.microsoft.com/office/powerpoint/2010/main" val="234848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73B96-D97F-5941-B6D4-7EF0F87E7148}"/>
              </a:ext>
            </a:extLst>
          </p:cNvPr>
          <p:cNvSpPr>
            <a:spLocks noGrp="1"/>
          </p:cNvSpPr>
          <p:nvPr>
            <p:ph type="title"/>
          </p:nvPr>
        </p:nvSpPr>
        <p:spPr/>
        <p:txBody>
          <a:bodyPr/>
          <a:lstStyle/>
          <a:p>
            <a:r>
              <a:rPr lang="en-US" dirty="0" err="1"/>
              <a:t>Điều</a:t>
            </a:r>
            <a:r>
              <a:rPr lang="en-US" dirty="0"/>
              <a:t> </a:t>
            </a:r>
            <a:r>
              <a:rPr lang="en-US" dirty="0" err="1"/>
              <a:t>răn</a:t>
            </a:r>
            <a:r>
              <a:rPr lang="en-US" dirty="0"/>
              <a:t> </a:t>
            </a:r>
            <a:r>
              <a:rPr lang="en-US" dirty="0" err="1"/>
              <a:t>là</a:t>
            </a:r>
            <a:r>
              <a:rPr lang="en-US" dirty="0"/>
              <a:t> </a:t>
            </a:r>
            <a:r>
              <a:rPr lang="en-US" dirty="0" err="1"/>
              <a:t>mạng</a:t>
            </a:r>
            <a:r>
              <a:rPr lang="en-US" dirty="0"/>
              <a:t> </a:t>
            </a:r>
            <a:r>
              <a:rPr lang="en-US" dirty="0" err="1"/>
              <a:t>lệnh</a:t>
            </a:r>
            <a:r>
              <a:rPr lang="en-US" dirty="0"/>
              <a:t> </a:t>
            </a:r>
            <a:r>
              <a:rPr lang="en-US" dirty="0" err="1"/>
              <a:t>thiêng</a:t>
            </a:r>
            <a:r>
              <a:rPr lang="en-US" dirty="0"/>
              <a:t> </a:t>
            </a:r>
            <a:r>
              <a:rPr lang="en-US" dirty="0" err="1"/>
              <a:t>liêng</a:t>
            </a:r>
            <a:endParaRPr lang="en-US" dirty="0"/>
          </a:p>
        </p:txBody>
      </p:sp>
      <p:sp>
        <p:nvSpPr>
          <p:cNvPr id="3" name="Content Placeholder 2">
            <a:extLst>
              <a:ext uri="{FF2B5EF4-FFF2-40B4-BE49-F238E27FC236}">
                <a16:creationId xmlns:a16="http://schemas.microsoft.com/office/drawing/2014/main" id="{1FC8200D-4C9E-034E-A27E-8E9A98819B4D}"/>
              </a:ext>
            </a:extLst>
          </p:cNvPr>
          <p:cNvSpPr>
            <a:spLocks noGrp="1"/>
          </p:cNvSpPr>
          <p:nvPr>
            <p:ph idx="1"/>
          </p:nvPr>
        </p:nvSpPr>
        <p:spPr/>
        <p:txBody>
          <a:bodyPr>
            <a:normAutofit/>
          </a:bodyPr>
          <a:lstStyle/>
          <a:p>
            <a:pPr marL="457200" indent="-457200">
              <a:buAutoNum type="arabicPeriod"/>
            </a:pPr>
            <a:r>
              <a:rPr lang="vi-VN" sz="2800" dirty="0"/>
              <a:t>Điều răn bày tỏ sự thánh khiết của Ngài</a:t>
            </a:r>
          </a:p>
          <a:p>
            <a:pPr marL="457200" indent="-457200">
              <a:buAutoNum type="arabicPeriod"/>
            </a:pPr>
            <a:r>
              <a:rPr lang="vi-VN" sz="2800" dirty="0"/>
              <a:t>Điều răn khác với giới luật</a:t>
            </a:r>
          </a:p>
          <a:p>
            <a:pPr marL="457200" indent="-457200">
              <a:buAutoNum type="arabicPeriod"/>
            </a:pPr>
            <a:r>
              <a:rPr lang="vi-VN" sz="2800" dirty="0"/>
              <a:t>Điều răn là nguyên tắc có giá trị đời đời.</a:t>
            </a:r>
          </a:p>
          <a:p>
            <a:pPr marL="457200" indent="-457200">
              <a:buAutoNum type="arabicPeriod"/>
            </a:pPr>
            <a:r>
              <a:rPr lang="vi-VN" sz="2800" dirty="0"/>
              <a:t>Giới luật là quy định trên tổ chức, căn cứ trên văn hoá.</a:t>
            </a:r>
            <a:endParaRPr lang="en-US" sz="2800" dirty="0"/>
          </a:p>
        </p:txBody>
      </p:sp>
    </p:spTree>
    <p:extLst>
      <p:ext uri="{BB962C8B-B14F-4D97-AF65-F5344CB8AC3E}">
        <p14:creationId xmlns:p14="http://schemas.microsoft.com/office/powerpoint/2010/main" val="1713971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73B96-D97F-5941-B6D4-7EF0F87E7148}"/>
              </a:ext>
            </a:extLst>
          </p:cNvPr>
          <p:cNvSpPr>
            <a:spLocks noGrp="1"/>
          </p:cNvSpPr>
          <p:nvPr>
            <p:ph type="title"/>
          </p:nvPr>
        </p:nvSpPr>
        <p:spPr/>
        <p:txBody>
          <a:bodyPr/>
          <a:lstStyle/>
          <a:p>
            <a:r>
              <a:rPr lang="en-US" dirty="0" err="1"/>
              <a:t>Giới</a:t>
            </a:r>
            <a:r>
              <a:rPr lang="en-US" dirty="0"/>
              <a:t> </a:t>
            </a:r>
            <a:r>
              <a:rPr lang="en-US" dirty="0" err="1"/>
              <a:t>luật</a:t>
            </a:r>
            <a:r>
              <a:rPr lang="en-US" dirty="0"/>
              <a:t> </a:t>
            </a:r>
            <a:r>
              <a:rPr lang="en-US" dirty="0" err="1"/>
              <a:t>không</a:t>
            </a:r>
            <a:r>
              <a:rPr lang="en-US" dirty="0"/>
              <a:t> </a:t>
            </a:r>
            <a:r>
              <a:rPr lang="en-US" dirty="0" err="1"/>
              <a:t>phải</a:t>
            </a:r>
            <a:r>
              <a:rPr lang="en-US" dirty="0"/>
              <a:t> </a:t>
            </a:r>
            <a:r>
              <a:rPr lang="en-US" dirty="0" err="1"/>
              <a:t>là</a:t>
            </a:r>
            <a:r>
              <a:rPr lang="en-US" dirty="0"/>
              <a:t> </a:t>
            </a:r>
            <a:r>
              <a:rPr lang="en-US" dirty="0" err="1"/>
              <a:t>nguyên</a:t>
            </a:r>
            <a:r>
              <a:rPr lang="en-US" dirty="0"/>
              <a:t> </a:t>
            </a:r>
            <a:r>
              <a:rPr lang="en-US" dirty="0" err="1"/>
              <a:t>tắc</a:t>
            </a:r>
            <a:endParaRPr lang="en-US" dirty="0"/>
          </a:p>
        </p:txBody>
      </p:sp>
      <p:sp>
        <p:nvSpPr>
          <p:cNvPr id="3" name="Content Placeholder 2">
            <a:extLst>
              <a:ext uri="{FF2B5EF4-FFF2-40B4-BE49-F238E27FC236}">
                <a16:creationId xmlns:a16="http://schemas.microsoft.com/office/drawing/2014/main" id="{1FC8200D-4C9E-034E-A27E-8E9A98819B4D}"/>
              </a:ext>
            </a:extLst>
          </p:cNvPr>
          <p:cNvSpPr>
            <a:spLocks noGrp="1"/>
          </p:cNvSpPr>
          <p:nvPr>
            <p:ph idx="1"/>
          </p:nvPr>
        </p:nvSpPr>
        <p:spPr>
          <a:xfrm>
            <a:off x="525717" y="2521885"/>
            <a:ext cx="10482709" cy="3867040"/>
          </a:xfrm>
        </p:spPr>
        <p:txBody>
          <a:bodyPr>
            <a:noAutofit/>
          </a:bodyPr>
          <a:lstStyle/>
          <a:p>
            <a:pPr marL="457200" indent="-457200">
              <a:buAutoNum type="arabicPeriod"/>
            </a:pPr>
            <a:r>
              <a:rPr lang="vi-VN" sz="2400" dirty="0"/>
              <a:t>Người Pha-ra-si biến giới luật thành điều răn thánh: Sa-bát, sự rữa tay, sự dâng hiến, sự cầu nguyện, sự kiêng ăn.</a:t>
            </a:r>
          </a:p>
          <a:p>
            <a:pPr marL="457200" indent="-457200">
              <a:buAutoNum type="arabicPeriod"/>
            </a:pPr>
            <a:r>
              <a:rPr lang="vi-VN" sz="2400" dirty="0"/>
              <a:t>Người Pha-ra-si giữ luật do họ lập ra hơn là giữ các mạng lệnh của ĐCT</a:t>
            </a:r>
          </a:p>
          <a:p>
            <a:pPr marL="457200" indent="-457200">
              <a:buAutoNum type="arabicPeriod"/>
            </a:pPr>
            <a:r>
              <a:rPr lang="vi-VN" sz="2400" dirty="0"/>
              <a:t>Giới luật có tính văn hoá</a:t>
            </a:r>
          </a:p>
          <a:p>
            <a:pPr marL="457200" indent="-457200">
              <a:buAutoNum type="arabicPeriod"/>
            </a:pPr>
            <a:r>
              <a:rPr lang="vi-VN" sz="2400" dirty="0"/>
              <a:t>Nhiều giáo hội giữ giáo luật như một nguyên tắc thiêng liêng</a:t>
            </a:r>
          </a:p>
          <a:p>
            <a:pPr marL="457200" indent="-457200">
              <a:buAutoNum type="arabicPeriod"/>
            </a:pPr>
            <a:r>
              <a:rPr lang="vi-VN" sz="2400" dirty="0"/>
              <a:t>Văn hoá đóng vai trò quan trọng trong giới luật.</a:t>
            </a:r>
          </a:p>
          <a:p>
            <a:pPr marL="457200" indent="-457200">
              <a:buAutoNum type="arabicPeriod"/>
            </a:pPr>
            <a:r>
              <a:rPr lang="vi-VN" sz="2400" dirty="0"/>
              <a:t>Chúa Giê-xu đã hoàn tất mọi sự (Điều răn và giới luật) thông qua sự chết của Ngài</a:t>
            </a:r>
            <a:endParaRPr lang="en-US" sz="2400" dirty="0"/>
          </a:p>
        </p:txBody>
      </p:sp>
    </p:spTree>
    <p:extLst>
      <p:ext uri="{BB962C8B-B14F-4D97-AF65-F5344CB8AC3E}">
        <p14:creationId xmlns:p14="http://schemas.microsoft.com/office/powerpoint/2010/main" val="3972142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9A321-F4A1-DB45-B385-48A6305FFF09}"/>
              </a:ext>
            </a:extLst>
          </p:cNvPr>
          <p:cNvSpPr>
            <a:spLocks noGrp="1"/>
          </p:cNvSpPr>
          <p:nvPr>
            <p:ph type="title"/>
          </p:nvPr>
        </p:nvSpPr>
        <p:spPr/>
        <p:txBody>
          <a:bodyPr>
            <a:normAutofit fontScale="90000"/>
          </a:bodyPr>
          <a:lstStyle/>
          <a:p>
            <a:r>
              <a:rPr lang="vi-VN" dirty="0"/>
              <a:t> </a:t>
            </a:r>
            <a:r>
              <a:rPr lang="vi-VN" sz="2700" dirty="0">
                <a:hlinkClick r:id="rId3" tooltip="Share Verse"/>
              </a:rPr>
              <a:t>20</a:t>
            </a:r>
            <a:r>
              <a:rPr lang="vi-VN" sz="2700" dirty="0"/>
              <a:t> Vì ta phán cho các ngươi rằng, nếu sự công bình của các ngươi chẳng trổi hơn sự công bình của các thầy thông giáo và người dòng Pha-ri-si, thì các ngươi chắc không vào nước thiên đàng.</a:t>
            </a:r>
            <a:endParaRPr lang="en-US" sz="2700" dirty="0"/>
          </a:p>
        </p:txBody>
      </p:sp>
      <p:sp>
        <p:nvSpPr>
          <p:cNvPr id="3" name="Content Placeholder 2">
            <a:extLst>
              <a:ext uri="{FF2B5EF4-FFF2-40B4-BE49-F238E27FC236}">
                <a16:creationId xmlns:a16="http://schemas.microsoft.com/office/drawing/2014/main" id="{C1531391-EE35-554D-A09B-F4EB47297B85}"/>
              </a:ext>
            </a:extLst>
          </p:cNvPr>
          <p:cNvSpPr>
            <a:spLocks noGrp="1"/>
          </p:cNvSpPr>
          <p:nvPr>
            <p:ph idx="1"/>
          </p:nvPr>
        </p:nvSpPr>
        <p:spPr/>
        <p:txBody>
          <a:bodyPr>
            <a:normAutofit/>
          </a:bodyPr>
          <a:lstStyle/>
          <a:p>
            <a:r>
              <a:rPr lang="en-US" sz="2400" dirty="0" err="1"/>
              <a:t>Thầy</a:t>
            </a:r>
            <a:r>
              <a:rPr lang="en-US" sz="2400" dirty="0"/>
              <a:t> </a:t>
            </a:r>
            <a:r>
              <a:rPr lang="en-US" sz="2400" dirty="0" err="1"/>
              <a:t>thông</a:t>
            </a:r>
            <a:r>
              <a:rPr lang="en-US" sz="2400" dirty="0"/>
              <a:t> </a:t>
            </a:r>
            <a:r>
              <a:rPr lang="en-US" sz="2400" dirty="0" err="1"/>
              <a:t>giáo</a:t>
            </a:r>
            <a:r>
              <a:rPr lang="en-US" sz="2400" dirty="0"/>
              <a:t> </a:t>
            </a:r>
            <a:r>
              <a:rPr lang="en-US" sz="2400" dirty="0" err="1"/>
              <a:t>và</a:t>
            </a:r>
            <a:r>
              <a:rPr lang="en-US" sz="2400" dirty="0"/>
              <a:t> </a:t>
            </a:r>
            <a:r>
              <a:rPr lang="en-US" sz="2400" dirty="0" err="1"/>
              <a:t>người</a:t>
            </a:r>
            <a:r>
              <a:rPr lang="en-US" sz="2400" dirty="0"/>
              <a:t> </a:t>
            </a:r>
            <a:r>
              <a:rPr lang="en-US" sz="2400" dirty="0" err="1"/>
              <a:t>Pha-ri-si</a:t>
            </a:r>
            <a:r>
              <a:rPr lang="en-US" sz="2400" dirty="0"/>
              <a:t> </a:t>
            </a:r>
            <a:r>
              <a:rPr lang="en-US" sz="2400" dirty="0" err="1"/>
              <a:t>giữ</a:t>
            </a:r>
            <a:r>
              <a:rPr lang="en-US" sz="2400" dirty="0"/>
              <a:t> </a:t>
            </a:r>
            <a:r>
              <a:rPr lang="en-US" sz="2400" dirty="0" err="1"/>
              <a:t>giáo</a:t>
            </a:r>
            <a:r>
              <a:rPr lang="en-US" sz="2400" dirty="0"/>
              <a:t> </a:t>
            </a:r>
            <a:r>
              <a:rPr lang="en-US" sz="2400" dirty="0" err="1"/>
              <a:t>luật</a:t>
            </a:r>
            <a:r>
              <a:rPr lang="en-US" sz="2400" dirty="0"/>
              <a:t> </a:t>
            </a:r>
            <a:r>
              <a:rPr lang="en-US" sz="2400" dirty="0" err="1"/>
              <a:t>nhưng</a:t>
            </a:r>
            <a:r>
              <a:rPr lang="en-US" sz="2400" dirty="0"/>
              <a:t> </a:t>
            </a:r>
            <a:r>
              <a:rPr lang="en-US" sz="2400" dirty="0" err="1"/>
              <a:t>không</a:t>
            </a:r>
            <a:r>
              <a:rPr lang="en-US" sz="2400" dirty="0"/>
              <a:t> </a:t>
            </a:r>
            <a:r>
              <a:rPr lang="en-US" sz="2400" dirty="0" err="1"/>
              <a:t>giữ</a:t>
            </a:r>
            <a:r>
              <a:rPr lang="en-US" sz="2400" dirty="0"/>
              <a:t> </a:t>
            </a:r>
            <a:r>
              <a:rPr lang="en-US" sz="2400" dirty="0" err="1"/>
              <a:t>điều</a:t>
            </a:r>
            <a:r>
              <a:rPr lang="en-US" sz="2400" dirty="0"/>
              <a:t> </a:t>
            </a:r>
            <a:r>
              <a:rPr lang="en-US" sz="2400" dirty="0" err="1"/>
              <a:t>răn</a:t>
            </a:r>
            <a:r>
              <a:rPr lang="en-US" sz="2400" dirty="0"/>
              <a:t>.</a:t>
            </a:r>
          </a:p>
          <a:p>
            <a:r>
              <a:rPr lang="en-US" sz="2400" dirty="0" err="1"/>
              <a:t>Sự</a:t>
            </a:r>
            <a:r>
              <a:rPr lang="en-US" sz="2400" dirty="0"/>
              <a:t> </a:t>
            </a:r>
            <a:r>
              <a:rPr lang="en-US" sz="2400" dirty="0" err="1"/>
              <a:t>công</a:t>
            </a:r>
            <a:r>
              <a:rPr lang="en-US" sz="2400" dirty="0"/>
              <a:t> </a:t>
            </a:r>
            <a:r>
              <a:rPr lang="en-US" sz="2400" dirty="0" err="1"/>
              <a:t>bình</a:t>
            </a:r>
            <a:r>
              <a:rPr lang="en-US" sz="2400" dirty="0"/>
              <a:t> </a:t>
            </a:r>
            <a:r>
              <a:rPr lang="en-US" sz="2400" dirty="0" err="1"/>
              <a:t>của</a:t>
            </a:r>
            <a:r>
              <a:rPr lang="en-US" sz="2400" dirty="0"/>
              <a:t> </a:t>
            </a:r>
            <a:r>
              <a:rPr lang="en-US" sz="2400" dirty="0" err="1"/>
              <a:t>họ</a:t>
            </a:r>
            <a:r>
              <a:rPr lang="en-US" sz="2400" dirty="0"/>
              <a:t> </a:t>
            </a:r>
            <a:r>
              <a:rPr lang="en-US" sz="2400" dirty="0" err="1"/>
              <a:t>được</a:t>
            </a:r>
            <a:r>
              <a:rPr lang="en-US" sz="2400" dirty="0"/>
              <a:t> </a:t>
            </a:r>
            <a:r>
              <a:rPr lang="en-US" sz="2400" dirty="0" err="1"/>
              <a:t>công</a:t>
            </a:r>
            <a:r>
              <a:rPr lang="en-US" sz="2400" dirty="0"/>
              <a:t> </a:t>
            </a:r>
            <a:r>
              <a:rPr lang="en-US" sz="2400" dirty="0" err="1"/>
              <a:t>nhận</a:t>
            </a:r>
            <a:r>
              <a:rPr lang="en-US" sz="2400" dirty="0"/>
              <a:t> </a:t>
            </a:r>
            <a:r>
              <a:rPr lang="en-US" sz="2400" dirty="0" err="1"/>
              <a:t>trên</a:t>
            </a:r>
            <a:r>
              <a:rPr lang="en-US" sz="2400" dirty="0"/>
              <a:t> </a:t>
            </a:r>
            <a:r>
              <a:rPr lang="en-US" sz="2400" dirty="0" err="1"/>
              <a:t>giáo</a:t>
            </a:r>
            <a:r>
              <a:rPr lang="en-US" sz="2400" dirty="0"/>
              <a:t> </a:t>
            </a:r>
            <a:r>
              <a:rPr lang="en-US" sz="2400" dirty="0" err="1"/>
              <a:t>luật</a:t>
            </a:r>
            <a:r>
              <a:rPr lang="en-US" sz="2400" dirty="0"/>
              <a:t> con </a:t>
            </a:r>
            <a:r>
              <a:rPr lang="en-US" sz="2400" dirty="0" err="1"/>
              <a:t>người</a:t>
            </a:r>
            <a:r>
              <a:rPr lang="en-US" sz="2400" dirty="0"/>
              <a:t> </a:t>
            </a:r>
            <a:r>
              <a:rPr lang="en-US" sz="2400" dirty="0" err="1"/>
              <a:t>nhưng</a:t>
            </a:r>
            <a:r>
              <a:rPr lang="en-US" sz="2400" dirty="0"/>
              <a:t> </a:t>
            </a:r>
            <a:r>
              <a:rPr lang="en-US" sz="2400" dirty="0" err="1"/>
              <a:t>không</a:t>
            </a:r>
            <a:r>
              <a:rPr lang="en-US" sz="2400" dirty="0"/>
              <a:t> </a:t>
            </a:r>
            <a:r>
              <a:rPr lang="en-US" sz="2400" dirty="0" err="1"/>
              <a:t>được</a:t>
            </a:r>
            <a:r>
              <a:rPr lang="en-US" sz="2400" dirty="0"/>
              <a:t> </a:t>
            </a:r>
            <a:r>
              <a:rPr lang="en-US" sz="2400" dirty="0" err="1"/>
              <a:t>cứu</a:t>
            </a:r>
            <a:r>
              <a:rPr lang="en-US" sz="2400" dirty="0"/>
              <a:t> </a:t>
            </a:r>
            <a:r>
              <a:rPr lang="en-US" sz="2400" dirty="0" err="1"/>
              <a:t>rỗi</a:t>
            </a:r>
            <a:r>
              <a:rPr lang="en-US" sz="2400" dirty="0"/>
              <a:t>.</a:t>
            </a:r>
          </a:p>
          <a:p>
            <a:r>
              <a:rPr lang="en-US" sz="2400" dirty="0" err="1"/>
              <a:t>Chúng</a:t>
            </a:r>
            <a:r>
              <a:rPr lang="en-US" sz="2400" dirty="0"/>
              <a:t> ta </a:t>
            </a:r>
            <a:r>
              <a:rPr lang="en-US" sz="2400" dirty="0" err="1"/>
              <a:t>được</a:t>
            </a:r>
            <a:r>
              <a:rPr lang="en-US" sz="2400" dirty="0"/>
              <a:t> </a:t>
            </a:r>
            <a:r>
              <a:rPr lang="en-US" sz="2400" dirty="0" err="1"/>
              <a:t>cứu</a:t>
            </a:r>
            <a:r>
              <a:rPr lang="en-US" sz="2400" dirty="0"/>
              <a:t> </a:t>
            </a:r>
            <a:r>
              <a:rPr lang="en-US" sz="2400" dirty="0" err="1"/>
              <a:t>vì</a:t>
            </a:r>
            <a:r>
              <a:rPr lang="en-US" sz="2400" dirty="0"/>
              <a:t> tin </a:t>
            </a:r>
            <a:r>
              <a:rPr lang="en-US" sz="2400" dirty="0" err="1"/>
              <a:t>nơi</a:t>
            </a:r>
            <a:r>
              <a:rPr lang="en-US" sz="2400" dirty="0"/>
              <a:t> </a:t>
            </a:r>
            <a:r>
              <a:rPr lang="en-US" sz="2400" dirty="0" err="1"/>
              <a:t>Đấng</a:t>
            </a:r>
            <a:r>
              <a:rPr lang="en-US" sz="2400" dirty="0"/>
              <a:t> Christ </a:t>
            </a:r>
            <a:r>
              <a:rPr lang="en-US" sz="2400" dirty="0" err="1"/>
              <a:t>Đấng</a:t>
            </a:r>
            <a:r>
              <a:rPr lang="en-US" sz="2400" dirty="0"/>
              <a:t> </a:t>
            </a:r>
            <a:r>
              <a:rPr lang="en-US" sz="2400" dirty="0" err="1"/>
              <a:t>làm</a:t>
            </a:r>
            <a:r>
              <a:rPr lang="en-US" sz="2400" dirty="0"/>
              <a:t> </a:t>
            </a:r>
            <a:r>
              <a:rPr lang="en-US" sz="2400" dirty="0" err="1"/>
              <a:t>trọn</a:t>
            </a:r>
            <a:r>
              <a:rPr lang="en-US" sz="2400" dirty="0"/>
              <a:t> </a:t>
            </a:r>
            <a:r>
              <a:rPr lang="en-US" sz="2400" dirty="0" err="1"/>
              <a:t>luật</a:t>
            </a:r>
            <a:r>
              <a:rPr lang="en-US" sz="2400" dirty="0"/>
              <a:t> </a:t>
            </a:r>
            <a:r>
              <a:rPr lang="en-US" sz="2400" dirty="0" err="1"/>
              <a:t>pháp</a:t>
            </a:r>
            <a:r>
              <a:rPr lang="en-US" sz="2400" dirty="0"/>
              <a:t> </a:t>
            </a:r>
            <a:r>
              <a:rPr lang="en-US" sz="2400" dirty="0" err="1"/>
              <a:t>điều</a:t>
            </a:r>
            <a:r>
              <a:rPr lang="en-US" sz="2400" dirty="0"/>
              <a:t> </a:t>
            </a:r>
            <a:r>
              <a:rPr lang="en-US" sz="2400" dirty="0" err="1"/>
              <a:t>răn</a:t>
            </a:r>
            <a:r>
              <a:rPr lang="en-US" sz="2400" dirty="0"/>
              <a:t> </a:t>
            </a:r>
            <a:r>
              <a:rPr lang="en-US" sz="2400" dirty="0" err="1"/>
              <a:t>thánh</a:t>
            </a:r>
            <a:r>
              <a:rPr lang="en-US" sz="2400" dirty="0"/>
              <a:t> </a:t>
            </a:r>
            <a:r>
              <a:rPr lang="en-US" sz="2400" dirty="0" err="1"/>
              <a:t>của</a:t>
            </a:r>
            <a:r>
              <a:rPr lang="en-US" sz="2400" dirty="0"/>
              <a:t> </a:t>
            </a:r>
            <a:r>
              <a:rPr lang="en-US" sz="2400" dirty="0" err="1"/>
              <a:t>Chúa</a:t>
            </a:r>
            <a:r>
              <a:rPr lang="en-US" sz="2400" dirty="0"/>
              <a:t> </a:t>
            </a:r>
            <a:r>
              <a:rPr lang="en-US" sz="2400" dirty="0" err="1"/>
              <a:t>và</a:t>
            </a:r>
            <a:r>
              <a:rPr lang="en-US" sz="2400" dirty="0"/>
              <a:t> </a:t>
            </a:r>
            <a:r>
              <a:rPr lang="en-US" sz="2400" dirty="0" err="1"/>
              <a:t>được</a:t>
            </a:r>
            <a:r>
              <a:rPr lang="en-US" sz="2400" dirty="0"/>
              <a:t> </a:t>
            </a:r>
            <a:r>
              <a:rPr lang="en-US" sz="2400" dirty="0" err="1"/>
              <a:t>xưng</a:t>
            </a:r>
            <a:r>
              <a:rPr lang="en-US" sz="2400" dirty="0"/>
              <a:t> </a:t>
            </a:r>
            <a:r>
              <a:rPr lang="en-US" sz="2400" dirty="0" err="1"/>
              <a:t>công</a:t>
            </a:r>
            <a:r>
              <a:rPr lang="en-US" sz="2400" dirty="0"/>
              <a:t> </a:t>
            </a:r>
            <a:r>
              <a:rPr lang="en-US" sz="2400" dirty="0" err="1"/>
              <a:t>bình</a:t>
            </a:r>
            <a:r>
              <a:rPr lang="en-US" sz="2400" dirty="0"/>
              <a:t>. </a:t>
            </a:r>
            <a:r>
              <a:rPr lang="en-US" sz="2400" dirty="0" err="1"/>
              <a:t>Dù</a:t>
            </a:r>
            <a:r>
              <a:rPr lang="en-US" sz="2400" dirty="0"/>
              <a:t> </a:t>
            </a:r>
            <a:r>
              <a:rPr lang="en-US" sz="2400" dirty="0" err="1"/>
              <a:t>không</a:t>
            </a:r>
            <a:r>
              <a:rPr lang="en-US" sz="2400" dirty="0"/>
              <a:t> </a:t>
            </a:r>
            <a:r>
              <a:rPr lang="en-US" sz="2400" dirty="0" err="1"/>
              <a:t>thể</a:t>
            </a:r>
            <a:r>
              <a:rPr lang="en-US" sz="2400" dirty="0"/>
              <a:t> </a:t>
            </a:r>
            <a:r>
              <a:rPr lang="en-US" sz="2400" dirty="0" err="1"/>
              <a:t>hơn</a:t>
            </a:r>
            <a:r>
              <a:rPr lang="en-US" sz="2400" dirty="0"/>
              <a:t> </a:t>
            </a:r>
            <a:r>
              <a:rPr lang="en-US" sz="2400" dirty="0" err="1"/>
              <a:t>người</a:t>
            </a:r>
            <a:r>
              <a:rPr lang="en-US" sz="2400" dirty="0"/>
              <a:t> </a:t>
            </a:r>
            <a:r>
              <a:rPr lang="en-US" sz="2400" dirty="0" err="1"/>
              <a:t>Pha</a:t>
            </a:r>
            <a:r>
              <a:rPr lang="en-US" sz="2400" dirty="0"/>
              <a:t>-ra-</a:t>
            </a:r>
            <a:r>
              <a:rPr lang="en-US" sz="2400" dirty="0" err="1"/>
              <a:t>si</a:t>
            </a:r>
            <a:r>
              <a:rPr lang="en-US" sz="2400" dirty="0"/>
              <a:t> </a:t>
            </a:r>
            <a:r>
              <a:rPr lang="en-US" sz="2400" dirty="0" err="1"/>
              <a:t>về</a:t>
            </a:r>
            <a:r>
              <a:rPr lang="en-US" sz="2400" dirty="0"/>
              <a:t> </a:t>
            </a:r>
            <a:r>
              <a:rPr lang="en-US" sz="2400" dirty="0" err="1"/>
              <a:t>mặt</a:t>
            </a:r>
            <a:r>
              <a:rPr lang="en-US" sz="2400" dirty="0"/>
              <a:t> </a:t>
            </a:r>
            <a:r>
              <a:rPr lang="en-US" sz="2400" dirty="0" err="1"/>
              <a:t>thể</a:t>
            </a:r>
            <a:r>
              <a:rPr lang="en-US" sz="2400" dirty="0"/>
              <a:t> </a:t>
            </a:r>
            <a:r>
              <a:rPr lang="en-US" sz="2400" dirty="0" err="1"/>
              <a:t>hiện</a:t>
            </a:r>
            <a:r>
              <a:rPr lang="en-US" sz="2400" dirty="0"/>
              <a:t> </a:t>
            </a:r>
            <a:r>
              <a:rPr lang="en-US" sz="2400" dirty="0" err="1"/>
              <a:t>nhưng</a:t>
            </a:r>
            <a:r>
              <a:rPr lang="en-US" sz="2400" dirty="0"/>
              <a:t> </a:t>
            </a:r>
            <a:r>
              <a:rPr lang="en-US" sz="2400" dirty="0" err="1"/>
              <a:t>bởi</a:t>
            </a:r>
            <a:r>
              <a:rPr lang="en-US" sz="2400" dirty="0"/>
              <a:t> </a:t>
            </a:r>
            <a:r>
              <a:rPr lang="en-US" sz="2400" dirty="0" err="1"/>
              <a:t>đức</a:t>
            </a:r>
            <a:r>
              <a:rPr lang="en-US" sz="2400" dirty="0"/>
              <a:t> tin </a:t>
            </a:r>
            <a:r>
              <a:rPr lang="en-US" sz="2400" dirty="0" err="1"/>
              <a:t>chúng</a:t>
            </a:r>
            <a:r>
              <a:rPr lang="en-US" sz="2400" dirty="0"/>
              <a:t> ta </a:t>
            </a:r>
            <a:r>
              <a:rPr lang="en-US" sz="2400" dirty="0" err="1"/>
              <a:t>trỗi</a:t>
            </a:r>
            <a:r>
              <a:rPr lang="en-US" sz="2400" dirty="0"/>
              <a:t> </a:t>
            </a:r>
            <a:r>
              <a:rPr lang="en-US" sz="2400" dirty="0" err="1"/>
              <a:t>hơn</a:t>
            </a:r>
            <a:r>
              <a:rPr lang="en-US" sz="2400" dirty="0"/>
              <a:t> </a:t>
            </a:r>
            <a:r>
              <a:rPr lang="en-US" sz="2400" dirty="0" err="1"/>
              <a:t>và</a:t>
            </a:r>
            <a:r>
              <a:rPr lang="en-US" sz="2400" dirty="0"/>
              <a:t> </a:t>
            </a:r>
            <a:r>
              <a:rPr lang="en-US" sz="2400" dirty="0" err="1"/>
              <a:t>được</a:t>
            </a:r>
            <a:r>
              <a:rPr lang="en-US" sz="2400" dirty="0"/>
              <a:t> </a:t>
            </a:r>
            <a:r>
              <a:rPr lang="en-US" sz="2400" dirty="0" err="1"/>
              <a:t>xưng</a:t>
            </a:r>
            <a:r>
              <a:rPr lang="en-US" sz="2400" dirty="0"/>
              <a:t> </a:t>
            </a:r>
            <a:r>
              <a:rPr lang="en-US" sz="2400" dirty="0" err="1"/>
              <a:t>công</a:t>
            </a:r>
            <a:r>
              <a:rPr lang="en-US" sz="2400" dirty="0"/>
              <a:t> </a:t>
            </a:r>
            <a:r>
              <a:rPr lang="en-US" sz="2400" dirty="0" err="1"/>
              <a:t>bình</a:t>
            </a:r>
            <a:r>
              <a:rPr lang="en-US" sz="2400" dirty="0"/>
              <a:t> </a:t>
            </a:r>
            <a:r>
              <a:rPr lang="en-US" sz="2400" dirty="0" err="1"/>
              <a:t>hơn</a:t>
            </a:r>
            <a:r>
              <a:rPr lang="en-US" sz="2400" dirty="0"/>
              <a:t>.</a:t>
            </a:r>
          </a:p>
        </p:txBody>
      </p:sp>
    </p:spTree>
    <p:extLst>
      <p:ext uri="{BB962C8B-B14F-4D97-AF65-F5344CB8AC3E}">
        <p14:creationId xmlns:p14="http://schemas.microsoft.com/office/powerpoint/2010/main" val="2932844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452A-269E-AE4B-8D83-92B909C54F97}"/>
              </a:ext>
            </a:extLst>
          </p:cNvPr>
          <p:cNvSpPr>
            <a:spLocks noGrp="1"/>
          </p:cNvSpPr>
          <p:nvPr>
            <p:ph type="title"/>
          </p:nvPr>
        </p:nvSpPr>
        <p:spPr/>
        <p:txBody>
          <a:bodyPr/>
          <a:lstStyle/>
          <a:p>
            <a:r>
              <a:rPr lang="en-US" dirty="0" err="1"/>
              <a:t>Suy</a:t>
            </a:r>
            <a:r>
              <a:rPr lang="en-US" dirty="0"/>
              <a:t> </a:t>
            </a:r>
            <a:r>
              <a:rPr lang="en-US" dirty="0" err="1"/>
              <a:t>Nghiệm</a:t>
            </a:r>
            <a:endParaRPr lang="en-US" dirty="0"/>
          </a:p>
        </p:txBody>
      </p:sp>
      <p:sp>
        <p:nvSpPr>
          <p:cNvPr id="3" name="Content Placeholder 2">
            <a:extLst>
              <a:ext uri="{FF2B5EF4-FFF2-40B4-BE49-F238E27FC236}">
                <a16:creationId xmlns:a16="http://schemas.microsoft.com/office/drawing/2014/main" id="{12C48C9B-1845-FB4D-AE61-0359DFE45278}"/>
              </a:ext>
            </a:extLst>
          </p:cNvPr>
          <p:cNvSpPr>
            <a:spLocks noGrp="1"/>
          </p:cNvSpPr>
          <p:nvPr>
            <p:ph idx="1"/>
          </p:nvPr>
        </p:nvSpPr>
        <p:spPr/>
        <p:txBody>
          <a:bodyPr>
            <a:normAutofit/>
          </a:bodyPr>
          <a:lstStyle/>
          <a:p>
            <a:pPr marL="457200" indent="-457200">
              <a:buAutoNum type="arabicPeriod"/>
            </a:pPr>
            <a:r>
              <a:rPr lang="vi-VN" dirty="0"/>
              <a:t>Văn hoá là bản sắc dân tộc do Chúa ban tặng và còn đến đời đời khi muôn dân mọi thứ tiếng ca ngợi Chiên con (Đức Chúa Giê-xu Christ). </a:t>
            </a:r>
          </a:p>
          <a:p>
            <a:r>
              <a:rPr lang="vi-VN" i="1" dirty="0"/>
              <a:t>Khải Huyền 7:9 “Sự ấy đoạn, tôi nhìn xem, thấy vô số người, không ai đếm được, bởi mọi nước, mọi chi phái, mọi dân tộc, mọi tiếng mà ra; chúng đứng trước ngôi và trước Chiên Con, mặc áo dài trắng, tay cầm nhành chà là”.</a:t>
            </a:r>
          </a:p>
          <a:p>
            <a:r>
              <a:rPr lang="vi-VN" dirty="0"/>
              <a:t>	Nhưng ma quỹ khiến con người biến văn hoá lẫn lộn với niềm tin, đi vào sự thờ lạy hình tượng, mê tín dị đoan và mọi sự u tối của thế giới thần linh. (Ê-phê-sô 2: 1-3) </a:t>
            </a:r>
          </a:p>
        </p:txBody>
      </p:sp>
    </p:spTree>
    <p:extLst>
      <p:ext uri="{BB962C8B-B14F-4D97-AF65-F5344CB8AC3E}">
        <p14:creationId xmlns:p14="http://schemas.microsoft.com/office/powerpoint/2010/main" val="4008749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E9C6E-9ED7-C84A-8AEA-4D2F06914542}"/>
              </a:ext>
            </a:extLst>
          </p:cNvPr>
          <p:cNvSpPr>
            <a:spLocks noGrp="1"/>
          </p:cNvSpPr>
          <p:nvPr>
            <p:ph type="title"/>
          </p:nvPr>
        </p:nvSpPr>
        <p:spPr/>
        <p:txBody>
          <a:bodyPr/>
          <a:lstStyle/>
          <a:p>
            <a:r>
              <a:rPr lang="en-US" dirty="0" err="1"/>
              <a:t>Lời</a:t>
            </a:r>
            <a:r>
              <a:rPr lang="en-US" dirty="0"/>
              <a:t> </a:t>
            </a:r>
            <a:r>
              <a:rPr lang="en-US" dirty="0" err="1"/>
              <a:t>Kết</a:t>
            </a:r>
            <a:r>
              <a:rPr lang="en-US" dirty="0"/>
              <a:t> </a:t>
            </a:r>
            <a:r>
              <a:rPr lang="en-US" dirty="0" err="1"/>
              <a:t>về</a:t>
            </a:r>
            <a:r>
              <a:rPr lang="en-US" dirty="0"/>
              <a:t> </a:t>
            </a:r>
            <a:r>
              <a:rPr lang="en-US" dirty="0" err="1"/>
              <a:t>quan</a:t>
            </a:r>
            <a:r>
              <a:rPr lang="en-US" dirty="0"/>
              <a:t> </a:t>
            </a:r>
            <a:r>
              <a:rPr lang="en-US" dirty="0" err="1"/>
              <a:t>điểm</a:t>
            </a:r>
            <a:r>
              <a:rPr lang="en-US" dirty="0"/>
              <a:t> </a:t>
            </a:r>
            <a:r>
              <a:rPr lang="en-US" dirty="0" err="1"/>
              <a:t>thờ</a:t>
            </a:r>
            <a:r>
              <a:rPr lang="en-US" dirty="0"/>
              <a:t> </a:t>
            </a:r>
            <a:r>
              <a:rPr lang="en-US" dirty="0" err="1"/>
              <a:t>phượng</a:t>
            </a:r>
            <a:endParaRPr lang="en-US" dirty="0"/>
          </a:p>
        </p:txBody>
      </p:sp>
      <p:sp>
        <p:nvSpPr>
          <p:cNvPr id="3" name="Content Placeholder 2">
            <a:extLst>
              <a:ext uri="{FF2B5EF4-FFF2-40B4-BE49-F238E27FC236}">
                <a16:creationId xmlns:a16="http://schemas.microsoft.com/office/drawing/2014/main" id="{4285EB86-D365-1347-808A-38A3688E7A3E}"/>
              </a:ext>
            </a:extLst>
          </p:cNvPr>
          <p:cNvSpPr>
            <a:spLocks noGrp="1"/>
          </p:cNvSpPr>
          <p:nvPr>
            <p:ph idx="1"/>
          </p:nvPr>
        </p:nvSpPr>
        <p:spPr/>
        <p:txBody>
          <a:bodyPr/>
          <a:lstStyle/>
          <a:p>
            <a:pPr marL="457200" indent="-457200">
              <a:buAutoNum type="arabicPeriod"/>
            </a:pPr>
            <a:r>
              <a:rPr lang="en-US" dirty="0" err="1"/>
              <a:t>Lời</a:t>
            </a:r>
            <a:r>
              <a:rPr lang="en-US" dirty="0"/>
              <a:t> </a:t>
            </a:r>
            <a:r>
              <a:rPr lang="en-US" dirty="0" err="1"/>
              <a:t>Chúa</a:t>
            </a:r>
            <a:r>
              <a:rPr lang="en-US" dirty="0"/>
              <a:t> </a:t>
            </a:r>
            <a:r>
              <a:rPr lang="en-US" dirty="0" err="1"/>
              <a:t>là</a:t>
            </a:r>
            <a:r>
              <a:rPr lang="en-US" dirty="0"/>
              <a:t> </a:t>
            </a:r>
            <a:r>
              <a:rPr lang="en-US" dirty="0" err="1"/>
              <a:t>chân</a:t>
            </a:r>
            <a:r>
              <a:rPr lang="en-US" dirty="0"/>
              <a:t> </a:t>
            </a:r>
            <a:r>
              <a:rPr lang="en-US" dirty="0" err="1"/>
              <a:t>lý</a:t>
            </a:r>
            <a:r>
              <a:rPr lang="en-US" dirty="0"/>
              <a:t> </a:t>
            </a:r>
            <a:r>
              <a:rPr lang="en-US" dirty="0" err="1"/>
              <a:t>còn</a:t>
            </a:r>
            <a:r>
              <a:rPr lang="en-US" dirty="0"/>
              <a:t> </a:t>
            </a:r>
            <a:r>
              <a:rPr lang="en-US" dirty="0" err="1"/>
              <a:t>đến</a:t>
            </a:r>
            <a:r>
              <a:rPr lang="en-US" dirty="0"/>
              <a:t> </a:t>
            </a:r>
            <a:r>
              <a:rPr lang="en-US" dirty="0" err="1"/>
              <a:t>đời</a:t>
            </a:r>
            <a:r>
              <a:rPr lang="en-US" dirty="0"/>
              <a:t> </a:t>
            </a:r>
            <a:r>
              <a:rPr lang="en-US" dirty="0" err="1"/>
              <a:t>đời</a:t>
            </a:r>
            <a:endParaRPr lang="en-US" dirty="0"/>
          </a:p>
          <a:p>
            <a:pPr marL="457200" indent="-457200">
              <a:buAutoNum type="arabicPeriod"/>
            </a:pPr>
            <a:r>
              <a:rPr lang="en-US" dirty="0" err="1"/>
              <a:t>Không</a:t>
            </a:r>
            <a:r>
              <a:rPr lang="en-US" dirty="0"/>
              <a:t> </a:t>
            </a:r>
            <a:r>
              <a:rPr lang="en-US" dirty="0" err="1"/>
              <a:t>chỉ</a:t>
            </a:r>
            <a:r>
              <a:rPr lang="en-US" dirty="0"/>
              <a:t> </a:t>
            </a:r>
            <a:r>
              <a:rPr lang="en-US" dirty="0" err="1"/>
              <a:t>nghe</a:t>
            </a:r>
            <a:r>
              <a:rPr lang="en-US" dirty="0"/>
              <a:t> </a:t>
            </a:r>
            <a:r>
              <a:rPr lang="en-US" dirty="0" err="1"/>
              <a:t>và</a:t>
            </a:r>
            <a:r>
              <a:rPr lang="en-US" dirty="0"/>
              <a:t> </a:t>
            </a:r>
            <a:r>
              <a:rPr lang="en-US" dirty="0" err="1"/>
              <a:t>biết</a:t>
            </a:r>
            <a:r>
              <a:rPr lang="en-US" dirty="0"/>
              <a:t>, </a:t>
            </a:r>
            <a:r>
              <a:rPr lang="en-US" dirty="0" err="1"/>
              <a:t>nhưng</a:t>
            </a:r>
            <a:r>
              <a:rPr lang="en-US" dirty="0"/>
              <a:t> </a:t>
            </a:r>
            <a:r>
              <a:rPr lang="en-US" dirty="0" err="1"/>
              <a:t>phải</a:t>
            </a:r>
            <a:r>
              <a:rPr lang="en-US" dirty="0"/>
              <a:t> </a:t>
            </a:r>
            <a:r>
              <a:rPr lang="en-US" dirty="0" err="1"/>
              <a:t>làm</a:t>
            </a:r>
            <a:r>
              <a:rPr lang="en-US" dirty="0"/>
              <a:t> </a:t>
            </a:r>
            <a:r>
              <a:rPr lang="en-US" dirty="0" err="1"/>
              <a:t>làm</a:t>
            </a:r>
            <a:r>
              <a:rPr lang="en-US" dirty="0"/>
              <a:t> </a:t>
            </a:r>
            <a:r>
              <a:rPr lang="en-US" dirty="0" err="1"/>
              <a:t>theo</a:t>
            </a:r>
            <a:r>
              <a:rPr lang="en-US" dirty="0"/>
              <a:t> </a:t>
            </a:r>
            <a:r>
              <a:rPr lang="en-US" dirty="0" err="1"/>
              <a:t>Lời</a:t>
            </a:r>
            <a:r>
              <a:rPr lang="en-US" dirty="0"/>
              <a:t> </a:t>
            </a:r>
            <a:r>
              <a:rPr lang="en-US" dirty="0" err="1"/>
              <a:t>Ngài</a:t>
            </a:r>
            <a:endParaRPr lang="en-US" dirty="0"/>
          </a:p>
          <a:p>
            <a:pPr marL="457200" indent="-457200">
              <a:buAutoNum type="arabicPeriod"/>
            </a:pPr>
            <a:r>
              <a:rPr lang="en-US" dirty="0" err="1"/>
              <a:t>Sự</a:t>
            </a:r>
            <a:r>
              <a:rPr lang="en-US" dirty="0"/>
              <a:t> </a:t>
            </a:r>
            <a:r>
              <a:rPr lang="en-US" dirty="0" err="1"/>
              <a:t>công</a:t>
            </a:r>
            <a:r>
              <a:rPr lang="en-US" dirty="0"/>
              <a:t> </a:t>
            </a:r>
            <a:r>
              <a:rPr lang="en-US" dirty="0" err="1"/>
              <a:t>bình</a:t>
            </a:r>
            <a:r>
              <a:rPr lang="en-US" dirty="0"/>
              <a:t> </a:t>
            </a:r>
            <a:r>
              <a:rPr lang="en-US" dirty="0" err="1"/>
              <a:t>đến</a:t>
            </a:r>
            <a:r>
              <a:rPr lang="en-US" dirty="0"/>
              <a:t> </a:t>
            </a:r>
            <a:r>
              <a:rPr lang="en-US" dirty="0" err="1"/>
              <a:t>từ</a:t>
            </a:r>
            <a:r>
              <a:rPr lang="en-US" dirty="0"/>
              <a:t> </a:t>
            </a:r>
            <a:r>
              <a:rPr lang="en-US" dirty="0" err="1"/>
              <a:t>đức</a:t>
            </a:r>
            <a:r>
              <a:rPr lang="en-US" dirty="0"/>
              <a:t> tin </a:t>
            </a:r>
            <a:r>
              <a:rPr lang="en-US" dirty="0" err="1"/>
              <a:t>và</a:t>
            </a:r>
            <a:r>
              <a:rPr lang="en-US" dirty="0"/>
              <a:t> </a:t>
            </a:r>
            <a:r>
              <a:rPr lang="en-US" dirty="0" err="1"/>
              <a:t>Đức</a:t>
            </a:r>
            <a:r>
              <a:rPr lang="en-US" dirty="0"/>
              <a:t> </a:t>
            </a:r>
            <a:r>
              <a:rPr lang="en-US" dirty="0" err="1"/>
              <a:t>Thánh</a:t>
            </a:r>
            <a:r>
              <a:rPr lang="en-US" dirty="0"/>
              <a:t> Linh </a:t>
            </a:r>
            <a:r>
              <a:rPr lang="en-US" dirty="0" err="1"/>
              <a:t>trong</a:t>
            </a:r>
            <a:r>
              <a:rPr lang="en-US" dirty="0"/>
              <a:t> </a:t>
            </a:r>
            <a:r>
              <a:rPr lang="en-US" dirty="0" err="1"/>
              <a:t>chúng</a:t>
            </a:r>
            <a:r>
              <a:rPr lang="en-US" dirty="0"/>
              <a:t> ta </a:t>
            </a:r>
            <a:r>
              <a:rPr lang="en-US" dirty="0" err="1"/>
              <a:t>sẽ</a:t>
            </a:r>
            <a:r>
              <a:rPr lang="en-US" dirty="0"/>
              <a:t> </a:t>
            </a:r>
            <a:r>
              <a:rPr lang="en-US" dirty="0" err="1"/>
              <a:t>khiến</a:t>
            </a:r>
            <a:r>
              <a:rPr lang="en-US" dirty="0"/>
              <a:t> </a:t>
            </a:r>
            <a:r>
              <a:rPr lang="en-US" dirty="0" err="1"/>
              <a:t>chúng</a:t>
            </a:r>
            <a:r>
              <a:rPr lang="en-US" dirty="0"/>
              <a:t> ta </a:t>
            </a:r>
            <a:r>
              <a:rPr lang="en-US" dirty="0" err="1"/>
              <a:t>sống</a:t>
            </a:r>
            <a:r>
              <a:rPr lang="en-US" dirty="0"/>
              <a:t> </a:t>
            </a:r>
            <a:r>
              <a:rPr lang="en-US" dirty="0" err="1"/>
              <a:t>đẹp</a:t>
            </a:r>
            <a:r>
              <a:rPr lang="en-US" dirty="0"/>
              <a:t> </a:t>
            </a:r>
            <a:r>
              <a:rPr lang="en-US" dirty="0" err="1"/>
              <a:t>lòng</a:t>
            </a:r>
            <a:r>
              <a:rPr lang="en-US" dirty="0"/>
              <a:t> </a:t>
            </a:r>
            <a:r>
              <a:rPr lang="en-US" dirty="0" err="1"/>
              <a:t>Ngài</a:t>
            </a:r>
            <a:r>
              <a:rPr lang="en-US" dirty="0"/>
              <a:t>, </a:t>
            </a:r>
            <a:r>
              <a:rPr lang="en-US" dirty="0" err="1"/>
              <a:t>không</a:t>
            </a:r>
            <a:r>
              <a:rPr lang="en-US" dirty="0"/>
              <a:t> </a:t>
            </a:r>
            <a:r>
              <a:rPr lang="en-US" dirty="0" err="1"/>
              <a:t>phải</a:t>
            </a:r>
            <a:r>
              <a:rPr lang="en-US" dirty="0"/>
              <a:t> </a:t>
            </a:r>
            <a:r>
              <a:rPr lang="en-US" dirty="0" err="1"/>
              <a:t>bởi</a:t>
            </a:r>
            <a:r>
              <a:rPr lang="en-US" dirty="0"/>
              <a:t> </a:t>
            </a:r>
            <a:r>
              <a:rPr lang="en-US" dirty="0" err="1"/>
              <a:t>cố</a:t>
            </a:r>
            <a:r>
              <a:rPr lang="en-US" dirty="0"/>
              <a:t> </a:t>
            </a:r>
            <a:r>
              <a:rPr lang="en-US" dirty="0" err="1"/>
              <a:t>gắng</a:t>
            </a:r>
            <a:r>
              <a:rPr lang="en-US" dirty="0"/>
              <a:t> </a:t>
            </a:r>
            <a:r>
              <a:rPr lang="en-US" dirty="0" err="1"/>
              <a:t>của</a:t>
            </a:r>
            <a:r>
              <a:rPr lang="en-US" dirty="0"/>
              <a:t> </a:t>
            </a:r>
            <a:r>
              <a:rPr lang="en-US" dirty="0" err="1"/>
              <a:t>sức</a:t>
            </a:r>
            <a:r>
              <a:rPr lang="en-US" dirty="0"/>
              <a:t> </a:t>
            </a:r>
            <a:r>
              <a:rPr lang="en-US" dirty="0" err="1"/>
              <a:t>người</a:t>
            </a:r>
            <a:r>
              <a:rPr lang="en-US" dirty="0"/>
              <a:t>. </a:t>
            </a:r>
          </a:p>
        </p:txBody>
      </p:sp>
    </p:spTree>
    <p:extLst>
      <p:ext uri="{BB962C8B-B14F-4D97-AF65-F5344CB8AC3E}">
        <p14:creationId xmlns:p14="http://schemas.microsoft.com/office/powerpoint/2010/main" val="1545420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7F5612DF-66E2-BA46-AE8B-A55B476E5320}"/>
              </a:ext>
            </a:extLst>
          </p:cNvPr>
          <p:cNvSpPr>
            <a:spLocks noGrp="1"/>
          </p:cNvSpPr>
          <p:nvPr>
            <p:ph type="ctrTitle"/>
          </p:nvPr>
        </p:nvSpPr>
        <p:spPr>
          <a:xfrm>
            <a:off x="6209740" y="1122363"/>
            <a:ext cx="5066592" cy="1978346"/>
          </a:xfrm>
        </p:spPr>
        <p:txBody>
          <a:bodyPr>
            <a:normAutofit/>
          </a:bodyPr>
          <a:lstStyle/>
          <a:p>
            <a:r>
              <a:rPr lang="en-US" dirty="0" err="1"/>
              <a:t>Sự</a:t>
            </a:r>
            <a:r>
              <a:rPr lang="en-US" dirty="0"/>
              <a:t> </a:t>
            </a:r>
            <a:r>
              <a:rPr lang="en-US" dirty="0" err="1"/>
              <a:t>Kiềm</a:t>
            </a:r>
            <a:r>
              <a:rPr lang="en-US" dirty="0"/>
              <a:t> </a:t>
            </a:r>
            <a:r>
              <a:rPr lang="en-US" dirty="0" err="1"/>
              <a:t>Chế</a:t>
            </a:r>
            <a:endParaRPr lang="en-US" dirty="0"/>
          </a:p>
        </p:txBody>
      </p:sp>
      <p:sp>
        <p:nvSpPr>
          <p:cNvPr id="3" name="Subtitle 2">
            <a:extLst>
              <a:ext uri="{FF2B5EF4-FFF2-40B4-BE49-F238E27FC236}">
                <a16:creationId xmlns:a16="http://schemas.microsoft.com/office/drawing/2014/main" id="{A2FEC21D-9C36-3F47-991A-862EECF8F6A0}"/>
              </a:ext>
            </a:extLst>
          </p:cNvPr>
          <p:cNvSpPr>
            <a:spLocks noGrp="1"/>
          </p:cNvSpPr>
          <p:nvPr>
            <p:ph type="subTitle" idx="1"/>
          </p:nvPr>
        </p:nvSpPr>
        <p:spPr>
          <a:xfrm>
            <a:off x="6209740" y="3509963"/>
            <a:ext cx="5066592" cy="1747837"/>
          </a:xfrm>
        </p:spPr>
        <p:txBody>
          <a:bodyPr>
            <a:noAutofit/>
          </a:bodyPr>
          <a:lstStyle/>
          <a:p>
            <a:pPr>
              <a:lnSpc>
                <a:spcPct val="100000"/>
              </a:lnSpc>
            </a:pPr>
            <a:r>
              <a:rPr lang="vi-VN" sz="3600" dirty="0"/>
              <a:t>Gía trị bên trong về quan hệ  quyết định cách chúng ta cư xữ với người khác.</a:t>
            </a:r>
            <a:endParaRPr lang="en-US" sz="3600" dirty="0"/>
          </a:p>
        </p:txBody>
      </p:sp>
      <p:pic>
        <p:nvPicPr>
          <p:cNvPr id="5" name="Picture 3" descr="Light trails on a road at night">
            <a:extLst>
              <a:ext uri="{FF2B5EF4-FFF2-40B4-BE49-F238E27FC236}">
                <a16:creationId xmlns:a16="http://schemas.microsoft.com/office/drawing/2014/main" id="{D94D0298-5969-4554-AD25-82DDA213669E}"/>
              </a:ext>
            </a:extLst>
          </p:cNvPr>
          <p:cNvPicPr>
            <a:picLocks noChangeAspect="1"/>
          </p:cNvPicPr>
          <p:nvPr/>
        </p:nvPicPr>
        <p:blipFill rotWithShape="1">
          <a:blip r:embed="rId2"/>
          <a:srcRect l="28685" r="16134" b="-1"/>
          <a:stretch/>
        </p:blipFill>
        <p:spPr>
          <a:xfrm>
            <a:off x="6824" y="10"/>
            <a:ext cx="5669280" cy="6857990"/>
          </a:xfrm>
          <a:prstGeom prst="rect">
            <a:avLst/>
          </a:prstGeom>
        </p:spPr>
      </p:pic>
      <p:sp>
        <p:nvSpPr>
          <p:cNvPr id="35" name="Freeform: Shape 34">
            <a:extLst>
              <a:ext uri="{FF2B5EF4-FFF2-40B4-BE49-F238E27FC236}">
                <a16:creationId xmlns:a16="http://schemas.microsoft.com/office/drawing/2014/main" id="{3D505D40-32E9-4C48-81F8-AD80433BE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2838"/>
            <a:ext cx="3342291" cy="960875"/>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7" name="Group 36">
            <a:extLst>
              <a:ext uri="{FF2B5EF4-FFF2-40B4-BE49-F238E27FC236}">
                <a16:creationId xmlns:a16="http://schemas.microsoft.com/office/drawing/2014/main" id="{C507BF36-B92B-4CAC-BCA7-8364B51E1F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1701611" y="285553"/>
            <a:ext cx="886141" cy="802496"/>
            <a:chOff x="10948005" y="3272152"/>
            <a:chExt cx="868640" cy="786648"/>
          </a:xfrm>
          <a:solidFill>
            <a:schemeClr val="accent1"/>
          </a:solidFill>
        </p:grpSpPr>
        <p:sp>
          <p:nvSpPr>
            <p:cNvPr id="38" name="Freeform: Shape 37">
              <a:extLst>
                <a:ext uri="{FF2B5EF4-FFF2-40B4-BE49-F238E27FC236}">
                  <a16:creationId xmlns:a16="http://schemas.microsoft.com/office/drawing/2014/main" id="{2276237E-3A6D-452F-879C-FB8C77A18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39" name="Freeform: Shape 38">
              <a:extLst>
                <a:ext uri="{FF2B5EF4-FFF2-40B4-BE49-F238E27FC236}">
                  <a16:creationId xmlns:a16="http://schemas.microsoft.com/office/drawing/2014/main" id="{38BC9243-F4BF-48A7-89AE-DFA5B37DE6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40" name="Freeform: Shape 39">
              <a:extLst>
                <a:ext uri="{FF2B5EF4-FFF2-40B4-BE49-F238E27FC236}">
                  <a16:creationId xmlns:a16="http://schemas.microsoft.com/office/drawing/2014/main" id="{5DE414EC-F3DF-412E-9B22-5328DAA99C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41" name="Graphic 12">
              <a:extLst>
                <a:ext uri="{FF2B5EF4-FFF2-40B4-BE49-F238E27FC236}">
                  <a16:creationId xmlns:a16="http://schemas.microsoft.com/office/drawing/2014/main" id="{039C06B1-FDEA-47B1-8222-7D622CD72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42" name="Graphic 15">
              <a:extLst>
                <a:ext uri="{FF2B5EF4-FFF2-40B4-BE49-F238E27FC236}">
                  <a16:creationId xmlns:a16="http://schemas.microsoft.com/office/drawing/2014/main" id="{B834C8C1-9BD1-4635-8E5B-65815F901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43" name="Graphic 15">
              <a:extLst>
                <a:ext uri="{FF2B5EF4-FFF2-40B4-BE49-F238E27FC236}">
                  <a16:creationId xmlns:a16="http://schemas.microsoft.com/office/drawing/2014/main" id="{2963D456-B3F4-4EDC-827E-645741F64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73A58845-EFFB-4806-BC6D-47418C15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aphic 78">
            <a:extLst>
              <a:ext uri="{FF2B5EF4-FFF2-40B4-BE49-F238E27FC236}">
                <a16:creationId xmlns:a16="http://schemas.microsoft.com/office/drawing/2014/main" id="{DBBA0A0D-8F6A-400A-9E49-8C008E2C7D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9740" y="3267662"/>
            <a:ext cx="972241" cy="45718"/>
            <a:chOff x="4886325" y="3371754"/>
            <a:chExt cx="2418492" cy="113728"/>
          </a:xfrm>
          <a:solidFill>
            <a:schemeClr val="accent1"/>
          </a:solidFill>
        </p:grpSpPr>
        <p:sp>
          <p:nvSpPr>
            <p:cNvPr id="47" name="Graphic 78">
              <a:extLst>
                <a:ext uri="{FF2B5EF4-FFF2-40B4-BE49-F238E27FC236}">
                  <a16:creationId xmlns:a16="http://schemas.microsoft.com/office/drawing/2014/main" id="{A5DD701E-4BC9-48E3-AF4F-013B52D63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48" name="Graphic 78">
              <a:extLst>
                <a:ext uri="{FF2B5EF4-FFF2-40B4-BE49-F238E27FC236}">
                  <a16:creationId xmlns:a16="http://schemas.microsoft.com/office/drawing/2014/main" id="{FB658B62-664D-4B3B-BBDA-235666290B4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49" name="Graphic 78">
                <a:extLst>
                  <a:ext uri="{FF2B5EF4-FFF2-40B4-BE49-F238E27FC236}">
                    <a16:creationId xmlns:a16="http://schemas.microsoft.com/office/drawing/2014/main" id="{B11F9D25-67B1-4BDB-A290-97B93A19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50" name="Graphic 78">
                <a:extLst>
                  <a:ext uri="{FF2B5EF4-FFF2-40B4-BE49-F238E27FC236}">
                    <a16:creationId xmlns:a16="http://schemas.microsoft.com/office/drawing/2014/main" id="{B9D5C40A-1B1B-4C25-9707-E8F1CF6E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51" name="Graphic 78">
                <a:extLst>
                  <a:ext uri="{FF2B5EF4-FFF2-40B4-BE49-F238E27FC236}">
                    <a16:creationId xmlns:a16="http://schemas.microsoft.com/office/drawing/2014/main" id="{2DD0C1D6-FF64-45AB-8775-83AB3C470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52" name="Graphic 78">
                <a:extLst>
                  <a:ext uri="{FF2B5EF4-FFF2-40B4-BE49-F238E27FC236}">
                    <a16:creationId xmlns:a16="http://schemas.microsoft.com/office/drawing/2014/main" id="{15AFBB84-8485-4329-89FC-04663D985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081472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7F5612DF-66E2-BA46-AE8B-A55B476E5320}"/>
              </a:ext>
            </a:extLst>
          </p:cNvPr>
          <p:cNvSpPr>
            <a:spLocks noGrp="1"/>
          </p:cNvSpPr>
          <p:nvPr>
            <p:ph type="ctrTitle"/>
          </p:nvPr>
        </p:nvSpPr>
        <p:spPr>
          <a:xfrm>
            <a:off x="530352" y="885557"/>
            <a:ext cx="4114800" cy="2215152"/>
          </a:xfrm>
        </p:spPr>
        <p:txBody>
          <a:bodyPr>
            <a:normAutofit/>
          </a:bodyPr>
          <a:lstStyle/>
          <a:p>
            <a:r>
              <a:rPr lang="en-US" dirty="0" err="1"/>
              <a:t>Sự</a:t>
            </a:r>
            <a:r>
              <a:rPr lang="en-US" dirty="0"/>
              <a:t> </a:t>
            </a:r>
            <a:r>
              <a:rPr lang="en-US" dirty="0" err="1"/>
              <a:t>Kiềm</a:t>
            </a:r>
            <a:r>
              <a:rPr lang="en-US" dirty="0"/>
              <a:t> </a:t>
            </a:r>
            <a:r>
              <a:rPr lang="en-US" dirty="0" err="1"/>
              <a:t>Chế</a:t>
            </a:r>
            <a:endParaRPr lang="en-US" dirty="0"/>
          </a:p>
        </p:txBody>
      </p:sp>
      <p:sp>
        <p:nvSpPr>
          <p:cNvPr id="3" name="Subtitle 2">
            <a:extLst>
              <a:ext uri="{FF2B5EF4-FFF2-40B4-BE49-F238E27FC236}">
                <a16:creationId xmlns:a16="http://schemas.microsoft.com/office/drawing/2014/main" id="{A2FEC21D-9C36-3F47-991A-862EECF8F6A0}"/>
              </a:ext>
            </a:extLst>
          </p:cNvPr>
          <p:cNvSpPr>
            <a:spLocks noGrp="1"/>
          </p:cNvSpPr>
          <p:nvPr>
            <p:ph type="subTitle" idx="1"/>
          </p:nvPr>
        </p:nvSpPr>
        <p:spPr>
          <a:xfrm>
            <a:off x="530351" y="3509963"/>
            <a:ext cx="4932297" cy="2807710"/>
          </a:xfrm>
        </p:spPr>
        <p:txBody>
          <a:bodyPr>
            <a:normAutofit fontScale="70000" lnSpcReduction="20000"/>
          </a:bodyPr>
          <a:lstStyle/>
          <a:p>
            <a:r>
              <a:rPr lang="en-US" dirty="0"/>
              <a:t>Ma-</a:t>
            </a:r>
            <a:r>
              <a:rPr lang="en-US" dirty="0" err="1"/>
              <a:t>Thi</a:t>
            </a:r>
            <a:r>
              <a:rPr lang="en-US" dirty="0"/>
              <a:t>-</a:t>
            </a:r>
            <a:r>
              <a:rPr lang="en-US" dirty="0" err="1"/>
              <a:t>Ơ</a:t>
            </a:r>
            <a:r>
              <a:rPr lang="en-US" dirty="0"/>
              <a:t> 5: 21-22</a:t>
            </a:r>
          </a:p>
          <a:p>
            <a:r>
              <a:rPr lang="vi-VN" dirty="0"/>
              <a:t> </a:t>
            </a:r>
            <a:r>
              <a:rPr lang="vi-VN" sz="2600" dirty="0">
                <a:hlinkClick r:id="rId3" tooltip="Share Verse"/>
              </a:rPr>
              <a:t>21</a:t>
            </a:r>
            <a:r>
              <a:rPr lang="vi-VN" sz="2600" dirty="0"/>
              <a:t> Các ngươi có nghe lời phán cho người xưa rằng: Ngươi chớ giết ai; và rằng: Hễ ai giết người thì đáng bị tòa án xử đoán. </a:t>
            </a:r>
            <a:r>
              <a:rPr lang="vi-VN" sz="2600" dirty="0">
                <a:hlinkClick r:id="rId4" tooltip="Share Verse"/>
              </a:rPr>
              <a:t>22</a:t>
            </a:r>
            <a:r>
              <a:rPr lang="vi-VN" sz="2600" dirty="0"/>
              <a:t> Song ta phán cho các ngươi: Hễ ai giận anh em mình thì đáng bị tòa án xử đoán; ai mắng anh em mình rằng: Ra-ca, thì đáng bị tòa công luận xử đoán; ai mắng anh em mình là đồ điên, thì đáng bị lửa địa ngục hành phạt</a:t>
            </a:r>
            <a:endParaRPr lang="en-US" sz="2600" dirty="0"/>
          </a:p>
        </p:txBody>
      </p:sp>
      <p:sp>
        <p:nvSpPr>
          <p:cNvPr id="11" name="Freeform: Shape 10">
            <a:extLst>
              <a:ext uri="{FF2B5EF4-FFF2-40B4-BE49-F238E27FC236}">
                <a16:creationId xmlns:a16="http://schemas.microsoft.com/office/drawing/2014/main" id="{752C2BA4-3BBE-4D22-A0D9-8D2A7B8F1C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918708"/>
            <a:ext cx="4187283" cy="93929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82AA7049-B18D-49D6-AD7D-DBB9E19FB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713190" y="-534982"/>
            <a:ext cx="943826" cy="2013794"/>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3850DB66-16D1-4953-A6E3-FCA3DC5F27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35690" y="328232"/>
            <a:ext cx="886142" cy="693398"/>
            <a:chOff x="10948005" y="3379098"/>
            <a:chExt cx="868640" cy="679702"/>
          </a:xfrm>
          <a:solidFill>
            <a:schemeClr val="accent6"/>
          </a:solidFill>
        </p:grpSpPr>
        <p:sp>
          <p:nvSpPr>
            <p:cNvPr id="16" name="Freeform: Shape 15">
              <a:extLst>
                <a:ext uri="{FF2B5EF4-FFF2-40B4-BE49-F238E27FC236}">
                  <a16:creationId xmlns:a16="http://schemas.microsoft.com/office/drawing/2014/main" id="{D698AB2F-1D17-4249-81CB-9A41D46B8E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7" name="Freeform: Shape 16">
              <a:extLst>
                <a:ext uri="{FF2B5EF4-FFF2-40B4-BE49-F238E27FC236}">
                  <a16:creationId xmlns:a16="http://schemas.microsoft.com/office/drawing/2014/main" id="{F5301961-8687-4ADB-8043-4065F470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8" name="Graphic 15">
              <a:extLst>
                <a:ext uri="{FF2B5EF4-FFF2-40B4-BE49-F238E27FC236}">
                  <a16:creationId xmlns:a16="http://schemas.microsoft.com/office/drawing/2014/main" id="{9DC20816-893A-4201-AA91-22F71E46F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9" name="Graphic 15">
              <a:extLst>
                <a:ext uri="{FF2B5EF4-FFF2-40B4-BE49-F238E27FC236}">
                  <a16:creationId xmlns:a16="http://schemas.microsoft.com/office/drawing/2014/main" id="{866D1F4E-BA21-44F3-A97A-E979C5FE78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B35EADCB-1DB5-4B69-892B-14567F5280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aphic 78">
            <a:extLst>
              <a:ext uri="{FF2B5EF4-FFF2-40B4-BE49-F238E27FC236}">
                <a16:creationId xmlns:a16="http://schemas.microsoft.com/office/drawing/2014/main" id="{06B4C967-D337-479B-87CA-7587B7FCFF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352" y="3267662"/>
            <a:ext cx="972241" cy="45718"/>
            <a:chOff x="4886325" y="3371754"/>
            <a:chExt cx="2418492" cy="113728"/>
          </a:xfrm>
          <a:solidFill>
            <a:schemeClr val="accent1"/>
          </a:solidFill>
        </p:grpSpPr>
        <p:sp>
          <p:nvSpPr>
            <p:cNvPr id="23" name="Graphic 78">
              <a:extLst>
                <a:ext uri="{FF2B5EF4-FFF2-40B4-BE49-F238E27FC236}">
                  <a16:creationId xmlns:a16="http://schemas.microsoft.com/office/drawing/2014/main" id="{6EF1A9DB-7052-4254-8534-9AAED6F6B6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24" name="Graphic 78">
              <a:extLst>
                <a:ext uri="{FF2B5EF4-FFF2-40B4-BE49-F238E27FC236}">
                  <a16:creationId xmlns:a16="http://schemas.microsoft.com/office/drawing/2014/main" id="{55D44775-F9E3-4142-8CDB-277AEF2F388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25" name="Graphic 78">
                <a:extLst>
                  <a:ext uri="{FF2B5EF4-FFF2-40B4-BE49-F238E27FC236}">
                    <a16:creationId xmlns:a16="http://schemas.microsoft.com/office/drawing/2014/main" id="{93BB9C83-6DC3-450C-BFAD-0CB5EAD294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26" name="Graphic 78">
                <a:extLst>
                  <a:ext uri="{FF2B5EF4-FFF2-40B4-BE49-F238E27FC236}">
                    <a16:creationId xmlns:a16="http://schemas.microsoft.com/office/drawing/2014/main" id="{4E01AF91-A65B-4AE1-96C9-4168BD8F90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27" name="Graphic 78">
                <a:extLst>
                  <a:ext uri="{FF2B5EF4-FFF2-40B4-BE49-F238E27FC236}">
                    <a16:creationId xmlns:a16="http://schemas.microsoft.com/office/drawing/2014/main" id="{0AD45C08-DFB9-441F-A901-BCB9B0305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8" name="Graphic 78">
                <a:extLst>
                  <a:ext uri="{FF2B5EF4-FFF2-40B4-BE49-F238E27FC236}">
                    <a16:creationId xmlns:a16="http://schemas.microsoft.com/office/drawing/2014/main" id="{E05BEC0E-4EE4-42C4-BF0B-15F9AC5181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4" name="TextBox 3">
            <a:extLst>
              <a:ext uri="{FF2B5EF4-FFF2-40B4-BE49-F238E27FC236}">
                <a16:creationId xmlns:a16="http://schemas.microsoft.com/office/drawing/2014/main" id="{76D15A7D-AC41-BE40-A745-1003F514897D}"/>
              </a:ext>
            </a:extLst>
          </p:cNvPr>
          <p:cNvSpPr txBox="1"/>
          <p:nvPr/>
        </p:nvSpPr>
        <p:spPr>
          <a:xfrm>
            <a:off x="7033145" y="1036262"/>
            <a:ext cx="5158855" cy="5539978"/>
          </a:xfrm>
          <a:prstGeom prst="rect">
            <a:avLst/>
          </a:prstGeom>
          <a:noFill/>
        </p:spPr>
        <p:txBody>
          <a:bodyPr wrap="square" rtlCol="0">
            <a:spAutoFit/>
          </a:bodyPr>
          <a:lstStyle/>
          <a:p>
            <a:r>
              <a:rPr lang="en-US" sz="2800" dirty="0" err="1"/>
              <a:t>Hành</a:t>
            </a:r>
            <a:r>
              <a:rPr lang="en-US" sz="2800" dirty="0"/>
              <a:t> </a:t>
            </a:r>
            <a:r>
              <a:rPr lang="en-US" sz="2800" dirty="0" err="1"/>
              <a:t>động</a:t>
            </a:r>
            <a:r>
              <a:rPr lang="en-US" sz="2800" dirty="0"/>
              <a:t> </a:t>
            </a:r>
            <a:r>
              <a:rPr lang="en-US" sz="2800" dirty="0" err="1"/>
              <a:t>là</a:t>
            </a:r>
            <a:r>
              <a:rPr lang="en-US" sz="2800" dirty="0"/>
              <a:t> </a:t>
            </a:r>
            <a:r>
              <a:rPr lang="en-US" sz="2800" dirty="0" err="1"/>
              <a:t>kết</a:t>
            </a:r>
            <a:r>
              <a:rPr lang="en-US" sz="2800" dirty="0"/>
              <a:t> </a:t>
            </a:r>
            <a:r>
              <a:rPr lang="en-US" sz="2800" dirty="0" err="1"/>
              <a:t>quả</a:t>
            </a:r>
            <a:r>
              <a:rPr lang="en-US" sz="2800" dirty="0"/>
              <a:t> </a:t>
            </a:r>
            <a:r>
              <a:rPr lang="en-US" sz="2800" dirty="0" err="1"/>
              <a:t>của</a:t>
            </a:r>
            <a:r>
              <a:rPr lang="en-US" sz="2800" dirty="0"/>
              <a:t> </a:t>
            </a:r>
            <a:r>
              <a:rPr lang="en-US" sz="2800" dirty="0" err="1"/>
              <a:t>các</a:t>
            </a:r>
            <a:r>
              <a:rPr lang="en-US" sz="2800" dirty="0"/>
              <a:t> </a:t>
            </a:r>
            <a:r>
              <a:rPr lang="en-US" sz="2800" dirty="0" err="1"/>
              <a:t>giá</a:t>
            </a:r>
            <a:r>
              <a:rPr lang="en-US" sz="2800" dirty="0"/>
              <a:t> </a:t>
            </a:r>
            <a:r>
              <a:rPr lang="en-US" sz="2800" dirty="0" err="1"/>
              <a:t>trị</a:t>
            </a:r>
            <a:r>
              <a:rPr lang="en-US" sz="2800" dirty="0"/>
              <a:t> </a:t>
            </a:r>
            <a:r>
              <a:rPr lang="en-US" sz="2800" dirty="0" err="1"/>
              <a:t>bên</a:t>
            </a:r>
            <a:r>
              <a:rPr lang="en-US" sz="2800" dirty="0"/>
              <a:t> </a:t>
            </a:r>
            <a:r>
              <a:rPr lang="en-US" sz="2800" dirty="0" err="1"/>
              <a:t>trong</a:t>
            </a:r>
            <a:r>
              <a:rPr lang="en-US" sz="2800" dirty="0"/>
              <a:t> </a:t>
            </a:r>
            <a:r>
              <a:rPr lang="en-US" sz="2800" dirty="0" err="1"/>
              <a:t>tấm</a:t>
            </a:r>
            <a:r>
              <a:rPr lang="en-US" sz="2800" dirty="0"/>
              <a:t> </a:t>
            </a:r>
            <a:r>
              <a:rPr lang="en-US" sz="2800" dirty="0" err="1"/>
              <a:t>lòng</a:t>
            </a:r>
            <a:r>
              <a:rPr lang="en-US" sz="2800" dirty="0"/>
              <a:t>.</a:t>
            </a:r>
          </a:p>
          <a:p>
            <a:endParaRPr lang="en-US" sz="2800" dirty="0"/>
          </a:p>
          <a:p>
            <a:r>
              <a:rPr lang="en-US" sz="2800" dirty="0" err="1"/>
              <a:t>Nuôi</a:t>
            </a:r>
            <a:r>
              <a:rPr lang="en-US" sz="2800" dirty="0"/>
              <a:t> </a:t>
            </a:r>
            <a:r>
              <a:rPr lang="en-US" sz="2800" dirty="0" err="1"/>
              <a:t>cơn</a:t>
            </a:r>
            <a:r>
              <a:rPr lang="en-US" sz="2800" dirty="0"/>
              <a:t> </a:t>
            </a:r>
            <a:r>
              <a:rPr lang="en-US" sz="2800" dirty="0" err="1"/>
              <a:t>giận</a:t>
            </a:r>
            <a:r>
              <a:rPr lang="en-US" sz="2800" dirty="0"/>
              <a:t> </a:t>
            </a:r>
            <a:r>
              <a:rPr lang="en-US" sz="2800" dirty="0" err="1"/>
              <a:t>và</a:t>
            </a:r>
            <a:r>
              <a:rPr lang="en-US" sz="2800" dirty="0"/>
              <a:t> </a:t>
            </a:r>
            <a:r>
              <a:rPr lang="en-US" sz="2800" dirty="0" err="1"/>
              <a:t>sự</a:t>
            </a:r>
            <a:r>
              <a:rPr lang="en-US" sz="2800" dirty="0"/>
              <a:t> </a:t>
            </a:r>
            <a:r>
              <a:rPr lang="en-US" sz="2800" dirty="0" err="1"/>
              <a:t>ghen</a:t>
            </a:r>
            <a:r>
              <a:rPr lang="en-US" sz="2800" dirty="0"/>
              <a:t> </a:t>
            </a:r>
            <a:r>
              <a:rPr lang="en-US" sz="2800" dirty="0" err="1"/>
              <a:t>ghét</a:t>
            </a:r>
            <a:r>
              <a:rPr lang="en-US" sz="2800" dirty="0"/>
              <a:t> </a:t>
            </a:r>
            <a:r>
              <a:rPr lang="en-US" sz="2800" dirty="0" err="1"/>
              <a:t>hận</a:t>
            </a:r>
            <a:r>
              <a:rPr lang="en-US" sz="2800" dirty="0"/>
              <a:t> </a:t>
            </a:r>
            <a:r>
              <a:rPr lang="en-US" sz="2800" dirty="0" err="1"/>
              <a:t>thù</a:t>
            </a:r>
            <a:r>
              <a:rPr lang="en-US" sz="2800" dirty="0"/>
              <a:t> </a:t>
            </a:r>
            <a:r>
              <a:rPr lang="en-US" sz="2800" dirty="0" err="1"/>
              <a:t>là</a:t>
            </a:r>
            <a:r>
              <a:rPr lang="en-US" sz="2800" dirty="0"/>
              <a:t> </a:t>
            </a:r>
            <a:r>
              <a:rPr lang="en-US" sz="2800" dirty="0" err="1"/>
              <a:t>nguồn</a:t>
            </a:r>
            <a:r>
              <a:rPr lang="en-US" sz="2800" dirty="0"/>
              <a:t> </a:t>
            </a:r>
            <a:r>
              <a:rPr lang="en-US" sz="2800" dirty="0" err="1"/>
              <a:t>của</a:t>
            </a:r>
            <a:r>
              <a:rPr lang="en-US" sz="2800" dirty="0"/>
              <a:t> </a:t>
            </a:r>
            <a:r>
              <a:rPr lang="en-US" sz="2800" dirty="0" err="1"/>
              <a:t>hành</a:t>
            </a:r>
            <a:r>
              <a:rPr lang="en-US" sz="2800" dirty="0"/>
              <a:t> </a:t>
            </a:r>
            <a:r>
              <a:rPr lang="en-US" sz="2800" dirty="0" err="1"/>
              <a:t>động</a:t>
            </a:r>
            <a:r>
              <a:rPr lang="en-US" sz="2800" dirty="0"/>
              <a:t> </a:t>
            </a:r>
            <a:r>
              <a:rPr lang="en-US" sz="2800" dirty="0" err="1"/>
              <a:t>tàn</a:t>
            </a:r>
            <a:r>
              <a:rPr lang="en-US" sz="2800" dirty="0"/>
              <a:t> </a:t>
            </a:r>
            <a:r>
              <a:rPr lang="en-US" sz="2800" dirty="0" err="1"/>
              <a:t>bạo</a:t>
            </a:r>
            <a:r>
              <a:rPr lang="en-US" sz="2800" dirty="0"/>
              <a:t>.</a:t>
            </a:r>
          </a:p>
          <a:p>
            <a:endParaRPr lang="en-US" sz="2800" dirty="0"/>
          </a:p>
          <a:p>
            <a:r>
              <a:rPr lang="en-US" sz="2800" dirty="0" err="1"/>
              <a:t>Có</a:t>
            </a:r>
            <a:r>
              <a:rPr lang="en-US" sz="2800" dirty="0"/>
              <a:t> </a:t>
            </a:r>
            <a:r>
              <a:rPr lang="en-US" sz="2800" dirty="0" err="1"/>
              <a:t>những</a:t>
            </a:r>
            <a:r>
              <a:rPr lang="en-US" sz="2800" dirty="0"/>
              <a:t> </a:t>
            </a:r>
            <a:r>
              <a:rPr lang="en-US" sz="2800" dirty="0" err="1"/>
              <a:t>sự</a:t>
            </a:r>
            <a:r>
              <a:rPr lang="en-US" sz="2800" dirty="0"/>
              <a:t> </a:t>
            </a:r>
            <a:r>
              <a:rPr lang="en-US" sz="2800" dirty="0" err="1"/>
              <a:t>trả</a:t>
            </a:r>
            <a:r>
              <a:rPr lang="en-US" sz="2800" dirty="0"/>
              <a:t> </a:t>
            </a:r>
            <a:r>
              <a:rPr lang="en-US" sz="2800" dirty="0" err="1"/>
              <a:t>thù</a:t>
            </a:r>
            <a:r>
              <a:rPr lang="en-US" sz="2800" dirty="0"/>
              <a:t> </a:t>
            </a:r>
            <a:r>
              <a:rPr lang="en-US" sz="2800" dirty="0" err="1"/>
              <a:t>chẳng</a:t>
            </a:r>
            <a:r>
              <a:rPr lang="en-US" sz="2800" dirty="0"/>
              <a:t> </a:t>
            </a:r>
            <a:r>
              <a:rPr lang="en-US" sz="2800" dirty="0" err="1"/>
              <a:t>kém</a:t>
            </a:r>
            <a:r>
              <a:rPr lang="en-US" sz="2800" dirty="0"/>
              <a:t> </a:t>
            </a:r>
            <a:r>
              <a:rPr lang="en-US" sz="2800" dirty="0" err="1"/>
              <a:t>giết</a:t>
            </a:r>
            <a:r>
              <a:rPr lang="en-US" sz="2800" dirty="0"/>
              <a:t> </a:t>
            </a:r>
            <a:r>
              <a:rPr lang="en-US" sz="2800" dirty="0" err="1"/>
              <a:t>người</a:t>
            </a:r>
            <a:r>
              <a:rPr lang="en-US" sz="2800" dirty="0"/>
              <a:t> </a:t>
            </a:r>
            <a:r>
              <a:rPr lang="en-US" sz="2800" dirty="0" err="1"/>
              <a:t>như</a:t>
            </a:r>
            <a:r>
              <a:rPr lang="en-US" sz="2800" dirty="0"/>
              <a:t> </a:t>
            </a:r>
            <a:r>
              <a:rPr lang="en-US" sz="2800" dirty="0" err="1"/>
              <a:t>hạ</a:t>
            </a:r>
            <a:r>
              <a:rPr lang="en-US" sz="2800" dirty="0"/>
              <a:t> </a:t>
            </a:r>
            <a:r>
              <a:rPr lang="en-US" sz="2800" dirty="0" err="1"/>
              <a:t>nhục</a:t>
            </a:r>
            <a:r>
              <a:rPr lang="en-US" sz="2800" dirty="0"/>
              <a:t> </a:t>
            </a:r>
            <a:r>
              <a:rPr lang="en-US" sz="2800" dirty="0" err="1"/>
              <a:t>danh</a:t>
            </a:r>
            <a:r>
              <a:rPr lang="en-US" sz="2800" dirty="0"/>
              <a:t> </a:t>
            </a:r>
            <a:r>
              <a:rPr lang="en-US" sz="2800" dirty="0" err="1"/>
              <a:t>dự</a:t>
            </a:r>
            <a:r>
              <a:rPr lang="en-US" sz="2800" dirty="0"/>
              <a:t>, </a:t>
            </a:r>
            <a:r>
              <a:rPr lang="en-US" sz="2800" dirty="0" err="1"/>
              <a:t>khũng</a:t>
            </a:r>
            <a:r>
              <a:rPr lang="en-US" sz="2800" dirty="0"/>
              <a:t> </a:t>
            </a:r>
            <a:r>
              <a:rPr lang="en-US" sz="2800" dirty="0" err="1"/>
              <a:t>bố</a:t>
            </a:r>
            <a:r>
              <a:rPr lang="en-US" sz="2800" dirty="0"/>
              <a:t> </a:t>
            </a:r>
            <a:r>
              <a:rPr lang="en-US" sz="2800" dirty="0" err="1"/>
              <a:t>tinh</a:t>
            </a:r>
            <a:r>
              <a:rPr lang="en-US" sz="2800" dirty="0"/>
              <a:t> </a:t>
            </a:r>
            <a:r>
              <a:rPr lang="en-US" sz="2800" dirty="0" err="1"/>
              <a:t>thần</a:t>
            </a:r>
            <a:r>
              <a:rPr lang="en-US" sz="2800" dirty="0"/>
              <a:t> </a:t>
            </a:r>
            <a:r>
              <a:rPr lang="en-US" sz="2800" dirty="0" err="1"/>
              <a:t>người</a:t>
            </a:r>
            <a:r>
              <a:rPr lang="en-US" sz="2800" dirty="0"/>
              <a:t> </a:t>
            </a:r>
            <a:r>
              <a:rPr lang="en-US" sz="2800" dirty="0" err="1"/>
              <a:t>khác</a:t>
            </a:r>
            <a:r>
              <a:rPr lang="en-US" sz="2800" dirty="0"/>
              <a:t>, </a:t>
            </a:r>
            <a:r>
              <a:rPr lang="en-US" sz="2800" dirty="0" err="1"/>
              <a:t>bạc</a:t>
            </a:r>
            <a:r>
              <a:rPr lang="en-US" sz="2800" dirty="0"/>
              <a:t> </a:t>
            </a:r>
            <a:r>
              <a:rPr lang="en-US" sz="2800" dirty="0" err="1"/>
              <a:t>đãi</a:t>
            </a:r>
            <a:r>
              <a:rPr lang="en-US" sz="2800" dirty="0"/>
              <a:t>, vu </a:t>
            </a:r>
            <a:r>
              <a:rPr lang="en-US" sz="2800" dirty="0" err="1"/>
              <a:t>oan</a:t>
            </a:r>
            <a:r>
              <a:rPr lang="en-US" sz="2800" dirty="0"/>
              <a:t> </a:t>
            </a:r>
            <a:r>
              <a:rPr lang="en-US" sz="2800" dirty="0" err="1"/>
              <a:t>giáng</a:t>
            </a:r>
            <a:r>
              <a:rPr lang="en-US" sz="2800" dirty="0"/>
              <a:t> </a:t>
            </a:r>
            <a:r>
              <a:rPr lang="en-US" sz="2800" dirty="0" err="1"/>
              <a:t>hoạ</a:t>
            </a:r>
            <a:r>
              <a:rPr lang="en-US" sz="2800" dirty="0"/>
              <a:t>, </a:t>
            </a:r>
            <a:r>
              <a:rPr lang="en-US" sz="2800" dirty="0" err="1"/>
              <a:t>trù</a:t>
            </a:r>
            <a:r>
              <a:rPr lang="en-US" sz="2800" dirty="0"/>
              <a:t> </a:t>
            </a:r>
            <a:r>
              <a:rPr lang="en-US" sz="2800" dirty="0" err="1"/>
              <a:t>dập</a:t>
            </a:r>
            <a:r>
              <a:rPr lang="en-US" sz="2800" dirty="0"/>
              <a:t> …</a:t>
            </a:r>
          </a:p>
          <a:p>
            <a:endParaRPr lang="en-US" dirty="0"/>
          </a:p>
        </p:txBody>
      </p:sp>
    </p:spTree>
    <p:extLst>
      <p:ext uri="{BB962C8B-B14F-4D97-AF65-F5344CB8AC3E}">
        <p14:creationId xmlns:p14="http://schemas.microsoft.com/office/powerpoint/2010/main" val="3070892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7F5612DF-66E2-BA46-AE8B-A55B476E5320}"/>
              </a:ext>
            </a:extLst>
          </p:cNvPr>
          <p:cNvSpPr>
            <a:spLocks noGrp="1"/>
          </p:cNvSpPr>
          <p:nvPr>
            <p:ph type="ctrTitle"/>
          </p:nvPr>
        </p:nvSpPr>
        <p:spPr>
          <a:xfrm>
            <a:off x="530352" y="885557"/>
            <a:ext cx="4114800" cy="2215152"/>
          </a:xfrm>
        </p:spPr>
        <p:txBody>
          <a:bodyPr>
            <a:normAutofit/>
          </a:bodyPr>
          <a:lstStyle/>
          <a:p>
            <a:r>
              <a:rPr lang="en-US" dirty="0" err="1"/>
              <a:t>Sự</a:t>
            </a:r>
            <a:r>
              <a:rPr lang="en-US" dirty="0"/>
              <a:t> </a:t>
            </a:r>
            <a:r>
              <a:rPr lang="en-US" dirty="0" err="1"/>
              <a:t>Kiềm</a:t>
            </a:r>
            <a:r>
              <a:rPr lang="en-US" dirty="0"/>
              <a:t> </a:t>
            </a:r>
            <a:r>
              <a:rPr lang="en-US" dirty="0" err="1"/>
              <a:t>Chế</a:t>
            </a:r>
            <a:endParaRPr lang="en-US" dirty="0"/>
          </a:p>
        </p:txBody>
      </p:sp>
      <p:sp>
        <p:nvSpPr>
          <p:cNvPr id="3" name="Subtitle 2">
            <a:extLst>
              <a:ext uri="{FF2B5EF4-FFF2-40B4-BE49-F238E27FC236}">
                <a16:creationId xmlns:a16="http://schemas.microsoft.com/office/drawing/2014/main" id="{A2FEC21D-9C36-3F47-991A-862EECF8F6A0}"/>
              </a:ext>
            </a:extLst>
          </p:cNvPr>
          <p:cNvSpPr>
            <a:spLocks noGrp="1"/>
          </p:cNvSpPr>
          <p:nvPr>
            <p:ph type="subTitle" idx="1"/>
          </p:nvPr>
        </p:nvSpPr>
        <p:spPr>
          <a:xfrm>
            <a:off x="530352" y="3509963"/>
            <a:ext cx="5222318" cy="2215152"/>
          </a:xfrm>
        </p:spPr>
        <p:txBody>
          <a:bodyPr>
            <a:noAutofit/>
          </a:bodyPr>
          <a:lstStyle/>
          <a:p>
            <a:r>
              <a:rPr lang="en-US" sz="1800" dirty="0"/>
              <a:t>Ma-</a:t>
            </a:r>
            <a:r>
              <a:rPr lang="en-US" sz="1800" dirty="0" err="1"/>
              <a:t>Thi</a:t>
            </a:r>
            <a:r>
              <a:rPr lang="en-US" sz="1800" dirty="0"/>
              <a:t>-</a:t>
            </a:r>
            <a:r>
              <a:rPr lang="en-US" sz="1800" dirty="0" err="1"/>
              <a:t>Ơ</a:t>
            </a:r>
            <a:r>
              <a:rPr lang="en-US" sz="1800" dirty="0"/>
              <a:t> 5: 21-22</a:t>
            </a:r>
          </a:p>
          <a:p>
            <a:r>
              <a:rPr lang="vi-VN" sz="1800" dirty="0"/>
              <a:t> </a:t>
            </a:r>
            <a:r>
              <a:rPr lang="vi-VN" sz="1800" dirty="0">
                <a:hlinkClick r:id="rId3" tooltip="Share Verse"/>
              </a:rPr>
              <a:t>21</a:t>
            </a:r>
            <a:r>
              <a:rPr lang="vi-VN" sz="1800" dirty="0"/>
              <a:t> Các ngươi có nghe lời phán cho người xưa rằng: Ngươi chớ giết ai; và rằng: Hễ ai giết người thì đáng bị tòa án xử đoán. </a:t>
            </a:r>
            <a:r>
              <a:rPr lang="vi-VN" sz="1800" dirty="0">
                <a:hlinkClick r:id="rId4" tooltip="Share Verse"/>
              </a:rPr>
              <a:t>22</a:t>
            </a:r>
            <a:r>
              <a:rPr lang="vi-VN" sz="1800" dirty="0"/>
              <a:t> Song ta phán cho các ngươi: Hễ ai giận anh em mình thì đáng bị tòa án xử đoán; ai mắng anh em mình rằng: Ra-ca, thì đáng bị tòa công luận xử đoán; ai mắng anh em mình là đồ điên, thì đáng bị lửa địa ngục hành phạt</a:t>
            </a:r>
            <a:endParaRPr lang="en-US" sz="1800" dirty="0"/>
          </a:p>
        </p:txBody>
      </p:sp>
      <p:sp>
        <p:nvSpPr>
          <p:cNvPr id="11" name="Freeform: Shape 10">
            <a:extLst>
              <a:ext uri="{FF2B5EF4-FFF2-40B4-BE49-F238E27FC236}">
                <a16:creationId xmlns:a16="http://schemas.microsoft.com/office/drawing/2014/main" id="{752C2BA4-3BBE-4D22-A0D9-8D2A7B8F1C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918708"/>
            <a:ext cx="4187283" cy="93929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82AA7049-B18D-49D6-AD7D-DBB9E19FB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713190" y="-534982"/>
            <a:ext cx="943826" cy="2013794"/>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3850DB66-16D1-4953-A6E3-FCA3DC5F27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35690" y="328232"/>
            <a:ext cx="886142" cy="693398"/>
            <a:chOff x="10948005" y="3379098"/>
            <a:chExt cx="868640" cy="679702"/>
          </a:xfrm>
          <a:solidFill>
            <a:schemeClr val="accent6"/>
          </a:solidFill>
        </p:grpSpPr>
        <p:sp>
          <p:nvSpPr>
            <p:cNvPr id="16" name="Freeform: Shape 15">
              <a:extLst>
                <a:ext uri="{FF2B5EF4-FFF2-40B4-BE49-F238E27FC236}">
                  <a16:creationId xmlns:a16="http://schemas.microsoft.com/office/drawing/2014/main" id="{D698AB2F-1D17-4249-81CB-9A41D46B8E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7" name="Freeform: Shape 16">
              <a:extLst>
                <a:ext uri="{FF2B5EF4-FFF2-40B4-BE49-F238E27FC236}">
                  <a16:creationId xmlns:a16="http://schemas.microsoft.com/office/drawing/2014/main" id="{F5301961-8687-4ADB-8043-4065F470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8" name="Graphic 15">
              <a:extLst>
                <a:ext uri="{FF2B5EF4-FFF2-40B4-BE49-F238E27FC236}">
                  <a16:creationId xmlns:a16="http://schemas.microsoft.com/office/drawing/2014/main" id="{9DC20816-893A-4201-AA91-22F71E46F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9" name="Graphic 15">
              <a:extLst>
                <a:ext uri="{FF2B5EF4-FFF2-40B4-BE49-F238E27FC236}">
                  <a16:creationId xmlns:a16="http://schemas.microsoft.com/office/drawing/2014/main" id="{866D1F4E-BA21-44F3-A97A-E979C5FE78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B35EADCB-1DB5-4B69-892B-14567F5280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aphic 78">
            <a:extLst>
              <a:ext uri="{FF2B5EF4-FFF2-40B4-BE49-F238E27FC236}">
                <a16:creationId xmlns:a16="http://schemas.microsoft.com/office/drawing/2014/main" id="{06B4C967-D337-479B-87CA-7587B7FCFF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352" y="3267662"/>
            <a:ext cx="972241" cy="45718"/>
            <a:chOff x="4886325" y="3371754"/>
            <a:chExt cx="2418492" cy="113728"/>
          </a:xfrm>
          <a:solidFill>
            <a:schemeClr val="accent1"/>
          </a:solidFill>
        </p:grpSpPr>
        <p:sp>
          <p:nvSpPr>
            <p:cNvPr id="23" name="Graphic 78">
              <a:extLst>
                <a:ext uri="{FF2B5EF4-FFF2-40B4-BE49-F238E27FC236}">
                  <a16:creationId xmlns:a16="http://schemas.microsoft.com/office/drawing/2014/main" id="{6EF1A9DB-7052-4254-8534-9AAED6F6B6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24" name="Graphic 78">
              <a:extLst>
                <a:ext uri="{FF2B5EF4-FFF2-40B4-BE49-F238E27FC236}">
                  <a16:creationId xmlns:a16="http://schemas.microsoft.com/office/drawing/2014/main" id="{55D44775-F9E3-4142-8CDB-277AEF2F388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25" name="Graphic 78">
                <a:extLst>
                  <a:ext uri="{FF2B5EF4-FFF2-40B4-BE49-F238E27FC236}">
                    <a16:creationId xmlns:a16="http://schemas.microsoft.com/office/drawing/2014/main" id="{93BB9C83-6DC3-450C-BFAD-0CB5EAD294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26" name="Graphic 78">
                <a:extLst>
                  <a:ext uri="{FF2B5EF4-FFF2-40B4-BE49-F238E27FC236}">
                    <a16:creationId xmlns:a16="http://schemas.microsoft.com/office/drawing/2014/main" id="{4E01AF91-A65B-4AE1-96C9-4168BD8F90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27" name="Graphic 78">
                <a:extLst>
                  <a:ext uri="{FF2B5EF4-FFF2-40B4-BE49-F238E27FC236}">
                    <a16:creationId xmlns:a16="http://schemas.microsoft.com/office/drawing/2014/main" id="{0AD45C08-DFB9-441F-A901-BCB9B0305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8" name="Graphic 78">
                <a:extLst>
                  <a:ext uri="{FF2B5EF4-FFF2-40B4-BE49-F238E27FC236}">
                    <a16:creationId xmlns:a16="http://schemas.microsoft.com/office/drawing/2014/main" id="{E05BEC0E-4EE4-42C4-BF0B-15F9AC5181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4" name="TextBox 3">
            <a:extLst>
              <a:ext uri="{FF2B5EF4-FFF2-40B4-BE49-F238E27FC236}">
                <a16:creationId xmlns:a16="http://schemas.microsoft.com/office/drawing/2014/main" id="{76D15A7D-AC41-BE40-A745-1003F514897D}"/>
              </a:ext>
            </a:extLst>
          </p:cNvPr>
          <p:cNvSpPr txBox="1"/>
          <p:nvPr/>
        </p:nvSpPr>
        <p:spPr>
          <a:xfrm>
            <a:off x="6439332" y="305933"/>
            <a:ext cx="5590218" cy="6401753"/>
          </a:xfrm>
          <a:prstGeom prst="rect">
            <a:avLst/>
          </a:prstGeom>
          <a:noFill/>
        </p:spPr>
        <p:txBody>
          <a:bodyPr wrap="square" rtlCol="0">
            <a:spAutoFit/>
          </a:bodyPr>
          <a:lstStyle/>
          <a:p>
            <a:r>
              <a:rPr lang="en-US" sz="2800" dirty="0"/>
              <a:t>Ra-ca </a:t>
            </a:r>
            <a:r>
              <a:rPr lang="en-US" sz="2800" dirty="0" err="1"/>
              <a:t>tiếng</a:t>
            </a:r>
            <a:r>
              <a:rPr lang="en-US" sz="2800" dirty="0"/>
              <a:t> </a:t>
            </a:r>
            <a:r>
              <a:rPr lang="en-US" sz="2800" dirty="0" err="1"/>
              <a:t>Ả</a:t>
            </a:r>
            <a:r>
              <a:rPr lang="en-US" sz="2800" dirty="0"/>
              <a:t> -</a:t>
            </a:r>
            <a:r>
              <a:rPr lang="en-US" sz="2800" dirty="0" err="1"/>
              <a:t>rập</a:t>
            </a:r>
            <a:r>
              <a:rPr lang="en-US" sz="2800" dirty="0"/>
              <a:t> </a:t>
            </a:r>
            <a:r>
              <a:rPr lang="en-US" sz="2800" dirty="0" err="1"/>
              <a:t>có</a:t>
            </a:r>
            <a:r>
              <a:rPr lang="en-US" sz="2800" dirty="0"/>
              <a:t> </a:t>
            </a:r>
            <a:r>
              <a:rPr lang="en-US" sz="2800" dirty="0" err="1"/>
              <a:t>nghĩa</a:t>
            </a:r>
            <a:r>
              <a:rPr lang="en-US" sz="2800" dirty="0"/>
              <a:t> </a:t>
            </a:r>
            <a:r>
              <a:rPr lang="en-US" sz="2800" dirty="0" err="1"/>
              <a:t>là</a:t>
            </a:r>
            <a:r>
              <a:rPr lang="en-US" sz="2800" dirty="0"/>
              <a:t> “</a:t>
            </a:r>
            <a:r>
              <a:rPr lang="en-US" sz="2800" dirty="0" err="1"/>
              <a:t>đầu</a:t>
            </a:r>
            <a:r>
              <a:rPr lang="en-US" sz="2800" dirty="0"/>
              <a:t> </a:t>
            </a:r>
            <a:r>
              <a:rPr lang="en-US" sz="2800" dirty="0" err="1"/>
              <a:t>óc</a:t>
            </a:r>
            <a:r>
              <a:rPr lang="en-US" sz="2800" dirty="0"/>
              <a:t> </a:t>
            </a:r>
            <a:r>
              <a:rPr lang="en-US" sz="2800" dirty="0" err="1"/>
              <a:t>trống</a:t>
            </a:r>
            <a:r>
              <a:rPr lang="en-US" sz="2800" dirty="0"/>
              <a:t> </a:t>
            </a:r>
            <a:r>
              <a:rPr lang="en-US" sz="2800" dirty="0" err="1"/>
              <a:t>rỗng</a:t>
            </a:r>
            <a:r>
              <a:rPr lang="en-US" sz="2800" dirty="0"/>
              <a:t>” (</a:t>
            </a:r>
            <a:r>
              <a:rPr lang="en-US" sz="2800" dirty="0" err="1"/>
              <a:t>ngu</a:t>
            </a:r>
            <a:r>
              <a:rPr lang="en-US" sz="2800" dirty="0"/>
              <a:t> </a:t>
            </a:r>
            <a:r>
              <a:rPr lang="en-US" sz="2800" dirty="0" err="1"/>
              <a:t>ngốc</a:t>
            </a:r>
            <a:r>
              <a:rPr lang="en-US" sz="2800" dirty="0"/>
              <a:t>) </a:t>
            </a:r>
            <a:r>
              <a:rPr lang="en-US" sz="2800" dirty="0" err="1"/>
              <a:t>một</a:t>
            </a:r>
            <a:r>
              <a:rPr lang="en-US" sz="2800" dirty="0"/>
              <a:t> </a:t>
            </a:r>
            <a:r>
              <a:rPr lang="en-US" sz="2800" dirty="0" err="1"/>
              <a:t>chử</a:t>
            </a:r>
            <a:r>
              <a:rPr lang="en-US" sz="2800" dirty="0"/>
              <a:t> </a:t>
            </a:r>
            <a:r>
              <a:rPr lang="en-US" sz="2800" dirty="0" err="1"/>
              <a:t>nặng</a:t>
            </a:r>
            <a:r>
              <a:rPr lang="en-US" sz="2800" dirty="0"/>
              <a:t> </a:t>
            </a:r>
            <a:r>
              <a:rPr lang="en-US" sz="2800" dirty="0" err="1"/>
              <a:t>có</a:t>
            </a:r>
            <a:r>
              <a:rPr lang="en-US" sz="2800" dirty="0"/>
              <a:t> </a:t>
            </a:r>
            <a:r>
              <a:rPr lang="en-US" sz="2800" dirty="0" err="1"/>
              <a:t>tính</a:t>
            </a:r>
            <a:r>
              <a:rPr lang="en-US" sz="2800" dirty="0"/>
              <a:t> </a:t>
            </a:r>
            <a:r>
              <a:rPr lang="en-US" sz="2800" dirty="0" err="1"/>
              <a:t>phỉ</a:t>
            </a:r>
            <a:r>
              <a:rPr lang="en-US" sz="2800" dirty="0"/>
              <a:t> </a:t>
            </a:r>
            <a:r>
              <a:rPr lang="en-US" sz="2800" dirty="0" err="1"/>
              <a:t>báng</a:t>
            </a:r>
            <a:r>
              <a:rPr lang="en-US" sz="2800" dirty="0"/>
              <a:t> </a:t>
            </a:r>
            <a:r>
              <a:rPr lang="en-US" sz="2800" dirty="0" err="1"/>
              <a:t>khinh</a:t>
            </a:r>
            <a:r>
              <a:rPr lang="en-US" sz="2800" dirty="0"/>
              <a:t> </a:t>
            </a:r>
            <a:r>
              <a:rPr lang="en-US" sz="2800" dirty="0" err="1"/>
              <a:t>miệt</a:t>
            </a:r>
            <a:r>
              <a:rPr lang="en-US" sz="2800" dirty="0"/>
              <a:t>.</a:t>
            </a:r>
          </a:p>
          <a:p>
            <a:endParaRPr lang="en-US" sz="2800" dirty="0"/>
          </a:p>
          <a:p>
            <a:r>
              <a:rPr lang="en-US" sz="2800" dirty="0" err="1"/>
              <a:t>Giận</a:t>
            </a:r>
            <a:r>
              <a:rPr lang="en-US" sz="2800" dirty="0"/>
              <a:t>- </a:t>
            </a:r>
            <a:r>
              <a:rPr lang="en-US" sz="2800" dirty="0" err="1"/>
              <a:t>Ngu</a:t>
            </a:r>
            <a:r>
              <a:rPr lang="en-US" sz="2800" dirty="0"/>
              <a:t> </a:t>
            </a:r>
            <a:r>
              <a:rPr lang="en-US" sz="2800" dirty="0" err="1"/>
              <a:t>ngốc</a:t>
            </a:r>
            <a:r>
              <a:rPr lang="en-US" sz="2800" dirty="0"/>
              <a:t>- </a:t>
            </a:r>
            <a:r>
              <a:rPr lang="en-US" sz="2800" dirty="0" err="1"/>
              <a:t>Đồ</a:t>
            </a:r>
            <a:r>
              <a:rPr lang="en-US" sz="2800" dirty="0"/>
              <a:t> </a:t>
            </a:r>
            <a:r>
              <a:rPr lang="en-US" sz="2800" dirty="0" err="1"/>
              <a:t>điên</a:t>
            </a:r>
            <a:r>
              <a:rPr lang="en-US" sz="2800" dirty="0"/>
              <a:t>: </a:t>
            </a:r>
            <a:r>
              <a:rPr lang="en-US" sz="2800" dirty="0" err="1"/>
              <a:t>Những</a:t>
            </a:r>
            <a:r>
              <a:rPr lang="en-US" sz="2800" dirty="0"/>
              <a:t> </a:t>
            </a:r>
            <a:r>
              <a:rPr lang="en-US" sz="2800" dirty="0" err="1"/>
              <a:t>chử</a:t>
            </a:r>
            <a:r>
              <a:rPr lang="en-US" sz="2800" dirty="0"/>
              <a:t> </a:t>
            </a:r>
            <a:r>
              <a:rPr lang="en-US" sz="2800" dirty="0" err="1"/>
              <a:t>dùng</a:t>
            </a:r>
            <a:r>
              <a:rPr lang="en-US" sz="2800" dirty="0"/>
              <a:t> </a:t>
            </a:r>
            <a:r>
              <a:rPr lang="en-US" sz="2800" dirty="0" err="1"/>
              <a:t>trong</a:t>
            </a:r>
            <a:r>
              <a:rPr lang="en-US" sz="2800" dirty="0"/>
              <a:t> </a:t>
            </a:r>
            <a:r>
              <a:rPr lang="en-US" sz="2800" dirty="0" err="1"/>
              <a:t>văn</a:t>
            </a:r>
            <a:r>
              <a:rPr lang="en-US" sz="2800" dirty="0"/>
              <a:t> </a:t>
            </a:r>
            <a:r>
              <a:rPr lang="en-US" sz="2800" dirty="0" err="1"/>
              <a:t>hoá</a:t>
            </a:r>
            <a:r>
              <a:rPr lang="en-US" sz="2800" dirty="0"/>
              <a:t> </a:t>
            </a:r>
            <a:r>
              <a:rPr lang="en-US" sz="2800" dirty="0" err="1"/>
              <a:t>thời</a:t>
            </a:r>
            <a:r>
              <a:rPr lang="en-US" sz="2800" dirty="0"/>
              <a:t> </a:t>
            </a:r>
            <a:r>
              <a:rPr lang="en-US" sz="2800" dirty="0" err="1"/>
              <a:t>đó</a:t>
            </a:r>
            <a:r>
              <a:rPr lang="en-US" sz="2800" dirty="0"/>
              <a:t> </a:t>
            </a:r>
            <a:r>
              <a:rPr lang="en-US" sz="2800" dirty="0" err="1"/>
              <a:t>nghiêm</a:t>
            </a:r>
            <a:r>
              <a:rPr lang="en-US" sz="2800" dirty="0"/>
              <a:t> </a:t>
            </a:r>
            <a:r>
              <a:rPr lang="en-US" sz="2800" dirty="0" err="1"/>
              <a:t>trọng</a:t>
            </a:r>
            <a:r>
              <a:rPr lang="en-US" sz="2800" dirty="0"/>
              <a:t> </a:t>
            </a:r>
            <a:r>
              <a:rPr lang="en-US" sz="2800" dirty="0" err="1"/>
              <a:t>hơn</a:t>
            </a:r>
            <a:r>
              <a:rPr lang="en-US" sz="2800" dirty="0"/>
              <a:t> </a:t>
            </a:r>
            <a:r>
              <a:rPr lang="en-US" sz="2800" dirty="0" err="1"/>
              <a:t>văn</a:t>
            </a:r>
            <a:r>
              <a:rPr lang="en-US" sz="2800" dirty="0"/>
              <a:t> </a:t>
            </a:r>
            <a:r>
              <a:rPr lang="en-US" sz="2800" dirty="0" err="1"/>
              <a:t>hoá</a:t>
            </a:r>
            <a:r>
              <a:rPr lang="en-US" sz="2800" dirty="0"/>
              <a:t> </a:t>
            </a:r>
            <a:r>
              <a:rPr lang="en-US" sz="2800" dirty="0" err="1"/>
              <a:t>hiện</a:t>
            </a:r>
            <a:r>
              <a:rPr lang="en-US" sz="2800" dirty="0"/>
              <a:t> nay.</a:t>
            </a:r>
          </a:p>
          <a:p>
            <a:endParaRPr lang="en-US" sz="2800" dirty="0"/>
          </a:p>
          <a:p>
            <a:r>
              <a:rPr lang="en-US" sz="2800" dirty="0" err="1"/>
              <a:t>Điều</a:t>
            </a:r>
            <a:r>
              <a:rPr lang="en-US" sz="2800" dirty="0"/>
              <a:t> </a:t>
            </a:r>
            <a:r>
              <a:rPr lang="en-US" sz="2800" dirty="0" err="1"/>
              <a:t>ác</a:t>
            </a:r>
            <a:r>
              <a:rPr lang="en-US" sz="2800" dirty="0"/>
              <a:t> </a:t>
            </a:r>
            <a:r>
              <a:rPr lang="en-US" sz="2800" dirty="0" err="1"/>
              <a:t>luôn</a:t>
            </a:r>
            <a:r>
              <a:rPr lang="en-US" sz="2800" dirty="0"/>
              <a:t> </a:t>
            </a:r>
            <a:r>
              <a:rPr lang="en-US" sz="2800" dirty="0" err="1"/>
              <a:t>có</a:t>
            </a:r>
            <a:r>
              <a:rPr lang="en-US" sz="2800" dirty="0"/>
              <a:t> </a:t>
            </a:r>
            <a:r>
              <a:rPr lang="en-US" sz="2800" dirty="0" err="1"/>
              <a:t>khuynh</a:t>
            </a:r>
            <a:r>
              <a:rPr lang="en-US" sz="2800" dirty="0"/>
              <a:t> </a:t>
            </a:r>
            <a:r>
              <a:rPr lang="en-US" sz="2800" dirty="0" err="1"/>
              <a:t>hướng</a:t>
            </a:r>
            <a:r>
              <a:rPr lang="en-US" sz="2800" dirty="0"/>
              <a:t> </a:t>
            </a:r>
            <a:r>
              <a:rPr lang="en-US" sz="2800" dirty="0" err="1"/>
              <a:t>gia</a:t>
            </a:r>
            <a:r>
              <a:rPr lang="en-US" sz="2800" dirty="0"/>
              <a:t> </a:t>
            </a:r>
            <a:r>
              <a:rPr lang="en-US" sz="2800" dirty="0" err="1"/>
              <a:t>tăng</a:t>
            </a:r>
            <a:r>
              <a:rPr lang="en-US" sz="2800" dirty="0"/>
              <a:t> </a:t>
            </a:r>
            <a:r>
              <a:rPr lang="en-US" sz="2800" dirty="0" err="1"/>
              <a:t>nếu</a:t>
            </a:r>
            <a:r>
              <a:rPr lang="en-US" sz="2800" dirty="0"/>
              <a:t> </a:t>
            </a:r>
            <a:r>
              <a:rPr lang="en-US" sz="2800" dirty="0" err="1"/>
              <a:t>không</a:t>
            </a:r>
            <a:r>
              <a:rPr lang="en-US" sz="2800" dirty="0"/>
              <a:t> </a:t>
            </a:r>
            <a:r>
              <a:rPr lang="en-US" sz="2800" dirty="0" err="1"/>
              <a:t>được</a:t>
            </a:r>
            <a:r>
              <a:rPr lang="en-US" sz="2800" dirty="0"/>
              <a:t> </a:t>
            </a:r>
            <a:r>
              <a:rPr lang="en-US" sz="2800" dirty="0" err="1"/>
              <a:t>xử</a:t>
            </a:r>
            <a:r>
              <a:rPr lang="en-US" sz="2800" dirty="0"/>
              <a:t> </a:t>
            </a:r>
            <a:r>
              <a:rPr lang="en-US" sz="2800" dirty="0" err="1"/>
              <a:t>lý</a:t>
            </a:r>
            <a:r>
              <a:rPr lang="en-US" sz="2800" dirty="0"/>
              <a:t> </a:t>
            </a:r>
            <a:r>
              <a:rPr lang="en-US" sz="2800" dirty="0" err="1"/>
              <a:t>sớm</a:t>
            </a:r>
            <a:r>
              <a:rPr lang="en-US" sz="2800" dirty="0"/>
              <a:t>.</a:t>
            </a:r>
          </a:p>
          <a:p>
            <a:endParaRPr lang="en-US" sz="2800" dirty="0"/>
          </a:p>
          <a:p>
            <a:endParaRPr lang="en-US" dirty="0"/>
          </a:p>
        </p:txBody>
      </p:sp>
    </p:spTree>
    <p:extLst>
      <p:ext uri="{BB962C8B-B14F-4D97-AF65-F5344CB8AC3E}">
        <p14:creationId xmlns:p14="http://schemas.microsoft.com/office/powerpoint/2010/main" val="3890615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7F5612DF-66E2-BA46-AE8B-A55B476E5320}"/>
              </a:ext>
            </a:extLst>
          </p:cNvPr>
          <p:cNvSpPr>
            <a:spLocks noGrp="1"/>
          </p:cNvSpPr>
          <p:nvPr>
            <p:ph type="ctrTitle"/>
          </p:nvPr>
        </p:nvSpPr>
        <p:spPr>
          <a:xfrm>
            <a:off x="530352" y="885557"/>
            <a:ext cx="4114800" cy="2215152"/>
          </a:xfrm>
        </p:spPr>
        <p:txBody>
          <a:bodyPr>
            <a:normAutofit/>
          </a:bodyPr>
          <a:lstStyle/>
          <a:p>
            <a:r>
              <a:rPr lang="en-US" dirty="0" err="1"/>
              <a:t>Sự</a:t>
            </a:r>
            <a:r>
              <a:rPr lang="en-US" dirty="0"/>
              <a:t> </a:t>
            </a:r>
            <a:r>
              <a:rPr lang="en-US" dirty="0" err="1"/>
              <a:t>Giải</a:t>
            </a:r>
            <a:r>
              <a:rPr lang="en-US" dirty="0"/>
              <a:t> </a:t>
            </a:r>
            <a:r>
              <a:rPr lang="en-US" dirty="0" err="1"/>
              <a:t>Hoà</a:t>
            </a:r>
            <a:endParaRPr lang="en-US" dirty="0"/>
          </a:p>
        </p:txBody>
      </p:sp>
      <p:sp>
        <p:nvSpPr>
          <p:cNvPr id="3" name="Subtitle 2">
            <a:extLst>
              <a:ext uri="{FF2B5EF4-FFF2-40B4-BE49-F238E27FC236}">
                <a16:creationId xmlns:a16="http://schemas.microsoft.com/office/drawing/2014/main" id="{A2FEC21D-9C36-3F47-991A-862EECF8F6A0}"/>
              </a:ext>
            </a:extLst>
          </p:cNvPr>
          <p:cNvSpPr>
            <a:spLocks noGrp="1"/>
          </p:cNvSpPr>
          <p:nvPr>
            <p:ph type="subTitle" idx="1"/>
          </p:nvPr>
        </p:nvSpPr>
        <p:spPr>
          <a:xfrm>
            <a:off x="530352" y="3509963"/>
            <a:ext cx="4114800" cy="2215152"/>
          </a:xfrm>
        </p:spPr>
        <p:txBody>
          <a:bodyPr>
            <a:normAutofit fontScale="92500" lnSpcReduction="20000"/>
          </a:bodyPr>
          <a:lstStyle/>
          <a:p>
            <a:r>
              <a:rPr lang="en-US" dirty="0"/>
              <a:t>Ma-</a:t>
            </a:r>
            <a:r>
              <a:rPr lang="en-US" dirty="0" err="1"/>
              <a:t>Thi</a:t>
            </a:r>
            <a:r>
              <a:rPr lang="en-US" dirty="0"/>
              <a:t>-</a:t>
            </a:r>
            <a:r>
              <a:rPr lang="en-US" dirty="0" err="1"/>
              <a:t>Ơ</a:t>
            </a:r>
            <a:r>
              <a:rPr lang="en-US" dirty="0"/>
              <a:t> 5: 23-24</a:t>
            </a:r>
          </a:p>
          <a:p>
            <a:r>
              <a:rPr lang="vi-VN" dirty="0"/>
              <a:t> </a:t>
            </a:r>
            <a:r>
              <a:rPr lang="vi-VN" dirty="0">
                <a:hlinkClick r:id="rId2" tooltip="Share Verse"/>
              </a:rPr>
              <a:t>23</a:t>
            </a:r>
            <a:r>
              <a:rPr lang="vi-VN" dirty="0"/>
              <a:t> Ấy vậy, nếu khi nào ngươi đem dâng của lễ nơi bàn thờ, mà nhớ lại anh em có điều gì nghịch cùng mình, </a:t>
            </a:r>
            <a:r>
              <a:rPr lang="vi-VN" dirty="0">
                <a:hlinkClick r:id="rId3" tooltip="Share Verse"/>
              </a:rPr>
              <a:t>24</a:t>
            </a:r>
            <a:r>
              <a:rPr lang="vi-VN" dirty="0"/>
              <a:t> thì hãy để của lễ trước bàn thờ, trở về giảng hòa với anh em trước đã; rồi hãy đến dâng của lễ. </a:t>
            </a:r>
            <a:endParaRPr lang="en-US" dirty="0"/>
          </a:p>
        </p:txBody>
      </p:sp>
      <p:sp>
        <p:nvSpPr>
          <p:cNvPr id="11" name="Freeform: Shape 10">
            <a:extLst>
              <a:ext uri="{FF2B5EF4-FFF2-40B4-BE49-F238E27FC236}">
                <a16:creationId xmlns:a16="http://schemas.microsoft.com/office/drawing/2014/main" id="{752C2BA4-3BBE-4D22-A0D9-8D2A7B8F1C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918708"/>
            <a:ext cx="4187283" cy="93929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3" descr="Light trails on a road at night">
            <a:extLst>
              <a:ext uri="{FF2B5EF4-FFF2-40B4-BE49-F238E27FC236}">
                <a16:creationId xmlns:a16="http://schemas.microsoft.com/office/drawing/2014/main" id="{D94D0298-5969-4554-AD25-82DDA213669E}"/>
              </a:ext>
            </a:extLst>
          </p:cNvPr>
          <p:cNvPicPr>
            <a:picLocks noChangeAspect="1"/>
          </p:cNvPicPr>
          <p:nvPr/>
        </p:nvPicPr>
        <p:blipFill rotWithShape="1">
          <a:blip r:embed="rId4"/>
          <a:srcRect l="24308" r="8920" b="2"/>
          <a:stretch/>
        </p:blipFill>
        <p:spPr>
          <a:xfrm>
            <a:off x="5334000" y="10"/>
            <a:ext cx="6858000" cy="6855654"/>
          </a:xfrm>
          <a:prstGeom prst="rect">
            <a:avLst/>
          </a:prstGeom>
        </p:spPr>
      </p:pic>
      <p:sp>
        <p:nvSpPr>
          <p:cNvPr id="13" name="Freeform: Shape 12">
            <a:extLst>
              <a:ext uri="{FF2B5EF4-FFF2-40B4-BE49-F238E27FC236}">
                <a16:creationId xmlns:a16="http://schemas.microsoft.com/office/drawing/2014/main" id="{82AA7049-B18D-49D6-AD7D-DBB9E19FB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713190" y="-534982"/>
            <a:ext cx="943826" cy="2013794"/>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3850DB66-16D1-4953-A6E3-FCA3DC5F27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35690" y="328232"/>
            <a:ext cx="886142" cy="693398"/>
            <a:chOff x="10948005" y="3379098"/>
            <a:chExt cx="868640" cy="679702"/>
          </a:xfrm>
          <a:solidFill>
            <a:schemeClr val="accent6"/>
          </a:solidFill>
        </p:grpSpPr>
        <p:sp>
          <p:nvSpPr>
            <p:cNvPr id="16" name="Freeform: Shape 15">
              <a:extLst>
                <a:ext uri="{FF2B5EF4-FFF2-40B4-BE49-F238E27FC236}">
                  <a16:creationId xmlns:a16="http://schemas.microsoft.com/office/drawing/2014/main" id="{D698AB2F-1D17-4249-81CB-9A41D46B8E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7" name="Freeform: Shape 16">
              <a:extLst>
                <a:ext uri="{FF2B5EF4-FFF2-40B4-BE49-F238E27FC236}">
                  <a16:creationId xmlns:a16="http://schemas.microsoft.com/office/drawing/2014/main" id="{F5301961-8687-4ADB-8043-4065F470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8" name="Graphic 15">
              <a:extLst>
                <a:ext uri="{FF2B5EF4-FFF2-40B4-BE49-F238E27FC236}">
                  <a16:creationId xmlns:a16="http://schemas.microsoft.com/office/drawing/2014/main" id="{9DC20816-893A-4201-AA91-22F71E46F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9" name="Graphic 15">
              <a:extLst>
                <a:ext uri="{FF2B5EF4-FFF2-40B4-BE49-F238E27FC236}">
                  <a16:creationId xmlns:a16="http://schemas.microsoft.com/office/drawing/2014/main" id="{866D1F4E-BA21-44F3-A97A-E979C5FE78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B35EADCB-1DB5-4B69-892B-14567F5280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aphic 78">
            <a:extLst>
              <a:ext uri="{FF2B5EF4-FFF2-40B4-BE49-F238E27FC236}">
                <a16:creationId xmlns:a16="http://schemas.microsoft.com/office/drawing/2014/main" id="{06B4C967-D337-479B-87CA-7587B7FCFF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352" y="3267662"/>
            <a:ext cx="972241" cy="45718"/>
            <a:chOff x="4886325" y="3371754"/>
            <a:chExt cx="2418492" cy="113728"/>
          </a:xfrm>
          <a:solidFill>
            <a:schemeClr val="accent1"/>
          </a:solidFill>
        </p:grpSpPr>
        <p:sp>
          <p:nvSpPr>
            <p:cNvPr id="23" name="Graphic 78">
              <a:extLst>
                <a:ext uri="{FF2B5EF4-FFF2-40B4-BE49-F238E27FC236}">
                  <a16:creationId xmlns:a16="http://schemas.microsoft.com/office/drawing/2014/main" id="{6EF1A9DB-7052-4254-8534-9AAED6F6B6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24" name="Graphic 78">
              <a:extLst>
                <a:ext uri="{FF2B5EF4-FFF2-40B4-BE49-F238E27FC236}">
                  <a16:creationId xmlns:a16="http://schemas.microsoft.com/office/drawing/2014/main" id="{55D44775-F9E3-4142-8CDB-277AEF2F388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25" name="Graphic 78">
                <a:extLst>
                  <a:ext uri="{FF2B5EF4-FFF2-40B4-BE49-F238E27FC236}">
                    <a16:creationId xmlns:a16="http://schemas.microsoft.com/office/drawing/2014/main" id="{93BB9C83-6DC3-450C-BFAD-0CB5EAD294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26" name="Graphic 78">
                <a:extLst>
                  <a:ext uri="{FF2B5EF4-FFF2-40B4-BE49-F238E27FC236}">
                    <a16:creationId xmlns:a16="http://schemas.microsoft.com/office/drawing/2014/main" id="{4E01AF91-A65B-4AE1-96C9-4168BD8F90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27" name="Graphic 78">
                <a:extLst>
                  <a:ext uri="{FF2B5EF4-FFF2-40B4-BE49-F238E27FC236}">
                    <a16:creationId xmlns:a16="http://schemas.microsoft.com/office/drawing/2014/main" id="{0AD45C08-DFB9-441F-A901-BCB9B0305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8" name="Graphic 78">
                <a:extLst>
                  <a:ext uri="{FF2B5EF4-FFF2-40B4-BE49-F238E27FC236}">
                    <a16:creationId xmlns:a16="http://schemas.microsoft.com/office/drawing/2014/main" id="{E05BEC0E-4EE4-42C4-BF0B-15F9AC5181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522671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7" name="Rectangle 126">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29" name="Freeform: Shape 128">
            <a:extLst>
              <a:ext uri="{FF2B5EF4-FFF2-40B4-BE49-F238E27FC236}">
                <a16:creationId xmlns:a16="http://schemas.microsoft.com/office/drawing/2014/main" id="{8972B65B-8AFA-4B5C-BFC6-E443F3777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21648"/>
            <a:ext cx="1839951" cy="1423657"/>
          </a:xfrm>
          <a:custGeom>
            <a:avLst/>
            <a:gdLst>
              <a:gd name="connsiteX0" fmla="*/ 0 w 2331138"/>
              <a:gd name="connsiteY0" fmla="*/ 0 h 3352676"/>
              <a:gd name="connsiteX1" fmla="*/ 2331138 w 2331138"/>
              <a:gd name="connsiteY1" fmla="*/ 0 h 3352676"/>
              <a:gd name="connsiteX2" fmla="*/ 2331138 w 2331138"/>
              <a:gd name="connsiteY2" fmla="*/ 3352676 h 3352676"/>
              <a:gd name="connsiteX3" fmla="*/ 2097210 w 2331138"/>
              <a:gd name="connsiteY3" fmla="*/ 3226228 h 3352676"/>
              <a:gd name="connsiteX4" fmla="*/ 214881 w 2331138"/>
              <a:gd name="connsiteY4" fmla="*/ 1176738 h 3352676"/>
              <a:gd name="connsiteX5" fmla="*/ 1129 w 2331138"/>
              <a:gd name="connsiteY5" fmla="*/ 67475 h 3352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1138" h="3352676">
                <a:moveTo>
                  <a:pt x="0" y="0"/>
                </a:moveTo>
                <a:lnTo>
                  <a:pt x="2331138" y="0"/>
                </a:lnTo>
                <a:lnTo>
                  <a:pt x="2331138" y="3352676"/>
                </a:lnTo>
                <a:lnTo>
                  <a:pt x="2097210" y="3226228"/>
                </a:lnTo>
                <a:cubicBezTo>
                  <a:pt x="1273150" y="2744079"/>
                  <a:pt x="560886" y="2027200"/>
                  <a:pt x="214881" y="1176738"/>
                </a:cubicBezTo>
                <a:cubicBezTo>
                  <a:pt x="72781" y="827511"/>
                  <a:pt x="14297" y="430630"/>
                  <a:pt x="1129" y="67475"/>
                </a:cubicBezTo>
                <a:close/>
              </a:path>
            </a:pathLst>
          </a:custGeom>
          <a:solidFill>
            <a:schemeClr val="accent3">
              <a:lumMod val="40000"/>
              <a:lumOff val="6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F5612DF-66E2-BA46-AE8B-A55B476E5320}"/>
              </a:ext>
            </a:extLst>
          </p:cNvPr>
          <p:cNvSpPr>
            <a:spLocks noGrp="1"/>
          </p:cNvSpPr>
          <p:nvPr>
            <p:ph type="ctrTitle"/>
          </p:nvPr>
        </p:nvSpPr>
        <p:spPr>
          <a:xfrm>
            <a:off x="530352" y="1122363"/>
            <a:ext cx="10072922" cy="1978346"/>
          </a:xfrm>
        </p:spPr>
        <p:txBody>
          <a:bodyPr>
            <a:normAutofit/>
          </a:bodyPr>
          <a:lstStyle/>
          <a:p>
            <a:r>
              <a:rPr lang="en-US" dirty="0" err="1"/>
              <a:t>Sự</a:t>
            </a:r>
            <a:r>
              <a:rPr lang="en-US" dirty="0"/>
              <a:t> </a:t>
            </a:r>
            <a:r>
              <a:rPr lang="en-US" dirty="0" err="1"/>
              <a:t>Giải</a:t>
            </a:r>
            <a:r>
              <a:rPr lang="en-US" dirty="0"/>
              <a:t> </a:t>
            </a:r>
            <a:r>
              <a:rPr lang="en-US" dirty="0" err="1"/>
              <a:t>Hoà</a:t>
            </a:r>
            <a:endParaRPr lang="en-US" dirty="0"/>
          </a:p>
        </p:txBody>
      </p:sp>
      <p:grpSp>
        <p:nvGrpSpPr>
          <p:cNvPr id="131" name="Graphic 78">
            <a:extLst>
              <a:ext uri="{FF2B5EF4-FFF2-40B4-BE49-F238E27FC236}">
                <a16:creationId xmlns:a16="http://schemas.microsoft.com/office/drawing/2014/main" id="{8B32F32D-2578-47BA-A8C8-B9CC3F8A09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267662"/>
            <a:ext cx="972241" cy="45718"/>
            <a:chOff x="4886325" y="3371754"/>
            <a:chExt cx="2418492" cy="113728"/>
          </a:xfrm>
          <a:solidFill>
            <a:schemeClr val="accent1"/>
          </a:solidFill>
        </p:grpSpPr>
        <p:sp>
          <p:nvSpPr>
            <p:cNvPr id="132" name="Graphic 78">
              <a:extLst>
                <a:ext uri="{FF2B5EF4-FFF2-40B4-BE49-F238E27FC236}">
                  <a16:creationId xmlns:a16="http://schemas.microsoft.com/office/drawing/2014/main" id="{FE39C5A6-D000-4F68-8942-DD0D6D6F83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33" name="Graphic 78">
              <a:extLst>
                <a:ext uri="{FF2B5EF4-FFF2-40B4-BE49-F238E27FC236}">
                  <a16:creationId xmlns:a16="http://schemas.microsoft.com/office/drawing/2014/main" id="{E89890B6-1232-480B-A1E4-4EE4897F644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34" name="Graphic 78">
                <a:extLst>
                  <a:ext uri="{FF2B5EF4-FFF2-40B4-BE49-F238E27FC236}">
                    <a16:creationId xmlns:a16="http://schemas.microsoft.com/office/drawing/2014/main" id="{AA2A92B4-DD5E-4659-876C-CEF27D8A3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35" name="Graphic 78">
                <a:extLst>
                  <a:ext uri="{FF2B5EF4-FFF2-40B4-BE49-F238E27FC236}">
                    <a16:creationId xmlns:a16="http://schemas.microsoft.com/office/drawing/2014/main" id="{CB3716F9-57FA-4E55-B926-D141DFDE70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6" name="Graphic 78">
                <a:extLst>
                  <a:ext uri="{FF2B5EF4-FFF2-40B4-BE49-F238E27FC236}">
                    <a16:creationId xmlns:a16="http://schemas.microsoft.com/office/drawing/2014/main" id="{6E65CA48-F624-4AAA-B08C-4D030E798B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7" name="Graphic 78">
                <a:extLst>
                  <a:ext uri="{FF2B5EF4-FFF2-40B4-BE49-F238E27FC236}">
                    <a16:creationId xmlns:a16="http://schemas.microsoft.com/office/drawing/2014/main" id="{5AB96607-3A57-4F71-87E5-C0D546FEB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139" name="Freeform: Shape 138">
            <a:extLst>
              <a:ext uri="{FF2B5EF4-FFF2-40B4-BE49-F238E27FC236}">
                <a16:creationId xmlns:a16="http://schemas.microsoft.com/office/drawing/2014/main" id="{286E5E1D-FD49-448F-83C8-E06466BE54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94598" y="4164981"/>
            <a:ext cx="5997401" cy="2693020"/>
          </a:xfrm>
          <a:custGeom>
            <a:avLst/>
            <a:gdLst>
              <a:gd name="connsiteX0" fmla="*/ 0 w 4238069"/>
              <a:gd name="connsiteY0" fmla="*/ 0 h 1903025"/>
              <a:gd name="connsiteX1" fmla="*/ 113310 w 4238069"/>
              <a:gd name="connsiteY1" fmla="*/ 8960 h 1903025"/>
              <a:gd name="connsiteX2" fmla="*/ 291503 w 4238069"/>
              <a:gd name="connsiteY2" fmla="*/ 37000 h 1903025"/>
              <a:gd name="connsiteX3" fmla="*/ 3082930 w 4238069"/>
              <a:gd name="connsiteY3" fmla="*/ 1104916 h 1903025"/>
              <a:gd name="connsiteX4" fmla="*/ 3881548 w 4238069"/>
              <a:gd name="connsiteY4" fmla="*/ 1668276 h 1903025"/>
              <a:gd name="connsiteX5" fmla="*/ 4238069 w 4238069"/>
              <a:gd name="connsiteY5" fmla="*/ 1903025 h 1903025"/>
              <a:gd name="connsiteX6" fmla="*/ 0 w 4238069"/>
              <a:gd name="connsiteY6" fmla="*/ 1903025 h 19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8069" h="1903025">
                <a:moveTo>
                  <a:pt x="0" y="0"/>
                </a:moveTo>
                <a:lnTo>
                  <a:pt x="113310" y="8960"/>
                </a:lnTo>
                <a:cubicBezTo>
                  <a:pt x="173365" y="16155"/>
                  <a:pt x="232870" y="25632"/>
                  <a:pt x="291503" y="37000"/>
                </a:cubicBezTo>
                <a:cubicBezTo>
                  <a:pt x="1250780" y="222537"/>
                  <a:pt x="2264787" y="499636"/>
                  <a:pt x="3082930" y="1104916"/>
                </a:cubicBezTo>
                <a:cubicBezTo>
                  <a:pt x="3348371" y="1301283"/>
                  <a:pt x="3614239" y="1488349"/>
                  <a:pt x="3881548" y="1668276"/>
                </a:cubicBezTo>
                <a:lnTo>
                  <a:pt x="4238069" y="1903025"/>
                </a:lnTo>
                <a:lnTo>
                  <a:pt x="0" y="1903025"/>
                </a:lnTo>
                <a:close/>
              </a:path>
            </a:pathLst>
          </a:custGeom>
          <a:solidFill>
            <a:schemeClr val="tx2">
              <a:lumMod val="40000"/>
              <a:lumOff val="6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41" name="Group 140">
            <a:extLst>
              <a:ext uri="{FF2B5EF4-FFF2-40B4-BE49-F238E27FC236}">
                <a16:creationId xmlns:a16="http://schemas.microsoft.com/office/drawing/2014/main" id="{D82E7BA0-A7BA-4C61-9D6F-5345A540569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489755" y="4632160"/>
            <a:ext cx="886141" cy="802496"/>
            <a:chOff x="10948005" y="3272152"/>
            <a:chExt cx="868640" cy="786648"/>
          </a:xfrm>
          <a:solidFill>
            <a:schemeClr val="accent6"/>
          </a:solidFill>
        </p:grpSpPr>
        <p:sp>
          <p:nvSpPr>
            <p:cNvPr id="142" name="Freeform: Shape 141">
              <a:extLst>
                <a:ext uri="{FF2B5EF4-FFF2-40B4-BE49-F238E27FC236}">
                  <a16:creationId xmlns:a16="http://schemas.microsoft.com/office/drawing/2014/main" id="{B5369E81-3115-4284-995E-F753EB421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43" name="Freeform: Shape 142">
              <a:extLst>
                <a:ext uri="{FF2B5EF4-FFF2-40B4-BE49-F238E27FC236}">
                  <a16:creationId xmlns:a16="http://schemas.microsoft.com/office/drawing/2014/main" id="{44729589-1C6A-4995-83DB-3C8AC2B8DE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44" name="Freeform: Shape 143">
              <a:extLst>
                <a:ext uri="{FF2B5EF4-FFF2-40B4-BE49-F238E27FC236}">
                  <a16:creationId xmlns:a16="http://schemas.microsoft.com/office/drawing/2014/main" id="{7A966D0D-0B99-4534-8150-ECA25F804A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45" name="Graphic 12">
              <a:extLst>
                <a:ext uri="{FF2B5EF4-FFF2-40B4-BE49-F238E27FC236}">
                  <a16:creationId xmlns:a16="http://schemas.microsoft.com/office/drawing/2014/main" id="{7DC8EDF8-9492-4A6B-8050-A6B44F11B5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146" name="Graphic 15">
              <a:extLst>
                <a:ext uri="{FF2B5EF4-FFF2-40B4-BE49-F238E27FC236}">
                  <a16:creationId xmlns:a16="http://schemas.microsoft.com/office/drawing/2014/main" id="{13B4EDF3-5414-4F6E-8824-4FDC7BFD5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47" name="Graphic 15">
              <a:extLst>
                <a:ext uri="{FF2B5EF4-FFF2-40B4-BE49-F238E27FC236}">
                  <a16:creationId xmlns:a16="http://schemas.microsoft.com/office/drawing/2014/main" id="{6CE204CE-5738-4712-8E02-CF746C010F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D2369023-4235-4E1E-A424-EA0EA83DE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Subtitle 2">
            <a:extLst>
              <a:ext uri="{FF2B5EF4-FFF2-40B4-BE49-F238E27FC236}">
                <a16:creationId xmlns:a16="http://schemas.microsoft.com/office/drawing/2014/main" id="{A2FEC21D-9C36-3F47-991A-862EECF8F6A0}"/>
              </a:ext>
            </a:extLst>
          </p:cNvPr>
          <p:cNvSpPr>
            <a:spLocks noGrp="1"/>
          </p:cNvSpPr>
          <p:nvPr>
            <p:ph type="subTitle" idx="1"/>
          </p:nvPr>
        </p:nvSpPr>
        <p:spPr>
          <a:xfrm>
            <a:off x="530352" y="3509963"/>
            <a:ext cx="10418030" cy="2977334"/>
          </a:xfrm>
        </p:spPr>
        <p:txBody>
          <a:bodyPr>
            <a:noAutofit/>
          </a:bodyPr>
          <a:lstStyle/>
          <a:p>
            <a:pPr>
              <a:lnSpc>
                <a:spcPct val="100000"/>
              </a:lnSpc>
            </a:pPr>
            <a:r>
              <a:rPr lang="vi-VN" sz="3200" dirty="0">
                <a:solidFill>
                  <a:srgbClr val="0070C0"/>
                </a:solidFill>
              </a:rPr>
              <a:t>Dâng của lễ nơi bàn thờ: </a:t>
            </a:r>
            <a:r>
              <a:rPr lang="vi-VN" sz="3200" dirty="0"/>
              <a:t>Một hình thức dân Giu đa cầu xin sự tha thứ để nối kết lại với Đức chúa Trời qua thầy tế lễ. </a:t>
            </a:r>
          </a:p>
          <a:p>
            <a:pPr>
              <a:lnSpc>
                <a:spcPct val="100000"/>
              </a:lnSpc>
            </a:pPr>
            <a:r>
              <a:rPr lang="vi-VN" sz="3200" dirty="0">
                <a:solidFill>
                  <a:srgbClr val="0070C0"/>
                </a:solidFill>
              </a:rPr>
              <a:t>Nhớ lại anh em có điều gì nghịch cùng mình</a:t>
            </a:r>
            <a:r>
              <a:rPr lang="vi-VN" sz="3200" dirty="0"/>
              <a:t>: Chúa sẽ cáo trách chúng ta về điều lòng chúng ta đang cưu mang.</a:t>
            </a:r>
          </a:p>
        </p:txBody>
      </p:sp>
    </p:spTree>
    <p:extLst>
      <p:ext uri="{BB962C8B-B14F-4D97-AF65-F5344CB8AC3E}">
        <p14:creationId xmlns:p14="http://schemas.microsoft.com/office/powerpoint/2010/main" val="3452572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1" name="Rectangle 100">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7F5612DF-66E2-BA46-AE8B-A55B476E5320}"/>
              </a:ext>
            </a:extLst>
          </p:cNvPr>
          <p:cNvSpPr>
            <a:spLocks noGrp="1"/>
          </p:cNvSpPr>
          <p:nvPr>
            <p:ph type="ctrTitle"/>
          </p:nvPr>
        </p:nvSpPr>
        <p:spPr>
          <a:xfrm>
            <a:off x="530352" y="1122363"/>
            <a:ext cx="10072922" cy="1978346"/>
          </a:xfrm>
        </p:spPr>
        <p:txBody>
          <a:bodyPr>
            <a:normAutofit/>
          </a:bodyPr>
          <a:lstStyle/>
          <a:p>
            <a:r>
              <a:rPr lang="en-US" dirty="0" err="1"/>
              <a:t>Sự</a:t>
            </a:r>
            <a:r>
              <a:rPr lang="en-US" dirty="0"/>
              <a:t> </a:t>
            </a:r>
            <a:r>
              <a:rPr lang="en-US" dirty="0" err="1"/>
              <a:t>Giải</a:t>
            </a:r>
            <a:r>
              <a:rPr lang="en-US" dirty="0"/>
              <a:t> </a:t>
            </a:r>
            <a:r>
              <a:rPr lang="en-US" dirty="0" err="1"/>
              <a:t>Hoà</a:t>
            </a:r>
            <a:endParaRPr lang="en-US" dirty="0"/>
          </a:p>
        </p:txBody>
      </p:sp>
      <p:sp>
        <p:nvSpPr>
          <p:cNvPr id="103" name="Freeform: Shape 102">
            <a:extLst>
              <a:ext uri="{FF2B5EF4-FFF2-40B4-BE49-F238E27FC236}">
                <a16:creationId xmlns:a16="http://schemas.microsoft.com/office/drawing/2014/main" id="{CBCE96F0-24EE-4BAB-8C00-893EC1714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491506" y="-615180"/>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tx2">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05" name="Graphic 78">
            <a:extLst>
              <a:ext uri="{FF2B5EF4-FFF2-40B4-BE49-F238E27FC236}">
                <a16:creationId xmlns:a16="http://schemas.microsoft.com/office/drawing/2014/main" id="{DBBA0A0D-8F6A-400A-9E49-8C008E2C7D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267662"/>
            <a:ext cx="972241" cy="45718"/>
            <a:chOff x="4886325" y="3371754"/>
            <a:chExt cx="2418492" cy="113728"/>
          </a:xfrm>
          <a:solidFill>
            <a:schemeClr val="accent1"/>
          </a:solidFill>
        </p:grpSpPr>
        <p:sp>
          <p:nvSpPr>
            <p:cNvPr id="106" name="Graphic 78">
              <a:extLst>
                <a:ext uri="{FF2B5EF4-FFF2-40B4-BE49-F238E27FC236}">
                  <a16:creationId xmlns:a16="http://schemas.microsoft.com/office/drawing/2014/main" id="{A5DD701E-4BC9-48E3-AF4F-013B52D63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7" name="Graphic 78">
              <a:extLst>
                <a:ext uri="{FF2B5EF4-FFF2-40B4-BE49-F238E27FC236}">
                  <a16:creationId xmlns:a16="http://schemas.microsoft.com/office/drawing/2014/main" id="{FB658B62-664D-4B3B-BBDA-235666290B4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08" name="Graphic 78">
                <a:extLst>
                  <a:ext uri="{FF2B5EF4-FFF2-40B4-BE49-F238E27FC236}">
                    <a16:creationId xmlns:a16="http://schemas.microsoft.com/office/drawing/2014/main" id="{B11F9D25-67B1-4BDB-A290-97B93A19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9" name="Graphic 78">
                <a:extLst>
                  <a:ext uri="{FF2B5EF4-FFF2-40B4-BE49-F238E27FC236}">
                    <a16:creationId xmlns:a16="http://schemas.microsoft.com/office/drawing/2014/main" id="{B9D5C40A-1B1B-4C25-9707-E8F1CF6E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0" name="Graphic 78">
                <a:extLst>
                  <a:ext uri="{FF2B5EF4-FFF2-40B4-BE49-F238E27FC236}">
                    <a16:creationId xmlns:a16="http://schemas.microsoft.com/office/drawing/2014/main" id="{2DD0C1D6-FF64-45AB-8775-83AB3C470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11" name="Graphic 78">
                <a:extLst>
                  <a:ext uri="{FF2B5EF4-FFF2-40B4-BE49-F238E27FC236}">
                    <a16:creationId xmlns:a16="http://schemas.microsoft.com/office/drawing/2014/main" id="{15AFBB84-8485-4329-89FC-04663D985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113" name="Freeform: Shape 112">
            <a:extLst>
              <a:ext uri="{FF2B5EF4-FFF2-40B4-BE49-F238E27FC236}">
                <a16:creationId xmlns:a16="http://schemas.microsoft.com/office/drawing/2014/main" id="{ED444C4E-6A11-4761-8A29-4B2A057811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516668"/>
            <a:ext cx="4187283"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5" name="Group 114">
            <a:extLst>
              <a:ext uri="{FF2B5EF4-FFF2-40B4-BE49-F238E27FC236}">
                <a16:creationId xmlns:a16="http://schemas.microsoft.com/office/drawing/2014/main" id="{BF47D306-4FD8-4CAD-82D2-FD4C900AD68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969850"/>
            <a:ext cx="886141" cy="802496"/>
            <a:chOff x="10948005" y="3272152"/>
            <a:chExt cx="868640" cy="786648"/>
          </a:xfrm>
          <a:solidFill>
            <a:schemeClr val="accent1"/>
          </a:solidFill>
        </p:grpSpPr>
        <p:sp>
          <p:nvSpPr>
            <p:cNvPr id="116" name="Freeform: Shape 115">
              <a:extLst>
                <a:ext uri="{FF2B5EF4-FFF2-40B4-BE49-F238E27FC236}">
                  <a16:creationId xmlns:a16="http://schemas.microsoft.com/office/drawing/2014/main" id="{C0BEF343-715B-4B19-9862-2734A1FCD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17" name="Freeform: Shape 116">
              <a:extLst>
                <a:ext uri="{FF2B5EF4-FFF2-40B4-BE49-F238E27FC236}">
                  <a16:creationId xmlns:a16="http://schemas.microsoft.com/office/drawing/2014/main" id="{5DEFB171-510F-4499-9CD0-BC5ACC405A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18" name="Freeform: Shape 117">
              <a:extLst>
                <a:ext uri="{FF2B5EF4-FFF2-40B4-BE49-F238E27FC236}">
                  <a16:creationId xmlns:a16="http://schemas.microsoft.com/office/drawing/2014/main" id="{92A2759B-0AF5-4E2E-82AA-813216C894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19" name="Graphic 12">
              <a:extLst>
                <a:ext uri="{FF2B5EF4-FFF2-40B4-BE49-F238E27FC236}">
                  <a16:creationId xmlns:a16="http://schemas.microsoft.com/office/drawing/2014/main" id="{8366DE17-B6DB-4AF0-9B4C-75A8EFB36E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120" name="Graphic 15">
              <a:extLst>
                <a:ext uri="{FF2B5EF4-FFF2-40B4-BE49-F238E27FC236}">
                  <a16:creationId xmlns:a16="http://schemas.microsoft.com/office/drawing/2014/main" id="{AA09F465-4405-48C1-97F4-AA4773F954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21" name="Graphic 15">
              <a:extLst>
                <a:ext uri="{FF2B5EF4-FFF2-40B4-BE49-F238E27FC236}">
                  <a16:creationId xmlns:a16="http://schemas.microsoft.com/office/drawing/2014/main" id="{A2C1BD7E-5FA9-494F-8D3D-6844C3A33F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C185BE1E-CAFB-4EFD-944A-39897624F1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Subtitle 2">
            <a:extLst>
              <a:ext uri="{FF2B5EF4-FFF2-40B4-BE49-F238E27FC236}">
                <a16:creationId xmlns:a16="http://schemas.microsoft.com/office/drawing/2014/main" id="{A2FEC21D-9C36-3F47-991A-862EECF8F6A0}"/>
              </a:ext>
            </a:extLst>
          </p:cNvPr>
          <p:cNvSpPr>
            <a:spLocks noGrp="1"/>
          </p:cNvSpPr>
          <p:nvPr>
            <p:ph type="subTitle" idx="1"/>
          </p:nvPr>
        </p:nvSpPr>
        <p:spPr>
          <a:xfrm>
            <a:off x="530352" y="3509963"/>
            <a:ext cx="10072922" cy="1747837"/>
          </a:xfrm>
        </p:spPr>
        <p:txBody>
          <a:bodyPr>
            <a:noAutofit/>
          </a:bodyPr>
          <a:lstStyle/>
          <a:p>
            <a:pPr>
              <a:lnSpc>
                <a:spcPct val="100000"/>
              </a:lnSpc>
            </a:pPr>
            <a:r>
              <a:rPr lang="vi-VN" sz="3200" dirty="0">
                <a:solidFill>
                  <a:srgbClr val="0070C0"/>
                </a:solidFill>
              </a:rPr>
              <a:t>Hãy để của lễ trước bàn thờ, trở về giảng hòa với anh em trước đã; rồi hãy đến dâng của lễ</a:t>
            </a:r>
            <a:r>
              <a:rPr lang="vi-VN" sz="3200" dirty="0"/>
              <a:t>: Giải quyết bất hoà với anh em mình và sự giải hoà với Chúa có liên quan đến tấm lòng.</a:t>
            </a:r>
            <a:endParaRPr lang="en-US" sz="3200" dirty="0"/>
          </a:p>
        </p:txBody>
      </p:sp>
    </p:spTree>
    <p:extLst>
      <p:ext uri="{BB962C8B-B14F-4D97-AF65-F5344CB8AC3E}">
        <p14:creationId xmlns:p14="http://schemas.microsoft.com/office/powerpoint/2010/main" val="3523923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1" name="Rectangle 100">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3" name="Freeform: Shape 102">
            <a:extLst>
              <a:ext uri="{FF2B5EF4-FFF2-40B4-BE49-F238E27FC236}">
                <a16:creationId xmlns:a16="http://schemas.microsoft.com/office/drawing/2014/main" id="{D1DEB8A1-0BB8-48FD-8739-36D42B5F2E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45620" y="-21648"/>
            <a:ext cx="1446380" cy="2080204"/>
          </a:xfrm>
          <a:custGeom>
            <a:avLst/>
            <a:gdLst>
              <a:gd name="connsiteX0" fmla="*/ 0 w 2331138"/>
              <a:gd name="connsiteY0" fmla="*/ 0 h 3352676"/>
              <a:gd name="connsiteX1" fmla="*/ 2331138 w 2331138"/>
              <a:gd name="connsiteY1" fmla="*/ 0 h 3352676"/>
              <a:gd name="connsiteX2" fmla="*/ 2331138 w 2331138"/>
              <a:gd name="connsiteY2" fmla="*/ 3352676 h 3352676"/>
              <a:gd name="connsiteX3" fmla="*/ 2097210 w 2331138"/>
              <a:gd name="connsiteY3" fmla="*/ 3226228 h 3352676"/>
              <a:gd name="connsiteX4" fmla="*/ 214881 w 2331138"/>
              <a:gd name="connsiteY4" fmla="*/ 1176738 h 3352676"/>
              <a:gd name="connsiteX5" fmla="*/ 1129 w 2331138"/>
              <a:gd name="connsiteY5" fmla="*/ 67475 h 3352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1138" h="3352676">
                <a:moveTo>
                  <a:pt x="0" y="0"/>
                </a:moveTo>
                <a:lnTo>
                  <a:pt x="2331138" y="0"/>
                </a:lnTo>
                <a:lnTo>
                  <a:pt x="2331138" y="3352676"/>
                </a:lnTo>
                <a:lnTo>
                  <a:pt x="2097210" y="3226228"/>
                </a:lnTo>
                <a:cubicBezTo>
                  <a:pt x="1273150" y="2744079"/>
                  <a:pt x="560886" y="2027200"/>
                  <a:pt x="214881" y="1176738"/>
                </a:cubicBezTo>
                <a:cubicBezTo>
                  <a:pt x="72781" y="827511"/>
                  <a:pt x="14297" y="430630"/>
                  <a:pt x="1129" y="67475"/>
                </a:cubicBezTo>
                <a:close/>
              </a:path>
            </a:pathLst>
          </a:custGeom>
          <a:solidFill>
            <a:schemeClr val="accent3">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05" name="Graphic 78">
            <a:extLst>
              <a:ext uri="{FF2B5EF4-FFF2-40B4-BE49-F238E27FC236}">
                <a16:creationId xmlns:a16="http://schemas.microsoft.com/office/drawing/2014/main" id="{06B4C967-D337-479B-87CA-7587B7FCFF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64000" y="3267662"/>
            <a:ext cx="972241" cy="45718"/>
            <a:chOff x="4886325" y="3371754"/>
            <a:chExt cx="2418492" cy="113728"/>
          </a:xfrm>
          <a:solidFill>
            <a:schemeClr val="accent1"/>
          </a:solidFill>
        </p:grpSpPr>
        <p:sp>
          <p:nvSpPr>
            <p:cNvPr id="106" name="Graphic 78">
              <a:extLst>
                <a:ext uri="{FF2B5EF4-FFF2-40B4-BE49-F238E27FC236}">
                  <a16:creationId xmlns:a16="http://schemas.microsoft.com/office/drawing/2014/main" id="{6EF1A9DB-7052-4254-8534-9AAED6F6B6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7" name="Graphic 78">
              <a:extLst>
                <a:ext uri="{FF2B5EF4-FFF2-40B4-BE49-F238E27FC236}">
                  <a16:creationId xmlns:a16="http://schemas.microsoft.com/office/drawing/2014/main" id="{55D44775-F9E3-4142-8CDB-277AEF2F388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08" name="Graphic 78">
                <a:extLst>
                  <a:ext uri="{FF2B5EF4-FFF2-40B4-BE49-F238E27FC236}">
                    <a16:creationId xmlns:a16="http://schemas.microsoft.com/office/drawing/2014/main" id="{93BB9C83-6DC3-450C-BFAD-0CB5EAD294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9" name="Graphic 78">
                <a:extLst>
                  <a:ext uri="{FF2B5EF4-FFF2-40B4-BE49-F238E27FC236}">
                    <a16:creationId xmlns:a16="http://schemas.microsoft.com/office/drawing/2014/main" id="{4E01AF91-A65B-4AE1-96C9-4168BD8F90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0" name="Graphic 78">
                <a:extLst>
                  <a:ext uri="{FF2B5EF4-FFF2-40B4-BE49-F238E27FC236}">
                    <a16:creationId xmlns:a16="http://schemas.microsoft.com/office/drawing/2014/main" id="{0AD45C08-DFB9-441F-A901-BCB9B0305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11" name="Graphic 78">
                <a:extLst>
                  <a:ext uri="{FF2B5EF4-FFF2-40B4-BE49-F238E27FC236}">
                    <a16:creationId xmlns:a16="http://schemas.microsoft.com/office/drawing/2014/main" id="{E05BEC0E-4EE4-42C4-BF0B-15F9AC5181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113" name="Freeform: Shape 112">
            <a:extLst>
              <a:ext uri="{FF2B5EF4-FFF2-40B4-BE49-F238E27FC236}">
                <a16:creationId xmlns:a16="http://schemas.microsoft.com/office/drawing/2014/main" id="{8E888BFA-FA2E-44AF-9D7B-16D609CD4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2911"/>
            <a:ext cx="4238069" cy="4005090"/>
          </a:xfrm>
          <a:custGeom>
            <a:avLst/>
            <a:gdLst>
              <a:gd name="connsiteX0" fmla="*/ 0 w 4238069"/>
              <a:gd name="connsiteY0" fmla="*/ 0 h 1903025"/>
              <a:gd name="connsiteX1" fmla="*/ 113310 w 4238069"/>
              <a:gd name="connsiteY1" fmla="*/ 8960 h 1903025"/>
              <a:gd name="connsiteX2" fmla="*/ 291503 w 4238069"/>
              <a:gd name="connsiteY2" fmla="*/ 37000 h 1903025"/>
              <a:gd name="connsiteX3" fmla="*/ 3082930 w 4238069"/>
              <a:gd name="connsiteY3" fmla="*/ 1104916 h 1903025"/>
              <a:gd name="connsiteX4" fmla="*/ 3881548 w 4238069"/>
              <a:gd name="connsiteY4" fmla="*/ 1668276 h 1903025"/>
              <a:gd name="connsiteX5" fmla="*/ 4238069 w 4238069"/>
              <a:gd name="connsiteY5" fmla="*/ 1903025 h 1903025"/>
              <a:gd name="connsiteX6" fmla="*/ 0 w 4238069"/>
              <a:gd name="connsiteY6" fmla="*/ 1903025 h 19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8069" h="1903025">
                <a:moveTo>
                  <a:pt x="0" y="0"/>
                </a:moveTo>
                <a:lnTo>
                  <a:pt x="113310" y="8960"/>
                </a:lnTo>
                <a:cubicBezTo>
                  <a:pt x="173365" y="16155"/>
                  <a:pt x="232870" y="25632"/>
                  <a:pt x="291503" y="37000"/>
                </a:cubicBezTo>
                <a:cubicBezTo>
                  <a:pt x="1250780" y="222537"/>
                  <a:pt x="2264787" y="499636"/>
                  <a:pt x="3082930" y="1104916"/>
                </a:cubicBezTo>
                <a:cubicBezTo>
                  <a:pt x="3348371" y="1301283"/>
                  <a:pt x="3614239" y="1488349"/>
                  <a:pt x="3881548" y="1668276"/>
                </a:cubicBezTo>
                <a:lnTo>
                  <a:pt x="4238069" y="1903025"/>
                </a:lnTo>
                <a:lnTo>
                  <a:pt x="0" y="1903025"/>
                </a:lnTo>
                <a:close/>
              </a:path>
            </a:pathLst>
          </a:custGeom>
          <a:solidFill>
            <a:schemeClr val="tx2">
              <a:lumMod val="40000"/>
              <a:lumOff val="6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5612DF-66E2-BA46-AE8B-A55B476E5320}"/>
              </a:ext>
            </a:extLst>
          </p:cNvPr>
          <p:cNvSpPr>
            <a:spLocks noGrp="1"/>
          </p:cNvSpPr>
          <p:nvPr>
            <p:ph type="ctrTitle"/>
          </p:nvPr>
        </p:nvSpPr>
        <p:spPr>
          <a:xfrm>
            <a:off x="4064000" y="1122363"/>
            <a:ext cx="6539274" cy="1978346"/>
          </a:xfrm>
        </p:spPr>
        <p:txBody>
          <a:bodyPr>
            <a:normAutofit/>
          </a:bodyPr>
          <a:lstStyle/>
          <a:p>
            <a:r>
              <a:rPr lang="en-US" dirty="0" err="1"/>
              <a:t>Sự</a:t>
            </a:r>
            <a:r>
              <a:rPr lang="en-US" dirty="0"/>
              <a:t> </a:t>
            </a:r>
            <a:r>
              <a:rPr lang="en-US" dirty="0" err="1"/>
              <a:t>Giải</a:t>
            </a:r>
            <a:r>
              <a:rPr lang="en-US" dirty="0"/>
              <a:t> </a:t>
            </a:r>
            <a:r>
              <a:rPr lang="en-US" dirty="0" err="1"/>
              <a:t>Hoà</a:t>
            </a:r>
            <a:endParaRPr lang="en-US" dirty="0"/>
          </a:p>
        </p:txBody>
      </p:sp>
      <p:sp>
        <p:nvSpPr>
          <p:cNvPr id="3" name="Subtitle 2">
            <a:extLst>
              <a:ext uri="{FF2B5EF4-FFF2-40B4-BE49-F238E27FC236}">
                <a16:creationId xmlns:a16="http://schemas.microsoft.com/office/drawing/2014/main" id="{A2FEC21D-9C36-3F47-991A-862EECF8F6A0}"/>
              </a:ext>
            </a:extLst>
          </p:cNvPr>
          <p:cNvSpPr>
            <a:spLocks noGrp="1"/>
          </p:cNvSpPr>
          <p:nvPr>
            <p:ph type="subTitle" idx="1"/>
          </p:nvPr>
        </p:nvSpPr>
        <p:spPr>
          <a:xfrm>
            <a:off x="4064000" y="3509963"/>
            <a:ext cx="6539274" cy="1747837"/>
          </a:xfrm>
        </p:spPr>
        <p:txBody>
          <a:bodyPr>
            <a:normAutofit/>
          </a:bodyPr>
          <a:lstStyle/>
          <a:p>
            <a:r>
              <a:rPr lang="en-US"/>
              <a:t>Con </a:t>
            </a:r>
            <a:r>
              <a:rPr lang="en-US" err="1"/>
              <a:t>cáí</a:t>
            </a:r>
            <a:r>
              <a:rPr lang="en-US"/>
              <a:t> </a:t>
            </a:r>
            <a:r>
              <a:rPr lang="en-US" err="1"/>
              <a:t>Chúa</a:t>
            </a:r>
            <a:r>
              <a:rPr lang="en-US"/>
              <a:t> </a:t>
            </a:r>
            <a:r>
              <a:rPr lang="en-US" err="1"/>
              <a:t>được</a:t>
            </a:r>
            <a:r>
              <a:rPr lang="en-US"/>
              <a:t> </a:t>
            </a:r>
            <a:r>
              <a:rPr lang="en-US" err="1"/>
              <a:t>bình</a:t>
            </a:r>
            <a:r>
              <a:rPr lang="en-US"/>
              <a:t> an </a:t>
            </a:r>
            <a:r>
              <a:rPr lang="en-US" err="1"/>
              <a:t>khi</a:t>
            </a:r>
            <a:r>
              <a:rPr lang="en-US"/>
              <a:t> </a:t>
            </a:r>
            <a:r>
              <a:rPr lang="en-US" err="1"/>
              <a:t>hoà</a:t>
            </a:r>
            <a:r>
              <a:rPr lang="en-US"/>
              <a:t> </a:t>
            </a:r>
            <a:r>
              <a:rPr lang="en-US" err="1"/>
              <a:t>thuận</a:t>
            </a:r>
            <a:r>
              <a:rPr lang="en-US"/>
              <a:t> </a:t>
            </a:r>
            <a:r>
              <a:rPr lang="en-US" err="1"/>
              <a:t>với</a:t>
            </a:r>
            <a:r>
              <a:rPr lang="en-US"/>
              <a:t> </a:t>
            </a:r>
            <a:r>
              <a:rPr lang="en-US" err="1"/>
              <a:t>Ngài</a:t>
            </a:r>
            <a:r>
              <a:rPr lang="en-US"/>
              <a:t>, </a:t>
            </a:r>
            <a:r>
              <a:rPr lang="en-US" err="1"/>
              <a:t>bằng</a:t>
            </a:r>
            <a:r>
              <a:rPr lang="en-US"/>
              <a:t> </a:t>
            </a:r>
            <a:r>
              <a:rPr lang="en-US" err="1"/>
              <a:t>cách</a:t>
            </a:r>
            <a:r>
              <a:rPr lang="en-US"/>
              <a:t> </a:t>
            </a:r>
            <a:r>
              <a:rPr lang="en-US" err="1"/>
              <a:t>bỏ</a:t>
            </a:r>
            <a:r>
              <a:rPr lang="en-US"/>
              <a:t> </a:t>
            </a:r>
            <a:r>
              <a:rPr lang="en-US" err="1"/>
              <a:t>đi</a:t>
            </a:r>
            <a:r>
              <a:rPr lang="en-US"/>
              <a:t> </a:t>
            </a:r>
            <a:r>
              <a:rPr lang="en-US" err="1"/>
              <a:t>sự</a:t>
            </a:r>
            <a:r>
              <a:rPr lang="en-US"/>
              <a:t> cay </a:t>
            </a:r>
            <a:r>
              <a:rPr lang="en-US" err="1"/>
              <a:t>đắng</a:t>
            </a:r>
            <a:r>
              <a:rPr lang="en-US"/>
              <a:t>, </a:t>
            </a:r>
            <a:r>
              <a:rPr lang="en-US" err="1"/>
              <a:t>giận</a:t>
            </a:r>
            <a:r>
              <a:rPr lang="en-US"/>
              <a:t> </a:t>
            </a:r>
            <a:r>
              <a:rPr lang="en-US" err="1"/>
              <a:t>hờn</a:t>
            </a:r>
            <a:r>
              <a:rPr lang="en-US"/>
              <a:t> </a:t>
            </a:r>
            <a:r>
              <a:rPr lang="en-US" err="1"/>
              <a:t>và</a:t>
            </a:r>
            <a:r>
              <a:rPr lang="en-US"/>
              <a:t> </a:t>
            </a:r>
            <a:r>
              <a:rPr lang="en-US" err="1"/>
              <a:t>khai</a:t>
            </a:r>
            <a:r>
              <a:rPr lang="en-US"/>
              <a:t> </a:t>
            </a:r>
            <a:r>
              <a:rPr lang="en-US" err="1"/>
              <a:t>thông</a:t>
            </a:r>
            <a:r>
              <a:rPr lang="en-US"/>
              <a:t> </a:t>
            </a:r>
            <a:r>
              <a:rPr lang="en-US" err="1"/>
              <a:t>các</a:t>
            </a:r>
            <a:r>
              <a:rPr lang="en-US"/>
              <a:t> </a:t>
            </a:r>
            <a:r>
              <a:rPr lang="en-US" err="1"/>
              <a:t>vướng</a:t>
            </a:r>
            <a:r>
              <a:rPr lang="en-US"/>
              <a:t> </a:t>
            </a:r>
            <a:r>
              <a:rPr lang="en-US" err="1"/>
              <a:t>mắc</a:t>
            </a:r>
            <a:r>
              <a:rPr lang="en-US"/>
              <a:t>.</a:t>
            </a:r>
          </a:p>
        </p:txBody>
      </p:sp>
      <p:grpSp>
        <p:nvGrpSpPr>
          <p:cNvPr id="115" name="Group 114">
            <a:extLst>
              <a:ext uri="{FF2B5EF4-FFF2-40B4-BE49-F238E27FC236}">
                <a16:creationId xmlns:a16="http://schemas.microsoft.com/office/drawing/2014/main" id="{67CE019E-45F4-43D5-9AB7-9B668C6E6A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458881" y="3428995"/>
            <a:ext cx="886141" cy="802496"/>
            <a:chOff x="10948005" y="3272152"/>
            <a:chExt cx="868640" cy="786648"/>
          </a:xfrm>
          <a:solidFill>
            <a:schemeClr val="tx2">
              <a:lumMod val="60000"/>
              <a:lumOff val="40000"/>
            </a:schemeClr>
          </a:solidFill>
        </p:grpSpPr>
        <p:sp>
          <p:nvSpPr>
            <p:cNvPr id="116" name="Freeform: Shape 115">
              <a:extLst>
                <a:ext uri="{FF2B5EF4-FFF2-40B4-BE49-F238E27FC236}">
                  <a16:creationId xmlns:a16="http://schemas.microsoft.com/office/drawing/2014/main" id="{EC480AF2-3BB1-4050-B21E-AB449FE507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17" name="Freeform: Shape 116">
              <a:extLst>
                <a:ext uri="{FF2B5EF4-FFF2-40B4-BE49-F238E27FC236}">
                  <a16:creationId xmlns:a16="http://schemas.microsoft.com/office/drawing/2014/main" id="{B3E90887-79C9-41C0-B858-2F1BBDB0D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18" name="Freeform: Shape 117">
              <a:extLst>
                <a:ext uri="{FF2B5EF4-FFF2-40B4-BE49-F238E27FC236}">
                  <a16:creationId xmlns:a16="http://schemas.microsoft.com/office/drawing/2014/main" id="{98C19F66-7FD5-40E7-9815-B07EFECA60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19" name="Graphic 12">
              <a:extLst>
                <a:ext uri="{FF2B5EF4-FFF2-40B4-BE49-F238E27FC236}">
                  <a16:creationId xmlns:a16="http://schemas.microsoft.com/office/drawing/2014/main" id="{D5C72724-3286-4EB9-9914-3494FBE166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120" name="Graphic 15">
              <a:extLst>
                <a:ext uri="{FF2B5EF4-FFF2-40B4-BE49-F238E27FC236}">
                  <a16:creationId xmlns:a16="http://schemas.microsoft.com/office/drawing/2014/main" id="{932523A8-D1B0-4E30-B39D-0D5333498E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21" name="Graphic 15">
              <a:extLst>
                <a:ext uri="{FF2B5EF4-FFF2-40B4-BE49-F238E27FC236}">
                  <a16:creationId xmlns:a16="http://schemas.microsoft.com/office/drawing/2014/main" id="{2FA0DBAA-ACBC-42C4-88B2-1EBB6EC00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51AE6197-E637-4088-81E6-76DCE41A5C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701622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5BBC7-15EE-5446-AE93-8ACAB1D4502C}"/>
              </a:ext>
            </a:extLst>
          </p:cNvPr>
          <p:cNvSpPr>
            <a:spLocks noGrp="1"/>
          </p:cNvSpPr>
          <p:nvPr>
            <p:ph type="title"/>
          </p:nvPr>
        </p:nvSpPr>
        <p:spPr/>
        <p:txBody>
          <a:bodyPr/>
          <a:lstStyle/>
          <a:p>
            <a:r>
              <a:rPr lang="en-US" dirty="0" err="1"/>
              <a:t>Lời</a:t>
            </a:r>
            <a:r>
              <a:rPr lang="en-US" dirty="0"/>
              <a:t> </a:t>
            </a:r>
            <a:r>
              <a:rPr lang="en-US" dirty="0" err="1"/>
              <a:t>Kết</a:t>
            </a:r>
            <a:r>
              <a:rPr lang="en-US" dirty="0"/>
              <a:t> </a:t>
            </a:r>
            <a:r>
              <a:rPr lang="en-US" dirty="0" err="1"/>
              <a:t>về</a:t>
            </a:r>
            <a:r>
              <a:rPr lang="en-US" dirty="0"/>
              <a:t> </a:t>
            </a:r>
            <a:r>
              <a:rPr lang="en-US" dirty="0" err="1"/>
              <a:t>Thái</a:t>
            </a:r>
            <a:r>
              <a:rPr lang="en-US" dirty="0"/>
              <a:t> </a:t>
            </a:r>
            <a:r>
              <a:rPr lang="en-US" dirty="0" err="1"/>
              <a:t>độ</a:t>
            </a:r>
            <a:r>
              <a:rPr lang="en-US" dirty="0"/>
              <a:t> </a:t>
            </a:r>
            <a:r>
              <a:rPr lang="en-US" dirty="0" err="1"/>
              <a:t>ứng</a:t>
            </a:r>
            <a:r>
              <a:rPr lang="en-US" dirty="0"/>
              <a:t> </a:t>
            </a:r>
            <a:r>
              <a:rPr lang="en-US" dirty="0" err="1"/>
              <a:t>xữ</a:t>
            </a:r>
            <a:endParaRPr lang="en-US" dirty="0"/>
          </a:p>
        </p:txBody>
      </p:sp>
      <p:sp>
        <p:nvSpPr>
          <p:cNvPr id="3" name="Content Placeholder 2">
            <a:extLst>
              <a:ext uri="{FF2B5EF4-FFF2-40B4-BE49-F238E27FC236}">
                <a16:creationId xmlns:a16="http://schemas.microsoft.com/office/drawing/2014/main" id="{2EEF5CED-6311-EC45-A010-45C7E11780EF}"/>
              </a:ext>
            </a:extLst>
          </p:cNvPr>
          <p:cNvSpPr>
            <a:spLocks noGrp="1"/>
          </p:cNvSpPr>
          <p:nvPr>
            <p:ph idx="1"/>
          </p:nvPr>
        </p:nvSpPr>
        <p:spPr/>
        <p:txBody>
          <a:bodyPr>
            <a:normAutofit/>
          </a:bodyPr>
          <a:lstStyle/>
          <a:p>
            <a:pPr marL="457200" indent="-457200">
              <a:buAutoNum type="arabicPeriod"/>
            </a:pPr>
            <a:r>
              <a:rPr lang="en-US" sz="2800" dirty="0" err="1"/>
              <a:t>Chúa</a:t>
            </a:r>
            <a:r>
              <a:rPr lang="en-US" sz="2800" dirty="0"/>
              <a:t> </a:t>
            </a:r>
            <a:r>
              <a:rPr lang="en-US" sz="2800" dirty="0" err="1"/>
              <a:t>cân</a:t>
            </a:r>
            <a:r>
              <a:rPr lang="en-US" sz="2800" dirty="0"/>
              <a:t> </a:t>
            </a:r>
            <a:r>
              <a:rPr lang="en-US" sz="2800" dirty="0" err="1"/>
              <a:t>nhắc</a:t>
            </a:r>
            <a:r>
              <a:rPr lang="en-US" sz="2800" dirty="0"/>
              <a:t> </a:t>
            </a:r>
            <a:r>
              <a:rPr lang="en-US" sz="2800" dirty="0" err="1"/>
              <a:t>tấm</a:t>
            </a:r>
            <a:r>
              <a:rPr lang="en-US" sz="2800" dirty="0"/>
              <a:t> </a:t>
            </a:r>
            <a:r>
              <a:rPr lang="en-US" sz="2800" dirty="0" err="1"/>
              <a:t>lòng</a:t>
            </a:r>
            <a:r>
              <a:rPr lang="en-US" sz="2800" dirty="0"/>
              <a:t> </a:t>
            </a:r>
            <a:r>
              <a:rPr lang="en-US" sz="2800" dirty="0" err="1"/>
              <a:t>của</a:t>
            </a:r>
            <a:r>
              <a:rPr lang="en-US" sz="2800" dirty="0"/>
              <a:t> con </a:t>
            </a:r>
            <a:r>
              <a:rPr lang="en-US" sz="2800" dirty="0" err="1"/>
              <a:t>cái</a:t>
            </a:r>
            <a:r>
              <a:rPr lang="en-US" sz="2800" dirty="0"/>
              <a:t> </a:t>
            </a:r>
            <a:r>
              <a:rPr lang="en-US" sz="2800" dirty="0" err="1"/>
              <a:t>Ngài</a:t>
            </a:r>
            <a:r>
              <a:rPr lang="en-US" sz="2800" dirty="0"/>
              <a:t> </a:t>
            </a:r>
            <a:r>
              <a:rPr lang="en-US" sz="2800" dirty="0" err="1"/>
              <a:t>hơn</a:t>
            </a:r>
            <a:r>
              <a:rPr lang="en-US" sz="2800" dirty="0"/>
              <a:t> </a:t>
            </a:r>
            <a:r>
              <a:rPr lang="en-US" sz="2800" dirty="0" err="1"/>
              <a:t>là</a:t>
            </a:r>
            <a:r>
              <a:rPr lang="en-US" sz="2800" dirty="0"/>
              <a:t> </a:t>
            </a:r>
            <a:r>
              <a:rPr lang="en-US" sz="2800" dirty="0" err="1"/>
              <a:t>của</a:t>
            </a:r>
            <a:r>
              <a:rPr lang="en-US" sz="2800" dirty="0"/>
              <a:t> </a:t>
            </a:r>
            <a:r>
              <a:rPr lang="en-US" sz="2800" dirty="0" err="1"/>
              <a:t>lễ</a:t>
            </a:r>
            <a:r>
              <a:rPr lang="en-US" sz="2800" dirty="0"/>
              <a:t> hay </a:t>
            </a:r>
            <a:r>
              <a:rPr lang="en-US" sz="2800" dirty="0" err="1"/>
              <a:t>cách</a:t>
            </a:r>
            <a:r>
              <a:rPr lang="en-US" sz="2800" dirty="0"/>
              <a:t> </a:t>
            </a:r>
            <a:r>
              <a:rPr lang="en-US" sz="2800" dirty="0" err="1"/>
              <a:t>giữ</a:t>
            </a:r>
            <a:r>
              <a:rPr lang="en-US" sz="2800" dirty="0"/>
              <a:t> </a:t>
            </a:r>
            <a:r>
              <a:rPr lang="en-US" sz="2800" dirty="0" err="1"/>
              <a:t>gìn</a:t>
            </a:r>
            <a:r>
              <a:rPr lang="en-US" sz="2800" dirty="0"/>
              <a:t> </a:t>
            </a:r>
            <a:r>
              <a:rPr lang="en-US" sz="2800" dirty="0" err="1"/>
              <a:t>giáo</a:t>
            </a:r>
            <a:r>
              <a:rPr lang="en-US" sz="2800" dirty="0"/>
              <a:t> </a:t>
            </a:r>
            <a:r>
              <a:rPr lang="en-US" sz="2800" dirty="0" err="1"/>
              <a:t>nghi</a:t>
            </a:r>
            <a:r>
              <a:rPr lang="en-US" sz="2800" dirty="0"/>
              <a:t>.</a:t>
            </a:r>
          </a:p>
          <a:p>
            <a:pPr marL="457200" indent="-457200">
              <a:buAutoNum type="arabicPeriod"/>
            </a:pPr>
            <a:r>
              <a:rPr lang="en-US" sz="2800" dirty="0" err="1"/>
              <a:t>Không</a:t>
            </a:r>
            <a:r>
              <a:rPr lang="en-US" sz="2800" dirty="0"/>
              <a:t> </a:t>
            </a:r>
            <a:r>
              <a:rPr lang="en-US" sz="2800" dirty="0" err="1"/>
              <a:t>thể</a:t>
            </a:r>
            <a:r>
              <a:rPr lang="en-US" sz="2800" dirty="0"/>
              <a:t> </a:t>
            </a:r>
            <a:r>
              <a:rPr lang="en-US" sz="2800" dirty="0" err="1"/>
              <a:t>làm</a:t>
            </a:r>
            <a:r>
              <a:rPr lang="en-US" sz="2800" dirty="0"/>
              <a:t> </a:t>
            </a:r>
            <a:r>
              <a:rPr lang="en-US" sz="2800" dirty="0" err="1"/>
              <a:t>đẹp</a:t>
            </a:r>
            <a:r>
              <a:rPr lang="en-US" sz="2800" dirty="0"/>
              <a:t> </a:t>
            </a:r>
            <a:r>
              <a:rPr lang="en-US" sz="2800" dirty="0" err="1"/>
              <a:t>lòng</a:t>
            </a:r>
            <a:r>
              <a:rPr lang="en-US" sz="2800" dirty="0"/>
              <a:t> </a:t>
            </a:r>
            <a:r>
              <a:rPr lang="en-US" sz="2800" dirty="0" err="1"/>
              <a:t>Ngài</a:t>
            </a:r>
            <a:r>
              <a:rPr lang="en-US" sz="2800" dirty="0"/>
              <a:t> </a:t>
            </a:r>
            <a:r>
              <a:rPr lang="en-US" sz="2800" dirty="0" err="1"/>
              <a:t>bằng</a:t>
            </a:r>
            <a:r>
              <a:rPr lang="en-US" sz="2800" dirty="0"/>
              <a:t> </a:t>
            </a:r>
            <a:r>
              <a:rPr lang="en-US" sz="2800" dirty="0" err="1"/>
              <a:t>nghi</a:t>
            </a:r>
            <a:r>
              <a:rPr lang="en-US" sz="2800" dirty="0"/>
              <a:t> </a:t>
            </a:r>
            <a:r>
              <a:rPr lang="en-US" sz="2800" dirty="0" err="1"/>
              <a:t>thức</a:t>
            </a:r>
            <a:r>
              <a:rPr lang="en-US" sz="2800" dirty="0"/>
              <a:t> </a:t>
            </a:r>
            <a:r>
              <a:rPr lang="en-US" sz="2800" dirty="0" err="1"/>
              <a:t>nhưng</a:t>
            </a:r>
            <a:r>
              <a:rPr lang="en-US" sz="2800" dirty="0"/>
              <a:t> </a:t>
            </a:r>
            <a:r>
              <a:rPr lang="en-US" sz="2800" dirty="0" err="1"/>
              <a:t>bằng</a:t>
            </a:r>
            <a:r>
              <a:rPr lang="en-US" sz="2800" dirty="0"/>
              <a:t> </a:t>
            </a:r>
            <a:r>
              <a:rPr lang="en-US" sz="2800" dirty="0" err="1"/>
              <a:t>nếp</a:t>
            </a:r>
            <a:r>
              <a:rPr lang="en-US" sz="2800" dirty="0"/>
              <a:t> </a:t>
            </a:r>
            <a:r>
              <a:rPr lang="en-US" sz="2800" dirty="0" err="1"/>
              <a:t>sống</a:t>
            </a:r>
            <a:r>
              <a:rPr lang="en-US" sz="2800" dirty="0"/>
              <a:t> </a:t>
            </a:r>
            <a:r>
              <a:rPr lang="en-US" sz="2800" dirty="0" err="1"/>
              <a:t>nhu</a:t>
            </a:r>
            <a:r>
              <a:rPr lang="en-US" sz="2800" dirty="0"/>
              <a:t> </a:t>
            </a:r>
            <a:r>
              <a:rPr lang="en-US" sz="2800" dirty="0" err="1"/>
              <a:t>mì</a:t>
            </a:r>
            <a:r>
              <a:rPr lang="en-US" sz="2800" dirty="0"/>
              <a:t> </a:t>
            </a:r>
            <a:r>
              <a:rPr lang="en-US" sz="2800" dirty="0" err="1"/>
              <a:t>khiêm</a:t>
            </a:r>
            <a:r>
              <a:rPr lang="en-US" sz="2800" dirty="0"/>
              <a:t> </a:t>
            </a:r>
            <a:r>
              <a:rPr lang="en-US" sz="2800" dirty="0" err="1"/>
              <a:t>nhường</a:t>
            </a:r>
            <a:endParaRPr lang="en-US" sz="2800" dirty="0"/>
          </a:p>
        </p:txBody>
      </p:sp>
    </p:spTree>
    <p:extLst>
      <p:ext uri="{BB962C8B-B14F-4D97-AF65-F5344CB8AC3E}">
        <p14:creationId xmlns:p14="http://schemas.microsoft.com/office/powerpoint/2010/main" val="1831874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48" name="Freeform: Shape 54">
            <a:extLst>
              <a:ext uri="{FF2B5EF4-FFF2-40B4-BE49-F238E27FC236}">
                <a16:creationId xmlns:a16="http://schemas.microsoft.com/office/drawing/2014/main" id="{435959F4-53DA-47FF-BC24-1E5B75C69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49" name="Group 56">
            <a:extLst>
              <a:ext uri="{FF2B5EF4-FFF2-40B4-BE49-F238E27FC236}">
                <a16:creationId xmlns:a16="http://schemas.microsoft.com/office/drawing/2014/main" id="{A7CF83E8-F6F0-41E3-B580-7412A04DDF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250" name="Freeform: Shape 57">
              <a:extLst>
                <a:ext uri="{FF2B5EF4-FFF2-40B4-BE49-F238E27FC236}">
                  <a16:creationId xmlns:a16="http://schemas.microsoft.com/office/drawing/2014/main" id="{1A0B6DBB-705D-48D0-842C-F9DFA7684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51" name="Freeform: Shape 58">
              <a:extLst>
                <a:ext uri="{FF2B5EF4-FFF2-40B4-BE49-F238E27FC236}">
                  <a16:creationId xmlns:a16="http://schemas.microsoft.com/office/drawing/2014/main" id="{C194A764-16E1-4D0D-9357-76F80E60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52" name="Freeform: Shape 59">
              <a:extLst>
                <a:ext uri="{FF2B5EF4-FFF2-40B4-BE49-F238E27FC236}">
                  <a16:creationId xmlns:a16="http://schemas.microsoft.com/office/drawing/2014/main" id="{115B7F3F-A40D-4F24-8536-E2420B4332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53" name="Graphic 12">
              <a:extLst>
                <a:ext uri="{FF2B5EF4-FFF2-40B4-BE49-F238E27FC236}">
                  <a16:creationId xmlns:a16="http://schemas.microsoft.com/office/drawing/2014/main" id="{CEF42844-A829-4ED2-A360-63BB2A7C4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4" name="Graphic 15">
              <a:extLst>
                <a:ext uri="{FF2B5EF4-FFF2-40B4-BE49-F238E27FC236}">
                  <a16:creationId xmlns:a16="http://schemas.microsoft.com/office/drawing/2014/main" id="{57B23B52-A1C3-44EF-BC11-9094A0DA1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55" name="Graphic 15">
              <a:extLst>
                <a:ext uri="{FF2B5EF4-FFF2-40B4-BE49-F238E27FC236}">
                  <a16:creationId xmlns:a16="http://schemas.microsoft.com/office/drawing/2014/main" id="{064E08E5-DA92-4CF2-A0BF-E34180022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56" name="Freeform: Shape 63">
              <a:extLst>
                <a:ext uri="{FF2B5EF4-FFF2-40B4-BE49-F238E27FC236}">
                  <a16:creationId xmlns:a16="http://schemas.microsoft.com/office/drawing/2014/main" id="{7A222560-E657-4CAE-B667-7BE9E224B2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7" name="Freeform: Shape 65">
            <a:extLst>
              <a:ext uri="{FF2B5EF4-FFF2-40B4-BE49-F238E27FC236}">
                <a16:creationId xmlns:a16="http://schemas.microsoft.com/office/drawing/2014/main" id="{59226104-0061-4319-8237-9C001BF85D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58" name="Graphic 78">
            <a:extLst>
              <a:ext uri="{FF2B5EF4-FFF2-40B4-BE49-F238E27FC236}">
                <a16:creationId xmlns:a16="http://schemas.microsoft.com/office/drawing/2014/main" id="{AC552FEA-472E-4E74-B31D-531852C1908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2310569"/>
            <a:ext cx="972241" cy="45718"/>
            <a:chOff x="4886325" y="3371754"/>
            <a:chExt cx="2418492" cy="113728"/>
          </a:xfrm>
          <a:solidFill>
            <a:schemeClr val="accent1"/>
          </a:solidFill>
        </p:grpSpPr>
        <p:sp>
          <p:nvSpPr>
            <p:cNvPr id="259" name="Graphic 78">
              <a:extLst>
                <a:ext uri="{FF2B5EF4-FFF2-40B4-BE49-F238E27FC236}">
                  <a16:creationId xmlns:a16="http://schemas.microsoft.com/office/drawing/2014/main" id="{41DF3078-C636-4776-A616-D5BF3BC280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70" name="Graphic 78">
              <a:extLst>
                <a:ext uri="{FF2B5EF4-FFF2-40B4-BE49-F238E27FC236}">
                  <a16:creationId xmlns:a16="http://schemas.microsoft.com/office/drawing/2014/main" id="{0D1A27FA-1310-4BC3-A071-1566746B2FB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260" name="Graphic 78">
                <a:extLst>
                  <a:ext uri="{FF2B5EF4-FFF2-40B4-BE49-F238E27FC236}">
                    <a16:creationId xmlns:a16="http://schemas.microsoft.com/office/drawing/2014/main" id="{99ACB9EB-84FE-4B33-9EF9-4EC7DAC25D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261" name="Graphic 78">
                <a:extLst>
                  <a:ext uri="{FF2B5EF4-FFF2-40B4-BE49-F238E27FC236}">
                    <a16:creationId xmlns:a16="http://schemas.microsoft.com/office/drawing/2014/main" id="{826E5EFB-0EF9-4DB8-99CB-5DD72009DB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262" name="Graphic 78">
                <a:extLst>
                  <a:ext uri="{FF2B5EF4-FFF2-40B4-BE49-F238E27FC236}">
                    <a16:creationId xmlns:a16="http://schemas.microsoft.com/office/drawing/2014/main" id="{86238E12-0689-4123-8B2E-E1CCFCC4C8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63" name="Graphic 78">
                <a:extLst>
                  <a:ext uri="{FF2B5EF4-FFF2-40B4-BE49-F238E27FC236}">
                    <a16:creationId xmlns:a16="http://schemas.microsoft.com/office/drawing/2014/main" id="{8538CF67-A00E-4955-A447-001BE02E7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useBgFill="1">
        <p:nvSpPr>
          <p:cNvPr id="264" name="Rectangle 75">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98"/>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65" name="Freeform: Shape 77">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2F7417E-63D4-DF40-8BEE-839AA86E5D1F}"/>
              </a:ext>
            </a:extLst>
          </p:cNvPr>
          <p:cNvSpPr>
            <a:spLocks noGrp="1"/>
          </p:cNvSpPr>
          <p:nvPr>
            <p:ph type="ctrTitle"/>
          </p:nvPr>
        </p:nvSpPr>
        <p:spPr>
          <a:xfrm>
            <a:off x="525717" y="787068"/>
            <a:ext cx="7602283" cy="1455091"/>
          </a:xfrm>
        </p:spPr>
        <p:txBody>
          <a:bodyPr vert="horz" lIns="91440" tIns="45720" rIns="91440" bIns="45720" rtlCol="0" anchor="b">
            <a:normAutofit/>
          </a:bodyPr>
          <a:lstStyle/>
          <a:p>
            <a:r>
              <a:rPr lang="en-US" sz="3600"/>
              <a:t>Câu Hỏi Suy </a:t>
            </a:r>
            <a:r>
              <a:rPr lang="en-US" sz="3600" dirty="0" err="1"/>
              <a:t>Nghiệm</a:t>
            </a:r>
            <a:endParaRPr lang="en-US" sz="3600" dirty="0"/>
          </a:p>
        </p:txBody>
      </p:sp>
      <p:grpSp>
        <p:nvGrpSpPr>
          <p:cNvPr id="266"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267"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2"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268"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269"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85"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70"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Subtitle 2">
            <a:extLst>
              <a:ext uri="{FF2B5EF4-FFF2-40B4-BE49-F238E27FC236}">
                <a16:creationId xmlns:a16="http://schemas.microsoft.com/office/drawing/2014/main" id="{C5E6BD51-633E-894D-8988-BBD1CF38DA63}"/>
              </a:ext>
            </a:extLst>
          </p:cNvPr>
          <p:cNvSpPr>
            <a:spLocks noGrp="1"/>
          </p:cNvSpPr>
          <p:nvPr>
            <p:ph type="subTitle" idx="1"/>
          </p:nvPr>
        </p:nvSpPr>
        <p:spPr>
          <a:xfrm>
            <a:off x="525717" y="2796427"/>
            <a:ext cx="9024864" cy="3786720"/>
          </a:xfrm>
        </p:spPr>
        <p:txBody>
          <a:bodyPr vert="horz" lIns="91440" tIns="45720" rIns="91440" bIns="45720" rtlCol="0">
            <a:normAutofit lnSpcReduction="10000"/>
          </a:bodyPr>
          <a:lstStyle/>
          <a:p>
            <a:pPr marL="457200" indent="-457200">
              <a:lnSpc>
                <a:spcPct val="100000"/>
              </a:lnSpc>
              <a:buFont typeface="Arial" panose="020B0604020202020204" pitchFamily="34" charset="0"/>
              <a:buAutoNum type="arabicPeriod"/>
            </a:pPr>
            <a:r>
              <a:rPr lang="en-US" sz="2400" dirty="0" err="1"/>
              <a:t>Vì</a:t>
            </a:r>
            <a:r>
              <a:rPr lang="en-US" sz="2400" dirty="0"/>
              <a:t> </a:t>
            </a:r>
            <a:r>
              <a:rPr lang="en-US" sz="2400" dirty="0" err="1"/>
              <a:t>sao</a:t>
            </a:r>
            <a:r>
              <a:rPr lang="en-US" sz="2400" dirty="0"/>
              <a:t> </a:t>
            </a:r>
            <a:r>
              <a:rPr lang="en-US" sz="2400" dirty="0" err="1"/>
              <a:t>ít</a:t>
            </a:r>
            <a:r>
              <a:rPr lang="en-US" sz="2400" dirty="0"/>
              <a:t> ai </a:t>
            </a:r>
            <a:r>
              <a:rPr lang="en-US" sz="2400" dirty="0" err="1"/>
              <a:t>trong</a:t>
            </a:r>
            <a:r>
              <a:rPr lang="en-US" sz="2400" dirty="0"/>
              <a:t> </a:t>
            </a:r>
            <a:r>
              <a:rPr lang="en-US" sz="2400" dirty="0" err="1"/>
              <a:t>chúng</a:t>
            </a:r>
            <a:r>
              <a:rPr lang="en-US" sz="2400" dirty="0"/>
              <a:t> ta </a:t>
            </a:r>
            <a:r>
              <a:rPr lang="en-US" sz="2400" dirty="0" err="1"/>
              <a:t>nghĩ</a:t>
            </a:r>
            <a:r>
              <a:rPr lang="en-US" sz="2400" dirty="0"/>
              <a:t> </a:t>
            </a:r>
            <a:r>
              <a:rPr lang="en-US" sz="2400" dirty="0" err="1"/>
              <a:t>mình</a:t>
            </a:r>
            <a:r>
              <a:rPr lang="en-US" sz="2400" dirty="0"/>
              <a:t> </a:t>
            </a:r>
            <a:r>
              <a:rPr lang="en-US" sz="2400" dirty="0" err="1"/>
              <a:t>là</a:t>
            </a:r>
            <a:r>
              <a:rPr lang="en-US" sz="2400" dirty="0"/>
              <a:t> </a:t>
            </a:r>
            <a:r>
              <a:rPr lang="en-US" sz="2400" dirty="0" err="1"/>
              <a:t>sự</a:t>
            </a:r>
            <a:r>
              <a:rPr lang="en-US" sz="2400" dirty="0"/>
              <a:t> </a:t>
            </a:r>
            <a:r>
              <a:rPr lang="en-US" sz="2400" dirty="0" err="1"/>
              <a:t>phước</a:t>
            </a:r>
            <a:r>
              <a:rPr lang="en-US" sz="2400" dirty="0"/>
              <a:t> </a:t>
            </a:r>
            <a:r>
              <a:rPr lang="en-US" sz="2400" dirty="0" err="1"/>
              <a:t>hạnh</a:t>
            </a:r>
            <a:r>
              <a:rPr lang="en-US" sz="2400" dirty="0"/>
              <a:t> </a:t>
            </a:r>
            <a:r>
              <a:rPr lang="en-US" sz="2400" dirty="0" err="1"/>
              <a:t>cho</a:t>
            </a:r>
            <a:r>
              <a:rPr lang="en-US" sz="2400" dirty="0"/>
              <a:t> </a:t>
            </a:r>
            <a:r>
              <a:rPr lang="en-US" sz="2400" dirty="0" err="1"/>
              <a:t>mọi</a:t>
            </a:r>
            <a:r>
              <a:rPr lang="en-US" sz="2400" dirty="0"/>
              <a:t> </a:t>
            </a:r>
            <a:r>
              <a:rPr lang="en-US" sz="2400" dirty="0" err="1"/>
              <a:t>người</a:t>
            </a:r>
            <a:r>
              <a:rPr lang="en-US" sz="2400" dirty="0"/>
              <a:t> </a:t>
            </a:r>
            <a:r>
              <a:rPr lang="en-US" sz="2400" dirty="0" err="1"/>
              <a:t>thế</a:t>
            </a:r>
            <a:r>
              <a:rPr lang="en-US" sz="2400" dirty="0"/>
              <a:t> </a:t>
            </a:r>
            <a:r>
              <a:rPr lang="en-US" sz="2400" dirty="0" err="1"/>
              <a:t>gian</a:t>
            </a:r>
            <a:r>
              <a:rPr lang="en-US" sz="2400" dirty="0"/>
              <a:t>?</a:t>
            </a:r>
          </a:p>
          <a:p>
            <a:pPr marL="457200" indent="-457200">
              <a:lnSpc>
                <a:spcPct val="100000"/>
              </a:lnSpc>
              <a:buFont typeface="Arial" panose="020B0604020202020204" pitchFamily="34" charset="0"/>
              <a:buAutoNum type="arabicPeriod"/>
            </a:pPr>
            <a:r>
              <a:rPr lang="en-US" sz="2400" dirty="0"/>
              <a:t>Cho </a:t>
            </a:r>
            <a:r>
              <a:rPr lang="en-US" sz="2400" dirty="0" err="1"/>
              <a:t>một</a:t>
            </a:r>
            <a:r>
              <a:rPr lang="en-US" sz="2400" dirty="0"/>
              <a:t> </a:t>
            </a:r>
            <a:r>
              <a:rPr lang="en-US" sz="2400" dirty="0" err="1"/>
              <a:t>thí</a:t>
            </a:r>
            <a:r>
              <a:rPr lang="en-US" sz="2400" dirty="0"/>
              <a:t> </a:t>
            </a:r>
            <a:r>
              <a:rPr lang="en-US" sz="2400" dirty="0" err="1"/>
              <a:t>dụ</a:t>
            </a:r>
            <a:r>
              <a:rPr lang="en-US" sz="2400" dirty="0"/>
              <a:t> </a:t>
            </a:r>
            <a:r>
              <a:rPr lang="en-US" sz="2400" dirty="0" err="1"/>
              <a:t>về</a:t>
            </a:r>
            <a:r>
              <a:rPr lang="en-US" sz="2400" dirty="0"/>
              <a:t> </a:t>
            </a:r>
            <a:r>
              <a:rPr lang="en-US" sz="2400" dirty="0" err="1"/>
              <a:t>lẽ</a:t>
            </a:r>
            <a:r>
              <a:rPr lang="en-US" sz="2400" dirty="0"/>
              <a:t> </a:t>
            </a:r>
            <a:r>
              <a:rPr lang="en-US" sz="2400" dirty="0" err="1"/>
              <a:t>thật</a:t>
            </a:r>
            <a:r>
              <a:rPr lang="en-US" sz="2400" dirty="0"/>
              <a:t> (</a:t>
            </a:r>
            <a:r>
              <a:rPr lang="en-US" sz="2400" dirty="0" err="1"/>
              <a:t>Nguyên</a:t>
            </a:r>
            <a:r>
              <a:rPr lang="en-US" sz="2400" dirty="0"/>
              <a:t> </a:t>
            </a:r>
            <a:r>
              <a:rPr lang="en-US" sz="2400" dirty="0" err="1"/>
              <a:t>tắc</a:t>
            </a:r>
            <a:r>
              <a:rPr lang="en-US" sz="2400" dirty="0"/>
              <a:t>) </a:t>
            </a:r>
            <a:r>
              <a:rPr lang="en-US" sz="2400" dirty="0" err="1"/>
              <a:t>và</a:t>
            </a:r>
            <a:r>
              <a:rPr lang="en-US" sz="2400" dirty="0"/>
              <a:t> </a:t>
            </a:r>
            <a:r>
              <a:rPr lang="en-US" sz="2400" dirty="0" err="1"/>
              <a:t>văn</a:t>
            </a:r>
            <a:r>
              <a:rPr lang="en-US" sz="2400" dirty="0"/>
              <a:t> </a:t>
            </a:r>
            <a:r>
              <a:rPr lang="en-US" sz="2400" dirty="0" err="1"/>
              <a:t>hoá</a:t>
            </a:r>
            <a:r>
              <a:rPr lang="en-US" sz="2400" dirty="0"/>
              <a:t> (</a:t>
            </a:r>
            <a:r>
              <a:rPr lang="en-US" sz="2400" dirty="0" err="1"/>
              <a:t>Thực</a:t>
            </a:r>
            <a:r>
              <a:rPr lang="en-US" sz="2400" dirty="0"/>
              <a:t> </a:t>
            </a:r>
            <a:r>
              <a:rPr lang="en-US" sz="2400" dirty="0" err="1"/>
              <a:t>tiển</a:t>
            </a:r>
            <a:r>
              <a:rPr lang="en-US" sz="2400" dirty="0"/>
              <a:t>) </a:t>
            </a:r>
            <a:r>
              <a:rPr lang="en-US" sz="2400" dirty="0" err="1"/>
              <a:t>trong</a:t>
            </a:r>
            <a:r>
              <a:rPr lang="en-US" sz="2400" dirty="0"/>
              <a:t> </a:t>
            </a:r>
            <a:r>
              <a:rPr lang="en-US" sz="2400" dirty="0" err="1"/>
              <a:t>một</a:t>
            </a:r>
            <a:r>
              <a:rPr lang="en-US" sz="2400" dirty="0"/>
              <a:t> </a:t>
            </a:r>
            <a:r>
              <a:rPr lang="en-US" sz="2400" dirty="0" err="1"/>
              <a:t>vấn</a:t>
            </a:r>
            <a:r>
              <a:rPr lang="en-US" sz="2400" dirty="0"/>
              <a:t> </a:t>
            </a:r>
            <a:r>
              <a:rPr lang="en-US" sz="2400" dirty="0" err="1"/>
              <a:t>đề</a:t>
            </a:r>
            <a:r>
              <a:rPr lang="en-US" sz="2400" dirty="0"/>
              <a:t> </a:t>
            </a:r>
            <a:r>
              <a:rPr lang="en-US" sz="2400" dirty="0" err="1"/>
              <a:t>của</a:t>
            </a:r>
            <a:r>
              <a:rPr lang="en-US" sz="2400" dirty="0"/>
              <a:t> </a:t>
            </a:r>
            <a:r>
              <a:rPr lang="en-US" sz="2400" dirty="0" err="1"/>
              <a:t>Kinh</a:t>
            </a:r>
            <a:r>
              <a:rPr lang="en-US" sz="2400" dirty="0"/>
              <a:t> </a:t>
            </a:r>
            <a:r>
              <a:rPr lang="en-US" sz="2400" dirty="0" err="1"/>
              <a:t>thánh</a:t>
            </a:r>
            <a:r>
              <a:rPr lang="en-US" sz="2400" dirty="0"/>
              <a:t> </a:t>
            </a:r>
            <a:r>
              <a:rPr lang="en-US" sz="2400" dirty="0" err="1"/>
              <a:t>mà</a:t>
            </a:r>
            <a:r>
              <a:rPr lang="en-US" sz="2400" dirty="0"/>
              <a:t> </a:t>
            </a:r>
            <a:r>
              <a:rPr lang="en-US" sz="2400" dirty="0" err="1"/>
              <a:t>chúng</a:t>
            </a:r>
            <a:r>
              <a:rPr lang="en-US" sz="2400" dirty="0"/>
              <a:t> ta </a:t>
            </a:r>
            <a:r>
              <a:rPr lang="en-US" sz="2400" dirty="0" err="1"/>
              <a:t>thường</a:t>
            </a:r>
            <a:r>
              <a:rPr lang="en-US" sz="2400" dirty="0"/>
              <a:t> </a:t>
            </a:r>
            <a:r>
              <a:rPr lang="en-US" sz="2400" dirty="0" err="1"/>
              <a:t>tranh</a:t>
            </a:r>
            <a:r>
              <a:rPr lang="en-US" sz="2400" dirty="0"/>
              <a:t> </a:t>
            </a:r>
            <a:r>
              <a:rPr lang="en-US" sz="2400" dirty="0" err="1"/>
              <a:t>cãi</a:t>
            </a:r>
            <a:r>
              <a:rPr lang="en-US" sz="2400" dirty="0"/>
              <a:t>. </a:t>
            </a:r>
            <a:r>
              <a:rPr lang="en-US" sz="2400" dirty="0" err="1"/>
              <a:t>Ví</a:t>
            </a:r>
            <a:r>
              <a:rPr lang="en-US" sz="2400" dirty="0"/>
              <a:t> </a:t>
            </a:r>
            <a:r>
              <a:rPr lang="en-US" sz="2400" dirty="0" err="1"/>
              <a:t>dụ</a:t>
            </a:r>
            <a:r>
              <a:rPr lang="en-US" sz="2400" dirty="0"/>
              <a:t> </a:t>
            </a:r>
            <a:r>
              <a:rPr lang="en-US" sz="2400" dirty="0" err="1"/>
              <a:t>như</a:t>
            </a:r>
            <a:r>
              <a:rPr lang="en-US" sz="2400" dirty="0"/>
              <a:t> </a:t>
            </a:r>
            <a:r>
              <a:rPr lang="en-US" sz="2400" dirty="0" err="1"/>
              <a:t>vấn</a:t>
            </a:r>
            <a:r>
              <a:rPr lang="en-US" sz="2400" dirty="0"/>
              <a:t> </a:t>
            </a:r>
            <a:r>
              <a:rPr lang="en-US" sz="2400" dirty="0" err="1"/>
              <a:t>đề</a:t>
            </a:r>
            <a:r>
              <a:rPr lang="en-US" sz="2400" dirty="0"/>
              <a:t> </a:t>
            </a:r>
            <a:r>
              <a:rPr lang="en-US" sz="2400" dirty="0" err="1"/>
              <a:t>có</a:t>
            </a:r>
            <a:r>
              <a:rPr lang="en-US" sz="2400" dirty="0"/>
              <a:t> </a:t>
            </a:r>
            <a:r>
              <a:rPr lang="en-US" sz="2400" dirty="0" err="1"/>
              <a:t>nên</a:t>
            </a:r>
            <a:r>
              <a:rPr lang="en-US" sz="2400" dirty="0"/>
              <a:t> </a:t>
            </a:r>
            <a:r>
              <a:rPr lang="en-US" sz="2400" dirty="0" err="1"/>
              <a:t>huyết</a:t>
            </a:r>
            <a:r>
              <a:rPr lang="en-US" sz="2400" dirty="0"/>
              <a:t>? Hay </a:t>
            </a:r>
            <a:r>
              <a:rPr lang="en-US" sz="2400" dirty="0" err="1"/>
              <a:t>có</a:t>
            </a:r>
            <a:r>
              <a:rPr lang="en-US" sz="2400" dirty="0"/>
              <a:t> </a:t>
            </a:r>
            <a:r>
              <a:rPr lang="en-US" sz="2400" dirty="0" err="1"/>
              <a:t>nên</a:t>
            </a:r>
            <a:r>
              <a:rPr lang="en-US" sz="2400" dirty="0"/>
              <a:t> </a:t>
            </a:r>
            <a:r>
              <a:rPr lang="en-US" sz="2400" dirty="0" err="1"/>
              <a:t>treo</a:t>
            </a:r>
            <a:r>
              <a:rPr lang="en-US" sz="2400" dirty="0"/>
              <a:t> </a:t>
            </a:r>
            <a:r>
              <a:rPr lang="en-US" sz="2400" dirty="0" err="1"/>
              <a:t>tranh</a:t>
            </a:r>
            <a:r>
              <a:rPr lang="en-US" sz="2400" dirty="0"/>
              <a:t> </a:t>
            </a:r>
            <a:r>
              <a:rPr lang="en-US" sz="2400" dirty="0" err="1"/>
              <a:t>có</a:t>
            </a:r>
            <a:r>
              <a:rPr lang="en-US" sz="2400" dirty="0"/>
              <a:t> </a:t>
            </a:r>
            <a:r>
              <a:rPr lang="en-US" sz="2400" dirty="0" err="1"/>
              <a:t>hình</a:t>
            </a:r>
            <a:r>
              <a:rPr lang="en-US" sz="2400" dirty="0"/>
              <a:t> con </a:t>
            </a:r>
            <a:r>
              <a:rPr lang="en-US" sz="2400" dirty="0" err="1"/>
              <a:t>rồng</a:t>
            </a:r>
            <a:r>
              <a:rPr lang="en-US" sz="2400" dirty="0"/>
              <a:t>?</a:t>
            </a:r>
          </a:p>
          <a:p>
            <a:pPr marL="457200" indent="-457200">
              <a:lnSpc>
                <a:spcPct val="100000"/>
              </a:lnSpc>
              <a:buFont typeface="Arial" panose="020B0604020202020204" pitchFamily="34" charset="0"/>
              <a:buAutoNum type="arabicPeriod"/>
            </a:pPr>
            <a:r>
              <a:rPr lang="en-US" sz="2400" dirty="0" err="1"/>
              <a:t>Vì</a:t>
            </a:r>
            <a:r>
              <a:rPr lang="en-US" sz="2400" dirty="0"/>
              <a:t> </a:t>
            </a:r>
            <a:r>
              <a:rPr lang="en-US" sz="2400" dirty="0" err="1"/>
              <a:t>sao</a:t>
            </a:r>
            <a:r>
              <a:rPr lang="en-US" sz="2400" dirty="0"/>
              <a:t> </a:t>
            </a:r>
            <a:r>
              <a:rPr lang="en-US" sz="2400" dirty="0" err="1"/>
              <a:t>sự</a:t>
            </a:r>
            <a:r>
              <a:rPr lang="en-US" sz="2400" dirty="0"/>
              <a:t> </a:t>
            </a:r>
            <a:r>
              <a:rPr lang="en-US" sz="2400" dirty="0" err="1"/>
              <a:t>giận</a:t>
            </a:r>
            <a:r>
              <a:rPr lang="en-US" sz="2400" dirty="0"/>
              <a:t> </a:t>
            </a:r>
            <a:r>
              <a:rPr lang="en-US" sz="2400" dirty="0" err="1"/>
              <a:t>dữ</a:t>
            </a:r>
            <a:r>
              <a:rPr lang="en-US" sz="2400" dirty="0"/>
              <a:t> </a:t>
            </a:r>
            <a:r>
              <a:rPr lang="en-US" sz="2400" dirty="0" err="1"/>
              <a:t>bị</a:t>
            </a:r>
            <a:r>
              <a:rPr lang="en-US" sz="2400" dirty="0"/>
              <a:t> </a:t>
            </a:r>
            <a:r>
              <a:rPr lang="en-US" sz="2400" dirty="0" err="1"/>
              <a:t>Chúa</a:t>
            </a:r>
            <a:r>
              <a:rPr lang="en-US" sz="2400" dirty="0"/>
              <a:t> </a:t>
            </a:r>
            <a:r>
              <a:rPr lang="en-US" sz="2400" dirty="0" err="1"/>
              <a:t>quở</a:t>
            </a:r>
            <a:r>
              <a:rPr lang="en-US" sz="2400" dirty="0"/>
              <a:t> </a:t>
            </a:r>
            <a:r>
              <a:rPr lang="en-US" sz="2400" dirty="0" err="1"/>
              <a:t>trách</a:t>
            </a:r>
            <a:r>
              <a:rPr lang="en-US" sz="2400" dirty="0"/>
              <a:t> </a:t>
            </a:r>
            <a:r>
              <a:rPr lang="en-US" sz="2400" dirty="0" err="1"/>
              <a:t>trầm</a:t>
            </a:r>
            <a:r>
              <a:rPr lang="en-US" sz="2400" dirty="0"/>
              <a:t> </a:t>
            </a:r>
            <a:r>
              <a:rPr lang="en-US" sz="2400" dirty="0" err="1"/>
              <a:t>trọng</a:t>
            </a:r>
            <a:r>
              <a:rPr lang="en-US" sz="2400" dirty="0"/>
              <a:t> </a:t>
            </a:r>
            <a:r>
              <a:rPr lang="en-US" sz="2400" dirty="0" err="1"/>
              <a:t>khi</a:t>
            </a:r>
            <a:r>
              <a:rPr lang="en-US" sz="2400" dirty="0"/>
              <a:t> </a:t>
            </a:r>
            <a:r>
              <a:rPr lang="en-US" sz="2400" dirty="0" err="1"/>
              <a:t>nó</a:t>
            </a:r>
            <a:r>
              <a:rPr lang="en-US" sz="2400" dirty="0"/>
              <a:t> </a:t>
            </a:r>
            <a:r>
              <a:rPr lang="en-US" sz="2400" dirty="0" err="1"/>
              <a:t>không</a:t>
            </a:r>
            <a:r>
              <a:rPr lang="en-US" sz="2400" dirty="0"/>
              <a:t> </a:t>
            </a:r>
            <a:r>
              <a:rPr lang="en-US" sz="2400" dirty="0" err="1"/>
              <a:t>phải</a:t>
            </a:r>
            <a:r>
              <a:rPr lang="en-US" sz="2400" dirty="0"/>
              <a:t> </a:t>
            </a:r>
            <a:r>
              <a:rPr lang="en-US" sz="2400" dirty="0" err="1"/>
              <a:t>là</a:t>
            </a:r>
            <a:r>
              <a:rPr lang="en-US" sz="2400" dirty="0"/>
              <a:t> </a:t>
            </a:r>
            <a:r>
              <a:rPr lang="en-US" sz="2400" dirty="0" err="1"/>
              <a:t>một</a:t>
            </a:r>
            <a:r>
              <a:rPr lang="en-US" sz="2400" dirty="0"/>
              <a:t> </a:t>
            </a:r>
            <a:r>
              <a:rPr lang="en-US" sz="2400" dirty="0" err="1"/>
              <a:t>điều</a:t>
            </a:r>
            <a:r>
              <a:rPr lang="en-US" sz="2400" dirty="0"/>
              <a:t> </a:t>
            </a:r>
            <a:r>
              <a:rPr lang="en-US" sz="2400" dirty="0" err="1"/>
              <a:t>cấm</a:t>
            </a:r>
            <a:r>
              <a:rPr lang="en-US" sz="2400" dirty="0"/>
              <a:t> </a:t>
            </a:r>
            <a:r>
              <a:rPr lang="en-US" sz="2400" dirty="0" err="1"/>
              <a:t>kỵ</a:t>
            </a:r>
            <a:r>
              <a:rPr lang="en-US" sz="2400" dirty="0"/>
              <a:t> </a:t>
            </a:r>
            <a:r>
              <a:rPr lang="en-US" sz="2400" dirty="0" err="1"/>
              <a:t>trong</a:t>
            </a:r>
            <a:r>
              <a:rPr lang="en-US" sz="2400" dirty="0"/>
              <a:t> 10 </a:t>
            </a:r>
            <a:r>
              <a:rPr lang="en-US" sz="2400" dirty="0" err="1"/>
              <a:t>điều</a:t>
            </a:r>
            <a:r>
              <a:rPr lang="en-US" sz="2400" dirty="0"/>
              <a:t> </a:t>
            </a:r>
            <a:r>
              <a:rPr lang="en-US" sz="2400" dirty="0" err="1"/>
              <a:t>răn</a:t>
            </a:r>
            <a:r>
              <a:rPr lang="en-US" sz="2400" dirty="0"/>
              <a:t>.</a:t>
            </a:r>
          </a:p>
          <a:p>
            <a:pPr marL="457200" indent="-457200">
              <a:lnSpc>
                <a:spcPct val="100000"/>
              </a:lnSpc>
              <a:buFont typeface="Arial" panose="020B0604020202020204" pitchFamily="34" charset="0"/>
              <a:buAutoNum type="arabicPeriod"/>
            </a:pPr>
            <a:r>
              <a:rPr lang="en-US" sz="2400" dirty="0" err="1"/>
              <a:t>Vì</a:t>
            </a:r>
            <a:r>
              <a:rPr lang="en-US" sz="2400" dirty="0"/>
              <a:t> </a:t>
            </a:r>
            <a:r>
              <a:rPr lang="en-US" sz="2400" dirty="0" err="1"/>
              <a:t>sao</a:t>
            </a:r>
            <a:r>
              <a:rPr lang="en-US" sz="2400" dirty="0"/>
              <a:t> </a:t>
            </a:r>
            <a:r>
              <a:rPr lang="en-US" sz="2400" dirty="0" err="1"/>
              <a:t>nếu</a:t>
            </a:r>
            <a:r>
              <a:rPr lang="en-US" sz="2400" dirty="0"/>
              <a:t> </a:t>
            </a:r>
            <a:r>
              <a:rPr lang="en-US" sz="2400" dirty="0" err="1"/>
              <a:t>không</a:t>
            </a:r>
            <a:r>
              <a:rPr lang="en-US" sz="2400" dirty="0"/>
              <a:t> </a:t>
            </a:r>
            <a:r>
              <a:rPr lang="en-US" sz="2400" dirty="0" err="1"/>
              <a:t>giải</a:t>
            </a:r>
            <a:r>
              <a:rPr lang="en-US" sz="2400" dirty="0"/>
              <a:t> </a:t>
            </a:r>
            <a:r>
              <a:rPr lang="en-US" sz="2400" dirty="0" err="1"/>
              <a:t>hoà</a:t>
            </a:r>
            <a:r>
              <a:rPr lang="en-US" sz="2400" dirty="0"/>
              <a:t> </a:t>
            </a:r>
            <a:r>
              <a:rPr lang="en-US" sz="2400" dirty="0" err="1"/>
              <a:t>với</a:t>
            </a:r>
            <a:r>
              <a:rPr lang="en-US" sz="2400" dirty="0"/>
              <a:t> </a:t>
            </a:r>
            <a:r>
              <a:rPr lang="en-US" sz="2400" dirty="0" err="1"/>
              <a:t>anh</a:t>
            </a:r>
            <a:r>
              <a:rPr lang="en-US" sz="2400" dirty="0"/>
              <a:t> </a:t>
            </a:r>
            <a:r>
              <a:rPr lang="en-US" sz="2400" dirty="0" err="1"/>
              <a:t>em</a:t>
            </a:r>
            <a:r>
              <a:rPr lang="en-US" sz="2400" dirty="0"/>
              <a:t> </a:t>
            </a:r>
            <a:r>
              <a:rPr lang="en-US" sz="2400" dirty="0" err="1"/>
              <a:t>mình</a:t>
            </a:r>
            <a:r>
              <a:rPr lang="en-US" sz="2400" dirty="0"/>
              <a:t>, </a:t>
            </a:r>
            <a:r>
              <a:rPr lang="en-US" sz="2400" dirty="0" err="1"/>
              <a:t>thì</a:t>
            </a:r>
            <a:r>
              <a:rPr lang="en-US" sz="2400" dirty="0"/>
              <a:t>  </a:t>
            </a:r>
            <a:r>
              <a:rPr lang="en-US" sz="2400" dirty="0" err="1"/>
              <a:t>Chúa</a:t>
            </a:r>
            <a:r>
              <a:rPr lang="en-US" sz="2400" dirty="0"/>
              <a:t> </a:t>
            </a:r>
            <a:r>
              <a:rPr lang="en-US" sz="2400" dirty="0" err="1"/>
              <a:t>không</a:t>
            </a:r>
            <a:r>
              <a:rPr lang="en-US" sz="2400" dirty="0"/>
              <a:t> </a:t>
            </a:r>
            <a:r>
              <a:rPr lang="en-US" sz="2400" dirty="0" err="1"/>
              <a:t>nghe</a:t>
            </a:r>
            <a:r>
              <a:rPr lang="en-US" sz="2400" dirty="0"/>
              <a:t> </a:t>
            </a:r>
            <a:r>
              <a:rPr lang="en-US" sz="2400" dirty="0" err="1"/>
              <a:t>lời</a:t>
            </a:r>
            <a:r>
              <a:rPr lang="en-US" sz="2400" dirty="0"/>
              <a:t> </a:t>
            </a:r>
            <a:r>
              <a:rPr lang="en-US" sz="2400" dirty="0" err="1"/>
              <a:t>cầu</a:t>
            </a:r>
            <a:r>
              <a:rPr lang="en-US" sz="2400" dirty="0"/>
              <a:t> </a:t>
            </a:r>
            <a:r>
              <a:rPr lang="en-US" sz="2400" dirty="0" err="1"/>
              <a:t>nguyện</a:t>
            </a:r>
            <a:r>
              <a:rPr lang="en-US" sz="2400" dirty="0"/>
              <a:t> </a:t>
            </a:r>
            <a:r>
              <a:rPr lang="en-US" sz="2400" dirty="0" err="1"/>
              <a:t>của</a:t>
            </a:r>
            <a:r>
              <a:rPr lang="en-US" sz="2400" dirty="0"/>
              <a:t> </a:t>
            </a:r>
            <a:r>
              <a:rPr lang="en-US" sz="2400" dirty="0" err="1"/>
              <a:t>chúng</a:t>
            </a:r>
            <a:r>
              <a:rPr lang="en-US" sz="2400" dirty="0"/>
              <a:t> ta?</a:t>
            </a:r>
          </a:p>
          <a:p>
            <a:pPr marL="457200" indent="-457200">
              <a:lnSpc>
                <a:spcPct val="100000"/>
              </a:lnSpc>
              <a:buFont typeface="Arial" panose="020B0604020202020204" pitchFamily="34" charset="0"/>
              <a:buAutoNum type="arabicPeriod"/>
            </a:pPr>
            <a:endParaRPr lang="en-US" sz="1700" dirty="0"/>
          </a:p>
        </p:txBody>
      </p:sp>
      <p:sp>
        <p:nvSpPr>
          <p:cNvPr id="271" name="Freeform: Shape 87">
            <a:extLst>
              <a:ext uri="{FF2B5EF4-FFF2-40B4-BE49-F238E27FC236}">
                <a16:creationId xmlns:a16="http://schemas.microsoft.com/office/drawing/2014/main" id="{D5B4F0F5-BE58-4EC0-B650-A71A07437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72" name="Group 89">
            <a:extLst>
              <a:ext uri="{FF2B5EF4-FFF2-40B4-BE49-F238E27FC236}">
                <a16:creationId xmlns:a16="http://schemas.microsoft.com/office/drawing/2014/main" id="{E700C1F5-B637-45FE-96CC-270D263A59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273" name="Freeform: Shape 90">
              <a:extLst>
                <a:ext uri="{FF2B5EF4-FFF2-40B4-BE49-F238E27FC236}">
                  <a16:creationId xmlns:a16="http://schemas.microsoft.com/office/drawing/2014/main" id="{83DA22C9-3830-4323-9087-6D7C1E6AA3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74" name="Freeform: Shape 91">
              <a:extLst>
                <a:ext uri="{FF2B5EF4-FFF2-40B4-BE49-F238E27FC236}">
                  <a16:creationId xmlns:a16="http://schemas.microsoft.com/office/drawing/2014/main" id="{A5AC4DA9-FD16-4055-8D2D-95D615C03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75" name="Freeform: Shape 92">
              <a:extLst>
                <a:ext uri="{FF2B5EF4-FFF2-40B4-BE49-F238E27FC236}">
                  <a16:creationId xmlns:a16="http://schemas.microsoft.com/office/drawing/2014/main" id="{8BA7D58E-9AB5-4B54-A635-2E86BEC7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76" name="Graphic 12">
              <a:extLst>
                <a:ext uri="{FF2B5EF4-FFF2-40B4-BE49-F238E27FC236}">
                  <a16:creationId xmlns:a16="http://schemas.microsoft.com/office/drawing/2014/main" id="{B7D72779-BBD2-4D64-B6B1-E052E227EB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77" name="Graphic 15">
              <a:extLst>
                <a:ext uri="{FF2B5EF4-FFF2-40B4-BE49-F238E27FC236}">
                  <a16:creationId xmlns:a16="http://schemas.microsoft.com/office/drawing/2014/main" id="{569BD34C-BFEF-4FB1-A094-2D9E687CD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96" name="Graphic 15">
              <a:extLst>
                <a:ext uri="{FF2B5EF4-FFF2-40B4-BE49-F238E27FC236}">
                  <a16:creationId xmlns:a16="http://schemas.microsoft.com/office/drawing/2014/main" id="{DC258A66-ED52-4FA3-96CE-7932E91F5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8" name="Freeform: Shape 96">
              <a:extLst>
                <a:ext uri="{FF2B5EF4-FFF2-40B4-BE49-F238E27FC236}">
                  <a16:creationId xmlns:a16="http://schemas.microsoft.com/office/drawing/2014/main" id="{BEC6A48C-21EF-4485-9836-044550003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636712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452A-269E-AE4B-8D83-92B909C54F97}"/>
              </a:ext>
            </a:extLst>
          </p:cNvPr>
          <p:cNvSpPr>
            <a:spLocks noGrp="1"/>
          </p:cNvSpPr>
          <p:nvPr>
            <p:ph type="title"/>
          </p:nvPr>
        </p:nvSpPr>
        <p:spPr/>
        <p:txBody>
          <a:bodyPr/>
          <a:lstStyle/>
          <a:p>
            <a:r>
              <a:rPr lang="en-US" dirty="0" err="1"/>
              <a:t>Sự</a:t>
            </a:r>
            <a:r>
              <a:rPr lang="en-US" dirty="0"/>
              <a:t> </a:t>
            </a:r>
            <a:r>
              <a:rPr lang="en-US" dirty="0" err="1"/>
              <a:t>Suy</a:t>
            </a:r>
            <a:r>
              <a:rPr lang="en-US" dirty="0"/>
              <a:t> </a:t>
            </a:r>
            <a:r>
              <a:rPr lang="en-US" dirty="0" err="1"/>
              <a:t>Nghiệm</a:t>
            </a:r>
            <a:endParaRPr lang="en-US" dirty="0"/>
          </a:p>
        </p:txBody>
      </p:sp>
      <p:sp>
        <p:nvSpPr>
          <p:cNvPr id="3" name="Content Placeholder 2">
            <a:extLst>
              <a:ext uri="{FF2B5EF4-FFF2-40B4-BE49-F238E27FC236}">
                <a16:creationId xmlns:a16="http://schemas.microsoft.com/office/drawing/2014/main" id="{12C48C9B-1845-FB4D-AE61-0359DFE45278}"/>
              </a:ext>
            </a:extLst>
          </p:cNvPr>
          <p:cNvSpPr>
            <a:spLocks noGrp="1"/>
          </p:cNvSpPr>
          <p:nvPr>
            <p:ph idx="1"/>
          </p:nvPr>
        </p:nvSpPr>
        <p:spPr/>
        <p:txBody>
          <a:bodyPr>
            <a:normAutofit/>
          </a:bodyPr>
          <a:lstStyle/>
          <a:p>
            <a:r>
              <a:rPr lang="vi-VN" sz="2400" dirty="0"/>
              <a:t>2. Ngừơi ta không đi vào con đường hẹp vì họ không tin nơi Chúa Giê-xu, là Chiên con, Đấng cất tội lỗi thế gian. Ngài là cửa của sự cứu rỗi, là lẽ thật, có sự sống đời đời, là con đường duy nhất (Giăng 14:8). </a:t>
            </a:r>
          </a:p>
          <a:p>
            <a:r>
              <a:rPr lang="vi-VN" sz="2400" dirty="0"/>
              <a:t>	Người ta chọn cửa rộng, vào con đường rộng để thoả mãn tư dục và sống phóng túng theo xác thịt dưới sự mê hoặc của ma quỹ và cái kết là sự chết đời đời trong hoả ngục</a:t>
            </a:r>
            <a:r>
              <a:rPr lang="vi-VN" dirty="0"/>
              <a:t>.</a:t>
            </a:r>
          </a:p>
        </p:txBody>
      </p:sp>
    </p:spTree>
    <p:extLst>
      <p:ext uri="{BB962C8B-B14F-4D97-AF65-F5344CB8AC3E}">
        <p14:creationId xmlns:p14="http://schemas.microsoft.com/office/powerpoint/2010/main" val="2820447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452A-269E-AE4B-8D83-92B909C54F97}"/>
              </a:ext>
            </a:extLst>
          </p:cNvPr>
          <p:cNvSpPr>
            <a:spLocks noGrp="1"/>
          </p:cNvSpPr>
          <p:nvPr>
            <p:ph type="title"/>
          </p:nvPr>
        </p:nvSpPr>
        <p:spPr/>
        <p:txBody>
          <a:bodyPr/>
          <a:lstStyle/>
          <a:p>
            <a:r>
              <a:rPr lang="en-US" dirty="0" err="1"/>
              <a:t>Sự</a:t>
            </a:r>
            <a:r>
              <a:rPr lang="en-US" dirty="0"/>
              <a:t> </a:t>
            </a:r>
            <a:r>
              <a:rPr lang="en-US" dirty="0" err="1"/>
              <a:t>Suy</a:t>
            </a:r>
            <a:r>
              <a:rPr lang="en-US" dirty="0"/>
              <a:t> </a:t>
            </a:r>
            <a:r>
              <a:rPr lang="en-US" dirty="0" err="1"/>
              <a:t>Nghiệm</a:t>
            </a:r>
            <a:endParaRPr lang="en-US" dirty="0"/>
          </a:p>
        </p:txBody>
      </p:sp>
      <p:sp>
        <p:nvSpPr>
          <p:cNvPr id="3" name="Content Placeholder 2">
            <a:extLst>
              <a:ext uri="{FF2B5EF4-FFF2-40B4-BE49-F238E27FC236}">
                <a16:creationId xmlns:a16="http://schemas.microsoft.com/office/drawing/2014/main" id="{12C48C9B-1845-FB4D-AE61-0359DFE45278}"/>
              </a:ext>
            </a:extLst>
          </p:cNvPr>
          <p:cNvSpPr>
            <a:spLocks noGrp="1"/>
          </p:cNvSpPr>
          <p:nvPr>
            <p:ph idx="1"/>
          </p:nvPr>
        </p:nvSpPr>
        <p:spPr/>
        <p:txBody>
          <a:bodyPr>
            <a:normAutofit/>
          </a:bodyPr>
          <a:lstStyle/>
          <a:p>
            <a:r>
              <a:rPr lang="vi-VN" dirty="0"/>
              <a:t>3. Mọi con cái Chúa, xưng nhận Giê xu Christ là Con Đức Chúa Trời, Đấng đã chịu chết vì tội lỗi của chính mình và tin Ngài đã sống lại từ trong kẻ chết, thì nhận được sự cứu rỗi (Rô-ma 10:9), đó là người đã đi qua cửa hẹp và vào con đường hẹp để đượcc sự sống dư dật. </a:t>
            </a:r>
          </a:p>
          <a:p>
            <a:r>
              <a:rPr lang="vi-VN" dirty="0"/>
              <a:t>Giăng 10: 9 </a:t>
            </a:r>
            <a:r>
              <a:rPr lang="vi-VN" b="1" i="1" dirty="0"/>
              <a:t>“Ta là cái cửa: nếu ai bởi ta mà vào, thì sẽ được cứu rỗi; họ sẽ vào ra và gặp đồng cỏ.”</a:t>
            </a:r>
            <a:r>
              <a:rPr lang="vi-VN" dirty="0"/>
              <a:t> </a:t>
            </a:r>
          </a:p>
        </p:txBody>
      </p:sp>
    </p:spTree>
    <p:extLst>
      <p:ext uri="{BB962C8B-B14F-4D97-AF65-F5344CB8AC3E}">
        <p14:creationId xmlns:p14="http://schemas.microsoft.com/office/powerpoint/2010/main" val="3843366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5" name="Picture 3" descr="Light trails on a road at night">
            <a:extLst>
              <a:ext uri="{FF2B5EF4-FFF2-40B4-BE49-F238E27FC236}">
                <a16:creationId xmlns:a16="http://schemas.microsoft.com/office/drawing/2014/main" id="{D94D0298-5969-4554-AD25-82DDA213669E}"/>
              </a:ext>
            </a:extLst>
          </p:cNvPr>
          <p:cNvPicPr>
            <a:picLocks noChangeAspect="1"/>
          </p:cNvPicPr>
          <p:nvPr/>
        </p:nvPicPr>
        <p:blipFill rotWithShape="1">
          <a:blip r:embed="rId2">
            <a:alphaModFix amt="40000"/>
          </a:blip>
          <a:srcRect r="-1" b="15708"/>
          <a:stretch/>
        </p:blipFill>
        <p:spPr>
          <a:xfrm>
            <a:off x="20" y="10"/>
            <a:ext cx="12188932" cy="6857990"/>
          </a:xfrm>
          <a:prstGeom prst="rect">
            <a:avLst/>
          </a:prstGeom>
        </p:spPr>
      </p:pic>
      <p:sp>
        <p:nvSpPr>
          <p:cNvPr id="2" name="Title 1">
            <a:extLst>
              <a:ext uri="{FF2B5EF4-FFF2-40B4-BE49-F238E27FC236}">
                <a16:creationId xmlns:a16="http://schemas.microsoft.com/office/drawing/2014/main" id="{7F5612DF-66E2-BA46-AE8B-A55B476E5320}"/>
              </a:ext>
            </a:extLst>
          </p:cNvPr>
          <p:cNvSpPr>
            <a:spLocks noGrp="1"/>
          </p:cNvSpPr>
          <p:nvPr>
            <p:ph type="ctrTitle"/>
          </p:nvPr>
        </p:nvSpPr>
        <p:spPr>
          <a:xfrm>
            <a:off x="1549238" y="1145080"/>
            <a:ext cx="9090476" cy="2179601"/>
          </a:xfrm>
        </p:spPr>
        <p:txBody>
          <a:bodyPr anchor="b">
            <a:normAutofit/>
          </a:bodyPr>
          <a:lstStyle/>
          <a:p>
            <a:pPr algn="ctr"/>
            <a:r>
              <a:rPr lang="en-US" dirty="0">
                <a:solidFill>
                  <a:srgbClr val="FFFFFF"/>
                </a:solidFill>
              </a:rPr>
              <a:t>TRỔI HƠN NGƯỜI PHA-RI-SI</a:t>
            </a:r>
          </a:p>
        </p:txBody>
      </p:sp>
      <p:sp>
        <p:nvSpPr>
          <p:cNvPr id="3" name="Subtitle 2">
            <a:extLst>
              <a:ext uri="{FF2B5EF4-FFF2-40B4-BE49-F238E27FC236}">
                <a16:creationId xmlns:a16="http://schemas.microsoft.com/office/drawing/2014/main" id="{A2FEC21D-9C36-3F47-991A-862EECF8F6A0}"/>
              </a:ext>
            </a:extLst>
          </p:cNvPr>
          <p:cNvSpPr>
            <a:spLocks noGrp="1"/>
          </p:cNvSpPr>
          <p:nvPr>
            <p:ph type="subTitle" idx="1"/>
          </p:nvPr>
        </p:nvSpPr>
        <p:spPr>
          <a:xfrm>
            <a:off x="2999029" y="3774104"/>
            <a:ext cx="7257232" cy="2595285"/>
          </a:xfrm>
        </p:spPr>
        <p:txBody>
          <a:bodyPr anchor="t">
            <a:normAutofit/>
          </a:bodyPr>
          <a:lstStyle/>
          <a:p>
            <a:pPr marL="342900" indent="-342900" algn="ctr">
              <a:buFont typeface="Wingdings" pitchFamily="2" charset="2"/>
              <a:buChar char="v"/>
            </a:pPr>
            <a:r>
              <a:rPr lang="vi-VN" dirty="0">
                <a:solidFill>
                  <a:srgbClr val="FFFF00"/>
                </a:solidFill>
              </a:rPr>
              <a:t>Nhận Thức dẩn đến cách suy nghĩ </a:t>
            </a:r>
            <a:r>
              <a:rPr lang="vi-VN" dirty="0">
                <a:solidFill>
                  <a:srgbClr val="FFFFFF"/>
                </a:solidFill>
              </a:rPr>
              <a:t>: Ma-Thi-Ơ 5: 13-16 (Muối của đất và Sự sáng của thế gian)</a:t>
            </a:r>
          </a:p>
          <a:p>
            <a:pPr marL="342900" indent="-342900" algn="ctr">
              <a:buFont typeface="Wingdings" pitchFamily="2" charset="2"/>
              <a:buChar char="v"/>
            </a:pPr>
            <a:r>
              <a:rPr lang="vi-VN" dirty="0">
                <a:solidFill>
                  <a:srgbClr val="FFFF00"/>
                </a:solidFill>
              </a:rPr>
              <a:t>Niềm Tin dẩn đến sự thờ phượng</a:t>
            </a:r>
            <a:r>
              <a:rPr lang="vi-VN" dirty="0">
                <a:solidFill>
                  <a:srgbClr val="FFFFFF"/>
                </a:solidFill>
              </a:rPr>
              <a:t>: Ma- Thi-ơ 5: 17- 20 (Công bình hơn người Pha-ri-si)</a:t>
            </a:r>
          </a:p>
          <a:p>
            <a:pPr marL="342900" indent="-342900" algn="ctr">
              <a:buFont typeface="Wingdings" pitchFamily="2" charset="2"/>
              <a:buChar char="v"/>
            </a:pPr>
            <a:r>
              <a:rPr lang="vi-VN" dirty="0">
                <a:solidFill>
                  <a:srgbClr val="FFFF00"/>
                </a:solidFill>
              </a:rPr>
              <a:t>Quan hệ dẩn đến thái độ cư xữ</a:t>
            </a:r>
            <a:r>
              <a:rPr lang="vi-VN" dirty="0">
                <a:solidFill>
                  <a:srgbClr val="FFFFFF"/>
                </a:solidFill>
              </a:rPr>
              <a:t>: Ma-Thi-Ơ 5: 20-24 (Sự kiềm chế- Sự giải hoà)</a:t>
            </a:r>
            <a:endParaRPr lang="en-US" dirty="0">
              <a:solidFill>
                <a:srgbClr val="FFFFFF"/>
              </a:solidFill>
            </a:endParaRPr>
          </a:p>
        </p:txBody>
      </p:sp>
      <p:sp>
        <p:nvSpPr>
          <p:cNvPr id="35" name="Freeform: Shape 34">
            <a:extLst>
              <a:ext uri="{FF2B5EF4-FFF2-40B4-BE49-F238E27FC236}">
                <a16:creationId xmlns:a16="http://schemas.microsoft.com/office/drawing/2014/main" id="{CF7F2079-504C-499A-A644-58F4DDC76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491506" y="-615180"/>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7" name="Graphic 78">
            <a:extLst>
              <a:ext uri="{FF2B5EF4-FFF2-40B4-BE49-F238E27FC236}">
                <a16:creationId xmlns:a16="http://schemas.microsoft.com/office/drawing/2014/main" id="{DBBA0A0D-8F6A-400A-9E49-8C008E2C7D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08356" y="3533292"/>
            <a:ext cx="972241" cy="45718"/>
            <a:chOff x="4886325" y="3371754"/>
            <a:chExt cx="2418492" cy="113728"/>
          </a:xfrm>
          <a:solidFill>
            <a:schemeClr val="accent1"/>
          </a:solidFill>
        </p:grpSpPr>
        <p:sp>
          <p:nvSpPr>
            <p:cNvPr id="38" name="Graphic 78">
              <a:extLst>
                <a:ext uri="{FF2B5EF4-FFF2-40B4-BE49-F238E27FC236}">
                  <a16:creationId xmlns:a16="http://schemas.microsoft.com/office/drawing/2014/main" id="{A5DD701E-4BC9-48E3-AF4F-013B52D63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39" name="Graphic 78">
              <a:extLst>
                <a:ext uri="{FF2B5EF4-FFF2-40B4-BE49-F238E27FC236}">
                  <a16:creationId xmlns:a16="http://schemas.microsoft.com/office/drawing/2014/main" id="{FB658B62-664D-4B3B-BBDA-235666290B4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40" name="Graphic 78">
                <a:extLst>
                  <a:ext uri="{FF2B5EF4-FFF2-40B4-BE49-F238E27FC236}">
                    <a16:creationId xmlns:a16="http://schemas.microsoft.com/office/drawing/2014/main" id="{B11F9D25-67B1-4BDB-A290-97B93A19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41" name="Graphic 78">
                <a:extLst>
                  <a:ext uri="{FF2B5EF4-FFF2-40B4-BE49-F238E27FC236}">
                    <a16:creationId xmlns:a16="http://schemas.microsoft.com/office/drawing/2014/main" id="{B9D5C40A-1B1B-4C25-9707-E8F1CF6E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42" name="Graphic 78">
                <a:extLst>
                  <a:ext uri="{FF2B5EF4-FFF2-40B4-BE49-F238E27FC236}">
                    <a16:creationId xmlns:a16="http://schemas.microsoft.com/office/drawing/2014/main" id="{2DD0C1D6-FF64-45AB-8775-83AB3C470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43" name="Graphic 78">
                <a:extLst>
                  <a:ext uri="{FF2B5EF4-FFF2-40B4-BE49-F238E27FC236}">
                    <a16:creationId xmlns:a16="http://schemas.microsoft.com/office/drawing/2014/main" id="{15AFBB84-8485-4329-89FC-04663D985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dirty="0"/>
              </a:p>
            </p:txBody>
          </p:sp>
        </p:grpSp>
      </p:grpSp>
      <p:sp>
        <p:nvSpPr>
          <p:cNvPr id="45" name="Freeform: Shape 44">
            <a:extLst>
              <a:ext uri="{FF2B5EF4-FFF2-40B4-BE49-F238E27FC236}">
                <a16:creationId xmlns:a16="http://schemas.microsoft.com/office/drawing/2014/main" id="{3D505D40-32E9-4C48-81F8-AD80433BE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516668"/>
            <a:ext cx="4187283"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47" name="Group 46">
            <a:extLst>
              <a:ext uri="{FF2B5EF4-FFF2-40B4-BE49-F238E27FC236}">
                <a16:creationId xmlns:a16="http://schemas.microsoft.com/office/drawing/2014/main" id="{C507BF36-B92B-4CAC-BCA7-8364B51E1F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969850"/>
            <a:ext cx="886141" cy="802496"/>
            <a:chOff x="10948005" y="3272152"/>
            <a:chExt cx="868640" cy="786648"/>
          </a:xfrm>
          <a:solidFill>
            <a:schemeClr val="accent1"/>
          </a:solidFill>
        </p:grpSpPr>
        <p:sp>
          <p:nvSpPr>
            <p:cNvPr id="48" name="Freeform: Shape 47">
              <a:extLst>
                <a:ext uri="{FF2B5EF4-FFF2-40B4-BE49-F238E27FC236}">
                  <a16:creationId xmlns:a16="http://schemas.microsoft.com/office/drawing/2014/main" id="{2276237E-3A6D-452F-879C-FB8C77A18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49" name="Freeform: Shape 48">
              <a:extLst>
                <a:ext uri="{FF2B5EF4-FFF2-40B4-BE49-F238E27FC236}">
                  <a16:creationId xmlns:a16="http://schemas.microsoft.com/office/drawing/2014/main" id="{38BC9243-F4BF-48A7-89AE-DFA5B37DE6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0" name="Freeform: Shape 49">
              <a:extLst>
                <a:ext uri="{FF2B5EF4-FFF2-40B4-BE49-F238E27FC236}">
                  <a16:creationId xmlns:a16="http://schemas.microsoft.com/office/drawing/2014/main" id="{5DE414EC-F3DF-412E-9B22-5328DAA99C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1" name="Graphic 12">
              <a:extLst>
                <a:ext uri="{FF2B5EF4-FFF2-40B4-BE49-F238E27FC236}">
                  <a16:creationId xmlns:a16="http://schemas.microsoft.com/office/drawing/2014/main" id="{039C06B1-FDEA-47B1-8222-7D622CD72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52" name="Graphic 15">
              <a:extLst>
                <a:ext uri="{FF2B5EF4-FFF2-40B4-BE49-F238E27FC236}">
                  <a16:creationId xmlns:a16="http://schemas.microsoft.com/office/drawing/2014/main" id="{B834C8C1-9BD1-4635-8E5B-65815F901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3" name="Graphic 15">
              <a:extLst>
                <a:ext uri="{FF2B5EF4-FFF2-40B4-BE49-F238E27FC236}">
                  <a16:creationId xmlns:a16="http://schemas.microsoft.com/office/drawing/2014/main" id="{2963D456-B3F4-4EDC-827E-645741F64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73A58845-EFFB-4806-BC6D-47418C15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29282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4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7F5612DF-66E2-BA46-AE8B-A55B476E5320}"/>
              </a:ext>
            </a:extLst>
          </p:cNvPr>
          <p:cNvSpPr>
            <a:spLocks noGrp="1"/>
          </p:cNvSpPr>
          <p:nvPr>
            <p:ph type="ctrTitle"/>
          </p:nvPr>
        </p:nvSpPr>
        <p:spPr>
          <a:xfrm>
            <a:off x="530352" y="1122363"/>
            <a:ext cx="4887206" cy="1978346"/>
          </a:xfrm>
        </p:spPr>
        <p:txBody>
          <a:bodyPr>
            <a:normAutofit/>
          </a:bodyPr>
          <a:lstStyle/>
          <a:p>
            <a:r>
              <a:rPr lang="en-US" dirty="0"/>
              <a:t>PHƯỚC CHO MỌI NGƯỜI</a:t>
            </a:r>
          </a:p>
        </p:txBody>
      </p:sp>
      <p:sp>
        <p:nvSpPr>
          <p:cNvPr id="3" name="Subtitle 2">
            <a:extLst>
              <a:ext uri="{FF2B5EF4-FFF2-40B4-BE49-F238E27FC236}">
                <a16:creationId xmlns:a16="http://schemas.microsoft.com/office/drawing/2014/main" id="{A2FEC21D-9C36-3F47-991A-862EECF8F6A0}"/>
              </a:ext>
            </a:extLst>
          </p:cNvPr>
          <p:cNvSpPr>
            <a:spLocks noGrp="1"/>
          </p:cNvSpPr>
          <p:nvPr>
            <p:ph type="subTitle" idx="1"/>
          </p:nvPr>
        </p:nvSpPr>
        <p:spPr>
          <a:xfrm>
            <a:off x="530352" y="3509963"/>
            <a:ext cx="4887206" cy="2729524"/>
          </a:xfrm>
        </p:spPr>
        <p:txBody>
          <a:bodyPr>
            <a:normAutofit/>
          </a:bodyPr>
          <a:lstStyle/>
          <a:p>
            <a:pPr>
              <a:lnSpc>
                <a:spcPct val="100000"/>
              </a:lnSpc>
            </a:pPr>
            <a:r>
              <a:rPr lang="vi-VN" sz="3200" dirty="0"/>
              <a:t>Gía trị bên trong về nhận thức quyết định cách chúng ta suy nghĩ về thế giới bên ngoài</a:t>
            </a:r>
            <a:endParaRPr lang="en-US" sz="3200" dirty="0"/>
          </a:p>
        </p:txBody>
      </p:sp>
      <p:sp>
        <p:nvSpPr>
          <p:cNvPr id="35" name="Freeform: Shape 34">
            <a:extLst>
              <a:ext uri="{FF2B5EF4-FFF2-40B4-BE49-F238E27FC236}">
                <a16:creationId xmlns:a16="http://schemas.microsoft.com/office/drawing/2014/main" id="{3D505D40-32E9-4C48-81F8-AD80433BE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70"/>
            <a:ext cx="3129498" cy="888208"/>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7" name="Group 36">
            <a:extLst>
              <a:ext uri="{FF2B5EF4-FFF2-40B4-BE49-F238E27FC236}">
                <a16:creationId xmlns:a16="http://schemas.microsoft.com/office/drawing/2014/main" id="{C507BF36-B92B-4CAC-BCA7-8364B51E1F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1701611" y="285553"/>
            <a:ext cx="886141" cy="802496"/>
            <a:chOff x="10948005" y="3272152"/>
            <a:chExt cx="868640" cy="786648"/>
          </a:xfrm>
          <a:solidFill>
            <a:schemeClr val="accent1"/>
          </a:solidFill>
        </p:grpSpPr>
        <p:sp>
          <p:nvSpPr>
            <p:cNvPr id="38" name="Freeform: Shape 37">
              <a:extLst>
                <a:ext uri="{FF2B5EF4-FFF2-40B4-BE49-F238E27FC236}">
                  <a16:creationId xmlns:a16="http://schemas.microsoft.com/office/drawing/2014/main" id="{2276237E-3A6D-452F-879C-FB8C77A18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39" name="Freeform: Shape 38">
              <a:extLst>
                <a:ext uri="{FF2B5EF4-FFF2-40B4-BE49-F238E27FC236}">
                  <a16:creationId xmlns:a16="http://schemas.microsoft.com/office/drawing/2014/main" id="{38BC9243-F4BF-48A7-89AE-DFA5B37DE6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40" name="Freeform: Shape 39">
              <a:extLst>
                <a:ext uri="{FF2B5EF4-FFF2-40B4-BE49-F238E27FC236}">
                  <a16:creationId xmlns:a16="http://schemas.microsoft.com/office/drawing/2014/main" id="{5DE414EC-F3DF-412E-9B22-5328DAA99C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41" name="Graphic 12">
              <a:extLst>
                <a:ext uri="{FF2B5EF4-FFF2-40B4-BE49-F238E27FC236}">
                  <a16:creationId xmlns:a16="http://schemas.microsoft.com/office/drawing/2014/main" id="{039C06B1-FDEA-47B1-8222-7D622CD72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42" name="Graphic 15">
              <a:extLst>
                <a:ext uri="{FF2B5EF4-FFF2-40B4-BE49-F238E27FC236}">
                  <a16:creationId xmlns:a16="http://schemas.microsoft.com/office/drawing/2014/main" id="{B834C8C1-9BD1-4635-8E5B-65815F901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43" name="Graphic 15">
              <a:extLst>
                <a:ext uri="{FF2B5EF4-FFF2-40B4-BE49-F238E27FC236}">
                  <a16:creationId xmlns:a16="http://schemas.microsoft.com/office/drawing/2014/main" id="{2963D456-B3F4-4EDC-827E-645741F64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73A58845-EFFB-4806-BC6D-47418C15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aphic 78">
            <a:extLst>
              <a:ext uri="{FF2B5EF4-FFF2-40B4-BE49-F238E27FC236}">
                <a16:creationId xmlns:a16="http://schemas.microsoft.com/office/drawing/2014/main" id="{DBBA0A0D-8F6A-400A-9E49-8C008E2C7D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267662"/>
            <a:ext cx="972241" cy="45718"/>
            <a:chOff x="4886325" y="3371754"/>
            <a:chExt cx="2418492" cy="113728"/>
          </a:xfrm>
          <a:solidFill>
            <a:schemeClr val="accent1"/>
          </a:solidFill>
        </p:grpSpPr>
        <p:sp>
          <p:nvSpPr>
            <p:cNvPr id="47" name="Graphic 78">
              <a:extLst>
                <a:ext uri="{FF2B5EF4-FFF2-40B4-BE49-F238E27FC236}">
                  <a16:creationId xmlns:a16="http://schemas.microsoft.com/office/drawing/2014/main" id="{A5DD701E-4BC9-48E3-AF4F-013B52D63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48" name="Graphic 78">
              <a:extLst>
                <a:ext uri="{FF2B5EF4-FFF2-40B4-BE49-F238E27FC236}">
                  <a16:creationId xmlns:a16="http://schemas.microsoft.com/office/drawing/2014/main" id="{FB658B62-664D-4B3B-BBDA-235666290B4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49" name="Graphic 78">
                <a:extLst>
                  <a:ext uri="{FF2B5EF4-FFF2-40B4-BE49-F238E27FC236}">
                    <a16:creationId xmlns:a16="http://schemas.microsoft.com/office/drawing/2014/main" id="{B11F9D25-67B1-4BDB-A290-97B93A19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50" name="Graphic 78">
                <a:extLst>
                  <a:ext uri="{FF2B5EF4-FFF2-40B4-BE49-F238E27FC236}">
                    <a16:creationId xmlns:a16="http://schemas.microsoft.com/office/drawing/2014/main" id="{B9D5C40A-1B1B-4C25-9707-E8F1CF6E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51" name="Graphic 78">
                <a:extLst>
                  <a:ext uri="{FF2B5EF4-FFF2-40B4-BE49-F238E27FC236}">
                    <a16:creationId xmlns:a16="http://schemas.microsoft.com/office/drawing/2014/main" id="{2DD0C1D6-FF64-45AB-8775-83AB3C470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52" name="Graphic 78">
                <a:extLst>
                  <a:ext uri="{FF2B5EF4-FFF2-40B4-BE49-F238E27FC236}">
                    <a16:creationId xmlns:a16="http://schemas.microsoft.com/office/drawing/2014/main" id="{15AFBB84-8485-4329-89FC-04663D985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pic>
        <p:nvPicPr>
          <p:cNvPr id="5" name="Picture 3" descr="Light trails on a road at night">
            <a:extLst>
              <a:ext uri="{FF2B5EF4-FFF2-40B4-BE49-F238E27FC236}">
                <a16:creationId xmlns:a16="http://schemas.microsoft.com/office/drawing/2014/main" id="{D94D0298-5969-4554-AD25-82DDA213669E}"/>
              </a:ext>
            </a:extLst>
          </p:cNvPr>
          <p:cNvPicPr>
            <a:picLocks noChangeAspect="1"/>
          </p:cNvPicPr>
          <p:nvPr/>
        </p:nvPicPr>
        <p:blipFill rotWithShape="1">
          <a:blip r:embed="rId3"/>
          <a:srcRect l="24308" r="8920" b="2"/>
          <a:stretch/>
        </p:blipFill>
        <p:spPr>
          <a:xfrm>
            <a:off x="5970782" y="590781"/>
            <a:ext cx="5678424" cy="5676437"/>
          </a:xfrm>
          <a:prstGeom prst="rect">
            <a:avLst/>
          </a:prstGeom>
        </p:spPr>
      </p:pic>
    </p:spTree>
    <p:extLst>
      <p:ext uri="{BB962C8B-B14F-4D97-AF65-F5344CB8AC3E}">
        <p14:creationId xmlns:p14="http://schemas.microsoft.com/office/powerpoint/2010/main" val="987030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7F5612DF-66E2-BA46-AE8B-A55B476E5320}"/>
              </a:ext>
            </a:extLst>
          </p:cNvPr>
          <p:cNvSpPr>
            <a:spLocks noGrp="1"/>
          </p:cNvSpPr>
          <p:nvPr>
            <p:ph type="ctrTitle"/>
          </p:nvPr>
        </p:nvSpPr>
        <p:spPr>
          <a:xfrm>
            <a:off x="530352" y="1122363"/>
            <a:ext cx="4887206" cy="1978346"/>
          </a:xfrm>
        </p:spPr>
        <p:txBody>
          <a:bodyPr>
            <a:normAutofit/>
          </a:bodyPr>
          <a:lstStyle/>
          <a:p>
            <a:r>
              <a:rPr lang="en-US" dirty="0"/>
              <a:t>PHƯỚC CHO MUÔN NGƯỜI</a:t>
            </a:r>
          </a:p>
        </p:txBody>
      </p:sp>
      <p:sp>
        <p:nvSpPr>
          <p:cNvPr id="3" name="Subtitle 2">
            <a:extLst>
              <a:ext uri="{FF2B5EF4-FFF2-40B4-BE49-F238E27FC236}">
                <a16:creationId xmlns:a16="http://schemas.microsoft.com/office/drawing/2014/main" id="{A2FEC21D-9C36-3F47-991A-862EECF8F6A0}"/>
              </a:ext>
            </a:extLst>
          </p:cNvPr>
          <p:cNvSpPr>
            <a:spLocks noGrp="1"/>
          </p:cNvSpPr>
          <p:nvPr>
            <p:ph type="subTitle" idx="1"/>
          </p:nvPr>
        </p:nvSpPr>
        <p:spPr>
          <a:xfrm>
            <a:off x="530352" y="3509963"/>
            <a:ext cx="10687810" cy="2729524"/>
          </a:xfrm>
        </p:spPr>
        <p:txBody>
          <a:bodyPr>
            <a:noAutofit/>
          </a:bodyPr>
          <a:lstStyle/>
          <a:p>
            <a:pPr>
              <a:lnSpc>
                <a:spcPct val="100000"/>
              </a:lnSpc>
            </a:pPr>
            <a:r>
              <a:rPr lang="en-US" dirty="0"/>
              <a:t>Ma-</a:t>
            </a:r>
            <a:r>
              <a:rPr lang="en-US" dirty="0" err="1"/>
              <a:t>Thi</a:t>
            </a:r>
            <a:r>
              <a:rPr lang="en-US" dirty="0"/>
              <a:t>-</a:t>
            </a:r>
            <a:r>
              <a:rPr lang="en-US" dirty="0" err="1"/>
              <a:t>Ơ</a:t>
            </a:r>
            <a:r>
              <a:rPr lang="en-US" dirty="0"/>
              <a:t> 5: 13-16</a:t>
            </a:r>
          </a:p>
          <a:p>
            <a:pPr>
              <a:lnSpc>
                <a:spcPct val="100000"/>
              </a:lnSpc>
            </a:pPr>
            <a:r>
              <a:rPr lang="vi-VN" dirty="0"/>
              <a:t> </a:t>
            </a:r>
            <a:r>
              <a:rPr lang="vi-VN" dirty="0">
                <a:hlinkClick r:id="rId2" tooltip="Share Verse"/>
              </a:rPr>
              <a:t>13</a:t>
            </a:r>
            <a:r>
              <a:rPr lang="vi-VN" dirty="0"/>
              <a:t> Các ngươi là muối của đất; song nếu mất mặn đi, thì sẽ lấy giống chi mà làm cho mặn lại? Muối ấy không dùng chi được nữa, chỉ phải quăng ra ngoài và bị người ta đạp dưới chân. </a:t>
            </a:r>
            <a:r>
              <a:rPr lang="vi-VN" dirty="0">
                <a:hlinkClick r:id="rId3" tooltip="Share Verse"/>
              </a:rPr>
              <a:t>14</a:t>
            </a:r>
            <a:r>
              <a:rPr lang="vi-VN" dirty="0"/>
              <a:t> Các ngươi là sự sáng của thế gian; một cái thành ở trên núi thì không khi nào bị khuất được: </a:t>
            </a:r>
            <a:r>
              <a:rPr lang="vi-VN" dirty="0">
                <a:hlinkClick r:id="rId4" tooltip="Share Verse"/>
              </a:rPr>
              <a:t>15</a:t>
            </a:r>
            <a:r>
              <a:rPr lang="vi-VN" dirty="0"/>
              <a:t> cũng không ai thắp đèn mà để dưới cái thùng, song người ta để trên chân đèn, thì nó soi sáng mọi người ở trong nhà. </a:t>
            </a:r>
            <a:r>
              <a:rPr lang="vi-VN" dirty="0">
                <a:hlinkClick r:id="rId5" tooltip="Share Verse"/>
              </a:rPr>
              <a:t>16</a:t>
            </a:r>
            <a:r>
              <a:rPr lang="vi-VN" dirty="0"/>
              <a:t> Sự sáng các ngươi hãy soi trước mặt người ta như vậy, đặng họ thấy những việc lành của các ngươi, và ngợi khen Cha các ngươi ở trên trời. </a:t>
            </a:r>
            <a:endParaRPr lang="en-US" dirty="0"/>
          </a:p>
        </p:txBody>
      </p:sp>
      <p:sp>
        <p:nvSpPr>
          <p:cNvPr id="35" name="Freeform: Shape 34">
            <a:extLst>
              <a:ext uri="{FF2B5EF4-FFF2-40B4-BE49-F238E27FC236}">
                <a16:creationId xmlns:a16="http://schemas.microsoft.com/office/drawing/2014/main" id="{3D505D40-32E9-4C48-81F8-AD80433BE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70"/>
            <a:ext cx="3129498" cy="888208"/>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7" name="Group 36">
            <a:extLst>
              <a:ext uri="{FF2B5EF4-FFF2-40B4-BE49-F238E27FC236}">
                <a16:creationId xmlns:a16="http://schemas.microsoft.com/office/drawing/2014/main" id="{C507BF36-B92B-4CAC-BCA7-8364B51E1F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1701611" y="285553"/>
            <a:ext cx="886141" cy="802496"/>
            <a:chOff x="10948005" y="3272152"/>
            <a:chExt cx="868640" cy="786648"/>
          </a:xfrm>
          <a:solidFill>
            <a:schemeClr val="accent1"/>
          </a:solidFill>
        </p:grpSpPr>
        <p:sp>
          <p:nvSpPr>
            <p:cNvPr id="38" name="Freeform: Shape 37">
              <a:extLst>
                <a:ext uri="{FF2B5EF4-FFF2-40B4-BE49-F238E27FC236}">
                  <a16:creationId xmlns:a16="http://schemas.microsoft.com/office/drawing/2014/main" id="{2276237E-3A6D-452F-879C-FB8C77A18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39" name="Freeform: Shape 38">
              <a:extLst>
                <a:ext uri="{FF2B5EF4-FFF2-40B4-BE49-F238E27FC236}">
                  <a16:creationId xmlns:a16="http://schemas.microsoft.com/office/drawing/2014/main" id="{38BC9243-F4BF-48A7-89AE-DFA5B37DE6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40" name="Freeform: Shape 39">
              <a:extLst>
                <a:ext uri="{FF2B5EF4-FFF2-40B4-BE49-F238E27FC236}">
                  <a16:creationId xmlns:a16="http://schemas.microsoft.com/office/drawing/2014/main" id="{5DE414EC-F3DF-412E-9B22-5328DAA99C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41" name="Graphic 12">
              <a:extLst>
                <a:ext uri="{FF2B5EF4-FFF2-40B4-BE49-F238E27FC236}">
                  <a16:creationId xmlns:a16="http://schemas.microsoft.com/office/drawing/2014/main" id="{039C06B1-FDEA-47B1-8222-7D622CD72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42" name="Graphic 15">
              <a:extLst>
                <a:ext uri="{FF2B5EF4-FFF2-40B4-BE49-F238E27FC236}">
                  <a16:creationId xmlns:a16="http://schemas.microsoft.com/office/drawing/2014/main" id="{B834C8C1-9BD1-4635-8E5B-65815F901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43" name="Graphic 15">
              <a:extLst>
                <a:ext uri="{FF2B5EF4-FFF2-40B4-BE49-F238E27FC236}">
                  <a16:creationId xmlns:a16="http://schemas.microsoft.com/office/drawing/2014/main" id="{2963D456-B3F4-4EDC-827E-645741F64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73A58845-EFFB-4806-BC6D-47418C15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aphic 78">
            <a:extLst>
              <a:ext uri="{FF2B5EF4-FFF2-40B4-BE49-F238E27FC236}">
                <a16:creationId xmlns:a16="http://schemas.microsoft.com/office/drawing/2014/main" id="{DBBA0A0D-8F6A-400A-9E49-8C008E2C7D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267662"/>
            <a:ext cx="972241" cy="45718"/>
            <a:chOff x="4886325" y="3371754"/>
            <a:chExt cx="2418492" cy="113728"/>
          </a:xfrm>
          <a:solidFill>
            <a:schemeClr val="accent1"/>
          </a:solidFill>
        </p:grpSpPr>
        <p:sp>
          <p:nvSpPr>
            <p:cNvPr id="47" name="Graphic 78">
              <a:extLst>
                <a:ext uri="{FF2B5EF4-FFF2-40B4-BE49-F238E27FC236}">
                  <a16:creationId xmlns:a16="http://schemas.microsoft.com/office/drawing/2014/main" id="{A5DD701E-4BC9-48E3-AF4F-013B52D63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48" name="Graphic 78">
              <a:extLst>
                <a:ext uri="{FF2B5EF4-FFF2-40B4-BE49-F238E27FC236}">
                  <a16:creationId xmlns:a16="http://schemas.microsoft.com/office/drawing/2014/main" id="{FB658B62-664D-4B3B-BBDA-235666290B4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49" name="Graphic 78">
                <a:extLst>
                  <a:ext uri="{FF2B5EF4-FFF2-40B4-BE49-F238E27FC236}">
                    <a16:creationId xmlns:a16="http://schemas.microsoft.com/office/drawing/2014/main" id="{B11F9D25-67B1-4BDB-A290-97B93A19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50" name="Graphic 78">
                <a:extLst>
                  <a:ext uri="{FF2B5EF4-FFF2-40B4-BE49-F238E27FC236}">
                    <a16:creationId xmlns:a16="http://schemas.microsoft.com/office/drawing/2014/main" id="{B9D5C40A-1B1B-4C25-9707-E8F1CF6E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51" name="Graphic 78">
                <a:extLst>
                  <a:ext uri="{FF2B5EF4-FFF2-40B4-BE49-F238E27FC236}">
                    <a16:creationId xmlns:a16="http://schemas.microsoft.com/office/drawing/2014/main" id="{2DD0C1D6-FF64-45AB-8775-83AB3C470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52" name="Graphic 78">
                <a:extLst>
                  <a:ext uri="{FF2B5EF4-FFF2-40B4-BE49-F238E27FC236}">
                    <a16:creationId xmlns:a16="http://schemas.microsoft.com/office/drawing/2014/main" id="{15AFBB84-8485-4329-89FC-04663D985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53300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98"/>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Freeform: Shape 9">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E121674-9C3F-9E47-9BE5-A331539BDB83}"/>
              </a:ext>
            </a:extLst>
          </p:cNvPr>
          <p:cNvSpPr>
            <a:spLocks noGrp="1"/>
          </p:cNvSpPr>
          <p:nvPr>
            <p:ph type="title"/>
          </p:nvPr>
        </p:nvSpPr>
        <p:spPr>
          <a:xfrm>
            <a:off x="525717" y="787068"/>
            <a:ext cx="7602283" cy="1455091"/>
          </a:xfrm>
        </p:spPr>
        <p:txBody>
          <a:bodyPr>
            <a:normAutofit/>
          </a:bodyPr>
          <a:lstStyle/>
          <a:p>
            <a:r>
              <a:rPr lang="en-US" dirty="0"/>
              <a:t>MUỐI CỦA ĐẤT (</a:t>
            </a:r>
            <a:r>
              <a:rPr lang="vi-VN" dirty="0"/>
              <a:t>Các ngươi là muối của đất)</a:t>
            </a:r>
            <a:endParaRPr lang="en-US" dirty="0"/>
          </a:p>
        </p:txBody>
      </p:sp>
      <p:grpSp>
        <p:nvGrpSpPr>
          <p:cNvPr id="12"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13"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4"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5"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6"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7"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8"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Content Placeholder 2">
            <a:extLst>
              <a:ext uri="{FF2B5EF4-FFF2-40B4-BE49-F238E27FC236}">
                <a16:creationId xmlns:a16="http://schemas.microsoft.com/office/drawing/2014/main" id="{B72A4111-F405-4E49-A77E-125C41C8E1AD}"/>
              </a:ext>
            </a:extLst>
          </p:cNvPr>
          <p:cNvSpPr>
            <a:spLocks noGrp="1"/>
          </p:cNvSpPr>
          <p:nvPr>
            <p:ph idx="1"/>
          </p:nvPr>
        </p:nvSpPr>
        <p:spPr>
          <a:xfrm>
            <a:off x="525717" y="2796427"/>
            <a:ext cx="7602283" cy="3274503"/>
          </a:xfrm>
        </p:spPr>
        <p:txBody>
          <a:bodyPr>
            <a:normAutofit/>
          </a:bodyPr>
          <a:lstStyle/>
          <a:p>
            <a:r>
              <a:rPr lang="en-US" sz="2400" b="1" dirty="0" err="1"/>
              <a:t>Tác</a:t>
            </a:r>
            <a:r>
              <a:rPr lang="en-US" sz="2400" b="1" dirty="0"/>
              <a:t> </a:t>
            </a:r>
            <a:r>
              <a:rPr lang="en-US" sz="2400" b="1" dirty="0" err="1"/>
              <a:t>dụng</a:t>
            </a:r>
            <a:r>
              <a:rPr lang="en-US" sz="2400" b="1" dirty="0"/>
              <a:t> </a:t>
            </a:r>
            <a:r>
              <a:rPr lang="en-US" sz="2400" b="1" dirty="0" err="1"/>
              <a:t>của</a:t>
            </a:r>
            <a:r>
              <a:rPr lang="en-US" sz="2400" b="1" dirty="0"/>
              <a:t> </a:t>
            </a:r>
            <a:r>
              <a:rPr lang="en-US" sz="2400" b="1" dirty="0" err="1"/>
              <a:t>muối</a:t>
            </a:r>
            <a:r>
              <a:rPr lang="en-US" sz="2400" b="1" dirty="0"/>
              <a:t>: </a:t>
            </a:r>
          </a:p>
          <a:p>
            <a:r>
              <a:rPr lang="en-US" sz="2400" dirty="0"/>
              <a:t>	</a:t>
            </a:r>
            <a:r>
              <a:rPr lang="en-US" sz="2400" dirty="0" err="1"/>
              <a:t>Bên</a:t>
            </a:r>
            <a:r>
              <a:rPr lang="en-US" sz="2400" dirty="0"/>
              <a:t> </a:t>
            </a:r>
            <a:r>
              <a:rPr lang="en-US" sz="2400" dirty="0" err="1"/>
              <a:t>cạnh</a:t>
            </a:r>
            <a:r>
              <a:rPr lang="en-US" sz="2400" dirty="0"/>
              <a:t> </a:t>
            </a:r>
            <a:r>
              <a:rPr lang="en-US" sz="2400" dirty="0" err="1"/>
              <a:t>vị</a:t>
            </a:r>
            <a:r>
              <a:rPr lang="en-US" sz="2400" dirty="0"/>
              <a:t> </a:t>
            </a:r>
            <a:r>
              <a:rPr lang="en-US" sz="2400" dirty="0" err="1"/>
              <a:t>mặn</a:t>
            </a:r>
            <a:r>
              <a:rPr lang="en-US" sz="2400" dirty="0"/>
              <a:t> </a:t>
            </a:r>
            <a:r>
              <a:rPr lang="en-US" sz="2400" dirty="0" err="1"/>
              <a:t>cho</a:t>
            </a:r>
            <a:r>
              <a:rPr lang="en-US" sz="2400" dirty="0"/>
              <a:t> </a:t>
            </a:r>
            <a:r>
              <a:rPr lang="en-US" sz="2400" dirty="0" err="1"/>
              <a:t>thức</a:t>
            </a:r>
            <a:r>
              <a:rPr lang="en-US" sz="2400" dirty="0"/>
              <a:t> </a:t>
            </a:r>
            <a:r>
              <a:rPr lang="en-US" sz="2400" dirty="0" err="1"/>
              <a:t>ăn</a:t>
            </a:r>
            <a:r>
              <a:rPr lang="en-US" sz="2400" dirty="0"/>
              <a:t> </a:t>
            </a:r>
            <a:r>
              <a:rPr lang="en-US" sz="2400" dirty="0" err="1"/>
              <a:t>và</a:t>
            </a:r>
            <a:r>
              <a:rPr lang="en-US" sz="2400" dirty="0"/>
              <a:t> </a:t>
            </a:r>
            <a:r>
              <a:rPr lang="en-US" sz="2400" dirty="0" err="1"/>
              <a:t>cung</a:t>
            </a:r>
            <a:r>
              <a:rPr lang="en-US" sz="2400" dirty="0"/>
              <a:t> </a:t>
            </a:r>
            <a:r>
              <a:rPr lang="en-US" sz="2400" dirty="0" err="1"/>
              <a:t>cấp</a:t>
            </a:r>
            <a:r>
              <a:rPr lang="en-US" sz="2400" dirty="0"/>
              <a:t> </a:t>
            </a:r>
            <a:r>
              <a:rPr lang="en-US" sz="2400" dirty="0" err="1"/>
              <a:t>tố</a:t>
            </a:r>
            <a:r>
              <a:rPr lang="en-US" sz="2400" dirty="0"/>
              <a:t> </a:t>
            </a:r>
            <a:r>
              <a:rPr lang="en-US" sz="2400" dirty="0" err="1"/>
              <a:t>chất</a:t>
            </a:r>
            <a:r>
              <a:rPr lang="en-US" sz="2400" dirty="0"/>
              <a:t> </a:t>
            </a:r>
            <a:r>
              <a:rPr lang="en-US" sz="2400" dirty="0" err="1"/>
              <a:t>cho</a:t>
            </a:r>
            <a:r>
              <a:rPr lang="en-US" sz="2400" dirty="0"/>
              <a:t> </a:t>
            </a:r>
            <a:r>
              <a:rPr lang="en-US" sz="2400" dirty="0" err="1"/>
              <a:t>sức</a:t>
            </a:r>
            <a:r>
              <a:rPr lang="en-US" sz="2400" dirty="0"/>
              <a:t> </a:t>
            </a:r>
            <a:r>
              <a:rPr lang="en-US" sz="2400" dirty="0" err="1"/>
              <a:t>khoẻ</a:t>
            </a:r>
            <a:r>
              <a:rPr lang="en-US" sz="2400" dirty="0"/>
              <a:t>; </a:t>
            </a:r>
            <a:r>
              <a:rPr lang="en-US" sz="2400" dirty="0" err="1"/>
              <a:t>muối</a:t>
            </a:r>
            <a:r>
              <a:rPr lang="en-US" sz="2400" dirty="0"/>
              <a:t> </a:t>
            </a:r>
            <a:r>
              <a:rPr lang="en-US" sz="2400" dirty="0" err="1"/>
              <a:t>là</a:t>
            </a:r>
            <a:r>
              <a:rPr lang="en-US" sz="2400" dirty="0"/>
              <a:t> </a:t>
            </a:r>
            <a:r>
              <a:rPr lang="en-US" sz="2400" dirty="0" err="1"/>
              <a:t>chất</a:t>
            </a:r>
            <a:r>
              <a:rPr lang="en-US" sz="2400" dirty="0"/>
              <a:t> </a:t>
            </a:r>
            <a:r>
              <a:rPr lang="en-US" sz="2400" dirty="0" err="1"/>
              <a:t>bảo</a:t>
            </a:r>
            <a:r>
              <a:rPr lang="en-US" sz="2400" dirty="0"/>
              <a:t> </a:t>
            </a:r>
            <a:r>
              <a:rPr lang="en-US" sz="2400" dirty="0" err="1"/>
              <a:t>quản</a:t>
            </a:r>
            <a:r>
              <a:rPr lang="en-US" sz="2400" dirty="0"/>
              <a:t> </a:t>
            </a:r>
            <a:r>
              <a:rPr lang="en-US" sz="2400" dirty="0" err="1"/>
              <a:t>cần</a:t>
            </a:r>
            <a:r>
              <a:rPr lang="en-US" sz="2400" dirty="0"/>
              <a:t> </a:t>
            </a:r>
            <a:r>
              <a:rPr lang="en-US" sz="2400" dirty="0" err="1"/>
              <a:t>thiết</a:t>
            </a:r>
            <a:r>
              <a:rPr lang="en-US" sz="2400" dirty="0"/>
              <a:t> </a:t>
            </a:r>
            <a:r>
              <a:rPr lang="en-US" sz="2400" dirty="0" err="1"/>
              <a:t>nhất</a:t>
            </a:r>
            <a:r>
              <a:rPr lang="en-US" sz="2400" dirty="0"/>
              <a:t> </a:t>
            </a:r>
            <a:r>
              <a:rPr lang="en-US" sz="2400" dirty="0" err="1"/>
              <a:t>để</a:t>
            </a:r>
            <a:r>
              <a:rPr lang="en-US" sz="2400" dirty="0"/>
              <a:t> </a:t>
            </a:r>
            <a:r>
              <a:rPr lang="en-US" sz="2400" dirty="0" err="1"/>
              <a:t>chế</a:t>
            </a:r>
            <a:r>
              <a:rPr lang="en-US" sz="2400" dirty="0"/>
              <a:t> </a:t>
            </a:r>
            <a:r>
              <a:rPr lang="en-US" sz="2400" dirty="0" err="1"/>
              <a:t>biến</a:t>
            </a:r>
            <a:r>
              <a:rPr lang="en-US" sz="2400" dirty="0"/>
              <a:t> </a:t>
            </a:r>
            <a:r>
              <a:rPr lang="en-US" sz="2400" dirty="0" err="1"/>
              <a:t>thực</a:t>
            </a:r>
            <a:r>
              <a:rPr lang="en-US" sz="2400" dirty="0"/>
              <a:t> </a:t>
            </a:r>
            <a:r>
              <a:rPr lang="en-US" sz="2400" dirty="0" err="1"/>
              <a:t>phẩm</a:t>
            </a:r>
            <a:r>
              <a:rPr lang="en-US" sz="2400" dirty="0"/>
              <a:t> hay </a:t>
            </a:r>
            <a:r>
              <a:rPr lang="en-US" sz="2400" dirty="0" err="1"/>
              <a:t>giữ</a:t>
            </a:r>
            <a:r>
              <a:rPr lang="en-US" sz="2400" dirty="0"/>
              <a:t> </a:t>
            </a:r>
            <a:r>
              <a:rPr lang="en-US" sz="2400" dirty="0" err="1"/>
              <a:t>thực</a:t>
            </a:r>
            <a:r>
              <a:rPr lang="en-US" sz="2400" dirty="0"/>
              <a:t> </a:t>
            </a:r>
            <a:r>
              <a:rPr lang="en-US" sz="2400" dirty="0" err="1"/>
              <a:t>phẩm</a:t>
            </a:r>
            <a:r>
              <a:rPr lang="en-US" sz="2400" dirty="0"/>
              <a:t> </a:t>
            </a:r>
            <a:r>
              <a:rPr lang="en-US" sz="2400" dirty="0" err="1"/>
              <a:t>khỏi</a:t>
            </a:r>
            <a:r>
              <a:rPr lang="en-US" sz="2400" dirty="0"/>
              <a:t> </a:t>
            </a:r>
            <a:r>
              <a:rPr lang="en-US" sz="2400" dirty="0" err="1"/>
              <a:t>hư</a:t>
            </a:r>
            <a:r>
              <a:rPr lang="en-US" sz="2400" dirty="0"/>
              <a:t> </a:t>
            </a:r>
            <a:r>
              <a:rPr lang="en-US" sz="2400" dirty="0" err="1"/>
              <a:t>thối</a:t>
            </a:r>
            <a:r>
              <a:rPr lang="en-US" sz="2400" dirty="0"/>
              <a:t>.</a:t>
            </a:r>
          </a:p>
          <a:p>
            <a:r>
              <a:rPr lang="en-US" sz="2400" dirty="0"/>
              <a:t>	</a:t>
            </a:r>
            <a:r>
              <a:rPr lang="en-US" sz="2400" dirty="0" err="1"/>
              <a:t>Muối</a:t>
            </a:r>
            <a:r>
              <a:rPr lang="en-US" sz="2400" dirty="0"/>
              <a:t> </a:t>
            </a:r>
            <a:r>
              <a:rPr lang="en-US" sz="2400" dirty="0" err="1"/>
              <a:t>được</a:t>
            </a:r>
            <a:r>
              <a:rPr lang="en-US" sz="2400" dirty="0"/>
              <a:t> </a:t>
            </a:r>
            <a:r>
              <a:rPr lang="en-US" sz="2400" dirty="0" err="1"/>
              <a:t>Chúa</a:t>
            </a:r>
            <a:r>
              <a:rPr lang="en-US" sz="2400" dirty="0"/>
              <a:t> </a:t>
            </a:r>
            <a:r>
              <a:rPr lang="en-US" sz="2400" dirty="0" err="1"/>
              <a:t>Giê</a:t>
            </a:r>
            <a:r>
              <a:rPr lang="en-US" sz="2400" dirty="0"/>
              <a:t>-xu </a:t>
            </a:r>
            <a:r>
              <a:rPr lang="en-US" sz="2400" dirty="0" err="1"/>
              <a:t>nói</a:t>
            </a:r>
            <a:r>
              <a:rPr lang="en-US" sz="2400" dirty="0"/>
              <a:t> </a:t>
            </a:r>
            <a:r>
              <a:rPr lang="en-US" sz="2400" dirty="0" err="1"/>
              <a:t>ở</a:t>
            </a:r>
            <a:r>
              <a:rPr lang="en-US" sz="2400" dirty="0"/>
              <a:t> </a:t>
            </a:r>
            <a:r>
              <a:rPr lang="en-US" sz="2400" dirty="0" err="1"/>
              <a:t>đây</a:t>
            </a:r>
            <a:r>
              <a:rPr lang="en-US" sz="2400" dirty="0"/>
              <a:t> </a:t>
            </a:r>
            <a:r>
              <a:rPr lang="en-US" sz="2400" dirty="0" err="1"/>
              <a:t>là</a:t>
            </a:r>
            <a:r>
              <a:rPr lang="en-US" sz="2400" dirty="0"/>
              <a:t> </a:t>
            </a:r>
            <a:r>
              <a:rPr lang="en-US" sz="2400" dirty="0" err="1"/>
              <a:t>mục</a:t>
            </a:r>
            <a:r>
              <a:rPr lang="en-US" sz="2400" dirty="0"/>
              <a:t> </a:t>
            </a:r>
            <a:r>
              <a:rPr lang="en-US" sz="2400" dirty="0" err="1"/>
              <a:t>đích</a:t>
            </a:r>
            <a:r>
              <a:rPr lang="en-US" sz="2400" dirty="0"/>
              <a:t> </a:t>
            </a:r>
            <a:r>
              <a:rPr lang="en-US" sz="2400" dirty="0" err="1"/>
              <a:t>bảo</a:t>
            </a:r>
            <a:r>
              <a:rPr lang="en-US" sz="2400" dirty="0"/>
              <a:t> </a:t>
            </a:r>
            <a:r>
              <a:rPr lang="en-US" sz="2400" dirty="0" err="1"/>
              <a:t>quản</a:t>
            </a:r>
            <a:r>
              <a:rPr lang="en-US" sz="2400" dirty="0"/>
              <a:t>. </a:t>
            </a:r>
          </a:p>
        </p:txBody>
      </p:sp>
      <p:sp>
        <p:nvSpPr>
          <p:cNvPr id="20" name="Freeform: Shape 19">
            <a:extLst>
              <a:ext uri="{FF2B5EF4-FFF2-40B4-BE49-F238E27FC236}">
                <a16:creationId xmlns:a16="http://schemas.microsoft.com/office/drawing/2014/main" id="{D5B4F0F5-BE58-4EC0-B650-A71A07437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2" name="Group 21">
            <a:extLst>
              <a:ext uri="{FF2B5EF4-FFF2-40B4-BE49-F238E27FC236}">
                <a16:creationId xmlns:a16="http://schemas.microsoft.com/office/drawing/2014/main" id="{E700C1F5-B637-45FE-96CC-270D263A59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23" name="Freeform: Shape 22">
              <a:extLst>
                <a:ext uri="{FF2B5EF4-FFF2-40B4-BE49-F238E27FC236}">
                  <a16:creationId xmlns:a16="http://schemas.microsoft.com/office/drawing/2014/main" id="{83DA22C9-3830-4323-9087-6D7C1E6AA3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Freeform: Shape 23">
              <a:extLst>
                <a:ext uri="{FF2B5EF4-FFF2-40B4-BE49-F238E27FC236}">
                  <a16:creationId xmlns:a16="http://schemas.microsoft.com/office/drawing/2014/main" id="{A5AC4DA9-FD16-4055-8D2D-95D615C03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5" name="Freeform: Shape 24">
              <a:extLst>
                <a:ext uri="{FF2B5EF4-FFF2-40B4-BE49-F238E27FC236}">
                  <a16:creationId xmlns:a16="http://schemas.microsoft.com/office/drawing/2014/main" id="{8BA7D58E-9AB5-4B54-A635-2E86BEC7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6" name="Graphic 12">
              <a:extLst>
                <a:ext uri="{FF2B5EF4-FFF2-40B4-BE49-F238E27FC236}">
                  <a16:creationId xmlns:a16="http://schemas.microsoft.com/office/drawing/2014/main" id="{B7D72779-BBD2-4D64-B6B1-E052E227EB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7" name="Graphic 15">
              <a:extLst>
                <a:ext uri="{FF2B5EF4-FFF2-40B4-BE49-F238E27FC236}">
                  <a16:creationId xmlns:a16="http://schemas.microsoft.com/office/drawing/2014/main" id="{569BD34C-BFEF-4FB1-A094-2D9E687CD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8" name="Graphic 15">
              <a:extLst>
                <a:ext uri="{FF2B5EF4-FFF2-40B4-BE49-F238E27FC236}">
                  <a16:creationId xmlns:a16="http://schemas.microsoft.com/office/drawing/2014/main" id="{DC258A66-ED52-4FA3-96CE-7932E91F5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BEC6A48C-21EF-4485-9836-044550003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73879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98"/>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Freeform: Shape 9">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E121674-9C3F-9E47-9BE5-A331539BDB83}"/>
              </a:ext>
            </a:extLst>
          </p:cNvPr>
          <p:cNvSpPr>
            <a:spLocks noGrp="1"/>
          </p:cNvSpPr>
          <p:nvPr>
            <p:ph type="title"/>
          </p:nvPr>
        </p:nvSpPr>
        <p:spPr>
          <a:xfrm>
            <a:off x="525717" y="787068"/>
            <a:ext cx="7602283" cy="1455091"/>
          </a:xfrm>
        </p:spPr>
        <p:txBody>
          <a:bodyPr>
            <a:normAutofit/>
          </a:bodyPr>
          <a:lstStyle/>
          <a:p>
            <a:r>
              <a:rPr lang="en-US" dirty="0"/>
              <a:t>MUỐI CỦA ĐẤT (</a:t>
            </a:r>
            <a:r>
              <a:rPr lang="vi-VN" dirty="0"/>
              <a:t>Các ngươi là muối của đất)</a:t>
            </a:r>
            <a:endParaRPr lang="en-US" dirty="0"/>
          </a:p>
        </p:txBody>
      </p:sp>
      <p:grpSp>
        <p:nvGrpSpPr>
          <p:cNvPr id="12"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13"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4"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5"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6"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7"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8"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Content Placeholder 2">
            <a:extLst>
              <a:ext uri="{FF2B5EF4-FFF2-40B4-BE49-F238E27FC236}">
                <a16:creationId xmlns:a16="http://schemas.microsoft.com/office/drawing/2014/main" id="{B72A4111-F405-4E49-A77E-125C41C8E1AD}"/>
              </a:ext>
            </a:extLst>
          </p:cNvPr>
          <p:cNvSpPr>
            <a:spLocks noGrp="1"/>
          </p:cNvSpPr>
          <p:nvPr>
            <p:ph idx="1"/>
          </p:nvPr>
        </p:nvSpPr>
        <p:spPr>
          <a:xfrm>
            <a:off x="525717" y="2796427"/>
            <a:ext cx="9124992" cy="3409270"/>
          </a:xfrm>
        </p:spPr>
        <p:txBody>
          <a:bodyPr>
            <a:normAutofit fontScale="92500"/>
          </a:bodyPr>
          <a:lstStyle/>
          <a:p>
            <a:r>
              <a:rPr lang="en-US" sz="2400" b="1" dirty="0" err="1"/>
              <a:t>Ý</a:t>
            </a:r>
            <a:r>
              <a:rPr lang="en-US" sz="2400" b="1" dirty="0"/>
              <a:t> </a:t>
            </a:r>
            <a:r>
              <a:rPr lang="en-US" sz="2400" b="1" dirty="0" err="1"/>
              <a:t>nghĩa</a:t>
            </a:r>
            <a:r>
              <a:rPr lang="en-US" sz="2400" b="1" dirty="0"/>
              <a:t> </a:t>
            </a:r>
            <a:r>
              <a:rPr lang="en-US" sz="2400" b="1" dirty="0" err="1"/>
              <a:t>của</a:t>
            </a:r>
            <a:r>
              <a:rPr lang="en-US" sz="2400" b="1" dirty="0"/>
              <a:t> </a:t>
            </a:r>
            <a:r>
              <a:rPr lang="en-US" sz="2400" b="1" dirty="0" err="1"/>
              <a:t>muối</a:t>
            </a:r>
            <a:r>
              <a:rPr lang="en-US" sz="2400" b="1" dirty="0"/>
              <a:t>: </a:t>
            </a:r>
          </a:p>
          <a:p>
            <a:r>
              <a:rPr lang="en-US" sz="2400" dirty="0"/>
              <a:t>	</a:t>
            </a:r>
            <a:r>
              <a:rPr lang="en-US" sz="2400" dirty="0" err="1"/>
              <a:t>Chúa</a:t>
            </a:r>
            <a:r>
              <a:rPr lang="en-US" sz="2400" dirty="0"/>
              <a:t> </a:t>
            </a:r>
            <a:r>
              <a:rPr lang="en-US" sz="2400" dirty="0" err="1"/>
              <a:t>ví</a:t>
            </a:r>
            <a:r>
              <a:rPr lang="en-US" sz="2400" dirty="0"/>
              <a:t> </a:t>
            </a:r>
            <a:r>
              <a:rPr lang="en-US" sz="2400" dirty="0" err="1"/>
              <a:t>chúng</a:t>
            </a:r>
            <a:r>
              <a:rPr lang="en-US" sz="2400" dirty="0"/>
              <a:t> ta </a:t>
            </a:r>
            <a:r>
              <a:rPr lang="en-US" sz="2400" dirty="0" err="1"/>
              <a:t>như</a:t>
            </a:r>
            <a:r>
              <a:rPr lang="en-US" sz="2400" dirty="0"/>
              <a:t> </a:t>
            </a:r>
            <a:r>
              <a:rPr lang="en-US" sz="2400" dirty="0" err="1"/>
              <a:t>chất</a:t>
            </a:r>
            <a:r>
              <a:rPr lang="en-US" sz="2400" dirty="0"/>
              <a:t> </a:t>
            </a:r>
            <a:r>
              <a:rPr lang="en-US" sz="2400" dirty="0" err="1"/>
              <a:t>bảo</a:t>
            </a:r>
            <a:r>
              <a:rPr lang="en-US" sz="2400" dirty="0"/>
              <a:t> </a:t>
            </a:r>
            <a:r>
              <a:rPr lang="en-US" sz="2400" dirty="0" err="1"/>
              <a:t>quản</a:t>
            </a:r>
            <a:r>
              <a:rPr lang="en-US" sz="2400" dirty="0"/>
              <a:t> </a:t>
            </a:r>
            <a:r>
              <a:rPr lang="en-US" sz="2400" dirty="0" err="1"/>
              <a:t>để</a:t>
            </a:r>
            <a:r>
              <a:rPr lang="en-US" sz="2400" dirty="0"/>
              <a:t> </a:t>
            </a:r>
            <a:r>
              <a:rPr lang="en-US" sz="2400" dirty="0" err="1"/>
              <a:t>thế</a:t>
            </a:r>
            <a:r>
              <a:rPr lang="en-US" sz="2400" dirty="0"/>
              <a:t> </a:t>
            </a:r>
            <a:r>
              <a:rPr lang="en-US" sz="2400" dirty="0" err="1"/>
              <a:t>gian</a:t>
            </a:r>
            <a:r>
              <a:rPr lang="en-US" sz="2400" dirty="0"/>
              <a:t> </a:t>
            </a:r>
            <a:r>
              <a:rPr lang="en-US" sz="2400" dirty="0" err="1"/>
              <a:t>khỏi</a:t>
            </a:r>
            <a:r>
              <a:rPr lang="en-US" sz="2400" dirty="0"/>
              <a:t> </a:t>
            </a:r>
            <a:r>
              <a:rPr lang="en-US" sz="2400" dirty="0" err="1"/>
              <a:t>rục</a:t>
            </a:r>
            <a:r>
              <a:rPr lang="en-US" sz="2400" dirty="0"/>
              <a:t> </a:t>
            </a:r>
            <a:r>
              <a:rPr lang="en-US" sz="2400" dirty="0" err="1"/>
              <a:t>rã</a:t>
            </a:r>
            <a:r>
              <a:rPr lang="en-US" sz="2400" dirty="0"/>
              <a:t>, </a:t>
            </a:r>
            <a:r>
              <a:rPr lang="en-US" sz="2400" dirty="0" err="1"/>
              <a:t>hư</a:t>
            </a:r>
            <a:r>
              <a:rPr lang="en-US" sz="2400" dirty="0"/>
              <a:t> </a:t>
            </a:r>
            <a:r>
              <a:rPr lang="en-US" sz="2400" dirty="0" err="1"/>
              <a:t>hõng</a:t>
            </a:r>
            <a:r>
              <a:rPr lang="en-US" sz="2400" dirty="0"/>
              <a:t>. </a:t>
            </a:r>
            <a:r>
              <a:rPr lang="en-US" sz="2400" dirty="0" err="1"/>
              <a:t>Vì</a:t>
            </a:r>
            <a:r>
              <a:rPr lang="en-US" sz="2400" dirty="0"/>
              <a:t> </a:t>
            </a:r>
            <a:r>
              <a:rPr lang="en-US" sz="2400" dirty="0" err="1"/>
              <a:t>chúng</a:t>
            </a:r>
            <a:r>
              <a:rPr lang="en-US" sz="2400" dirty="0"/>
              <a:t> ta </a:t>
            </a:r>
            <a:r>
              <a:rPr lang="en-US" sz="2400" dirty="0" err="1"/>
              <a:t>Đức</a:t>
            </a:r>
            <a:r>
              <a:rPr lang="en-US" sz="2400" dirty="0"/>
              <a:t> </a:t>
            </a:r>
            <a:r>
              <a:rPr lang="en-US" sz="2400" dirty="0" err="1"/>
              <a:t>Chúa</a:t>
            </a:r>
            <a:r>
              <a:rPr lang="en-US" sz="2400" dirty="0"/>
              <a:t> </a:t>
            </a:r>
            <a:r>
              <a:rPr lang="en-US" sz="2400" dirty="0" err="1"/>
              <a:t>Trời</a:t>
            </a:r>
            <a:r>
              <a:rPr lang="en-US" sz="2400" dirty="0"/>
              <a:t> </a:t>
            </a:r>
            <a:r>
              <a:rPr lang="en-US" sz="2400" dirty="0" err="1"/>
              <a:t>sẽ</a:t>
            </a:r>
            <a:r>
              <a:rPr lang="en-US" sz="2400" dirty="0"/>
              <a:t> </a:t>
            </a:r>
            <a:r>
              <a:rPr lang="en-US" sz="2400" dirty="0" err="1"/>
              <a:t>không</a:t>
            </a:r>
            <a:r>
              <a:rPr lang="en-US" sz="2400" dirty="0"/>
              <a:t> </a:t>
            </a:r>
            <a:r>
              <a:rPr lang="en-US" sz="2400" dirty="0" err="1"/>
              <a:t>huỹ</a:t>
            </a:r>
            <a:r>
              <a:rPr lang="en-US" sz="2400" dirty="0"/>
              <a:t> </a:t>
            </a:r>
            <a:r>
              <a:rPr lang="en-US" sz="2400" dirty="0" err="1"/>
              <a:t>diệt</a:t>
            </a:r>
            <a:r>
              <a:rPr lang="en-US" sz="2400" dirty="0"/>
              <a:t> </a:t>
            </a:r>
            <a:r>
              <a:rPr lang="en-US" sz="2400" dirty="0" err="1"/>
              <a:t>thế</a:t>
            </a:r>
            <a:r>
              <a:rPr lang="en-US" sz="2400" dirty="0"/>
              <a:t> </a:t>
            </a:r>
            <a:r>
              <a:rPr lang="en-US" sz="2400" dirty="0" err="1"/>
              <a:t>gian</a:t>
            </a:r>
            <a:r>
              <a:rPr lang="en-US" sz="2400" dirty="0"/>
              <a:t> </a:t>
            </a:r>
            <a:r>
              <a:rPr lang="en-US" sz="2400" dirty="0" err="1"/>
              <a:t>tội</a:t>
            </a:r>
            <a:r>
              <a:rPr lang="en-US" sz="2400" dirty="0"/>
              <a:t> </a:t>
            </a:r>
            <a:r>
              <a:rPr lang="en-US" sz="2400" dirty="0" err="1"/>
              <a:t>lỗi</a:t>
            </a:r>
            <a:r>
              <a:rPr lang="en-US" sz="2400" dirty="0"/>
              <a:t> </a:t>
            </a:r>
            <a:r>
              <a:rPr lang="en-US" sz="2400" dirty="0" err="1"/>
              <a:t>này</a:t>
            </a:r>
            <a:r>
              <a:rPr lang="en-US" sz="2400" dirty="0"/>
              <a:t>. </a:t>
            </a:r>
          </a:p>
          <a:p>
            <a:r>
              <a:rPr lang="en-US" sz="2400" dirty="0"/>
              <a:t>	</a:t>
            </a:r>
            <a:r>
              <a:rPr lang="en-US" sz="2400" dirty="0" err="1"/>
              <a:t>Nô-Ê</a:t>
            </a:r>
            <a:r>
              <a:rPr lang="en-US" sz="2400" dirty="0"/>
              <a:t> </a:t>
            </a:r>
            <a:r>
              <a:rPr lang="en-US" sz="2400" dirty="0" err="1"/>
              <a:t>và</a:t>
            </a:r>
            <a:r>
              <a:rPr lang="en-US" sz="2400" dirty="0"/>
              <a:t> </a:t>
            </a:r>
            <a:r>
              <a:rPr lang="en-US" sz="2400" dirty="0" err="1"/>
              <a:t>cơn</a:t>
            </a:r>
            <a:r>
              <a:rPr lang="en-US" sz="2400" dirty="0"/>
              <a:t> </a:t>
            </a:r>
            <a:r>
              <a:rPr lang="en-US" sz="2400" dirty="0" err="1"/>
              <a:t>đại</a:t>
            </a:r>
            <a:r>
              <a:rPr lang="en-US" sz="2400" dirty="0"/>
              <a:t> </a:t>
            </a:r>
            <a:r>
              <a:rPr lang="en-US" sz="2400" dirty="0" err="1"/>
              <a:t>hồng</a:t>
            </a:r>
            <a:r>
              <a:rPr lang="en-US" sz="2400" dirty="0"/>
              <a:t> </a:t>
            </a:r>
            <a:r>
              <a:rPr lang="en-US" sz="2400" dirty="0" err="1"/>
              <a:t>thuỷ</a:t>
            </a:r>
            <a:r>
              <a:rPr lang="en-US" sz="2400" dirty="0"/>
              <a:t> (</a:t>
            </a:r>
            <a:r>
              <a:rPr lang="en-US" sz="2400" dirty="0" err="1"/>
              <a:t>Sáng</a:t>
            </a:r>
            <a:r>
              <a:rPr lang="en-US" sz="2400" dirty="0"/>
              <a:t> </a:t>
            </a:r>
            <a:r>
              <a:rPr lang="en-US" sz="2400" dirty="0" err="1"/>
              <a:t>thế</a:t>
            </a:r>
            <a:r>
              <a:rPr lang="en-US" sz="2400" dirty="0"/>
              <a:t> </a:t>
            </a:r>
            <a:r>
              <a:rPr lang="en-US" sz="2400" dirty="0" err="1"/>
              <a:t>ký</a:t>
            </a:r>
            <a:r>
              <a:rPr lang="en-US" sz="2400" dirty="0"/>
              <a:t> 6:7-9;7:1) </a:t>
            </a:r>
          </a:p>
          <a:p>
            <a:r>
              <a:rPr lang="en-US" sz="2400" dirty="0"/>
              <a:t>	</a:t>
            </a:r>
            <a:r>
              <a:rPr lang="en-US" sz="2400" dirty="0" err="1"/>
              <a:t>Sự</a:t>
            </a:r>
            <a:r>
              <a:rPr lang="en-US" sz="2400" dirty="0"/>
              <a:t> </a:t>
            </a:r>
            <a:r>
              <a:rPr lang="en-US" sz="2400" dirty="0" err="1"/>
              <a:t>huỹ</a:t>
            </a:r>
            <a:r>
              <a:rPr lang="en-US" sz="2400" dirty="0"/>
              <a:t> </a:t>
            </a:r>
            <a:r>
              <a:rPr lang="en-US" sz="2400" dirty="0" err="1"/>
              <a:t>diệt</a:t>
            </a:r>
            <a:r>
              <a:rPr lang="en-US" sz="2400" dirty="0"/>
              <a:t> </a:t>
            </a:r>
            <a:r>
              <a:rPr lang="en-US" sz="2400" dirty="0" err="1"/>
              <a:t>Sô</a:t>
            </a:r>
            <a:r>
              <a:rPr lang="en-US" sz="2400" dirty="0"/>
              <a:t> </a:t>
            </a:r>
            <a:r>
              <a:rPr lang="en-US" sz="2400" dirty="0" err="1"/>
              <a:t>Đôm</a:t>
            </a:r>
            <a:r>
              <a:rPr lang="en-US" sz="2400" dirty="0"/>
              <a:t> </a:t>
            </a:r>
            <a:r>
              <a:rPr lang="en-US" sz="2400" dirty="0" err="1"/>
              <a:t>và</a:t>
            </a:r>
            <a:r>
              <a:rPr lang="en-US" sz="2400" dirty="0"/>
              <a:t> </a:t>
            </a:r>
            <a:r>
              <a:rPr lang="en-US" sz="2400" dirty="0" err="1"/>
              <a:t>Gô-Mơ-Rơ</a:t>
            </a:r>
            <a:r>
              <a:rPr lang="en-US" sz="2400" dirty="0"/>
              <a:t> (</a:t>
            </a:r>
            <a:r>
              <a:rPr lang="en-US" sz="2400" dirty="0" err="1"/>
              <a:t>Sáng</a:t>
            </a:r>
            <a:r>
              <a:rPr lang="en-US" sz="2400" dirty="0"/>
              <a:t> </a:t>
            </a:r>
            <a:r>
              <a:rPr lang="en-US" sz="2400" dirty="0" err="1"/>
              <a:t>thế</a:t>
            </a:r>
            <a:r>
              <a:rPr lang="en-US" sz="2400" dirty="0"/>
              <a:t> </a:t>
            </a:r>
            <a:r>
              <a:rPr lang="en-US" sz="2400" dirty="0" err="1"/>
              <a:t>ký</a:t>
            </a:r>
            <a:r>
              <a:rPr lang="en-US" sz="2400" dirty="0"/>
              <a:t> 18:20-33)</a:t>
            </a:r>
          </a:p>
          <a:p>
            <a:r>
              <a:rPr lang="en-US" sz="2400" dirty="0"/>
              <a:t>	</a:t>
            </a:r>
            <a:r>
              <a:rPr lang="en-US" sz="2400" dirty="0" err="1"/>
              <a:t>Chúa</a:t>
            </a:r>
            <a:r>
              <a:rPr lang="en-US" sz="2400" dirty="0"/>
              <a:t> </a:t>
            </a:r>
            <a:r>
              <a:rPr lang="en-US" sz="2400" dirty="0" err="1"/>
              <a:t>thương</a:t>
            </a:r>
            <a:r>
              <a:rPr lang="en-US" sz="2400" dirty="0"/>
              <a:t> </a:t>
            </a:r>
            <a:r>
              <a:rPr lang="en-US" sz="2400" dirty="0" err="1"/>
              <a:t>xót</a:t>
            </a:r>
            <a:r>
              <a:rPr lang="en-US" sz="2400" dirty="0"/>
              <a:t> </a:t>
            </a:r>
            <a:r>
              <a:rPr lang="en-US" sz="2400" dirty="0" err="1"/>
              <a:t>các</a:t>
            </a:r>
            <a:r>
              <a:rPr lang="en-US" sz="2400" dirty="0"/>
              <a:t> con </a:t>
            </a:r>
            <a:r>
              <a:rPr lang="en-US" sz="2400" dirty="0" err="1"/>
              <a:t>trẻ</a:t>
            </a:r>
            <a:r>
              <a:rPr lang="en-US" sz="2400" dirty="0"/>
              <a:t> </a:t>
            </a:r>
            <a:r>
              <a:rPr lang="en-US" sz="2400" dirty="0" err="1"/>
              <a:t>tại</a:t>
            </a:r>
            <a:r>
              <a:rPr lang="en-US" sz="2400" dirty="0"/>
              <a:t> </a:t>
            </a:r>
            <a:r>
              <a:rPr lang="en-US" sz="2400" dirty="0" err="1"/>
              <a:t>thành</a:t>
            </a:r>
            <a:r>
              <a:rPr lang="en-US" sz="2400" dirty="0"/>
              <a:t> Ni-</a:t>
            </a:r>
            <a:r>
              <a:rPr lang="en-US" sz="2400" dirty="0" err="1"/>
              <a:t>ni</a:t>
            </a:r>
            <a:r>
              <a:rPr lang="en-US" sz="2400" dirty="0"/>
              <a:t>-</a:t>
            </a:r>
            <a:r>
              <a:rPr lang="en-US" sz="2400" dirty="0" err="1"/>
              <a:t>ve</a:t>
            </a:r>
            <a:r>
              <a:rPr lang="en-US" sz="2400" dirty="0"/>
              <a:t> (</a:t>
            </a:r>
            <a:r>
              <a:rPr lang="en-US" sz="2400" dirty="0" err="1"/>
              <a:t>Giô-na</a:t>
            </a:r>
            <a:r>
              <a:rPr lang="en-US" sz="2400" dirty="0"/>
              <a:t> 4:10-11)</a:t>
            </a:r>
          </a:p>
          <a:p>
            <a:endParaRPr lang="en-US" dirty="0"/>
          </a:p>
        </p:txBody>
      </p:sp>
      <p:sp>
        <p:nvSpPr>
          <p:cNvPr id="20" name="Freeform: Shape 19">
            <a:extLst>
              <a:ext uri="{FF2B5EF4-FFF2-40B4-BE49-F238E27FC236}">
                <a16:creationId xmlns:a16="http://schemas.microsoft.com/office/drawing/2014/main" id="{D5B4F0F5-BE58-4EC0-B650-A71A07437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2" name="Group 21">
            <a:extLst>
              <a:ext uri="{FF2B5EF4-FFF2-40B4-BE49-F238E27FC236}">
                <a16:creationId xmlns:a16="http://schemas.microsoft.com/office/drawing/2014/main" id="{E700C1F5-B637-45FE-96CC-270D263A59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23" name="Freeform: Shape 22">
              <a:extLst>
                <a:ext uri="{FF2B5EF4-FFF2-40B4-BE49-F238E27FC236}">
                  <a16:creationId xmlns:a16="http://schemas.microsoft.com/office/drawing/2014/main" id="{83DA22C9-3830-4323-9087-6D7C1E6AA3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Freeform: Shape 23">
              <a:extLst>
                <a:ext uri="{FF2B5EF4-FFF2-40B4-BE49-F238E27FC236}">
                  <a16:creationId xmlns:a16="http://schemas.microsoft.com/office/drawing/2014/main" id="{A5AC4DA9-FD16-4055-8D2D-95D615C03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5" name="Freeform: Shape 24">
              <a:extLst>
                <a:ext uri="{FF2B5EF4-FFF2-40B4-BE49-F238E27FC236}">
                  <a16:creationId xmlns:a16="http://schemas.microsoft.com/office/drawing/2014/main" id="{8BA7D58E-9AB5-4B54-A635-2E86BEC7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6" name="Graphic 12">
              <a:extLst>
                <a:ext uri="{FF2B5EF4-FFF2-40B4-BE49-F238E27FC236}">
                  <a16:creationId xmlns:a16="http://schemas.microsoft.com/office/drawing/2014/main" id="{B7D72779-BBD2-4D64-B6B1-E052E227EB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7" name="Graphic 15">
              <a:extLst>
                <a:ext uri="{FF2B5EF4-FFF2-40B4-BE49-F238E27FC236}">
                  <a16:creationId xmlns:a16="http://schemas.microsoft.com/office/drawing/2014/main" id="{569BD34C-BFEF-4FB1-A094-2D9E687CD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8" name="Graphic 15">
              <a:extLst>
                <a:ext uri="{FF2B5EF4-FFF2-40B4-BE49-F238E27FC236}">
                  <a16:creationId xmlns:a16="http://schemas.microsoft.com/office/drawing/2014/main" id="{DC258A66-ED52-4FA3-96CE-7932E91F5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BEC6A48C-21EF-4485-9836-044550003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159194944"/>
      </p:ext>
    </p:extLst>
  </p:cSld>
  <p:clrMapOvr>
    <a:masterClrMapping/>
  </p:clrMapOvr>
</p:sld>
</file>

<file path=ppt/theme/theme1.xml><?xml version="1.0" encoding="utf-8"?>
<a:theme xmlns:a="http://schemas.openxmlformats.org/drawingml/2006/main" name="RocaVTI">
  <a:themeElements>
    <a:clrScheme name="AnalogousFromDarkSeedLeftStep">
      <a:dk1>
        <a:srgbClr val="000000"/>
      </a:dk1>
      <a:lt1>
        <a:srgbClr val="FFFFFF"/>
      </a:lt1>
      <a:dk2>
        <a:srgbClr val="261A2E"/>
      </a:dk2>
      <a:lt2>
        <a:srgbClr val="F0F3F2"/>
      </a:lt2>
      <a:accent1>
        <a:srgbClr val="C34D7E"/>
      </a:accent1>
      <a:accent2>
        <a:srgbClr val="B13B9D"/>
      </a:accent2>
      <a:accent3>
        <a:srgbClr val="A64DC3"/>
      </a:accent3>
      <a:accent4>
        <a:srgbClr val="633BB1"/>
      </a:accent4>
      <a:accent5>
        <a:srgbClr val="4D56C3"/>
      </a:accent5>
      <a:accent6>
        <a:srgbClr val="3B76B1"/>
      </a:accent6>
      <a:hlink>
        <a:srgbClr val="655CC8"/>
      </a:hlink>
      <a:folHlink>
        <a:srgbClr val="7F7F7F"/>
      </a:folHlink>
    </a:clrScheme>
    <a:fontScheme name="Custom 36">
      <a:majorFont>
        <a:latin typeface="Georgia Pro Semi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caVTI" id="{D79FE1D1-0489-4A69-8531-D0B8CDC31CBE}" vid="{CEBA7FE6-C04B-474E-964F-B022887AD1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7057</TotalTime>
  <Words>3908</Words>
  <Application>Microsoft Macintosh PowerPoint</Application>
  <PresentationFormat>Widescreen</PresentationFormat>
  <Paragraphs>168</Paragraphs>
  <Slides>29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Avenir Next LT Pro</vt:lpstr>
      <vt:lpstr>Avenir Next LT Pro Light</vt:lpstr>
      <vt:lpstr>Calibri</vt:lpstr>
      <vt:lpstr>Georgia Pro Semibold</vt:lpstr>
      <vt:lpstr>Wingdings</vt:lpstr>
      <vt:lpstr>RocaVTI</vt:lpstr>
      <vt:lpstr>Trả lời 3 câu hỏi suy nghiệm</vt:lpstr>
      <vt:lpstr>Suy Nghiệm</vt:lpstr>
      <vt:lpstr>Sự Suy Nghiệm</vt:lpstr>
      <vt:lpstr>Sự Suy Nghiệm</vt:lpstr>
      <vt:lpstr>TRỔI HƠN NGƯỜI PHA-RI-SI</vt:lpstr>
      <vt:lpstr>PHƯỚC CHO MỌI NGƯỜI</vt:lpstr>
      <vt:lpstr>PHƯỚC CHO MUÔN NGƯỜI</vt:lpstr>
      <vt:lpstr>MUỐI CỦA ĐẤT (Các ngươi là muối của đất)</vt:lpstr>
      <vt:lpstr>MUỐI CỦA ĐẤT (Các ngươi là muối của đất)</vt:lpstr>
      <vt:lpstr>MUỐI CỦA ĐẤT (Các ngươi là muối của đất)</vt:lpstr>
      <vt:lpstr>MUỐI CỦA ĐẤT (song nếu mất mặn đi, thì sẽ lấy giống chi mà làm cho mặn lại? Muối ấy không dùng chi được nữa, chỉ phải quăng ra ngoài và bị người ta đạp dưới chân)</vt:lpstr>
      <vt:lpstr>ÁNH SÁNG CỦA THẾ GIAN ( 14 Các ngươi là sự sáng của thế gian; một cái thành ở trên núi thì không khi nào bị khuất được: 15 cũng không ai thắp đèn mà để dưới cái thùng, song người ta để trên chân đèn, thì nó soi sáng mọi người ở trong nhà. 16 Sự sáng các ngươi hãy soi trước mặt người ta như vậy, đặng họ thấy những việc lành của các ngươi, và ngợi khen Cha các ngươi ở trên trời. )</vt:lpstr>
      <vt:lpstr>ÁNH SÁNG CỦA THẾ GIAN ( 14 Các ngươi là sự sáng của thế gian; một cái thành ở trên núi thì không khi nào bị khuất được: 15 cũng không ai thắp đèn mà để dưới cái thùng, song người ta để trên chân đèn, thì nó soi sáng mọi người ở trong nhà. 16 Sự sáng các ngươi hãy soi trước mặt người ta như vậy, đặng họ thấy những việc lành của các ngươi, và ngợi khen Cha các ngươi ở trên trời. )</vt:lpstr>
      <vt:lpstr>Lời Kết</vt:lpstr>
      <vt:lpstr>Sự Công bình </vt:lpstr>
      <vt:lpstr>Điều răn là mạng lệnh thiêng liêng</vt:lpstr>
      <vt:lpstr>Điều răn là mạng lệnh thiêng liêng</vt:lpstr>
      <vt:lpstr>Giới luật không phải là nguyên tắc</vt:lpstr>
      <vt:lpstr> 20 Vì ta phán cho các ngươi rằng, nếu sự công bình của các ngươi chẳng trổi hơn sự công bình của các thầy thông giáo và người dòng Pha-ri-si, thì các ngươi chắc không vào nước thiên đàng.</vt:lpstr>
      <vt:lpstr>Lời Kết về quan điểm thờ phượng</vt:lpstr>
      <vt:lpstr>Sự Kiềm Chế</vt:lpstr>
      <vt:lpstr>Sự Kiềm Chế</vt:lpstr>
      <vt:lpstr>Sự Kiềm Chế</vt:lpstr>
      <vt:lpstr>Sự Giải Hoà</vt:lpstr>
      <vt:lpstr>Sự Giải Hoà</vt:lpstr>
      <vt:lpstr>Sự Giải Hoà</vt:lpstr>
      <vt:lpstr>Sự Giải Hoà</vt:lpstr>
      <vt:lpstr>Lời Kết về Thái độ ứng xữ</vt:lpstr>
      <vt:lpstr>Câu Hỏi Suy Nghiệm</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Mục Đích – Sự Công bình – Sự Tự Chủ và Chủ Động</dc:title>
  <dc:subject/>
  <dc:creator>Janice Nguyen</dc:creator>
  <cp:keywords/>
  <dc:description/>
  <cp:lastModifiedBy>Janice Nguyen</cp:lastModifiedBy>
  <cp:revision>9</cp:revision>
  <dcterms:created xsi:type="dcterms:W3CDTF">2021-10-08T10:55:41Z</dcterms:created>
  <dcterms:modified xsi:type="dcterms:W3CDTF">2021-11-19T00:30:44Z</dcterms:modified>
  <cp:category/>
</cp:coreProperties>
</file>