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9"/>
  </p:notesMasterIdLst>
  <p:sldIdLst>
    <p:sldId id="256" r:id="rId2"/>
    <p:sldId id="264" r:id="rId3"/>
    <p:sldId id="259" r:id="rId4"/>
    <p:sldId id="288" r:id="rId5"/>
    <p:sldId id="270" r:id="rId6"/>
    <p:sldId id="265" r:id="rId7"/>
    <p:sldId id="257" r:id="rId8"/>
    <p:sldId id="271" r:id="rId9"/>
    <p:sldId id="274" r:id="rId10"/>
    <p:sldId id="272" r:id="rId11"/>
    <p:sldId id="266" r:id="rId12"/>
    <p:sldId id="261" r:id="rId13"/>
    <p:sldId id="276" r:id="rId14"/>
    <p:sldId id="277" r:id="rId15"/>
    <p:sldId id="279" r:id="rId16"/>
    <p:sldId id="278" r:id="rId17"/>
    <p:sldId id="268" r:id="rId18"/>
    <p:sldId id="258" r:id="rId19"/>
    <p:sldId id="280" r:id="rId20"/>
    <p:sldId id="267" r:id="rId21"/>
    <p:sldId id="262" r:id="rId22"/>
    <p:sldId id="282" r:id="rId23"/>
    <p:sldId id="283" r:id="rId24"/>
    <p:sldId id="285" r:id="rId25"/>
    <p:sldId id="287" r:id="rId26"/>
    <p:sldId id="286" r:id="rId27"/>
    <p:sldId id="26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93"/>
    <p:restoredTop sz="81887"/>
  </p:normalViewPr>
  <p:slideViewPr>
    <p:cSldViewPr snapToGrid="0" snapToObjects="1">
      <p:cViewPr varScale="1">
        <p:scale>
          <a:sx n="113" d="100"/>
          <a:sy n="113" d="100"/>
        </p:scale>
        <p:origin x="58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A3901B-7FC5-4BB5-9B73-1EA5AF670E11}" type="doc">
      <dgm:prSet loTypeId="urn:microsoft.com/office/officeart/2016/7/layout/LinearBlockProcessNumbered" loCatId="process" qsTypeId="urn:microsoft.com/office/officeart/2005/8/quickstyle/simple1" qsCatId="simple" csTypeId="urn:microsoft.com/office/officeart/2005/8/colors/colorful1" csCatId="colorful" phldr="1"/>
      <dgm:spPr/>
      <dgm:t>
        <a:bodyPr/>
        <a:lstStyle/>
        <a:p>
          <a:endParaRPr lang="en-US"/>
        </a:p>
      </dgm:t>
    </dgm:pt>
    <dgm:pt modelId="{0FCD4ECA-BBED-4F2B-8153-18A550D0A48D}">
      <dgm:prSet/>
      <dgm:spPr/>
      <dgm:t>
        <a:bodyPr/>
        <a:lstStyle/>
        <a:p>
          <a:r>
            <a:rPr lang="vi-VN"/>
            <a:t>Không phải nói về chúng ta nhưng nói về Chúa là Cha trên trời</a:t>
          </a:r>
          <a:endParaRPr lang="en-US"/>
        </a:p>
      </dgm:t>
    </dgm:pt>
    <dgm:pt modelId="{9315072D-35D0-4725-967D-20A3F26B3451}" type="parTrans" cxnId="{E2608F29-7660-4739-8E40-B9E0B8FFE2D5}">
      <dgm:prSet/>
      <dgm:spPr/>
      <dgm:t>
        <a:bodyPr/>
        <a:lstStyle/>
        <a:p>
          <a:endParaRPr lang="en-US"/>
        </a:p>
      </dgm:t>
    </dgm:pt>
    <dgm:pt modelId="{7BF1B563-FCC8-4A8F-82C7-11999D443DCE}" type="sibTrans" cxnId="{E2608F29-7660-4739-8E40-B9E0B8FFE2D5}">
      <dgm:prSet phldrT="01"/>
      <dgm:spPr/>
      <dgm:t>
        <a:bodyPr/>
        <a:lstStyle/>
        <a:p>
          <a:r>
            <a:rPr lang="en-US"/>
            <a:t>01</a:t>
          </a:r>
        </a:p>
      </dgm:t>
    </dgm:pt>
    <dgm:pt modelId="{B427D918-C38F-4531-8059-1C9137ECEF45}">
      <dgm:prSet/>
      <dgm:spPr/>
      <dgm:t>
        <a:bodyPr/>
        <a:lstStyle/>
        <a:p>
          <a:r>
            <a:rPr lang="vi-VN" dirty="0"/>
            <a:t>Không chỉ cho nhu cầu chúng ta nhưng là sự bảo đảm chắc chắn về sự quan tâm của Ngài, Cha nhân từ.</a:t>
          </a:r>
          <a:endParaRPr lang="en-US" dirty="0"/>
        </a:p>
      </dgm:t>
    </dgm:pt>
    <dgm:pt modelId="{126617DC-2204-463E-AF2E-10C2761203E6}" type="parTrans" cxnId="{DCC4C6E6-E918-40E4-9B3A-0E17DEF2B4ED}">
      <dgm:prSet/>
      <dgm:spPr/>
      <dgm:t>
        <a:bodyPr/>
        <a:lstStyle/>
        <a:p>
          <a:endParaRPr lang="en-US"/>
        </a:p>
      </dgm:t>
    </dgm:pt>
    <dgm:pt modelId="{3D8B04FC-31CD-4920-8524-D2B900545F61}" type="sibTrans" cxnId="{DCC4C6E6-E918-40E4-9B3A-0E17DEF2B4ED}">
      <dgm:prSet phldrT="02"/>
      <dgm:spPr/>
      <dgm:t>
        <a:bodyPr/>
        <a:lstStyle/>
        <a:p>
          <a:r>
            <a:rPr lang="en-US"/>
            <a:t>02</a:t>
          </a:r>
        </a:p>
      </dgm:t>
    </dgm:pt>
    <dgm:pt modelId="{B730029B-448E-4CF5-B706-6A10F2134FC4}">
      <dgm:prSet/>
      <dgm:spPr/>
      <dgm:t>
        <a:bodyPr/>
        <a:lstStyle/>
        <a:p>
          <a:r>
            <a:rPr lang="vi-VN"/>
            <a:t>Không phải Chúa chỉ cho điều chúng ta xin nhưng tình yêu của Cha sẽ cho chúng ta nhiều điều quý giá hơn.</a:t>
          </a:r>
          <a:endParaRPr lang="en-US"/>
        </a:p>
      </dgm:t>
    </dgm:pt>
    <dgm:pt modelId="{35FD1435-61A9-4603-8DEB-D6AFF9B44DB6}" type="parTrans" cxnId="{C858F5A2-5C4E-411D-9F26-B892B66DF978}">
      <dgm:prSet/>
      <dgm:spPr/>
      <dgm:t>
        <a:bodyPr/>
        <a:lstStyle/>
        <a:p>
          <a:endParaRPr lang="en-US"/>
        </a:p>
      </dgm:t>
    </dgm:pt>
    <dgm:pt modelId="{B8588752-348C-4862-B53B-B49EF4277D75}" type="sibTrans" cxnId="{C858F5A2-5C4E-411D-9F26-B892B66DF978}">
      <dgm:prSet phldrT="03"/>
      <dgm:spPr/>
      <dgm:t>
        <a:bodyPr/>
        <a:lstStyle/>
        <a:p>
          <a:r>
            <a:rPr lang="en-US"/>
            <a:t>03</a:t>
          </a:r>
        </a:p>
      </dgm:t>
    </dgm:pt>
    <dgm:pt modelId="{4CFE2F0C-8025-4847-ACF3-403F8689D778}" type="pres">
      <dgm:prSet presAssocID="{41A3901B-7FC5-4BB5-9B73-1EA5AF670E11}" presName="Name0" presStyleCnt="0">
        <dgm:presLayoutVars>
          <dgm:animLvl val="lvl"/>
          <dgm:resizeHandles val="exact"/>
        </dgm:presLayoutVars>
      </dgm:prSet>
      <dgm:spPr/>
    </dgm:pt>
    <dgm:pt modelId="{391EA747-E71B-A84E-B78A-A08E2D3D1C0E}" type="pres">
      <dgm:prSet presAssocID="{0FCD4ECA-BBED-4F2B-8153-18A550D0A48D}" presName="compositeNode" presStyleCnt="0">
        <dgm:presLayoutVars>
          <dgm:bulletEnabled val="1"/>
        </dgm:presLayoutVars>
      </dgm:prSet>
      <dgm:spPr/>
    </dgm:pt>
    <dgm:pt modelId="{83DCAB43-4550-2A4C-B638-0E2038DD5BA0}" type="pres">
      <dgm:prSet presAssocID="{0FCD4ECA-BBED-4F2B-8153-18A550D0A48D}" presName="bgRect" presStyleLbl="alignNode1" presStyleIdx="0" presStyleCnt="3"/>
      <dgm:spPr/>
    </dgm:pt>
    <dgm:pt modelId="{ACE42645-194E-1149-8023-A4C827CC6145}" type="pres">
      <dgm:prSet presAssocID="{7BF1B563-FCC8-4A8F-82C7-11999D443DCE}" presName="sibTransNodeRect" presStyleLbl="alignNode1" presStyleIdx="0" presStyleCnt="3">
        <dgm:presLayoutVars>
          <dgm:chMax val="0"/>
          <dgm:bulletEnabled val="1"/>
        </dgm:presLayoutVars>
      </dgm:prSet>
      <dgm:spPr/>
    </dgm:pt>
    <dgm:pt modelId="{BF1B7671-79DC-4247-B025-99A04F39D8DB}" type="pres">
      <dgm:prSet presAssocID="{0FCD4ECA-BBED-4F2B-8153-18A550D0A48D}" presName="nodeRect" presStyleLbl="alignNode1" presStyleIdx="0" presStyleCnt="3">
        <dgm:presLayoutVars>
          <dgm:bulletEnabled val="1"/>
        </dgm:presLayoutVars>
      </dgm:prSet>
      <dgm:spPr/>
    </dgm:pt>
    <dgm:pt modelId="{9BAB0765-BD11-1B40-ABB9-AE488E7347F3}" type="pres">
      <dgm:prSet presAssocID="{7BF1B563-FCC8-4A8F-82C7-11999D443DCE}" presName="sibTrans" presStyleCnt="0"/>
      <dgm:spPr/>
    </dgm:pt>
    <dgm:pt modelId="{DE60453B-9264-4A4F-9DE9-FDE3122F6311}" type="pres">
      <dgm:prSet presAssocID="{B427D918-C38F-4531-8059-1C9137ECEF45}" presName="compositeNode" presStyleCnt="0">
        <dgm:presLayoutVars>
          <dgm:bulletEnabled val="1"/>
        </dgm:presLayoutVars>
      </dgm:prSet>
      <dgm:spPr/>
    </dgm:pt>
    <dgm:pt modelId="{D9247DAC-3B35-E24A-8348-7F1484D43C7F}" type="pres">
      <dgm:prSet presAssocID="{B427D918-C38F-4531-8059-1C9137ECEF45}" presName="bgRect" presStyleLbl="alignNode1" presStyleIdx="1" presStyleCnt="3"/>
      <dgm:spPr/>
    </dgm:pt>
    <dgm:pt modelId="{0B83B5D4-B017-4841-8E3A-D45E4BAC9DB2}" type="pres">
      <dgm:prSet presAssocID="{3D8B04FC-31CD-4920-8524-D2B900545F61}" presName="sibTransNodeRect" presStyleLbl="alignNode1" presStyleIdx="1" presStyleCnt="3">
        <dgm:presLayoutVars>
          <dgm:chMax val="0"/>
          <dgm:bulletEnabled val="1"/>
        </dgm:presLayoutVars>
      </dgm:prSet>
      <dgm:spPr/>
    </dgm:pt>
    <dgm:pt modelId="{B9B0F27A-164E-E247-9484-5025022DB081}" type="pres">
      <dgm:prSet presAssocID="{B427D918-C38F-4531-8059-1C9137ECEF45}" presName="nodeRect" presStyleLbl="alignNode1" presStyleIdx="1" presStyleCnt="3">
        <dgm:presLayoutVars>
          <dgm:bulletEnabled val="1"/>
        </dgm:presLayoutVars>
      </dgm:prSet>
      <dgm:spPr/>
    </dgm:pt>
    <dgm:pt modelId="{CA8D4E13-0AF6-0C48-9CD0-B4ACF33B0975}" type="pres">
      <dgm:prSet presAssocID="{3D8B04FC-31CD-4920-8524-D2B900545F61}" presName="sibTrans" presStyleCnt="0"/>
      <dgm:spPr/>
    </dgm:pt>
    <dgm:pt modelId="{7E0D2D8F-9179-364E-B009-AF416F8DCA17}" type="pres">
      <dgm:prSet presAssocID="{B730029B-448E-4CF5-B706-6A10F2134FC4}" presName="compositeNode" presStyleCnt="0">
        <dgm:presLayoutVars>
          <dgm:bulletEnabled val="1"/>
        </dgm:presLayoutVars>
      </dgm:prSet>
      <dgm:spPr/>
    </dgm:pt>
    <dgm:pt modelId="{E58F2E90-74EC-574D-ACDC-96B038F6345E}" type="pres">
      <dgm:prSet presAssocID="{B730029B-448E-4CF5-B706-6A10F2134FC4}" presName="bgRect" presStyleLbl="alignNode1" presStyleIdx="2" presStyleCnt="3"/>
      <dgm:spPr/>
    </dgm:pt>
    <dgm:pt modelId="{8973EC0D-10D0-3640-901E-923CA4DAAEAF}" type="pres">
      <dgm:prSet presAssocID="{B8588752-348C-4862-B53B-B49EF4277D75}" presName="sibTransNodeRect" presStyleLbl="alignNode1" presStyleIdx="2" presStyleCnt="3">
        <dgm:presLayoutVars>
          <dgm:chMax val="0"/>
          <dgm:bulletEnabled val="1"/>
        </dgm:presLayoutVars>
      </dgm:prSet>
      <dgm:spPr/>
    </dgm:pt>
    <dgm:pt modelId="{3F125839-5923-174D-93C1-E7C67D4280F3}" type="pres">
      <dgm:prSet presAssocID="{B730029B-448E-4CF5-B706-6A10F2134FC4}" presName="nodeRect" presStyleLbl="alignNode1" presStyleIdx="2" presStyleCnt="3">
        <dgm:presLayoutVars>
          <dgm:bulletEnabled val="1"/>
        </dgm:presLayoutVars>
      </dgm:prSet>
      <dgm:spPr/>
    </dgm:pt>
  </dgm:ptLst>
  <dgm:cxnLst>
    <dgm:cxn modelId="{E2608F29-7660-4739-8E40-B9E0B8FFE2D5}" srcId="{41A3901B-7FC5-4BB5-9B73-1EA5AF670E11}" destId="{0FCD4ECA-BBED-4F2B-8153-18A550D0A48D}" srcOrd="0" destOrd="0" parTransId="{9315072D-35D0-4725-967D-20A3F26B3451}" sibTransId="{7BF1B563-FCC8-4A8F-82C7-11999D443DCE}"/>
    <dgm:cxn modelId="{2A83E540-F8A5-6941-A23A-A907CD46E045}" type="presOf" srcId="{B730029B-448E-4CF5-B706-6A10F2134FC4}" destId="{3F125839-5923-174D-93C1-E7C67D4280F3}" srcOrd="1" destOrd="0" presId="urn:microsoft.com/office/officeart/2016/7/layout/LinearBlockProcessNumbered"/>
    <dgm:cxn modelId="{EB5E7C84-1D80-9D47-A5E5-9BA67F962E01}" type="presOf" srcId="{B8588752-348C-4862-B53B-B49EF4277D75}" destId="{8973EC0D-10D0-3640-901E-923CA4DAAEAF}" srcOrd="0" destOrd="0" presId="urn:microsoft.com/office/officeart/2016/7/layout/LinearBlockProcessNumbered"/>
    <dgm:cxn modelId="{BCE94992-F8BA-4E44-A0BE-86511728E655}" type="presOf" srcId="{0FCD4ECA-BBED-4F2B-8153-18A550D0A48D}" destId="{BF1B7671-79DC-4247-B025-99A04F39D8DB}" srcOrd="1" destOrd="0" presId="urn:microsoft.com/office/officeart/2016/7/layout/LinearBlockProcessNumbered"/>
    <dgm:cxn modelId="{C858F5A2-5C4E-411D-9F26-B892B66DF978}" srcId="{41A3901B-7FC5-4BB5-9B73-1EA5AF670E11}" destId="{B730029B-448E-4CF5-B706-6A10F2134FC4}" srcOrd="2" destOrd="0" parTransId="{35FD1435-61A9-4603-8DEB-D6AFF9B44DB6}" sibTransId="{B8588752-348C-4862-B53B-B49EF4277D75}"/>
    <dgm:cxn modelId="{CC3474AD-6B91-6342-A5CD-F90F6F177B0C}" type="presOf" srcId="{3D8B04FC-31CD-4920-8524-D2B900545F61}" destId="{0B83B5D4-B017-4841-8E3A-D45E4BAC9DB2}" srcOrd="0" destOrd="0" presId="urn:microsoft.com/office/officeart/2016/7/layout/LinearBlockProcessNumbered"/>
    <dgm:cxn modelId="{AE800FBD-85BD-4543-96E3-868BEA45EAE3}" type="presOf" srcId="{0FCD4ECA-BBED-4F2B-8153-18A550D0A48D}" destId="{83DCAB43-4550-2A4C-B638-0E2038DD5BA0}" srcOrd="0" destOrd="0" presId="urn:microsoft.com/office/officeart/2016/7/layout/LinearBlockProcessNumbered"/>
    <dgm:cxn modelId="{8F69A9BF-AB0B-174B-8207-073470BF092B}" type="presOf" srcId="{B427D918-C38F-4531-8059-1C9137ECEF45}" destId="{B9B0F27A-164E-E247-9484-5025022DB081}" srcOrd="1" destOrd="0" presId="urn:microsoft.com/office/officeart/2016/7/layout/LinearBlockProcessNumbered"/>
    <dgm:cxn modelId="{179520CB-E445-C548-B9B8-4EF519B2D146}" type="presOf" srcId="{7BF1B563-FCC8-4A8F-82C7-11999D443DCE}" destId="{ACE42645-194E-1149-8023-A4C827CC6145}" srcOrd="0" destOrd="0" presId="urn:microsoft.com/office/officeart/2016/7/layout/LinearBlockProcessNumbered"/>
    <dgm:cxn modelId="{D2D15AD5-C3A1-EB40-89B1-CCAE7573A77F}" type="presOf" srcId="{B427D918-C38F-4531-8059-1C9137ECEF45}" destId="{D9247DAC-3B35-E24A-8348-7F1484D43C7F}" srcOrd="0" destOrd="0" presId="urn:microsoft.com/office/officeart/2016/7/layout/LinearBlockProcessNumbered"/>
    <dgm:cxn modelId="{21B0A3D5-18CA-E346-9ECD-D81870CF527A}" type="presOf" srcId="{41A3901B-7FC5-4BB5-9B73-1EA5AF670E11}" destId="{4CFE2F0C-8025-4847-ACF3-403F8689D778}" srcOrd="0" destOrd="0" presId="urn:microsoft.com/office/officeart/2016/7/layout/LinearBlockProcessNumbered"/>
    <dgm:cxn modelId="{31F375E5-D16F-7643-801F-FEF99F149C30}" type="presOf" srcId="{B730029B-448E-4CF5-B706-6A10F2134FC4}" destId="{E58F2E90-74EC-574D-ACDC-96B038F6345E}" srcOrd="0" destOrd="0" presId="urn:microsoft.com/office/officeart/2016/7/layout/LinearBlockProcessNumbered"/>
    <dgm:cxn modelId="{DCC4C6E6-E918-40E4-9B3A-0E17DEF2B4ED}" srcId="{41A3901B-7FC5-4BB5-9B73-1EA5AF670E11}" destId="{B427D918-C38F-4531-8059-1C9137ECEF45}" srcOrd="1" destOrd="0" parTransId="{126617DC-2204-463E-AF2E-10C2761203E6}" sibTransId="{3D8B04FC-31CD-4920-8524-D2B900545F61}"/>
    <dgm:cxn modelId="{4A3DCDE6-57CC-884C-AB85-EE9DA60A1411}" type="presParOf" srcId="{4CFE2F0C-8025-4847-ACF3-403F8689D778}" destId="{391EA747-E71B-A84E-B78A-A08E2D3D1C0E}" srcOrd="0" destOrd="0" presId="urn:microsoft.com/office/officeart/2016/7/layout/LinearBlockProcessNumbered"/>
    <dgm:cxn modelId="{A4443F4B-A07B-584E-A8CF-87808D91E57B}" type="presParOf" srcId="{391EA747-E71B-A84E-B78A-A08E2D3D1C0E}" destId="{83DCAB43-4550-2A4C-B638-0E2038DD5BA0}" srcOrd="0" destOrd="0" presId="urn:microsoft.com/office/officeart/2016/7/layout/LinearBlockProcessNumbered"/>
    <dgm:cxn modelId="{AEC96B74-E136-BE48-B5E9-2D1EF0974DAA}" type="presParOf" srcId="{391EA747-E71B-A84E-B78A-A08E2D3D1C0E}" destId="{ACE42645-194E-1149-8023-A4C827CC6145}" srcOrd="1" destOrd="0" presId="urn:microsoft.com/office/officeart/2016/7/layout/LinearBlockProcessNumbered"/>
    <dgm:cxn modelId="{D0530CFA-3E66-1A42-9056-DAB5963CE72C}" type="presParOf" srcId="{391EA747-E71B-A84E-B78A-A08E2D3D1C0E}" destId="{BF1B7671-79DC-4247-B025-99A04F39D8DB}" srcOrd="2" destOrd="0" presId="urn:microsoft.com/office/officeart/2016/7/layout/LinearBlockProcessNumbered"/>
    <dgm:cxn modelId="{208FAC7C-8801-3340-A046-AA3E75A5935B}" type="presParOf" srcId="{4CFE2F0C-8025-4847-ACF3-403F8689D778}" destId="{9BAB0765-BD11-1B40-ABB9-AE488E7347F3}" srcOrd="1" destOrd="0" presId="urn:microsoft.com/office/officeart/2016/7/layout/LinearBlockProcessNumbered"/>
    <dgm:cxn modelId="{D669EAAE-727F-0C46-A5B3-515CE35A372B}" type="presParOf" srcId="{4CFE2F0C-8025-4847-ACF3-403F8689D778}" destId="{DE60453B-9264-4A4F-9DE9-FDE3122F6311}" srcOrd="2" destOrd="0" presId="urn:microsoft.com/office/officeart/2016/7/layout/LinearBlockProcessNumbered"/>
    <dgm:cxn modelId="{5831F12E-4C3A-5D4F-B28B-0D8749C1BEAE}" type="presParOf" srcId="{DE60453B-9264-4A4F-9DE9-FDE3122F6311}" destId="{D9247DAC-3B35-E24A-8348-7F1484D43C7F}" srcOrd="0" destOrd="0" presId="urn:microsoft.com/office/officeart/2016/7/layout/LinearBlockProcessNumbered"/>
    <dgm:cxn modelId="{2F2282D0-55CE-9644-9DBF-E3B41A13AB84}" type="presParOf" srcId="{DE60453B-9264-4A4F-9DE9-FDE3122F6311}" destId="{0B83B5D4-B017-4841-8E3A-D45E4BAC9DB2}" srcOrd="1" destOrd="0" presId="urn:microsoft.com/office/officeart/2016/7/layout/LinearBlockProcessNumbered"/>
    <dgm:cxn modelId="{8311CF09-567A-244A-8457-09C6FADAB75E}" type="presParOf" srcId="{DE60453B-9264-4A4F-9DE9-FDE3122F6311}" destId="{B9B0F27A-164E-E247-9484-5025022DB081}" srcOrd="2" destOrd="0" presId="urn:microsoft.com/office/officeart/2016/7/layout/LinearBlockProcessNumbered"/>
    <dgm:cxn modelId="{A4CF1484-ECC7-3742-9844-F641D8292134}" type="presParOf" srcId="{4CFE2F0C-8025-4847-ACF3-403F8689D778}" destId="{CA8D4E13-0AF6-0C48-9CD0-B4ACF33B0975}" srcOrd="3" destOrd="0" presId="urn:microsoft.com/office/officeart/2016/7/layout/LinearBlockProcessNumbered"/>
    <dgm:cxn modelId="{90B04020-4228-084B-AA7C-15856B945B0F}" type="presParOf" srcId="{4CFE2F0C-8025-4847-ACF3-403F8689D778}" destId="{7E0D2D8F-9179-364E-B009-AF416F8DCA17}" srcOrd="4" destOrd="0" presId="urn:microsoft.com/office/officeart/2016/7/layout/LinearBlockProcessNumbered"/>
    <dgm:cxn modelId="{8D873A54-6B7C-C146-9DAD-BC7409A6CC37}" type="presParOf" srcId="{7E0D2D8F-9179-364E-B009-AF416F8DCA17}" destId="{E58F2E90-74EC-574D-ACDC-96B038F6345E}" srcOrd="0" destOrd="0" presId="urn:microsoft.com/office/officeart/2016/7/layout/LinearBlockProcessNumbered"/>
    <dgm:cxn modelId="{C1FD53EF-8F2A-484D-B7CF-06EB003211E7}" type="presParOf" srcId="{7E0D2D8F-9179-364E-B009-AF416F8DCA17}" destId="{8973EC0D-10D0-3640-901E-923CA4DAAEAF}" srcOrd="1" destOrd="0" presId="urn:microsoft.com/office/officeart/2016/7/layout/LinearBlockProcessNumbered"/>
    <dgm:cxn modelId="{35003947-8F17-9647-9205-9C619A6DF7A5}" type="presParOf" srcId="{7E0D2D8F-9179-364E-B009-AF416F8DCA17}" destId="{3F125839-5923-174D-93C1-E7C67D4280F3}"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C89DA4-5DEB-48EA-897E-9A617F233B16}" type="doc">
      <dgm:prSet loTypeId="urn:microsoft.com/office/officeart/2005/8/layout/process4" loCatId="process" qsTypeId="urn:microsoft.com/office/officeart/2005/8/quickstyle/simple1" qsCatId="simple" csTypeId="urn:microsoft.com/office/officeart/2005/8/colors/colorful1" csCatId="colorful"/>
      <dgm:spPr/>
      <dgm:t>
        <a:bodyPr/>
        <a:lstStyle/>
        <a:p>
          <a:endParaRPr lang="en-US"/>
        </a:p>
      </dgm:t>
    </dgm:pt>
    <dgm:pt modelId="{A5900A11-C1F4-499B-837F-9D52FD63A395}">
      <dgm:prSet/>
      <dgm:spPr/>
      <dgm:t>
        <a:bodyPr/>
        <a:lstStyle/>
        <a:p>
          <a:r>
            <a:rPr lang="en-US"/>
            <a:t>Các tôn giáo đều nói: “Nếu bạn không muốn ai làm điều đó cho mình thì đừng làm điều đó cho họ”. Đây là luật công bằng và lương tâm</a:t>
          </a:r>
        </a:p>
      </dgm:t>
    </dgm:pt>
    <dgm:pt modelId="{78DD9CEF-F376-44B0-A676-F9A970F63D35}" type="parTrans" cxnId="{DEECE73B-2721-457F-ADE2-4A3199F9B2C3}">
      <dgm:prSet/>
      <dgm:spPr/>
      <dgm:t>
        <a:bodyPr/>
        <a:lstStyle/>
        <a:p>
          <a:endParaRPr lang="en-US"/>
        </a:p>
      </dgm:t>
    </dgm:pt>
    <dgm:pt modelId="{138B2C45-834D-4031-9888-999D713BED74}" type="sibTrans" cxnId="{DEECE73B-2721-457F-ADE2-4A3199F9B2C3}">
      <dgm:prSet/>
      <dgm:spPr/>
      <dgm:t>
        <a:bodyPr/>
        <a:lstStyle/>
        <a:p>
          <a:endParaRPr lang="en-US"/>
        </a:p>
      </dgm:t>
    </dgm:pt>
    <dgm:pt modelId="{561440D2-A0C4-4066-BC0F-5458B7669B3E}">
      <dgm:prSet/>
      <dgm:spPr/>
      <dgm:t>
        <a:bodyPr/>
        <a:lstStyle/>
        <a:p>
          <a:r>
            <a:rPr lang="en-US"/>
            <a:t>Nhưng Chúa dạy điều tích cực hơn: “</a:t>
          </a:r>
          <a:r>
            <a:rPr lang="vi-VN"/>
            <a:t>hễ điều chi mà các ngươi muốn người ta làm cho mình, thì cũng hãy làm điều đó cho họ”. </a:t>
          </a:r>
          <a:endParaRPr lang="en-US"/>
        </a:p>
      </dgm:t>
    </dgm:pt>
    <dgm:pt modelId="{DDD3E46C-148B-4540-BABC-D8F25E1D08D1}" type="parTrans" cxnId="{E9A1F5DE-CC63-4B36-8AD3-A3041DEB681E}">
      <dgm:prSet/>
      <dgm:spPr/>
      <dgm:t>
        <a:bodyPr/>
        <a:lstStyle/>
        <a:p>
          <a:endParaRPr lang="en-US"/>
        </a:p>
      </dgm:t>
    </dgm:pt>
    <dgm:pt modelId="{1F3CF881-CF0B-4EE3-9172-6477E5264871}" type="sibTrans" cxnId="{E9A1F5DE-CC63-4B36-8AD3-A3041DEB681E}">
      <dgm:prSet/>
      <dgm:spPr/>
      <dgm:t>
        <a:bodyPr/>
        <a:lstStyle/>
        <a:p>
          <a:endParaRPr lang="en-US"/>
        </a:p>
      </dgm:t>
    </dgm:pt>
    <dgm:pt modelId="{4173F606-512F-C540-AE39-7F56B3EAE904}" type="pres">
      <dgm:prSet presAssocID="{DBC89DA4-5DEB-48EA-897E-9A617F233B16}" presName="Name0" presStyleCnt="0">
        <dgm:presLayoutVars>
          <dgm:dir/>
          <dgm:animLvl val="lvl"/>
          <dgm:resizeHandles val="exact"/>
        </dgm:presLayoutVars>
      </dgm:prSet>
      <dgm:spPr/>
    </dgm:pt>
    <dgm:pt modelId="{ED9457DF-ACA9-EF4D-A473-C9A2FA49344A}" type="pres">
      <dgm:prSet presAssocID="{561440D2-A0C4-4066-BC0F-5458B7669B3E}" presName="boxAndChildren" presStyleCnt="0"/>
      <dgm:spPr/>
    </dgm:pt>
    <dgm:pt modelId="{3D2DFE10-A20A-1F40-B8B8-9EB1137885AE}" type="pres">
      <dgm:prSet presAssocID="{561440D2-A0C4-4066-BC0F-5458B7669B3E}" presName="parentTextBox" presStyleLbl="node1" presStyleIdx="0" presStyleCnt="2"/>
      <dgm:spPr/>
    </dgm:pt>
    <dgm:pt modelId="{5C897233-1D19-CC4C-837D-65021170EA77}" type="pres">
      <dgm:prSet presAssocID="{138B2C45-834D-4031-9888-999D713BED74}" presName="sp" presStyleCnt="0"/>
      <dgm:spPr/>
    </dgm:pt>
    <dgm:pt modelId="{1B2A56B1-491D-7B45-874D-52AD8E441C1D}" type="pres">
      <dgm:prSet presAssocID="{A5900A11-C1F4-499B-837F-9D52FD63A395}" presName="arrowAndChildren" presStyleCnt="0"/>
      <dgm:spPr/>
    </dgm:pt>
    <dgm:pt modelId="{B8D39907-C07A-064B-B3CE-08972E8AE8AD}" type="pres">
      <dgm:prSet presAssocID="{A5900A11-C1F4-499B-837F-9D52FD63A395}" presName="parentTextArrow" presStyleLbl="node1" presStyleIdx="1" presStyleCnt="2"/>
      <dgm:spPr/>
    </dgm:pt>
  </dgm:ptLst>
  <dgm:cxnLst>
    <dgm:cxn modelId="{DEECE73B-2721-457F-ADE2-4A3199F9B2C3}" srcId="{DBC89DA4-5DEB-48EA-897E-9A617F233B16}" destId="{A5900A11-C1F4-499B-837F-9D52FD63A395}" srcOrd="0" destOrd="0" parTransId="{78DD9CEF-F376-44B0-A676-F9A970F63D35}" sibTransId="{138B2C45-834D-4031-9888-999D713BED74}"/>
    <dgm:cxn modelId="{D3DCC17D-EA51-674F-A7E4-F85C1326D948}" type="presOf" srcId="{561440D2-A0C4-4066-BC0F-5458B7669B3E}" destId="{3D2DFE10-A20A-1F40-B8B8-9EB1137885AE}" srcOrd="0" destOrd="0" presId="urn:microsoft.com/office/officeart/2005/8/layout/process4"/>
    <dgm:cxn modelId="{CBA2E4AD-3862-6F4C-BCD8-EA9B65460CB1}" type="presOf" srcId="{DBC89DA4-5DEB-48EA-897E-9A617F233B16}" destId="{4173F606-512F-C540-AE39-7F56B3EAE904}" srcOrd="0" destOrd="0" presId="urn:microsoft.com/office/officeart/2005/8/layout/process4"/>
    <dgm:cxn modelId="{6AF1CCDA-09C3-F84C-90F6-B7846F52267E}" type="presOf" srcId="{A5900A11-C1F4-499B-837F-9D52FD63A395}" destId="{B8D39907-C07A-064B-B3CE-08972E8AE8AD}" srcOrd="0" destOrd="0" presId="urn:microsoft.com/office/officeart/2005/8/layout/process4"/>
    <dgm:cxn modelId="{E9A1F5DE-CC63-4B36-8AD3-A3041DEB681E}" srcId="{DBC89DA4-5DEB-48EA-897E-9A617F233B16}" destId="{561440D2-A0C4-4066-BC0F-5458B7669B3E}" srcOrd="1" destOrd="0" parTransId="{DDD3E46C-148B-4540-BABC-D8F25E1D08D1}" sibTransId="{1F3CF881-CF0B-4EE3-9172-6477E5264871}"/>
    <dgm:cxn modelId="{90DF82C5-9DAD-8442-A552-81F0F5C64F46}" type="presParOf" srcId="{4173F606-512F-C540-AE39-7F56B3EAE904}" destId="{ED9457DF-ACA9-EF4D-A473-C9A2FA49344A}" srcOrd="0" destOrd="0" presId="urn:microsoft.com/office/officeart/2005/8/layout/process4"/>
    <dgm:cxn modelId="{7DD70C62-C93F-F44C-AE3C-3FCD1E14A085}" type="presParOf" srcId="{ED9457DF-ACA9-EF4D-A473-C9A2FA49344A}" destId="{3D2DFE10-A20A-1F40-B8B8-9EB1137885AE}" srcOrd="0" destOrd="0" presId="urn:microsoft.com/office/officeart/2005/8/layout/process4"/>
    <dgm:cxn modelId="{ABA6C0D2-71E8-D742-B586-8772E02EEC76}" type="presParOf" srcId="{4173F606-512F-C540-AE39-7F56B3EAE904}" destId="{5C897233-1D19-CC4C-837D-65021170EA77}" srcOrd="1" destOrd="0" presId="urn:microsoft.com/office/officeart/2005/8/layout/process4"/>
    <dgm:cxn modelId="{77091A0C-15AE-8D4E-8037-80D49B33A4F6}" type="presParOf" srcId="{4173F606-512F-C540-AE39-7F56B3EAE904}" destId="{1B2A56B1-491D-7B45-874D-52AD8E441C1D}" srcOrd="2" destOrd="0" presId="urn:microsoft.com/office/officeart/2005/8/layout/process4"/>
    <dgm:cxn modelId="{E31501DE-600D-7846-BECE-D76DF970924B}" type="presParOf" srcId="{1B2A56B1-491D-7B45-874D-52AD8E441C1D}" destId="{B8D39907-C07A-064B-B3CE-08972E8AE8A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8721E3-606A-46A6-9E92-9A2677F29A28}" type="doc">
      <dgm:prSet loTypeId="urn:microsoft.com/office/officeart/2008/layout/LinedList" loCatId="list" qsTypeId="urn:microsoft.com/office/officeart/2005/8/quickstyle/simple4" qsCatId="simple" csTypeId="urn:microsoft.com/office/officeart/2005/8/colors/accent2_2" csCatId="accent2" phldr="1"/>
      <dgm:spPr/>
      <dgm:t>
        <a:bodyPr/>
        <a:lstStyle/>
        <a:p>
          <a:endParaRPr lang="en-US"/>
        </a:p>
      </dgm:t>
    </dgm:pt>
    <dgm:pt modelId="{D08DBD15-E917-4CA1-B068-73BFCC9C82FF}">
      <dgm:prSet/>
      <dgm:spPr/>
      <dgm:t>
        <a:bodyPr/>
        <a:lstStyle/>
        <a:p>
          <a:r>
            <a:rPr lang="en-US"/>
            <a:t>Giống nào cây nấy!</a:t>
          </a:r>
        </a:p>
      </dgm:t>
    </dgm:pt>
    <dgm:pt modelId="{C1E86183-545B-4182-BED7-D90BDA13786A}" type="parTrans" cxnId="{C782B5FF-FF2D-4E99-B3AA-7F1B0924E286}">
      <dgm:prSet/>
      <dgm:spPr/>
      <dgm:t>
        <a:bodyPr/>
        <a:lstStyle/>
        <a:p>
          <a:endParaRPr lang="en-US"/>
        </a:p>
      </dgm:t>
    </dgm:pt>
    <dgm:pt modelId="{E39AE27A-1098-44C9-82E5-442E008DAEDF}" type="sibTrans" cxnId="{C782B5FF-FF2D-4E99-B3AA-7F1B0924E286}">
      <dgm:prSet/>
      <dgm:spPr/>
      <dgm:t>
        <a:bodyPr/>
        <a:lstStyle/>
        <a:p>
          <a:endParaRPr lang="en-US"/>
        </a:p>
      </dgm:t>
    </dgm:pt>
    <dgm:pt modelId="{936A5B4F-455D-41F5-A7FD-2A5E0317CE54}">
      <dgm:prSet/>
      <dgm:spPr/>
      <dgm:t>
        <a:bodyPr/>
        <a:lstStyle/>
        <a:p>
          <a:r>
            <a:rPr lang="en-US"/>
            <a:t>Giống tốt sinh trái tốt!</a:t>
          </a:r>
        </a:p>
        <a:p>
          <a:r>
            <a:rPr lang="en-US"/>
            <a:t>Giống xấu sinh trái xấu! </a:t>
          </a:r>
        </a:p>
      </dgm:t>
    </dgm:pt>
    <dgm:pt modelId="{DF2BF297-933C-4D4F-BF51-DC3F2FA10253}" type="parTrans" cxnId="{376439C7-CCD6-4168-850C-C833DD687963}">
      <dgm:prSet/>
      <dgm:spPr/>
      <dgm:t>
        <a:bodyPr/>
        <a:lstStyle/>
        <a:p>
          <a:endParaRPr lang="en-US"/>
        </a:p>
      </dgm:t>
    </dgm:pt>
    <dgm:pt modelId="{00A02EE1-FFC8-4977-A181-8EAF37065FBC}" type="sibTrans" cxnId="{376439C7-CCD6-4168-850C-C833DD687963}">
      <dgm:prSet/>
      <dgm:spPr/>
      <dgm:t>
        <a:bodyPr/>
        <a:lstStyle/>
        <a:p>
          <a:endParaRPr lang="en-US"/>
        </a:p>
      </dgm:t>
    </dgm:pt>
    <dgm:pt modelId="{B75D8783-6837-E046-8F24-AFA209408E0E}" type="pres">
      <dgm:prSet presAssocID="{378721E3-606A-46A6-9E92-9A2677F29A28}" presName="vert0" presStyleCnt="0">
        <dgm:presLayoutVars>
          <dgm:dir/>
          <dgm:animOne val="branch"/>
          <dgm:animLvl val="lvl"/>
        </dgm:presLayoutVars>
      </dgm:prSet>
      <dgm:spPr/>
    </dgm:pt>
    <dgm:pt modelId="{ECD382C9-B6BC-6548-B65E-7E5F35D6FEC6}" type="pres">
      <dgm:prSet presAssocID="{D08DBD15-E917-4CA1-B068-73BFCC9C82FF}" presName="thickLine" presStyleLbl="alignNode1" presStyleIdx="0" presStyleCnt="2"/>
      <dgm:spPr/>
    </dgm:pt>
    <dgm:pt modelId="{5D6060B9-0218-6643-BA9C-F4CB2F05FF15}" type="pres">
      <dgm:prSet presAssocID="{D08DBD15-E917-4CA1-B068-73BFCC9C82FF}" presName="horz1" presStyleCnt="0"/>
      <dgm:spPr/>
    </dgm:pt>
    <dgm:pt modelId="{10943D20-F02B-C246-993A-541A84C7CF9B}" type="pres">
      <dgm:prSet presAssocID="{D08DBD15-E917-4CA1-B068-73BFCC9C82FF}" presName="tx1" presStyleLbl="revTx" presStyleIdx="0" presStyleCnt="2"/>
      <dgm:spPr/>
    </dgm:pt>
    <dgm:pt modelId="{F1F3B5BF-FB2E-3442-AA63-F3DBADB564CC}" type="pres">
      <dgm:prSet presAssocID="{D08DBD15-E917-4CA1-B068-73BFCC9C82FF}" presName="vert1" presStyleCnt="0"/>
      <dgm:spPr/>
    </dgm:pt>
    <dgm:pt modelId="{CE1ECF96-A389-1146-9665-B78C5126137F}" type="pres">
      <dgm:prSet presAssocID="{936A5B4F-455D-41F5-A7FD-2A5E0317CE54}" presName="thickLine" presStyleLbl="alignNode1" presStyleIdx="1" presStyleCnt="2"/>
      <dgm:spPr/>
    </dgm:pt>
    <dgm:pt modelId="{BAC3F5F2-7DBF-2041-B035-4C9607B93110}" type="pres">
      <dgm:prSet presAssocID="{936A5B4F-455D-41F5-A7FD-2A5E0317CE54}" presName="horz1" presStyleCnt="0"/>
      <dgm:spPr/>
    </dgm:pt>
    <dgm:pt modelId="{A2673865-2C16-0541-8C01-9FC49C88E75C}" type="pres">
      <dgm:prSet presAssocID="{936A5B4F-455D-41F5-A7FD-2A5E0317CE54}" presName="tx1" presStyleLbl="revTx" presStyleIdx="1" presStyleCnt="2"/>
      <dgm:spPr/>
    </dgm:pt>
    <dgm:pt modelId="{37492EE5-C427-D242-92F7-AFD2FEBB78F7}" type="pres">
      <dgm:prSet presAssocID="{936A5B4F-455D-41F5-A7FD-2A5E0317CE54}" presName="vert1" presStyleCnt="0"/>
      <dgm:spPr/>
    </dgm:pt>
  </dgm:ptLst>
  <dgm:cxnLst>
    <dgm:cxn modelId="{5BA3014B-561A-ED40-B011-4AE2CBD8904E}" type="presOf" srcId="{936A5B4F-455D-41F5-A7FD-2A5E0317CE54}" destId="{A2673865-2C16-0541-8C01-9FC49C88E75C}" srcOrd="0" destOrd="0" presId="urn:microsoft.com/office/officeart/2008/layout/LinedList"/>
    <dgm:cxn modelId="{6F7EBB7D-E4AD-CC48-8FB8-A3C93E3CD872}" type="presOf" srcId="{D08DBD15-E917-4CA1-B068-73BFCC9C82FF}" destId="{10943D20-F02B-C246-993A-541A84C7CF9B}" srcOrd="0" destOrd="0" presId="urn:microsoft.com/office/officeart/2008/layout/LinedList"/>
    <dgm:cxn modelId="{5883B282-91A1-234F-B6DE-6BE8EDC4F703}" type="presOf" srcId="{378721E3-606A-46A6-9E92-9A2677F29A28}" destId="{B75D8783-6837-E046-8F24-AFA209408E0E}" srcOrd="0" destOrd="0" presId="urn:microsoft.com/office/officeart/2008/layout/LinedList"/>
    <dgm:cxn modelId="{376439C7-CCD6-4168-850C-C833DD687963}" srcId="{378721E3-606A-46A6-9E92-9A2677F29A28}" destId="{936A5B4F-455D-41F5-A7FD-2A5E0317CE54}" srcOrd="1" destOrd="0" parTransId="{DF2BF297-933C-4D4F-BF51-DC3F2FA10253}" sibTransId="{00A02EE1-FFC8-4977-A181-8EAF37065FBC}"/>
    <dgm:cxn modelId="{C782B5FF-FF2D-4E99-B3AA-7F1B0924E286}" srcId="{378721E3-606A-46A6-9E92-9A2677F29A28}" destId="{D08DBD15-E917-4CA1-B068-73BFCC9C82FF}" srcOrd="0" destOrd="0" parTransId="{C1E86183-545B-4182-BED7-D90BDA13786A}" sibTransId="{E39AE27A-1098-44C9-82E5-442E008DAEDF}"/>
    <dgm:cxn modelId="{B45203C9-27BE-134E-8713-F10B06C663E9}" type="presParOf" srcId="{B75D8783-6837-E046-8F24-AFA209408E0E}" destId="{ECD382C9-B6BC-6548-B65E-7E5F35D6FEC6}" srcOrd="0" destOrd="0" presId="urn:microsoft.com/office/officeart/2008/layout/LinedList"/>
    <dgm:cxn modelId="{35FBE860-474B-F548-BD48-8F46CDFAEB07}" type="presParOf" srcId="{B75D8783-6837-E046-8F24-AFA209408E0E}" destId="{5D6060B9-0218-6643-BA9C-F4CB2F05FF15}" srcOrd="1" destOrd="0" presId="urn:microsoft.com/office/officeart/2008/layout/LinedList"/>
    <dgm:cxn modelId="{136C08D8-CA83-6940-A6E8-A61B10E09AD3}" type="presParOf" srcId="{5D6060B9-0218-6643-BA9C-F4CB2F05FF15}" destId="{10943D20-F02B-C246-993A-541A84C7CF9B}" srcOrd="0" destOrd="0" presId="urn:microsoft.com/office/officeart/2008/layout/LinedList"/>
    <dgm:cxn modelId="{6AF354B8-0043-F44F-84BB-265C70B22AB6}" type="presParOf" srcId="{5D6060B9-0218-6643-BA9C-F4CB2F05FF15}" destId="{F1F3B5BF-FB2E-3442-AA63-F3DBADB564CC}" srcOrd="1" destOrd="0" presId="urn:microsoft.com/office/officeart/2008/layout/LinedList"/>
    <dgm:cxn modelId="{E6D9E759-F628-A541-915D-B450F5CC5599}" type="presParOf" srcId="{B75D8783-6837-E046-8F24-AFA209408E0E}" destId="{CE1ECF96-A389-1146-9665-B78C5126137F}" srcOrd="2" destOrd="0" presId="urn:microsoft.com/office/officeart/2008/layout/LinedList"/>
    <dgm:cxn modelId="{4692CC23-2091-6644-BA39-ECD8A28B5927}" type="presParOf" srcId="{B75D8783-6837-E046-8F24-AFA209408E0E}" destId="{BAC3F5F2-7DBF-2041-B035-4C9607B93110}" srcOrd="3" destOrd="0" presId="urn:microsoft.com/office/officeart/2008/layout/LinedList"/>
    <dgm:cxn modelId="{EAB76D96-41EF-9242-A775-E71236532C5A}" type="presParOf" srcId="{BAC3F5F2-7DBF-2041-B035-4C9607B93110}" destId="{A2673865-2C16-0541-8C01-9FC49C88E75C}" srcOrd="0" destOrd="0" presId="urn:microsoft.com/office/officeart/2008/layout/LinedList"/>
    <dgm:cxn modelId="{FF971C6C-5ED8-4A45-A35C-1F488BC96F17}" type="presParOf" srcId="{BAC3F5F2-7DBF-2041-B035-4C9607B93110}" destId="{37492EE5-C427-D242-92F7-AFD2FEBB78F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DB68C8E-ECD9-4878-8192-20DDC37170A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C2328B95-4438-4495-8B21-671CE4DABEAA}">
      <dgm:prSet/>
      <dgm:spPr/>
      <dgm:t>
        <a:bodyPr/>
        <a:lstStyle/>
        <a:p>
          <a:r>
            <a:rPr lang="en-US"/>
            <a:t>Không bởi lời nói</a:t>
          </a:r>
        </a:p>
      </dgm:t>
    </dgm:pt>
    <dgm:pt modelId="{2C219860-0F3F-4FC6-958D-16FB0DD06D02}" type="parTrans" cxnId="{E9DF387B-2698-49A8-A200-99FB2EA19C25}">
      <dgm:prSet/>
      <dgm:spPr/>
      <dgm:t>
        <a:bodyPr/>
        <a:lstStyle/>
        <a:p>
          <a:endParaRPr lang="en-US"/>
        </a:p>
      </dgm:t>
    </dgm:pt>
    <dgm:pt modelId="{204111FF-5D0A-4AE5-9BED-87B58C90326B}" type="sibTrans" cxnId="{E9DF387B-2698-49A8-A200-99FB2EA19C25}">
      <dgm:prSet/>
      <dgm:spPr/>
      <dgm:t>
        <a:bodyPr/>
        <a:lstStyle/>
        <a:p>
          <a:endParaRPr lang="en-US"/>
        </a:p>
      </dgm:t>
    </dgm:pt>
    <dgm:pt modelId="{A1CB30F3-A382-4E73-B9AA-AEF9C1C3955B}">
      <dgm:prSet/>
      <dgm:spPr/>
      <dgm:t>
        <a:bodyPr/>
        <a:lstStyle/>
        <a:p>
          <a:r>
            <a:rPr lang="en-US" dirty="0" err="1"/>
            <a:t>Không</a:t>
          </a:r>
          <a:r>
            <a:rPr lang="en-US" dirty="0"/>
            <a:t> </a:t>
          </a:r>
          <a:r>
            <a:rPr lang="en-US" dirty="0" err="1"/>
            <a:t>từ</a:t>
          </a:r>
          <a:r>
            <a:rPr lang="en-US" dirty="0"/>
            <a:t> </a:t>
          </a:r>
          <a:r>
            <a:rPr lang="en-US" dirty="0" err="1"/>
            <a:t>công</a:t>
          </a:r>
          <a:r>
            <a:rPr lang="en-US" dirty="0"/>
            <a:t> </a:t>
          </a:r>
          <a:r>
            <a:rPr lang="en-US" dirty="0" err="1"/>
            <a:t>trạng</a:t>
          </a:r>
          <a:endParaRPr lang="en-US" dirty="0"/>
        </a:p>
      </dgm:t>
    </dgm:pt>
    <dgm:pt modelId="{41AA1DFD-BFB6-4D45-A89D-E89CD394BEF1}" type="parTrans" cxnId="{0DBF3A03-9DAB-4917-A8CB-756106CD4511}">
      <dgm:prSet/>
      <dgm:spPr/>
      <dgm:t>
        <a:bodyPr/>
        <a:lstStyle/>
        <a:p>
          <a:endParaRPr lang="en-US"/>
        </a:p>
      </dgm:t>
    </dgm:pt>
    <dgm:pt modelId="{C117C692-4DD3-41F8-9AD1-851BD3540D28}" type="sibTrans" cxnId="{0DBF3A03-9DAB-4917-A8CB-756106CD4511}">
      <dgm:prSet/>
      <dgm:spPr/>
      <dgm:t>
        <a:bodyPr/>
        <a:lstStyle/>
        <a:p>
          <a:endParaRPr lang="en-US"/>
        </a:p>
      </dgm:t>
    </dgm:pt>
    <dgm:pt modelId="{00E40920-5D33-492A-A6C1-81AE5D109D83}">
      <dgm:prSet/>
      <dgm:spPr/>
      <dgm:t>
        <a:bodyPr/>
        <a:lstStyle/>
        <a:p>
          <a:r>
            <a:rPr lang="en-US"/>
            <a:t>Không bởi thành tựu</a:t>
          </a:r>
        </a:p>
      </dgm:t>
    </dgm:pt>
    <dgm:pt modelId="{2021C34F-5EA7-4859-AB47-EA0B4B085BF9}" type="parTrans" cxnId="{6348C6F6-2CAB-469F-BBEA-6804C799FB08}">
      <dgm:prSet/>
      <dgm:spPr/>
      <dgm:t>
        <a:bodyPr/>
        <a:lstStyle/>
        <a:p>
          <a:endParaRPr lang="en-US"/>
        </a:p>
      </dgm:t>
    </dgm:pt>
    <dgm:pt modelId="{942E9840-4B9D-4480-8D97-F50E28369936}" type="sibTrans" cxnId="{6348C6F6-2CAB-469F-BBEA-6804C799FB08}">
      <dgm:prSet/>
      <dgm:spPr/>
      <dgm:t>
        <a:bodyPr/>
        <a:lstStyle/>
        <a:p>
          <a:endParaRPr lang="en-US"/>
        </a:p>
      </dgm:t>
    </dgm:pt>
    <dgm:pt modelId="{F1863C4B-BD64-43AA-8DDC-701F64966E34}">
      <dgm:prSet/>
      <dgm:spPr/>
      <dgm:t>
        <a:bodyPr/>
        <a:lstStyle/>
        <a:p>
          <a:r>
            <a:rPr lang="en-US"/>
            <a:t>Không lừa dối Chúa được</a:t>
          </a:r>
        </a:p>
      </dgm:t>
    </dgm:pt>
    <dgm:pt modelId="{B284A5FC-BE41-4AA5-8CAF-2407667D879E}" type="parTrans" cxnId="{EB0A0D6E-AD6C-4B0B-8CA3-A109A86EFF83}">
      <dgm:prSet/>
      <dgm:spPr/>
      <dgm:t>
        <a:bodyPr/>
        <a:lstStyle/>
        <a:p>
          <a:endParaRPr lang="en-US"/>
        </a:p>
      </dgm:t>
    </dgm:pt>
    <dgm:pt modelId="{DCA70864-E881-4749-B918-947796A50589}" type="sibTrans" cxnId="{EB0A0D6E-AD6C-4B0B-8CA3-A109A86EFF83}">
      <dgm:prSet/>
      <dgm:spPr/>
      <dgm:t>
        <a:bodyPr/>
        <a:lstStyle/>
        <a:p>
          <a:endParaRPr lang="en-US"/>
        </a:p>
      </dgm:t>
    </dgm:pt>
    <dgm:pt modelId="{45206137-7382-1F43-BA2F-1797D0939429}" type="pres">
      <dgm:prSet presAssocID="{5DB68C8E-ECD9-4878-8192-20DDC37170A9}" presName="vert0" presStyleCnt="0">
        <dgm:presLayoutVars>
          <dgm:dir/>
          <dgm:animOne val="branch"/>
          <dgm:animLvl val="lvl"/>
        </dgm:presLayoutVars>
      </dgm:prSet>
      <dgm:spPr/>
    </dgm:pt>
    <dgm:pt modelId="{5177161D-5AB2-FD42-B88F-4A9FC3CB6702}" type="pres">
      <dgm:prSet presAssocID="{C2328B95-4438-4495-8B21-671CE4DABEAA}" presName="thickLine" presStyleLbl="alignNode1" presStyleIdx="0" presStyleCnt="4"/>
      <dgm:spPr/>
    </dgm:pt>
    <dgm:pt modelId="{E7D34EC6-B01C-234A-9A82-7AC84A90FF56}" type="pres">
      <dgm:prSet presAssocID="{C2328B95-4438-4495-8B21-671CE4DABEAA}" presName="horz1" presStyleCnt="0"/>
      <dgm:spPr/>
    </dgm:pt>
    <dgm:pt modelId="{ECEE232D-FC6F-7343-8E7E-0553D69C3F93}" type="pres">
      <dgm:prSet presAssocID="{C2328B95-4438-4495-8B21-671CE4DABEAA}" presName="tx1" presStyleLbl="revTx" presStyleIdx="0" presStyleCnt="4"/>
      <dgm:spPr/>
    </dgm:pt>
    <dgm:pt modelId="{C3219DEA-6D4B-6F41-A7CA-16956AB70519}" type="pres">
      <dgm:prSet presAssocID="{C2328B95-4438-4495-8B21-671CE4DABEAA}" presName="vert1" presStyleCnt="0"/>
      <dgm:spPr/>
    </dgm:pt>
    <dgm:pt modelId="{DBB02F9F-60EA-8A41-85BC-74488F52C65C}" type="pres">
      <dgm:prSet presAssocID="{A1CB30F3-A382-4E73-B9AA-AEF9C1C3955B}" presName="thickLine" presStyleLbl="alignNode1" presStyleIdx="1" presStyleCnt="4"/>
      <dgm:spPr/>
    </dgm:pt>
    <dgm:pt modelId="{0412CC01-36F5-E04E-A94C-9879E6719FB4}" type="pres">
      <dgm:prSet presAssocID="{A1CB30F3-A382-4E73-B9AA-AEF9C1C3955B}" presName="horz1" presStyleCnt="0"/>
      <dgm:spPr/>
    </dgm:pt>
    <dgm:pt modelId="{3737EBAA-6CF3-F84E-8652-11A49609639D}" type="pres">
      <dgm:prSet presAssocID="{A1CB30F3-A382-4E73-B9AA-AEF9C1C3955B}" presName="tx1" presStyleLbl="revTx" presStyleIdx="1" presStyleCnt="4"/>
      <dgm:spPr/>
    </dgm:pt>
    <dgm:pt modelId="{920F3265-C4EC-6A4A-8B30-EFC50D563E64}" type="pres">
      <dgm:prSet presAssocID="{A1CB30F3-A382-4E73-B9AA-AEF9C1C3955B}" presName="vert1" presStyleCnt="0"/>
      <dgm:spPr/>
    </dgm:pt>
    <dgm:pt modelId="{D8282189-2E7E-AB48-862C-C182C028E3DB}" type="pres">
      <dgm:prSet presAssocID="{00E40920-5D33-492A-A6C1-81AE5D109D83}" presName="thickLine" presStyleLbl="alignNode1" presStyleIdx="2" presStyleCnt="4"/>
      <dgm:spPr/>
    </dgm:pt>
    <dgm:pt modelId="{4ACD1A95-4832-224E-9CB7-C7882761E08B}" type="pres">
      <dgm:prSet presAssocID="{00E40920-5D33-492A-A6C1-81AE5D109D83}" presName="horz1" presStyleCnt="0"/>
      <dgm:spPr/>
    </dgm:pt>
    <dgm:pt modelId="{4E35CE2C-543D-0A45-B2E1-CC229A7E043D}" type="pres">
      <dgm:prSet presAssocID="{00E40920-5D33-492A-A6C1-81AE5D109D83}" presName="tx1" presStyleLbl="revTx" presStyleIdx="2" presStyleCnt="4"/>
      <dgm:spPr/>
    </dgm:pt>
    <dgm:pt modelId="{53B28C0C-9EDE-5E4C-AE3C-70B3474D7E1B}" type="pres">
      <dgm:prSet presAssocID="{00E40920-5D33-492A-A6C1-81AE5D109D83}" presName="vert1" presStyleCnt="0"/>
      <dgm:spPr/>
    </dgm:pt>
    <dgm:pt modelId="{D3A35FB2-9712-F741-B978-9FDB6D97C025}" type="pres">
      <dgm:prSet presAssocID="{F1863C4B-BD64-43AA-8DDC-701F64966E34}" presName="thickLine" presStyleLbl="alignNode1" presStyleIdx="3" presStyleCnt="4"/>
      <dgm:spPr/>
    </dgm:pt>
    <dgm:pt modelId="{9F3147B9-C4CF-9C43-8080-5CAA58A8F579}" type="pres">
      <dgm:prSet presAssocID="{F1863C4B-BD64-43AA-8DDC-701F64966E34}" presName="horz1" presStyleCnt="0"/>
      <dgm:spPr/>
    </dgm:pt>
    <dgm:pt modelId="{21A433A0-932C-0848-B443-73722776333E}" type="pres">
      <dgm:prSet presAssocID="{F1863C4B-BD64-43AA-8DDC-701F64966E34}" presName="tx1" presStyleLbl="revTx" presStyleIdx="3" presStyleCnt="4"/>
      <dgm:spPr/>
    </dgm:pt>
    <dgm:pt modelId="{FC730DA7-01B7-0745-B091-FB7CC0D1FF32}" type="pres">
      <dgm:prSet presAssocID="{F1863C4B-BD64-43AA-8DDC-701F64966E34}" presName="vert1" presStyleCnt="0"/>
      <dgm:spPr/>
    </dgm:pt>
  </dgm:ptLst>
  <dgm:cxnLst>
    <dgm:cxn modelId="{0DBF3A03-9DAB-4917-A8CB-756106CD4511}" srcId="{5DB68C8E-ECD9-4878-8192-20DDC37170A9}" destId="{A1CB30F3-A382-4E73-B9AA-AEF9C1C3955B}" srcOrd="1" destOrd="0" parTransId="{41AA1DFD-BFB6-4D45-A89D-E89CD394BEF1}" sibTransId="{C117C692-4DD3-41F8-9AD1-851BD3540D28}"/>
    <dgm:cxn modelId="{ABFF0322-D4DB-874F-9F90-D019A40EC80F}" type="presOf" srcId="{00E40920-5D33-492A-A6C1-81AE5D109D83}" destId="{4E35CE2C-543D-0A45-B2E1-CC229A7E043D}" srcOrd="0" destOrd="0" presId="urn:microsoft.com/office/officeart/2008/layout/LinedList"/>
    <dgm:cxn modelId="{A3D6F24F-0304-F34B-A5A0-85884E05B2A5}" type="presOf" srcId="{C2328B95-4438-4495-8B21-671CE4DABEAA}" destId="{ECEE232D-FC6F-7343-8E7E-0553D69C3F93}" srcOrd="0" destOrd="0" presId="urn:microsoft.com/office/officeart/2008/layout/LinedList"/>
    <dgm:cxn modelId="{EB0A0D6E-AD6C-4B0B-8CA3-A109A86EFF83}" srcId="{5DB68C8E-ECD9-4878-8192-20DDC37170A9}" destId="{F1863C4B-BD64-43AA-8DDC-701F64966E34}" srcOrd="3" destOrd="0" parTransId="{B284A5FC-BE41-4AA5-8CAF-2407667D879E}" sibTransId="{DCA70864-E881-4749-B918-947796A50589}"/>
    <dgm:cxn modelId="{E9DF387B-2698-49A8-A200-99FB2EA19C25}" srcId="{5DB68C8E-ECD9-4878-8192-20DDC37170A9}" destId="{C2328B95-4438-4495-8B21-671CE4DABEAA}" srcOrd="0" destOrd="0" parTransId="{2C219860-0F3F-4FC6-958D-16FB0DD06D02}" sibTransId="{204111FF-5D0A-4AE5-9BED-87B58C90326B}"/>
    <dgm:cxn modelId="{D9259382-C35E-4847-ABF0-D79DF9F8E833}" type="presOf" srcId="{5DB68C8E-ECD9-4878-8192-20DDC37170A9}" destId="{45206137-7382-1F43-BA2F-1797D0939429}" srcOrd="0" destOrd="0" presId="urn:microsoft.com/office/officeart/2008/layout/LinedList"/>
    <dgm:cxn modelId="{80DB798F-277B-A341-9E25-014C100B1E36}" type="presOf" srcId="{A1CB30F3-A382-4E73-B9AA-AEF9C1C3955B}" destId="{3737EBAA-6CF3-F84E-8652-11A49609639D}" srcOrd="0" destOrd="0" presId="urn:microsoft.com/office/officeart/2008/layout/LinedList"/>
    <dgm:cxn modelId="{FA260E9B-D784-BE45-818C-03730535B273}" type="presOf" srcId="{F1863C4B-BD64-43AA-8DDC-701F64966E34}" destId="{21A433A0-932C-0848-B443-73722776333E}" srcOrd="0" destOrd="0" presId="urn:microsoft.com/office/officeart/2008/layout/LinedList"/>
    <dgm:cxn modelId="{6348C6F6-2CAB-469F-BBEA-6804C799FB08}" srcId="{5DB68C8E-ECD9-4878-8192-20DDC37170A9}" destId="{00E40920-5D33-492A-A6C1-81AE5D109D83}" srcOrd="2" destOrd="0" parTransId="{2021C34F-5EA7-4859-AB47-EA0B4B085BF9}" sibTransId="{942E9840-4B9D-4480-8D97-F50E28369936}"/>
    <dgm:cxn modelId="{77317EA6-24DD-3A46-83DD-5C1DD61BB479}" type="presParOf" srcId="{45206137-7382-1F43-BA2F-1797D0939429}" destId="{5177161D-5AB2-FD42-B88F-4A9FC3CB6702}" srcOrd="0" destOrd="0" presId="urn:microsoft.com/office/officeart/2008/layout/LinedList"/>
    <dgm:cxn modelId="{CC636257-CC5D-314B-B2DE-DF7D073F22A6}" type="presParOf" srcId="{45206137-7382-1F43-BA2F-1797D0939429}" destId="{E7D34EC6-B01C-234A-9A82-7AC84A90FF56}" srcOrd="1" destOrd="0" presId="urn:microsoft.com/office/officeart/2008/layout/LinedList"/>
    <dgm:cxn modelId="{FE3E2357-D93C-3A4F-ABE3-CDCF6117E110}" type="presParOf" srcId="{E7D34EC6-B01C-234A-9A82-7AC84A90FF56}" destId="{ECEE232D-FC6F-7343-8E7E-0553D69C3F93}" srcOrd="0" destOrd="0" presId="urn:microsoft.com/office/officeart/2008/layout/LinedList"/>
    <dgm:cxn modelId="{BB1DC79F-67BE-FD4F-8510-84BA1A399D71}" type="presParOf" srcId="{E7D34EC6-B01C-234A-9A82-7AC84A90FF56}" destId="{C3219DEA-6D4B-6F41-A7CA-16956AB70519}" srcOrd="1" destOrd="0" presId="urn:microsoft.com/office/officeart/2008/layout/LinedList"/>
    <dgm:cxn modelId="{632F6FB4-C0B8-8448-9FF7-5E6ADB6C66FA}" type="presParOf" srcId="{45206137-7382-1F43-BA2F-1797D0939429}" destId="{DBB02F9F-60EA-8A41-85BC-74488F52C65C}" srcOrd="2" destOrd="0" presId="urn:microsoft.com/office/officeart/2008/layout/LinedList"/>
    <dgm:cxn modelId="{D3D55993-4952-0040-BD62-F6369D114B79}" type="presParOf" srcId="{45206137-7382-1F43-BA2F-1797D0939429}" destId="{0412CC01-36F5-E04E-A94C-9879E6719FB4}" srcOrd="3" destOrd="0" presId="urn:microsoft.com/office/officeart/2008/layout/LinedList"/>
    <dgm:cxn modelId="{33C5B0D6-CD27-A04B-954A-AB8C9FDB14CB}" type="presParOf" srcId="{0412CC01-36F5-E04E-A94C-9879E6719FB4}" destId="{3737EBAA-6CF3-F84E-8652-11A49609639D}" srcOrd="0" destOrd="0" presId="urn:microsoft.com/office/officeart/2008/layout/LinedList"/>
    <dgm:cxn modelId="{79E4A7B8-FABF-4249-829F-EFB3539A48AB}" type="presParOf" srcId="{0412CC01-36F5-E04E-A94C-9879E6719FB4}" destId="{920F3265-C4EC-6A4A-8B30-EFC50D563E64}" srcOrd="1" destOrd="0" presId="urn:microsoft.com/office/officeart/2008/layout/LinedList"/>
    <dgm:cxn modelId="{CA92EA00-AD3E-6B45-A492-AAC138408CE1}" type="presParOf" srcId="{45206137-7382-1F43-BA2F-1797D0939429}" destId="{D8282189-2E7E-AB48-862C-C182C028E3DB}" srcOrd="4" destOrd="0" presId="urn:microsoft.com/office/officeart/2008/layout/LinedList"/>
    <dgm:cxn modelId="{766CC57B-5DA7-764B-B9A2-4BCB45298E18}" type="presParOf" srcId="{45206137-7382-1F43-BA2F-1797D0939429}" destId="{4ACD1A95-4832-224E-9CB7-C7882761E08B}" srcOrd="5" destOrd="0" presId="urn:microsoft.com/office/officeart/2008/layout/LinedList"/>
    <dgm:cxn modelId="{81C87308-F126-4A4D-80E8-BD937AA8B321}" type="presParOf" srcId="{4ACD1A95-4832-224E-9CB7-C7882761E08B}" destId="{4E35CE2C-543D-0A45-B2E1-CC229A7E043D}" srcOrd="0" destOrd="0" presId="urn:microsoft.com/office/officeart/2008/layout/LinedList"/>
    <dgm:cxn modelId="{9E982637-DBE1-394E-B347-131B5FB851F0}" type="presParOf" srcId="{4ACD1A95-4832-224E-9CB7-C7882761E08B}" destId="{53B28C0C-9EDE-5E4C-AE3C-70B3474D7E1B}" srcOrd="1" destOrd="0" presId="urn:microsoft.com/office/officeart/2008/layout/LinedList"/>
    <dgm:cxn modelId="{4B487B03-C6E5-F24F-B78F-7A42F1E301E1}" type="presParOf" srcId="{45206137-7382-1F43-BA2F-1797D0939429}" destId="{D3A35FB2-9712-F741-B978-9FDB6D97C025}" srcOrd="6" destOrd="0" presId="urn:microsoft.com/office/officeart/2008/layout/LinedList"/>
    <dgm:cxn modelId="{A8EB19DC-408B-CA4C-8334-6A9E0D398E37}" type="presParOf" srcId="{45206137-7382-1F43-BA2F-1797D0939429}" destId="{9F3147B9-C4CF-9C43-8080-5CAA58A8F579}" srcOrd="7" destOrd="0" presId="urn:microsoft.com/office/officeart/2008/layout/LinedList"/>
    <dgm:cxn modelId="{77B989E2-18AD-6F45-85B0-87A02D9823AA}" type="presParOf" srcId="{9F3147B9-C4CF-9C43-8080-5CAA58A8F579}" destId="{21A433A0-932C-0848-B443-73722776333E}" srcOrd="0" destOrd="0" presId="urn:microsoft.com/office/officeart/2008/layout/LinedList"/>
    <dgm:cxn modelId="{907425F1-0BC3-154C-B4A3-15318855AE58}" type="presParOf" srcId="{9F3147B9-C4CF-9C43-8080-5CAA58A8F579}" destId="{FC730DA7-01B7-0745-B091-FB7CC0D1FF32}"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FBF4FE-1E86-4AF0-8DBC-DB1D5A00A2EC}" type="doc">
      <dgm:prSet loTypeId="urn:microsoft.com/office/officeart/2005/8/layout/process4" loCatId="process" qsTypeId="urn:microsoft.com/office/officeart/2005/8/quickstyle/simple1" qsCatId="simple" csTypeId="urn:microsoft.com/office/officeart/2005/8/colors/colorful1" csCatId="colorful" phldr="1"/>
      <dgm:spPr/>
      <dgm:t>
        <a:bodyPr/>
        <a:lstStyle/>
        <a:p>
          <a:endParaRPr lang="en-US"/>
        </a:p>
      </dgm:t>
    </dgm:pt>
    <dgm:pt modelId="{2B18EC30-CF13-463A-B77C-C5D93E17B105}">
      <dgm:prSet/>
      <dgm:spPr/>
      <dgm:t>
        <a:bodyPr/>
        <a:lstStyle/>
        <a:p>
          <a:r>
            <a:rPr lang="vi-VN"/>
            <a:t>Kẻ yêu Chúa là kẻ vâng lời Ngài</a:t>
          </a:r>
          <a:endParaRPr lang="en-US"/>
        </a:p>
      </dgm:t>
    </dgm:pt>
    <dgm:pt modelId="{85130CCD-398A-4C7F-A4CA-CCCE6D7E7DBD}" type="parTrans" cxnId="{03DAE806-8662-4A3A-B417-18A6416F6D34}">
      <dgm:prSet/>
      <dgm:spPr/>
      <dgm:t>
        <a:bodyPr/>
        <a:lstStyle/>
        <a:p>
          <a:endParaRPr lang="en-US"/>
        </a:p>
      </dgm:t>
    </dgm:pt>
    <dgm:pt modelId="{3D22E614-740E-445C-A0AA-2FC0C5D09301}" type="sibTrans" cxnId="{03DAE806-8662-4A3A-B417-18A6416F6D34}">
      <dgm:prSet/>
      <dgm:spPr/>
      <dgm:t>
        <a:bodyPr/>
        <a:lstStyle/>
        <a:p>
          <a:endParaRPr lang="en-US"/>
        </a:p>
      </dgm:t>
    </dgm:pt>
    <dgm:pt modelId="{165106E7-EB2E-4DA8-831E-F41B926BC1F6}">
      <dgm:prSet/>
      <dgm:spPr/>
      <dgm:t>
        <a:bodyPr/>
        <a:lstStyle/>
        <a:p>
          <a:r>
            <a:rPr lang="vi-VN" dirty="0"/>
            <a:t>Kẻ vâng lời Ngài là người khôn ngoan, đặt cuộc đời mình trên Lời của Đức Chúa Trời.</a:t>
          </a:r>
          <a:endParaRPr lang="en-US" dirty="0"/>
        </a:p>
      </dgm:t>
    </dgm:pt>
    <dgm:pt modelId="{24B7202E-6271-4C8A-BD2D-5F82C684D77A}" type="parTrans" cxnId="{E7AE16E9-C095-4F83-88FC-38CCC32BBABB}">
      <dgm:prSet/>
      <dgm:spPr/>
      <dgm:t>
        <a:bodyPr/>
        <a:lstStyle/>
        <a:p>
          <a:endParaRPr lang="en-US"/>
        </a:p>
      </dgm:t>
    </dgm:pt>
    <dgm:pt modelId="{5C7EDFAE-2E5E-47FE-BB71-22AB00C61C4F}" type="sibTrans" cxnId="{E7AE16E9-C095-4F83-88FC-38CCC32BBABB}">
      <dgm:prSet/>
      <dgm:spPr/>
      <dgm:t>
        <a:bodyPr/>
        <a:lstStyle/>
        <a:p>
          <a:endParaRPr lang="en-US"/>
        </a:p>
      </dgm:t>
    </dgm:pt>
    <dgm:pt modelId="{61CAD8FE-BC51-8546-BC3A-3BACC4F0D462}" type="pres">
      <dgm:prSet presAssocID="{F8FBF4FE-1E86-4AF0-8DBC-DB1D5A00A2EC}" presName="Name0" presStyleCnt="0">
        <dgm:presLayoutVars>
          <dgm:dir/>
          <dgm:animLvl val="lvl"/>
          <dgm:resizeHandles val="exact"/>
        </dgm:presLayoutVars>
      </dgm:prSet>
      <dgm:spPr/>
    </dgm:pt>
    <dgm:pt modelId="{79EAD3FB-498C-CF4A-AB20-414FA400F7E9}" type="pres">
      <dgm:prSet presAssocID="{165106E7-EB2E-4DA8-831E-F41B926BC1F6}" presName="boxAndChildren" presStyleCnt="0"/>
      <dgm:spPr/>
    </dgm:pt>
    <dgm:pt modelId="{F9337D08-E840-4F44-8D2E-272B1F3320B4}" type="pres">
      <dgm:prSet presAssocID="{165106E7-EB2E-4DA8-831E-F41B926BC1F6}" presName="parentTextBox" presStyleLbl="node1" presStyleIdx="0" presStyleCnt="2"/>
      <dgm:spPr/>
    </dgm:pt>
    <dgm:pt modelId="{86527570-83D0-4740-96F3-0E4170F6E3D7}" type="pres">
      <dgm:prSet presAssocID="{3D22E614-740E-445C-A0AA-2FC0C5D09301}" presName="sp" presStyleCnt="0"/>
      <dgm:spPr/>
    </dgm:pt>
    <dgm:pt modelId="{F7E7404D-095C-8B4D-B128-7F99984D73E4}" type="pres">
      <dgm:prSet presAssocID="{2B18EC30-CF13-463A-B77C-C5D93E17B105}" presName="arrowAndChildren" presStyleCnt="0"/>
      <dgm:spPr/>
    </dgm:pt>
    <dgm:pt modelId="{2E750E05-D687-1B45-AF0B-C27A2DA109A3}" type="pres">
      <dgm:prSet presAssocID="{2B18EC30-CF13-463A-B77C-C5D93E17B105}" presName="parentTextArrow" presStyleLbl="node1" presStyleIdx="1" presStyleCnt="2"/>
      <dgm:spPr/>
    </dgm:pt>
  </dgm:ptLst>
  <dgm:cxnLst>
    <dgm:cxn modelId="{03DAE806-8662-4A3A-B417-18A6416F6D34}" srcId="{F8FBF4FE-1E86-4AF0-8DBC-DB1D5A00A2EC}" destId="{2B18EC30-CF13-463A-B77C-C5D93E17B105}" srcOrd="0" destOrd="0" parTransId="{85130CCD-398A-4C7F-A4CA-CCCE6D7E7DBD}" sibTransId="{3D22E614-740E-445C-A0AA-2FC0C5D09301}"/>
    <dgm:cxn modelId="{B404D912-F52C-CD49-9E60-BBAC920E23CE}" type="presOf" srcId="{2B18EC30-CF13-463A-B77C-C5D93E17B105}" destId="{2E750E05-D687-1B45-AF0B-C27A2DA109A3}" srcOrd="0" destOrd="0" presId="urn:microsoft.com/office/officeart/2005/8/layout/process4"/>
    <dgm:cxn modelId="{78D9C4D4-8CC4-D94D-8962-92A05CCB46DF}" type="presOf" srcId="{165106E7-EB2E-4DA8-831E-F41B926BC1F6}" destId="{F9337D08-E840-4F44-8D2E-272B1F3320B4}" srcOrd="0" destOrd="0" presId="urn:microsoft.com/office/officeart/2005/8/layout/process4"/>
    <dgm:cxn modelId="{E7AE16E9-C095-4F83-88FC-38CCC32BBABB}" srcId="{F8FBF4FE-1E86-4AF0-8DBC-DB1D5A00A2EC}" destId="{165106E7-EB2E-4DA8-831E-F41B926BC1F6}" srcOrd="1" destOrd="0" parTransId="{24B7202E-6271-4C8A-BD2D-5F82C684D77A}" sibTransId="{5C7EDFAE-2E5E-47FE-BB71-22AB00C61C4F}"/>
    <dgm:cxn modelId="{F65354ED-11D8-CF42-B5BB-673E823B2585}" type="presOf" srcId="{F8FBF4FE-1E86-4AF0-8DBC-DB1D5A00A2EC}" destId="{61CAD8FE-BC51-8546-BC3A-3BACC4F0D462}" srcOrd="0" destOrd="0" presId="urn:microsoft.com/office/officeart/2005/8/layout/process4"/>
    <dgm:cxn modelId="{C5C254A0-6AD1-A74D-B325-B59348F71876}" type="presParOf" srcId="{61CAD8FE-BC51-8546-BC3A-3BACC4F0D462}" destId="{79EAD3FB-498C-CF4A-AB20-414FA400F7E9}" srcOrd="0" destOrd="0" presId="urn:microsoft.com/office/officeart/2005/8/layout/process4"/>
    <dgm:cxn modelId="{6DFD4BEE-32EF-0E44-B15D-A5D46B0FD9A9}" type="presParOf" srcId="{79EAD3FB-498C-CF4A-AB20-414FA400F7E9}" destId="{F9337D08-E840-4F44-8D2E-272B1F3320B4}" srcOrd="0" destOrd="0" presId="urn:microsoft.com/office/officeart/2005/8/layout/process4"/>
    <dgm:cxn modelId="{9DB84D2D-D401-0B45-9D85-26BDA99FEDDD}" type="presParOf" srcId="{61CAD8FE-BC51-8546-BC3A-3BACC4F0D462}" destId="{86527570-83D0-4740-96F3-0E4170F6E3D7}" srcOrd="1" destOrd="0" presId="urn:microsoft.com/office/officeart/2005/8/layout/process4"/>
    <dgm:cxn modelId="{789757A2-AE39-9B4E-9EC4-00E308A010D3}" type="presParOf" srcId="{61CAD8FE-BC51-8546-BC3A-3BACC4F0D462}" destId="{F7E7404D-095C-8B4D-B128-7F99984D73E4}" srcOrd="2" destOrd="0" presId="urn:microsoft.com/office/officeart/2005/8/layout/process4"/>
    <dgm:cxn modelId="{4103F6F1-220C-2249-AB53-EC47DA00D61F}" type="presParOf" srcId="{F7E7404D-095C-8B4D-B128-7F99984D73E4}" destId="{2E750E05-D687-1B45-AF0B-C27A2DA109A3}"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A978BBB-75E5-41D4-8B49-8547EAE0FD3F}"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0E2337E-1002-40D0-B675-01B486849944}">
      <dgm:prSet/>
      <dgm:spPr/>
      <dgm:t>
        <a:bodyPr/>
        <a:lstStyle/>
        <a:p>
          <a:r>
            <a:rPr lang="vi-VN"/>
            <a:t>Cho điểm từ 1 đến 5 sau bài giãng trên núi (Các Giá trị Thiên đàng)</a:t>
          </a:r>
          <a:endParaRPr lang="en-US"/>
        </a:p>
      </dgm:t>
    </dgm:pt>
    <dgm:pt modelId="{C78D11FB-C5AF-4139-8551-633091EBBD62}" type="parTrans" cxnId="{15489935-AB83-4E79-B65A-3315312DC45A}">
      <dgm:prSet/>
      <dgm:spPr/>
      <dgm:t>
        <a:bodyPr/>
        <a:lstStyle/>
        <a:p>
          <a:endParaRPr lang="en-US"/>
        </a:p>
      </dgm:t>
    </dgm:pt>
    <dgm:pt modelId="{868FD247-F479-40CC-A072-FBEF67F3022F}" type="sibTrans" cxnId="{15489935-AB83-4E79-B65A-3315312DC45A}">
      <dgm:prSet/>
      <dgm:spPr/>
      <dgm:t>
        <a:bodyPr/>
        <a:lstStyle/>
        <a:p>
          <a:endParaRPr lang="en-US"/>
        </a:p>
      </dgm:t>
    </dgm:pt>
    <dgm:pt modelId="{8214427D-2DE7-4232-BF7F-E6015213D3FA}">
      <dgm:prSet/>
      <dgm:spPr/>
      <dgm:t>
        <a:bodyPr/>
        <a:lstStyle/>
        <a:p>
          <a:pPr>
            <a:buFont typeface="+mj-lt"/>
            <a:buAutoNum type="arabicPeriod"/>
          </a:pPr>
          <a:r>
            <a:rPr lang="vi-VN" dirty="0"/>
            <a:t> Không biết Chúa bảo mình phải vâng lời điều gì?</a:t>
          </a:r>
          <a:endParaRPr lang="en-US" dirty="0"/>
        </a:p>
      </dgm:t>
    </dgm:pt>
    <dgm:pt modelId="{45E96B63-79A3-419D-8152-66F12788D51A}" type="parTrans" cxnId="{DD2CD245-D3C8-4C4A-8EAA-408BE1110439}">
      <dgm:prSet/>
      <dgm:spPr/>
      <dgm:t>
        <a:bodyPr/>
        <a:lstStyle/>
        <a:p>
          <a:endParaRPr lang="en-US"/>
        </a:p>
      </dgm:t>
    </dgm:pt>
    <dgm:pt modelId="{AE7B086A-6B54-404C-B3BD-E14C473DFC81}" type="sibTrans" cxnId="{DD2CD245-D3C8-4C4A-8EAA-408BE1110439}">
      <dgm:prSet/>
      <dgm:spPr/>
      <dgm:t>
        <a:bodyPr/>
        <a:lstStyle/>
        <a:p>
          <a:endParaRPr lang="en-US"/>
        </a:p>
      </dgm:t>
    </dgm:pt>
    <dgm:pt modelId="{F3B9348D-F427-4BB8-A3FF-E60FB6C5216D}">
      <dgm:prSet/>
      <dgm:spPr/>
      <dgm:t>
        <a:bodyPr/>
        <a:lstStyle/>
        <a:p>
          <a:pPr>
            <a:buFont typeface="+mj-lt"/>
            <a:buAutoNum type="arabicPeriod"/>
          </a:pPr>
          <a:r>
            <a:rPr lang="vi-VN" dirty="0"/>
            <a:t> Lời Chúa dạy khó quá mình không làm nỗi</a:t>
          </a:r>
          <a:endParaRPr lang="en-US" dirty="0"/>
        </a:p>
      </dgm:t>
    </dgm:pt>
    <dgm:pt modelId="{147B7A3E-71B9-4C5C-9E61-78196838D34F}" type="parTrans" cxnId="{860E5E1F-C2ED-4904-8E0F-E21CFC175445}">
      <dgm:prSet/>
      <dgm:spPr/>
      <dgm:t>
        <a:bodyPr/>
        <a:lstStyle/>
        <a:p>
          <a:endParaRPr lang="en-US"/>
        </a:p>
      </dgm:t>
    </dgm:pt>
    <dgm:pt modelId="{8310D989-B831-4499-B4F3-5D9509FEC909}" type="sibTrans" cxnId="{860E5E1F-C2ED-4904-8E0F-E21CFC175445}">
      <dgm:prSet/>
      <dgm:spPr/>
      <dgm:t>
        <a:bodyPr/>
        <a:lstStyle/>
        <a:p>
          <a:endParaRPr lang="en-US"/>
        </a:p>
      </dgm:t>
    </dgm:pt>
    <dgm:pt modelId="{529BAE48-EF41-420F-9EB1-11A317FF4ABA}">
      <dgm:prSet/>
      <dgm:spPr/>
      <dgm:t>
        <a:bodyPr/>
        <a:lstStyle/>
        <a:p>
          <a:pPr>
            <a:buFont typeface="+mj-lt"/>
            <a:buAutoNum type="arabicPeriod"/>
          </a:pPr>
          <a:r>
            <a:rPr lang="vi-VN" dirty="0"/>
            <a:t> Mình chỉ vâng lời được một ít, từ 30-50% thôi</a:t>
          </a:r>
          <a:endParaRPr lang="en-US" dirty="0"/>
        </a:p>
      </dgm:t>
    </dgm:pt>
    <dgm:pt modelId="{23416017-A019-4C19-89CB-B0A09962C9B5}" type="parTrans" cxnId="{3DEC2312-1B55-4E9C-9637-502A699C1D3D}">
      <dgm:prSet/>
      <dgm:spPr/>
      <dgm:t>
        <a:bodyPr/>
        <a:lstStyle/>
        <a:p>
          <a:endParaRPr lang="en-US"/>
        </a:p>
      </dgm:t>
    </dgm:pt>
    <dgm:pt modelId="{76EA7B4F-4DD4-4DF3-8F4F-B5237F7CE5DC}" type="sibTrans" cxnId="{3DEC2312-1B55-4E9C-9637-502A699C1D3D}">
      <dgm:prSet/>
      <dgm:spPr/>
      <dgm:t>
        <a:bodyPr/>
        <a:lstStyle/>
        <a:p>
          <a:endParaRPr lang="en-US"/>
        </a:p>
      </dgm:t>
    </dgm:pt>
    <dgm:pt modelId="{F2914A06-7050-474C-9D8E-9C1D39F136B7}">
      <dgm:prSet/>
      <dgm:spPr/>
      <dgm:t>
        <a:bodyPr/>
        <a:lstStyle/>
        <a:p>
          <a:pPr>
            <a:buFont typeface="+mj-lt"/>
            <a:buAutoNum type="arabicPeriod"/>
          </a:pPr>
          <a:r>
            <a:rPr lang="vi-VN" dirty="0"/>
            <a:t> Mình đã vâng lời Ngài, nhưng còn một vài điều đang tranh chiến (50-70%)</a:t>
          </a:r>
          <a:endParaRPr lang="en-US" dirty="0"/>
        </a:p>
      </dgm:t>
    </dgm:pt>
    <dgm:pt modelId="{A5B2C51F-FFCE-4D43-8388-B1E2875861FB}" type="parTrans" cxnId="{EEF8035D-A79D-4276-8AA7-CB919B82F9CD}">
      <dgm:prSet/>
      <dgm:spPr/>
      <dgm:t>
        <a:bodyPr/>
        <a:lstStyle/>
        <a:p>
          <a:endParaRPr lang="en-US"/>
        </a:p>
      </dgm:t>
    </dgm:pt>
    <dgm:pt modelId="{66461DBA-0B93-4675-A58F-227F7AEDF44E}" type="sibTrans" cxnId="{EEF8035D-A79D-4276-8AA7-CB919B82F9CD}">
      <dgm:prSet/>
      <dgm:spPr/>
      <dgm:t>
        <a:bodyPr/>
        <a:lstStyle/>
        <a:p>
          <a:endParaRPr lang="en-US"/>
        </a:p>
      </dgm:t>
    </dgm:pt>
    <dgm:pt modelId="{0618860D-A1F5-416F-A728-189E03A8998E}">
      <dgm:prSet/>
      <dgm:spPr/>
      <dgm:t>
        <a:bodyPr/>
        <a:lstStyle/>
        <a:p>
          <a:pPr>
            <a:buFont typeface="+mj-lt"/>
            <a:buAutoNum type="arabicPeriod"/>
          </a:pPr>
          <a:r>
            <a:rPr lang="vi-VN" dirty="0"/>
            <a:t> Mình đã sống như lời Chúa dạy. Quyết định đi theo khuôn mẫu Ngài.</a:t>
          </a:r>
          <a:endParaRPr lang="en-US" dirty="0"/>
        </a:p>
      </dgm:t>
    </dgm:pt>
    <dgm:pt modelId="{7A98DB2A-C74A-4937-A3AF-76AE5A5CF59B}" type="parTrans" cxnId="{DD385300-B808-48C8-90BD-410168B9A672}">
      <dgm:prSet/>
      <dgm:spPr/>
      <dgm:t>
        <a:bodyPr/>
        <a:lstStyle/>
        <a:p>
          <a:endParaRPr lang="en-US"/>
        </a:p>
      </dgm:t>
    </dgm:pt>
    <dgm:pt modelId="{3E2F9E3F-38E1-4FDF-9CE2-1637A28DA835}" type="sibTrans" cxnId="{DD385300-B808-48C8-90BD-410168B9A672}">
      <dgm:prSet/>
      <dgm:spPr/>
      <dgm:t>
        <a:bodyPr/>
        <a:lstStyle/>
        <a:p>
          <a:endParaRPr lang="en-US"/>
        </a:p>
      </dgm:t>
    </dgm:pt>
    <dgm:pt modelId="{11D048F5-92EA-0446-A9E5-B60AC9849322}" type="pres">
      <dgm:prSet presAssocID="{2A978BBB-75E5-41D4-8B49-8547EAE0FD3F}" presName="linear" presStyleCnt="0">
        <dgm:presLayoutVars>
          <dgm:animLvl val="lvl"/>
          <dgm:resizeHandles val="exact"/>
        </dgm:presLayoutVars>
      </dgm:prSet>
      <dgm:spPr/>
    </dgm:pt>
    <dgm:pt modelId="{1AD833D4-2708-2041-8E12-6E9D56087EF2}" type="pres">
      <dgm:prSet presAssocID="{B0E2337E-1002-40D0-B675-01B486849944}" presName="parentText" presStyleLbl="node1" presStyleIdx="0" presStyleCnt="1">
        <dgm:presLayoutVars>
          <dgm:chMax val="0"/>
          <dgm:bulletEnabled val="1"/>
        </dgm:presLayoutVars>
      </dgm:prSet>
      <dgm:spPr/>
    </dgm:pt>
    <dgm:pt modelId="{878AA427-BAA0-8642-A68B-9C7E3F6D7076}" type="pres">
      <dgm:prSet presAssocID="{B0E2337E-1002-40D0-B675-01B486849944}" presName="childText" presStyleLbl="revTx" presStyleIdx="0" presStyleCnt="1">
        <dgm:presLayoutVars>
          <dgm:bulletEnabled val="1"/>
        </dgm:presLayoutVars>
      </dgm:prSet>
      <dgm:spPr/>
    </dgm:pt>
  </dgm:ptLst>
  <dgm:cxnLst>
    <dgm:cxn modelId="{DD385300-B808-48C8-90BD-410168B9A672}" srcId="{B0E2337E-1002-40D0-B675-01B486849944}" destId="{0618860D-A1F5-416F-A728-189E03A8998E}" srcOrd="4" destOrd="0" parTransId="{7A98DB2A-C74A-4937-A3AF-76AE5A5CF59B}" sibTransId="{3E2F9E3F-38E1-4FDF-9CE2-1637A28DA835}"/>
    <dgm:cxn modelId="{3DEC2312-1B55-4E9C-9637-502A699C1D3D}" srcId="{B0E2337E-1002-40D0-B675-01B486849944}" destId="{529BAE48-EF41-420F-9EB1-11A317FF4ABA}" srcOrd="2" destOrd="0" parTransId="{23416017-A019-4C19-89CB-B0A09962C9B5}" sibTransId="{76EA7B4F-4DD4-4DF3-8F4F-B5237F7CE5DC}"/>
    <dgm:cxn modelId="{E6B9D813-0410-C94B-8DE8-3B6289A1F3FC}" type="presOf" srcId="{F2914A06-7050-474C-9D8E-9C1D39F136B7}" destId="{878AA427-BAA0-8642-A68B-9C7E3F6D7076}" srcOrd="0" destOrd="3" presId="urn:microsoft.com/office/officeart/2005/8/layout/vList2"/>
    <dgm:cxn modelId="{860E5E1F-C2ED-4904-8E0F-E21CFC175445}" srcId="{B0E2337E-1002-40D0-B675-01B486849944}" destId="{F3B9348D-F427-4BB8-A3FF-E60FB6C5216D}" srcOrd="1" destOrd="0" parTransId="{147B7A3E-71B9-4C5C-9E61-78196838D34F}" sibTransId="{8310D989-B831-4499-B4F3-5D9509FEC909}"/>
    <dgm:cxn modelId="{15489935-AB83-4E79-B65A-3315312DC45A}" srcId="{2A978BBB-75E5-41D4-8B49-8547EAE0FD3F}" destId="{B0E2337E-1002-40D0-B675-01B486849944}" srcOrd="0" destOrd="0" parTransId="{C78D11FB-C5AF-4139-8551-633091EBBD62}" sibTransId="{868FD247-F479-40CC-A072-FBEF67F3022F}"/>
    <dgm:cxn modelId="{DD2CD245-D3C8-4C4A-8EAA-408BE1110439}" srcId="{B0E2337E-1002-40D0-B675-01B486849944}" destId="{8214427D-2DE7-4232-BF7F-E6015213D3FA}" srcOrd="0" destOrd="0" parTransId="{45E96B63-79A3-419D-8152-66F12788D51A}" sibTransId="{AE7B086A-6B54-404C-B3BD-E14C473DFC81}"/>
    <dgm:cxn modelId="{EEF8035D-A79D-4276-8AA7-CB919B82F9CD}" srcId="{B0E2337E-1002-40D0-B675-01B486849944}" destId="{F2914A06-7050-474C-9D8E-9C1D39F136B7}" srcOrd="3" destOrd="0" parTransId="{A5B2C51F-FFCE-4D43-8388-B1E2875861FB}" sibTransId="{66461DBA-0B93-4675-A58F-227F7AEDF44E}"/>
    <dgm:cxn modelId="{5EE16A65-F2F9-694C-9916-6C88307CB196}" type="presOf" srcId="{529BAE48-EF41-420F-9EB1-11A317FF4ABA}" destId="{878AA427-BAA0-8642-A68B-9C7E3F6D7076}" srcOrd="0" destOrd="2" presId="urn:microsoft.com/office/officeart/2005/8/layout/vList2"/>
    <dgm:cxn modelId="{FAC6186B-5B88-4D4A-9512-CAD7894D6D83}" type="presOf" srcId="{2A978BBB-75E5-41D4-8B49-8547EAE0FD3F}" destId="{11D048F5-92EA-0446-A9E5-B60AC9849322}" srcOrd="0" destOrd="0" presId="urn:microsoft.com/office/officeart/2005/8/layout/vList2"/>
    <dgm:cxn modelId="{23E1E37D-4940-694C-869F-2C3E6FBEEA97}" type="presOf" srcId="{8214427D-2DE7-4232-BF7F-E6015213D3FA}" destId="{878AA427-BAA0-8642-A68B-9C7E3F6D7076}" srcOrd="0" destOrd="0" presId="urn:microsoft.com/office/officeart/2005/8/layout/vList2"/>
    <dgm:cxn modelId="{0529958B-2BEE-304C-9149-7D0B45E27889}" type="presOf" srcId="{B0E2337E-1002-40D0-B675-01B486849944}" destId="{1AD833D4-2708-2041-8E12-6E9D56087EF2}" srcOrd="0" destOrd="0" presId="urn:microsoft.com/office/officeart/2005/8/layout/vList2"/>
    <dgm:cxn modelId="{FD9987B6-0AC4-084E-9D74-274676132FE1}" type="presOf" srcId="{0618860D-A1F5-416F-A728-189E03A8998E}" destId="{878AA427-BAA0-8642-A68B-9C7E3F6D7076}" srcOrd="0" destOrd="4" presId="urn:microsoft.com/office/officeart/2005/8/layout/vList2"/>
    <dgm:cxn modelId="{BBDD53D2-6FD3-9540-B2C9-F4424E7FFB7F}" type="presOf" srcId="{F3B9348D-F427-4BB8-A3FF-E60FB6C5216D}" destId="{878AA427-BAA0-8642-A68B-9C7E3F6D7076}" srcOrd="0" destOrd="1" presId="urn:microsoft.com/office/officeart/2005/8/layout/vList2"/>
    <dgm:cxn modelId="{DEE65243-BA87-1049-B317-083F0E3158EF}" type="presParOf" srcId="{11D048F5-92EA-0446-A9E5-B60AC9849322}" destId="{1AD833D4-2708-2041-8E12-6E9D56087EF2}" srcOrd="0" destOrd="0" presId="urn:microsoft.com/office/officeart/2005/8/layout/vList2"/>
    <dgm:cxn modelId="{A7F559DD-FD5B-D34C-8833-A32CA18DCB62}" type="presParOf" srcId="{11D048F5-92EA-0446-A9E5-B60AC9849322}" destId="{878AA427-BAA0-8642-A68B-9C7E3F6D7076}"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286FC6-690D-409F-8135-D6ED3F61E0F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D256CE0C-2A2C-4ADB-972E-AA075200E0DB}">
      <dgm:prSet/>
      <dgm:spPr/>
      <dgm:t>
        <a:bodyPr/>
        <a:lstStyle/>
        <a:p>
          <a:r>
            <a:rPr lang="en-US" dirty="0"/>
            <a:t>1. </a:t>
          </a:r>
          <a:r>
            <a:rPr lang="en-US" dirty="0" err="1"/>
            <a:t>Bạn</a:t>
          </a:r>
          <a:r>
            <a:rPr lang="en-US" dirty="0"/>
            <a:t> </a:t>
          </a:r>
          <a:r>
            <a:rPr lang="en-US" dirty="0" err="1"/>
            <a:t>có</a:t>
          </a:r>
          <a:r>
            <a:rPr lang="en-US" dirty="0"/>
            <a:t> </a:t>
          </a:r>
          <a:r>
            <a:rPr lang="en-US" dirty="0" err="1"/>
            <a:t>trãi</a:t>
          </a:r>
          <a:r>
            <a:rPr lang="en-US" dirty="0"/>
            <a:t> </a:t>
          </a:r>
          <a:r>
            <a:rPr lang="en-US" dirty="0" err="1"/>
            <a:t>nghiệm</a:t>
          </a:r>
          <a:r>
            <a:rPr lang="en-US" dirty="0"/>
            <a:t> </a:t>
          </a:r>
          <a:r>
            <a:rPr lang="en-US" dirty="0" err="1"/>
            <a:t>nào</a:t>
          </a:r>
          <a:r>
            <a:rPr lang="en-US" dirty="0"/>
            <a:t> </a:t>
          </a:r>
          <a:r>
            <a:rPr lang="en-US" dirty="0" err="1"/>
            <a:t>để</a:t>
          </a:r>
          <a:r>
            <a:rPr lang="en-US" dirty="0"/>
            <a:t> chia </a:t>
          </a:r>
          <a:r>
            <a:rPr lang="en-US" dirty="0" err="1"/>
            <a:t>sẻ</a:t>
          </a:r>
          <a:r>
            <a:rPr lang="en-US" dirty="0"/>
            <a:t> </a:t>
          </a:r>
          <a:r>
            <a:rPr lang="en-US" dirty="0" err="1"/>
            <a:t>về</a:t>
          </a:r>
          <a:r>
            <a:rPr lang="en-US" dirty="0"/>
            <a:t> </a:t>
          </a:r>
          <a:r>
            <a:rPr lang="en-US" dirty="0" err="1"/>
            <a:t>sự</a:t>
          </a:r>
          <a:r>
            <a:rPr lang="en-US" dirty="0"/>
            <a:t> </a:t>
          </a:r>
          <a:r>
            <a:rPr lang="en-US" dirty="0" err="1"/>
            <a:t>trả</a:t>
          </a:r>
          <a:r>
            <a:rPr lang="en-US" dirty="0"/>
            <a:t> </a:t>
          </a:r>
          <a:r>
            <a:rPr lang="en-US" dirty="0" err="1"/>
            <a:t>lời</a:t>
          </a:r>
          <a:r>
            <a:rPr lang="en-US" dirty="0"/>
            <a:t> </a:t>
          </a:r>
          <a:r>
            <a:rPr lang="en-US" dirty="0" err="1"/>
            <a:t>của</a:t>
          </a:r>
          <a:r>
            <a:rPr lang="en-US" dirty="0"/>
            <a:t> </a:t>
          </a:r>
          <a:r>
            <a:rPr lang="en-US" dirty="0" err="1"/>
            <a:t>Chúa</a:t>
          </a:r>
          <a:r>
            <a:rPr lang="en-US" dirty="0"/>
            <a:t> </a:t>
          </a:r>
          <a:r>
            <a:rPr lang="en-US" dirty="0" err="1"/>
            <a:t>vượt</a:t>
          </a:r>
          <a:r>
            <a:rPr lang="en-US" dirty="0"/>
            <a:t> </a:t>
          </a:r>
          <a:r>
            <a:rPr lang="en-US" dirty="0" err="1"/>
            <a:t>quá</a:t>
          </a:r>
          <a:r>
            <a:rPr lang="en-US" dirty="0"/>
            <a:t> </a:t>
          </a:r>
          <a:r>
            <a:rPr lang="en-US" dirty="0" err="1"/>
            <a:t>sự</a:t>
          </a:r>
          <a:r>
            <a:rPr lang="en-US" dirty="0"/>
            <a:t> </a:t>
          </a:r>
          <a:r>
            <a:rPr lang="en-US" dirty="0" err="1"/>
            <a:t>cầu</a:t>
          </a:r>
          <a:r>
            <a:rPr lang="en-US" dirty="0"/>
            <a:t> </a:t>
          </a:r>
          <a:r>
            <a:rPr lang="en-US" dirty="0" err="1"/>
            <a:t>xin</a:t>
          </a:r>
          <a:r>
            <a:rPr lang="en-US" dirty="0"/>
            <a:t> </a:t>
          </a:r>
          <a:r>
            <a:rPr lang="en-US" dirty="0" err="1"/>
            <a:t>của</a:t>
          </a:r>
          <a:r>
            <a:rPr lang="en-US" dirty="0"/>
            <a:t> </a:t>
          </a:r>
          <a:r>
            <a:rPr lang="en-US" dirty="0" err="1"/>
            <a:t>mình</a:t>
          </a:r>
          <a:r>
            <a:rPr lang="en-US" dirty="0"/>
            <a:t>?</a:t>
          </a:r>
        </a:p>
      </dgm:t>
    </dgm:pt>
    <dgm:pt modelId="{DD9273CD-3553-4449-843F-645630A1CA61}" type="parTrans" cxnId="{2A752CF5-8E6A-4694-9DD6-8B657929916E}">
      <dgm:prSet/>
      <dgm:spPr/>
      <dgm:t>
        <a:bodyPr/>
        <a:lstStyle/>
        <a:p>
          <a:endParaRPr lang="en-US"/>
        </a:p>
      </dgm:t>
    </dgm:pt>
    <dgm:pt modelId="{0D7B78E9-28F4-4386-9F4F-3E08EBDCEAF3}" type="sibTrans" cxnId="{2A752CF5-8E6A-4694-9DD6-8B657929916E}">
      <dgm:prSet/>
      <dgm:spPr/>
      <dgm:t>
        <a:bodyPr/>
        <a:lstStyle/>
        <a:p>
          <a:endParaRPr lang="en-US"/>
        </a:p>
      </dgm:t>
    </dgm:pt>
    <dgm:pt modelId="{A5014F25-9BA7-40CD-B1E5-361ED5021DD0}">
      <dgm:prSet/>
      <dgm:spPr/>
      <dgm:t>
        <a:bodyPr/>
        <a:lstStyle/>
        <a:p>
          <a:r>
            <a:rPr lang="en-US" dirty="0"/>
            <a:t>2. </a:t>
          </a:r>
          <a:r>
            <a:rPr lang="en-US" dirty="0" err="1"/>
            <a:t>Có</a:t>
          </a:r>
          <a:r>
            <a:rPr lang="en-US" dirty="0"/>
            <a:t> </a:t>
          </a:r>
          <a:r>
            <a:rPr lang="en-US" dirty="0" err="1"/>
            <a:t>phải</a:t>
          </a:r>
          <a:r>
            <a:rPr lang="en-US" dirty="0"/>
            <a:t> </a:t>
          </a:r>
          <a:r>
            <a:rPr lang="en-US" dirty="0" err="1"/>
            <a:t>bất</a:t>
          </a:r>
          <a:r>
            <a:rPr lang="en-US" dirty="0"/>
            <a:t> </a:t>
          </a:r>
          <a:r>
            <a:rPr lang="en-US" dirty="0" err="1"/>
            <a:t>cứ</a:t>
          </a:r>
          <a:r>
            <a:rPr lang="en-US" dirty="0"/>
            <a:t> </a:t>
          </a:r>
          <a:r>
            <a:rPr lang="en-US" dirty="0" err="1"/>
            <a:t>lúc</a:t>
          </a:r>
          <a:r>
            <a:rPr lang="en-US" dirty="0"/>
            <a:t> </a:t>
          </a:r>
          <a:r>
            <a:rPr lang="en-US" dirty="0" err="1"/>
            <a:t>nào</a:t>
          </a:r>
          <a:r>
            <a:rPr lang="en-US" dirty="0"/>
            <a:t> </a:t>
          </a:r>
          <a:r>
            <a:rPr lang="en-US" dirty="0" err="1"/>
            <a:t>người</a:t>
          </a:r>
          <a:r>
            <a:rPr lang="en-US" dirty="0"/>
            <a:t> </a:t>
          </a:r>
          <a:r>
            <a:rPr lang="en-US" dirty="0" err="1"/>
            <a:t>khác</a:t>
          </a:r>
          <a:r>
            <a:rPr lang="en-US" dirty="0"/>
            <a:t> </a:t>
          </a:r>
          <a:r>
            <a:rPr lang="en-US" dirty="0" err="1"/>
            <a:t>cũng</a:t>
          </a:r>
          <a:r>
            <a:rPr lang="en-US" dirty="0"/>
            <a:t> </a:t>
          </a:r>
          <a:r>
            <a:rPr lang="en-US" dirty="0" err="1"/>
            <a:t>đáp</a:t>
          </a:r>
          <a:r>
            <a:rPr lang="en-US" dirty="0"/>
            <a:t> </a:t>
          </a:r>
          <a:r>
            <a:rPr lang="en-US" dirty="0" err="1"/>
            <a:t>lại</a:t>
          </a:r>
          <a:r>
            <a:rPr lang="en-US" dirty="0"/>
            <a:t> </a:t>
          </a:r>
          <a:r>
            <a:rPr lang="en-US" dirty="0" err="1"/>
            <a:t>tương</a:t>
          </a:r>
          <a:r>
            <a:rPr lang="en-US" dirty="0"/>
            <a:t> </a:t>
          </a:r>
          <a:r>
            <a:rPr lang="en-US" dirty="0" err="1"/>
            <a:t>xứng</a:t>
          </a:r>
          <a:r>
            <a:rPr lang="en-US" dirty="0"/>
            <a:t> </a:t>
          </a:r>
          <a:r>
            <a:rPr lang="en-US" dirty="0" err="1"/>
            <a:t>với</a:t>
          </a:r>
          <a:r>
            <a:rPr lang="en-US" dirty="0"/>
            <a:t> </a:t>
          </a:r>
          <a:r>
            <a:rPr lang="en-US" dirty="0" err="1"/>
            <a:t>điều</a:t>
          </a:r>
          <a:r>
            <a:rPr lang="en-US" dirty="0"/>
            <a:t> </a:t>
          </a:r>
          <a:r>
            <a:rPr lang="en-US" dirty="0" err="1"/>
            <a:t>chúng</a:t>
          </a:r>
          <a:r>
            <a:rPr lang="en-US" dirty="0"/>
            <a:t> ta </a:t>
          </a:r>
          <a:r>
            <a:rPr lang="en-US" dirty="0" err="1"/>
            <a:t>làm</a:t>
          </a:r>
          <a:r>
            <a:rPr lang="en-US" dirty="0"/>
            <a:t> </a:t>
          </a:r>
          <a:r>
            <a:rPr lang="en-US" dirty="0" err="1"/>
            <a:t>tốt</a:t>
          </a:r>
          <a:r>
            <a:rPr lang="en-US" dirty="0"/>
            <a:t> </a:t>
          </a:r>
          <a:r>
            <a:rPr lang="en-US" dirty="0" err="1"/>
            <a:t>cho</a:t>
          </a:r>
          <a:r>
            <a:rPr lang="en-US" dirty="0"/>
            <a:t> </a:t>
          </a:r>
          <a:r>
            <a:rPr lang="en-US" dirty="0" err="1"/>
            <a:t>họ</a:t>
          </a:r>
          <a:r>
            <a:rPr lang="en-US" dirty="0"/>
            <a:t> </a:t>
          </a:r>
          <a:r>
            <a:rPr lang="en-US" dirty="0" err="1"/>
            <a:t>không</a:t>
          </a:r>
          <a:r>
            <a:rPr lang="en-US" dirty="0"/>
            <a:t>? </a:t>
          </a:r>
          <a:r>
            <a:rPr lang="en-US" dirty="0" err="1"/>
            <a:t>Nếu</a:t>
          </a:r>
          <a:r>
            <a:rPr lang="en-US" dirty="0"/>
            <a:t> </a:t>
          </a:r>
          <a:r>
            <a:rPr lang="en-US" dirty="0" err="1"/>
            <a:t>không</a:t>
          </a:r>
          <a:r>
            <a:rPr lang="en-US" dirty="0"/>
            <a:t>, </a:t>
          </a:r>
          <a:r>
            <a:rPr lang="en-US" dirty="0" err="1"/>
            <a:t>chúng</a:t>
          </a:r>
          <a:r>
            <a:rPr lang="en-US" dirty="0"/>
            <a:t> ta </a:t>
          </a:r>
          <a:r>
            <a:rPr lang="en-US" dirty="0" err="1"/>
            <a:t>nghĩ</a:t>
          </a:r>
          <a:r>
            <a:rPr lang="en-US" dirty="0"/>
            <a:t> </a:t>
          </a:r>
          <a:r>
            <a:rPr lang="en-US" dirty="0" err="1"/>
            <a:t>sao</a:t>
          </a:r>
          <a:r>
            <a:rPr lang="en-US" dirty="0"/>
            <a:t>? </a:t>
          </a:r>
          <a:r>
            <a:rPr lang="en-US" dirty="0" err="1"/>
            <a:t>Nếu</a:t>
          </a:r>
          <a:r>
            <a:rPr lang="en-US" dirty="0"/>
            <a:t> </a:t>
          </a:r>
          <a:r>
            <a:rPr lang="en-US" dirty="0" err="1"/>
            <a:t>có</a:t>
          </a:r>
          <a:r>
            <a:rPr lang="en-US" dirty="0"/>
            <a:t>, </a:t>
          </a:r>
          <a:r>
            <a:rPr lang="en-US" dirty="0" err="1"/>
            <a:t>chúng</a:t>
          </a:r>
          <a:r>
            <a:rPr lang="en-US" dirty="0"/>
            <a:t> ta </a:t>
          </a:r>
          <a:r>
            <a:rPr lang="en-US" dirty="0" err="1"/>
            <a:t>nghĩ</a:t>
          </a:r>
          <a:r>
            <a:rPr lang="en-US" dirty="0"/>
            <a:t> </a:t>
          </a:r>
          <a:r>
            <a:rPr lang="en-US" dirty="0" err="1"/>
            <a:t>gì</a:t>
          </a:r>
          <a:r>
            <a:rPr lang="en-US" dirty="0"/>
            <a:t>?</a:t>
          </a:r>
        </a:p>
      </dgm:t>
    </dgm:pt>
    <dgm:pt modelId="{C636ACEA-B96A-4F86-BD8E-1BE4D74B0776}" type="parTrans" cxnId="{D962AADD-8A02-4FCC-BD2F-9BA3D9F40343}">
      <dgm:prSet/>
      <dgm:spPr/>
      <dgm:t>
        <a:bodyPr/>
        <a:lstStyle/>
        <a:p>
          <a:endParaRPr lang="en-US"/>
        </a:p>
      </dgm:t>
    </dgm:pt>
    <dgm:pt modelId="{00501237-E8E4-434E-BDD8-C881667710F9}" type="sibTrans" cxnId="{D962AADD-8A02-4FCC-BD2F-9BA3D9F40343}">
      <dgm:prSet/>
      <dgm:spPr/>
      <dgm:t>
        <a:bodyPr/>
        <a:lstStyle/>
        <a:p>
          <a:endParaRPr lang="en-US"/>
        </a:p>
      </dgm:t>
    </dgm:pt>
    <dgm:pt modelId="{EEFF4377-8A67-42A7-9AC0-6DE24A04EF1D}">
      <dgm:prSet/>
      <dgm:spPr/>
      <dgm:t>
        <a:bodyPr/>
        <a:lstStyle/>
        <a:p>
          <a:r>
            <a:rPr lang="en-US" dirty="0"/>
            <a:t>3. </a:t>
          </a:r>
          <a:r>
            <a:rPr lang="en-US" dirty="0" err="1"/>
            <a:t>Vì</a:t>
          </a:r>
          <a:r>
            <a:rPr lang="en-US" dirty="0"/>
            <a:t> </a:t>
          </a:r>
          <a:r>
            <a:rPr lang="en-US" dirty="0" err="1"/>
            <a:t>sao</a:t>
          </a:r>
          <a:r>
            <a:rPr lang="en-US" dirty="0"/>
            <a:t> </a:t>
          </a:r>
          <a:r>
            <a:rPr lang="en-US" dirty="0" err="1"/>
            <a:t>ngày</a:t>
          </a:r>
          <a:r>
            <a:rPr lang="en-US" dirty="0"/>
            <a:t> nay </a:t>
          </a:r>
          <a:r>
            <a:rPr lang="en-US" dirty="0" err="1"/>
            <a:t>có</a:t>
          </a:r>
          <a:r>
            <a:rPr lang="en-US" dirty="0"/>
            <a:t> </a:t>
          </a:r>
          <a:r>
            <a:rPr lang="en-US" dirty="0" err="1"/>
            <a:t>qúa</a:t>
          </a:r>
          <a:r>
            <a:rPr lang="en-US" dirty="0"/>
            <a:t> </a:t>
          </a:r>
          <a:r>
            <a:rPr lang="en-US" dirty="0" err="1"/>
            <a:t>nhiều</a:t>
          </a:r>
          <a:r>
            <a:rPr lang="en-US" dirty="0"/>
            <a:t> </a:t>
          </a:r>
          <a:r>
            <a:rPr lang="en-US" dirty="0" err="1"/>
            <a:t>tà</a:t>
          </a:r>
          <a:r>
            <a:rPr lang="en-US" dirty="0"/>
            <a:t> </a:t>
          </a:r>
          <a:r>
            <a:rPr lang="en-US" dirty="0" err="1"/>
            <a:t>giáo</a:t>
          </a:r>
          <a:r>
            <a:rPr lang="en-US" dirty="0"/>
            <a:t> </a:t>
          </a:r>
          <a:r>
            <a:rPr lang="en-US" dirty="0" err="1"/>
            <a:t>gieo</a:t>
          </a:r>
          <a:r>
            <a:rPr lang="en-US" dirty="0"/>
            <a:t> </a:t>
          </a:r>
          <a:r>
            <a:rPr lang="en-US" dirty="0" err="1"/>
            <a:t>rắc</a:t>
          </a:r>
          <a:r>
            <a:rPr lang="en-US" dirty="0"/>
            <a:t> </a:t>
          </a:r>
          <a:r>
            <a:rPr lang="en-US" dirty="0" err="1"/>
            <a:t>điều</a:t>
          </a:r>
          <a:r>
            <a:rPr lang="en-US" dirty="0"/>
            <a:t> </a:t>
          </a:r>
          <a:r>
            <a:rPr lang="en-US" dirty="0" err="1"/>
            <a:t>sai</a:t>
          </a:r>
          <a:r>
            <a:rPr lang="en-US" dirty="0"/>
            <a:t> </a:t>
          </a:r>
          <a:r>
            <a:rPr lang="en-US" dirty="0" err="1"/>
            <a:t>trật</a:t>
          </a:r>
          <a:r>
            <a:rPr lang="en-US" dirty="0"/>
            <a:t> </a:t>
          </a:r>
          <a:r>
            <a:rPr lang="en-US" dirty="0" err="1"/>
            <a:t>với</a:t>
          </a:r>
          <a:r>
            <a:rPr lang="en-US" dirty="0"/>
            <a:t> </a:t>
          </a:r>
          <a:r>
            <a:rPr lang="en-US" dirty="0" err="1"/>
            <a:t>lẽ</a:t>
          </a:r>
          <a:r>
            <a:rPr lang="en-US" dirty="0"/>
            <a:t> </a:t>
          </a:r>
          <a:r>
            <a:rPr lang="en-US" dirty="0" err="1"/>
            <a:t>thật</a:t>
          </a:r>
          <a:r>
            <a:rPr lang="en-US" dirty="0"/>
            <a:t> </a:t>
          </a:r>
          <a:r>
            <a:rPr lang="en-US" dirty="0" err="1"/>
            <a:t>mà</a:t>
          </a:r>
          <a:r>
            <a:rPr lang="en-US" dirty="0"/>
            <a:t> </a:t>
          </a:r>
          <a:r>
            <a:rPr lang="en-US" dirty="0" err="1"/>
            <a:t>nhiều</a:t>
          </a:r>
          <a:r>
            <a:rPr lang="en-US" dirty="0"/>
            <a:t> </a:t>
          </a:r>
          <a:r>
            <a:rPr lang="en-US" dirty="0" err="1"/>
            <a:t>tín</a:t>
          </a:r>
          <a:r>
            <a:rPr lang="en-US" dirty="0"/>
            <a:t> </a:t>
          </a:r>
          <a:r>
            <a:rPr lang="en-US" dirty="0" err="1"/>
            <a:t>đồ</a:t>
          </a:r>
          <a:r>
            <a:rPr lang="en-US" dirty="0"/>
            <a:t> </a:t>
          </a:r>
          <a:r>
            <a:rPr lang="en-US" dirty="0" err="1"/>
            <a:t>vãn</a:t>
          </a:r>
          <a:r>
            <a:rPr lang="en-US" dirty="0"/>
            <a:t> tin </a:t>
          </a:r>
          <a:r>
            <a:rPr lang="en-US" dirty="0" err="1"/>
            <a:t>theo</a:t>
          </a:r>
          <a:r>
            <a:rPr lang="en-US" dirty="0"/>
            <a:t>?</a:t>
          </a:r>
        </a:p>
      </dgm:t>
    </dgm:pt>
    <dgm:pt modelId="{517295CB-1CA9-4F6D-B87F-48933AE2F604}" type="parTrans" cxnId="{3752520A-0520-48EE-94B2-23DE5B50D393}">
      <dgm:prSet/>
      <dgm:spPr/>
      <dgm:t>
        <a:bodyPr/>
        <a:lstStyle/>
        <a:p>
          <a:endParaRPr lang="en-US"/>
        </a:p>
      </dgm:t>
    </dgm:pt>
    <dgm:pt modelId="{85064F9B-AFAA-4DCD-9531-46C530AE4C4B}" type="sibTrans" cxnId="{3752520A-0520-48EE-94B2-23DE5B50D393}">
      <dgm:prSet/>
      <dgm:spPr/>
      <dgm:t>
        <a:bodyPr/>
        <a:lstStyle/>
        <a:p>
          <a:endParaRPr lang="en-US"/>
        </a:p>
      </dgm:t>
    </dgm:pt>
    <dgm:pt modelId="{19FF700B-2F23-4327-8F38-B3A5505CF340}">
      <dgm:prSet/>
      <dgm:spPr/>
      <dgm:t>
        <a:bodyPr/>
        <a:lstStyle/>
        <a:p>
          <a:r>
            <a:rPr lang="en-US" dirty="0"/>
            <a:t>4. </a:t>
          </a:r>
          <a:r>
            <a:rPr lang="en-US" dirty="0" err="1"/>
            <a:t>Vì</a:t>
          </a:r>
          <a:r>
            <a:rPr lang="en-US" dirty="0"/>
            <a:t> </a:t>
          </a:r>
          <a:r>
            <a:rPr lang="en-US" dirty="0" err="1"/>
            <a:t>sao</a:t>
          </a:r>
          <a:r>
            <a:rPr lang="en-US" dirty="0"/>
            <a:t> </a:t>
          </a:r>
          <a:r>
            <a:rPr lang="en-US" dirty="0" err="1"/>
            <a:t>sự</a:t>
          </a:r>
          <a:r>
            <a:rPr lang="en-US" dirty="0"/>
            <a:t> </a:t>
          </a:r>
          <a:r>
            <a:rPr lang="en-US" dirty="0" err="1"/>
            <a:t>vâng</a:t>
          </a:r>
          <a:r>
            <a:rPr lang="en-US" dirty="0"/>
            <a:t> </a:t>
          </a:r>
          <a:r>
            <a:rPr lang="en-US" dirty="0" err="1"/>
            <a:t>lời</a:t>
          </a:r>
          <a:r>
            <a:rPr lang="en-US" dirty="0"/>
            <a:t> </a:t>
          </a:r>
          <a:r>
            <a:rPr lang="en-US" dirty="0" err="1"/>
            <a:t>Chúa</a:t>
          </a:r>
          <a:r>
            <a:rPr lang="en-US" dirty="0"/>
            <a:t> </a:t>
          </a:r>
          <a:r>
            <a:rPr lang="en-US" dirty="0" err="1"/>
            <a:t>quan</a:t>
          </a:r>
          <a:r>
            <a:rPr lang="en-US" dirty="0"/>
            <a:t> </a:t>
          </a:r>
          <a:r>
            <a:rPr lang="en-US" dirty="0" err="1"/>
            <a:t>trọng</a:t>
          </a:r>
          <a:r>
            <a:rPr lang="en-US" dirty="0"/>
            <a:t> </a:t>
          </a:r>
          <a:r>
            <a:rPr lang="en-US" dirty="0" err="1"/>
            <a:t>hơn</a:t>
          </a:r>
          <a:r>
            <a:rPr lang="en-US" dirty="0"/>
            <a:t> </a:t>
          </a:r>
          <a:r>
            <a:rPr lang="en-US" dirty="0" err="1"/>
            <a:t>lời</a:t>
          </a:r>
          <a:r>
            <a:rPr lang="en-US" dirty="0"/>
            <a:t> </a:t>
          </a:r>
          <a:r>
            <a:rPr lang="en-US" dirty="0" err="1"/>
            <a:t>nói</a:t>
          </a:r>
          <a:r>
            <a:rPr lang="en-US" dirty="0"/>
            <a:t> </a:t>
          </a:r>
          <a:r>
            <a:rPr lang="en-US" dirty="0" err="1"/>
            <a:t>thiêng</a:t>
          </a:r>
          <a:r>
            <a:rPr lang="en-US" dirty="0"/>
            <a:t> </a:t>
          </a:r>
          <a:r>
            <a:rPr lang="en-US" dirty="0" err="1"/>
            <a:t>liêng</a:t>
          </a:r>
          <a:r>
            <a:rPr lang="en-US" dirty="0"/>
            <a:t>, </a:t>
          </a:r>
          <a:r>
            <a:rPr lang="en-US" dirty="0" err="1"/>
            <a:t>thành</a:t>
          </a:r>
          <a:r>
            <a:rPr lang="en-US" dirty="0"/>
            <a:t> </a:t>
          </a:r>
          <a:r>
            <a:rPr lang="en-US" dirty="0" err="1"/>
            <a:t>tích</a:t>
          </a:r>
          <a:r>
            <a:rPr lang="en-US" dirty="0"/>
            <a:t> </a:t>
          </a:r>
          <a:r>
            <a:rPr lang="en-US" dirty="0" err="1"/>
            <a:t>về</a:t>
          </a:r>
          <a:r>
            <a:rPr lang="en-US" dirty="0"/>
            <a:t> </a:t>
          </a:r>
          <a:r>
            <a:rPr lang="en-US" dirty="0" err="1"/>
            <a:t>đạo</a:t>
          </a:r>
          <a:r>
            <a:rPr lang="en-US" dirty="0"/>
            <a:t> </a:t>
          </a:r>
          <a:r>
            <a:rPr lang="en-US" dirty="0" err="1"/>
            <a:t>đức</a:t>
          </a:r>
          <a:r>
            <a:rPr lang="en-US" dirty="0"/>
            <a:t> </a:t>
          </a:r>
          <a:r>
            <a:rPr lang="en-US" dirty="0" err="1"/>
            <a:t>và</a:t>
          </a:r>
          <a:r>
            <a:rPr lang="en-US" dirty="0"/>
            <a:t> </a:t>
          </a:r>
          <a:r>
            <a:rPr lang="en-US" dirty="0" err="1"/>
            <a:t>ngay</a:t>
          </a:r>
          <a:r>
            <a:rPr lang="en-US" dirty="0"/>
            <a:t> </a:t>
          </a:r>
          <a:r>
            <a:rPr lang="en-US" dirty="0" err="1"/>
            <a:t>cã</a:t>
          </a:r>
          <a:r>
            <a:rPr lang="en-US" dirty="0"/>
            <a:t> </a:t>
          </a:r>
          <a:r>
            <a:rPr lang="en-US" dirty="0" err="1"/>
            <a:t>phép</a:t>
          </a:r>
          <a:r>
            <a:rPr lang="en-US" dirty="0"/>
            <a:t> </a:t>
          </a:r>
          <a:r>
            <a:rPr lang="en-US" dirty="0" err="1"/>
            <a:t>lạ</a:t>
          </a:r>
          <a:r>
            <a:rPr lang="en-US" dirty="0"/>
            <a:t>?</a:t>
          </a:r>
        </a:p>
      </dgm:t>
    </dgm:pt>
    <dgm:pt modelId="{2A5D67D4-87BF-4176-9DB7-680915FF89E0}" type="parTrans" cxnId="{ED4BB92A-62E3-461F-96D7-3B6AA6B83167}">
      <dgm:prSet/>
      <dgm:spPr/>
      <dgm:t>
        <a:bodyPr/>
        <a:lstStyle/>
        <a:p>
          <a:endParaRPr lang="en-US"/>
        </a:p>
      </dgm:t>
    </dgm:pt>
    <dgm:pt modelId="{B03BC7A0-A282-489A-8790-5044755CE341}" type="sibTrans" cxnId="{ED4BB92A-62E3-461F-96D7-3B6AA6B83167}">
      <dgm:prSet/>
      <dgm:spPr/>
      <dgm:t>
        <a:bodyPr/>
        <a:lstStyle/>
        <a:p>
          <a:endParaRPr lang="en-US"/>
        </a:p>
      </dgm:t>
    </dgm:pt>
    <dgm:pt modelId="{21BCA335-3FC7-854E-A69E-8E23642EB0A8}" type="pres">
      <dgm:prSet presAssocID="{B2286FC6-690D-409F-8135-D6ED3F61E0FE}" presName="vert0" presStyleCnt="0">
        <dgm:presLayoutVars>
          <dgm:dir/>
          <dgm:animOne val="branch"/>
          <dgm:animLvl val="lvl"/>
        </dgm:presLayoutVars>
      </dgm:prSet>
      <dgm:spPr/>
    </dgm:pt>
    <dgm:pt modelId="{F7C364B6-D398-274A-9AB2-9F70D9DF3B8B}" type="pres">
      <dgm:prSet presAssocID="{D256CE0C-2A2C-4ADB-972E-AA075200E0DB}" presName="thickLine" presStyleLbl="alignNode1" presStyleIdx="0" presStyleCnt="4"/>
      <dgm:spPr/>
    </dgm:pt>
    <dgm:pt modelId="{4C4D967E-36FB-EE4D-9E17-1C6F229BBF03}" type="pres">
      <dgm:prSet presAssocID="{D256CE0C-2A2C-4ADB-972E-AA075200E0DB}" presName="horz1" presStyleCnt="0"/>
      <dgm:spPr/>
    </dgm:pt>
    <dgm:pt modelId="{8E01D653-BB5C-AB4F-910A-ECF9F355E0AC}" type="pres">
      <dgm:prSet presAssocID="{D256CE0C-2A2C-4ADB-972E-AA075200E0DB}" presName="tx1" presStyleLbl="revTx" presStyleIdx="0" presStyleCnt="4"/>
      <dgm:spPr/>
    </dgm:pt>
    <dgm:pt modelId="{B893CE6D-798E-5C43-8B3A-0F78B66373AF}" type="pres">
      <dgm:prSet presAssocID="{D256CE0C-2A2C-4ADB-972E-AA075200E0DB}" presName="vert1" presStyleCnt="0"/>
      <dgm:spPr/>
    </dgm:pt>
    <dgm:pt modelId="{83D4D310-8EDF-024A-B22F-B4CAF3A6F1DA}" type="pres">
      <dgm:prSet presAssocID="{A5014F25-9BA7-40CD-B1E5-361ED5021DD0}" presName="thickLine" presStyleLbl="alignNode1" presStyleIdx="1" presStyleCnt="4"/>
      <dgm:spPr/>
    </dgm:pt>
    <dgm:pt modelId="{5CA367F8-6D97-8A47-BBE6-73997EDB327A}" type="pres">
      <dgm:prSet presAssocID="{A5014F25-9BA7-40CD-B1E5-361ED5021DD0}" presName="horz1" presStyleCnt="0"/>
      <dgm:spPr/>
    </dgm:pt>
    <dgm:pt modelId="{538A43D7-5CF8-2B40-BFDA-AD2046071D90}" type="pres">
      <dgm:prSet presAssocID="{A5014F25-9BA7-40CD-B1E5-361ED5021DD0}" presName="tx1" presStyleLbl="revTx" presStyleIdx="1" presStyleCnt="4"/>
      <dgm:spPr/>
    </dgm:pt>
    <dgm:pt modelId="{9F797F86-FF21-5F49-8F43-137D218A5935}" type="pres">
      <dgm:prSet presAssocID="{A5014F25-9BA7-40CD-B1E5-361ED5021DD0}" presName="vert1" presStyleCnt="0"/>
      <dgm:spPr/>
    </dgm:pt>
    <dgm:pt modelId="{7E37E645-8C7E-8342-A6BF-44453BCBFB24}" type="pres">
      <dgm:prSet presAssocID="{EEFF4377-8A67-42A7-9AC0-6DE24A04EF1D}" presName="thickLine" presStyleLbl="alignNode1" presStyleIdx="2" presStyleCnt="4"/>
      <dgm:spPr/>
    </dgm:pt>
    <dgm:pt modelId="{973C7F81-B294-6F48-986F-BBBFFFA4F3C8}" type="pres">
      <dgm:prSet presAssocID="{EEFF4377-8A67-42A7-9AC0-6DE24A04EF1D}" presName="horz1" presStyleCnt="0"/>
      <dgm:spPr/>
    </dgm:pt>
    <dgm:pt modelId="{7EABA7C4-1870-A645-932E-D9AE6A205395}" type="pres">
      <dgm:prSet presAssocID="{EEFF4377-8A67-42A7-9AC0-6DE24A04EF1D}" presName="tx1" presStyleLbl="revTx" presStyleIdx="2" presStyleCnt="4"/>
      <dgm:spPr/>
    </dgm:pt>
    <dgm:pt modelId="{7A2666B3-33FA-204E-8A5B-D209CE34FCF3}" type="pres">
      <dgm:prSet presAssocID="{EEFF4377-8A67-42A7-9AC0-6DE24A04EF1D}" presName="vert1" presStyleCnt="0"/>
      <dgm:spPr/>
    </dgm:pt>
    <dgm:pt modelId="{51FA2F9B-CF47-894A-85E4-36F8A9FAEC4C}" type="pres">
      <dgm:prSet presAssocID="{19FF700B-2F23-4327-8F38-B3A5505CF340}" presName="thickLine" presStyleLbl="alignNode1" presStyleIdx="3" presStyleCnt="4"/>
      <dgm:spPr/>
    </dgm:pt>
    <dgm:pt modelId="{7307B6FF-ACD4-1942-B560-331E59EB6CD9}" type="pres">
      <dgm:prSet presAssocID="{19FF700B-2F23-4327-8F38-B3A5505CF340}" presName="horz1" presStyleCnt="0"/>
      <dgm:spPr/>
    </dgm:pt>
    <dgm:pt modelId="{595127B6-C2E8-1648-9258-1ACF91FDB7B0}" type="pres">
      <dgm:prSet presAssocID="{19FF700B-2F23-4327-8F38-B3A5505CF340}" presName="tx1" presStyleLbl="revTx" presStyleIdx="3" presStyleCnt="4"/>
      <dgm:spPr/>
    </dgm:pt>
    <dgm:pt modelId="{F5761488-1DC6-4545-8977-BDB9497A581D}" type="pres">
      <dgm:prSet presAssocID="{19FF700B-2F23-4327-8F38-B3A5505CF340}" presName="vert1" presStyleCnt="0"/>
      <dgm:spPr/>
    </dgm:pt>
  </dgm:ptLst>
  <dgm:cxnLst>
    <dgm:cxn modelId="{3752520A-0520-48EE-94B2-23DE5B50D393}" srcId="{B2286FC6-690D-409F-8135-D6ED3F61E0FE}" destId="{EEFF4377-8A67-42A7-9AC0-6DE24A04EF1D}" srcOrd="2" destOrd="0" parTransId="{517295CB-1CA9-4F6D-B87F-48933AE2F604}" sibTransId="{85064F9B-AFAA-4DCD-9531-46C530AE4C4B}"/>
    <dgm:cxn modelId="{ED4BB92A-62E3-461F-96D7-3B6AA6B83167}" srcId="{B2286FC6-690D-409F-8135-D6ED3F61E0FE}" destId="{19FF700B-2F23-4327-8F38-B3A5505CF340}" srcOrd="3" destOrd="0" parTransId="{2A5D67D4-87BF-4176-9DB7-680915FF89E0}" sibTransId="{B03BC7A0-A282-489A-8790-5044755CE341}"/>
    <dgm:cxn modelId="{743D229C-E4AE-1145-B1EF-78446F28AC6B}" type="presOf" srcId="{EEFF4377-8A67-42A7-9AC0-6DE24A04EF1D}" destId="{7EABA7C4-1870-A645-932E-D9AE6A205395}" srcOrd="0" destOrd="0" presId="urn:microsoft.com/office/officeart/2008/layout/LinedList"/>
    <dgm:cxn modelId="{1BB9869F-8A5F-B143-9324-ED0536D505E0}" type="presOf" srcId="{B2286FC6-690D-409F-8135-D6ED3F61E0FE}" destId="{21BCA335-3FC7-854E-A69E-8E23642EB0A8}" srcOrd="0" destOrd="0" presId="urn:microsoft.com/office/officeart/2008/layout/LinedList"/>
    <dgm:cxn modelId="{965287CF-860B-914E-9BF2-7F4C626200F6}" type="presOf" srcId="{D256CE0C-2A2C-4ADB-972E-AA075200E0DB}" destId="{8E01D653-BB5C-AB4F-910A-ECF9F355E0AC}" srcOrd="0" destOrd="0" presId="urn:microsoft.com/office/officeart/2008/layout/LinedList"/>
    <dgm:cxn modelId="{D962AADD-8A02-4FCC-BD2F-9BA3D9F40343}" srcId="{B2286FC6-690D-409F-8135-D6ED3F61E0FE}" destId="{A5014F25-9BA7-40CD-B1E5-361ED5021DD0}" srcOrd="1" destOrd="0" parTransId="{C636ACEA-B96A-4F86-BD8E-1BE4D74B0776}" sibTransId="{00501237-E8E4-434E-BDD8-C881667710F9}"/>
    <dgm:cxn modelId="{A2AEBEEB-097A-7C40-8C7C-AAA7A62D08C3}" type="presOf" srcId="{A5014F25-9BA7-40CD-B1E5-361ED5021DD0}" destId="{538A43D7-5CF8-2B40-BFDA-AD2046071D90}" srcOrd="0" destOrd="0" presId="urn:microsoft.com/office/officeart/2008/layout/LinedList"/>
    <dgm:cxn modelId="{2A752CF5-8E6A-4694-9DD6-8B657929916E}" srcId="{B2286FC6-690D-409F-8135-D6ED3F61E0FE}" destId="{D256CE0C-2A2C-4ADB-972E-AA075200E0DB}" srcOrd="0" destOrd="0" parTransId="{DD9273CD-3553-4449-843F-645630A1CA61}" sibTransId="{0D7B78E9-28F4-4386-9F4F-3E08EBDCEAF3}"/>
    <dgm:cxn modelId="{A08C83F8-7CF4-E342-8F16-32A2432ADF28}" type="presOf" srcId="{19FF700B-2F23-4327-8F38-B3A5505CF340}" destId="{595127B6-C2E8-1648-9258-1ACF91FDB7B0}" srcOrd="0" destOrd="0" presId="urn:microsoft.com/office/officeart/2008/layout/LinedList"/>
    <dgm:cxn modelId="{2AB25C4D-DD37-E94E-A399-4D3F8DB7B037}" type="presParOf" srcId="{21BCA335-3FC7-854E-A69E-8E23642EB0A8}" destId="{F7C364B6-D398-274A-9AB2-9F70D9DF3B8B}" srcOrd="0" destOrd="0" presId="urn:microsoft.com/office/officeart/2008/layout/LinedList"/>
    <dgm:cxn modelId="{0FEF5FAB-41F6-9B4F-9DC9-F4F430CA3AE9}" type="presParOf" srcId="{21BCA335-3FC7-854E-A69E-8E23642EB0A8}" destId="{4C4D967E-36FB-EE4D-9E17-1C6F229BBF03}" srcOrd="1" destOrd="0" presId="urn:microsoft.com/office/officeart/2008/layout/LinedList"/>
    <dgm:cxn modelId="{6007383A-A624-8946-A8FD-FB4CF89AE704}" type="presParOf" srcId="{4C4D967E-36FB-EE4D-9E17-1C6F229BBF03}" destId="{8E01D653-BB5C-AB4F-910A-ECF9F355E0AC}" srcOrd="0" destOrd="0" presId="urn:microsoft.com/office/officeart/2008/layout/LinedList"/>
    <dgm:cxn modelId="{679D855E-16E1-C747-BD8C-566935A0FF3A}" type="presParOf" srcId="{4C4D967E-36FB-EE4D-9E17-1C6F229BBF03}" destId="{B893CE6D-798E-5C43-8B3A-0F78B66373AF}" srcOrd="1" destOrd="0" presId="urn:microsoft.com/office/officeart/2008/layout/LinedList"/>
    <dgm:cxn modelId="{C314EF07-41F5-374E-AFB8-19A627D9D226}" type="presParOf" srcId="{21BCA335-3FC7-854E-A69E-8E23642EB0A8}" destId="{83D4D310-8EDF-024A-B22F-B4CAF3A6F1DA}" srcOrd="2" destOrd="0" presId="urn:microsoft.com/office/officeart/2008/layout/LinedList"/>
    <dgm:cxn modelId="{2FE8434A-F902-DF49-9AD1-4DB970C8A8CF}" type="presParOf" srcId="{21BCA335-3FC7-854E-A69E-8E23642EB0A8}" destId="{5CA367F8-6D97-8A47-BBE6-73997EDB327A}" srcOrd="3" destOrd="0" presId="urn:microsoft.com/office/officeart/2008/layout/LinedList"/>
    <dgm:cxn modelId="{262968DE-27A6-FC43-A261-808C391760BB}" type="presParOf" srcId="{5CA367F8-6D97-8A47-BBE6-73997EDB327A}" destId="{538A43D7-5CF8-2B40-BFDA-AD2046071D90}" srcOrd="0" destOrd="0" presId="urn:microsoft.com/office/officeart/2008/layout/LinedList"/>
    <dgm:cxn modelId="{891A232F-7AE6-6744-BF74-4321D2FB2EBA}" type="presParOf" srcId="{5CA367F8-6D97-8A47-BBE6-73997EDB327A}" destId="{9F797F86-FF21-5F49-8F43-137D218A5935}" srcOrd="1" destOrd="0" presId="urn:microsoft.com/office/officeart/2008/layout/LinedList"/>
    <dgm:cxn modelId="{13729D09-7C4A-C145-96DE-C1706937DCD1}" type="presParOf" srcId="{21BCA335-3FC7-854E-A69E-8E23642EB0A8}" destId="{7E37E645-8C7E-8342-A6BF-44453BCBFB24}" srcOrd="4" destOrd="0" presId="urn:microsoft.com/office/officeart/2008/layout/LinedList"/>
    <dgm:cxn modelId="{D651159E-1D86-BB42-923C-CED101690FD3}" type="presParOf" srcId="{21BCA335-3FC7-854E-A69E-8E23642EB0A8}" destId="{973C7F81-B294-6F48-986F-BBBFFFA4F3C8}" srcOrd="5" destOrd="0" presId="urn:microsoft.com/office/officeart/2008/layout/LinedList"/>
    <dgm:cxn modelId="{ACD86DA7-1B0E-C645-AE33-A01701EA830B}" type="presParOf" srcId="{973C7F81-B294-6F48-986F-BBBFFFA4F3C8}" destId="{7EABA7C4-1870-A645-932E-D9AE6A205395}" srcOrd="0" destOrd="0" presId="urn:microsoft.com/office/officeart/2008/layout/LinedList"/>
    <dgm:cxn modelId="{CABC0A26-031C-FC49-B21B-10A9761FD644}" type="presParOf" srcId="{973C7F81-B294-6F48-986F-BBBFFFA4F3C8}" destId="{7A2666B3-33FA-204E-8A5B-D209CE34FCF3}" srcOrd="1" destOrd="0" presId="urn:microsoft.com/office/officeart/2008/layout/LinedList"/>
    <dgm:cxn modelId="{CD39DA0D-4E59-6B45-84ED-B4DB95BAD5D4}" type="presParOf" srcId="{21BCA335-3FC7-854E-A69E-8E23642EB0A8}" destId="{51FA2F9B-CF47-894A-85E4-36F8A9FAEC4C}" srcOrd="6" destOrd="0" presId="urn:microsoft.com/office/officeart/2008/layout/LinedList"/>
    <dgm:cxn modelId="{E5F0B3B6-119E-7B48-BBB3-9B9F2190AFC7}" type="presParOf" srcId="{21BCA335-3FC7-854E-A69E-8E23642EB0A8}" destId="{7307B6FF-ACD4-1942-B560-331E59EB6CD9}" srcOrd="7" destOrd="0" presId="urn:microsoft.com/office/officeart/2008/layout/LinedList"/>
    <dgm:cxn modelId="{748773B0-D721-874F-8C56-6B4C4B975E02}" type="presParOf" srcId="{7307B6FF-ACD4-1942-B560-331E59EB6CD9}" destId="{595127B6-C2E8-1648-9258-1ACF91FDB7B0}" srcOrd="0" destOrd="0" presId="urn:microsoft.com/office/officeart/2008/layout/LinedList"/>
    <dgm:cxn modelId="{D232BCDD-A7F8-B942-8299-813507F789BA}" type="presParOf" srcId="{7307B6FF-ACD4-1942-B560-331E59EB6CD9}" destId="{F5761488-1DC6-4545-8977-BDB9497A581D}"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DCAB43-4550-2A4C-B638-0E2038DD5BA0}">
      <dsp:nvSpPr>
        <dsp:cNvPr id="0" name=""/>
        <dsp:cNvSpPr/>
      </dsp:nvSpPr>
      <dsp:spPr>
        <a:xfrm>
          <a:off x="861" y="62"/>
          <a:ext cx="3490919" cy="4189103"/>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4825" tIns="0" rIns="344825" bIns="330200" numCol="1" spcCol="1270" anchor="t" anchorCtr="0">
          <a:noAutofit/>
        </a:bodyPr>
        <a:lstStyle/>
        <a:p>
          <a:pPr marL="0" lvl="0" indent="0" algn="l" defTabSz="1111250">
            <a:lnSpc>
              <a:spcPct val="90000"/>
            </a:lnSpc>
            <a:spcBef>
              <a:spcPct val="0"/>
            </a:spcBef>
            <a:spcAft>
              <a:spcPct val="35000"/>
            </a:spcAft>
            <a:buNone/>
          </a:pPr>
          <a:r>
            <a:rPr lang="vi-VN" sz="2500" kern="1200"/>
            <a:t>Không phải nói về chúng ta nhưng nói về Chúa là Cha trên trời</a:t>
          </a:r>
          <a:endParaRPr lang="en-US" sz="2500" kern="1200"/>
        </a:p>
      </dsp:txBody>
      <dsp:txXfrm>
        <a:off x="861" y="1675704"/>
        <a:ext cx="3490919" cy="2513461"/>
      </dsp:txXfrm>
    </dsp:sp>
    <dsp:sp modelId="{ACE42645-194E-1149-8023-A4C827CC6145}">
      <dsp:nvSpPr>
        <dsp:cNvPr id="0" name=""/>
        <dsp:cNvSpPr/>
      </dsp:nvSpPr>
      <dsp:spPr>
        <a:xfrm>
          <a:off x="861" y="62"/>
          <a:ext cx="3490919" cy="167564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4825" tIns="165100" rIns="344825"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61" y="62"/>
        <a:ext cx="3490919" cy="1675641"/>
      </dsp:txXfrm>
    </dsp:sp>
    <dsp:sp modelId="{D9247DAC-3B35-E24A-8348-7F1484D43C7F}">
      <dsp:nvSpPr>
        <dsp:cNvPr id="0" name=""/>
        <dsp:cNvSpPr/>
      </dsp:nvSpPr>
      <dsp:spPr>
        <a:xfrm>
          <a:off x="3771054" y="62"/>
          <a:ext cx="3490919" cy="4189103"/>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4825" tIns="0" rIns="344825" bIns="330200" numCol="1" spcCol="1270" anchor="t" anchorCtr="0">
          <a:noAutofit/>
        </a:bodyPr>
        <a:lstStyle/>
        <a:p>
          <a:pPr marL="0" lvl="0" indent="0" algn="l" defTabSz="1111250">
            <a:lnSpc>
              <a:spcPct val="90000"/>
            </a:lnSpc>
            <a:spcBef>
              <a:spcPct val="0"/>
            </a:spcBef>
            <a:spcAft>
              <a:spcPct val="35000"/>
            </a:spcAft>
            <a:buNone/>
          </a:pPr>
          <a:r>
            <a:rPr lang="vi-VN" sz="2500" kern="1200" dirty="0"/>
            <a:t>Không chỉ cho nhu cầu chúng ta nhưng là sự bảo đảm chắc chắn về sự quan tâm của Ngài, Cha nhân từ.</a:t>
          </a:r>
          <a:endParaRPr lang="en-US" sz="2500" kern="1200" dirty="0"/>
        </a:p>
      </dsp:txBody>
      <dsp:txXfrm>
        <a:off x="3771054" y="1675704"/>
        <a:ext cx="3490919" cy="2513461"/>
      </dsp:txXfrm>
    </dsp:sp>
    <dsp:sp modelId="{0B83B5D4-B017-4841-8E3A-D45E4BAC9DB2}">
      <dsp:nvSpPr>
        <dsp:cNvPr id="0" name=""/>
        <dsp:cNvSpPr/>
      </dsp:nvSpPr>
      <dsp:spPr>
        <a:xfrm>
          <a:off x="3771054" y="62"/>
          <a:ext cx="3490919" cy="167564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4825" tIns="165100" rIns="344825"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771054" y="62"/>
        <a:ext cx="3490919" cy="1675641"/>
      </dsp:txXfrm>
    </dsp:sp>
    <dsp:sp modelId="{E58F2E90-74EC-574D-ACDC-96B038F6345E}">
      <dsp:nvSpPr>
        <dsp:cNvPr id="0" name=""/>
        <dsp:cNvSpPr/>
      </dsp:nvSpPr>
      <dsp:spPr>
        <a:xfrm>
          <a:off x="7541247" y="62"/>
          <a:ext cx="3490919" cy="4189103"/>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4825" tIns="0" rIns="344825" bIns="330200" numCol="1" spcCol="1270" anchor="t" anchorCtr="0">
          <a:noAutofit/>
        </a:bodyPr>
        <a:lstStyle/>
        <a:p>
          <a:pPr marL="0" lvl="0" indent="0" algn="l" defTabSz="1111250">
            <a:lnSpc>
              <a:spcPct val="90000"/>
            </a:lnSpc>
            <a:spcBef>
              <a:spcPct val="0"/>
            </a:spcBef>
            <a:spcAft>
              <a:spcPct val="35000"/>
            </a:spcAft>
            <a:buNone/>
          </a:pPr>
          <a:r>
            <a:rPr lang="vi-VN" sz="2500" kern="1200"/>
            <a:t>Không phải Chúa chỉ cho điều chúng ta xin nhưng tình yêu của Cha sẽ cho chúng ta nhiều điều quý giá hơn.</a:t>
          </a:r>
          <a:endParaRPr lang="en-US" sz="2500" kern="1200"/>
        </a:p>
      </dsp:txBody>
      <dsp:txXfrm>
        <a:off x="7541247" y="1675704"/>
        <a:ext cx="3490919" cy="2513461"/>
      </dsp:txXfrm>
    </dsp:sp>
    <dsp:sp modelId="{8973EC0D-10D0-3640-901E-923CA4DAAEAF}">
      <dsp:nvSpPr>
        <dsp:cNvPr id="0" name=""/>
        <dsp:cNvSpPr/>
      </dsp:nvSpPr>
      <dsp:spPr>
        <a:xfrm>
          <a:off x="7541247" y="62"/>
          <a:ext cx="3490919" cy="167564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44825" tIns="165100" rIns="344825"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541247" y="62"/>
        <a:ext cx="3490919" cy="16756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2DFE10-A20A-1F40-B8B8-9EB1137885AE}">
      <dsp:nvSpPr>
        <dsp:cNvPr id="0" name=""/>
        <dsp:cNvSpPr/>
      </dsp:nvSpPr>
      <dsp:spPr>
        <a:xfrm>
          <a:off x="0" y="3587277"/>
          <a:ext cx="7240146" cy="235364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marL="0" lvl="0" indent="0" algn="ctr" defTabSz="1466850">
            <a:lnSpc>
              <a:spcPct val="90000"/>
            </a:lnSpc>
            <a:spcBef>
              <a:spcPct val="0"/>
            </a:spcBef>
            <a:spcAft>
              <a:spcPct val="35000"/>
            </a:spcAft>
            <a:buNone/>
          </a:pPr>
          <a:r>
            <a:rPr lang="en-US" sz="3300" kern="1200"/>
            <a:t>Nhưng Chúa dạy điều tích cực hơn: “</a:t>
          </a:r>
          <a:r>
            <a:rPr lang="vi-VN" sz="3300" kern="1200"/>
            <a:t>hễ điều chi mà các ngươi muốn người ta làm cho mình, thì cũng hãy làm điều đó cho họ”. </a:t>
          </a:r>
          <a:endParaRPr lang="en-US" sz="3300" kern="1200"/>
        </a:p>
      </dsp:txBody>
      <dsp:txXfrm>
        <a:off x="0" y="3587277"/>
        <a:ext cx="7240146" cy="2353642"/>
      </dsp:txXfrm>
    </dsp:sp>
    <dsp:sp modelId="{B8D39907-C07A-064B-B3CE-08972E8AE8AD}">
      <dsp:nvSpPr>
        <dsp:cNvPr id="0" name=""/>
        <dsp:cNvSpPr/>
      </dsp:nvSpPr>
      <dsp:spPr>
        <a:xfrm rot="10800000">
          <a:off x="0" y="2680"/>
          <a:ext cx="7240146" cy="3619901"/>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696" tIns="234696" rIns="234696" bIns="234696" numCol="1" spcCol="1270" anchor="ctr" anchorCtr="0">
          <a:noAutofit/>
        </a:bodyPr>
        <a:lstStyle/>
        <a:p>
          <a:pPr marL="0" lvl="0" indent="0" algn="ctr" defTabSz="1466850">
            <a:lnSpc>
              <a:spcPct val="90000"/>
            </a:lnSpc>
            <a:spcBef>
              <a:spcPct val="0"/>
            </a:spcBef>
            <a:spcAft>
              <a:spcPct val="35000"/>
            </a:spcAft>
            <a:buNone/>
          </a:pPr>
          <a:r>
            <a:rPr lang="en-US" sz="3300" kern="1200"/>
            <a:t>Các tôn giáo đều nói: “Nếu bạn không muốn ai làm điều đó cho mình thì đừng làm điều đó cho họ”. Đây là luật công bằng và lương tâm</a:t>
          </a:r>
        </a:p>
      </dsp:txBody>
      <dsp:txXfrm rot="10800000">
        <a:off x="0" y="2680"/>
        <a:ext cx="7240146" cy="23521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D382C9-B6BC-6548-B65E-7E5F35D6FEC6}">
      <dsp:nvSpPr>
        <dsp:cNvPr id="0" name=""/>
        <dsp:cNvSpPr/>
      </dsp:nvSpPr>
      <dsp:spPr>
        <a:xfrm>
          <a:off x="0" y="0"/>
          <a:ext cx="302530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0943D20-F02B-C246-993A-541A84C7CF9B}">
      <dsp:nvSpPr>
        <dsp:cNvPr id="0" name=""/>
        <dsp:cNvSpPr/>
      </dsp:nvSpPr>
      <dsp:spPr>
        <a:xfrm>
          <a:off x="0" y="0"/>
          <a:ext cx="3025303" cy="2680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Giống nào cây nấy!</a:t>
          </a:r>
        </a:p>
      </dsp:txBody>
      <dsp:txXfrm>
        <a:off x="0" y="0"/>
        <a:ext cx="3025303" cy="2680995"/>
      </dsp:txXfrm>
    </dsp:sp>
    <dsp:sp modelId="{CE1ECF96-A389-1146-9665-B78C5126137F}">
      <dsp:nvSpPr>
        <dsp:cNvPr id="0" name=""/>
        <dsp:cNvSpPr/>
      </dsp:nvSpPr>
      <dsp:spPr>
        <a:xfrm>
          <a:off x="0" y="2680995"/>
          <a:ext cx="302530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2673865-2C16-0541-8C01-9FC49C88E75C}">
      <dsp:nvSpPr>
        <dsp:cNvPr id="0" name=""/>
        <dsp:cNvSpPr/>
      </dsp:nvSpPr>
      <dsp:spPr>
        <a:xfrm>
          <a:off x="0" y="2680995"/>
          <a:ext cx="3025303" cy="26809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Giống tốt sinh trái tốt!</a:t>
          </a:r>
        </a:p>
        <a:p>
          <a:pPr marL="0" lvl="0" indent="0" algn="l" defTabSz="1644650">
            <a:lnSpc>
              <a:spcPct val="90000"/>
            </a:lnSpc>
            <a:spcBef>
              <a:spcPct val="0"/>
            </a:spcBef>
            <a:spcAft>
              <a:spcPct val="35000"/>
            </a:spcAft>
            <a:buNone/>
          </a:pPr>
          <a:r>
            <a:rPr lang="en-US" sz="3700" kern="1200"/>
            <a:t>Giống xấu sinh trái xấu! </a:t>
          </a:r>
        </a:p>
      </dsp:txBody>
      <dsp:txXfrm>
        <a:off x="0" y="2680995"/>
        <a:ext cx="3025303" cy="26809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77161D-5AB2-FD42-B88F-4A9FC3CB6702}">
      <dsp:nvSpPr>
        <dsp:cNvPr id="0" name=""/>
        <dsp:cNvSpPr/>
      </dsp:nvSpPr>
      <dsp:spPr>
        <a:xfrm>
          <a:off x="0" y="0"/>
          <a:ext cx="484632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CEE232D-FC6F-7343-8E7E-0553D69C3F93}">
      <dsp:nvSpPr>
        <dsp:cNvPr id="0" name=""/>
        <dsp:cNvSpPr/>
      </dsp:nvSpPr>
      <dsp:spPr>
        <a:xfrm>
          <a:off x="0" y="0"/>
          <a:ext cx="4846320" cy="989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Không bởi lời nói</a:t>
          </a:r>
        </a:p>
      </dsp:txBody>
      <dsp:txXfrm>
        <a:off x="0" y="0"/>
        <a:ext cx="4846320" cy="989837"/>
      </dsp:txXfrm>
    </dsp:sp>
    <dsp:sp modelId="{DBB02F9F-60EA-8A41-85BC-74488F52C65C}">
      <dsp:nvSpPr>
        <dsp:cNvPr id="0" name=""/>
        <dsp:cNvSpPr/>
      </dsp:nvSpPr>
      <dsp:spPr>
        <a:xfrm>
          <a:off x="0" y="989837"/>
          <a:ext cx="484632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37EBAA-6CF3-F84E-8652-11A49609639D}">
      <dsp:nvSpPr>
        <dsp:cNvPr id="0" name=""/>
        <dsp:cNvSpPr/>
      </dsp:nvSpPr>
      <dsp:spPr>
        <a:xfrm>
          <a:off x="0" y="989837"/>
          <a:ext cx="4846320" cy="989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dirty="0" err="1"/>
            <a:t>Không</a:t>
          </a:r>
          <a:r>
            <a:rPr lang="en-US" sz="3100" kern="1200" dirty="0"/>
            <a:t> </a:t>
          </a:r>
          <a:r>
            <a:rPr lang="en-US" sz="3100" kern="1200" dirty="0" err="1"/>
            <a:t>từ</a:t>
          </a:r>
          <a:r>
            <a:rPr lang="en-US" sz="3100" kern="1200" dirty="0"/>
            <a:t> </a:t>
          </a:r>
          <a:r>
            <a:rPr lang="en-US" sz="3100" kern="1200" dirty="0" err="1"/>
            <a:t>công</a:t>
          </a:r>
          <a:r>
            <a:rPr lang="en-US" sz="3100" kern="1200" dirty="0"/>
            <a:t> </a:t>
          </a:r>
          <a:r>
            <a:rPr lang="en-US" sz="3100" kern="1200" dirty="0" err="1"/>
            <a:t>trạng</a:t>
          </a:r>
          <a:endParaRPr lang="en-US" sz="3100" kern="1200" dirty="0"/>
        </a:p>
      </dsp:txBody>
      <dsp:txXfrm>
        <a:off x="0" y="989837"/>
        <a:ext cx="4846320" cy="989837"/>
      </dsp:txXfrm>
    </dsp:sp>
    <dsp:sp modelId="{D8282189-2E7E-AB48-862C-C182C028E3DB}">
      <dsp:nvSpPr>
        <dsp:cNvPr id="0" name=""/>
        <dsp:cNvSpPr/>
      </dsp:nvSpPr>
      <dsp:spPr>
        <a:xfrm>
          <a:off x="0" y="1979675"/>
          <a:ext cx="484632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35CE2C-543D-0A45-B2E1-CC229A7E043D}">
      <dsp:nvSpPr>
        <dsp:cNvPr id="0" name=""/>
        <dsp:cNvSpPr/>
      </dsp:nvSpPr>
      <dsp:spPr>
        <a:xfrm>
          <a:off x="0" y="1979675"/>
          <a:ext cx="4846320" cy="989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Không bởi thành tựu</a:t>
          </a:r>
        </a:p>
      </dsp:txBody>
      <dsp:txXfrm>
        <a:off x="0" y="1979675"/>
        <a:ext cx="4846320" cy="989837"/>
      </dsp:txXfrm>
    </dsp:sp>
    <dsp:sp modelId="{D3A35FB2-9712-F741-B978-9FDB6D97C025}">
      <dsp:nvSpPr>
        <dsp:cNvPr id="0" name=""/>
        <dsp:cNvSpPr/>
      </dsp:nvSpPr>
      <dsp:spPr>
        <a:xfrm>
          <a:off x="0" y="2969513"/>
          <a:ext cx="484632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A433A0-932C-0848-B443-73722776333E}">
      <dsp:nvSpPr>
        <dsp:cNvPr id="0" name=""/>
        <dsp:cNvSpPr/>
      </dsp:nvSpPr>
      <dsp:spPr>
        <a:xfrm>
          <a:off x="0" y="2969513"/>
          <a:ext cx="4846320" cy="9898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8110" tIns="118110" rIns="118110" bIns="118110" numCol="1" spcCol="1270" anchor="t" anchorCtr="0">
          <a:noAutofit/>
        </a:bodyPr>
        <a:lstStyle/>
        <a:p>
          <a:pPr marL="0" lvl="0" indent="0" algn="l" defTabSz="1377950">
            <a:lnSpc>
              <a:spcPct val="90000"/>
            </a:lnSpc>
            <a:spcBef>
              <a:spcPct val="0"/>
            </a:spcBef>
            <a:spcAft>
              <a:spcPct val="35000"/>
            </a:spcAft>
            <a:buNone/>
          </a:pPr>
          <a:r>
            <a:rPr lang="en-US" sz="3100" kern="1200"/>
            <a:t>Không lừa dối Chúa được</a:t>
          </a:r>
        </a:p>
      </dsp:txBody>
      <dsp:txXfrm>
        <a:off x="0" y="2969513"/>
        <a:ext cx="4846320" cy="9898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37D08-E840-4F44-8D2E-272B1F3320B4}">
      <dsp:nvSpPr>
        <dsp:cNvPr id="0" name=""/>
        <dsp:cNvSpPr/>
      </dsp:nvSpPr>
      <dsp:spPr>
        <a:xfrm>
          <a:off x="0" y="3587277"/>
          <a:ext cx="7240146" cy="235364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vi-VN" sz="3800" kern="1200" dirty="0"/>
            <a:t>Kẻ vâng lời Ngài là người khôn ngoan, đặt cuộc đời mình trên Lời của Đức Chúa Trời.</a:t>
          </a:r>
          <a:endParaRPr lang="en-US" sz="3800" kern="1200" dirty="0"/>
        </a:p>
      </dsp:txBody>
      <dsp:txXfrm>
        <a:off x="0" y="3587277"/>
        <a:ext cx="7240146" cy="2353642"/>
      </dsp:txXfrm>
    </dsp:sp>
    <dsp:sp modelId="{2E750E05-D687-1B45-AF0B-C27A2DA109A3}">
      <dsp:nvSpPr>
        <dsp:cNvPr id="0" name=""/>
        <dsp:cNvSpPr/>
      </dsp:nvSpPr>
      <dsp:spPr>
        <a:xfrm rot="10800000">
          <a:off x="0" y="2680"/>
          <a:ext cx="7240146" cy="3619901"/>
        </a:xfrm>
        <a:prstGeom prst="upArrowCallou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0256" tIns="270256" rIns="270256" bIns="270256" numCol="1" spcCol="1270" anchor="ctr" anchorCtr="0">
          <a:noAutofit/>
        </a:bodyPr>
        <a:lstStyle/>
        <a:p>
          <a:pPr marL="0" lvl="0" indent="0" algn="ctr" defTabSz="1689100">
            <a:lnSpc>
              <a:spcPct val="90000"/>
            </a:lnSpc>
            <a:spcBef>
              <a:spcPct val="0"/>
            </a:spcBef>
            <a:spcAft>
              <a:spcPct val="35000"/>
            </a:spcAft>
            <a:buNone/>
          </a:pPr>
          <a:r>
            <a:rPr lang="vi-VN" sz="3800" kern="1200"/>
            <a:t>Kẻ yêu Chúa là kẻ vâng lời Ngài</a:t>
          </a:r>
          <a:endParaRPr lang="en-US" sz="3800" kern="1200"/>
        </a:p>
      </dsp:txBody>
      <dsp:txXfrm rot="10800000">
        <a:off x="0" y="2680"/>
        <a:ext cx="7240146" cy="235210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833D4-2708-2041-8E12-6E9D56087EF2}">
      <dsp:nvSpPr>
        <dsp:cNvPr id="0" name=""/>
        <dsp:cNvSpPr/>
      </dsp:nvSpPr>
      <dsp:spPr>
        <a:xfrm>
          <a:off x="0" y="184139"/>
          <a:ext cx="7240146" cy="1352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vi-VN" sz="3400" kern="1200"/>
            <a:t>Cho điểm từ 1 đến 5 sau bài giãng trên núi (Các Giá trị Thiên đàng)</a:t>
          </a:r>
          <a:endParaRPr lang="en-US" sz="3400" kern="1200"/>
        </a:p>
      </dsp:txBody>
      <dsp:txXfrm>
        <a:off x="66025" y="250164"/>
        <a:ext cx="7108096" cy="1220470"/>
      </dsp:txXfrm>
    </dsp:sp>
    <dsp:sp modelId="{878AA427-BAA0-8642-A68B-9C7E3F6D7076}">
      <dsp:nvSpPr>
        <dsp:cNvPr id="0" name=""/>
        <dsp:cNvSpPr/>
      </dsp:nvSpPr>
      <dsp:spPr>
        <a:xfrm>
          <a:off x="0" y="1536659"/>
          <a:ext cx="7240146" cy="4222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9875" tIns="43180" rIns="241808" bIns="43180" numCol="1" spcCol="1270" anchor="t" anchorCtr="0">
          <a:noAutofit/>
        </a:bodyPr>
        <a:lstStyle/>
        <a:p>
          <a:pPr marL="228600" lvl="1" indent="-228600" algn="l" defTabSz="1200150">
            <a:lnSpc>
              <a:spcPct val="90000"/>
            </a:lnSpc>
            <a:spcBef>
              <a:spcPct val="0"/>
            </a:spcBef>
            <a:spcAft>
              <a:spcPct val="20000"/>
            </a:spcAft>
            <a:buFont typeface="+mj-lt"/>
            <a:buAutoNum type="arabicPeriod"/>
          </a:pPr>
          <a:r>
            <a:rPr lang="vi-VN" sz="2700" kern="1200" dirty="0"/>
            <a:t> Không biết Chúa bảo mình phải vâng lời điều gì?</a:t>
          </a:r>
          <a:endParaRPr lang="en-US" sz="2700" kern="1200" dirty="0"/>
        </a:p>
        <a:p>
          <a:pPr marL="228600" lvl="1" indent="-228600" algn="l" defTabSz="1200150">
            <a:lnSpc>
              <a:spcPct val="90000"/>
            </a:lnSpc>
            <a:spcBef>
              <a:spcPct val="0"/>
            </a:spcBef>
            <a:spcAft>
              <a:spcPct val="20000"/>
            </a:spcAft>
            <a:buFont typeface="+mj-lt"/>
            <a:buAutoNum type="arabicPeriod"/>
          </a:pPr>
          <a:r>
            <a:rPr lang="vi-VN" sz="2700" kern="1200" dirty="0"/>
            <a:t> Lời Chúa dạy khó quá mình không làm nỗi</a:t>
          </a:r>
          <a:endParaRPr lang="en-US" sz="2700" kern="1200" dirty="0"/>
        </a:p>
        <a:p>
          <a:pPr marL="228600" lvl="1" indent="-228600" algn="l" defTabSz="1200150">
            <a:lnSpc>
              <a:spcPct val="90000"/>
            </a:lnSpc>
            <a:spcBef>
              <a:spcPct val="0"/>
            </a:spcBef>
            <a:spcAft>
              <a:spcPct val="20000"/>
            </a:spcAft>
            <a:buFont typeface="+mj-lt"/>
            <a:buAutoNum type="arabicPeriod"/>
          </a:pPr>
          <a:r>
            <a:rPr lang="vi-VN" sz="2700" kern="1200" dirty="0"/>
            <a:t> Mình chỉ vâng lời được một ít, từ 30-50% thôi</a:t>
          </a:r>
          <a:endParaRPr lang="en-US" sz="2700" kern="1200" dirty="0"/>
        </a:p>
        <a:p>
          <a:pPr marL="228600" lvl="1" indent="-228600" algn="l" defTabSz="1200150">
            <a:lnSpc>
              <a:spcPct val="90000"/>
            </a:lnSpc>
            <a:spcBef>
              <a:spcPct val="0"/>
            </a:spcBef>
            <a:spcAft>
              <a:spcPct val="20000"/>
            </a:spcAft>
            <a:buFont typeface="+mj-lt"/>
            <a:buAutoNum type="arabicPeriod"/>
          </a:pPr>
          <a:r>
            <a:rPr lang="vi-VN" sz="2700" kern="1200" dirty="0"/>
            <a:t> Mình đã vâng lời Ngài, nhưng còn một vài điều đang tranh chiến (50-70%)</a:t>
          </a:r>
          <a:endParaRPr lang="en-US" sz="2700" kern="1200" dirty="0"/>
        </a:p>
        <a:p>
          <a:pPr marL="228600" lvl="1" indent="-228600" algn="l" defTabSz="1200150">
            <a:lnSpc>
              <a:spcPct val="90000"/>
            </a:lnSpc>
            <a:spcBef>
              <a:spcPct val="0"/>
            </a:spcBef>
            <a:spcAft>
              <a:spcPct val="20000"/>
            </a:spcAft>
            <a:buFont typeface="+mj-lt"/>
            <a:buAutoNum type="arabicPeriod"/>
          </a:pPr>
          <a:r>
            <a:rPr lang="vi-VN" sz="2700" kern="1200" dirty="0"/>
            <a:t> Mình đã sống như lời Chúa dạy. Quyết định đi theo khuôn mẫu Ngài.</a:t>
          </a:r>
          <a:endParaRPr lang="en-US" sz="2700" kern="1200" dirty="0"/>
        </a:p>
      </dsp:txBody>
      <dsp:txXfrm>
        <a:off x="0" y="1536659"/>
        <a:ext cx="7240146" cy="42228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364B6-D398-274A-9AB2-9F70D9DF3B8B}">
      <dsp:nvSpPr>
        <dsp:cNvPr id="0" name=""/>
        <dsp:cNvSpPr/>
      </dsp:nvSpPr>
      <dsp:spPr>
        <a:xfrm>
          <a:off x="0" y="0"/>
          <a:ext cx="724014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01D653-BB5C-AB4F-910A-ECF9F355E0AC}">
      <dsp:nvSpPr>
        <dsp:cNvPr id="0" name=""/>
        <dsp:cNvSpPr/>
      </dsp:nvSpPr>
      <dsp:spPr>
        <a:xfrm>
          <a:off x="0" y="0"/>
          <a:ext cx="7240146" cy="1485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1. </a:t>
          </a:r>
          <a:r>
            <a:rPr lang="en-US" sz="2300" kern="1200" dirty="0" err="1"/>
            <a:t>Bạn</a:t>
          </a:r>
          <a:r>
            <a:rPr lang="en-US" sz="2300" kern="1200" dirty="0"/>
            <a:t> </a:t>
          </a:r>
          <a:r>
            <a:rPr lang="en-US" sz="2300" kern="1200" dirty="0" err="1"/>
            <a:t>có</a:t>
          </a:r>
          <a:r>
            <a:rPr lang="en-US" sz="2300" kern="1200" dirty="0"/>
            <a:t> </a:t>
          </a:r>
          <a:r>
            <a:rPr lang="en-US" sz="2300" kern="1200" dirty="0" err="1"/>
            <a:t>trãi</a:t>
          </a:r>
          <a:r>
            <a:rPr lang="en-US" sz="2300" kern="1200" dirty="0"/>
            <a:t> </a:t>
          </a:r>
          <a:r>
            <a:rPr lang="en-US" sz="2300" kern="1200" dirty="0" err="1"/>
            <a:t>nghiệm</a:t>
          </a:r>
          <a:r>
            <a:rPr lang="en-US" sz="2300" kern="1200" dirty="0"/>
            <a:t> </a:t>
          </a:r>
          <a:r>
            <a:rPr lang="en-US" sz="2300" kern="1200" dirty="0" err="1"/>
            <a:t>nào</a:t>
          </a:r>
          <a:r>
            <a:rPr lang="en-US" sz="2300" kern="1200" dirty="0"/>
            <a:t> </a:t>
          </a:r>
          <a:r>
            <a:rPr lang="en-US" sz="2300" kern="1200" dirty="0" err="1"/>
            <a:t>để</a:t>
          </a:r>
          <a:r>
            <a:rPr lang="en-US" sz="2300" kern="1200" dirty="0"/>
            <a:t> chia </a:t>
          </a:r>
          <a:r>
            <a:rPr lang="en-US" sz="2300" kern="1200" dirty="0" err="1"/>
            <a:t>sẻ</a:t>
          </a:r>
          <a:r>
            <a:rPr lang="en-US" sz="2300" kern="1200" dirty="0"/>
            <a:t> </a:t>
          </a:r>
          <a:r>
            <a:rPr lang="en-US" sz="2300" kern="1200" dirty="0" err="1"/>
            <a:t>về</a:t>
          </a:r>
          <a:r>
            <a:rPr lang="en-US" sz="2300" kern="1200" dirty="0"/>
            <a:t> </a:t>
          </a:r>
          <a:r>
            <a:rPr lang="en-US" sz="2300" kern="1200" dirty="0" err="1"/>
            <a:t>sự</a:t>
          </a:r>
          <a:r>
            <a:rPr lang="en-US" sz="2300" kern="1200" dirty="0"/>
            <a:t> </a:t>
          </a:r>
          <a:r>
            <a:rPr lang="en-US" sz="2300" kern="1200" dirty="0" err="1"/>
            <a:t>trả</a:t>
          </a:r>
          <a:r>
            <a:rPr lang="en-US" sz="2300" kern="1200" dirty="0"/>
            <a:t> </a:t>
          </a:r>
          <a:r>
            <a:rPr lang="en-US" sz="2300" kern="1200" dirty="0" err="1"/>
            <a:t>lời</a:t>
          </a:r>
          <a:r>
            <a:rPr lang="en-US" sz="2300" kern="1200" dirty="0"/>
            <a:t> </a:t>
          </a:r>
          <a:r>
            <a:rPr lang="en-US" sz="2300" kern="1200" dirty="0" err="1"/>
            <a:t>của</a:t>
          </a:r>
          <a:r>
            <a:rPr lang="en-US" sz="2300" kern="1200" dirty="0"/>
            <a:t> </a:t>
          </a:r>
          <a:r>
            <a:rPr lang="en-US" sz="2300" kern="1200" dirty="0" err="1"/>
            <a:t>Chúa</a:t>
          </a:r>
          <a:r>
            <a:rPr lang="en-US" sz="2300" kern="1200" dirty="0"/>
            <a:t> </a:t>
          </a:r>
          <a:r>
            <a:rPr lang="en-US" sz="2300" kern="1200" dirty="0" err="1"/>
            <a:t>vượt</a:t>
          </a:r>
          <a:r>
            <a:rPr lang="en-US" sz="2300" kern="1200" dirty="0"/>
            <a:t> </a:t>
          </a:r>
          <a:r>
            <a:rPr lang="en-US" sz="2300" kern="1200" dirty="0" err="1"/>
            <a:t>quá</a:t>
          </a:r>
          <a:r>
            <a:rPr lang="en-US" sz="2300" kern="1200" dirty="0"/>
            <a:t> </a:t>
          </a:r>
          <a:r>
            <a:rPr lang="en-US" sz="2300" kern="1200" dirty="0" err="1"/>
            <a:t>sự</a:t>
          </a:r>
          <a:r>
            <a:rPr lang="en-US" sz="2300" kern="1200" dirty="0"/>
            <a:t> </a:t>
          </a:r>
          <a:r>
            <a:rPr lang="en-US" sz="2300" kern="1200" dirty="0" err="1"/>
            <a:t>cầu</a:t>
          </a:r>
          <a:r>
            <a:rPr lang="en-US" sz="2300" kern="1200" dirty="0"/>
            <a:t> </a:t>
          </a:r>
          <a:r>
            <a:rPr lang="en-US" sz="2300" kern="1200" dirty="0" err="1"/>
            <a:t>xin</a:t>
          </a:r>
          <a:r>
            <a:rPr lang="en-US" sz="2300" kern="1200" dirty="0"/>
            <a:t> </a:t>
          </a:r>
          <a:r>
            <a:rPr lang="en-US" sz="2300" kern="1200" dirty="0" err="1"/>
            <a:t>của</a:t>
          </a:r>
          <a:r>
            <a:rPr lang="en-US" sz="2300" kern="1200" dirty="0"/>
            <a:t> </a:t>
          </a:r>
          <a:r>
            <a:rPr lang="en-US" sz="2300" kern="1200" dirty="0" err="1"/>
            <a:t>mình</a:t>
          </a:r>
          <a:r>
            <a:rPr lang="en-US" sz="2300" kern="1200" dirty="0"/>
            <a:t>?</a:t>
          </a:r>
        </a:p>
      </dsp:txBody>
      <dsp:txXfrm>
        <a:off x="0" y="0"/>
        <a:ext cx="7240146" cy="1485900"/>
      </dsp:txXfrm>
    </dsp:sp>
    <dsp:sp modelId="{83D4D310-8EDF-024A-B22F-B4CAF3A6F1DA}">
      <dsp:nvSpPr>
        <dsp:cNvPr id="0" name=""/>
        <dsp:cNvSpPr/>
      </dsp:nvSpPr>
      <dsp:spPr>
        <a:xfrm>
          <a:off x="0" y="1485900"/>
          <a:ext cx="7240146" cy="0"/>
        </a:xfrm>
        <a:prstGeom prst="line">
          <a:avLst/>
        </a:prstGeom>
        <a:solidFill>
          <a:schemeClr val="accent2">
            <a:hueOff val="-501264"/>
            <a:satOff val="-2328"/>
            <a:lumOff val="66"/>
            <a:alphaOff val="0"/>
          </a:schemeClr>
        </a:solidFill>
        <a:ln w="12700" cap="flat" cmpd="sng" algn="ctr">
          <a:solidFill>
            <a:schemeClr val="accent2">
              <a:hueOff val="-501264"/>
              <a:satOff val="-2328"/>
              <a:lumOff val="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8A43D7-5CF8-2B40-BFDA-AD2046071D90}">
      <dsp:nvSpPr>
        <dsp:cNvPr id="0" name=""/>
        <dsp:cNvSpPr/>
      </dsp:nvSpPr>
      <dsp:spPr>
        <a:xfrm>
          <a:off x="0" y="1485900"/>
          <a:ext cx="7240146" cy="1485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2. </a:t>
          </a:r>
          <a:r>
            <a:rPr lang="en-US" sz="2300" kern="1200" dirty="0" err="1"/>
            <a:t>Có</a:t>
          </a:r>
          <a:r>
            <a:rPr lang="en-US" sz="2300" kern="1200" dirty="0"/>
            <a:t> </a:t>
          </a:r>
          <a:r>
            <a:rPr lang="en-US" sz="2300" kern="1200" dirty="0" err="1"/>
            <a:t>phải</a:t>
          </a:r>
          <a:r>
            <a:rPr lang="en-US" sz="2300" kern="1200" dirty="0"/>
            <a:t> </a:t>
          </a:r>
          <a:r>
            <a:rPr lang="en-US" sz="2300" kern="1200" dirty="0" err="1"/>
            <a:t>bất</a:t>
          </a:r>
          <a:r>
            <a:rPr lang="en-US" sz="2300" kern="1200" dirty="0"/>
            <a:t> </a:t>
          </a:r>
          <a:r>
            <a:rPr lang="en-US" sz="2300" kern="1200" dirty="0" err="1"/>
            <a:t>cứ</a:t>
          </a:r>
          <a:r>
            <a:rPr lang="en-US" sz="2300" kern="1200" dirty="0"/>
            <a:t> </a:t>
          </a:r>
          <a:r>
            <a:rPr lang="en-US" sz="2300" kern="1200" dirty="0" err="1"/>
            <a:t>lúc</a:t>
          </a:r>
          <a:r>
            <a:rPr lang="en-US" sz="2300" kern="1200" dirty="0"/>
            <a:t> </a:t>
          </a:r>
          <a:r>
            <a:rPr lang="en-US" sz="2300" kern="1200" dirty="0" err="1"/>
            <a:t>nào</a:t>
          </a:r>
          <a:r>
            <a:rPr lang="en-US" sz="2300" kern="1200" dirty="0"/>
            <a:t> </a:t>
          </a:r>
          <a:r>
            <a:rPr lang="en-US" sz="2300" kern="1200" dirty="0" err="1"/>
            <a:t>người</a:t>
          </a:r>
          <a:r>
            <a:rPr lang="en-US" sz="2300" kern="1200" dirty="0"/>
            <a:t> </a:t>
          </a:r>
          <a:r>
            <a:rPr lang="en-US" sz="2300" kern="1200" dirty="0" err="1"/>
            <a:t>khác</a:t>
          </a:r>
          <a:r>
            <a:rPr lang="en-US" sz="2300" kern="1200" dirty="0"/>
            <a:t> </a:t>
          </a:r>
          <a:r>
            <a:rPr lang="en-US" sz="2300" kern="1200" dirty="0" err="1"/>
            <a:t>cũng</a:t>
          </a:r>
          <a:r>
            <a:rPr lang="en-US" sz="2300" kern="1200" dirty="0"/>
            <a:t> </a:t>
          </a:r>
          <a:r>
            <a:rPr lang="en-US" sz="2300" kern="1200" dirty="0" err="1"/>
            <a:t>đáp</a:t>
          </a:r>
          <a:r>
            <a:rPr lang="en-US" sz="2300" kern="1200" dirty="0"/>
            <a:t> </a:t>
          </a:r>
          <a:r>
            <a:rPr lang="en-US" sz="2300" kern="1200" dirty="0" err="1"/>
            <a:t>lại</a:t>
          </a:r>
          <a:r>
            <a:rPr lang="en-US" sz="2300" kern="1200" dirty="0"/>
            <a:t> </a:t>
          </a:r>
          <a:r>
            <a:rPr lang="en-US" sz="2300" kern="1200" dirty="0" err="1"/>
            <a:t>tương</a:t>
          </a:r>
          <a:r>
            <a:rPr lang="en-US" sz="2300" kern="1200" dirty="0"/>
            <a:t> </a:t>
          </a:r>
          <a:r>
            <a:rPr lang="en-US" sz="2300" kern="1200" dirty="0" err="1"/>
            <a:t>xứng</a:t>
          </a:r>
          <a:r>
            <a:rPr lang="en-US" sz="2300" kern="1200" dirty="0"/>
            <a:t> </a:t>
          </a:r>
          <a:r>
            <a:rPr lang="en-US" sz="2300" kern="1200" dirty="0" err="1"/>
            <a:t>với</a:t>
          </a:r>
          <a:r>
            <a:rPr lang="en-US" sz="2300" kern="1200" dirty="0"/>
            <a:t> </a:t>
          </a:r>
          <a:r>
            <a:rPr lang="en-US" sz="2300" kern="1200" dirty="0" err="1"/>
            <a:t>điều</a:t>
          </a:r>
          <a:r>
            <a:rPr lang="en-US" sz="2300" kern="1200" dirty="0"/>
            <a:t> </a:t>
          </a:r>
          <a:r>
            <a:rPr lang="en-US" sz="2300" kern="1200" dirty="0" err="1"/>
            <a:t>chúng</a:t>
          </a:r>
          <a:r>
            <a:rPr lang="en-US" sz="2300" kern="1200" dirty="0"/>
            <a:t> ta </a:t>
          </a:r>
          <a:r>
            <a:rPr lang="en-US" sz="2300" kern="1200" dirty="0" err="1"/>
            <a:t>làm</a:t>
          </a:r>
          <a:r>
            <a:rPr lang="en-US" sz="2300" kern="1200" dirty="0"/>
            <a:t> </a:t>
          </a:r>
          <a:r>
            <a:rPr lang="en-US" sz="2300" kern="1200" dirty="0" err="1"/>
            <a:t>tốt</a:t>
          </a:r>
          <a:r>
            <a:rPr lang="en-US" sz="2300" kern="1200" dirty="0"/>
            <a:t> </a:t>
          </a:r>
          <a:r>
            <a:rPr lang="en-US" sz="2300" kern="1200" dirty="0" err="1"/>
            <a:t>cho</a:t>
          </a:r>
          <a:r>
            <a:rPr lang="en-US" sz="2300" kern="1200" dirty="0"/>
            <a:t> </a:t>
          </a:r>
          <a:r>
            <a:rPr lang="en-US" sz="2300" kern="1200" dirty="0" err="1"/>
            <a:t>họ</a:t>
          </a:r>
          <a:r>
            <a:rPr lang="en-US" sz="2300" kern="1200" dirty="0"/>
            <a:t> </a:t>
          </a:r>
          <a:r>
            <a:rPr lang="en-US" sz="2300" kern="1200" dirty="0" err="1"/>
            <a:t>không</a:t>
          </a:r>
          <a:r>
            <a:rPr lang="en-US" sz="2300" kern="1200" dirty="0"/>
            <a:t>? </a:t>
          </a:r>
          <a:r>
            <a:rPr lang="en-US" sz="2300" kern="1200" dirty="0" err="1"/>
            <a:t>Nếu</a:t>
          </a:r>
          <a:r>
            <a:rPr lang="en-US" sz="2300" kern="1200" dirty="0"/>
            <a:t> </a:t>
          </a:r>
          <a:r>
            <a:rPr lang="en-US" sz="2300" kern="1200" dirty="0" err="1"/>
            <a:t>không</a:t>
          </a:r>
          <a:r>
            <a:rPr lang="en-US" sz="2300" kern="1200" dirty="0"/>
            <a:t>, </a:t>
          </a:r>
          <a:r>
            <a:rPr lang="en-US" sz="2300" kern="1200" dirty="0" err="1"/>
            <a:t>chúng</a:t>
          </a:r>
          <a:r>
            <a:rPr lang="en-US" sz="2300" kern="1200" dirty="0"/>
            <a:t> ta </a:t>
          </a:r>
          <a:r>
            <a:rPr lang="en-US" sz="2300" kern="1200" dirty="0" err="1"/>
            <a:t>nghĩ</a:t>
          </a:r>
          <a:r>
            <a:rPr lang="en-US" sz="2300" kern="1200" dirty="0"/>
            <a:t> </a:t>
          </a:r>
          <a:r>
            <a:rPr lang="en-US" sz="2300" kern="1200" dirty="0" err="1"/>
            <a:t>sao</a:t>
          </a:r>
          <a:r>
            <a:rPr lang="en-US" sz="2300" kern="1200" dirty="0"/>
            <a:t>? </a:t>
          </a:r>
          <a:r>
            <a:rPr lang="en-US" sz="2300" kern="1200" dirty="0" err="1"/>
            <a:t>Nếu</a:t>
          </a:r>
          <a:r>
            <a:rPr lang="en-US" sz="2300" kern="1200" dirty="0"/>
            <a:t> </a:t>
          </a:r>
          <a:r>
            <a:rPr lang="en-US" sz="2300" kern="1200" dirty="0" err="1"/>
            <a:t>có</a:t>
          </a:r>
          <a:r>
            <a:rPr lang="en-US" sz="2300" kern="1200" dirty="0"/>
            <a:t>, </a:t>
          </a:r>
          <a:r>
            <a:rPr lang="en-US" sz="2300" kern="1200" dirty="0" err="1"/>
            <a:t>chúng</a:t>
          </a:r>
          <a:r>
            <a:rPr lang="en-US" sz="2300" kern="1200" dirty="0"/>
            <a:t> ta </a:t>
          </a:r>
          <a:r>
            <a:rPr lang="en-US" sz="2300" kern="1200" dirty="0" err="1"/>
            <a:t>nghĩ</a:t>
          </a:r>
          <a:r>
            <a:rPr lang="en-US" sz="2300" kern="1200" dirty="0"/>
            <a:t> </a:t>
          </a:r>
          <a:r>
            <a:rPr lang="en-US" sz="2300" kern="1200" dirty="0" err="1"/>
            <a:t>gì</a:t>
          </a:r>
          <a:r>
            <a:rPr lang="en-US" sz="2300" kern="1200" dirty="0"/>
            <a:t>?</a:t>
          </a:r>
        </a:p>
      </dsp:txBody>
      <dsp:txXfrm>
        <a:off x="0" y="1485900"/>
        <a:ext cx="7240146" cy="1485900"/>
      </dsp:txXfrm>
    </dsp:sp>
    <dsp:sp modelId="{7E37E645-8C7E-8342-A6BF-44453BCBFB24}">
      <dsp:nvSpPr>
        <dsp:cNvPr id="0" name=""/>
        <dsp:cNvSpPr/>
      </dsp:nvSpPr>
      <dsp:spPr>
        <a:xfrm>
          <a:off x="0" y="2971800"/>
          <a:ext cx="7240146" cy="0"/>
        </a:xfrm>
        <a:prstGeom prst="line">
          <a:avLst/>
        </a:prstGeom>
        <a:solidFill>
          <a:schemeClr val="accent2">
            <a:hueOff val="-1002528"/>
            <a:satOff val="-4657"/>
            <a:lumOff val="131"/>
            <a:alphaOff val="0"/>
          </a:schemeClr>
        </a:solidFill>
        <a:ln w="12700" cap="flat" cmpd="sng" algn="ctr">
          <a:solidFill>
            <a:schemeClr val="accent2">
              <a:hueOff val="-1002528"/>
              <a:satOff val="-4657"/>
              <a:lumOff val="1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ABA7C4-1870-A645-932E-D9AE6A205395}">
      <dsp:nvSpPr>
        <dsp:cNvPr id="0" name=""/>
        <dsp:cNvSpPr/>
      </dsp:nvSpPr>
      <dsp:spPr>
        <a:xfrm>
          <a:off x="0" y="2971800"/>
          <a:ext cx="7240146" cy="1485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3. </a:t>
          </a:r>
          <a:r>
            <a:rPr lang="en-US" sz="2300" kern="1200" dirty="0" err="1"/>
            <a:t>Vì</a:t>
          </a:r>
          <a:r>
            <a:rPr lang="en-US" sz="2300" kern="1200" dirty="0"/>
            <a:t> </a:t>
          </a:r>
          <a:r>
            <a:rPr lang="en-US" sz="2300" kern="1200" dirty="0" err="1"/>
            <a:t>sao</a:t>
          </a:r>
          <a:r>
            <a:rPr lang="en-US" sz="2300" kern="1200" dirty="0"/>
            <a:t> </a:t>
          </a:r>
          <a:r>
            <a:rPr lang="en-US" sz="2300" kern="1200" dirty="0" err="1"/>
            <a:t>ngày</a:t>
          </a:r>
          <a:r>
            <a:rPr lang="en-US" sz="2300" kern="1200" dirty="0"/>
            <a:t> nay </a:t>
          </a:r>
          <a:r>
            <a:rPr lang="en-US" sz="2300" kern="1200" dirty="0" err="1"/>
            <a:t>có</a:t>
          </a:r>
          <a:r>
            <a:rPr lang="en-US" sz="2300" kern="1200" dirty="0"/>
            <a:t> </a:t>
          </a:r>
          <a:r>
            <a:rPr lang="en-US" sz="2300" kern="1200" dirty="0" err="1"/>
            <a:t>qúa</a:t>
          </a:r>
          <a:r>
            <a:rPr lang="en-US" sz="2300" kern="1200" dirty="0"/>
            <a:t> </a:t>
          </a:r>
          <a:r>
            <a:rPr lang="en-US" sz="2300" kern="1200" dirty="0" err="1"/>
            <a:t>nhiều</a:t>
          </a:r>
          <a:r>
            <a:rPr lang="en-US" sz="2300" kern="1200" dirty="0"/>
            <a:t> </a:t>
          </a:r>
          <a:r>
            <a:rPr lang="en-US" sz="2300" kern="1200" dirty="0" err="1"/>
            <a:t>tà</a:t>
          </a:r>
          <a:r>
            <a:rPr lang="en-US" sz="2300" kern="1200" dirty="0"/>
            <a:t> </a:t>
          </a:r>
          <a:r>
            <a:rPr lang="en-US" sz="2300" kern="1200" dirty="0" err="1"/>
            <a:t>giáo</a:t>
          </a:r>
          <a:r>
            <a:rPr lang="en-US" sz="2300" kern="1200" dirty="0"/>
            <a:t> </a:t>
          </a:r>
          <a:r>
            <a:rPr lang="en-US" sz="2300" kern="1200" dirty="0" err="1"/>
            <a:t>gieo</a:t>
          </a:r>
          <a:r>
            <a:rPr lang="en-US" sz="2300" kern="1200" dirty="0"/>
            <a:t> </a:t>
          </a:r>
          <a:r>
            <a:rPr lang="en-US" sz="2300" kern="1200" dirty="0" err="1"/>
            <a:t>rắc</a:t>
          </a:r>
          <a:r>
            <a:rPr lang="en-US" sz="2300" kern="1200" dirty="0"/>
            <a:t> </a:t>
          </a:r>
          <a:r>
            <a:rPr lang="en-US" sz="2300" kern="1200" dirty="0" err="1"/>
            <a:t>điều</a:t>
          </a:r>
          <a:r>
            <a:rPr lang="en-US" sz="2300" kern="1200" dirty="0"/>
            <a:t> </a:t>
          </a:r>
          <a:r>
            <a:rPr lang="en-US" sz="2300" kern="1200" dirty="0" err="1"/>
            <a:t>sai</a:t>
          </a:r>
          <a:r>
            <a:rPr lang="en-US" sz="2300" kern="1200" dirty="0"/>
            <a:t> </a:t>
          </a:r>
          <a:r>
            <a:rPr lang="en-US" sz="2300" kern="1200" dirty="0" err="1"/>
            <a:t>trật</a:t>
          </a:r>
          <a:r>
            <a:rPr lang="en-US" sz="2300" kern="1200" dirty="0"/>
            <a:t> </a:t>
          </a:r>
          <a:r>
            <a:rPr lang="en-US" sz="2300" kern="1200" dirty="0" err="1"/>
            <a:t>với</a:t>
          </a:r>
          <a:r>
            <a:rPr lang="en-US" sz="2300" kern="1200" dirty="0"/>
            <a:t> </a:t>
          </a:r>
          <a:r>
            <a:rPr lang="en-US" sz="2300" kern="1200" dirty="0" err="1"/>
            <a:t>lẽ</a:t>
          </a:r>
          <a:r>
            <a:rPr lang="en-US" sz="2300" kern="1200" dirty="0"/>
            <a:t> </a:t>
          </a:r>
          <a:r>
            <a:rPr lang="en-US" sz="2300" kern="1200" dirty="0" err="1"/>
            <a:t>thật</a:t>
          </a:r>
          <a:r>
            <a:rPr lang="en-US" sz="2300" kern="1200" dirty="0"/>
            <a:t> </a:t>
          </a:r>
          <a:r>
            <a:rPr lang="en-US" sz="2300" kern="1200" dirty="0" err="1"/>
            <a:t>mà</a:t>
          </a:r>
          <a:r>
            <a:rPr lang="en-US" sz="2300" kern="1200" dirty="0"/>
            <a:t> </a:t>
          </a:r>
          <a:r>
            <a:rPr lang="en-US" sz="2300" kern="1200" dirty="0" err="1"/>
            <a:t>nhiều</a:t>
          </a:r>
          <a:r>
            <a:rPr lang="en-US" sz="2300" kern="1200" dirty="0"/>
            <a:t> </a:t>
          </a:r>
          <a:r>
            <a:rPr lang="en-US" sz="2300" kern="1200" dirty="0" err="1"/>
            <a:t>tín</a:t>
          </a:r>
          <a:r>
            <a:rPr lang="en-US" sz="2300" kern="1200" dirty="0"/>
            <a:t> </a:t>
          </a:r>
          <a:r>
            <a:rPr lang="en-US" sz="2300" kern="1200" dirty="0" err="1"/>
            <a:t>đồ</a:t>
          </a:r>
          <a:r>
            <a:rPr lang="en-US" sz="2300" kern="1200" dirty="0"/>
            <a:t> </a:t>
          </a:r>
          <a:r>
            <a:rPr lang="en-US" sz="2300" kern="1200" dirty="0" err="1"/>
            <a:t>vãn</a:t>
          </a:r>
          <a:r>
            <a:rPr lang="en-US" sz="2300" kern="1200" dirty="0"/>
            <a:t> tin </a:t>
          </a:r>
          <a:r>
            <a:rPr lang="en-US" sz="2300" kern="1200" dirty="0" err="1"/>
            <a:t>theo</a:t>
          </a:r>
          <a:r>
            <a:rPr lang="en-US" sz="2300" kern="1200" dirty="0"/>
            <a:t>?</a:t>
          </a:r>
        </a:p>
      </dsp:txBody>
      <dsp:txXfrm>
        <a:off x="0" y="2971800"/>
        <a:ext cx="7240146" cy="1485900"/>
      </dsp:txXfrm>
    </dsp:sp>
    <dsp:sp modelId="{51FA2F9B-CF47-894A-85E4-36F8A9FAEC4C}">
      <dsp:nvSpPr>
        <dsp:cNvPr id="0" name=""/>
        <dsp:cNvSpPr/>
      </dsp:nvSpPr>
      <dsp:spPr>
        <a:xfrm>
          <a:off x="0" y="4457699"/>
          <a:ext cx="7240146" cy="0"/>
        </a:xfrm>
        <a:prstGeom prst="line">
          <a:avLst/>
        </a:prstGeom>
        <a:solidFill>
          <a:schemeClr val="accent2">
            <a:hueOff val="-1503791"/>
            <a:satOff val="-6985"/>
            <a:lumOff val="197"/>
            <a:alphaOff val="0"/>
          </a:schemeClr>
        </a:solidFill>
        <a:ln w="12700" cap="flat" cmpd="sng" algn="ctr">
          <a:solidFill>
            <a:schemeClr val="accent2">
              <a:hueOff val="-1503791"/>
              <a:satOff val="-6985"/>
              <a:lumOff val="19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5127B6-C2E8-1648-9258-1ACF91FDB7B0}">
      <dsp:nvSpPr>
        <dsp:cNvPr id="0" name=""/>
        <dsp:cNvSpPr/>
      </dsp:nvSpPr>
      <dsp:spPr>
        <a:xfrm>
          <a:off x="0" y="4457699"/>
          <a:ext cx="7240146" cy="1485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4. </a:t>
          </a:r>
          <a:r>
            <a:rPr lang="en-US" sz="2300" kern="1200" dirty="0" err="1"/>
            <a:t>Vì</a:t>
          </a:r>
          <a:r>
            <a:rPr lang="en-US" sz="2300" kern="1200" dirty="0"/>
            <a:t> </a:t>
          </a:r>
          <a:r>
            <a:rPr lang="en-US" sz="2300" kern="1200" dirty="0" err="1"/>
            <a:t>sao</a:t>
          </a:r>
          <a:r>
            <a:rPr lang="en-US" sz="2300" kern="1200" dirty="0"/>
            <a:t> </a:t>
          </a:r>
          <a:r>
            <a:rPr lang="en-US" sz="2300" kern="1200" dirty="0" err="1"/>
            <a:t>sự</a:t>
          </a:r>
          <a:r>
            <a:rPr lang="en-US" sz="2300" kern="1200" dirty="0"/>
            <a:t> </a:t>
          </a:r>
          <a:r>
            <a:rPr lang="en-US" sz="2300" kern="1200" dirty="0" err="1"/>
            <a:t>vâng</a:t>
          </a:r>
          <a:r>
            <a:rPr lang="en-US" sz="2300" kern="1200" dirty="0"/>
            <a:t> </a:t>
          </a:r>
          <a:r>
            <a:rPr lang="en-US" sz="2300" kern="1200" dirty="0" err="1"/>
            <a:t>lời</a:t>
          </a:r>
          <a:r>
            <a:rPr lang="en-US" sz="2300" kern="1200" dirty="0"/>
            <a:t> </a:t>
          </a:r>
          <a:r>
            <a:rPr lang="en-US" sz="2300" kern="1200" dirty="0" err="1"/>
            <a:t>Chúa</a:t>
          </a:r>
          <a:r>
            <a:rPr lang="en-US" sz="2300" kern="1200" dirty="0"/>
            <a:t> </a:t>
          </a:r>
          <a:r>
            <a:rPr lang="en-US" sz="2300" kern="1200" dirty="0" err="1"/>
            <a:t>quan</a:t>
          </a:r>
          <a:r>
            <a:rPr lang="en-US" sz="2300" kern="1200" dirty="0"/>
            <a:t> </a:t>
          </a:r>
          <a:r>
            <a:rPr lang="en-US" sz="2300" kern="1200" dirty="0" err="1"/>
            <a:t>trọng</a:t>
          </a:r>
          <a:r>
            <a:rPr lang="en-US" sz="2300" kern="1200" dirty="0"/>
            <a:t> </a:t>
          </a:r>
          <a:r>
            <a:rPr lang="en-US" sz="2300" kern="1200" dirty="0" err="1"/>
            <a:t>hơn</a:t>
          </a:r>
          <a:r>
            <a:rPr lang="en-US" sz="2300" kern="1200" dirty="0"/>
            <a:t> </a:t>
          </a:r>
          <a:r>
            <a:rPr lang="en-US" sz="2300" kern="1200" dirty="0" err="1"/>
            <a:t>lời</a:t>
          </a:r>
          <a:r>
            <a:rPr lang="en-US" sz="2300" kern="1200" dirty="0"/>
            <a:t> </a:t>
          </a:r>
          <a:r>
            <a:rPr lang="en-US" sz="2300" kern="1200" dirty="0" err="1"/>
            <a:t>nói</a:t>
          </a:r>
          <a:r>
            <a:rPr lang="en-US" sz="2300" kern="1200" dirty="0"/>
            <a:t> </a:t>
          </a:r>
          <a:r>
            <a:rPr lang="en-US" sz="2300" kern="1200" dirty="0" err="1"/>
            <a:t>thiêng</a:t>
          </a:r>
          <a:r>
            <a:rPr lang="en-US" sz="2300" kern="1200" dirty="0"/>
            <a:t> </a:t>
          </a:r>
          <a:r>
            <a:rPr lang="en-US" sz="2300" kern="1200" dirty="0" err="1"/>
            <a:t>liêng</a:t>
          </a:r>
          <a:r>
            <a:rPr lang="en-US" sz="2300" kern="1200" dirty="0"/>
            <a:t>, </a:t>
          </a:r>
          <a:r>
            <a:rPr lang="en-US" sz="2300" kern="1200" dirty="0" err="1"/>
            <a:t>thành</a:t>
          </a:r>
          <a:r>
            <a:rPr lang="en-US" sz="2300" kern="1200" dirty="0"/>
            <a:t> </a:t>
          </a:r>
          <a:r>
            <a:rPr lang="en-US" sz="2300" kern="1200" dirty="0" err="1"/>
            <a:t>tích</a:t>
          </a:r>
          <a:r>
            <a:rPr lang="en-US" sz="2300" kern="1200" dirty="0"/>
            <a:t> </a:t>
          </a:r>
          <a:r>
            <a:rPr lang="en-US" sz="2300" kern="1200" dirty="0" err="1"/>
            <a:t>về</a:t>
          </a:r>
          <a:r>
            <a:rPr lang="en-US" sz="2300" kern="1200" dirty="0"/>
            <a:t> </a:t>
          </a:r>
          <a:r>
            <a:rPr lang="en-US" sz="2300" kern="1200" dirty="0" err="1"/>
            <a:t>đạo</a:t>
          </a:r>
          <a:r>
            <a:rPr lang="en-US" sz="2300" kern="1200" dirty="0"/>
            <a:t> </a:t>
          </a:r>
          <a:r>
            <a:rPr lang="en-US" sz="2300" kern="1200" dirty="0" err="1"/>
            <a:t>đức</a:t>
          </a:r>
          <a:r>
            <a:rPr lang="en-US" sz="2300" kern="1200" dirty="0"/>
            <a:t> </a:t>
          </a:r>
          <a:r>
            <a:rPr lang="en-US" sz="2300" kern="1200" dirty="0" err="1"/>
            <a:t>và</a:t>
          </a:r>
          <a:r>
            <a:rPr lang="en-US" sz="2300" kern="1200" dirty="0"/>
            <a:t> </a:t>
          </a:r>
          <a:r>
            <a:rPr lang="en-US" sz="2300" kern="1200" dirty="0" err="1"/>
            <a:t>ngay</a:t>
          </a:r>
          <a:r>
            <a:rPr lang="en-US" sz="2300" kern="1200" dirty="0"/>
            <a:t> </a:t>
          </a:r>
          <a:r>
            <a:rPr lang="en-US" sz="2300" kern="1200" dirty="0" err="1"/>
            <a:t>cã</a:t>
          </a:r>
          <a:r>
            <a:rPr lang="en-US" sz="2300" kern="1200" dirty="0"/>
            <a:t> </a:t>
          </a:r>
          <a:r>
            <a:rPr lang="en-US" sz="2300" kern="1200" dirty="0" err="1"/>
            <a:t>phép</a:t>
          </a:r>
          <a:r>
            <a:rPr lang="en-US" sz="2300" kern="1200" dirty="0"/>
            <a:t> </a:t>
          </a:r>
          <a:r>
            <a:rPr lang="en-US" sz="2300" kern="1200" dirty="0" err="1"/>
            <a:t>lạ</a:t>
          </a:r>
          <a:r>
            <a:rPr lang="en-US" sz="2300" kern="1200" dirty="0"/>
            <a:t>?</a:t>
          </a:r>
        </a:p>
      </dsp:txBody>
      <dsp:txXfrm>
        <a:off x="0" y="4457699"/>
        <a:ext cx="7240146" cy="1485900"/>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E11248-FDA1-C647-A76D-317CF3D3F1AA}" type="datetimeFigureOut">
              <a:rPr lang="en-US" smtClean="0"/>
              <a:t>11/11/21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3DB941-A147-4447-BC45-2A5C5C51B5AD}" type="slidenum">
              <a:rPr lang="en-US" smtClean="0"/>
              <a:t>‹#›</a:t>
            </a:fld>
            <a:endParaRPr lang="en-US"/>
          </a:p>
        </p:txBody>
      </p:sp>
    </p:spTree>
    <p:extLst>
      <p:ext uri="{BB962C8B-B14F-4D97-AF65-F5344CB8AC3E}">
        <p14:creationId xmlns:p14="http://schemas.microsoft.com/office/powerpoint/2010/main" val="2230494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vietchristian.com/kinhthanh/forward.asp?btt/41/11:10"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vietchristian.com/kinhthanh/forward.asp?btt/41/11:13" TargetMode="External"/><Relationship Id="rId5" Type="http://schemas.openxmlformats.org/officeDocument/2006/relationships/hyperlink" Target="https://vietchristian.com/kinhthanh/forward.asp?btt/41/11:12" TargetMode="External"/><Relationship Id="rId4" Type="http://schemas.openxmlformats.org/officeDocument/2006/relationships/hyperlink" Target="https://vietchristian.com/kinhthanh/forward.asp?btt/41/11:11"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vietchristian.com/kinhthanh/forward.asp?btt/41/6:38"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vietchristian.com/kinhthanh/forward.asp?btt/41/6:38"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vietchristian.com/kinhthanh/forward.asp?btt/39/13:29" TargetMode="External"/><Relationship Id="rId13" Type="http://schemas.openxmlformats.org/officeDocument/2006/relationships/hyperlink" Target="https://vietchristian.com/kinhthanh/forward.asp?btt/39/13:39" TargetMode="External"/><Relationship Id="rId3" Type="http://schemas.openxmlformats.org/officeDocument/2006/relationships/hyperlink" Target="https://vietchristian.com/kinhthanh/forward.asp?btt/39/13:24" TargetMode="External"/><Relationship Id="rId7" Type="http://schemas.openxmlformats.org/officeDocument/2006/relationships/hyperlink" Target="https://vietchristian.com/kinhthanh/forward.asp?btt/39/13:28" TargetMode="External"/><Relationship Id="rId12" Type="http://schemas.openxmlformats.org/officeDocument/2006/relationships/hyperlink" Target="https://vietchristian.com/kinhthanh/forward.asp?btt/39/13:38" TargetMode="External"/><Relationship Id="rId17" Type="http://schemas.openxmlformats.org/officeDocument/2006/relationships/hyperlink" Target="https://vietchristian.com/kinhthanh/forward.asp?btt/39/13:43" TargetMode="External"/><Relationship Id="rId2" Type="http://schemas.openxmlformats.org/officeDocument/2006/relationships/slide" Target="../slides/slide14.xml"/><Relationship Id="rId16" Type="http://schemas.openxmlformats.org/officeDocument/2006/relationships/hyperlink" Target="https://vietchristian.com/kinhthanh/forward.asp?btt/39/13:42" TargetMode="External"/><Relationship Id="rId1" Type="http://schemas.openxmlformats.org/officeDocument/2006/relationships/notesMaster" Target="../notesMasters/notesMaster1.xml"/><Relationship Id="rId6" Type="http://schemas.openxmlformats.org/officeDocument/2006/relationships/hyperlink" Target="https://vietchristian.com/kinhthanh/forward.asp?btt/39/13:27" TargetMode="External"/><Relationship Id="rId11" Type="http://schemas.openxmlformats.org/officeDocument/2006/relationships/hyperlink" Target="https://vietchristian.com/kinhthanh/forward.asp?btt/39/13:37" TargetMode="External"/><Relationship Id="rId5" Type="http://schemas.openxmlformats.org/officeDocument/2006/relationships/hyperlink" Target="https://vietchristian.com/kinhthanh/forward.asp?btt/39/13:26" TargetMode="External"/><Relationship Id="rId15" Type="http://schemas.openxmlformats.org/officeDocument/2006/relationships/hyperlink" Target="https://vietchristian.com/kinhthanh/forward.asp?btt/39/13:41" TargetMode="External"/><Relationship Id="rId10" Type="http://schemas.openxmlformats.org/officeDocument/2006/relationships/hyperlink" Target="https://vietchristian.com/kinhthanh/forward.asp?btt/39/13:36" TargetMode="External"/><Relationship Id="rId4" Type="http://schemas.openxmlformats.org/officeDocument/2006/relationships/hyperlink" Target="https://vietchristian.com/kinhthanh/forward.asp?btt/39/13:25" TargetMode="External"/><Relationship Id="rId9" Type="http://schemas.openxmlformats.org/officeDocument/2006/relationships/hyperlink" Target="https://vietchristian.com/kinhthanh/forward.asp?btt/39/13:30" TargetMode="External"/><Relationship Id="rId14" Type="http://schemas.openxmlformats.org/officeDocument/2006/relationships/hyperlink" Target="https://vietchristian.com/kinhthanh/forward.asp?btt/39/13:40"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ietchristian.com/kinhthanh/forward.asp?btt/47/5:19"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s://vietchristian.com/kinhthanh/forward.asp?btt/47/5:21" TargetMode="External"/><Relationship Id="rId4" Type="http://schemas.openxmlformats.org/officeDocument/2006/relationships/hyperlink" Target="https://vietchristian.com/kinhthanh/forward.asp?btt/47/5:20"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vietchristian.com/kinhthanh/forward.asp?btt/60/2:18" TargetMode="External"/><Relationship Id="rId3" Type="http://schemas.openxmlformats.org/officeDocument/2006/relationships/hyperlink" Target="https://vietchristian.com/kinhthanh/forward.asp?btt/60/2:2" TargetMode="External"/><Relationship Id="rId7" Type="http://schemas.openxmlformats.org/officeDocument/2006/relationships/hyperlink" Target="https://vietchristian.com/kinhthanh/forward.asp?btt/60/2:14"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vietchristian.com/kinhthanh/forward.asp?btt/60/2:13" TargetMode="External"/><Relationship Id="rId5" Type="http://schemas.openxmlformats.org/officeDocument/2006/relationships/hyperlink" Target="https://vietchristian.com/kinhthanh/forward.asp?btt/60/2:12" TargetMode="External"/><Relationship Id="rId4" Type="http://schemas.openxmlformats.org/officeDocument/2006/relationships/hyperlink" Target="https://vietchristian.com/kinhthanh/forward.asp?btt/60/2:3" TargetMode="External"/><Relationship Id="rId9" Type="http://schemas.openxmlformats.org/officeDocument/2006/relationships/hyperlink" Target="https://vietchristian.com/kinhthanh/forward.asp?btt/59/4:7"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vietchristian.com/kinhthanh/forward.asp?btt/39/8:28" TargetMode="External"/><Relationship Id="rId2" Type="http://schemas.openxmlformats.org/officeDocument/2006/relationships/slide" Target="../slides/slide19.xml"/><Relationship Id="rId1" Type="http://schemas.openxmlformats.org/officeDocument/2006/relationships/notesMaster" Target="../notesMasters/notesMaster1.xml"/><Relationship Id="rId6" Type="http://schemas.openxmlformats.org/officeDocument/2006/relationships/hyperlink" Target="https://vietchristian.com/kinhthanh/forward.asp?btt/43/16:17" TargetMode="External"/><Relationship Id="rId5" Type="http://schemas.openxmlformats.org/officeDocument/2006/relationships/hyperlink" Target="https://vietchristian.com/kinhthanh/forward.asp?btt/43/16:16" TargetMode="External"/><Relationship Id="rId4" Type="http://schemas.openxmlformats.org/officeDocument/2006/relationships/hyperlink" Target="https://vietchristian.com/kinhthanh/forward.asp?btt/39/8:29"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Luca 11: 9b Hãy xin, sẽ ban cho; hãy tìm, sẽ gặp; hãy gõ cửa, sẽ mở cho. </a:t>
            </a:r>
            <a:r>
              <a:rPr lang="vi-VN" sz="1200" b="0" i="0" u="none" strike="noStrike" kern="1200" dirty="0">
                <a:solidFill>
                  <a:schemeClr val="tx1"/>
                </a:solidFill>
                <a:effectLst/>
                <a:latin typeface="+mn-lt"/>
                <a:ea typeface="+mn-ea"/>
                <a:cs typeface="+mn-cs"/>
                <a:hlinkClick r:id="rId3" tooltip="Share Verse"/>
              </a:rPr>
              <a:t>10</a:t>
            </a:r>
            <a:r>
              <a:rPr lang="vi-VN" sz="1200" b="0" i="0" kern="1200" dirty="0">
                <a:solidFill>
                  <a:schemeClr val="tx1"/>
                </a:solidFill>
                <a:effectLst/>
                <a:latin typeface="+mn-lt"/>
                <a:ea typeface="+mn-ea"/>
                <a:cs typeface="+mn-cs"/>
              </a:rPr>
              <a:t> Vì hễ ai xin thì được, ai tìm thì gặp, và sẽ mở cửa cho ai gõ. </a:t>
            </a:r>
            <a:r>
              <a:rPr lang="vi-VN" sz="1200" b="0" i="0" u="none" strike="noStrike" kern="1200" dirty="0">
                <a:solidFill>
                  <a:schemeClr val="tx1"/>
                </a:solidFill>
                <a:effectLst/>
                <a:latin typeface="+mn-lt"/>
                <a:ea typeface="+mn-ea"/>
                <a:cs typeface="+mn-cs"/>
                <a:hlinkClick r:id="rId4" tooltip="Share Verse"/>
              </a:rPr>
              <a:t>11</a:t>
            </a:r>
            <a:r>
              <a:rPr lang="vi-VN" sz="1200" b="0" i="0" kern="1200" dirty="0">
                <a:solidFill>
                  <a:schemeClr val="tx1"/>
                </a:solidFill>
                <a:effectLst/>
                <a:latin typeface="+mn-lt"/>
                <a:ea typeface="+mn-ea"/>
                <a:cs typeface="+mn-cs"/>
              </a:rPr>
              <a:t> Trong các ngươi có ai làm cha, khi con mình xin bánh mà cho đá chăng? Hay là xin cá, mà cho rắn thay vì cá chăng? </a:t>
            </a:r>
            <a:r>
              <a:rPr lang="vi-VN" sz="1200" b="0" i="0" u="none" strike="noStrike" kern="1200" dirty="0">
                <a:solidFill>
                  <a:schemeClr val="tx1"/>
                </a:solidFill>
                <a:effectLst/>
                <a:latin typeface="+mn-lt"/>
                <a:ea typeface="+mn-ea"/>
                <a:cs typeface="+mn-cs"/>
                <a:hlinkClick r:id="rId5" tooltip="Share Verse"/>
              </a:rPr>
              <a:t>12</a:t>
            </a:r>
            <a:r>
              <a:rPr lang="vi-VN" sz="1200" b="0" i="0" kern="1200" dirty="0">
                <a:solidFill>
                  <a:schemeClr val="tx1"/>
                </a:solidFill>
                <a:effectLst/>
                <a:latin typeface="+mn-lt"/>
                <a:ea typeface="+mn-ea"/>
                <a:cs typeface="+mn-cs"/>
              </a:rPr>
              <a:t> Hay là xin trứng, mà cho bò cạp chăng? </a:t>
            </a:r>
            <a:r>
              <a:rPr lang="vi-VN" sz="1200" b="0" i="0" u="none" strike="noStrike" kern="1200" dirty="0">
                <a:solidFill>
                  <a:schemeClr val="tx1"/>
                </a:solidFill>
                <a:effectLst/>
                <a:latin typeface="+mn-lt"/>
                <a:ea typeface="+mn-ea"/>
                <a:cs typeface="+mn-cs"/>
                <a:hlinkClick r:id="rId6" tooltip="Share Verse"/>
              </a:rPr>
              <a:t>13</a:t>
            </a:r>
            <a:r>
              <a:rPr lang="vi-VN" sz="1200" b="0" i="0" kern="1200" dirty="0">
                <a:solidFill>
                  <a:schemeClr val="tx1"/>
                </a:solidFill>
                <a:effectLst/>
                <a:latin typeface="+mn-lt"/>
                <a:ea typeface="+mn-ea"/>
                <a:cs typeface="+mn-cs"/>
              </a:rPr>
              <a:t> Vậy nếu các ngươi là người xấu, còn biết cho con cái mình vật tốt thay, huống chi Cha các ngươi ở trên trời lại chẳng ban Đức Thánh Linh cho người xin Ngài!</a:t>
            </a:r>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3</a:t>
            </a:fld>
            <a:endParaRPr lang="en-US"/>
          </a:p>
        </p:txBody>
      </p:sp>
    </p:spTree>
    <p:extLst>
      <p:ext uri="{BB962C8B-B14F-4D97-AF65-F5344CB8AC3E}">
        <p14:creationId xmlns:p14="http://schemas.microsoft.com/office/powerpoint/2010/main" val="2084941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23</a:t>
            </a:fld>
            <a:endParaRPr lang="en-US"/>
          </a:p>
        </p:txBody>
      </p:sp>
    </p:spTree>
    <p:extLst>
      <p:ext uri="{BB962C8B-B14F-4D97-AF65-F5344CB8AC3E}">
        <p14:creationId xmlns:p14="http://schemas.microsoft.com/office/powerpoint/2010/main" val="2291218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25</a:t>
            </a:fld>
            <a:endParaRPr lang="en-US"/>
          </a:p>
        </p:txBody>
      </p:sp>
    </p:spTree>
    <p:extLst>
      <p:ext uri="{BB962C8B-B14F-4D97-AF65-F5344CB8AC3E}">
        <p14:creationId xmlns:p14="http://schemas.microsoft.com/office/powerpoint/2010/main" val="2877111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26</a:t>
            </a:fld>
            <a:endParaRPr lang="en-US"/>
          </a:p>
        </p:txBody>
      </p:sp>
    </p:spTree>
    <p:extLst>
      <p:ext uri="{BB962C8B-B14F-4D97-AF65-F5344CB8AC3E}">
        <p14:creationId xmlns:p14="http://schemas.microsoft.com/office/powerpoint/2010/main" val="3171025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u="none" strike="noStrike" kern="1200" dirty="0">
                <a:solidFill>
                  <a:schemeClr val="tx1"/>
                </a:solidFill>
                <a:effectLst/>
                <a:latin typeface="+mn-lt"/>
                <a:ea typeface="+mn-ea"/>
                <a:cs typeface="+mn-cs"/>
                <a:hlinkClick r:id="rId3" tooltip="Share Verse"/>
              </a:rPr>
              <a:t>Luca 6:38</a:t>
            </a:r>
            <a:r>
              <a:rPr lang="vi-VN" sz="1200" b="0" i="0" kern="1200" dirty="0">
                <a:solidFill>
                  <a:schemeClr val="tx1"/>
                </a:solidFill>
                <a:effectLst/>
                <a:latin typeface="+mn-lt"/>
                <a:ea typeface="+mn-ea"/>
                <a:cs typeface="+mn-cs"/>
              </a:rPr>
              <a:t> Hãy cho, người sẽ cho mình; họ sẽ lấy đấu lớn, nhận, lắc cho đầy tràn, mà nộp trong lòng các ngươi; vì các ngươi lường mực nào, thì họ cũng lường lại cho các ngươi mực ấy.</a:t>
            </a:r>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27</a:t>
            </a:fld>
            <a:endParaRPr lang="en-US"/>
          </a:p>
        </p:txBody>
      </p:sp>
    </p:spTree>
    <p:extLst>
      <p:ext uri="{BB962C8B-B14F-4D97-AF65-F5344CB8AC3E}">
        <p14:creationId xmlns:p14="http://schemas.microsoft.com/office/powerpoint/2010/main" val="1658207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Luca 6:</a:t>
            </a:r>
            <a:r>
              <a:rPr lang="vi-VN" sz="1200" b="0" i="0" u="none" strike="noStrike" kern="1200" dirty="0">
                <a:solidFill>
                  <a:schemeClr val="tx1"/>
                </a:solidFill>
                <a:effectLst/>
                <a:latin typeface="+mn-lt"/>
                <a:ea typeface="+mn-ea"/>
                <a:cs typeface="+mn-cs"/>
                <a:hlinkClick r:id="rId3" tooltip="Share Verse"/>
              </a:rPr>
              <a:t>38</a:t>
            </a:r>
            <a:r>
              <a:rPr lang="vi-VN" sz="1200" b="0" i="0" kern="1200" dirty="0">
                <a:solidFill>
                  <a:schemeClr val="tx1"/>
                </a:solidFill>
                <a:effectLst/>
                <a:latin typeface="+mn-lt"/>
                <a:ea typeface="+mn-ea"/>
                <a:cs typeface="+mn-cs"/>
              </a:rPr>
              <a:t> Hãy cho, người sẽ cho mình; họ sẽ lấy đấu lớn, nhận, lắc cho đầy tràn, mà nộp trong lòng các ngươi; vì các ngươi lường mực nào, thì họ cũng lường lại cho các ngươi mực ấy.</a:t>
            </a:r>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8</a:t>
            </a:fld>
            <a:endParaRPr lang="en-US"/>
          </a:p>
        </p:txBody>
      </p:sp>
    </p:spTree>
    <p:extLst>
      <p:ext uri="{BB962C8B-B14F-4D97-AF65-F5344CB8AC3E}">
        <p14:creationId xmlns:p14="http://schemas.microsoft.com/office/powerpoint/2010/main" val="1394822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Sa-tan </a:t>
            </a:r>
            <a:r>
              <a:rPr lang="en-US" dirty="0" err="1"/>
              <a:t>cám</a:t>
            </a:r>
            <a:r>
              <a:rPr lang="en-US" dirty="0"/>
              <a:t> </a:t>
            </a:r>
            <a:r>
              <a:rPr lang="en-US" dirty="0" err="1"/>
              <a:t>dỗ</a:t>
            </a:r>
            <a:r>
              <a:rPr lang="en-US" dirty="0"/>
              <a:t> A </a:t>
            </a:r>
            <a:r>
              <a:rPr lang="en-US" dirty="0" err="1"/>
              <a:t>Đam</a:t>
            </a:r>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13</a:t>
            </a:fld>
            <a:endParaRPr lang="en-US"/>
          </a:p>
        </p:txBody>
      </p:sp>
    </p:spTree>
    <p:extLst>
      <p:ext uri="{BB962C8B-B14F-4D97-AF65-F5344CB8AC3E}">
        <p14:creationId xmlns:p14="http://schemas.microsoft.com/office/powerpoint/2010/main" val="3296063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Ma-thi-ơ 13: </a:t>
            </a:r>
            <a:r>
              <a:rPr lang="vi-VN" sz="1200" b="0" i="0" u="none" strike="noStrike" kern="1200" dirty="0">
                <a:solidFill>
                  <a:schemeClr val="tx1"/>
                </a:solidFill>
                <a:effectLst/>
                <a:latin typeface="+mn-lt"/>
                <a:ea typeface="+mn-ea"/>
                <a:cs typeface="+mn-cs"/>
                <a:hlinkClick r:id="rId3" tooltip="Share Verse"/>
              </a:rPr>
              <a:t>24</a:t>
            </a:r>
            <a:r>
              <a:rPr lang="vi-VN" sz="1200" b="0" i="0" kern="1200" dirty="0">
                <a:solidFill>
                  <a:schemeClr val="tx1"/>
                </a:solidFill>
                <a:effectLst/>
                <a:latin typeface="+mn-lt"/>
                <a:ea typeface="+mn-ea"/>
                <a:cs typeface="+mn-cs"/>
              </a:rPr>
              <a:t> Đức Chúa Jêsus phán ví dụ khác cùng chúng rằng: Nước thiên đàng giống như người kia gieo giống tốt trong ruộng mình. </a:t>
            </a:r>
            <a:r>
              <a:rPr lang="vi-VN" sz="1200" b="0" i="0" u="none" strike="noStrike" kern="1200" dirty="0">
                <a:solidFill>
                  <a:schemeClr val="tx1"/>
                </a:solidFill>
                <a:effectLst/>
                <a:latin typeface="+mn-lt"/>
                <a:ea typeface="+mn-ea"/>
                <a:cs typeface="+mn-cs"/>
                <a:hlinkClick r:id="rId4" tooltip="Share Verse"/>
              </a:rPr>
              <a:t>25</a:t>
            </a:r>
            <a:r>
              <a:rPr lang="vi-VN" sz="1200" b="0" i="0" kern="1200" dirty="0">
                <a:solidFill>
                  <a:schemeClr val="tx1"/>
                </a:solidFill>
                <a:effectLst/>
                <a:latin typeface="+mn-lt"/>
                <a:ea typeface="+mn-ea"/>
                <a:cs typeface="+mn-cs"/>
              </a:rPr>
              <a:t> Nhưng đang khi người ta ngủ, thì kẻ thù chủ ruộng liền đến, gieo cỏ lùng vào trong lúa mì, rồi đi. </a:t>
            </a:r>
            <a:r>
              <a:rPr lang="vi-VN" sz="1200" b="0" i="0" u="none" strike="noStrike" kern="1200" dirty="0">
                <a:solidFill>
                  <a:schemeClr val="tx1"/>
                </a:solidFill>
                <a:effectLst/>
                <a:latin typeface="+mn-lt"/>
                <a:ea typeface="+mn-ea"/>
                <a:cs typeface="+mn-cs"/>
                <a:hlinkClick r:id="rId5" tooltip="Share Verse"/>
              </a:rPr>
              <a:t>26</a:t>
            </a:r>
            <a:r>
              <a:rPr lang="vi-VN" sz="1200" b="0" i="0" kern="1200" dirty="0">
                <a:solidFill>
                  <a:schemeClr val="tx1"/>
                </a:solidFill>
                <a:effectLst/>
                <a:latin typeface="+mn-lt"/>
                <a:ea typeface="+mn-ea"/>
                <a:cs typeface="+mn-cs"/>
              </a:rPr>
              <a:t> Đến khi lúa mì lớn lên, và trổ bông, thì cỏ lùng cũng lòi ra. </a:t>
            </a:r>
            <a:r>
              <a:rPr lang="vi-VN" sz="1200" b="0" i="0" u="none" strike="noStrike" kern="1200" dirty="0">
                <a:solidFill>
                  <a:schemeClr val="tx1"/>
                </a:solidFill>
                <a:effectLst/>
                <a:latin typeface="+mn-lt"/>
                <a:ea typeface="+mn-ea"/>
                <a:cs typeface="+mn-cs"/>
                <a:hlinkClick r:id="rId6" tooltip="Share Verse"/>
              </a:rPr>
              <a:t>27</a:t>
            </a:r>
            <a:r>
              <a:rPr lang="vi-VN" sz="1200" b="0" i="0" kern="1200" dirty="0">
                <a:solidFill>
                  <a:schemeClr val="tx1"/>
                </a:solidFill>
                <a:effectLst/>
                <a:latin typeface="+mn-lt"/>
                <a:ea typeface="+mn-ea"/>
                <a:cs typeface="+mn-cs"/>
              </a:rPr>
              <a:t> Các đầy tớ của chủ nhà bèn đến thưa rằng: Thưa chủ, chủ không gieo giống tốt trong ruộng chủ sao? Vậy thì cỏ lùng bởi đâu mà ra? </a:t>
            </a:r>
            <a:r>
              <a:rPr lang="vi-VN" sz="1200" b="0" i="0" u="none" strike="noStrike" kern="1200" dirty="0">
                <a:solidFill>
                  <a:schemeClr val="tx1"/>
                </a:solidFill>
                <a:effectLst/>
                <a:latin typeface="+mn-lt"/>
                <a:ea typeface="+mn-ea"/>
                <a:cs typeface="+mn-cs"/>
                <a:hlinkClick r:id="rId7" tooltip="Share Verse"/>
              </a:rPr>
              <a:t>28</a:t>
            </a:r>
            <a:r>
              <a:rPr lang="vi-VN" sz="1200" b="0" i="0" kern="1200" dirty="0">
                <a:solidFill>
                  <a:schemeClr val="tx1"/>
                </a:solidFill>
                <a:effectLst/>
                <a:latin typeface="+mn-lt"/>
                <a:ea typeface="+mn-ea"/>
                <a:cs typeface="+mn-cs"/>
              </a:rPr>
              <a:t> Chủ đáp rằng: Ấy là một kẻ thù đã làm điều đó. Các đầy tớ thưa rằng: Vậy chủ có muốn chúng tôi đi nhổ cỏ đó chăng? </a:t>
            </a:r>
            <a:r>
              <a:rPr lang="vi-VN" sz="1200" b="0" i="0" u="none" strike="noStrike" kern="1200" dirty="0">
                <a:solidFill>
                  <a:schemeClr val="tx1"/>
                </a:solidFill>
                <a:effectLst/>
                <a:latin typeface="+mn-lt"/>
                <a:ea typeface="+mn-ea"/>
                <a:cs typeface="+mn-cs"/>
                <a:hlinkClick r:id="rId8" tooltip="Share Verse"/>
              </a:rPr>
              <a:t>29</a:t>
            </a:r>
            <a:r>
              <a:rPr lang="vi-VN" sz="1200" b="0" i="0" kern="1200" dirty="0">
                <a:solidFill>
                  <a:schemeClr val="tx1"/>
                </a:solidFill>
                <a:effectLst/>
                <a:latin typeface="+mn-lt"/>
                <a:ea typeface="+mn-ea"/>
                <a:cs typeface="+mn-cs"/>
              </a:rPr>
              <a:t> Chủ rằng: Chẳng nên, e khi nhổ cỏ lùng, hoặc các ngươi nhổ lộn lúa mì đi chăng. </a:t>
            </a:r>
            <a:r>
              <a:rPr lang="vi-VN" sz="1200" b="0" i="0" u="none" strike="noStrike" kern="1200" dirty="0">
                <a:solidFill>
                  <a:schemeClr val="tx1"/>
                </a:solidFill>
                <a:effectLst/>
                <a:latin typeface="+mn-lt"/>
                <a:ea typeface="+mn-ea"/>
                <a:cs typeface="+mn-cs"/>
                <a:hlinkClick r:id="rId9" tooltip="Share Verse"/>
              </a:rPr>
              <a:t>30</a:t>
            </a:r>
            <a:r>
              <a:rPr lang="vi-VN" sz="1200" b="0" i="0" kern="1200" dirty="0">
                <a:solidFill>
                  <a:schemeClr val="tx1"/>
                </a:solidFill>
                <a:effectLst/>
                <a:latin typeface="+mn-lt"/>
                <a:ea typeface="+mn-ea"/>
                <a:cs typeface="+mn-cs"/>
              </a:rPr>
              <a:t> Hãy để cho cả hai thứ cùng lớn lên cho đến mùa gặt; đến mùa gặt, ta sẽ dặn con gặt rằng: trước hết hãy nhổ cỏ lùng, bó lại từng bó mà đốt đi; song hãy thâu trữ lúa mì vào kho ta.</a:t>
            </a:r>
          </a:p>
          <a:p>
            <a:r>
              <a:rPr lang="vi-VN" sz="1200" b="0" i="0" u="none" strike="noStrike" kern="1200" dirty="0">
                <a:solidFill>
                  <a:schemeClr val="tx1"/>
                </a:solidFill>
                <a:effectLst/>
                <a:latin typeface="+mn-lt"/>
                <a:ea typeface="+mn-ea"/>
                <a:cs typeface="+mn-cs"/>
                <a:hlinkClick r:id="rId10" tooltip="Share Verse"/>
              </a:rPr>
              <a:t>36</a:t>
            </a:r>
            <a:r>
              <a:rPr lang="vi-VN" sz="1200" b="0" i="0" kern="1200" dirty="0">
                <a:solidFill>
                  <a:schemeClr val="tx1"/>
                </a:solidFill>
                <a:effectLst/>
                <a:latin typeface="+mn-lt"/>
                <a:ea typeface="+mn-ea"/>
                <a:cs typeface="+mn-cs"/>
              </a:rPr>
              <a:t> Bấy giờ, Đức Chúa Jêsus cho chúng về, rồi vào nhà; môn đồ đến gần mà hỏi Ngài rằng: Xin thầy giải lời ví dụ về cỏ lùng trong ruộng cho chúng tôi. </a:t>
            </a:r>
            <a:r>
              <a:rPr lang="vi-VN" sz="1200" b="0" i="0" u="none" strike="noStrike" kern="1200" dirty="0">
                <a:solidFill>
                  <a:schemeClr val="tx1"/>
                </a:solidFill>
                <a:effectLst/>
                <a:latin typeface="+mn-lt"/>
                <a:ea typeface="+mn-ea"/>
                <a:cs typeface="+mn-cs"/>
                <a:hlinkClick r:id="rId11" tooltip="Share Verse"/>
              </a:rPr>
              <a:t>37</a:t>
            </a:r>
            <a:r>
              <a:rPr lang="vi-VN" sz="1200" b="0" i="0" kern="1200" dirty="0">
                <a:solidFill>
                  <a:schemeClr val="tx1"/>
                </a:solidFill>
                <a:effectLst/>
                <a:latin typeface="+mn-lt"/>
                <a:ea typeface="+mn-ea"/>
                <a:cs typeface="+mn-cs"/>
              </a:rPr>
              <a:t> Ngài đáp rằng: Kẻ gieo giống tốt, là Con người; </a:t>
            </a:r>
            <a:r>
              <a:rPr lang="vi-VN" sz="1200" b="0" i="0" u="none" strike="noStrike" kern="1200" dirty="0">
                <a:solidFill>
                  <a:schemeClr val="tx1"/>
                </a:solidFill>
                <a:effectLst/>
                <a:latin typeface="+mn-lt"/>
                <a:ea typeface="+mn-ea"/>
                <a:cs typeface="+mn-cs"/>
                <a:hlinkClick r:id="rId12" tooltip="Share Verse"/>
              </a:rPr>
              <a:t>38</a:t>
            </a:r>
            <a:r>
              <a:rPr lang="vi-VN" sz="1200" b="0" i="0" kern="1200" dirty="0">
                <a:solidFill>
                  <a:schemeClr val="tx1"/>
                </a:solidFill>
                <a:effectLst/>
                <a:latin typeface="+mn-lt"/>
                <a:ea typeface="+mn-ea"/>
                <a:cs typeface="+mn-cs"/>
              </a:rPr>
              <a:t> ruộng là thế gian; giống tốt, là con cái nước thiên đàng; cỏ lùng, là con cái quỉ dữ; </a:t>
            </a:r>
            <a:r>
              <a:rPr lang="vi-VN" sz="1200" b="0" i="0" u="none" strike="noStrike" kern="1200" dirty="0">
                <a:solidFill>
                  <a:schemeClr val="tx1"/>
                </a:solidFill>
                <a:effectLst/>
                <a:latin typeface="+mn-lt"/>
                <a:ea typeface="+mn-ea"/>
                <a:cs typeface="+mn-cs"/>
                <a:hlinkClick r:id="rId13" tooltip="Share Verse"/>
              </a:rPr>
              <a:t>39</a:t>
            </a:r>
            <a:r>
              <a:rPr lang="vi-VN" sz="1200" b="0" i="0" kern="1200" dirty="0">
                <a:solidFill>
                  <a:schemeClr val="tx1"/>
                </a:solidFill>
                <a:effectLst/>
                <a:latin typeface="+mn-lt"/>
                <a:ea typeface="+mn-ea"/>
                <a:cs typeface="+mn-cs"/>
              </a:rPr>
              <a:t> kẻ nghịch thù gieo cỏ ấy, là ma quỉ; mùa gặt, là ngày tận thế; con gặt, là các thiên sứ. </a:t>
            </a:r>
            <a:r>
              <a:rPr lang="vi-VN" sz="1200" b="0" i="0" u="none" strike="noStrike" kern="1200" dirty="0">
                <a:solidFill>
                  <a:schemeClr val="tx1"/>
                </a:solidFill>
                <a:effectLst/>
                <a:latin typeface="+mn-lt"/>
                <a:ea typeface="+mn-ea"/>
                <a:cs typeface="+mn-cs"/>
                <a:hlinkClick r:id="rId14" tooltip="Share Verse"/>
              </a:rPr>
              <a:t>40</a:t>
            </a:r>
            <a:r>
              <a:rPr lang="vi-VN" sz="1200" b="0" i="0" kern="1200" dirty="0">
                <a:solidFill>
                  <a:schemeClr val="tx1"/>
                </a:solidFill>
                <a:effectLst/>
                <a:latin typeface="+mn-lt"/>
                <a:ea typeface="+mn-ea"/>
                <a:cs typeface="+mn-cs"/>
              </a:rPr>
              <a:t> Còn người ta nhổ cỏ lùng mà đốt trong lửa thể nào, thì ngày tận thế cũng sẽ như vậy; </a:t>
            </a:r>
            <a:r>
              <a:rPr lang="vi-VN" sz="1200" b="0" i="0" u="none" strike="noStrike" kern="1200" dirty="0">
                <a:solidFill>
                  <a:schemeClr val="tx1"/>
                </a:solidFill>
                <a:effectLst/>
                <a:latin typeface="+mn-lt"/>
                <a:ea typeface="+mn-ea"/>
                <a:cs typeface="+mn-cs"/>
                <a:hlinkClick r:id="rId15" tooltip="Share Verse"/>
              </a:rPr>
              <a:t>41</a:t>
            </a:r>
            <a:r>
              <a:rPr lang="vi-VN" sz="1200" b="0" i="0" kern="1200" dirty="0">
                <a:solidFill>
                  <a:schemeClr val="tx1"/>
                </a:solidFill>
                <a:effectLst/>
                <a:latin typeface="+mn-lt"/>
                <a:ea typeface="+mn-ea"/>
                <a:cs typeface="+mn-cs"/>
              </a:rPr>
              <a:t> Con người sẽ sai các thiên sứ Ngài thâu mọi gương xấu và những kẻ làm ác khỏi nước Ngài, </a:t>
            </a:r>
            <a:r>
              <a:rPr lang="vi-VN" sz="1200" b="0" i="0" u="none" strike="noStrike" kern="1200" dirty="0">
                <a:solidFill>
                  <a:schemeClr val="tx1"/>
                </a:solidFill>
                <a:effectLst/>
                <a:latin typeface="+mn-lt"/>
                <a:ea typeface="+mn-ea"/>
                <a:cs typeface="+mn-cs"/>
                <a:hlinkClick r:id="rId16" tooltip="Share Verse"/>
              </a:rPr>
              <a:t>42</a:t>
            </a:r>
            <a:r>
              <a:rPr lang="vi-VN" sz="1200" b="0" i="0" kern="1200" dirty="0">
                <a:solidFill>
                  <a:schemeClr val="tx1"/>
                </a:solidFill>
                <a:effectLst/>
                <a:latin typeface="+mn-lt"/>
                <a:ea typeface="+mn-ea"/>
                <a:cs typeface="+mn-cs"/>
              </a:rPr>
              <a:t> và quăng những người đó vào lò lửa, là nơi sẽ có khóc lóc và nghiến răng. </a:t>
            </a:r>
            <a:r>
              <a:rPr lang="vi-VN" sz="1200" b="0" i="0" u="none" strike="noStrike" kern="1200" dirty="0">
                <a:solidFill>
                  <a:schemeClr val="tx1"/>
                </a:solidFill>
                <a:effectLst/>
                <a:latin typeface="+mn-lt"/>
                <a:ea typeface="+mn-ea"/>
                <a:cs typeface="+mn-cs"/>
                <a:hlinkClick r:id="rId17" tooltip="Share Verse"/>
              </a:rPr>
              <a:t>43</a:t>
            </a:r>
            <a:r>
              <a:rPr lang="vi-VN" sz="1200" b="0" i="0" kern="1200" dirty="0">
                <a:solidFill>
                  <a:schemeClr val="tx1"/>
                </a:solidFill>
                <a:effectLst/>
                <a:latin typeface="+mn-lt"/>
                <a:ea typeface="+mn-ea"/>
                <a:cs typeface="+mn-cs"/>
              </a:rPr>
              <a:t> Khi ấy, những người công bình sẽ chói rạng như mặt trời trong nước của Cha mình. Ai có tai, hãy nghe!</a:t>
            </a:r>
          </a:p>
          <a:p>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14</a:t>
            </a:fld>
            <a:endParaRPr lang="en-US"/>
          </a:p>
        </p:txBody>
      </p:sp>
    </p:spTree>
    <p:extLst>
      <p:ext uri="{BB962C8B-B14F-4D97-AF65-F5344CB8AC3E}">
        <p14:creationId xmlns:p14="http://schemas.microsoft.com/office/powerpoint/2010/main" val="19253030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 </a:t>
            </a:r>
            <a:r>
              <a:rPr lang="vi-VN" sz="1200" b="0" i="0" u="none" strike="noStrike" kern="1200" dirty="0">
                <a:solidFill>
                  <a:schemeClr val="tx1"/>
                </a:solidFill>
                <a:effectLst/>
                <a:latin typeface="+mn-lt"/>
                <a:ea typeface="+mn-ea"/>
                <a:cs typeface="+mn-cs"/>
              </a:rPr>
              <a:t>Ga-la-ti 5:</a:t>
            </a:r>
            <a:r>
              <a:rPr lang="vi-VN" sz="1200" b="0" i="0" u="none" strike="noStrike" kern="1200" dirty="0">
                <a:solidFill>
                  <a:schemeClr val="tx1"/>
                </a:solidFill>
                <a:effectLst/>
                <a:latin typeface="+mn-lt"/>
                <a:ea typeface="+mn-ea"/>
                <a:cs typeface="+mn-cs"/>
                <a:hlinkClick r:id="rId3" tooltip="Share Verse"/>
              </a:rPr>
              <a:t>19</a:t>
            </a:r>
            <a:r>
              <a:rPr lang="vi-VN" sz="1200" b="0" i="0" kern="1200" dirty="0">
                <a:solidFill>
                  <a:schemeClr val="tx1"/>
                </a:solidFill>
                <a:effectLst/>
                <a:latin typeface="+mn-lt"/>
                <a:ea typeface="+mn-ea"/>
                <a:cs typeface="+mn-cs"/>
              </a:rPr>
              <a:t> Vả, các việc làm của xác thịt là rõ ràng lắm: ấy là gian dâm, ô uế, luông tuồng, </a:t>
            </a:r>
            <a:r>
              <a:rPr lang="vi-VN" sz="1200" b="0" i="0" u="none" strike="noStrike" kern="1200" dirty="0">
                <a:solidFill>
                  <a:schemeClr val="tx1"/>
                </a:solidFill>
                <a:effectLst/>
                <a:latin typeface="+mn-lt"/>
                <a:ea typeface="+mn-ea"/>
                <a:cs typeface="+mn-cs"/>
                <a:hlinkClick r:id="rId4" tooltip="Share Verse"/>
              </a:rPr>
              <a:t>20</a:t>
            </a:r>
            <a:r>
              <a:rPr lang="vi-VN" sz="1200" b="0" i="0" kern="1200" dirty="0">
                <a:solidFill>
                  <a:schemeClr val="tx1"/>
                </a:solidFill>
                <a:effectLst/>
                <a:latin typeface="+mn-lt"/>
                <a:ea typeface="+mn-ea"/>
                <a:cs typeface="+mn-cs"/>
              </a:rPr>
              <a:t> thờ hình tượng, phù phép, thù oán, tranh đấu, ghen ghét, buồn giận, cãi lẫy, bất bình, bè đảng, </a:t>
            </a:r>
            <a:r>
              <a:rPr lang="vi-VN" sz="1200" b="0" i="0" u="none" strike="noStrike" kern="1200" dirty="0">
                <a:solidFill>
                  <a:schemeClr val="tx1"/>
                </a:solidFill>
                <a:effectLst/>
                <a:latin typeface="+mn-lt"/>
                <a:ea typeface="+mn-ea"/>
                <a:cs typeface="+mn-cs"/>
                <a:hlinkClick r:id="rId5" tooltip="Share Verse"/>
              </a:rPr>
              <a:t>21</a:t>
            </a:r>
            <a:r>
              <a:rPr lang="vi-VN" sz="1200" b="0" i="0" kern="1200" dirty="0">
                <a:solidFill>
                  <a:schemeClr val="tx1"/>
                </a:solidFill>
                <a:effectLst/>
                <a:latin typeface="+mn-lt"/>
                <a:ea typeface="+mn-ea"/>
                <a:cs typeface="+mn-cs"/>
              </a:rPr>
              <a:t> ganh gổ, say sưa, mê ăn uống, cùng các sự khác giống như vậy.</a:t>
            </a:r>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15</a:t>
            </a:fld>
            <a:endParaRPr lang="en-US"/>
          </a:p>
        </p:txBody>
      </p:sp>
    </p:spTree>
    <p:extLst>
      <p:ext uri="{BB962C8B-B14F-4D97-AF65-F5344CB8AC3E}">
        <p14:creationId xmlns:p14="http://schemas.microsoft.com/office/powerpoint/2010/main" val="729841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II Phi-e-rơ 2: 1 Dầu vậy, trong dân chúng cũng đã có tiên tri giả, và cũng sẽ có giáo sư giả trong anh em; họ sẽ truyền những đạo dối làm hại, chối Chúa đã chuộc mình, tự mình chuốc lấy sự hủy phá thình lình. </a:t>
            </a:r>
            <a:r>
              <a:rPr lang="vi-VN" sz="1200" b="0" i="0" u="none" strike="noStrike" kern="1200" dirty="0">
                <a:solidFill>
                  <a:schemeClr val="tx1"/>
                </a:solidFill>
                <a:effectLst/>
                <a:latin typeface="+mn-lt"/>
                <a:ea typeface="+mn-ea"/>
                <a:cs typeface="+mn-cs"/>
                <a:hlinkClick r:id="rId3" tooltip="Share Verse"/>
              </a:rPr>
              <a:t>2</a:t>
            </a:r>
            <a:r>
              <a:rPr lang="vi-VN" sz="1200" b="0" i="0" kern="1200" dirty="0">
                <a:solidFill>
                  <a:schemeClr val="tx1"/>
                </a:solidFill>
                <a:effectLst/>
                <a:latin typeface="+mn-lt"/>
                <a:ea typeface="+mn-ea"/>
                <a:cs typeface="+mn-cs"/>
              </a:rPr>
              <a:t> Có nhiều kẻ sẽ theo họ trong những sự buông tuồng, và đạo thật vì cớ họ sẽ bị gièm pha. </a:t>
            </a:r>
            <a:r>
              <a:rPr lang="vi-VN" sz="1200" b="0" i="0" u="none" strike="noStrike" kern="1200" dirty="0">
                <a:solidFill>
                  <a:schemeClr val="tx1"/>
                </a:solidFill>
                <a:effectLst/>
                <a:latin typeface="+mn-lt"/>
                <a:ea typeface="+mn-ea"/>
                <a:cs typeface="+mn-cs"/>
                <a:hlinkClick r:id="rId4" tooltip="Share Verse"/>
              </a:rPr>
              <a:t>3</a:t>
            </a:r>
            <a:r>
              <a:rPr lang="vi-VN" sz="1200" b="0" i="0" kern="1200" dirty="0">
                <a:solidFill>
                  <a:schemeClr val="tx1"/>
                </a:solidFill>
                <a:effectLst/>
                <a:latin typeface="+mn-lt"/>
                <a:ea typeface="+mn-ea"/>
                <a:cs typeface="+mn-cs"/>
              </a:rPr>
              <a:t> Họ sẽ bởi lòng tham mình, lấy lời dối trá khoét anh em; nhưng sự kêu án nghịch cùng họ đã nghị định từ lâu nay, và sự hư mất của họ chẳng ngủ…</a:t>
            </a:r>
            <a:r>
              <a:rPr lang="vi-VN" sz="1200" b="0" i="0" u="none" strike="noStrike" kern="1200" dirty="0">
                <a:solidFill>
                  <a:schemeClr val="tx1"/>
                </a:solidFill>
                <a:effectLst/>
                <a:latin typeface="+mn-lt"/>
                <a:ea typeface="+mn-ea"/>
                <a:cs typeface="+mn-cs"/>
                <a:hlinkClick r:id="rId5" tooltip="Share Verse"/>
              </a:rPr>
              <a:t>12</a:t>
            </a:r>
            <a:r>
              <a:rPr lang="vi-VN" sz="1200" b="0" i="0" kern="1200" dirty="0">
                <a:solidFill>
                  <a:schemeClr val="tx1"/>
                </a:solidFill>
                <a:effectLst/>
                <a:latin typeface="+mn-lt"/>
                <a:ea typeface="+mn-ea"/>
                <a:cs typeface="+mn-cs"/>
              </a:rPr>
              <a:t> Nhưng chúng nó cũng như con vật không biết chi, sanh ra chỉ làm thú vật để bị bắt mà làm thịt, hay chê bai điều mình không biết, rồi chết đi như con vật, dường ấy chúng nó lãnh lấy tiền công về tội ác mình. </a:t>
            </a:r>
            <a:r>
              <a:rPr lang="vi-VN" sz="1200" b="0" i="0" u="none" strike="noStrike" kern="1200" dirty="0">
                <a:solidFill>
                  <a:schemeClr val="tx1"/>
                </a:solidFill>
                <a:effectLst/>
                <a:latin typeface="+mn-lt"/>
                <a:ea typeface="+mn-ea"/>
                <a:cs typeface="+mn-cs"/>
                <a:hlinkClick r:id="rId6" tooltip="Share Verse"/>
              </a:rPr>
              <a:t>13</a:t>
            </a:r>
            <a:r>
              <a:rPr lang="vi-VN" sz="1200" b="0" i="0" kern="1200" dirty="0">
                <a:solidFill>
                  <a:schemeClr val="tx1"/>
                </a:solidFill>
                <a:effectLst/>
                <a:latin typeface="+mn-lt"/>
                <a:ea typeface="+mn-ea"/>
                <a:cs typeface="+mn-cs"/>
              </a:rPr>
              <a:t> Chúng nó lấy sự chơi bời giữa ban ngày làm sung sướng, là người xấu xa ô uế, ưa thích sự dối trá mình đang khi ăn tiệc với anh em; </a:t>
            </a:r>
            <a:r>
              <a:rPr lang="vi-VN" sz="1200" b="0" i="0" u="none" strike="noStrike" kern="1200" dirty="0">
                <a:solidFill>
                  <a:schemeClr val="tx1"/>
                </a:solidFill>
                <a:effectLst/>
                <a:latin typeface="+mn-lt"/>
                <a:ea typeface="+mn-ea"/>
                <a:cs typeface="+mn-cs"/>
                <a:hlinkClick r:id="rId7" tooltip="Share Verse"/>
              </a:rPr>
              <a:t>14</a:t>
            </a:r>
            <a:r>
              <a:rPr lang="vi-VN" sz="1200" b="0" i="0" kern="1200" dirty="0">
                <a:solidFill>
                  <a:schemeClr val="tx1"/>
                </a:solidFill>
                <a:effectLst/>
                <a:latin typeface="+mn-lt"/>
                <a:ea typeface="+mn-ea"/>
                <a:cs typeface="+mn-cs"/>
              </a:rPr>
              <a:t> cặp mắt chúng nó đầy sự gian dâm, chúng nó phạm tội không bao giờ chán, dỗ dành những người không vững lòng, chúng nó có lòng quen thói tham dục: ấy là những con cái đáng rủa sả….  </a:t>
            </a:r>
            <a:r>
              <a:rPr lang="vi-VN" sz="1200" b="0" i="0" u="none" strike="noStrike" kern="1200" dirty="0">
                <a:solidFill>
                  <a:schemeClr val="tx1"/>
                </a:solidFill>
                <a:effectLst/>
                <a:latin typeface="+mn-lt"/>
                <a:ea typeface="+mn-ea"/>
                <a:cs typeface="+mn-cs"/>
                <a:hlinkClick r:id="rId8" tooltip="Share Verse"/>
              </a:rPr>
              <a:t>18</a:t>
            </a:r>
            <a:r>
              <a:rPr lang="vi-VN" sz="1200" b="0" i="0" kern="1200" dirty="0">
                <a:solidFill>
                  <a:schemeClr val="tx1"/>
                </a:solidFill>
                <a:effectLst/>
                <a:latin typeface="+mn-lt"/>
                <a:ea typeface="+mn-ea"/>
                <a:cs typeface="+mn-cs"/>
              </a:rPr>
              <a:t> Chúng nó dùng những lời văn hoa hư đản, đem những điều ham muốn của xác thịt và điều gian dâm mà dỗ dành những kẻ mới vừa tránh khỏi các người theo đường lầm lạc;</a:t>
            </a:r>
          </a:p>
          <a:p>
            <a:r>
              <a:rPr lang="en-US" sz="1200" b="0" i="0" u="none" strike="noStrike" kern="1200" dirty="0">
                <a:solidFill>
                  <a:schemeClr val="tx1"/>
                </a:solidFill>
                <a:effectLst/>
                <a:latin typeface="+mn-lt"/>
                <a:ea typeface="+mn-ea"/>
                <a:cs typeface="+mn-cs"/>
                <a:hlinkClick r:id="rId9" tooltip="Share Verse"/>
              </a:rPr>
              <a:t>I Phi-e-roư 4:7</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Sự</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cuối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cùng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của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muôn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vật</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đã</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gần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vậy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hãy</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khôn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ngoan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tỉnh</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thức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mà</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cầu</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nguyện</a:t>
            </a:r>
            <a:r>
              <a:rPr lang="en-US" sz="1200" b="0" i="0" kern="1200" dirty="0">
                <a:solidFill>
                  <a:schemeClr val="tx1"/>
                </a:solidFill>
                <a:effectLst/>
                <a:latin typeface="+mn-lt"/>
                <a:ea typeface="+mn-ea"/>
                <a:cs typeface="+mn-cs"/>
              </a:rPr>
              <a:t>.</a:t>
            </a:r>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16</a:t>
            </a:fld>
            <a:endParaRPr lang="en-US"/>
          </a:p>
        </p:txBody>
      </p:sp>
    </p:spTree>
    <p:extLst>
      <p:ext uri="{BB962C8B-B14F-4D97-AF65-F5344CB8AC3E}">
        <p14:creationId xmlns:p14="http://schemas.microsoft.com/office/powerpoint/2010/main" val="2754226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Có</a:t>
            </a:r>
            <a:r>
              <a:rPr lang="en-US" dirty="0"/>
              <a:t> </a:t>
            </a:r>
            <a:r>
              <a:rPr lang="en-US" dirty="0" err="1"/>
              <a:t>thể</a:t>
            </a:r>
            <a:r>
              <a:rPr lang="en-US" dirty="0"/>
              <a:t> </a:t>
            </a:r>
            <a:r>
              <a:rPr lang="en-US" dirty="0" err="1"/>
              <a:t>nào</a:t>
            </a:r>
            <a:r>
              <a:rPr lang="en-US" dirty="0"/>
              <a:t> </a:t>
            </a:r>
            <a:r>
              <a:rPr lang="en-US" dirty="0" err="1"/>
              <a:t>một</a:t>
            </a:r>
            <a:r>
              <a:rPr lang="en-US" dirty="0"/>
              <a:t> </a:t>
            </a:r>
            <a:r>
              <a:rPr lang="en-US" dirty="0" err="1"/>
              <a:t>người</a:t>
            </a:r>
            <a:r>
              <a:rPr lang="en-US" dirty="0"/>
              <a:t> </a:t>
            </a:r>
            <a:r>
              <a:rPr lang="en-US" dirty="0" err="1"/>
              <a:t>đuổi</a:t>
            </a:r>
            <a:r>
              <a:rPr lang="en-US" dirty="0"/>
              <a:t> </a:t>
            </a:r>
            <a:r>
              <a:rPr lang="en-US" dirty="0" err="1"/>
              <a:t>quỹ</a:t>
            </a:r>
            <a:r>
              <a:rPr lang="en-US" dirty="0"/>
              <a:t> hay </a:t>
            </a:r>
            <a:r>
              <a:rPr lang="en-US" dirty="0" err="1"/>
              <a:t>làm</a:t>
            </a:r>
            <a:r>
              <a:rPr lang="en-US" dirty="0"/>
              <a:t> </a:t>
            </a:r>
            <a:r>
              <a:rPr lang="en-US" dirty="0" err="1"/>
              <a:t>phép</a:t>
            </a:r>
            <a:r>
              <a:rPr lang="en-US" dirty="0"/>
              <a:t> </a:t>
            </a:r>
            <a:r>
              <a:rPr lang="en-US" dirty="0" err="1"/>
              <a:t>lạ</a:t>
            </a:r>
            <a:r>
              <a:rPr lang="en-US" dirty="0"/>
              <a:t> </a:t>
            </a:r>
            <a:r>
              <a:rPr lang="en-US" dirty="0" err="1"/>
              <a:t>mà</a:t>
            </a:r>
            <a:r>
              <a:rPr lang="en-US" dirty="0"/>
              <a:t> </a:t>
            </a:r>
            <a:r>
              <a:rPr lang="en-US" dirty="0" err="1"/>
              <a:t>không</a:t>
            </a:r>
            <a:r>
              <a:rPr lang="en-US" dirty="0"/>
              <a:t> </a:t>
            </a:r>
            <a:r>
              <a:rPr lang="en-US" dirty="0" err="1"/>
              <a:t>có</a:t>
            </a:r>
            <a:r>
              <a:rPr lang="en-US" dirty="0"/>
              <a:t> ĐTL </a:t>
            </a:r>
            <a:r>
              <a:rPr lang="en-US" dirty="0" err="1"/>
              <a:t>không</a:t>
            </a:r>
            <a:r>
              <a:rPr lang="en-US" dirty="0"/>
              <a:t>? </a:t>
            </a:r>
            <a:r>
              <a:rPr lang="en-US" dirty="0" err="1"/>
              <a:t>Có</a:t>
            </a:r>
            <a:r>
              <a:rPr lang="en-US" dirty="0"/>
              <a:t>:</a:t>
            </a:r>
          </a:p>
          <a:p>
            <a:r>
              <a:rPr lang="en-US" dirty="0"/>
              <a:t>	</a:t>
            </a:r>
            <a:r>
              <a:rPr lang="en-US" dirty="0" err="1"/>
              <a:t>Các</a:t>
            </a:r>
            <a:r>
              <a:rPr lang="en-US" dirty="0"/>
              <a:t> </a:t>
            </a:r>
            <a:r>
              <a:rPr lang="en-US" dirty="0" err="1"/>
              <a:t>thuật</a:t>
            </a:r>
            <a:r>
              <a:rPr lang="en-US" dirty="0"/>
              <a:t> </a:t>
            </a:r>
            <a:r>
              <a:rPr lang="en-US" dirty="0" err="1"/>
              <a:t>sỉ</a:t>
            </a:r>
            <a:r>
              <a:rPr lang="en-US" dirty="0"/>
              <a:t> </a:t>
            </a:r>
            <a:r>
              <a:rPr lang="en-US" dirty="0" err="1"/>
              <a:t>của</a:t>
            </a:r>
            <a:r>
              <a:rPr lang="en-US" dirty="0"/>
              <a:t> </a:t>
            </a:r>
            <a:r>
              <a:rPr lang="en-US" dirty="0" err="1"/>
              <a:t>Pha</a:t>
            </a:r>
            <a:r>
              <a:rPr lang="en-US" dirty="0"/>
              <a:t>-ra-</a:t>
            </a:r>
            <a:r>
              <a:rPr lang="en-US" dirty="0" err="1"/>
              <a:t>ôn</a:t>
            </a:r>
            <a:r>
              <a:rPr lang="en-US" dirty="0"/>
              <a:t> </a:t>
            </a:r>
            <a:r>
              <a:rPr lang="en-US" dirty="0" err="1"/>
              <a:t>cũng</a:t>
            </a:r>
            <a:r>
              <a:rPr lang="en-US" dirty="0"/>
              <a:t> </a:t>
            </a:r>
            <a:r>
              <a:rPr lang="en-US" dirty="0" err="1"/>
              <a:t>biến</a:t>
            </a:r>
            <a:r>
              <a:rPr lang="en-US" dirty="0"/>
              <a:t> </a:t>
            </a:r>
            <a:r>
              <a:rPr lang="en-US" dirty="0" err="1"/>
              <a:t>gậy</a:t>
            </a:r>
            <a:r>
              <a:rPr lang="en-US" dirty="0"/>
              <a:t> </a:t>
            </a:r>
            <a:r>
              <a:rPr lang="en-US" dirty="0" err="1"/>
              <a:t>thành</a:t>
            </a:r>
            <a:r>
              <a:rPr lang="en-US" dirty="0"/>
              <a:t> </a:t>
            </a:r>
            <a:r>
              <a:rPr lang="en-US" dirty="0" err="1"/>
              <a:t>rắn</a:t>
            </a:r>
            <a:r>
              <a:rPr lang="en-US" dirty="0"/>
              <a:t>, </a:t>
            </a:r>
            <a:r>
              <a:rPr lang="en-US" dirty="0" err="1"/>
              <a:t>sông</a:t>
            </a:r>
            <a:r>
              <a:rPr lang="en-US" dirty="0"/>
              <a:t> </a:t>
            </a:r>
            <a:r>
              <a:rPr lang="en-US" dirty="0" err="1"/>
              <a:t>thành</a:t>
            </a:r>
            <a:r>
              <a:rPr lang="en-US" dirty="0"/>
              <a:t> </a:t>
            </a:r>
            <a:r>
              <a:rPr lang="en-US" dirty="0" err="1"/>
              <a:t>huyết</a:t>
            </a:r>
            <a:r>
              <a:rPr lang="en-US" dirty="0"/>
              <a:t>, </a:t>
            </a:r>
            <a:r>
              <a:rPr lang="en-US" dirty="0" err="1"/>
              <a:t>ếch</a:t>
            </a:r>
            <a:r>
              <a:rPr lang="en-US" dirty="0"/>
              <a:t> </a:t>
            </a:r>
            <a:r>
              <a:rPr lang="en-US" dirty="0" err="1"/>
              <a:t>nhái</a:t>
            </a:r>
            <a:r>
              <a:rPr lang="en-US" dirty="0"/>
              <a:t> </a:t>
            </a:r>
            <a:r>
              <a:rPr lang="en-US" dirty="0" err="1"/>
              <a:t>tràn</a:t>
            </a:r>
            <a:r>
              <a:rPr lang="en-US" dirty="0"/>
              <a:t> </a:t>
            </a:r>
            <a:r>
              <a:rPr lang="en-US" dirty="0" err="1"/>
              <a:t>lan</a:t>
            </a:r>
            <a:r>
              <a:rPr lang="en-US" dirty="0"/>
              <a:t>.</a:t>
            </a:r>
          </a:p>
          <a:p>
            <a:r>
              <a:rPr lang="en-US" dirty="0"/>
              <a:t>	Ma </a:t>
            </a:r>
            <a:r>
              <a:rPr lang="en-US" dirty="0" err="1"/>
              <a:t>quỹ</a:t>
            </a:r>
            <a:r>
              <a:rPr lang="en-US" dirty="0"/>
              <a:t> </a:t>
            </a:r>
            <a:r>
              <a:rPr lang="en-US" dirty="0" err="1"/>
              <a:t>biết</a:t>
            </a:r>
            <a:r>
              <a:rPr lang="en-US" dirty="0"/>
              <a:t> </a:t>
            </a:r>
            <a:r>
              <a:rPr lang="en-US" dirty="0" err="1"/>
              <a:t>được</a:t>
            </a:r>
            <a:r>
              <a:rPr lang="en-US" dirty="0"/>
              <a:t> </a:t>
            </a:r>
            <a:r>
              <a:rPr lang="en-US" dirty="0" err="1"/>
              <a:t>lẽ</a:t>
            </a:r>
            <a:r>
              <a:rPr lang="en-US" dirty="0"/>
              <a:t> </a:t>
            </a:r>
            <a:r>
              <a:rPr lang="en-US" dirty="0" err="1"/>
              <a:t>mầu</a:t>
            </a:r>
            <a:r>
              <a:rPr lang="en-US" dirty="0"/>
              <a:t> </a:t>
            </a:r>
            <a:r>
              <a:rPr lang="en-US" dirty="0" err="1"/>
              <a:t>nhiệm</a:t>
            </a:r>
            <a:r>
              <a:rPr lang="en-US" dirty="0"/>
              <a:t> </a:t>
            </a:r>
            <a:r>
              <a:rPr lang="en-US" dirty="0" err="1"/>
              <a:t>như</a:t>
            </a:r>
            <a:r>
              <a:rPr lang="en-US" dirty="0"/>
              <a:t> </a:t>
            </a:r>
            <a:r>
              <a:rPr lang="en-US" dirty="0" err="1"/>
              <a:t>Chúa</a:t>
            </a:r>
            <a:r>
              <a:rPr lang="en-US" dirty="0"/>
              <a:t> </a:t>
            </a:r>
            <a:r>
              <a:rPr lang="en-US" dirty="0" err="1"/>
              <a:t>là</a:t>
            </a:r>
            <a:r>
              <a:rPr lang="en-US" dirty="0"/>
              <a:t> ai, </a:t>
            </a:r>
            <a:r>
              <a:rPr lang="en-US" dirty="0" err="1"/>
              <a:t>số</a:t>
            </a:r>
            <a:r>
              <a:rPr lang="en-US" dirty="0"/>
              <a:t> </a:t>
            </a:r>
            <a:r>
              <a:rPr lang="en-US" dirty="0" err="1"/>
              <a:t>phận</a:t>
            </a:r>
            <a:r>
              <a:rPr lang="en-US" dirty="0"/>
              <a:t> </a:t>
            </a:r>
            <a:r>
              <a:rPr lang="en-US" dirty="0" err="1"/>
              <a:t>nó</a:t>
            </a:r>
            <a:r>
              <a:rPr lang="en-US" dirty="0"/>
              <a:t> </a:t>
            </a:r>
            <a:r>
              <a:rPr lang="en-US" dirty="0" err="1"/>
              <a:t>nơi</a:t>
            </a:r>
            <a:r>
              <a:rPr lang="en-US" dirty="0"/>
              <a:t> </a:t>
            </a:r>
            <a:r>
              <a:rPr lang="en-US" dirty="0" err="1"/>
              <a:t>hoả</a:t>
            </a:r>
            <a:r>
              <a:rPr lang="en-US" dirty="0"/>
              <a:t> </a:t>
            </a:r>
            <a:r>
              <a:rPr lang="en-US" dirty="0" err="1"/>
              <a:t>ngục</a:t>
            </a:r>
            <a:r>
              <a:rPr lang="en-US" dirty="0"/>
              <a:t> </a:t>
            </a:r>
            <a:r>
              <a:rPr lang="vi-VN" sz="1200" b="0" i="0" u="none" strike="noStrike" kern="1200" dirty="0">
                <a:solidFill>
                  <a:schemeClr val="tx1"/>
                </a:solidFill>
                <a:effectLst/>
                <a:latin typeface="+mn-lt"/>
                <a:ea typeface="+mn-ea"/>
                <a:cs typeface="+mn-cs"/>
                <a:hlinkClick r:id="rId3" tooltip="Share Verse"/>
              </a:rPr>
              <a:t>2( Ma-thi-o 8:8</a:t>
            </a:r>
            <a:r>
              <a:rPr lang="vi-VN" sz="1200" b="0" i="0" kern="1200" dirty="0">
                <a:solidFill>
                  <a:schemeClr val="tx1"/>
                </a:solidFill>
                <a:effectLst/>
                <a:latin typeface="+mn-lt"/>
                <a:ea typeface="+mn-ea"/>
                <a:cs typeface="+mn-cs"/>
              </a:rPr>
              <a:t> Đức Chúa Jêsus qua bờ bên kia rồi, tại xứ dân Ga-đa-ra, gặp hai người bị quỉ ám ở nơi mồ đi ra, bộ dữ tợn lắm, đến nỗi không ai dám đi ngang qua đường đó. </a:t>
            </a:r>
            <a:r>
              <a:rPr lang="vi-VN" sz="1200" b="0" i="0" u="none" strike="noStrike" kern="1200" dirty="0">
                <a:solidFill>
                  <a:schemeClr val="tx1"/>
                </a:solidFill>
                <a:effectLst/>
                <a:latin typeface="+mn-lt"/>
                <a:ea typeface="+mn-ea"/>
                <a:cs typeface="+mn-cs"/>
                <a:hlinkClick r:id="rId4" tooltip="Share Verse"/>
              </a:rPr>
              <a:t>29</a:t>
            </a:r>
            <a:r>
              <a:rPr lang="vi-VN" sz="1200" b="0" i="0" kern="1200" dirty="0">
                <a:solidFill>
                  <a:schemeClr val="tx1"/>
                </a:solidFill>
                <a:effectLst/>
                <a:latin typeface="+mn-lt"/>
                <a:ea typeface="+mn-ea"/>
                <a:cs typeface="+mn-cs"/>
              </a:rPr>
              <a:t> Chúng nó la lên rằng: Lạy Con Đức Chúa Trời, chúng tôi với Ngài có can hệ gì chăng? Có phải Ngài đến đây để làm khổ chúng tôi trước kỳ không?)</a:t>
            </a:r>
          </a:p>
          <a:p>
            <a:r>
              <a:rPr lang="vi-VN" sz="1200" b="0" i="0" kern="1200" dirty="0">
                <a:solidFill>
                  <a:schemeClr val="tx1"/>
                </a:solidFill>
                <a:effectLst/>
                <a:latin typeface="+mn-lt"/>
                <a:ea typeface="+mn-ea"/>
                <a:cs typeface="+mn-cs"/>
              </a:rPr>
              <a:t>	</a:t>
            </a:r>
            <a:r>
              <a:rPr lang="en-US" dirty="0"/>
              <a:t> </a:t>
            </a:r>
            <a:r>
              <a:rPr lang="en-US" dirty="0" err="1"/>
              <a:t>Bói</a:t>
            </a:r>
            <a:r>
              <a:rPr lang="en-US" dirty="0"/>
              <a:t> khoa, </a:t>
            </a:r>
            <a:r>
              <a:rPr lang="en-US" dirty="0" err="1"/>
              <a:t>đồng</a:t>
            </a:r>
            <a:r>
              <a:rPr lang="en-US" dirty="0"/>
              <a:t> </a:t>
            </a:r>
            <a:r>
              <a:rPr lang="en-US" dirty="0" err="1"/>
              <a:t>cốt</a:t>
            </a:r>
            <a:r>
              <a:rPr lang="en-US" dirty="0"/>
              <a:t> (</a:t>
            </a:r>
            <a:r>
              <a:rPr lang="en-US" dirty="0" err="1"/>
              <a:t>Công</a:t>
            </a:r>
            <a:r>
              <a:rPr lang="en-US" dirty="0"/>
              <a:t> </a:t>
            </a:r>
            <a:r>
              <a:rPr lang="en-US" dirty="0" err="1"/>
              <a:t>vụ</a:t>
            </a:r>
            <a:r>
              <a:rPr lang="en-US" dirty="0"/>
              <a:t> </a:t>
            </a:r>
            <a:r>
              <a:rPr lang="vi-VN" sz="1200" b="0" i="0" u="none" strike="noStrike" kern="1200" dirty="0">
                <a:solidFill>
                  <a:schemeClr val="tx1"/>
                </a:solidFill>
                <a:effectLst/>
                <a:latin typeface="+mn-lt"/>
                <a:ea typeface="+mn-ea"/>
                <a:cs typeface="+mn-cs"/>
                <a:hlinkClick r:id="rId5" tooltip="Share Verse"/>
              </a:rPr>
              <a:t>16</a:t>
            </a:r>
            <a:r>
              <a:rPr lang="vi-VN" sz="1200" b="0" i="0" kern="1200" dirty="0">
                <a:solidFill>
                  <a:schemeClr val="tx1"/>
                </a:solidFill>
                <a:effectLst/>
                <a:latin typeface="+mn-lt"/>
                <a:ea typeface="+mn-ea"/>
                <a:cs typeface="+mn-cs"/>
              </a:rPr>
              <a:t> :16 Một ngày kia, chúng ta đi cầu nguyện, gặp một đứa đầy tớ gái bị quỉ Phi-tôn ám vào, hay bói khoa, làm lợi lớn cho chủ nó. </a:t>
            </a:r>
            <a:r>
              <a:rPr lang="vi-VN" sz="1200" b="0" i="0" u="none" strike="noStrike" kern="1200" dirty="0">
                <a:solidFill>
                  <a:schemeClr val="tx1"/>
                </a:solidFill>
                <a:effectLst/>
                <a:latin typeface="+mn-lt"/>
                <a:ea typeface="+mn-ea"/>
                <a:cs typeface="+mn-cs"/>
                <a:hlinkClick r:id="rId6" tooltip="Share Verse"/>
              </a:rPr>
              <a:t>17</a:t>
            </a:r>
            <a:r>
              <a:rPr lang="vi-VN" sz="1200" b="0" i="0" kern="1200" dirty="0">
                <a:solidFill>
                  <a:schemeClr val="tx1"/>
                </a:solidFill>
                <a:effectLst/>
                <a:latin typeface="+mn-lt"/>
                <a:ea typeface="+mn-ea"/>
                <a:cs typeface="+mn-cs"/>
              </a:rPr>
              <a:t> Nó theo Phao-lô và chúng ta, mà kêu la rằng: Những người đó là đầy tớ của Đức Chúa Trời Rất Cao, rao truyền cho các ngươi đạo cứu rỗi.</a:t>
            </a:r>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19</a:t>
            </a:fld>
            <a:endParaRPr lang="en-US"/>
          </a:p>
        </p:txBody>
      </p:sp>
    </p:spTree>
    <p:extLst>
      <p:ext uri="{BB962C8B-B14F-4D97-AF65-F5344CB8AC3E}">
        <p14:creationId xmlns:p14="http://schemas.microsoft.com/office/powerpoint/2010/main" val="29033562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21</a:t>
            </a:fld>
            <a:endParaRPr lang="en-US"/>
          </a:p>
        </p:txBody>
      </p:sp>
    </p:spTree>
    <p:extLst>
      <p:ext uri="{BB962C8B-B14F-4D97-AF65-F5344CB8AC3E}">
        <p14:creationId xmlns:p14="http://schemas.microsoft.com/office/powerpoint/2010/main" val="4683712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13DB941-A147-4447-BC45-2A5C5C51B5AD}" type="slidenum">
              <a:rPr lang="en-US" smtClean="0"/>
              <a:t>22</a:t>
            </a:fld>
            <a:endParaRPr lang="en-US"/>
          </a:p>
        </p:txBody>
      </p:sp>
    </p:spTree>
    <p:extLst>
      <p:ext uri="{BB962C8B-B14F-4D97-AF65-F5344CB8AC3E}">
        <p14:creationId xmlns:p14="http://schemas.microsoft.com/office/powerpoint/2010/main" val="1545951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Thursday, November 11, 2021</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369900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Thursday, November 11, 2021</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32271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Thursday, November 11, 2021</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85400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Thursday, November 11, 2021</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324790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Thursday, November 11, 2021</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616545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Thursday, November 11, 2021</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98513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Thursday, November 11, 2021</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2667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Thursday, November 11, 2021</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06448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Thursday, November 11, 2021</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78623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Thursday, November 11, 2021</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418050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Thursday, November 11, 2021</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115115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800" cap="all" spc="300" baseline="0">
                <a:solidFill>
                  <a:srgbClr val="FFFFFF"/>
                </a:solidFill>
              </a:defRPr>
            </a:lvl1pPr>
          </a:lstStyle>
          <a:p>
            <a:fld id="{AE0C963C-C1DB-4AFD-9DDC-0691666BF49B}" type="datetime2">
              <a:rPr lang="en-US" smtClean="0"/>
              <a:pPr/>
              <a:t>Thursday, November 11, 2021</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8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115955946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vietchristian.com/kinhthanh/forward.asp?btt/39/7:16" TargetMode="External"/><Relationship Id="rId7" Type="http://schemas.openxmlformats.org/officeDocument/2006/relationships/hyperlink" Target="https://vietchristian.com/kinhthanh/forward.asp?btt/39/7:20" TargetMode="External"/><Relationship Id="rId2" Type="http://schemas.openxmlformats.org/officeDocument/2006/relationships/hyperlink" Target="https://vietchristian.com/kinhthanh/forward.asp?btt/39/7:15" TargetMode="External"/><Relationship Id="rId1" Type="http://schemas.openxmlformats.org/officeDocument/2006/relationships/slideLayout" Target="../slideLayouts/slideLayout2.xml"/><Relationship Id="rId6" Type="http://schemas.openxmlformats.org/officeDocument/2006/relationships/hyperlink" Target="https://vietchristian.com/kinhthanh/forward.asp?btt/39/7:19" TargetMode="External"/><Relationship Id="rId5" Type="http://schemas.openxmlformats.org/officeDocument/2006/relationships/hyperlink" Target="https://vietchristian.com/kinhthanh/forward.asp?btt/39/7:18" TargetMode="External"/><Relationship Id="rId4" Type="http://schemas.openxmlformats.org/officeDocument/2006/relationships/hyperlink" Target="https://vietchristian.com/kinhthanh/forward.asp?btt/39/7:17"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vietchristian.com/kinhthanh/forward.asp?btt/39/7:22" TargetMode="External"/><Relationship Id="rId2" Type="http://schemas.openxmlformats.org/officeDocument/2006/relationships/hyperlink" Target="https://vietchristian.com/kinhthanh/forward.asp?btt/39/7:21" TargetMode="External"/><Relationship Id="rId1" Type="http://schemas.openxmlformats.org/officeDocument/2006/relationships/slideLayout" Target="../slideLayouts/slideLayout2.xml"/><Relationship Id="rId4" Type="http://schemas.openxmlformats.org/officeDocument/2006/relationships/hyperlink" Target="https://vietchristian.com/kinhthanh/forward.asp?btt/39/7:23" TargetMode="Externa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vietchristian.com/kinhthanh/forward.asp?btt/39/7:24"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vietchristian.com/kinhthanh/forward.asp?btt/39/7:27" TargetMode="External"/><Relationship Id="rId5" Type="http://schemas.openxmlformats.org/officeDocument/2006/relationships/hyperlink" Target="https://vietchristian.com/kinhthanh/forward.asp?btt/39/7:26" TargetMode="External"/><Relationship Id="rId4" Type="http://schemas.openxmlformats.org/officeDocument/2006/relationships/hyperlink" Target="https://vietchristian.com/kinhthanh/forward.asp?btt/39/7:25" TargetMode="Externa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vietchristian.com/kinhthanh/forward.asp?btt/39/7:7" TargetMode="External"/><Relationship Id="rId7" Type="http://schemas.openxmlformats.org/officeDocument/2006/relationships/hyperlink" Target="https://vietchristian.com/kinhthanh/forward.asp?btt/39/7:11"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vietchristian.com/kinhthanh/forward.asp?btt/39/7:10" TargetMode="External"/><Relationship Id="rId5" Type="http://schemas.openxmlformats.org/officeDocument/2006/relationships/hyperlink" Target="https://vietchristian.com/kinhthanh/forward.asp?btt/39/7:9" TargetMode="External"/><Relationship Id="rId4" Type="http://schemas.openxmlformats.org/officeDocument/2006/relationships/hyperlink" Target="https://vietchristian.com/kinhthanh/forward.asp?btt/39/7: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F292AA-C8DB-4CAA-97C9-456CF85406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ilhouette of birds flying in distance">
            <a:extLst>
              <a:ext uri="{FF2B5EF4-FFF2-40B4-BE49-F238E27FC236}">
                <a16:creationId xmlns:a16="http://schemas.microsoft.com/office/drawing/2014/main" id="{E351C1E3-DFD6-4C4F-8B35-2A4381CCBF47}"/>
              </a:ext>
            </a:extLst>
          </p:cNvPr>
          <p:cNvPicPr>
            <a:picLocks noChangeAspect="1"/>
          </p:cNvPicPr>
          <p:nvPr/>
        </p:nvPicPr>
        <p:blipFill rotWithShape="1">
          <a:blip r:embed="rId2"/>
          <a:srcRect l="30080" r="26604" b="1"/>
          <a:stretch/>
        </p:blipFill>
        <p:spPr>
          <a:xfrm>
            <a:off x="-1" y="10"/>
            <a:ext cx="4587901" cy="6857990"/>
          </a:xfrm>
          <a:prstGeom prst="rect">
            <a:avLst/>
          </a:prstGeom>
        </p:spPr>
      </p:pic>
      <p:sp>
        <p:nvSpPr>
          <p:cNvPr id="11" name="Rectangle 10">
            <a:extLst>
              <a:ext uri="{FF2B5EF4-FFF2-40B4-BE49-F238E27FC236}">
                <a16:creationId xmlns:a16="http://schemas.microsoft.com/office/drawing/2014/main" id="{AA065953-3D69-4CD4-80C3-DF10DEB4C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2" y="-429"/>
            <a:ext cx="7604097" cy="6857571"/>
          </a:xfrm>
          <a:prstGeom prst="rect">
            <a:avLst/>
          </a:prstGeom>
          <a:gradFill>
            <a:gsLst>
              <a:gs pos="0">
                <a:schemeClr val="accent6">
                  <a:lumMod val="75000"/>
                  <a:alpha val="73000"/>
                </a:schemeClr>
              </a:gs>
              <a:gs pos="100000">
                <a:schemeClr val="accent2"/>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AB36DB5-F10D-4EDB-87E2-ECB9301FF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901" y="0"/>
            <a:ext cx="7604097" cy="6858000"/>
          </a:xfrm>
          <a:prstGeom prst="rect">
            <a:avLst/>
          </a:prstGeom>
          <a:gradFill>
            <a:gsLst>
              <a:gs pos="0">
                <a:schemeClr val="accent5">
                  <a:alpha val="37000"/>
                </a:schemeClr>
              </a:gs>
              <a:gs pos="98000">
                <a:schemeClr val="accent2">
                  <a:alpha val="66000"/>
                </a:schemeClr>
              </a:gs>
            </a:gsLst>
            <a:lin ang="12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46F195D-95DC-419E-BBC1-E2B601A606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599847" y="4355164"/>
            <a:ext cx="7592151" cy="2502836"/>
          </a:xfrm>
          <a:prstGeom prst="rect">
            <a:avLst/>
          </a:prstGeom>
          <a:gradFill>
            <a:gsLst>
              <a:gs pos="22000">
                <a:schemeClr val="accent6">
                  <a:alpha val="39000"/>
                </a:schemeClr>
              </a:gs>
              <a:gs pos="82000">
                <a:schemeClr val="accent5">
                  <a:alpha val="19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2256CF5B-1DAD-4912-86B9-FCA733692F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704304">
            <a:off x="6080918" y="830588"/>
            <a:ext cx="4998441" cy="4998441"/>
          </a:xfrm>
          <a:prstGeom prst="ellipse">
            <a:avLst/>
          </a:prstGeom>
          <a:gradFill>
            <a:gsLst>
              <a:gs pos="39000">
                <a:schemeClr val="accent4">
                  <a:lumMod val="20000"/>
                  <a:lumOff val="80000"/>
                  <a:alpha val="0"/>
                </a:schemeClr>
              </a:gs>
              <a:gs pos="100000">
                <a:schemeClr val="accent6">
                  <a:alpha val="18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0519EEB-B03C-824C-A772-141028FCA7D8}"/>
              </a:ext>
            </a:extLst>
          </p:cNvPr>
          <p:cNvSpPr>
            <a:spLocks noGrp="1"/>
          </p:cNvSpPr>
          <p:nvPr>
            <p:ph type="ctrTitle"/>
          </p:nvPr>
        </p:nvSpPr>
        <p:spPr>
          <a:xfrm>
            <a:off x="5275425" y="768485"/>
            <a:ext cx="6133656" cy="3169674"/>
          </a:xfrm>
        </p:spPr>
        <p:txBody>
          <a:bodyPr>
            <a:normAutofit/>
          </a:bodyPr>
          <a:lstStyle/>
          <a:p>
            <a:pPr algn="r"/>
            <a:r>
              <a:rPr lang="en-US" dirty="0" err="1">
                <a:solidFill>
                  <a:schemeClr val="bg1"/>
                </a:solidFill>
              </a:rPr>
              <a:t>Bài</a:t>
            </a:r>
            <a:r>
              <a:rPr lang="en-US" dirty="0">
                <a:solidFill>
                  <a:schemeClr val="bg1"/>
                </a:solidFill>
              </a:rPr>
              <a:t> 7: </a:t>
            </a:r>
            <a:r>
              <a:rPr lang="en-US" dirty="0" err="1">
                <a:solidFill>
                  <a:schemeClr val="bg1"/>
                </a:solidFill>
              </a:rPr>
              <a:t>Trổi</a:t>
            </a:r>
            <a:r>
              <a:rPr lang="en-US" dirty="0">
                <a:solidFill>
                  <a:schemeClr val="bg1"/>
                </a:solidFill>
              </a:rPr>
              <a:t> </a:t>
            </a:r>
            <a:r>
              <a:rPr lang="en-US" dirty="0" err="1">
                <a:solidFill>
                  <a:schemeClr val="bg1"/>
                </a:solidFill>
              </a:rPr>
              <a:t>hơn</a:t>
            </a:r>
            <a:r>
              <a:rPr lang="en-US" dirty="0">
                <a:solidFill>
                  <a:schemeClr val="bg1"/>
                </a:solidFill>
              </a:rPr>
              <a:t> </a:t>
            </a:r>
            <a:r>
              <a:rPr lang="en-US" dirty="0" err="1">
                <a:solidFill>
                  <a:schemeClr val="bg1"/>
                </a:solidFill>
              </a:rPr>
              <a:t>sự</a:t>
            </a:r>
            <a:r>
              <a:rPr lang="en-US" dirty="0">
                <a:solidFill>
                  <a:schemeClr val="bg1"/>
                </a:solidFill>
              </a:rPr>
              <a:t> </a:t>
            </a:r>
            <a:r>
              <a:rPr lang="en-US" dirty="0" err="1">
                <a:solidFill>
                  <a:schemeClr val="bg1"/>
                </a:solidFill>
              </a:rPr>
              <a:t>khôn</a:t>
            </a:r>
            <a:r>
              <a:rPr lang="en-US" dirty="0">
                <a:solidFill>
                  <a:schemeClr val="bg1"/>
                </a:solidFill>
              </a:rPr>
              <a:t> </a:t>
            </a:r>
            <a:r>
              <a:rPr lang="en-US" dirty="0" err="1">
                <a:solidFill>
                  <a:schemeClr val="bg1"/>
                </a:solidFill>
              </a:rPr>
              <a:t>ngoan</a:t>
            </a:r>
            <a:endParaRPr lang="en-US" dirty="0">
              <a:solidFill>
                <a:schemeClr val="bg1"/>
              </a:solidFill>
            </a:endParaRPr>
          </a:p>
        </p:txBody>
      </p:sp>
      <p:sp>
        <p:nvSpPr>
          <p:cNvPr id="3" name="Subtitle 2">
            <a:extLst>
              <a:ext uri="{FF2B5EF4-FFF2-40B4-BE49-F238E27FC236}">
                <a16:creationId xmlns:a16="http://schemas.microsoft.com/office/drawing/2014/main" id="{3E1B61B9-B3E9-F845-A4C6-D8FDF4122AC2}"/>
              </a:ext>
            </a:extLst>
          </p:cNvPr>
          <p:cNvSpPr>
            <a:spLocks noGrp="1"/>
          </p:cNvSpPr>
          <p:nvPr>
            <p:ph type="subTitle" idx="1"/>
          </p:nvPr>
        </p:nvSpPr>
        <p:spPr>
          <a:xfrm>
            <a:off x="5862918" y="4793128"/>
            <a:ext cx="5462494" cy="1141157"/>
          </a:xfrm>
        </p:spPr>
        <p:txBody>
          <a:bodyPr>
            <a:normAutofit/>
          </a:bodyPr>
          <a:lstStyle/>
          <a:p>
            <a:pPr algn="r"/>
            <a:r>
              <a:rPr lang="en-US" sz="1400" dirty="0">
                <a:solidFill>
                  <a:schemeClr val="bg1"/>
                </a:solidFill>
              </a:rPr>
              <a:t>Ma-</a:t>
            </a:r>
            <a:r>
              <a:rPr lang="en-US" sz="1400" dirty="0" err="1">
                <a:solidFill>
                  <a:schemeClr val="bg1"/>
                </a:solidFill>
              </a:rPr>
              <a:t>thi</a:t>
            </a:r>
            <a:r>
              <a:rPr lang="en-US" sz="1400" dirty="0">
                <a:solidFill>
                  <a:schemeClr val="bg1"/>
                </a:solidFill>
              </a:rPr>
              <a:t>-</a:t>
            </a:r>
            <a:r>
              <a:rPr lang="en-US" sz="1400" dirty="0" err="1">
                <a:solidFill>
                  <a:schemeClr val="bg1"/>
                </a:solidFill>
              </a:rPr>
              <a:t>ơ</a:t>
            </a:r>
            <a:r>
              <a:rPr lang="en-US" sz="1400" dirty="0">
                <a:solidFill>
                  <a:schemeClr val="bg1"/>
                </a:solidFill>
              </a:rPr>
              <a:t> 7: 7-29</a:t>
            </a:r>
          </a:p>
        </p:txBody>
      </p:sp>
    </p:spTree>
    <p:extLst>
      <p:ext uri="{BB962C8B-B14F-4D97-AF65-F5344CB8AC3E}">
        <p14:creationId xmlns:p14="http://schemas.microsoft.com/office/powerpoint/2010/main" val="3916410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Rectangle 16">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971897C-AF8C-1F45-A56F-E5E142AF86F4}"/>
              </a:ext>
            </a:extLst>
          </p:cNvPr>
          <p:cNvSpPr>
            <a:spLocks noGrp="1"/>
          </p:cNvSpPr>
          <p:nvPr>
            <p:ph type="title"/>
          </p:nvPr>
        </p:nvSpPr>
        <p:spPr>
          <a:xfrm>
            <a:off x="457200" y="868280"/>
            <a:ext cx="3390645" cy="3363597"/>
          </a:xfrm>
        </p:spPr>
        <p:txBody>
          <a:bodyPr>
            <a:normAutofit/>
          </a:bodyPr>
          <a:lstStyle/>
          <a:p>
            <a:pPr algn="r"/>
            <a:r>
              <a:rPr lang="en-US" sz="3200">
                <a:solidFill>
                  <a:schemeClr val="bg1"/>
                </a:solidFill>
              </a:rPr>
              <a:t>LUẬT CHÚA tích cực HƠN </a:t>
            </a:r>
          </a:p>
        </p:txBody>
      </p:sp>
      <p:graphicFrame>
        <p:nvGraphicFramePr>
          <p:cNvPr id="5" name="Content Placeholder 2">
            <a:extLst>
              <a:ext uri="{FF2B5EF4-FFF2-40B4-BE49-F238E27FC236}">
                <a16:creationId xmlns:a16="http://schemas.microsoft.com/office/drawing/2014/main" id="{DFC63623-116F-4382-A12F-7FAC4BEF49AF}"/>
              </a:ext>
            </a:extLst>
          </p:cNvPr>
          <p:cNvGraphicFramePr>
            <a:graphicFrameLocks noGrp="1"/>
          </p:cNvGraphicFramePr>
          <p:nvPr>
            <p:ph idx="1"/>
            <p:extLst>
              <p:ext uri="{D42A27DB-BD31-4B8C-83A1-F6EECF244321}">
                <p14:modId xmlns:p14="http://schemas.microsoft.com/office/powerpoint/2010/main" val="3984147825"/>
              </p:ext>
            </p:extLst>
          </p:nvPr>
        </p:nvGraphicFramePr>
        <p:xfrm>
          <a:off x="4494654" y="457200"/>
          <a:ext cx="7240146"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209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a:extLst>
              <a:ext uri="{FF2B5EF4-FFF2-40B4-BE49-F238E27FC236}">
                <a16:creationId xmlns:a16="http://schemas.microsoft.com/office/drawing/2014/main" id="{4D896123-1B32-4CB1-B2ED-E34BBC26B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Background pattern&#10;&#10;Description automatically generated">
            <a:extLst>
              <a:ext uri="{FF2B5EF4-FFF2-40B4-BE49-F238E27FC236}">
                <a16:creationId xmlns:a16="http://schemas.microsoft.com/office/drawing/2014/main" id="{D253C331-D46D-43E3-A415-FD3D9F5C0E18}"/>
              </a:ext>
            </a:extLst>
          </p:cNvPr>
          <p:cNvPicPr>
            <a:picLocks noChangeAspect="1"/>
          </p:cNvPicPr>
          <p:nvPr/>
        </p:nvPicPr>
        <p:blipFill rotWithShape="1">
          <a:blip r:embed="rId2"/>
          <a:srcRect b="15736"/>
          <a:stretch/>
        </p:blipFill>
        <p:spPr>
          <a:xfrm>
            <a:off x="20" y="-1"/>
            <a:ext cx="12191980" cy="6857571"/>
          </a:xfrm>
          <a:prstGeom prst="rect">
            <a:avLst/>
          </a:prstGeom>
        </p:spPr>
      </p:pic>
      <p:sp>
        <p:nvSpPr>
          <p:cNvPr id="25" name="Rectangle 24">
            <a:extLst>
              <a:ext uri="{FF2B5EF4-FFF2-40B4-BE49-F238E27FC236}">
                <a16:creationId xmlns:a16="http://schemas.microsoft.com/office/drawing/2014/main" id="{019FDB4D-987D-4C87-A179-9D4616AB24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9931"/>
            <a:ext cx="12191999" cy="5058137"/>
          </a:xfrm>
          <a:prstGeom prst="rect">
            <a:avLst/>
          </a:prstGeom>
          <a:gradFill flip="none" rotWithShape="1">
            <a:gsLst>
              <a:gs pos="50000">
                <a:schemeClr val="tx1">
                  <a:alpha val="30000"/>
                </a:schemeClr>
              </a:gs>
              <a:gs pos="80000">
                <a:schemeClr val="tx1">
                  <a:alpha val="15000"/>
                </a:schemeClr>
              </a:gs>
              <a:gs pos="0">
                <a:schemeClr val="tx1">
                  <a:alpha val="0"/>
                </a:schemeClr>
              </a:gs>
              <a:gs pos="20000">
                <a:schemeClr val="tx1">
                  <a:alpha val="1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A5537B-1F7B-DF4E-BDF5-1338EE6CB905}"/>
              </a:ext>
            </a:extLst>
          </p:cNvPr>
          <p:cNvSpPr>
            <a:spLocks noGrp="1"/>
          </p:cNvSpPr>
          <p:nvPr>
            <p:ph type="title"/>
          </p:nvPr>
        </p:nvSpPr>
        <p:spPr>
          <a:xfrm>
            <a:off x="1619534" y="504966"/>
            <a:ext cx="8952932" cy="3043213"/>
          </a:xfrm>
        </p:spPr>
        <p:txBody>
          <a:bodyPr vert="horz" lIns="0" tIns="0" rIns="0" bIns="0" rtlCol="0" anchor="b">
            <a:normAutofit/>
          </a:bodyPr>
          <a:lstStyle/>
          <a:p>
            <a:pPr algn="ctr"/>
            <a:r>
              <a:rPr lang="en-US" sz="4400" spc="750" dirty="0">
                <a:solidFill>
                  <a:schemeClr val="bg1"/>
                </a:solidFill>
              </a:rPr>
              <a:t>24. </a:t>
            </a:r>
            <a:r>
              <a:rPr lang="en-US" sz="4400" spc="750" dirty="0" err="1">
                <a:solidFill>
                  <a:schemeClr val="bg1"/>
                </a:solidFill>
              </a:rPr>
              <a:t>Sự</a:t>
            </a:r>
            <a:r>
              <a:rPr lang="en-US" sz="4400" spc="750" dirty="0">
                <a:solidFill>
                  <a:schemeClr val="bg1"/>
                </a:solidFill>
              </a:rPr>
              <a:t> TỈNH THỨC (</a:t>
            </a:r>
            <a:r>
              <a:rPr lang="en-US" sz="4400" spc="750" dirty="0" err="1">
                <a:solidFill>
                  <a:schemeClr val="bg1"/>
                </a:solidFill>
              </a:rPr>
              <a:t>phân</a:t>
            </a:r>
            <a:r>
              <a:rPr lang="en-US" sz="4400" spc="750" dirty="0">
                <a:solidFill>
                  <a:schemeClr val="bg1"/>
                </a:solidFill>
              </a:rPr>
              <a:t> </a:t>
            </a:r>
            <a:r>
              <a:rPr lang="en-US" sz="4400" spc="750" dirty="0" err="1">
                <a:solidFill>
                  <a:schemeClr val="bg1"/>
                </a:solidFill>
              </a:rPr>
              <a:t>biệt</a:t>
            </a:r>
            <a:r>
              <a:rPr lang="en-US" sz="4400" spc="750" dirty="0">
                <a:solidFill>
                  <a:schemeClr val="bg1"/>
                </a:solidFill>
              </a:rPr>
              <a:t> </a:t>
            </a:r>
            <a:r>
              <a:rPr lang="en-US" sz="4400" spc="750" dirty="0" err="1">
                <a:solidFill>
                  <a:schemeClr val="bg1"/>
                </a:solidFill>
              </a:rPr>
              <a:t>tốt</a:t>
            </a:r>
            <a:r>
              <a:rPr lang="en-US" sz="4400" spc="750" dirty="0">
                <a:solidFill>
                  <a:schemeClr val="bg1"/>
                </a:solidFill>
              </a:rPr>
              <a:t> </a:t>
            </a:r>
            <a:r>
              <a:rPr lang="en-US" sz="4400" spc="750" dirty="0" err="1">
                <a:solidFill>
                  <a:schemeClr val="bg1"/>
                </a:solidFill>
              </a:rPr>
              <a:t>xấu</a:t>
            </a:r>
            <a:r>
              <a:rPr lang="en-US" sz="4400" spc="750" dirty="0">
                <a:solidFill>
                  <a:schemeClr val="bg1"/>
                </a:solidFill>
              </a:rPr>
              <a:t>)</a:t>
            </a:r>
          </a:p>
        </p:txBody>
      </p:sp>
    </p:spTree>
    <p:extLst>
      <p:ext uri="{BB962C8B-B14F-4D97-AF65-F5344CB8AC3E}">
        <p14:creationId xmlns:p14="http://schemas.microsoft.com/office/powerpoint/2010/main" val="342149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13A4003-1875-46E3-BBC1-9CF42E133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CDECF1C-4B20-4CD9-90C7-F85AAB3317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08" y="5257371"/>
            <a:ext cx="12203208" cy="1600629"/>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CB46BEC-0E77-41F0-A7D5-D5B40D2255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40517" y="5262916"/>
            <a:ext cx="7751481" cy="11453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84D73B4-F569-4D64-BA77-14454E09F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08" y="5262916"/>
            <a:ext cx="8778690" cy="1595084"/>
          </a:xfrm>
          <a:prstGeom prst="rect">
            <a:avLst/>
          </a:prstGeom>
          <a:gradFill>
            <a:gsLst>
              <a:gs pos="0">
                <a:schemeClr val="accent6">
                  <a:lumMod val="75000"/>
                  <a:alpha val="31000"/>
                </a:schemeClr>
              </a:gs>
              <a:gs pos="99000">
                <a:schemeClr val="accent5">
                  <a:alpha val="23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D437E30-AED3-4732-B13B-17D277D8D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0126" y="5256870"/>
            <a:ext cx="5301872" cy="1600701"/>
          </a:xfrm>
          <a:prstGeom prst="rect">
            <a:avLst/>
          </a:prstGeom>
          <a:gradFill>
            <a:gsLst>
              <a:gs pos="22000">
                <a:schemeClr val="tx2">
                  <a:lumMod val="75000"/>
                  <a:lumOff val="25000"/>
                  <a:alpha val="0"/>
                </a:schemeClr>
              </a:gs>
              <a:gs pos="99000">
                <a:schemeClr val="tx2">
                  <a:lumMod val="75000"/>
                  <a:lumOff val="25000"/>
                  <a:alpha val="6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ADEDE1C-D42D-0343-9AED-F6358DA73BF2}"/>
              </a:ext>
            </a:extLst>
          </p:cNvPr>
          <p:cNvSpPr>
            <a:spLocks noGrp="1"/>
          </p:cNvSpPr>
          <p:nvPr>
            <p:ph type="title"/>
          </p:nvPr>
        </p:nvSpPr>
        <p:spPr>
          <a:xfrm>
            <a:off x="914400" y="5602884"/>
            <a:ext cx="10698103" cy="827037"/>
          </a:xfrm>
        </p:spPr>
        <p:txBody>
          <a:bodyPr anchor="ctr">
            <a:normAutofit/>
          </a:bodyPr>
          <a:lstStyle/>
          <a:p>
            <a:r>
              <a:rPr lang="en-US" sz="3200">
                <a:solidFill>
                  <a:schemeClr val="bg1"/>
                </a:solidFill>
              </a:rPr>
              <a:t>MA-THI-Ơ 7:15-20</a:t>
            </a:r>
          </a:p>
        </p:txBody>
      </p:sp>
      <p:sp>
        <p:nvSpPr>
          <p:cNvPr id="3" name="Content Placeholder 2">
            <a:extLst>
              <a:ext uri="{FF2B5EF4-FFF2-40B4-BE49-F238E27FC236}">
                <a16:creationId xmlns:a16="http://schemas.microsoft.com/office/drawing/2014/main" id="{4306FDEA-5C36-8947-B98A-93E8956C56A7}"/>
              </a:ext>
            </a:extLst>
          </p:cNvPr>
          <p:cNvSpPr>
            <a:spLocks noGrp="1"/>
          </p:cNvSpPr>
          <p:nvPr>
            <p:ph idx="1"/>
          </p:nvPr>
        </p:nvSpPr>
        <p:spPr>
          <a:xfrm>
            <a:off x="1371601" y="1028699"/>
            <a:ext cx="9448799" cy="3600451"/>
          </a:xfrm>
        </p:spPr>
        <p:txBody>
          <a:bodyPr>
            <a:normAutofit/>
          </a:bodyPr>
          <a:lstStyle/>
          <a:p>
            <a:pPr marL="0" indent="0">
              <a:buNone/>
            </a:pPr>
            <a:r>
              <a:rPr lang="vi-VN" sz="2400" dirty="0">
                <a:hlinkClick r:id="rId2" tooltip="Share Verse"/>
              </a:rPr>
              <a:t>15</a:t>
            </a:r>
            <a:r>
              <a:rPr lang="vi-VN" sz="2400" dirty="0"/>
              <a:t> Hãy coi chừng tiên tri giả, là những kẻ mang lốt chiên đến cùng các ngươi, song bề trong thật là muông sói hay cắn xé. </a:t>
            </a:r>
            <a:r>
              <a:rPr lang="vi-VN" sz="2400" dirty="0">
                <a:hlinkClick r:id="rId3" tooltip="Share Verse"/>
              </a:rPr>
              <a:t>16</a:t>
            </a:r>
            <a:r>
              <a:rPr lang="vi-VN" sz="2400" dirty="0"/>
              <a:t> Các ngươi nhờ những trái nó mà nhận biết được. Nào có ai hái trái nho nơi bụi gai, hay là trái vả nơi bụi tật lê? </a:t>
            </a:r>
            <a:r>
              <a:rPr lang="vi-VN" sz="2400" dirty="0">
                <a:hlinkClick r:id="rId4" tooltip="Share Verse"/>
              </a:rPr>
              <a:t>17</a:t>
            </a:r>
            <a:r>
              <a:rPr lang="vi-VN" sz="2400" dirty="0"/>
              <a:t> Vậy, hễ cây nào tốt thì sanh trái tốt; nhưng cây nào xấu thì sanh trái xấu. </a:t>
            </a:r>
            <a:r>
              <a:rPr lang="vi-VN" sz="2400" dirty="0">
                <a:hlinkClick r:id="rId5" tooltip="Share Verse"/>
              </a:rPr>
              <a:t>18</a:t>
            </a:r>
            <a:r>
              <a:rPr lang="vi-VN" sz="2400" dirty="0"/>
              <a:t> Cây tốt chẳng sanh được trái xấu, mà cây xấu cũng chẳng sanh được trái tốt. </a:t>
            </a:r>
            <a:r>
              <a:rPr lang="vi-VN" sz="2400" dirty="0">
                <a:hlinkClick r:id="rId6" tooltip="Share Verse"/>
              </a:rPr>
              <a:t>19</a:t>
            </a:r>
            <a:r>
              <a:rPr lang="vi-VN" sz="2400" dirty="0"/>
              <a:t> Hễ cây nào chẳng sanh trái tốt, thì phải đốn mà chụm đi. </a:t>
            </a:r>
            <a:r>
              <a:rPr lang="vi-VN" sz="2400" dirty="0">
                <a:hlinkClick r:id="rId7" tooltip="Share Verse"/>
              </a:rPr>
              <a:t>20</a:t>
            </a:r>
            <a:r>
              <a:rPr lang="vi-VN" sz="2400" dirty="0"/>
              <a:t> Ấy vậy, các ngươi nhờ những trái nó mà nhận biết được. </a:t>
            </a:r>
            <a:endParaRPr lang="en-US" sz="2400" dirty="0"/>
          </a:p>
        </p:txBody>
      </p:sp>
    </p:spTree>
    <p:extLst>
      <p:ext uri="{BB962C8B-B14F-4D97-AF65-F5344CB8AC3E}">
        <p14:creationId xmlns:p14="http://schemas.microsoft.com/office/powerpoint/2010/main" val="2622994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8F4BB-0806-2749-87C8-14F5F6AD4797}"/>
              </a:ext>
            </a:extLst>
          </p:cNvPr>
          <p:cNvSpPr>
            <a:spLocks noGrp="1"/>
          </p:cNvSpPr>
          <p:nvPr>
            <p:ph type="title"/>
          </p:nvPr>
        </p:nvSpPr>
        <p:spPr>
          <a:xfrm>
            <a:off x="1371600" y="598311"/>
            <a:ext cx="10241280" cy="1431657"/>
          </a:xfrm>
          <a:solidFill>
            <a:schemeClr val="accent3"/>
          </a:solidFill>
        </p:spPr>
        <p:txBody>
          <a:bodyPr anchor="ctr">
            <a:noAutofit/>
          </a:bodyPr>
          <a:lstStyle/>
          <a:p>
            <a:pPr algn="just"/>
            <a:r>
              <a:rPr lang="vi-VN" sz="2000" dirty="0">
                <a:solidFill>
                  <a:srgbClr val="FFFF00"/>
                </a:solidFill>
              </a:rPr>
              <a:t>"Hãy coi chừng tiên tri giả, là những kẻ mang lốt chiên đến cùng các ngươi, song bề trong thật là muông sói hay cắn xé”</a:t>
            </a:r>
            <a:endParaRPr lang="en-US" sz="2000" dirty="0">
              <a:solidFill>
                <a:srgbClr val="FFFF00"/>
              </a:solidFill>
            </a:endParaRPr>
          </a:p>
        </p:txBody>
      </p:sp>
      <p:sp>
        <p:nvSpPr>
          <p:cNvPr id="3" name="Content Placeholder 2">
            <a:extLst>
              <a:ext uri="{FF2B5EF4-FFF2-40B4-BE49-F238E27FC236}">
                <a16:creationId xmlns:a16="http://schemas.microsoft.com/office/drawing/2014/main" id="{BCFA7A54-D46D-5240-8DC0-E4537A0D4965}"/>
              </a:ext>
            </a:extLst>
          </p:cNvPr>
          <p:cNvSpPr>
            <a:spLocks noGrp="1"/>
          </p:cNvSpPr>
          <p:nvPr>
            <p:ph sz="half" idx="1"/>
          </p:nvPr>
        </p:nvSpPr>
        <p:spPr>
          <a:xfrm>
            <a:off x="1371600" y="2112264"/>
            <a:ext cx="4419600" cy="3959352"/>
          </a:xfrm>
          <a:solidFill>
            <a:schemeClr val="accent3"/>
          </a:solidFill>
        </p:spPr>
        <p:txBody>
          <a:bodyPr anchor="ctr">
            <a:normAutofit/>
          </a:bodyPr>
          <a:lstStyle/>
          <a:p>
            <a:pPr>
              <a:buFont typeface="Wingdings" pitchFamily="2" charset="2"/>
              <a:buChar char="ü"/>
            </a:pPr>
            <a:r>
              <a:rPr lang="en-US" sz="2400" dirty="0">
                <a:solidFill>
                  <a:schemeClr val="bg1"/>
                </a:solidFill>
              </a:rPr>
              <a:t> </a:t>
            </a:r>
            <a:r>
              <a:rPr lang="en-US" sz="2400" dirty="0" err="1">
                <a:solidFill>
                  <a:schemeClr val="bg1"/>
                </a:solidFill>
              </a:rPr>
              <a:t>Không</a:t>
            </a:r>
            <a:r>
              <a:rPr lang="en-US" sz="2400" dirty="0">
                <a:solidFill>
                  <a:schemeClr val="bg1"/>
                </a:solidFill>
              </a:rPr>
              <a:t> </a:t>
            </a:r>
            <a:r>
              <a:rPr lang="en-US" sz="2400" dirty="0" err="1">
                <a:solidFill>
                  <a:schemeClr val="bg1"/>
                </a:solidFill>
              </a:rPr>
              <a:t>nói</a:t>
            </a:r>
            <a:r>
              <a:rPr lang="en-US" sz="2400" dirty="0">
                <a:solidFill>
                  <a:schemeClr val="bg1"/>
                </a:solidFill>
              </a:rPr>
              <a:t> </a:t>
            </a:r>
            <a:r>
              <a:rPr lang="en-US" sz="2400" dirty="0" err="1">
                <a:solidFill>
                  <a:schemeClr val="bg1"/>
                </a:solidFill>
              </a:rPr>
              <a:t>dối</a:t>
            </a:r>
            <a:r>
              <a:rPr lang="en-US" sz="2400" dirty="0">
                <a:solidFill>
                  <a:schemeClr val="bg1"/>
                </a:solidFill>
              </a:rPr>
              <a:t> </a:t>
            </a:r>
            <a:r>
              <a:rPr lang="en-US" sz="2400" dirty="0" err="1">
                <a:solidFill>
                  <a:schemeClr val="bg1"/>
                </a:solidFill>
              </a:rPr>
              <a:t>trắng</a:t>
            </a:r>
            <a:r>
              <a:rPr lang="en-US" sz="2400" dirty="0">
                <a:solidFill>
                  <a:schemeClr val="bg1"/>
                </a:solidFill>
              </a:rPr>
              <a:t> </a:t>
            </a:r>
            <a:r>
              <a:rPr lang="en-US" sz="2400" dirty="0" err="1">
                <a:solidFill>
                  <a:schemeClr val="bg1"/>
                </a:solidFill>
              </a:rPr>
              <a:t>trợn</a:t>
            </a:r>
            <a:endParaRPr lang="en-US" sz="2400" dirty="0">
              <a:solidFill>
                <a:schemeClr val="bg1"/>
              </a:solidFill>
            </a:endParaRPr>
          </a:p>
          <a:p>
            <a:pPr>
              <a:buFont typeface="Wingdings" pitchFamily="2" charset="2"/>
              <a:buChar char="ü"/>
            </a:pPr>
            <a:r>
              <a:rPr lang="en-US" sz="2400" dirty="0">
                <a:solidFill>
                  <a:schemeClr val="bg1"/>
                </a:solidFill>
              </a:rPr>
              <a:t> </a:t>
            </a:r>
            <a:r>
              <a:rPr lang="en-US" sz="2400" dirty="0" err="1">
                <a:solidFill>
                  <a:schemeClr val="bg1"/>
                </a:solidFill>
              </a:rPr>
              <a:t>Không</a:t>
            </a:r>
            <a:r>
              <a:rPr lang="en-US" sz="2400" dirty="0">
                <a:solidFill>
                  <a:schemeClr val="bg1"/>
                </a:solidFill>
              </a:rPr>
              <a:t> </a:t>
            </a:r>
            <a:r>
              <a:rPr lang="en-US" sz="2400" dirty="0" err="1">
                <a:solidFill>
                  <a:schemeClr val="bg1"/>
                </a:solidFill>
              </a:rPr>
              <a:t>khác</a:t>
            </a:r>
            <a:r>
              <a:rPr lang="en-US" sz="2400" dirty="0">
                <a:solidFill>
                  <a:schemeClr val="bg1"/>
                </a:solidFill>
              </a:rPr>
              <a:t> </a:t>
            </a:r>
            <a:r>
              <a:rPr lang="en-US" sz="2400" dirty="0" err="1">
                <a:solidFill>
                  <a:schemeClr val="bg1"/>
                </a:solidFill>
              </a:rPr>
              <a:t>biệt</a:t>
            </a:r>
            <a:r>
              <a:rPr lang="en-US" sz="2400" dirty="0">
                <a:solidFill>
                  <a:schemeClr val="bg1"/>
                </a:solidFill>
              </a:rPr>
              <a:t> </a:t>
            </a:r>
            <a:r>
              <a:rPr lang="en-US" sz="2400" dirty="0" err="1">
                <a:solidFill>
                  <a:schemeClr val="bg1"/>
                </a:solidFill>
              </a:rPr>
              <a:t>gì</a:t>
            </a:r>
            <a:r>
              <a:rPr lang="en-US" sz="2400" dirty="0">
                <a:solidFill>
                  <a:schemeClr val="bg1"/>
                </a:solidFill>
              </a:rPr>
              <a:t> </a:t>
            </a:r>
            <a:r>
              <a:rPr lang="en-US" sz="2400" dirty="0" err="1">
                <a:solidFill>
                  <a:schemeClr val="bg1"/>
                </a:solidFill>
              </a:rPr>
              <a:t>hết</a:t>
            </a:r>
            <a:r>
              <a:rPr lang="en-US" sz="2400" dirty="0">
                <a:solidFill>
                  <a:schemeClr val="bg1"/>
                </a:solidFill>
              </a:rPr>
              <a:t> </a:t>
            </a:r>
          </a:p>
          <a:p>
            <a:pPr>
              <a:buFont typeface="Wingdings" pitchFamily="2" charset="2"/>
              <a:buChar char="ü"/>
            </a:pPr>
            <a:r>
              <a:rPr lang="en-US" sz="2400" dirty="0">
                <a:solidFill>
                  <a:schemeClr val="bg1"/>
                </a:solidFill>
              </a:rPr>
              <a:t> </a:t>
            </a:r>
            <a:r>
              <a:rPr lang="en-US" sz="2400" dirty="0" err="1">
                <a:solidFill>
                  <a:schemeClr val="bg1"/>
                </a:solidFill>
              </a:rPr>
              <a:t>Không</a:t>
            </a:r>
            <a:r>
              <a:rPr lang="en-US" sz="2400" dirty="0">
                <a:solidFill>
                  <a:schemeClr val="bg1"/>
                </a:solidFill>
              </a:rPr>
              <a:t> </a:t>
            </a:r>
            <a:r>
              <a:rPr lang="en-US" sz="2400" dirty="0" err="1">
                <a:solidFill>
                  <a:schemeClr val="bg1"/>
                </a:solidFill>
              </a:rPr>
              <a:t>sai</a:t>
            </a:r>
            <a:r>
              <a:rPr lang="en-US" sz="2400" dirty="0">
                <a:solidFill>
                  <a:schemeClr val="bg1"/>
                </a:solidFill>
              </a:rPr>
              <a:t> </a:t>
            </a:r>
            <a:r>
              <a:rPr lang="en-US" sz="2400" dirty="0" err="1">
                <a:solidFill>
                  <a:schemeClr val="bg1"/>
                </a:solidFill>
              </a:rPr>
              <a:t>trật</a:t>
            </a:r>
            <a:r>
              <a:rPr lang="en-US" sz="2400" dirty="0">
                <a:solidFill>
                  <a:schemeClr val="bg1"/>
                </a:solidFill>
              </a:rPr>
              <a:t> </a:t>
            </a:r>
            <a:r>
              <a:rPr lang="en-US" sz="2400" dirty="0" err="1">
                <a:solidFill>
                  <a:schemeClr val="bg1"/>
                </a:solidFill>
              </a:rPr>
              <a:t>hết</a:t>
            </a:r>
            <a:endParaRPr lang="en-US" sz="2400" dirty="0">
              <a:solidFill>
                <a:schemeClr val="bg1"/>
              </a:solidFill>
            </a:endParaRPr>
          </a:p>
          <a:p>
            <a:pPr>
              <a:buFont typeface="Wingdings" pitchFamily="2" charset="2"/>
              <a:buChar char="ü"/>
            </a:pPr>
            <a:r>
              <a:rPr lang="en-US" sz="2400" dirty="0">
                <a:solidFill>
                  <a:schemeClr val="bg1"/>
                </a:solidFill>
              </a:rPr>
              <a:t> </a:t>
            </a:r>
            <a:r>
              <a:rPr lang="en-US" sz="2400" dirty="0" err="1">
                <a:solidFill>
                  <a:schemeClr val="bg1"/>
                </a:solidFill>
              </a:rPr>
              <a:t>Không</a:t>
            </a:r>
            <a:r>
              <a:rPr lang="en-US" sz="2400" dirty="0">
                <a:solidFill>
                  <a:schemeClr val="bg1"/>
                </a:solidFill>
              </a:rPr>
              <a:t> hung </a:t>
            </a:r>
            <a:r>
              <a:rPr lang="en-US" sz="2400" dirty="0" err="1">
                <a:solidFill>
                  <a:schemeClr val="bg1"/>
                </a:solidFill>
              </a:rPr>
              <a:t>tợn</a:t>
            </a:r>
            <a:endParaRPr lang="en-US" sz="2400" dirty="0">
              <a:solidFill>
                <a:schemeClr val="bg1"/>
              </a:solidFill>
            </a:endParaRPr>
          </a:p>
          <a:p>
            <a:pPr>
              <a:buFont typeface="Wingdings" pitchFamily="2" charset="2"/>
              <a:buChar char="ü"/>
            </a:pPr>
            <a:r>
              <a:rPr lang="en-US" sz="2400" dirty="0">
                <a:solidFill>
                  <a:schemeClr val="bg1"/>
                </a:solidFill>
              </a:rPr>
              <a:t> </a:t>
            </a:r>
            <a:r>
              <a:rPr lang="en-US" sz="2400" dirty="0" err="1">
                <a:solidFill>
                  <a:schemeClr val="bg1"/>
                </a:solidFill>
              </a:rPr>
              <a:t>Không</a:t>
            </a:r>
            <a:r>
              <a:rPr lang="en-US" sz="2400" dirty="0">
                <a:solidFill>
                  <a:schemeClr val="bg1"/>
                </a:solidFill>
              </a:rPr>
              <a:t> </a:t>
            </a:r>
            <a:r>
              <a:rPr lang="en-US" sz="2400" dirty="0" err="1">
                <a:solidFill>
                  <a:schemeClr val="bg1"/>
                </a:solidFill>
              </a:rPr>
              <a:t>ăn</a:t>
            </a:r>
            <a:r>
              <a:rPr lang="en-US" sz="2400" dirty="0">
                <a:solidFill>
                  <a:schemeClr val="bg1"/>
                </a:solidFill>
              </a:rPr>
              <a:t> </a:t>
            </a:r>
            <a:r>
              <a:rPr lang="en-US" sz="2400" dirty="0" err="1">
                <a:solidFill>
                  <a:schemeClr val="bg1"/>
                </a:solidFill>
              </a:rPr>
              <a:t>nói</a:t>
            </a:r>
            <a:r>
              <a:rPr lang="en-US" sz="2400" dirty="0">
                <a:solidFill>
                  <a:schemeClr val="bg1"/>
                </a:solidFill>
              </a:rPr>
              <a:t> </a:t>
            </a:r>
            <a:r>
              <a:rPr lang="en-US" sz="2400" dirty="0" err="1">
                <a:solidFill>
                  <a:schemeClr val="bg1"/>
                </a:solidFill>
              </a:rPr>
              <a:t>khó</a:t>
            </a:r>
            <a:r>
              <a:rPr lang="en-US" sz="2400" dirty="0">
                <a:solidFill>
                  <a:schemeClr val="bg1"/>
                </a:solidFill>
              </a:rPr>
              <a:t> </a:t>
            </a:r>
            <a:r>
              <a:rPr lang="en-US" sz="2400" dirty="0" err="1">
                <a:solidFill>
                  <a:schemeClr val="bg1"/>
                </a:solidFill>
              </a:rPr>
              <a:t>nghe</a:t>
            </a:r>
            <a:r>
              <a:rPr lang="en-US" sz="2400" dirty="0"/>
              <a:t>	</a:t>
            </a:r>
          </a:p>
        </p:txBody>
      </p:sp>
      <p:sp>
        <p:nvSpPr>
          <p:cNvPr id="4" name="Content Placeholder 3">
            <a:extLst>
              <a:ext uri="{FF2B5EF4-FFF2-40B4-BE49-F238E27FC236}">
                <a16:creationId xmlns:a16="http://schemas.microsoft.com/office/drawing/2014/main" id="{A656E15B-98FF-5241-96E8-56D878318FCD}"/>
              </a:ext>
            </a:extLst>
          </p:cNvPr>
          <p:cNvSpPr>
            <a:spLocks noGrp="1"/>
          </p:cNvSpPr>
          <p:nvPr>
            <p:ph sz="half" idx="2"/>
          </p:nvPr>
        </p:nvSpPr>
        <p:spPr>
          <a:xfrm>
            <a:off x="5791200" y="2112265"/>
            <a:ext cx="5821680" cy="3959351"/>
          </a:xfrm>
          <a:solidFill>
            <a:schemeClr val="accent3"/>
          </a:solidFill>
        </p:spPr>
        <p:txBody>
          <a:bodyPr anchor="ctr">
            <a:normAutofit/>
          </a:bodyPr>
          <a:lstStyle/>
          <a:p>
            <a:pPr>
              <a:buFont typeface="Wingdings" pitchFamily="2" charset="2"/>
              <a:buChar char="Ø"/>
            </a:pPr>
            <a:r>
              <a:rPr lang="en-US" sz="2400" dirty="0">
                <a:solidFill>
                  <a:schemeClr val="bg1"/>
                </a:solidFill>
              </a:rPr>
              <a:t> </a:t>
            </a:r>
            <a:r>
              <a:rPr lang="en-US" sz="2400" dirty="0" err="1">
                <a:solidFill>
                  <a:schemeClr val="bg1"/>
                </a:solidFill>
              </a:rPr>
              <a:t>Nhưng</a:t>
            </a:r>
            <a:r>
              <a:rPr lang="en-US" sz="2400" dirty="0">
                <a:solidFill>
                  <a:schemeClr val="bg1"/>
                </a:solidFill>
              </a:rPr>
              <a:t> </a:t>
            </a:r>
            <a:r>
              <a:rPr lang="en-US" sz="2400" dirty="0" err="1">
                <a:solidFill>
                  <a:schemeClr val="bg1"/>
                </a:solidFill>
              </a:rPr>
              <a:t>nói</a:t>
            </a:r>
            <a:r>
              <a:rPr lang="en-US" sz="2400" dirty="0">
                <a:solidFill>
                  <a:schemeClr val="bg1"/>
                </a:solidFill>
              </a:rPr>
              <a:t> </a:t>
            </a:r>
            <a:r>
              <a:rPr lang="en-US" sz="2400" dirty="0" err="1">
                <a:solidFill>
                  <a:schemeClr val="bg1"/>
                </a:solidFill>
              </a:rPr>
              <a:t>dối</a:t>
            </a:r>
            <a:r>
              <a:rPr lang="en-US" sz="2400" dirty="0">
                <a:solidFill>
                  <a:schemeClr val="bg1"/>
                </a:solidFill>
              </a:rPr>
              <a:t> </a:t>
            </a:r>
            <a:r>
              <a:rPr lang="en-US" sz="2400" dirty="0" err="1">
                <a:solidFill>
                  <a:schemeClr val="bg1"/>
                </a:solidFill>
              </a:rPr>
              <a:t>một</a:t>
            </a:r>
            <a:r>
              <a:rPr lang="en-US" sz="2400" dirty="0">
                <a:solidFill>
                  <a:schemeClr val="bg1"/>
                </a:solidFill>
              </a:rPr>
              <a:t> </a:t>
            </a:r>
            <a:r>
              <a:rPr lang="en-US" sz="2400" dirty="0" err="1">
                <a:solidFill>
                  <a:schemeClr val="bg1"/>
                </a:solidFill>
              </a:rPr>
              <a:t>phần</a:t>
            </a:r>
            <a:endParaRPr lang="en-US" sz="2400" dirty="0">
              <a:solidFill>
                <a:schemeClr val="bg1"/>
              </a:solidFill>
            </a:endParaRPr>
          </a:p>
          <a:p>
            <a:pPr>
              <a:buFont typeface="Wingdings" pitchFamily="2" charset="2"/>
              <a:buChar char="Ø"/>
            </a:pPr>
            <a:r>
              <a:rPr lang="en-US" sz="2400" dirty="0">
                <a:solidFill>
                  <a:schemeClr val="bg1"/>
                </a:solidFill>
              </a:rPr>
              <a:t> </a:t>
            </a:r>
            <a:r>
              <a:rPr lang="en-US" sz="2400" dirty="0" err="1">
                <a:solidFill>
                  <a:schemeClr val="bg1"/>
                </a:solidFill>
              </a:rPr>
              <a:t>Nhưng</a:t>
            </a:r>
            <a:r>
              <a:rPr lang="en-US" sz="2400" dirty="0">
                <a:solidFill>
                  <a:schemeClr val="bg1"/>
                </a:solidFill>
              </a:rPr>
              <a:t> </a:t>
            </a:r>
            <a:r>
              <a:rPr lang="en-US" sz="2400" dirty="0" err="1">
                <a:solidFill>
                  <a:schemeClr val="bg1"/>
                </a:solidFill>
              </a:rPr>
              <a:t>giả</a:t>
            </a:r>
            <a:r>
              <a:rPr lang="en-US" sz="2400" dirty="0">
                <a:solidFill>
                  <a:schemeClr val="bg1"/>
                </a:solidFill>
              </a:rPr>
              <a:t> </a:t>
            </a:r>
            <a:r>
              <a:rPr lang="en-US" sz="2400" dirty="0" err="1">
                <a:solidFill>
                  <a:schemeClr val="bg1"/>
                </a:solidFill>
              </a:rPr>
              <a:t>dạng</a:t>
            </a:r>
            <a:r>
              <a:rPr lang="en-US" sz="2400" dirty="0">
                <a:solidFill>
                  <a:schemeClr val="bg1"/>
                </a:solidFill>
              </a:rPr>
              <a:t> </a:t>
            </a:r>
            <a:r>
              <a:rPr lang="en-US" sz="2400" dirty="0" err="1">
                <a:solidFill>
                  <a:schemeClr val="bg1"/>
                </a:solidFill>
              </a:rPr>
              <a:t>giống</a:t>
            </a:r>
            <a:r>
              <a:rPr lang="en-US" sz="2400" dirty="0">
                <a:solidFill>
                  <a:schemeClr val="bg1"/>
                </a:solidFill>
              </a:rPr>
              <a:t> </a:t>
            </a:r>
            <a:r>
              <a:rPr lang="en-US" sz="2400" dirty="0" err="1">
                <a:solidFill>
                  <a:schemeClr val="bg1"/>
                </a:solidFill>
              </a:rPr>
              <a:t>như</a:t>
            </a:r>
            <a:r>
              <a:rPr lang="en-US" sz="2400" dirty="0">
                <a:solidFill>
                  <a:schemeClr val="bg1"/>
                </a:solidFill>
              </a:rPr>
              <a:t> </a:t>
            </a:r>
            <a:r>
              <a:rPr lang="en-US" sz="2400" dirty="0" err="1">
                <a:solidFill>
                  <a:schemeClr val="bg1"/>
                </a:solidFill>
              </a:rPr>
              <a:t>thật</a:t>
            </a:r>
            <a:endParaRPr lang="en-US" sz="2400" dirty="0">
              <a:solidFill>
                <a:schemeClr val="bg1"/>
              </a:solidFill>
            </a:endParaRPr>
          </a:p>
          <a:p>
            <a:pPr>
              <a:buFont typeface="Wingdings" pitchFamily="2" charset="2"/>
              <a:buChar char="Ø"/>
            </a:pPr>
            <a:r>
              <a:rPr lang="en-US" sz="2400" dirty="0">
                <a:solidFill>
                  <a:schemeClr val="bg1"/>
                </a:solidFill>
              </a:rPr>
              <a:t> </a:t>
            </a:r>
            <a:r>
              <a:rPr lang="en-US" sz="2400" dirty="0" err="1">
                <a:solidFill>
                  <a:schemeClr val="bg1"/>
                </a:solidFill>
              </a:rPr>
              <a:t>Nhưng</a:t>
            </a:r>
            <a:r>
              <a:rPr lang="en-US" sz="2400" dirty="0">
                <a:solidFill>
                  <a:schemeClr val="bg1"/>
                </a:solidFill>
              </a:rPr>
              <a:t> </a:t>
            </a:r>
            <a:r>
              <a:rPr lang="en-US" sz="2400" dirty="0" err="1">
                <a:solidFill>
                  <a:schemeClr val="bg1"/>
                </a:solidFill>
              </a:rPr>
              <a:t>sai</a:t>
            </a:r>
            <a:r>
              <a:rPr lang="en-US" sz="2400" dirty="0">
                <a:solidFill>
                  <a:schemeClr val="bg1"/>
                </a:solidFill>
              </a:rPr>
              <a:t> </a:t>
            </a:r>
            <a:r>
              <a:rPr lang="en-US" sz="2400" dirty="0" err="1">
                <a:solidFill>
                  <a:schemeClr val="bg1"/>
                </a:solidFill>
              </a:rPr>
              <a:t>chỉ</a:t>
            </a:r>
            <a:r>
              <a:rPr lang="en-US" sz="2400" dirty="0">
                <a:solidFill>
                  <a:schemeClr val="bg1"/>
                </a:solidFill>
              </a:rPr>
              <a:t> </a:t>
            </a:r>
            <a:r>
              <a:rPr lang="en-US" sz="2400" dirty="0" err="1">
                <a:solidFill>
                  <a:schemeClr val="bg1"/>
                </a:solidFill>
              </a:rPr>
              <a:t>một</a:t>
            </a:r>
            <a:r>
              <a:rPr lang="en-US" sz="2400" dirty="0">
                <a:solidFill>
                  <a:schemeClr val="bg1"/>
                </a:solidFill>
              </a:rPr>
              <a:t> </a:t>
            </a:r>
            <a:r>
              <a:rPr lang="en-US" sz="2400" dirty="0" err="1">
                <a:solidFill>
                  <a:schemeClr val="bg1"/>
                </a:solidFill>
              </a:rPr>
              <a:t>phần</a:t>
            </a:r>
            <a:endParaRPr lang="en-US" sz="2400" dirty="0">
              <a:solidFill>
                <a:schemeClr val="bg1"/>
              </a:solidFill>
            </a:endParaRPr>
          </a:p>
          <a:p>
            <a:pPr>
              <a:buFont typeface="Wingdings" pitchFamily="2" charset="2"/>
              <a:buChar char="Ø"/>
            </a:pPr>
            <a:r>
              <a:rPr lang="en-US" sz="2400" dirty="0">
                <a:solidFill>
                  <a:schemeClr val="bg1"/>
                </a:solidFill>
              </a:rPr>
              <a:t> </a:t>
            </a:r>
            <a:r>
              <a:rPr lang="en-US" sz="2400" dirty="0" err="1">
                <a:solidFill>
                  <a:schemeClr val="bg1"/>
                </a:solidFill>
              </a:rPr>
              <a:t>Nhưng</a:t>
            </a:r>
            <a:r>
              <a:rPr lang="en-US" sz="2400" dirty="0">
                <a:solidFill>
                  <a:schemeClr val="bg1"/>
                </a:solidFill>
              </a:rPr>
              <a:t> </a:t>
            </a:r>
            <a:r>
              <a:rPr lang="en-US" sz="2400" dirty="0" err="1">
                <a:solidFill>
                  <a:schemeClr val="bg1"/>
                </a:solidFill>
              </a:rPr>
              <a:t>dễ</a:t>
            </a:r>
            <a:r>
              <a:rPr lang="en-US" sz="2400" dirty="0">
                <a:solidFill>
                  <a:schemeClr val="bg1"/>
                </a:solidFill>
              </a:rPr>
              <a:t> </a:t>
            </a:r>
            <a:r>
              <a:rPr lang="en-US" sz="2400" dirty="0" err="1">
                <a:solidFill>
                  <a:schemeClr val="bg1"/>
                </a:solidFill>
              </a:rPr>
              <a:t>thương</a:t>
            </a:r>
            <a:r>
              <a:rPr lang="en-US" sz="2400" dirty="0">
                <a:solidFill>
                  <a:schemeClr val="bg1"/>
                </a:solidFill>
              </a:rPr>
              <a:t> </a:t>
            </a:r>
            <a:r>
              <a:rPr lang="en-US" sz="2400" dirty="0" err="1">
                <a:solidFill>
                  <a:schemeClr val="bg1"/>
                </a:solidFill>
              </a:rPr>
              <a:t>sáng</a:t>
            </a:r>
            <a:r>
              <a:rPr lang="en-US" sz="2400" dirty="0">
                <a:solidFill>
                  <a:schemeClr val="bg1"/>
                </a:solidFill>
              </a:rPr>
              <a:t> </a:t>
            </a:r>
            <a:r>
              <a:rPr lang="en-US" sz="2400" dirty="0" err="1">
                <a:solidFill>
                  <a:schemeClr val="bg1"/>
                </a:solidFill>
              </a:rPr>
              <a:t>láng</a:t>
            </a:r>
            <a:endParaRPr lang="en-US" sz="2400" dirty="0">
              <a:solidFill>
                <a:schemeClr val="bg1"/>
              </a:solidFill>
            </a:endParaRPr>
          </a:p>
          <a:p>
            <a:pPr>
              <a:buFont typeface="Wingdings" pitchFamily="2" charset="2"/>
              <a:buChar char="Ø"/>
            </a:pPr>
            <a:r>
              <a:rPr lang="en-US" sz="2400" dirty="0">
                <a:solidFill>
                  <a:schemeClr val="bg1"/>
                </a:solidFill>
              </a:rPr>
              <a:t> </a:t>
            </a:r>
            <a:r>
              <a:rPr lang="en-US" sz="2400" dirty="0" err="1">
                <a:solidFill>
                  <a:schemeClr val="bg1"/>
                </a:solidFill>
              </a:rPr>
              <a:t>Nhưng</a:t>
            </a:r>
            <a:r>
              <a:rPr lang="en-US" sz="2400" dirty="0">
                <a:solidFill>
                  <a:schemeClr val="bg1"/>
                </a:solidFill>
              </a:rPr>
              <a:t> </a:t>
            </a:r>
            <a:r>
              <a:rPr lang="en-US" sz="2400" dirty="0" err="1">
                <a:solidFill>
                  <a:schemeClr val="bg1"/>
                </a:solidFill>
              </a:rPr>
              <a:t>nói</a:t>
            </a:r>
            <a:r>
              <a:rPr lang="en-US" sz="2400" dirty="0">
                <a:solidFill>
                  <a:schemeClr val="bg1"/>
                </a:solidFill>
              </a:rPr>
              <a:t> </a:t>
            </a:r>
            <a:r>
              <a:rPr lang="en-US" sz="2400" dirty="0" err="1">
                <a:solidFill>
                  <a:schemeClr val="bg1"/>
                </a:solidFill>
              </a:rPr>
              <a:t>năng</a:t>
            </a:r>
            <a:r>
              <a:rPr lang="en-US" sz="2400" dirty="0">
                <a:solidFill>
                  <a:schemeClr val="bg1"/>
                </a:solidFill>
              </a:rPr>
              <a:t> </a:t>
            </a:r>
            <a:r>
              <a:rPr lang="en-US" sz="2400" dirty="0" err="1">
                <a:solidFill>
                  <a:schemeClr val="bg1"/>
                </a:solidFill>
              </a:rPr>
              <a:t>ngọt</a:t>
            </a:r>
            <a:r>
              <a:rPr lang="en-US" sz="2400" dirty="0">
                <a:solidFill>
                  <a:schemeClr val="bg1"/>
                </a:solidFill>
              </a:rPr>
              <a:t> </a:t>
            </a:r>
            <a:r>
              <a:rPr lang="en-US" sz="2400" dirty="0" err="1">
                <a:solidFill>
                  <a:schemeClr val="bg1"/>
                </a:solidFill>
              </a:rPr>
              <a:t>ngào</a:t>
            </a:r>
            <a:endParaRPr lang="en-US" sz="2400" dirty="0">
              <a:solidFill>
                <a:schemeClr val="bg1"/>
              </a:solidFill>
            </a:endParaRPr>
          </a:p>
        </p:txBody>
      </p:sp>
    </p:spTree>
    <p:extLst>
      <p:ext uri="{BB962C8B-B14F-4D97-AF65-F5344CB8AC3E}">
        <p14:creationId xmlns:p14="http://schemas.microsoft.com/office/powerpoint/2010/main" val="3740555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E3AE8C3-8F65-40F4-BABE-E70F383014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alpha val="78000"/>
                </a:schemeClr>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2FC4764-B8D5-4F87-95DB-3125B2D128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9728" y="59346"/>
            <a:ext cx="4156527" cy="4037836"/>
          </a:xfrm>
          <a:prstGeom prst="rect">
            <a:avLst/>
          </a:prstGeom>
          <a:gradFill>
            <a:gsLst>
              <a:gs pos="0">
                <a:schemeClr val="accent5">
                  <a:alpha val="47000"/>
                </a:schemeClr>
              </a:gs>
              <a:gs pos="100000">
                <a:schemeClr val="accent4">
                  <a:alpha val="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4C1654F-94F5-497E-8ECF-F2A7E84D6A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68313" y="3587284"/>
            <a:ext cx="2501977" cy="4038601"/>
          </a:xfrm>
          <a:prstGeom prst="rect">
            <a:avLst/>
          </a:prstGeom>
          <a:gradFill>
            <a:gsLst>
              <a:gs pos="0">
                <a:schemeClr val="accent5">
                  <a:lumMod val="60000"/>
                  <a:lumOff val="40000"/>
                  <a:alpha val="0"/>
                </a:schemeClr>
              </a:gs>
              <a:gs pos="99000">
                <a:schemeClr val="accent2">
                  <a:alpha val="70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5254" y="969296"/>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58000">
                <a:schemeClr val="bg1">
                  <a:alpha val="0"/>
                </a:schemeClr>
              </a:gs>
              <a:gs pos="100000">
                <a:schemeClr val="accent6">
                  <a:alpha val="35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Title 4">
            <a:extLst>
              <a:ext uri="{FF2B5EF4-FFF2-40B4-BE49-F238E27FC236}">
                <a16:creationId xmlns:a16="http://schemas.microsoft.com/office/drawing/2014/main" id="{9824E6A5-33B0-C24F-97F7-5C22B4CFE391}"/>
              </a:ext>
            </a:extLst>
          </p:cNvPr>
          <p:cNvSpPr>
            <a:spLocks noGrp="1"/>
          </p:cNvSpPr>
          <p:nvPr>
            <p:ph type="title"/>
          </p:nvPr>
        </p:nvSpPr>
        <p:spPr>
          <a:xfrm>
            <a:off x="409518" y="586855"/>
            <a:ext cx="3258570" cy="3387497"/>
          </a:xfrm>
        </p:spPr>
        <p:txBody>
          <a:bodyPr anchor="b">
            <a:normAutofit/>
          </a:bodyPr>
          <a:lstStyle/>
          <a:p>
            <a:pPr algn="r"/>
            <a:r>
              <a:rPr lang="en-US" sz="3200">
                <a:solidFill>
                  <a:schemeClr val="bg1"/>
                </a:solidFill>
              </a:rPr>
              <a:t>Lẻ Thật</a:t>
            </a:r>
          </a:p>
        </p:txBody>
      </p:sp>
      <p:graphicFrame>
        <p:nvGraphicFramePr>
          <p:cNvPr id="8" name="Content Placeholder 5">
            <a:extLst>
              <a:ext uri="{FF2B5EF4-FFF2-40B4-BE49-F238E27FC236}">
                <a16:creationId xmlns:a16="http://schemas.microsoft.com/office/drawing/2014/main" id="{689FD06D-C69D-4664-8667-C1E0CCC654A2}"/>
              </a:ext>
            </a:extLst>
          </p:cNvPr>
          <p:cNvGraphicFramePr>
            <a:graphicFrameLocks noGrp="1"/>
          </p:cNvGraphicFramePr>
          <p:nvPr>
            <p:ph idx="1"/>
            <p:extLst>
              <p:ext uri="{D42A27DB-BD31-4B8C-83A1-F6EECF244321}">
                <p14:modId xmlns:p14="http://schemas.microsoft.com/office/powerpoint/2010/main" val="1500776337"/>
              </p:ext>
            </p:extLst>
          </p:nvPr>
        </p:nvGraphicFramePr>
        <p:xfrm>
          <a:off x="4581727" y="833535"/>
          <a:ext cx="3025303" cy="53619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4486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42DCE-94BF-9B48-801E-71ECAC79DD37}"/>
              </a:ext>
            </a:extLst>
          </p:cNvPr>
          <p:cNvSpPr>
            <a:spLocks noGrp="1"/>
          </p:cNvSpPr>
          <p:nvPr>
            <p:ph type="title"/>
          </p:nvPr>
        </p:nvSpPr>
        <p:spPr>
          <a:xfrm>
            <a:off x="789709" y="393746"/>
            <a:ext cx="10823171" cy="1234440"/>
          </a:xfrm>
        </p:spPr>
        <p:txBody>
          <a:bodyPr/>
          <a:lstStyle/>
          <a:p>
            <a:pPr algn="ctr"/>
            <a:r>
              <a:rPr lang="en-US" dirty="0" err="1"/>
              <a:t>Làm</a:t>
            </a:r>
            <a:r>
              <a:rPr lang="en-US" dirty="0"/>
              <a:t> </a:t>
            </a:r>
            <a:r>
              <a:rPr lang="en-US" dirty="0" err="1"/>
              <a:t>sao</a:t>
            </a:r>
            <a:r>
              <a:rPr lang="en-US" dirty="0"/>
              <a:t> PHÂN BIỆT TRƯỚC </a:t>
            </a:r>
            <a:r>
              <a:rPr lang="en-US" dirty="0" err="1"/>
              <a:t>khi</a:t>
            </a:r>
            <a:r>
              <a:rPr lang="en-US" dirty="0"/>
              <a:t> </a:t>
            </a:r>
            <a:r>
              <a:rPr lang="en-US" dirty="0" err="1"/>
              <a:t>quá</a:t>
            </a:r>
            <a:r>
              <a:rPr lang="en-US" dirty="0"/>
              <a:t> </a:t>
            </a:r>
            <a:r>
              <a:rPr lang="en-US" dirty="0" err="1"/>
              <a:t>trể</a:t>
            </a:r>
            <a:endParaRPr lang="en-US" dirty="0"/>
          </a:p>
        </p:txBody>
      </p:sp>
      <p:sp>
        <p:nvSpPr>
          <p:cNvPr id="3" name="Content Placeholder 2">
            <a:extLst>
              <a:ext uri="{FF2B5EF4-FFF2-40B4-BE49-F238E27FC236}">
                <a16:creationId xmlns:a16="http://schemas.microsoft.com/office/drawing/2014/main" id="{BA9FBF0B-1E5E-444B-B227-CDC666E87138}"/>
              </a:ext>
            </a:extLst>
          </p:cNvPr>
          <p:cNvSpPr>
            <a:spLocks noGrp="1"/>
          </p:cNvSpPr>
          <p:nvPr>
            <p:ph idx="1"/>
          </p:nvPr>
        </p:nvSpPr>
        <p:spPr>
          <a:xfrm>
            <a:off x="975360" y="2001427"/>
            <a:ext cx="10241280" cy="3959352"/>
          </a:xfrm>
        </p:spPr>
        <p:txBody>
          <a:bodyPr/>
          <a:lstStyle/>
          <a:p>
            <a:pPr lvl="1"/>
            <a:r>
              <a:rPr lang="en-US" sz="2400" dirty="0" err="1"/>
              <a:t>Chúng</a:t>
            </a:r>
            <a:r>
              <a:rPr lang="en-US" sz="2400" dirty="0"/>
              <a:t> ta </a:t>
            </a:r>
            <a:r>
              <a:rPr lang="en-US" sz="2400" dirty="0" err="1"/>
              <a:t>không</a:t>
            </a:r>
            <a:r>
              <a:rPr lang="en-US" sz="2400" dirty="0"/>
              <a:t> </a:t>
            </a:r>
            <a:r>
              <a:rPr lang="en-US" sz="2400" dirty="0" err="1"/>
              <a:t>xét</a:t>
            </a:r>
            <a:r>
              <a:rPr lang="en-US" sz="2400" dirty="0"/>
              <a:t> </a:t>
            </a:r>
            <a:r>
              <a:rPr lang="en-US" sz="2400" dirty="0" err="1"/>
              <a:t>đoán</a:t>
            </a:r>
            <a:r>
              <a:rPr lang="en-US" sz="2400" dirty="0"/>
              <a:t> </a:t>
            </a:r>
            <a:r>
              <a:rPr lang="en-US" sz="2400" dirty="0" err="1"/>
              <a:t>anh</a:t>
            </a:r>
            <a:r>
              <a:rPr lang="en-US" sz="2400" dirty="0"/>
              <a:t> </a:t>
            </a:r>
            <a:r>
              <a:rPr lang="en-US" sz="2400" dirty="0" err="1"/>
              <a:t>em</a:t>
            </a:r>
            <a:r>
              <a:rPr lang="en-US" sz="2400" dirty="0"/>
              <a:t> </a:t>
            </a:r>
            <a:r>
              <a:rPr lang="en-US" sz="2400" dirty="0" err="1"/>
              <a:t>mình</a:t>
            </a:r>
            <a:r>
              <a:rPr lang="en-US" sz="2400" dirty="0"/>
              <a:t> </a:t>
            </a:r>
            <a:r>
              <a:rPr lang="en-US" sz="2400" dirty="0" err="1"/>
              <a:t>nhưng</a:t>
            </a:r>
            <a:r>
              <a:rPr lang="en-US" sz="2400" dirty="0"/>
              <a:t> </a:t>
            </a:r>
            <a:r>
              <a:rPr lang="en-US" sz="2400" dirty="0" err="1"/>
              <a:t>xem</a:t>
            </a:r>
            <a:r>
              <a:rPr lang="en-US" sz="2400" dirty="0"/>
              <a:t> </a:t>
            </a:r>
            <a:r>
              <a:rPr lang="en-US" sz="2400" dirty="0" err="1"/>
              <a:t>xét</a:t>
            </a:r>
            <a:r>
              <a:rPr lang="en-US" sz="2400" dirty="0"/>
              <a:t> </a:t>
            </a:r>
            <a:r>
              <a:rPr lang="en-US" sz="2400" dirty="0" err="1"/>
              <a:t>tiên</a:t>
            </a:r>
            <a:r>
              <a:rPr lang="en-US" sz="2400" dirty="0"/>
              <a:t> tri </a:t>
            </a:r>
            <a:r>
              <a:rPr lang="en-US" sz="2400" dirty="0" err="1"/>
              <a:t>giả</a:t>
            </a:r>
            <a:r>
              <a:rPr lang="en-US" sz="2400" dirty="0"/>
              <a:t> (</a:t>
            </a:r>
            <a:r>
              <a:rPr lang="en-US" sz="2400" dirty="0" err="1"/>
              <a:t>lãnh</a:t>
            </a:r>
            <a:r>
              <a:rPr lang="en-US" sz="2400" dirty="0"/>
              <a:t> </a:t>
            </a:r>
            <a:r>
              <a:rPr lang="en-US" sz="2400" dirty="0" err="1"/>
              <a:t>đạo</a:t>
            </a:r>
            <a:r>
              <a:rPr lang="en-US" sz="2400" dirty="0"/>
              <a:t> </a:t>
            </a:r>
            <a:r>
              <a:rPr lang="en-US" sz="2400" dirty="0" err="1"/>
              <a:t>giả</a:t>
            </a:r>
            <a:r>
              <a:rPr lang="en-US" sz="2400" dirty="0"/>
              <a:t> </a:t>
            </a:r>
            <a:r>
              <a:rPr lang="en-US" sz="2400" dirty="0" err="1"/>
              <a:t>mạo</a:t>
            </a:r>
            <a:r>
              <a:rPr lang="en-US" sz="2400" dirty="0"/>
              <a:t>) </a:t>
            </a:r>
            <a:r>
              <a:rPr lang="en-US" sz="2400" dirty="0" err="1"/>
              <a:t>Công</a:t>
            </a:r>
            <a:r>
              <a:rPr lang="en-US" sz="2400" dirty="0"/>
              <a:t> </a:t>
            </a:r>
            <a:r>
              <a:rPr lang="en-US" sz="2400" dirty="0" err="1"/>
              <a:t>vụ</a:t>
            </a:r>
            <a:r>
              <a:rPr lang="en-US" sz="2400" dirty="0"/>
              <a:t> 17:10-12</a:t>
            </a:r>
          </a:p>
          <a:p>
            <a:pPr lvl="1"/>
            <a:r>
              <a:rPr lang="en-US" sz="2400" dirty="0" err="1"/>
              <a:t>Cây</a:t>
            </a:r>
            <a:r>
              <a:rPr lang="en-US" sz="2400" dirty="0"/>
              <a:t> ra </a:t>
            </a:r>
            <a:r>
              <a:rPr lang="en-US" sz="2400" dirty="0" err="1"/>
              <a:t>trái</a:t>
            </a:r>
            <a:r>
              <a:rPr lang="en-US" sz="2400" dirty="0"/>
              <a:t> </a:t>
            </a:r>
            <a:r>
              <a:rPr lang="en-US" sz="2400" dirty="0" err="1"/>
              <a:t>sau</a:t>
            </a:r>
            <a:r>
              <a:rPr lang="en-US" sz="2400" dirty="0"/>
              <a:t> </a:t>
            </a:r>
            <a:r>
              <a:rPr lang="en-US" sz="2400" dirty="0" err="1"/>
              <a:t>một</a:t>
            </a:r>
            <a:r>
              <a:rPr lang="en-US" sz="2400" dirty="0"/>
              <a:t> </a:t>
            </a:r>
            <a:r>
              <a:rPr lang="en-US" sz="2400" dirty="0" err="1"/>
              <a:t>thời</a:t>
            </a:r>
            <a:r>
              <a:rPr lang="en-US" sz="2400" dirty="0"/>
              <a:t> </a:t>
            </a:r>
            <a:r>
              <a:rPr lang="en-US" sz="2400" dirty="0" err="1"/>
              <a:t>gian</a:t>
            </a:r>
            <a:r>
              <a:rPr lang="en-US" sz="2400" dirty="0"/>
              <a:t> </a:t>
            </a:r>
            <a:r>
              <a:rPr lang="en-US" sz="2400" dirty="0" err="1"/>
              <a:t>ngắn</a:t>
            </a:r>
            <a:r>
              <a:rPr lang="en-US" sz="2400" dirty="0"/>
              <a:t> (</a:t>
            </a:r>
            <a:r>
              <a:rPr lang="en-US" sz="2400" dirty="0" err="1"/>
              <a:t>một</a:t>
            </a:r>
            <a:r>
              <a:rPr lang="en-US" sz="2400" dirty="0"/>
              <a:t> </a:t>
            </a:r>
            <a:r>
              <a:rPr lang="en-US" sz="2400" dirty="0" err="1"/>
              <a:t>cây</a:t>
            </a:r>
            <a:r>
              <a:rPr lang="en-US" sz="2400" dirty="0"/>
              <a:t> </a:t>
            </a:r>
            <a:r>
              <a:rPr lang="en-US" sz="2400" dirty="0" err="1"/>
              <a:t>ăn</a:t>
            </a:r>
            <a:r>
              <a:rPr lang="en-US" sz="2400" dirty="0"/>
              <a:t> </a:t>
            </a:r>
            <a:r>
              <a:rPr lang="en-US" sz="2400" dirty="0" err="1"/>
              <a:t>trái</a:t>
            </a:r>
            <a:r>
              <a:rPr lang="en-US" sz="2400" dirty="0"/>
              <a:t> </a:t>
            </a:r>
            <a:r>
              <a:rPr lang="en-US" sz="2400" dirty="0" err="1"/>
              <a:t>có</a:t>
            </a:r>
            <a:r>
              <a:rPr lang="en-US" sz="2400" dirty="0"/>
              <a:t> </a:t>
            </a:r>
            <a:r>
              <a:rPr lang="en-US" sz="2400" dirty="0" err="1"/>
              <a:t>trái</a:t>
            </a:r>
            <a:r>
              <a:rPr lang="en-US" sz="2400" dirty="0"/>
              <a:t> </a:t>
            </a:r>
            <a:r>
              <a:rPr lang="en-US" sz="2400" dirty="0" err="1"/>
              <a:t>trung</a:t>
            </a:r>
            <a:r>
              <a:rPr lang="en-US" sz="2400" dirty="0"/>
              <a:t> </a:t>
            </a:r>
            <a:r>
              <a:rPr lang="en-US" sz="2400" dirty="0" err="1"/>
              <a:t>bình</a:t>
            </a:r>
            <a:r>
              <a:rPr lang="en-US" sz="2400" dirty="0"/>
              <a:t> 5 </a:t>
            </a:r>
            <a:r>
              <a:rPr lang="en-US" sz="2400" dirty="0" err="1"/>
              <a:t>năm</a:t>
            </a:r>
            <a:r>
              <a:rPr lang="en-US" sz="2400" dirty="0"/>
              <a:t>).</a:t>
            </a:r>
          </a:p>
          <a:p>
            <a:pPr lvl="1"/>
            <a:r>
              <a:rPr lang="en-US" sz="2400" dirty="0" err="1"/>
              <a:t>Trái</a:t>
            </a:r>
            <a:r>
              <a:rPr lang="en-US" sz="2400" dirty="0"/>
              <a:t> </a:t>
            </a:r>
            <a:r>
              <a:rPr lang="en-US" sz="2400" dirty="0" err="1"/>
              <a:t>xấu</a:t>
            </a:r>
            <a:r>
              <a:rPr lang="en-US" sz="2400" dirty="0"/>
              <a:t> </a:t>
            </a:r>
            <a:r>
              <a:rPr lang="en-US" sz="2400" dirty="0" err="1"/>
              <a:t>là</a:t>
            </a:r>
            <a:r>
              <a:rPr lang="en-US" sz="2400" dirty="0"/>
              <a:t> </a:t>
            </a:r>
            <a:r>
              <a:rPr lang="en-US" sz="2400" dirty="0" err="1"/>
              <a:t>gì</a:t>
            </a:r>
            <a:r>
              <a:rPr lang="en-US" sz="2400" dirty="0"/>
              <a:t>? </a:t>
            </a:r>
            <a:r>
              <a:rPr lang="en-US" sz="2400" dirty="0" err="1"/>
              <a:t>Hận</a:t>
            </a:r>
            <a:r>
              <a:rPr lang="en-US" sz="2400" dirty="0"/>
              <a:t> </a:t>
            </a:r>
            <a:r>
              <a:rPr lang="en-US" sz="2400" dirty="0" err="1"/>
              <a:t>thù</a:t>
            </a:r>
            <a:r>
              <a:rPr lang="en-US" sz="2400" dirty="0"/>
              <a:t>, </a:t>
            </a:r>
            <a:r>
              <a:rPr lang="en-US" sz="2400" dirty="0" err="1"/>
              <a:t>bè</a:t>
            </a:r>
            <a:r>
              <a:rPr lang="en-US" sz="2400" dirty="0"/>
              <a:t> </a:t>
            </a:r>
            <a:r>
              <a:rPr lang="en-US" sz="2400" dirty="0" err="1"/>
              <a:t>đãng</a:t>
            </a:r>
            <a:r>
              <a:rPr lang="en-US" sz="2400" dirty="0"/>
              <a:t>, </a:t>
            </a:r>
            <a:r>
              <a:rPr lang="en-US" sz="2400" dirty="0" err="1"/>
              <a:t>bất</a:t>
            </a:r>
            <a:r>
              <a:rPr lang="en-US" sz="2400" dirty="0"/>
              <a:t> </a:t>
            </a:r>
            <a:r>
              <a:rPr lang="en-US" sz="2400" dirty="0" err="1"/>
              <a:t>khiết</a:t>
            </a:r>
            <a:r>
              <a:rPr lang="en-US" sz="2400" dirty="0"/>
              <a:t>, </a:t>
            </a:r>
            <a:r>
              <a:rPr lang="en-US" sz="2400" dirty="0" err="1"/>
              <a:t>ích</a:t>
            </a:r>
            <a:r>
              <a:rPr lang="en-US" sz="2400" dirty="0"/>
              <a:t> </a:t>
            </a:r>
            <a:r>
              <a:rPr lang="en-US" sz="2400" dirty="0" err="1"/>
              <a:t>kỷ</a:t>
            </a:r>
            <a:r>
              <a:rPr lang="en-US" sz="2400" dirty="0"/>
              <a:t>, </a:t>
            </a:r>
            <a:r>
              <a:rPr lang="en-US" sz="2400" dirty="0" err="1"/>
              <a:t>dối</a:t>
            </a:r>
            <a:r>
              <a:rPr lang="en-US" sz="2400" dirty="0"/>
              <a:t> </a:t>
            </a:r>
            <a:r>
              <a:rPr lang="en-US" sz="2400" dirty="0" err="1"/>
              <a:t>giả</a:t>
            </a:r>
            <a:r>
              <a:rPr lang="en-US" sz="2400" dirty="0"/>
              <a:t>, </a:t>
            </a:r>
            <a:r>
              <a:rPr lang="en-US" sz="2400" dirty="0" err="1"/>
              <a:t>tham</a:t>
            </a:r>
            <a:r>
              <a:rPr lang="en-US" sz="2400" dirty="0"/>
              <a:t> lam, hung </a:t>
            </a:r>
            <a:r>
              <a:rPr lang="en-US" sz="2400" dirty="0" err="1"/>
              <a:t>hăng</a:t>
            </a:r>
            <a:r>
              <a:rPr lang="en-US" sz="2400" dirty="0"/>
              <a:t>, </a:t>
            </a:r>
            <a:r>
              <a:rPr lang="en-US" sz="2400" dirty="0" err="1"/>
              <a:t>nghiện</a:t>
            </a:r>
            <a:r>
              <a:rPr lang="en-US" sz="2400" dirty="0"/>
              <a:t> </a:t>
            </a:r>
            <a:r>
              <a:rPr lang="en-US" sz="2400" dirty="0" err="1"/>
              <a:t>ngập</a:t>
            </a:r>
            <a:r>
              <a:rPr lang="en-US" sz="2400" dirty="0"/>
              <a:t>,… (Ga-la-</a:t>
            </a:r>
            <a:r>
              <a:rPr lang="en-US" sz="2400" dirty="0" err="1"/>
              <a:t>ti</a:t>
            </a:r>
            <a:r>
              <a:rPr lang="en-US" sz="2400" dirty="0"/>
              <a:t> 5:19-21)</a:t>
            </a:r>
          </a:p>
          <a:p>
            <a:pPr lvl="1"/>
            <a:endParaRPr lang="en-US" dirty="0"/>
          </a:p>
        </p:txBody>
      </p:sp>
    </p:spTree>
    <p:extLst>
      <p:ext uri="{BB962C8B-B14F-4D97-AF65-F5344CB8AC3E}">
        <p14:creationId xmlns:p14="http://schemas.microsoft.com/office/powerpoint/2010/main" val="7575215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06483-D307-434C-899D-27A016ECBB79}"/>
              </a:ext>
            </a:extLst>
          </p:cNvPr>
          <p:cNvSpPr>
            <a:spLocks noGrp="1"/>
          </p:cNvSpPr>
          <p:nvPr>
            <p:ph type="title"/>
          </p:nvPr>
        </p:nvSpPr>
        <p:spPr/>
        <p:txBody>
          <a:bodyPr/>
          <a:lstStyle/>
          <a:p>
            <a:r>
              <a:rPr lang="en-US" dirty="0" err="1"/>
              <a:t>Áp</a:t>
            </a:r>
            <a:r>
              <a:rPr lang="en-US" dirty="0"/>
              <a:t> </a:t>
            </a:r>
            <a:r>
              <a:rPr lang="en-US" dirty="0" err="1"/>
              <a:t>dụng</a:t>
            </a:r>
            <a:endParaRPr lang="en-US" dirty="0"/>
          </a:p>
        </p:txBody>
      </p:sp>
      <p:sp>
        <p:nvSpPr>
          <p:cNvPr id="3" name="Content Placeholder 2">
            <a:extLst>
              <a:ext uri="{FF2B5EF4-FFF2-40B4-BE49-F238E27FC236}">
                <a16:creationId xmlns:a16="http://schemas.microsoft.com/office/drawing/2014/main" id="{77537173-16A0-2C4C-99DF-52E281DAB6BB}"/>
              </a:ext>
            </a:extLst>
          </p:cNvPr>
          <p:cNvSpPr>
            <a:spLocks noGrp="1"/>
          </p:cNvSpPr>
          <p:nvPr>
            <p:ph idx="1"/>
          </p:nvPr>
        </p:nvSpPr>
        <p:spPr/>
        <p:txBody>
          <a:bodyPr anchor="ctr">
            <a:normAutofit/>
          </a:bodyPr>
          <a:lstStyle/>
          <a:p>
            <a:r>
              <a:rPr lang="en-US" sz="2400" dirty="0" err="1"/>
              <a:t>Phải</a:t>
            </a:r>
            <a:r>
              <a:rPr lang="en-US" sz="2400" dirty="0"/>
              <a:t> </a:t>
            </a:r>
            <a:r>
              <a:rPr lang="en-US" sz="2400" dirty="0" err="1"/>
              <a:t>tra</a:t>
            </a:r>
            <a:r>
              <a:rPr lang="en-US" sz="2400" dirty="0"/>
              <a:t> </a:t>
            </a:r>
            <a:r>
              <a:rPr lang="en-US" sz="2400" dirty="0" err="1"/>
              <a:t>xem</a:t>
            </a:r>
            <a:r>
              <a:rPr lang="en-US" sz="2400" dirty="0"/>
              <a:t> </a:t>
            </a:r>
            <a:r>
              <a:rPr lang="en-US" sz="2400" dirty="0" err="1"/>
              <a:t>Lời</a:t>
            </a:r>
            <a:r>
              <a:rPr lang="en-US" sz="2400" dirty="0"/>
              <a:t> </a:t>
            </a:r>
            <a:r>
              <a:rPr lang="en-US" sz="2400" dirty="0" err="1"/>
              <a:t>Chúa</a:t>
            </a:r>
            <a:r>
              <a:rPr lang="en-US" sz="2400" dirty="0"/>
              <a:t> </a:t>
            </a:r>
            <a:r>
              <a:rPr lang="en-US" sz="2400" dirty="0" err="1"/>
              <a:t>bởi</a:t>
            </a:r>
            <a:r>
              <a:rPr lang="en-US" sz="2400" dirty="0"/>
              <a:t> </a:t>
            </a:r>
            <a:r>
              <a:rPr lang="en-US" sz="2400" dirty="0" err="1"/>
              <a:t>Đức</a:t>
            </a:r>
            <a:r>
              <a:rPr lang="en-US" sz="2400" dirty="0"/>
              <a:t> </a:t>
            </a:r>
            <a:r>
              <a:rPr lang="en-US" sz="2400" dirty="0" err="1"/>
              <a:t>Thánh</a:t>
            </a:r>
            <a:r>
              <a:rPr lang="en-US" sz="2400" dirty="0"/>
              <a:t> Linh </a:t>
            </a:r>
            <a:r>
              <a:rPr lang="en-US" sz="2400" dirty="0" err="1"/>
              <a:t>soi</a:t>
            </a:r>
            <a:r>
              <a:rPr lang="en-US" sz="2400" dirty="0"/>
              <a:t> </a:t>
            </a:r>
            <a:r>
              <a:rPr lang="en-US" sz="2400" dirty="0" err="1"/>
              <a:t>dẫn</a:t>
            </a:r>
            <a:r>
              <a:rPr lang="en-US" sz="2400" dirty="0"/>
              <a:t> (I </a:t>
            </a:r>
            <a:r>
              <a:rPr lang="en-US" sz="2400" dirty="0" err="1"/>
              <a:t>Ti-mô-thê</a:t>
            </a:r>
            <a:r>
              <a:rPr lang="en-US" sz="2400" dirty="0"/>
              <a:t> 3:16)</a:t>
            </a:r>
          </a:p>
          <a:p>
            <a:r>
              <a:rPr lang="en-US" sz="2400" dirty="0" err="1"/>
              <a:t>Cẩn</a:t>
            </a:r>
            <a:r>
              <a:rPr lang="en-US" sz="2400" dirty="0"/>
              <a:t> </a:t>
            </a:r>
            <a:r>
              <a:rPr lang="en-US" sz="2400" dirty="0" err="1"/>
              <a:t>thận</a:t>
            </a:r>
            <a:r>
              <a:rPr lang="en-US" sz="2400" dirty="0"/>
              <a:t>, </a:t>
            </a:r>
            <a:r>
              <a:rPr lang="en-US" sz="2400" dirty="0" err="1"/>
              <a:t>tỉnh</a:t>
            </a:r>
            <a:r>
              <a:rPr lang="en-US" sz="2400" dirty="0"/>
              <a:t> </a:t>
            </a:r>
            <a:r>
              <a:rPr lang="en-US" sz="2400" dirty="0" err="1"/>
              <a:t>thức</a:t>
            </a:r>
            <a:r>
              <a:rPr lang="en-US" sz="2400" dirty="0"/>
              <a:t>, </a:t>
            </a:r>
            <a:r>
              <a:rPr lang="en-US" sz="2400" dirty="0" err="1"/>
              <a:t>cầu</a:t>
            </a:r>
            <a:r>
              <a:rPr lang="en-US" sz="2400" dirty="0"/>
              <a:t> </a:t>
            </a:r>
            <a:r>
              <a:rPr lang="en-US" sz="2400" dirty="0" err="1"/>
              <a:t>nguyện</a:t>
            </a:r>
            <a:r>
              <a:rPr lang="en-US" sz="2400" dirty="0"/>
              <a:t> (I Phi-e-</a:t>
            </a:r>
            <a:r>
              <a:rPr lang="en-US" sz="2400" dirty="0" err="1"/>
              <a:t>rơ</a:t>
            </a:r>
            <a:r>
              <a:rPr lang="en-US" sz="2400" dirty="0"/>
              <a:t> 4:7; 5: 8) </a:t>
            </a:r>
          </a:p>
          <a:p>
            <a:r>
              <a:rPr lang="en-US" sz="2400" dirty="0"/>
              <a:t>Khi </a:t>
            </a:r>
            <a:r>
              <a:rPr lang="en-US" sz="2400" dirty="0" err="1"/>
              <a:t>phát</a:t>
            </a:r>
            <a:r>
              <a:rPr lang="en-US" sz="2400" dirty="0"/>
              <a:t> </a:t>
            </a:r>
            <a:r>
              <a:rPr lang="en-US" sz="2400" dirty="0" err="1"/>
              <a:t>hiện</a:t>
            </a:r>
            <a:r>
              <a:rPr lang="en-US" sz="2400" dirty="0"/>
              <a:t> </a:t>
            </a:r>
            <a:r>
              <a:rPr lang="en-US" sz="2400" dirty="0" err="1"/>
              <a:t>phải</a:t>
            </a:r>
            <a:r>
              <a:rPr lang="en-US" sz="2400" dirty="0"/>
              <a:t> </a:t>
            </a:r>
            <a:r>
              <a:rPr lang="en-US" sz="2400" dirty="0" err="1"/>
              <a:t>chấm</a:t>
            </a:r>
            <a:r>
              <a:rPr lang="en-US" sz="2400" dirty="0"/>
              <a:t> </a:t>
            </a:r>
            <a:r>
              <a:rPr lang="en-US" sz="2400" dirty="0" err="1"/>
              <a:t>dứt</a:t>
            </a:r>
            <a:r>
              <a:rPr lang="en-US" sz="2400" dirty="0"/>
              <a:t> </a:t>
            </a:r>
            <a:r>
              <a:rPr lang="en-US" sz="2400" dirty="0" err="1"/>
              <a:t>đoạn</a:t>
            </a:r>
            <a:r>
              <a:rPr lang="en-US" sz="2400" dirty="0"/>
              <a:t> </a:t>
            </a:r>
            <a:r>
              <a:rPr lang="en-US" sz="2400" dirty="0" err="1"/>
              <a:t>tuyệt</a:t>
            </a:r>
            <a:r>
              <a:rPr lang="en-US" sz="2400" dirty="0"/>
              <a:t> </a:t>
            </a:r>
            <a:r>
              <a:rPr lang="en-US" sz="2400" dirty="0" err="1"/>
              <a:t>ngay</a:t>
            </a:r>
            <a:r>
              <a:rPr lang="en-US" sz="2400" dirty="0"/>
              <a:t> ( </a:t>
            </a:r>
            <a:r>
              <a:rPr lang="en-US" sz="2400" dirty="0" err="1"/>
              <a:t>câu</a:t>
            </a:r>
            <a:r>
              <a:rPr lang="en-US" sz="2400" dirty="0"/>
              <a:t> 19)</a:t>
            </a:r>
          </a:p>
        </p:txBody>
      </p:sp>
    </p:spTree>
    <p:extLst>
      <p:ext uri="{BB962C8B-B14F-4D97-AF65-F5344CB8AC3E}">
        <p14:creationId xmlns:p14="http://schemas.microsoft.com/office/powerpoint/2010/main" val="3162178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4D896123-1B32-4CB1-B2ED-E34BBC26B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764D4F2-D263-41DF-B3E7-C00109F778F3}"/>
              </a:ext>
            </a:extLst>
          </p:cNvPr>
          <p:cNvPicPr>
            <a:picLocks noChangeAspect="1"/>
          </p:cNvPicPr>
          <p:nvPr/>
        </p:nvPicPr>
        <p:blipFill rotWithShape="1">
          <a:blip r:embed="rId2"/>
          <a:srcRect t="14182" b="1868"/>
          <a:stretch/>
        </p:blipFill>
        <p:spPr>
          <a:xfrm>
            <a:off x="20" y="-1"/>
            <a:ext cx="12191980" cy="6857571"/>
          </a:xfrm>
          <a:prstGeom prst="rect">
            <a:avLst/>
          </a:prstGeom>
        </p:spPr>
      </p:pic>
      <p:sp>
        <p:nvSpPr>
          <p:cNvPr id="14" name="Rectangle 13">
            <a:extLst>
              <a:ext uri="{FF2B5EF4-FFF2-40B4-BE49-F238E27FC236}">
                <a16:creationId xmlns:a16="http://schemas.microsoft.com/office/drawing/2014/main" id="{019FDB4D-987D-4C87-A179-9D4616AB24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9931"/>
            <a:ext cx="12191999" cy="5058137"/>
          </a:xfrm>
          <a:prstGeom prst="rect">
            <a:avLst/>
          </a:prstGeom>
          <a:gradFill flip="none" rotWithShape="1">
            <a:gsLst>
              <a:gs pos="50000">
                <a:schemeClr val="tx1">
                  <a:alpha val="30000"/>
                </a:schemeClr>
              </a:gs>
              <a:gs pos="80000">
                <a:schemeClr val="tx1">
                  <a:alpha val="15000"/>
                </a:schemeClr>
              </a:gs>
              <a:gs pos="0">
                <a:schemeClr val="tx1">
                  <a:alpha val="0"/>
                </a:schemeClr>
              </a:gs>
              <a:gs pos="20000">
                <a:schemeClr val="tx1">
                  <a:alpha val="15000"/>
                </a:schemeClr>
              </a:gs>
              <a:gs pos="100000">
                <a:schemeClr val="tx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8767EF5-465A-9842-9430-36952D83194D}"/>
              </a:ext>
            </a:extLst>
          </p:cNvPr>
          <p:cNvSpPr>
            <a:spLocks noGrp="1"/>
          </p:cNvSpPr>
          <p:nvPr>
            <p:ph type="title"/>
          </p:nvPr>
        </p:nvSpPr>
        <p:spPr>
          <a:xfrm>
            <a:off x="1619534" y="504966"/>
            <a:ext cx="8952932" cy="3043213"/>
          </a:xfrm>
        </p:spPr>
        <p:txBody>
          <a:bodyPr vert="horz" lIns="0" tIns="0" rIns="0" bIns="0" rtlCol="0" anchor="b">
            <a:normAutofit/>
          </a:bodyPr>
          <a:lstStyle/>
          <a:p>
            <a:pPr algn="ctr"/>
            <a:r>
              <a:rPr lang="en-US" sz="4000" spc="750" dirty="0">
                <a:solidFill>
                  <a:schemeClr val="bg1"/>
                </a:solidFill>
              </a:rPr>
              <a:t>24. </a:t>
            </a:r>
            <a:r>
              <a:rPr lang="en-US" sz="4000" spc="750" dirty="0" err="1">
                <a:solidFill>
                  <a:schemeClr val="bg1"/>
                </a:solidFill>
              </a:rPr>
              <a:t>Sự</a:t>
            </a:r>
            <a:r>
              <a:rPr lang="en-US" sz="4000" spc="750" dirty="0">
                <a:solidFill>
                  <a:schemeClr val="bg1"/>
                </a:solidFill>
              </a:rPr>
              <a:t> </a:t>
            </a:r>
            <a:r>
              <a:rPr lang="en-US" sz="4000" spc="750" dirty="0" err="1">
                <a:solidFill>
                  <a:schemeClr val="bg1"/>
                </a:solidFill>
              </a:rPr>
              <a:t>vâng</a:t>
            </a:r>
            <a:r>
              <a:rPr lang="en-US" sz="4000" spc="750" dirty="0">
                <a:solidFill>
                  <a:schemeClr val="bg1"/>
                </a:solidFill>
              </a:rPr>
              <a:t> </a:t>
            </a:r>
            <a:r>
              <a:rPr lang="en-US" sz="4000" spc="750" dirty="0" err="1">
                <a:solidFill>
                  <a:schemeClr val="bg1"/>
                </a:solidFill>
              </a:rPr>
              <a:t>lời</a:t>
            </a:r>
            <a:r>
              <a:rPr lang="en-US" sz="4000" spc="750" dirty="0">
                <a:solidFill>
                  <a:schemeClr val="bg1"/>
                </a:solidFill>
              </a:rPr>
              <a:t> </a:t>
            </a:r>
          </a:p>
        </p:txBody>
      </p:sp>
    </p:spTree>
    <p:extLst>
      <p:ext uri="{BB962C8B-B14F-4D97-AF65-F5344CB8AC3E}">
        <p14:creationId xmlns:p14="http://schemas.microsoft.com/office/powerpoint/2010/main" val="2976250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EDE1C-D42D-0343-9AED-F6358DA73BF2}"/>
              </a:ext>
            </a:extLst>
          </p:cNvPr>
          <p:cNvSpPr>
            <a:spLocks noGrp="1"/>
          </p:cNvSpPr>
          <p:nvPr>
            <p:ph type="title"/>
          </p:nvPr>
        </p:nvSpPr>
        <p:spPr/>
        <p:txBody>
          <a:bodyPr/>
          <a:lstStyle/>
          <a:p>
            <a:r>
              <a:rPr lang="en-US" dirty="0"/>
              <a:t>MA-THI-Ơ 7: 21-23</a:t>
            </a:r>
          </a:p>
        </p:txBody>
      </p:sp>
      <p:sp>
        <p:nvSpPr>
          <p:cNvPr id="3" name="Content Placeholder 2">
            <a:extLst>
              <a:ext uri="{FF2B5EF4-FFF2-40B4-BE49-F238E27FC236}">
                <a16:creationId xmlns:a16="http://schemas.microsoft.com/office/drawing/2014/main" id="{4306FDEA-5C36-8947-B98A-93E8956C56A7}"/>
              </a:ext>
            </a:extLst>
          </p:cNvPr>
          <p:cNvSpPr>
            <a:spLocks noGrp="1"/>
          </p:cNvSpPr>
          <p:nvPr>
            <p:ph idx="1"/>
          </p:nvPr>
        </p:nvSpPr>
        <p:spPr/>
        <p:txBody>
          <a:bodyPr anchor="ctr">
            <a:normAutofit/>
          </a:bodyPr>
          <a:lstStyle/>
          <a:p>
            <a:pPr marL="0" indent="0" algn="just">
              <a:buNone/>
            </a:pPr>
            <a:r>
              <a:rPr lang="vi-VN" sz="2400" dirty="0">
                <a:hlinkClick r:id="rId2" tooltip="Share Verse"/>
              </a:rPr>
              <a:t>21</a:t>
            </a:r>
            <a:r>
              <a:rPr lang="vi-VN" sz="2400" dirty="0"/>
              <a:t> Chẳng phải hễ những kẻ nói cùng ta rằng: Lạy Chúa, lạy Chúa, thì đều được vào nước thiên đàng đâu; nhưng chỉ kẻ làm theo ý muốn của Cha ta ở trên trời mà thôi. </a:t>
            </a:r>
            <a:r>
              <a:rPr lang="vi-VN" sz="2400" dirty="0">
                <a:hlinkClick r:id="rId3" tooltip="Share Verse"/>
              </a:rPr>
              <a:t>22</a:t>
            </a:r>
            <a:r>
              <a:rPr lang="vi-VN" sz="2400" dirty="0"/>
              <a:t> Ngày đó, sẽ có nhiều người thưa cùng ta rằng: Lạy Chúa, lạy Chúa, chúng tôi chẳng từng nhân danh Chúa mà nói tiên tri sao? nhân danh Chúa mà trừ quỉ sao? và lại nhân danh Chúa mà làm nhiều phép lạ sao? </a:t>
            </a:r>
            <a:r>
              <a:rPr lang="vi-VN" sz="2400" dirty="0">
                <a:hlinkClick r:id="rId4" tooltip="Share Verse"/>
              </a:rPr>
              <a:t>23</a:t>
            </a:r>
            <a:r>
              <a:rPr lang="vi-VN" sz="2400" dirty="0"/>
              <a:t> Khi ấy, ta sẽ phán rõ ràng cùng họ rằng: Hỡi kẻ làm gian ác, </a:t>
            </a:r>
            <a:r>
              <a:rPr lang="vi-VN" sz="2400" u="sng" dirty="0">
                <a:solidFill>
                  <a:srgbClr val="00B050"/>
                </a:solidFill>
              </a:rPr>
              <a:t>ta chẳng biết các ngươi bao giờ</a:t>
            </a:r>
            <a:r>
              <a:rPr lang="vi-VN" sz="2400" dirty="0"/>
              <a:t>, hãy lui ra khỏi ta! </a:t>
            </a:r>
            <a:endParaRPr lang="en-US" sz="2400" dirty="0"/>
          </a:p>
        </p:txBody>
      </p:sp>
    </p:spTree>
    <p:extLst>
      <p:ext uri="{BB962C8B-B14F-4D97-AF65-F5344CB8AC3E}">
        <p14:creationId xmlns:p14="http://schemas.microsoft.com/office/powerpoint/2010/main" val="3483113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0A315-14B8-EF4C-A7AD-A1FC69308990}"/>
              </a:ext>
            </a:extLst>
          </p:cNvPr>
          <p:cNvSpPr>
            <a:spLocks noGrp="1"/>
          </p:cNvSpPr>
          <p:nvPr>
            <p:ph type="title"/>
          </p:nvPr>
        </p:nvSpPr>
        <p:spPr>
          <a:xfrm>
            <a:off x="1371600" y="795528"/>
            <a:ext cx="10241280" cy="751050"/>
          </a:xfrm>
        </p:spPr>
        <p:txBody>
          <a:bodyPr/>
          <a:lstStyle/>
          <a:p>
            <a:pPr algn="ctr"/>
            <a:r>
              <a:rPr lang="en-US" dirty="0" err="1"/>
              <a:t>Lẻ</a:t>
            </a:r>
            <a:r>
              <a:rPr lang="en-US" dirty="0"/>
              <a:t> </a:t>
            </a:r>
            <a:r>
              <a:rPr lang="en-US" dirty="0" err="1"/>
              <a:t>Thật</a:t>
            </a:r>
            <a:endParaRPr lang="en-US" dirty="0"/>
          </a:p>
        </p:txBody>
      </p:sp>
      <p:graphicFrame>
        <p:nvGraphicFramePr>
          <p:cNvPr id="8" name="Content Placeholder 4">
            <a:extLst>
              <a:ext uri="{FF2B5EF4-FFF2-40B4-BE49-F238E27FC236}">
                <a16:creationId xmlns:a16="http://schemas.microsoft.com/office/drawing/2014/main" id="{6B6AD5AC-8838-430D-A6BC-29C4A4F9C396}"/>
              </a:ext>
            </a:extLst>
          </p:cNvPr>
          <p:cNvGraphicFramePr>
            <a:graphicFrameLocks noGrp="1"/>
          </p:cNvGraphicFramePr>
          <p:nvPr>
            <p:ph sz="half" idx="1"/>
            <p:extLst>
              <p:ext uri="{D42A27DB-BD31-4B8C-83A1-F6EECF244321}">
                <p14:modId xmlns:p14="http://schemas.microsoft.com/office/powerpoint/2010/main" val="3784631745"/>
              </p:ext>
            </p:extLst>
          </p:nvPr>
        </p:nvGraphicFramePr>
        <p:xfrm>
          <a:off x="1371600" y="2112264"/>
          <a:ext cx="4846320" cy="3959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ontent Placeholder 5">
            <a:extLst>
              <a:ext uri="{FF2B5EF4-FFF2-40B4-BE49-F238E27FC236}">
                <a16:creationId xmlns:a16="http://schemas.microsoft.com/office/drawing/2014/main" id="{D5657809-D294-DD4D-B7F0-7691BAA5FA7D}"/>
              </a:ext>
            </a:extLst>
          </p:cNvPr>
          <p:cNvSpPr>
            <a:spLocks noGrp="1"/>
          </p:cNvSpPr>
          <p:nvPr>
            <p:ph sz="half" idx="2"/>
          </p:nvPr>
        </p:nvSpPr>
        <p:spPr>
          <a:xfrm>
            <a:off x="6217920" y="1909065"/>
            <a:ext cx="5394960" cy="3959351"/>
          </a:xfrm>
        </p:spPr>
        <p:txBody>
          <a:bodyPr anchor="t">
            <a:normAutofit fontScale="92500"/>
          </a:bodyPr>
          <a:lstStyle/>
          <a:p>
            <a:pPr>
              <a:lnSpc>
                <a:spcPct val="150000"/>
              </a:lnSpc>
              <a:buFont typeface="Wingdings" pitchFamily="2" charset="2"/>
              <a:buChar char="Ø"/>
            </a:pPr>
            <a:r>
              <a:rPr lang="en-US" sz="2800" b="1" dirty="0" err="1">
                <a:solidFill>
                  <a:srgbClr val="002060"/>
                </a:solidFill>
              </a:rPr>
              <a:t>Nhưng</a:t>
            </a:r>
            <a:r>
              <a:rPr lang="en-US" sz="2800" b="1" dirty="0">
                <a:solidFill>
                  <a:srgbClr val="002060"/>
                </a:solidFill>
              </a:rPr>
              <a:t> </a:t>
            </a:r>
            <a:r>
              <a:rPr lang="en-US" sz="2800" b="1" dirty="0" err="1">
                <a:solidFill>
                  <a:srgbClr val="002060"/>
                </a:solidFill>
              </a:rPr>
              <a:t>bởi</a:t>
            </a:r>
            <a:r>
              <a:rPr lang="en-US" sz="2800" b="1" dirty="0">
                <a:solidFill>
                  <a:srgbClr val="002060"/>
                </a:solidFill>
              </a:rPr>
              <a:t> </a:t>
            </a:r>
            <a:r>
              <a:rPr lang="en-US" sz="2800" b="1" dirty="0" err="1">
                <a:solidFill>
                  <a:srgbClr val="002060"/>
                </a:solidFill>
              </a:rPr>
              <a:t>lòng</a:t>
            </a:r>
            <a:r>
              <a:rPr lang="en-US" sz="2800" b="1" dirty="0">
                <a:solidFill>
                  <a:srgbClr val="002060"/>
                </a:solidFill>
              </a:rPr>
              <a:t> </a:t>
            </a:r>
            <a:r>
              <a:rPr lang="en-US" sz="2800" b="1" dirty="0" err="1">
                <a:solidFill>
                  <a:srgbClr val="002060"/>
                </a:solidFill>
              </a:rPr>
              <a:t>chân</a:t>
            </a:r>
            <a:r>
              <a:rPr lang="en-US" sz="2800" b="1" dirty="0">
                <a:solidFill>
                  <a:srgbClr val="002060"/>
                </a:solidFill>
              </a:rPr>
              <a:t> </a:t>
            </a:r>
            <a:r>
              <a:rPr lang="en-US" sz="2800" b="1" dirty="0" err="1">
                <a:solidFill>
                  <a:srgbClr val="002060"/>
                </a:solidFill>
              </a:rPr>
              <a:t>thật</a:t>
            </a:r>
            <a:r>
              <a:rPr lang="en-US" sz="2800" b="1" dirty="0">
                <a:solidFill>
                  <a:srgbClr val="002060"/>
                </a:solidFill>
              </a:rPr>
              <a:t> </a:t>
            </a:r>
            <a:r>
              <a:rPr lang="en-US" sz="2800" b="1" dirty="0" err="1">
                <a:solidFill>
                  <a:srgbClr val="002060"/>
                </a:solidFill>
              </a:rPr>
              <a:t>mà</a:t>
            </a:r>
            <a:r>
              <a:rPr lang="en-US" sz="2800" b="1" dirty="0">
                <a:solidFill>
                  <a:srgbClr val="002060"/>
                </a:solidFill>
              </a:rPr>
              <a:t> ra.</a:t>
            </a:r>
          </a:p>
          <a:p>
            <a:pPr>
              <a:lnSpc>
                <a:spcPct val="150000"/>
              </a:lnSpc>
              <a:buFont typeface="Wingdings" pitchFamily="2" charset="2"/>
              <a:buChar char="Ø"/>
            </a:pPr>
            <a:r>
              <a:rPr lang="en-US" sz="2800" b="1" dirty="0" err="1">
                <a:solidFill>
                  <a:srgbClr val="002060"/>
                </a:solidFill>
              </a:rPr>
              <a:t>Nhưng</a:t>
            </a:r>
            <a:r>
              <a:rPr lang="en-US" sz="2800" b="1" dirty="0">
                <a:solidFill>
                  <a:srgbClr val="002060"/>
                </a:solidFill>
              </a:rPr>
              <a:t> </a:t>
            </a:r>
            <a:r>
              <a:rPr lang="en-US" sz="2800" b="1" dirty="0" err="1">
                <a:solidFill>
                  <a:srgbClr val="002060"/>
                </a:solidFill>
              </a:rPr>
              <a:t>từ</a:t>
            </a:r>
            <a:r>
              <a:rPr lang="en-US" sz="2800" b="1" dirty="0">
                <a:solidFill>
                  <a:srgbClr val="002060"/>
                </a:solidFill>
              </a:rPr>
              <a:t> </a:t>
            </a:r>
            <a:r>
              <a:rPr lang="en-US" sz="2800" b="1" dirty="0" err="1">
                <a:solidFill>
                  <a:srgbClr val="002060"/>
                </a:solidFill>
              </a:rPr>
              <a:t>Thánh</a:t>
            </a:r>
            <a:r>
              <a:rPr lang="en-US" sz="2800" b="1" dirty="0">
                <a:solidFill>
                  <a:srgbClr val="002060"/>
                </a:solidFill>
              </a:rPr>
              <a:t> Linh hay </a:t>
            </a:r>
            <a:r>
              <a:rPr lang="en-US" sz="2800" b="1" dirty="0" err="1">
                <a:solidFill>
                  <a:srgbClr val="002060"/>
                </a:solidFill>
              </a:rPr>
              <a:t>từ</a:t>
            </a:r>
            <a:r>
              <a:rPr lang="en-US" sz="2800" b="1" dirty="0">
                <a:solidFill>
                  <a:srgbClr val="002060"/>
                </a:solidFill>
              </a:rPr>
              <a:t> ma </a:t>
            </a:r>
            <a:r>
              <a:rPr lang="en-US" sz="2800" b="1" dirty="0" err="1">
                <a:solidFill>
                  <a:srgbClr val="002060"/>
                </a:solidFill>
              </a:rPr>
              <a:t>quỹ</a:t>
            </a:r>
            <a:r>
              <a:rPr lang="en-US" sz="2800" b="1" dirty="0">
                <a:solidFill>
                  <a:srgbClr val="002060"/>
                </a:solidFill>
              </a:rPr>
              <a:t> ?</a:t>
            </a:r>
          </a:p>
          <a:p>
            <a:pPr>
              <a:lnSpc>
                <a:spcPct val="150000"/>
              </a:lnSpc>
              <a:buFont typeface="Wingdings" pitchFamily="2" charset="2"/>
              <a:buChar char="Ø"/>
            </a:pPr>
            <a:r>
              <a:rPr lang="en-US" sz="2800" b="1" dirty="0" err="1">
                <a:solidFill>
                  <a:srgbClr val="002060"/>
                </a:solidFill>
              </a:rPr>
              <a:t>Nhưng</a:t>
            </a:r>
            <a:r>
              <a:rPr lang="en-US" sz="2800" b="1" dirty="0">
                <a:solidFill>
                  <a:srgbClr val="002060"/>
                </a:solidFill>
              </a:rPr>
              <a:t> </a:t>
            </a:r>
            <a:r>
              <a:rPr lang="en-US" sz="2800" b="1" dirty="0" err="1">
                <a:solidFill>
                  <a:srgbClr val="002060"/>
                </a:solidFill>
              </a:rPr>
              <a:t>bởi</a:t>
            </a:r>
            <a:r>
              <a:rPr lang="en-US" sz="2800" b="1" dirty="0">
                <a:solidFill>
                  <a:srgbClr val="002060"/>
                </a:solidFill>
              </a:rPr>
              <a:t> </a:t>
            </a:r>
            <a:r>
              <a:rPr lang="en-US" sz="2800" b="1" dirty="0" err="1">
                <a:solidFill>
                  <a:srgbClr val="002060"/>
                </a:solidFill>
              </a:rPr>
              <a:t>động</a:t>
            </a:r>
            <a:r>
              <a:rPr lang="en-US" sz="2800" b="1" dirty="0">
                <a:solidFill>
                  <a:srgbClr val="002060"/>
                </a:solidFill>
              </a:rPr>
              <a:t> </a:t>
            </a:r>
            <a:r>
              <a:rPr lang="en-US" sz="2800" b="1" dirty="0" err="1">
                <a:solidFill>
                  <a:srgbClr val="002060"/>
                </a:solidFill>
              </a:rPr>
              <a:t>cơ</a:t>
            </a:r>
            <a:r>
              <a:rPr lang="en-US" sz="2800" b="1" dirty="0">
                <a:solidFill>
                  <a:srgbClr val="002060"/>
                </a:solidFill>
              </a:rPr>
              <a:t> </a:t>
            </a:r>
            <a:r>
              <a:rPr lang="en-US" sz="2800" b="1" dirty="0" err="1">
                <a:solidFill>
                  <a:srgbClr val="002060"/>
                </a:solidFill>
              </a:rPr>
              <a:t>tình</a:t>
            </a:r>
            <a:r>
              <a:rPr lang="en-US" sz="2800" b="1" dirty="0">
                <a:solidFill>
                  <a:srgbClr val="002060"/>
                </a:solidFill>
              </a:rPr>
              <a:t> </a:t>
            </a:r>
            <a:r>
              <a:rPr lang="en-US" sz="2800" b="1" dirty="0" err="1">
                <a:solidFill>
                  <a:srgbClr val="002060"/>
                </a:solidFill>
              </a:rPr>
              <a:t>yêu</a:t>
            </a:r>
            <a:endParaRPr lang="en-US" sz="2800" b="1" dirty="0">
              <a:solidFill>
                <a:srgbClr val="002060"/>
              </a:solidFill>
            </a:endParaRPr>
          </a:p>
          <a:p>
            <a:pPr>
              <a:lnSpc>
                <a:spcPct val="150000"/>
              </a:lnSpc>
              <a:buFont typeface="Wingdings" pitchFamily="2" charset="2"/>
              <a:buChar char="Ø"/>
            </a:pPr>
            <a:r>
              <a:rPr lang="en-US" sz="2800" b="1" dirty="0">
                <a:solidFill>
                  <a:srgbClr val="002060"/>
                </a:solidFill>
              </a:rPr>
              <a:t> </a:t>
            </a:r>
            <a:r>
              <a:rPr lang="en-US" sz="2800" b="1" dirty="0" err="1">
                <a:solidFill>
                  <a:srgbClr val="002060"/>
                </a:solidFill>
              </a:rPr>
              <a:t>Tín</a:t>
            </a:r>
            <a:r>
              <a:rPr lang="en-US" sz="2800" b="1" dirty="0">
                <a:solidFill>
                  <a:srgbClr val="002060"/>
                </a:solidFill>
              </a:rPr>
              <a:t> </a:t>
            </a:r>
            <a:r>
              <a:rPr lang="en-US" sz="2800" b="1" dirty="0" err="1">
                <a:solidFill>
                  <a:srgbClr val="002060"/>
                </a:solidFill>
              </a:rPr>
              <a:t>đồ</a:t>
            </a:r>
            <a:r>
              <a:rPr lang="en-US" sz="2800" b="1" dirty="0">
                <a:solidFill>
                  <a:srgbClr val="002060"/>
                </a:solidFill>
              </a:rPr>
              <a:t> </a:t>
            </a:r>
            <a:r>
              <a:rPr lang="en-US" sz="2800" b="1" dirty="0" err="1">
                <a:solidFill>
                  <a:srgbClr val="002060"/>
                </a:solidFill>
              </a:rPr>
              <a:t>thật</a:t>
            </a:r>
            <a:r>
              <a:rPr lang="en-US" sz="2800" b="1" dirty="0">
                <a:solidFill>
                  <a:srgbClr val="002060"/>
                </a:solidFill>
              </a:rPr>
              <a:t> </a:t>
            </a:r>
            <a:r>
              <a:rPr lang="en-US" sz="2800" b="1" dirty="0" err="1">
                <a:solidFill>
                  <a:srgbClr val="002060"/>
                </a:solidFill>
              </a:rPr>
              <a:t>được</a:t>
            </a:r>
            <a:r>
              <a:rPr lang="en-US" sz="2800" b="1" dirty="0">
                <a:solidFill>
                  <a:srgbClr val="002060"/>
                </a:solidFill>
              </a:rPr>
              <a:t> </a:t>
            </a:r>
            <a:r>
              <a:rPr lang="en-US" sz="2800" b="1" dirty="0" err="1">
                <a:solidFill>
                  <a:srgbClr val="002060"/>
                </a:solidFill>
              </a:rPr>
              <a:t>Thánh</a:t>
            </a:r>
            <a:r>
              <a:rPr lang="en-US" sz="2800" b="1" dirty="0">
                <a:solidFill>
                  <a:srgbClr val="002060"/>
                </a:solidFill>
              </a:rPr>
              <a:t> Linh </a:t>
            </a:r>
            <a:r>
              <a:rPr lang="en-US" sz="2800" b="1" dirty="0" err="1">
                <a:solidFill>
                  <a:srgbClr val="002060"/>
                </a:solidFill>
              </a:rPr>
              <a:t>bảo</a:t>
            </a:r>
            <a:r>
              <a:rPr lang="en-US" sz="2800" b="1" dirty="0">
                <a:solidFill>
                  <a:srgbClr val="002060"/>
                </a:solidFill>
              </a:rPr>
              <a:t> </a:t>
            </a:r>
            <a:r>
              <a:rPr lang="en-US" sz="2800" b="1" dirty="0" err="1">
                <a:solidFill>
                  <a:srgbClr val="002060"/>
                </a:solidFill>
              </a:rPr>
              <a:t>đảm</a:t>
            </a:r>
            <a:r>
              <a:rPr lang="en-US" sz="2800" b="1" dirty="0">
                <a:solidFill>
                  <a:srgbClr val="002060"/>
                </a:solidFill>
              </a:rPr>
              <a:t> (</a:t>
            </a:r>
            <a:r>
              <a:rPr lang="en-US" sz="2800" b="1" dirty="0" err="1">
                <a:solidFill>
                  <a:srgbClr val="002060"/>
                </a:solidFill>
              </a:rPr>
              <a:t>Ê-phê-sô</a:t>
            </a:r>
            <a:r>
              <a:rPr lang="en-US" sz="2800" b="1" dirty="0">
                <a:solidFill>
                  <a:srgbClr val="002060"/>
                </a:solidFill>
              </a:rPr>
              <a:t> 1:13)</a:t>
            </a:r>
          </a:p>
        </p:txBody>
      </p:sp>
    </p:spTree>
    <p:extLst>
      <p:ext uri="{BB962C8B-B14F-4D97-AF65-F5344CB8AC3E}">
        <p14:creationId xmlns:p14="http://schemas.microsoft.com/office/powerpoint/2010/main" val="3452582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3698ABF1-2D7A-4C8C-A41A-0957412746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5E160AE-3C66-4235-84C0-BD472DE6AC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7416"/>
            <a:ext cx="12192002" cy="6892832"/>
          </a:xfrm>
          <a:prstGeom prst="rect">
            <a:avLst/>
          </a:prstGeom>
          <a:gradFill>
            <a:gsLst>
              <a:gs pos="0">
                <a:schemeClr val="accent6"/>
              </a:gs>
              <a:gs pos="95000">
                <a:schemeClr val="accent5">
                  <a:alpha val="81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39CC7EE-929B-4FA6-BA5A-86D02B792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 y="4369578"/>
            <a:ext cx="12192004" cy="2505838"/>
          </a:xfrm>
          <a:prstGeom prst="rect">
            <a:avLst/>
          </a:prstGeom>
          <a:gradFill>
            <a:gsLst>
              <a:gs pos="0">
                <a:schemeClr val="accent5">
                  <a:alpha val="0"/>
                </a:schemeClr>
              </a:gs>
              <a:gs pos="95000">
                <a:schemeClr val="accent2">
                  <a:alpha val="63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4BB87F2-3BE0-433A-AD90-24CE82FBF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7191" y="-17416"/>
            <a:ext cx="11734809" cy="6892831"/>
          </a:xfrm>
          <a:prstGeom prst="rect">
            <a:avLst/>
          </a:prstGeom>
          <a:gradFill>
            <a:gsLst>
              <a:gs pos="22000">
                <a:schemeClr val="accent2">
                  <a:alpha val="43000"/>
                </a:schemeClr>
              </a:gs>
              <a:gs pos="99000">
                <a:schemeClr val="accent5">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366B6A15-54B2-4DFA-B2EF-ED937D8CC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417086">
            <a:off x="5496703" y="1105097"/>
            <a:ext cx="5005754" cy="5005754"/>
          </a:xfrm>
          <a:prstGeom prst="ellipse">
            <a:avLst/>
          </a:prstGeom>
          <a:gradFill>
            <a:gsLst>
              <a:gs pos="31000">
                <a:schemeClr val="accent6">
                  <a:lumMod val="75000"/>
                  <a:alpha val="0"/>
                </a:schemeClr>
              </a:gs>
              <a:gs pos="85000">
                <a:schemeClr val="accent6">
                  <a:alpha val="3700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A60DA6D8-1AE1-42F8-808F-E247404A44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935529" y="-1495746"/>
            <a:ext cx="4739543" cy="7696200"/>
          </a:xfrm>
          <a:prstGeom prst="rect">
            <a:avLst/>
          </a:prstGeom>
          <a:gradFill>
            <a:gsLst>
              <a:gs pos="52000">
                <a:schemeClr val="accent5">
                  <a:lumMod val="60000"/>
                  <a:lumOff val="40000"/>
                  <a:alpha val="0"/>
                </a:schemeClr>
              </a:gs>
              <a:gs pos="99000">
                <a:schemeClr val="accent6">
                  <a:alpha val="25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E869B5-F771-014E-A07C-459E6F168513}"/>
              </a:ext>
            </a:extLst>
          </p:cNvPr>
          <p:cNvSpPr>
            <a:spLocks noGrp="1"/>
          </p:cNvSpPr>
          <p:nvPr>
            <p:ph type="title"/>
          </p:nvPr>
        </p:nvSpPr>
        <p:spPr>
          <a:xfrm>
            <a:off x="1119276" y="661358"/>
            <a:ext cx="7245791" cy="3347559"/>
          </a:xfrm>
        </p:spPr>
        <p:txBody>
          <a:bodyPr vert="horz" lIns="0" tIns="0" rIns="0" bIns="0" rtlCol="0" anchor="b">
            <a:normAutofit/>
          </a:bodyPr>
          <a:lstStyle/>
          <a:p>
            <a:pPr algn="r"/>
            <a:r>
              <a:rPr lang="en-US" sz="4400" spc="750" dirty="0">
                <a:solidFill>
                  <a:schemeClr val="bg1"/>
                </a:solidFill>
              </a:rPr>
              <a:t>22.Tương </a:t>
            </a:r>
            <a:r>
              <a:rPr lang="en-US" sz="4400" spc="750" dirty="0" err="1">
                <a:solidFill>
                  <a:schemeClr val="bg1"/>
                </a:solidFill>
              </a:rPr>
              <a:t>giao</a:t>
            </a:r>
            <a:r>
              <a:rPr lang="en-US" sz="4400" spc="750" dirty="0">
                <a:solidFill>
                  <a:schemeClr val="bg1"/>
                </a:solidFill>
              </a:rPr>
              <a:t> </a:t>
            </a:r>
            <a:r>
              <a:rPr lang="en-US" sz="4400" spc="750" dirty="0" err="1">
                <a:solidFill>
                  <a:schemeClr val="bg1"/>
                </a:solidFill>
              </a:rPr>
              <a:t>thân</a:t>
            </a:r>
            <a:r>
              <a:rPr lang="en-US" sz="4400" spc="750" dirty="0">
                <a:solidFill>
                  <a:schemeClr val="bg1"/>
                </a:solidFill>
              </a:rPr>
              <a:t> </a:t>
            </a:r>
            <a:r>
              <a:rPr lang="en-US" sz="4400" spc="750" dirty="0" err="1">
                <a:solidFill>
                  <a:schemeClr val="bg1"/>
                </a:solidFill>
              </a:rPr>
              <a:t>mật</a:t>
            </a:r>
            <a:br>
              <a:rPr lang="en-US" sz="4400" spc="750" dirty="0">
                <a:solidFill>
                  <a:schemeClr val="bg1"/>
                </a:solidFill>
              </a:rPr>
            </a:br>
            <a:r>
              <a:rPr lang="en-US" sz="4400" spc="750" dirty="0">
                <a:solidFill>
                  <a:schemeClr val="bg1"/>
                </a:solidFill>
              </a:rPr>
              <a:t>(</a:t>
            </a:r>
            <a:r>
              <a:rPr lang="en-US" sz="4400" spc="750" dirty="0" err="1">
                <a:solidFill>
                  <a:schemeClr val="bg1"/>
                </a:solidFill>
              </a:rPr>
              <a:t>Tình</a:t>
            </a:r>
            <a:r>
              <a:rPr lang="en-US" sz="4400" spc="750" dirty="0">
                <a:solidFill>
                  <a:schemeClr val="bg1"/>
                </a:solidFill>
              </a:rPr>
              <a:t> </a:t>
            </a:r>
            <a:r>
              <a:rPr lang="en-US" sz="4400" spc="750" dirty="0" err="1">
                <a:solidFill>
                  <a:schemeClr val="bg1"/>
                </a:solidFill>
              </a:rPr>
              <a:t>phụ</a:t>
            </a:r>
            <a:r>
              <a:rPr lang="en-US" sz="4400" spc="750" dirty="0">
                <a:solidFill>
                  <a:schemeClr val="bg1"/>
                </a:solidFill>
              </a:rPr>
              <a:t> </a:t>
            </a:r>
            <a:r>
              <a:rPr lang="en-US" sz="4400" spc="750" dirty="0" err="1">
                <a:solidFill>
                  <a:schemeClr val="bg1"/>
                </a:solidFill>
              </a:rPr>
              <a:t>tử</a:t>
            </a:r>
            <a:r>
              <a:rPr lang="en-US" sz="4400" spc="750" dirty="0">
                <a:solidFill>
                  <a:schemeClr val="bg1"/>
                </a:solidFill>
              </a:rPr>
              <a:t>)</a:t>
            </a:r>
          </a:p>
        </p:txBody>
      </p:sp>
    </p:spTree>
    <p:extLst>
      <p:ext uri="{BB962C8B-B14F-4D97-AF65-F5344CB8AC3E}">
        <p14:creationId xmlns:p14="http://schemas.microsoft.com/office/powerpoint/2010/main" val="3222828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4D896123-1B32-4CB1-B2ED-E34BBC26B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63E2E39-F163-4EA8-80A7-198FB701B848}"/>
              </a:ext>
            </a:extLst>
          </p:cNvPr>
          <p:cNvPicPr>
            <a:picLocks noChangeAspect="1"/>
          </p:cNvPicPr>
          <p:nvPr/>
        </p:nvPicPr>
        <p:blipFill rotWithShape="1">
          <a:blip r:embed="rId2"/>
          <a:srcRect t="20213"/>
          <a:stretch/>
        </p:blipFill>
        <p:spPr>
          <a:xfrm>
            <a:off x="20" y="10"/>
            <a:ext cx="12191980" cy="6857990"/>
          </a:xfrm>
          <a:prstGeom prst="rect">
            <a:avLst/>
          </a:prstGeom>
        </p:spPr>
      </p:pic>
      <p:sp>
        <p:nvSpPr>
          <p:cNvPr id="14" name="Rectangle 13">
            <a:extLst>
              <a:ext uri="{FF2B5EF4-FFF2-40B4-BE49-F238E27FC236}">
                <a16:creationId xmlns:a16="http://schemas.microsoft.com/office/drawing/2014/main" id="{1145F121-7DB3-4C20-B960-333CE2967F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3666683"/>
            <a:ext cx="12188952" cy="3191317"/>
          </a:xfrm>
          <a:prstGeom prst="rect">
            <a:avLst/>
          </a:prstGeom>
          <a:gradFill>
            <a:gsLst>
              <a:gs pos="42000">
                <a:schemeClr val="tx1">
                  <a:alpha val="23000"/>
                </a:schemeClr>
              </a:gs>
              <a:gs pos="0">
                <a:schemeClr val="tx1">
                  <a:alpha val="0"/>
                </a:schemeClr>
              </a:gs>
              <a:gs pos="100000">
                <a:schemeClr val="tx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EE67D1-6F26-9742-8757-20262DF46174}"/>
              </a:ext>
            </a:extLst>
          </p:cNvPr>
          <p:cNvSpPr>
            <a:spLocks noGrp="1"/>
          </p:cNvSpPr>
          <p:nvPr>
            <p:ph type="title"/>
          </p:nvPr>
        </p:nvSpPr>
        <p:spPr>
          <a:xfrm>
            <a:off x="1524000" y="1028701"/>
            <a:ext cx="9144000" cy="3850276"/>
          </a:xfrm>
        </p:spPr>
        <p:txBody>
          <a:bodyPr vert="horz" lIns="0" tIns="0" rIns="0" bIns="0" rtlCol="0" anchor="b">
            <a:normAutofit/>
          </a:bodyPr>
          <a:lstStyle/>
          <a:p>
            <a:pPr algn="ctr"/>
            <a:r>
              <a:rPr lang="en-US" sz="4400" spc="750" dirty="0" err="1">
                <a:solidFill>
                  <a:schemeClr val="bg1"/>
                </a:solidFill>
              </a:rPr>
              <a:t>Kết</a:t>
            </a:r>
            <a:r>
              <a:rPr lang="en-US" sz="4400" spc="750" dirty="0">
                <a:solidFill>
                  <a:schemeClr val="bg1"/>
                </a:solidFill>
              </a:rPr>
              <a:t> </a:t>
            </a:r>
            <a:r>
              <a:rPr lang="en-US" sz="4400" spc="750" dirty="0" err="1">
                <a:solidFill>
                  <a:schemeClr val="bg1"/>
                </a:solidFill>
              </a:rPr>
              <a:t>luận</a:t>
            </a:r>
            <a:r>
              <a:rPr lang="en-US" sz="4400" spc="750" dirty="0">
                <a:solidFill>
                  <a:schemeClr val="bg1"/>
                </a:solidFill>
              </a:rPr>
              <a:t> </a:t>
            </a:r>
            <a:r>
              <a:rPr lang="en-US" sz="4400" spc="750" dirty="0" err="1">
                <a:solidFill>
                  <a:schemeClr val="bg1"/>
                </a:solidFill>
              </a:rPr>
              <a:t>bằng</a:t>
            </a:r>
            <a:r>
              <a:rPr lang="en-US" sz="4400" spc="750" dirty="0">
                <a:solidFill>
                  <a:schemeClr val="bg1"/>
                </a:solidFill>
              </a:rPr>
              <a:t> </a:t>
            </a:r>
            <a:r>
              <a:rPr lang="en-US" sz="4400" spc="750" dirty="0" err="1">
                <a:solidFill>
                  <a:schemeClr val="bg1"/>
                </a:solidFill>
              </a:rPr>
              <a:t>Hành</a:t>
            </a:r>
            <a:r>
              <a:rPr lang="en-US" sz="4400" spc="750" dirty="0">
                <a:solidFill>
                  <a:schemeClr val="bg1"/>
                </a:solidFill>
              </a:rPr>
              <a:t> </a:t>
            </a:r>
            <a:r>
              <a:rPr lang="en-US" sz="4400" spc="750" dirty="0" err="1">
                <a:solidFill>
                  <a:schemeClr val="bg1"/>
                </a:solidFill>
              </a:rPr>
              <a:t>động</a:t>
            </a:r>
            <a:r>
              <a:rPr lang="en-US" sz="4400" spc="750" dirty="0">
                <a:solidFill>
                  <a:schemeClr val="bg1"/>
                </a:solidFill>
              </a:rPr>
              <a:t>: SỰ VÂNG LỜI</a:t>
            </a:r>
          </a:p>
        </p:txBody>
      </p:sp>
    </p:spTree>
    <p:extLst>
      <p:ext uri="{BB962C8B-B14F-4D97-AF65-F5344CB8AC3E}">
        <p14:creationId xmlns:p14="http://schemas.microsoft.com/office/powerpoint/2010/main" val="19183716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EDE1C-D42D-0343-9AED-F6358DA73BF2}"/>
              </a:ext>
            </a:extLst>
          </p:cNvPr>
          <p:cNvSpPr>
            <a:spLocks noGrp="1"/>
          </p:cNvSpPr>
          <p:nvPr>
            <p:ph type="title"/>
          </p:nvPr>
        </p:nvSpPr>
        <p:spPr/>
        <p:txBody>
          <a:bodyPr/>
          <a:lstStyle/>
          <a:p>
            <a:r>
              <a:rPr lang="en-US" dirty="0"/>
              <a:t>MA-THI-Ơ 7: 24-27</a:t>
            </a:r>
          </a:p>
        </p:txBody>
      </p:sp>
      <p:sp>
        <p:nvSpPr>
          <p:cNvPr id="3" name="Content Placeholder 2">
            <a:extLst>
              <a:ext uri="{FF2B5EF4-FFF2-40B4-BE49-F238E27FC236}">
                <a16:creationId xmlns:a16="http://schemas.microsoft.com/office/drawing/2014/main" id="{4306FDEA-5C36-8947-B98A-93E8956C56A7}"/>
              </a:ext>
            </a:extLst>
          </p:cNvPr>
          <p:cNvSpPr>
            <a:spLocks noGrp="1"/>
          </p:cNvSpPr>
          <p:nvPr>
            <p:ph idx="1"/>
          </p:nvPr>
        </p:nvSpPr>
        <p:spPr/>
        <p:txBody>
          <a:bodyPr anchor="ctr">
            <a:normAutofit/>
          </a:bodyPr>
          <a:lstStyle/>
          <a:p>
            <a:pPr marL="0" indent="0" algn="just">
              <a:buNone/>
            </a:pPr>
            <a:r>
              <a:rPr lang="vi-VN" sz="2400" dirty="0">
                <a:hlinkClick r:id="rId3" tooltip="Share Verse"/>
              </a:rPr>
              <a:t>24</a:t>
            </a:r>
            <a:r>
              <a:rPr lang="vi-VN" sz="2400" dirty="0"/>
              <a:t> Vậy, kẻ nào nghe và làm theo lời ta phán đây, thì giống như một người khôn ngoan cất nhà mình trên hòn đá. </a:t>
            </a:r>
            <a:r>
              <a:rPr lang="vi-VN" sz="2400" dirty="0">
                <a:hlinkClick r:id="rId4" tooltip="Share Verse"/>
              </a:rPr>
              <a:t>25</a:t>
            </a:r>
            <a:r>
              <a:rPr lang="vi-VN" sz="2400" dirty="0"/>
              <a:t> Có mưa sa, nước chảy, gió lay, xô động nhà ấy; song không sập, vì đã cất trên đá. </a:t>
            </a:r>
            <a:r>
              <a:rPr lang="vi-VN" sz="2400" dirty="0">
                <a:hlinkClick r:id="rId5" tooltip="Share Verse"/>
              </a:rPr>
              <a:t>26</a:t>
            </a:r>
            <a:r>
              <a:rPr lang="vi-VN" sz="2400" dirty="0"/>
              <a:t> Kẻ nào nghe lời ta phán đây, mà không làm theo, khác nào như người dại cất nhà mình trên đất cát. </a:t>
            </a:r>
            <a:r>
              <a:rPr lang="vi-VN" sz="2400" dirty="0">
                <a:hlinkClick r:id="rId6" tooltip="Share Verse"/>
              </a:rPr>
              <a:t>27</a:t>
            </a:r>
            <a:r>
              <a:rPr lang="vi-VN" sz="2400" dirty="0"/>
              <a:t> Có mưa sa, nước chảy, gió lay, xô động nhà ấy, thì bị sập, hư hại rất nhiều. </a:t>
            </a:r>
            <a:endParaRPr lang="en-US" sz="2400" dirty="0"/>
          </a:p>
        </p:txBody>
      </p:sp>
    </p:spTree>
    <p:extLst>
      <p:ext uri="{BB962C8B-B14F-4D97-AF65-F5344CB8AC3E}">
        <p14:creationId xmlns:p14="http://schemas.microsoft.com/office/powerpoint/2010/main" val="4188686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Rectangle 16">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DEDE1C-D42D-0343-9AED-F6358DA73BF2}"/>
              </a:ext>
            </a:extLst>
          </p:cNvPr>
          <p:cNvSpPr>
            <a:spLocks noGrp="1"/>
          </p:cNvSpPr>
          <p:nvPr>
            <p:ph type="title"/>
          </p:nvPr>
        </p:nvSpPr>
        <p:spPr>
          <a:xfrm>
            <a:off x="457200" y="868280"/>
            <a:ext cx="3390645" cy="3363597"/>
          </a:xfrm>
        </p:spPr>
        <p:txBody>
          <a:bodyPr>
            <a:normAutofit/>
          </a:bodyPr>
          <a:lstStyle/>
          <a:p>
            <a:pPr algn="r"/>
            <a:r>
              <a:rPr lang="en-US" sz="3200">
                <a:solidFill>
                  <a:schemeClr val="bg1"/>
                </a:solidFill>
              </a:rPr>
              <a:t>VÂNG LỜI LÀ MỘT QUYẾT ĐỊNH</a:t>
            </a:r>
          </a:p>
        </p:txBody>
      </p:sp>
      <p:graphicFrame>
        <p:nvGraphicFramePr>
          <p:cNvPr id="5" name="Content Placeholder 2">
            <a:extLst>
              <a:ext uri="{FF2B5EF4-FFF2-40B4-BE49-F238E27FC236}">
                <a16:creationId xmlns:a16="http://schemas.microsoft.com/office/drawing/2014/main" id="{9DF2A090-307C-4926-9059-F4EFFDD9E9FD}"/>
              </a:ext>
            </a:extLst>
          </p:cNvPr>
          <p:cNvGraphicFramePr>
            <a:graphicFrameLocks noGrp="1"/>
          </p:cNvGraphicFramePr>
          <p:nvPr>
            <p:ph idx="1"/>
            <p:extLst>
              <p:ext uri="{D42A27DB-BD31-4B8C-83A1-F6EECF244321}">
                <p14:modId xmlns:p14="http://schemas.microsoft.com/office/powerpoint/2010/main" val="1658886034"/>
              </p:ext>
            </p:extLst>
          </p:nvPr>
        </p:nvGraphicFramePr>
        <p:xfrm>
          <a:off x="4494654" y="457200"/>
          <a:ext cx="7240146"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531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Rectangle 16">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DEDE1C-D42D-0343-9AED-F6358DA73BF2}"/>
              </a:ext>
            </a:extLst>
          </p:cNvPr>
          <p:cNvSpPr>
            <a:spLocks noGrp="1"/>
          </p:cNvSpPr>
          <p:nvPr>
            <p:ph type="title"/>
          </p:nvPr>
        </p:nvSpPr>
        <p:spPr>
          <a:xfrm>
            <a:off x="457200" y="868280"/>
            <a:ext cx="3390645" cy="3363597"/>
          </a:xfrm>
        </p:spPr>
        <p:txBody>
          <a:bodyPr>
            <a:normAutofit/>
          </a:bodyPr>
          <a:lstStyle/>
          <a:p>
            <a:pPr algn="r"/>
            <a:r>
              <a:rPr lang="en-US" sz="3200">
                <a:solidFill>
                  <a:schemeClr val="bg1"/>
                </a:solidFill>
              </a:rPr>
              <a:t>Lượng giá sự vâng lời của bạn</a:t>
            </a:r>
          </a:p>
        </p:txBody>
      </p:sp>
      <p:graphicFrame>
        <p:nvGraphicFramePr>
          <p:cNvPr id="5" name="Content Placeholder 2">
            <a:extLst>
              <a:ext uri="{FF2B5EF4-FFF2-40B4-BE49-F238E27FC236}">
                <a16:creationId xmlns:a16="http://schemas.microsoft.com/office/drawing/2014/main" id="{75B6B797-3401-4AD5-A462-D5C9C3883EAA}"/>
              </a:ext>
            </a:extLst>
          </p:cNvPr>
          <p:cNvGraphicFramePr>
            <a:graphicFrameLocks noGrp="1"/>
          </p:cNvGraphicFramePr>
          <p:nvPr>
            <p:ph idx="1"/>
            <p:extLst>
              <p:ext uri="{D42A27DB-BD31-4B8C-83A1-F6EECF244321}">
                <p14:modId xmlns:p14="http://schemas.microsoft.com/office/powerpoint/2010/main" val="3631339456"/>
              </p:ext>
            </p:extLst>
          </p:nvPr>
        </p:nvGraphicFramePr>
        <p:xfrm>
          <a:off x="4494654" y="457200"/>
          <a:ext cx="7240146"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794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B5E4CE4-6729-C243-B96D-67D5F38D37C4}"/>
              </a:ext>
            </a:extLst>
          </p:cNvPr>
          <p:cNvGraphicFramePr>
            <a:graphicFrameLocks noGrp="1"/>
          </p:cNvGraphicFramePr>
          <p:nvPr>
            <p:ph idx="1"/>
            <p:extLst>
              <p:ext uri="{D42A27DB-BD31-4B8C-83A1-F6EECF244321}">
                <p14:modId xmlns:p14="http://schemas.microsoft.com/office/powerpoint/2010/main" val="422256734"/>
              </p:ext>
            </p:extLst>
          </p:nvPr>
        </p:nvGraphicFramePr>
        <p:xfrm>
          <a:off x="451555" y="451555"/>
          <a:ext cx="11401777" cy="5452533"/>
        </p:xfrm>
        <a:graphic>
          <a:graphicData uri="http://schemas.openxmlformats.org/drawingml/2006/table">
            <a:tbl>
              <a:tblPr firstRow="1" firstCol="1" bandRow="1">
                <a:tableStyleId>{5C22544A-7EE6-4342-B048-85BDC9FD1C3A}</a:tableStyleId>
              </a:tblPr>
              <a:tblGrid>
                <a:gridCol w="3555271">
                  <a:extLst>
                    <a:ext uri="{9D8B030D-6E8A-4147-A177-3AD203B41FA5}">
                      <a16:colId xmlns:a16="http://schemas.microsoft.com/office/drawing/2014/main" val="2771317039"/>
                    </a:ext>
                  </a:extLst>
                </a:gridCol>
                <a:gridCol w="1777635">
                  <a:extLst>
                    <a:ext uri="{9D8B030D-6E8A-4147-A177-3AD203B41FA5}">
                      <a16:colId xmlns:a16="http://schemas.microsoft.com/office/drawing/2014/main" val="3969367596"/>
                    </a:ext>
                  </a:extLst>
                </a:gridCol>
                <a:gridCol w="3294853">
                  <a:extLst>
                    <a:ext uri="{9D8B030D-6E8A-4147-A177-3AD203B41FA5}">
                      <a16:colId xmlns:a16="http://schemas.microsoft.com/office/drawing/2014/main" val="1714920239"/>
                    </a:ext>
                  </a:extLst>
                </a:gridCol>
                <a:gridCol w="2774018">
                  <a:extLst>
                    <a:ext uri="{9D8B030D-6E8A-4147-A177-3AD203B41FA5}">
                      <a16:colId xmlns:a16="http://schemas.microsoft.com/office/drawing/2014/main" val="1692073709"/>
                    </a:ext>
                  </a:extLst>
                </a:gridCol>
              </a:tblGrid>
              <a:tr h="1052979">
                <a:tc>
                  <a:txBody>
                    <a:bodyPr/>
                    <a:lstStyle/>
                    <a:p>
                      <a:pPr marL="0" marR="0" algn="ctr">
                        <a:lnSpc>
                          <a:spcPct val="150000"/>
                        </a:lnSpc>
                        <a:spcBef>
                          <a:spcPts val="600"/>
                        </a:spcBef>
                        <a:spcAft>
                          <a:spcPts val="0"/>
                        </a:spcAft>
                      </a:pPr>
                      <a:r>
                        <a:rPr lang="en-US" sz="1800" dirty="0" err="1">
                          <a:effectLst/>
                        </a:rPr>
                        <a:t>Khuôn</a:t>
                      </a:r>
                      <a:r>
                        <a:rPr lang="en-US" sz="1800" dirty="0">
                          <a:effectLst/>
                        </a:rPr>
                        <a:t> </a:t>
                      </a:r>
                      <a:r>
                        <a:rPr lang="en-US" sz="1800" dirty="0" err="1">
                          <a:effectLst/>
                        </a:rPr>
                        <a:t>mẫu</a:t>
                      </a:r>
                      <a:r>
                        <a:rPr lang="en-US" sz="1800" dirty="0">
                          <a:effectLst/>
                        </a:rPr>
                        <a:t> </a:t>
                      </a:r>
                      <a:r>
                        <a:rPr lang="en-US" sz="1800" dirty="0" err="1">
                          <a:effectLst/>
                        </a:rPr>
                        <a:t>Chúa</a:t>
                      </a:r>
                      <a:r>
                        <a:rPr lang="en-US" sz="1800" dirty="0">
                          <a:effectLst/>
                        </a:rPr>
                        <a:t> </a:t>
                      </a:r>
                      <a:r>
                        <a:rPr lang="en-US" sz="1800" dirty="0" err="1">
                          <a:effectLst/>
                        </a:rPr>
                        <a:t>Giê</a:t>
                      </a:r>
                      <a:r>
                        <a:rPr lang="en-US" sz="1800" dirty="0">
                          <a:effectLst/>
                        </a:rPr>
                        <a:t>-xu</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tc>
                  <a:txBody>
                    <a:bodyPr/>
                    <a:lstStyle/>
                    <a:p>
                      <a:pPr marL="0" marR="0" algn="ctr">
                        <a:lnSpc>
                          <a:spcPct val="150000"/>
                        </a:lnSpc>
                        <a:spcBef>
                          <a:spcPts val="600"/>
                        </a:spcBef>
                        <a:spcAft>
                          <a:spcPts val="0"/>
                        </a:spcAft>
                      </a:pPr>
                      <a:r>
                        <a:rPr lang="en-US" sz="1800" dirty="0" err="1">
                          <a:effectLst/>
                        </a:rPr>
                        <a:t>Điểm</a:t>
                      </a:r>
                      <a:r>
                        <a:rPr lang="en-US" sz="1800" dirty="0">
                          <a:effectLst/>
                        </a:rPr>
                        <a:t> 1- 5   </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tc>
                  <a:txBody>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lang="en-US" sz="1800" dirty="0" err="1">
                          <a:effectLst/>
                        </a:rPr>
                        <a:t>Mục</a:t>
                      </a:r>
                      <a:r>
                        <a:rPr lang="en-US" sz="1800" dirty="0">
                          <a:effectLst/>
                        </a:rPr>
                        <a:t> </a:t>
                      </a:r>
                      <a:r>
                        <a:rPr lang="en-US" sz="1800" dirty="0" err="1">
                          <a:effectLst/>
                        </a:rPr>
                        <a:t>tiêu</a:t>
                      </a:r>
                      <a:r>
                        <a:rPr lang="en-US" sz="1800" dirty="0">
                          <a:effectLst/>
                        </a:rPr>
                        <a:t> 6 </a:t>
                      </a:r>
                      <a:r>
                        <a:rPr lang="en-US" sz="1800" dirty="0" err="1">
                          <a:effectLst/>
                        </a:rPr>
                        <a:t>tháng</a:t>
                      </a:r>
                      <a:r>
                        <a:rPr lang="en-US" sz="1800" dirty="0">
                          <a:effectLst/>
                        </a:rPr>
                        <a:t>  </a:t>
                      </a:r>
                      <a:r>
                        <a:rPr lang="en-US" sz="1800" dirty="0" err="1">
                          <a:effectLst/>
                        </a:rPr>
                        <a:t>cá</a:t>
                      </a:r>
                      <a:r>
                        <a:rPr lang="en-US" sz="1800" dirty="0">
                          <a:effectLst/>
                        </a:rPr>
                        <a:t> </a:t>
                      </a:r>
                      <a:r>
                        <a:rPr lang="en-US" sz="1800" dirty="0" err="1">
                          <a:effectLst/>
                        </a:rPr>
                        <a:t>nhân</a:t>
                      </a:r>
                      <a:r>
                        <a:rPr lang="en-US" sz="1800" dirty="0">
                          <a:effectLst/>
                        </a:rPr>
                        <a:t> </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tc>
                  <a:txBody>
                    <a:bodyPr/>
                    <a:lstStyle/>
                    <a:p>
                      <a:pPr marL="0" marR="0" algn="ctr">
                        <a:lnSpc>
                          <a:spcPct val="150000"/>
                        </a:lnSpc>
                        <a:spcBef>
                          <a:spcPts val="600"/>
                        </a:spcBef>
                        <a:spcAft>
                          <a:spcPts val="0"/>
                        </a:spcAft>
                      </a:pPr>
                      <a:r>
                        <a:rPr lang="en-US" sz="1800" dirty="0" err="1">
                          <a:effectLst/>
                        </a:rPr>
                        <a:t>Mục</a:t>
                      </a:r>
                      <a:r>
                        <a:rPr lang="en-US" sz="1800" dirty="0">
                          <a:effectLst/>
                        </a:rPr>
                        <a:t> </a:t>
                      </a:r>
                      <a:r>
                        <a:rPr lang="en-US" sz="1800" dirty="0" err="1">
                          <a:effectLst/>
                        </a:rPr>
                        <a:t>tiêu</a:t>
                      </a:r>
                      <a:r>
                        <a:rPr lang="en-US" sz="1800" dirty="0">
                          <a:effectLst/>
                        </a:rPr>
                        <a:t> 6 </a:t>
                      </a:r>
                      <a:r>
                        <a:rPr lang="en-US" sz="1800" dirty="0" err="1">
                          <a:effectLst/>
                        </a:rPr>
                        <a:t>tháng</a:t>
                      </a:r>
                      <a:r>
                        <a:rPr lang="en-US" sz="1800" dirty="0">
                          <a:effectLst/>
                        </a:rPr>
                        <a:t> </a:t>
                      </a:r>
                      <a:r>
                        <a:rPr lang="en-US" sz="1800" dirty="0" err="1">
                          <a:effectLst/>
                        </a:rPr>
                        <a:t>cho</a:t>
                      </a:r>
                      <a:r>
                        <a:rPr lang="en-US" sz="1800" dirty="0">
                          <a:effectLst/>
                        </a:rPr>
                        <a:t> </a:t>
                      </a:r>
                      <a:r>
                        <a:rPr lang="en-US" sz="1800" dirty="0" err="1">
                          <a:effectLst/>
                        </a:rPr>
                        <a:t>Awana</a:t>
                      </a:r>
                      <a:r>
                        <a:rPr lang="en-US" sz="1800" dirty="0">
                          <a:effectLst/>
                        </a:rPr>
                        <a:t> </a:t>
                      </a:r>
                      <a:r>
                        <a:rPr lang="en-US" sz="1800" dirty="0" err="1">
                          <a:effectLst/>
                        </a:rPr>
                        <a:t>và</a:t>
                      </a:r>
                      <a:r>
                        <a:rPr lang="en-US" sz="1800" dirty="0">
                          <a:effectLst/>
                        </a:rPr>
                        <a:t> </a:t>
                      </a:r>
                      <a:r>
                        <a:rPr lang="en-US" sz="1800" dirty="0" err="1">
                          <a:effectLst/>
                        </a:rPr>
                        <a:t>Hội</a:t>
                      </a:r>
                      <a:r>
                        <a:rPr lang="en-US" sz="1800" dirty="0">
                          <a:effectLst/>
                        </a:rPr>
                        <a:t> </a:t>
                      </a:r>
                      <a:r>
                        <a:rPr lang="en-US" sz="1800" dirty="0" err="1">
                          <a:effectLst/>
                        </a:rPr>
                        <a:t>thánh</a:t>
                      </a:r>
                      <a:r>
                        <a:rPr lang="en-US" sz="1800" dirty="0">
                          <a:effectLst/>
                        </a:rPr>
                        <a:t> </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extLst>
                  <a:ext uri="{0D108BD9-81ED-4DB2-BD59-A6C34878D82A}">
                    <a16:rowId xmlns:a16="http://schemas.microsoft.com/office/drawing/2014/main" val="2334180009"/>
                  </a:ext>
                </a:extLst>
              </a:tr>
              <a:tr h="541861">
                <a:tc>
                  <a:txBody>
                    <a:bodyPr/>
                    <a:lstStyle/>
                    <a:p>
                      <a:pPr marL="0" marR="0" algn="ctr">
                        <a:lnSpc>
                          <a:spcPct val="150000"/>
                        </a:lnSpc>
                        <a:spcBef>
                          <a:spcPts val="600"/>
                        </a:spcBef>
                        <a:spcAft>
                          <a:spcPts val="600"/>
                        </a:spcAft>
                      </a:pP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LỐI SỐNG (</a:t>
                      </a:r>
                      <a:r>
                        <a:rPr lang="en-US" sz="2000" dirty="0" err="1">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tổng</a:t>
                      </a: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 </a:t>
                      </a:r>
                      <a:r>
                        <a:rPr lang="en-US" sz="2000" dirty="0" err="1">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số</a:t>
                      </a: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 </a:t>
                      </a:r>
                      <a:r>
                        <a:rPr lang="en-US" sz="2000" dirty="0" err="1">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điểm</a:t>
                      </a: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a:t>
                      </a: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1959959557"/>
                  </a:ext>
                </a:extLst>
              </a:tr>
              <a:tr h="551737">
                <a:tc>
                  <a:txBody>
                    <a:bodyPr/>
                    <a:lstStyle/>
                    <a:p>
                      <a:pPr marL="0" marR="0">
                        <a:lnSpc>
                          <a:spcPct val="150000"/>
                        </a:lnSpc>
                        <a:spcBef>
                          <a:spcPts val="600"/>
                        </a:spcBef>
                        <a:spcAft>
                          <a:spcPts val="600"/>
                        </a:spcAft>
                      </a:pPr>
                      <a:r>
                        <a:rPr lang="en-US" sz="2000" dirty="0" err="1">
                          <a:effectLst/>
                        </a:rPr>
                        <a:t>Giá</a:t>
                      </a:r>
                      <a:r>
                        <a:rPr lang="en-US" sz="2000" dirty="0">
                          <a:effectLst/>
                        </a:rPr>
                        <a:t> </a:t>
                      </a:r>
                      <a:r>
                        <a:rPr lang="en-US" sz="2000" dirty="0" err="1">
                          <a:effectLst/>
                        </a:rPr>
                        <a:t>trị</a:t>
                      </a:r>
                      <a:r>
                        <a:rPr lang="en-US" sz="2000" dirty="0">
                          <a:effectLst/>
                        </a:rPr>
                        <a:t> (5:3-11)</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3980938130"/>
                  </a:ext>
                </a:extLst>
              </a:tr>
              <a:tr h="551737">
                <a:tc>
                  <a:txBody>
                    <a:bodyPr/>
                    <a:lstStyle/>
                    <a:p>
                      <a:pPr marL="0" marR="0">
                        <a:lnSpc>
                          <a:spcPct val="150000"/>
                        </a:lnSpc>
                        <a:spcBef>
                          <a:spcPts val="600"/>
                        </a:spcBef>
                        <a:spcAft>
                          <a:spcPts val="600"/>
                        </a:spcAft>
                      </a:pPr>
                      <a:r>
                        <a:rPr lang="en-US" sz="2000" dirty="0" err="1">
                          <a:effectLst/>
                        </a:rPr>
                        <a:t>Phước</a:t>
                      </a:r>
                      <a:r>
                        <a:rPr lang="en-US" sz="2000" dirty="0">
                          <a:effectLst/>
                        </a:rPr>
                        <a:t> </a:t>
                      </a:r>
                      <a:r>
                        <a:rPr lang="en-US" sz="2000" dirty="0" err="1">
                          <a:effectLst/>
                        </a:rPr>
                        <a:t>cho</a:t>
                      </a:r>
                      <a:r>
                        <a:rPr lang="en-US" sz="2000" dirty="0">
                          <a:effectLst/>
                        </a:rPr>
                        <a:t> </a:t>
                      </a:r>
                      <a:r>
                        <a:rPr lang="en-US" sz="2000" dirty="0" err="1">
                          <a:effectLst/>
                        </a:rPr>
                        <a:t>người</a:t>
                      </a:r>
                      <a:r>
                        <a:rPr lang="en-US" sz="2000" dirty="0">
                          <a:effectLst/>
                        </a:rPr>
                        <a:t>  (5:13-16)</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3221181910"/>
                  </a:ext>
                </a:extLst>
              </a:tr>
              <a:tr h="551737">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rPr>
                        <a:t>Ưu</a:t>
                      </a:r>
                      <a:r>
                        <a:rPr lang="en-US" sz="2000" dirty="0">
                          <a:effectLst/>
                        </a:rPr>
                        <a:t> </a:t>
                      </a:r>
                      <a:r>
                        <a:rPr lang="en-US" sz="2000" dirty="0" err="1">
                          <a:effectLst/>
                        </a:rPr>
                        <a:t>tiên</a:t>
                      </a:r>
                      <a:r>
                        <a:rPr lang="en-US" sz="2000" dirty="0">
                          <a:effectLst/>
                        </a:rPr>
                        <a:t> (6:19-21)</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3821874115"/>
                  </a:ext>
                </a:extLst>
              </a:tr>
              <a:tr h="551737">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rPr>
                        <a:t>Mắt</a:t>
                      </a:r>
                      <a:r>
                        <a:rPr lang="en-US" sz="2000" dirty="0">
                          <a:effectLst/>
                        </a:rPr>
                        <a:t> </a:t>
                      </a:r>
                      <a:r>
                        <a:rPr lang="en-US" sz="2000" dirty="0" err="1">
                          <a:effectLst/>
                        </a:rPr>
                        <a:t>chăm</a:t>
                      </a:r>
                      <a:r>
                        <a:rPr lang="en-US" sz="2000" dirty="0">
                          <a:effectLst/>
                        </a:rPr>
                        <a:t> </a:t>
                      </a:r>
                      <a:r>
                        <a:rPr lang="en-US" sz="2000" dirty="0" err="1">
                          <a:effectLst/>
                        </a:rPr>
                        <a:t>xem</a:t>
                      </a:r>
                      <a:r>
                        <a:rPr lang="en-US" sz="2000" dirty="0">
                          <a:effectLst/>
                        </a:rPr>
                        <a:t> (6:22-23)</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770380843"/>
                  </a:ext>
                </a:extLst>
              </a:tr>
              <a:tr h="551737">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rPr>
                        <a:t>Lòng</a:t>
                      </a:r>
                      <a:r>
                        <a:rPr lang="en-US" sz="2000" dirty="0">
                          <a:effectLst/>
                        </a:rPr>
                        <a:t> </a:t>
                      </a:r>
                      <a:r>
                        <a:rPr lang="en-US" sz="2000" dirty="0" err="1">
                          <a:effectLst/>
                        </a:rPr>
                        <a:t>trung</a:t>
                      </a:r>
                      <a:r>
                        <a:rPr lang="en-US" sz="2000" dirty="0">
                          <a:effectLst/>
                        </a:rPr>
                        <a:t> </a:t>
                      </a:r>
                      <a:r>
                        <a:rPr lang="en-US" sz="2000" dirty="0" err="1">
                          <a:effectLst/>
                        </a:rPr>
                        <a:t>thành</a:t>
                      </a:r>
                      <a:r>
                        <a:rPr lang="en-US" sz="2000" dirty="0">
                          <a:effectLst/>
                        </a:rPr>
                        <a:t> (6:24)</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1863888642"/>
                  </a:ext>
                </a:extLst>
              </a:tr>
              <a:tr h="547271">
                <a:tc>
                  <a:txBody>
                    <a:bodyPr/>
                    <a:lstStyle/>
                    <a:p>
                      <a:pPr marL="0" marR="0">
                        <a:lnSpc>
                          <a:spcPct val="150000"/>
                        </a:lnSpc>
                        <a:spcBef>
                          <a:spcPts val="600"/>
                        </a:spcBef>
                        <a:spcAft>
                          <a:spcPts val="600"/>
                        </a:spcAft>
                      </a:pPr>
                      <a:r>
                        <a:rPr lang="en-US" sz="2000" dirty="0" err="1">
                          <a:effectLst/>
                        </a:rPr>
                        <a:t>Sự</a:t>
                      </a:r>
                      <a:r>
                        <a:rPr lang="en-US" sz="2000" dirty="0">
                          <a:effectLst/>
                        </a:rPr>
                        <a:t> Lo </a:t>
                      </a:r>
                      <a:r>
                        <a:rPr lang="en-US" sz="2000" dirty="0" err="1">
                          <a:effectLst/>
                        </a:rPr>
                        <a:t>Lắng</a:t>
                      </a:r>
                      <a:r>
                        <a:rPr lang="en-US" sz="2000" dirty="0">
                          <a:effectLst/>
                        </a:rPr>
                        <a:t> (6:25-34)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2371198417"/>
                  </a:ext>
                </a:extLst>
              </a:tr>
              <a:tr h="551737">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rPr>
                        <a:t>Sự</a:t>
                      </a:r>
                      <a:r>
                        <a:rPr lang="en-US" sz="2000" dirty="0">
                          <a:effectLst/>
                        </a:rPr>
                        <a:t> </a:t>
                      </a:r>
                      <a:r>
                        <a:rPr lang="en-US" sz="2000" dirty="0" err="1">
                          <a:effectLst/>
                        </a:rPr>
                        <a:t>Thận</a:t>
                      </a:r>
                      <a:r>
                        <a:rPr lang="en-US" sz="2000" dirty="0">
                          <a:effectLst/>
                        </a:rPr>
                        <a:t> </a:t>
                      </a:r>
                      <a:r>
                        <a:rPr lang="en-US" sz="2000" dirty="0" err="1">
                          <a:effectLst/>
                        </a:rPr>
                        <a:t>trọng</a:t>
                      </a:r>
                      <a:r>
                        <a:rPr lang="en-US" sz="2000" dirty="0">
                          <a:effectLst/>
                        </a:rPr>
                        <a:t> (7:6)</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2810247891"/>
                  </a:ext>
                </a:extLst>
              </a:tr>
            </a:tbl>
          </a:graphicData>
        </a:graphic>
      </p:graphicFrame>
    </p:spTree>
    <p:extLst>
      <p:ext uri="{BB962C8B-B14F-4D97-AF65-F5344CB8AC3E}">
        <p14:creationId xmlns:p14="http://schemas.microsoft.com/office/powerpoint/2010/main" val="1439567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B5E4CE4-6729-C243-B96D-67D5F38D37C4}"/>
              </a:ext>
            </a:extLst>
          </p:cNvPr>
          <p:cNvGraphicFramePr>
            <a:graphicFrameLocks noGrp="1"/>
          </p:cNvGraphicFramePr>
          <p:nvPr>
            <p:ph idx="1"/>
            <p:extLst>
              <p:ext uri="{D42A27DB-BD31-4B8C-83A1-F6EECF244321}">
                <p14:modId xmlns:p14="http://schemas.microsoft.com/office/powerpoint/2010/main" val="1459455766"/>
              </p:ext>
            </p:extLst>
          </p:nvPr>
        </p:nvGraphicFramePr>
        <p:xfrm>
          <a:off x="451556" y="451555"/>
          <a:ext cx="11345333" cy="5881514"/>
        </p:xfrm>
        <a:graphic>
          <a:graphicData uri="http://schemas.openxmlformats.org/drawingml/2006/table">
            <a:tbl>
              <a:tblPr firstRow="1" firstCol="1" bandRow="1">
                <a:tableStyleId>{5C22544A-7EE6-4342-B048-85BDC9FD1C3A}</a:tableStyleId>
              </a:tblPr>
              <a:tblGrid>
                <a:gridCol w="3793066">
                  <a:extLst>
                    <a:ext uri="{9D8B030D-6E8A-4147-A177-3AD203B41FA5}">
                      <a16:colId xmlns:a16="http://schemas.microsoft.com/office/drawing/2014/main" val="2771317039"/>
                    </a:ext>
                  </a:extLst>
                </a:gridCol>
                <a:gridCol w="1919111">
                  <a:extLst>
                    <a:ext uri="{9D8B030D-6E8A-4147-A177-3AD203B41FA5}">
                      <a16:colId xmlns:a16="http://schemas.microsoft.com/office/drawing/2014/main" val="3969367596"/>
                    </a:ext>
                  </a:extLst>
                </a:gridCol>
                <a:gridCol w="2844800">
                  <a:extLst>
                    <a:ext uri="{9D8B030D-6E8A-4147-A177-3AD203B41FA5}">
                      <a16:colId xmlns:a16="http://schemas.microsoft.com/office/drawing/2014/main" val="1714920239"/>
                    </a:ext>
                  </a:extLst>
                </a:gridCol>
                <a:gridCol w="2788356">
                  <a:extLst>
                    <a:ext uri="{9D8B030D-6E8A-4147-A177-3AD203B41FA5}">
                      <a16:colId xmlns:a16="http://schemas.microsoft.com/office/drawing/2014/main" val="1692073709"/>
                    </a:ext>
                  </a:extLst>
                </a:gridCol>
              </a:tblGrid>
              <a:tr h="802053">
                <a:tc>
                  <a:txBody>
                    <a:bodyPr/>
                    <a:lstStyle/>
                    <a:p>
                      <a:pPr marL="0" marR="0" algn="ctr">
                        <a:lnSpc>
                          <a:spcPct val="150000"/>
                        </a:lnSpc>
                        <a:spcBef>
                          <a:spcPts val="600"/>
                        </a:spcBef>
                        <a:spcAft>
                          <a:spcPts val="0"/>
                        </a:spcAft>
                      </a:pPr>
                      <a:r>
                        <a:rPr lang="en-US" sz="1800" dirty="0" err="1">
                          <a:effectLst/>
                        </a:rPr>
                        <a:t>Khuôn</a:t>
                      </a:r>
                      <a:r>
                        <a:rPr lang="en-US" sz="1800" dirty="0">
                          <a:effectLst/>
                        </a:rPr>
                        <a:t> </a:t>
                      </a:r>
                      <a:r>
                        <a:rPr lang="en-US" sz="1800" dirty="0" err="1">
                          <a:effectLst/>
                        </a:rPr>
                        <a:t>mẫu</a:t>
                      </a:r>
                      <a:r>
                        <a:rPr lang="en-US" sz="1800" dirty="0">
                          <a:effectLst/>
                        </a:rPr>
                        <a:t> </a:t>
                      </a:r>
                      <a:r>
                        <a:rPr lang="en-US" sz="1800" dirty="0" err="1">
                          <a:effectLst/>
                        </a:rPr>
                        <a:t>Chúa</a:t>
                      </a:r>
                      <a:r>
                        <a:rPr lang="en-US" sz="1800" dirty="0">
                          <a:effectLst/>
                        </a:rPr>
                        <a:t> </a:t>
                      </a:r>
                      <a:r>
                        <a:rPr lang="en-US" sz="1800" dirty="0" err="1">
                          <a:effectLst/>
                        </a:rPr>
                        <a:t>Giê</a:t>
                      </a:r>
                      <a:r>
                        <a:rPr lang="en-US" sz="1800" dirty="0">
                          <a:effectLst/>
                        </a:rPr>
                        <a:t>-Xu</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tc>
                  <a:txBody>
                    <a:bodyPr/>
                    <a:lstStyle/>
                    <a:p>
                      <a:pPr marL="0" marR="0" algn="ctr">
                        <a:lnSpc>
                          <a:spcPct val="150000"/>
                        </a:lnSpc>
                        <a:spcBef>
                          <a:spcPts val="600"/>
                        </a:spcBef>
                        <a:spcAft>
                          <a:spcPts val="0"/>
                        </a:spcAft>
                      </a:pPr>
                      <a:r>
                        <a:rPr lang="en-US" sz="1800" dirty="0" err="1">
                          <a:effectLst/>
                        </a:rPr>
                        <a:t>Điểm</a:t>
                      </a:r>
                      <a:r>
                        <a:rPr lang="en-US" sz="1800" dirty="0">
                          <a:effectLst/>
                        </a:rPr>
                        <a:t> 1- 5   </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tc>
                  <a:txBody>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lang="en-US" sz="1800" dirty="0" err="1">
                          <a:effectLst/>
                        </a:rPr>
                        <a:t>Mục</a:t>
                      </a:r>
                      <a:r>
                        <a:rPr lang="en-US" sz="1800" dirty="0">
                          <a:effectLst/>
                        </a:rPr>
                        <a:t> </a:t>
                      </a:r>
                      <a:r>
                        <a:rPr lang="en-US" sz="1800" dirty="0" err="1">
                          <a:effectLst/>
                        </a:rPr>
                        <a:t>tiêu</a:t>
                      </a:r>
                      <a:r>
                        <a:rPr lang="en-US" sz="1800" dirty="0">
                          <a:effectLst/>
                        </a:rPr>
                        <a:t> 6 </a:t>
                      </a:r>
                      <a:r>
                        <a:rPr lang="en-US" sz="1800" dirty="0" err="1">
                          <a:effectLst/>
                        </a:rPr>
                        <a:t>tháng</a:t>
                      </a:r>
                      <a:r>
                        <a:rPr lang="en-US" sz="1800" dirty="0">
                          <a:effectLst/>
                        </a:rPr>
                        <a:t>  </a:t>
                      </a:r>
                      <a:r>
                        <a:rPr lang="en-US" sz="1800" dirty="0" err="1">
                          <a:effectLst/>
                        </a:rPr>
                        <a:t>cá</a:t>
                      </a:r>
                      <a:r>
                        <a:rPr lang="en-US" sz="1800" dirty="0">
                          <a:effectLst/>
                        </a:rPr>
                        <a:t> </a:t>
                      </a:r>
                      <a:r>
                        <a:rPr lang="en-US" sz="1800" dirty="0" err="1">
                          <a:effectLst/>
                        </a:rPr>
                        <a:t>nhân</a:t>
                      </a:r>
                      <a:r>
                        <a:rPr lang="en-US" sz="1800" dirty="0">
                          <a:effectLst/>
                        </a:rPr>
                        <a:t> </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tc>
                  <a:txBody>
                    <a:bodyPr/>
                    <a:lstStyle/>
                    <a:p>
                      <a:pPr marL="0" marR="0" algn="ctr">
                        <a:lnSpc>
                          <a:spcPct val="150000"/>
                        </a:lnSpc>
                        <a:spcBef>
                          <a:spcPts val="600"/>
                        </a:spcBef>
                        <a:spcAft>
                          <a:spcPts val="0"/>
                        </a:spcAft>
                      </a:pPr>
                      <a:r>
                        <a:rPr lang="en-US" sz="1800" dirty="0" err="1">
                          <a:effectLst/>
                        </a:rPr>
                        <a:t>Mục</a:t>
                      </a:r>
                      <a:r>
                        <a:rPr lang="en-US" sz="1800" dirty="0">
                          <a:effectLst/>
                        </a:rPr>
                        <a:t> </a:t>
                      </a:r>
                      <a:r>
                        <a:rPr lang="en-US" sz="1800" dirty="0" err="1">
                          <a:effectLst/>
                        </a:rPr>
                        <a:t>tiêu</a:t>
                      </a:r>
                      <a:r>
                        <a:rPr lang="en-US" sz="1800" dirty="0">
                          <a:effectLst/>
                        </a:rPr>
                        <a:t> 6 </a:t>
                      </a:r>
                      <a:r>
                        <a:rPr lang="en-US" sz="1800" dirty="0" err="1">
                          <a:effectLst/>
                        </a:rPr>
                        <a:t>tháng</a:t>
                      </a:r>
                      <a:r>
                        <a:rPr lang="en-US" sz="1800" dirty="0">
                          <a:effectLst/>
                        </a:rPr>
                        <a:t> </a:t>
                      </a:r>
                      <a:r>
                        <a:rPr lang="en-US" sz="1800" dirty="0" err="1">
                          <a:effectLst/>
                        </a:rPr>
                        <a:t>cho</a:t>
                      </a:r>
                      <a:r>
                        <a:rPr lang="en-US" sz="1800" dirty="0">
                          <a:effectLst/>
                        </a:rPr>
                        <a:t> </a:t>
                      </a:r>
                      <a:r>
                        <a:rPr lang="en-US" sz="1800" dirty="0" err="1">
                          <a:effectLst/>
                        </a:rPr>
                        <a:t>Awana</a:t>
                      </a:r>
                      <a:r>
                        <a:rPr lang="en-US" sz="1800" dirty="0">
                          <a:effectLst/>
                        </a:rPr>
                        <a:t> </a:t>
                      </a:r>
                      <a:r>
                        <a:rPr lang="en-US" sz="1800" dirty="0" err="1">
                          <a:effectLst/>
                        </a:rPr>
                        <a:t>và</a:t>
                      </a:r>
                      <a:r>
                        <a:rPr lang="en-US" sz="1800" dirty="0">
                          <a:effectLst/>
                        </a:rPr>
                        <a:t> </a:t>
                      </a:r>
                      <a:r>
                        <a:rPr lang="en-US" sz="1800" dirty="0" err="1">
                          <a:effectLst/>
                        </a:rPr>
                        <a:t>Hội</a:t>
                      </a:r>
                      <a:r>
                        <a:rPr lang="en-US" sz="1800" dirty="0">
                          <a:effectLst/>
                        </a:rPr>
                        <a:t> </a:t>
                      </a:r>
                      <a:r>
                        <a:rPr lang="en-US" sz="1800" dirty="0" err="1">
                          <a:effectLst/>
                        </a:rPr>
                        <a:t>thánh</a:t>
                      </a:r>
                      <a:r>
                        <a:rPr lang="en-US" sz="1800" dirty="0">
                          <a:effectLst/>
                        </a:rPr>
                        <a:t> </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extLst>
                  <a:ext uri="{0D108BD9-81ED-4DB2-BD59-A6C34878D82A}">
                    <a16:rowId xmlns:a16="http://schemas.microsoft.com/office/drawing/2014/main" val="2334180009"/>
                  </a:ext>
                </a:extLst>
              </a:tr>
              <a:tr h="883685">
                <a:tc>
                  <a:txBody>
                    <a:bodyPr/>
                    <a:lstStyle/>
                    <a:p>
                      <a:pPr marL="0" marR="0" algn="ctr">
                        <a:lnSpc>
                          <a:spcPct val="150000"/>
                        </a:lnSpc>
                        <a:spcBef>
                          <a:spcPts val="600"/>
                        </a:spcBef>
                        <a:spcAft>
                          <a:spcPts val="600"/>
                        </a:spcAft>
                      </a:pP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QUAN HỆ VỚI NGƯỜI (</a:t>
                      </a:r>
                      <a:r>
                        <a:rPr lang="en-US" sz="2000" dirty="0" err="1">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tổng</a:t>
                      </a: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 </a:t>
                      </a:r>
                      <a:r>
                        <a:rPr lang="en-US" sz="2000" dirty="0" err="1">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số</a:t>
                      </a: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 </a:t>
                      </a:r>
                      <a:r>
                        <a:rPr lang="en-US" sz="2000" dirty="0" err="1">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điểm</a:t>
                      </a: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a:t>
                      </a: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3980938130"/>
                  </a:ext>
                </a:extLst>
              </a:tr>
              <a:tr h="420258">
                <a:tc>
                  <a:txBody>
                    <a:bodyPr/>
                    <a:lstStyle/>
                    <a:p>
                      <a:pPr marL="0" marR="0">
                        <a:lnSpc>
                          <a:spcPct val="150000"/>
                        </a:lnSpc>
                        <a:spcBef>
                          <a:spcPts val="600"/>
                        </a:spcBef>
                        <a:spcAft>
                          <a:spcPts val="600"/>
                        </a:spcAft>
                      </a:pPr>
                      <a:r>
                        <a:rPr lang="en-US" sz="2000" dirty="0" err="1">
                          <a:effectLst/>
                        </a:rPr>
                        <a:t>Sự</a:t>
                      </a:r>
                      <a:r>
                        <a:rPr lang="en-US" sz="2000" dirty="0">
                          <a:effectLst/>
                        </a:rPr>
                        <a:t> </a:t>
                      </a:r>
                      <a:r>
                        <a:rPr lang="en-US" sz="2000" dirty="0" err="1">
                          <a:effectLst/>
                        </a:rPr>
                        <a:t>Kiềm</a:t>
                      </a:r>
                      <a:r>
                        <a:rPr lang="en-US" sz="2000" dirty="0">
                          <a:effectLst/>
                        </a:rPr>
                        <a:t> </a:t>
                      </a:r>
                      <a:r>
                        <a:rPr lang="en-US" sz="2000" dirty="0" err="1">
                          <a:effectLst/>
                        </a:rPr>
                        <a:t>chế</a:t>
                      </a:r>
                      <a:r>
                        <a:rPr lang="en-US" sz="2000" dirty="0">
                          <a:effectLst/>
                        </a:rPr>
                        <a:t> (5:21-22)</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3221181910"/>
                  </a:ext>
                </a:extLst>
              </a:tr>
              <a:tr h="420258">
                <a:tc>
                  <a:txBody>
                    <a:bodyPr/>
                    <a:lstStyle/>
                    <a:p>
                      <a:pPr marL="0" marR="0">
                        <a:lnSpc>
                          <a:spcPct val="150000"/>
                        </a:lnSpc>
                        <a:spcBef>
                          <a:spcPts val="600"/>
                        </a:spcBef>
                        <a:spcAft>
                          <a:spcPts val="600"/>
                        </a:spcAft>
                      </a:pPr>
                      <a:r>
                        <a:rPr lang="en-US" sz="2000" dirty="0" err="1">
                          <a:effectLst/>
                        </a:rPr>
                        <a:t>Sự</a:t>
                      </a:r>
                      <a:r>
                        <a:rPr lang="en-US" sz="2000" dirty="0">
                          <a:effectLst/>
                        </a:rPr>
                        <a:t> </a:t>
                      </a:r>
                      <a:r>
                        <a:rPr lang="en-US" sz="2000" dirty="0" err="1">
                          <a:effectLst/>
                        </a:rPr>
                        <a:t>Giải</a:t>
                      </a:r>
                      <a:r>
                        <a:rPr lang="en-US" sz="2000" dirty="0">
                          <a:effectLst/>
                        </a:rPr>
                        <a:t> </a:t>
                      </a:r>
                      <a:r>
                        <a:rPr lang="en-US" sz="2000" dirty="0" err="1">
                          <a:effectLst/>
                        </a:rPr>
                        <a:t>hoà</a:t>
                      </a:r>
                      <a:r>
                        <a:rPr lang="en-US" sz="2000" dirty="0">
                          <a:effectLst/>
                        </a:rPr>
                        <a:t> (5:23-24)</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3821874115"/>
                  </a:ext>
                </a:extLst>
              </a:tr>
              <a:tr h="420258">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rPr>
                        <a:t>Trách</a:t>
                      </a:r>
                      <a:r>
                        <a:rPr lang="en-US" sz="2000" dirty="0">
                          <a:effectLst/>
                        </a:rPr>
                        <a:t> </a:t>
                      </a:r>
                      <a:r>
                        <a:rPr lang="en-US" sz="2000" dirty="0" err="1">
                          <a:effectLst/>
                        </a:rPr>
                        <a:t>nhiệm</a:t>
                      </a:r>
                      <a:r>
                        <a:rPr lang="en-US" sz="2000" dirty="0">
                          <a:effectLst/>
                        </a:rPr>
                        <a:t> </a:t>
                      </a:r>
                      <a:r>
                        <a:rPr lang="en-US" sz="2000" dirty="0" err="1">
                          <a:effectLst/>
                        </a:rPr>
                        <a:t>dân</a:t>
                      </a:r>
                      <a:r>
                        <a:rPr lang="en-US" sz="2000" dirty="0">
                          <a:effectLst/>
                        </a:rPr>
                        <a:t> </a:t>
                      </a:r>
                      <a:r>
                        <a:rPr lang="en-US" sz="2000" dirty="0" err="1">
                          <a:effectLst/>
                        </a:rPr>
                        <a:t>sự</a:t>
                      </a:r>
                      <a:r>
                        <a:rPr lang="en-US" sz="2000" dirty="0">
                          <a:effectLst/>
                        </a:rPr>
                        <a:t> (5:25-26)</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770380843"/>
                  </a:ext>
                </a:extLst>
              </a:tr>
              <a:tr h="420258">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rPr>
                        <a:t>Kiểm</a:t>
                      </a:r>
                      <a:r>
                        <a:rPr lang="en-US" sz="2000" dirty="0">
                          <a:effectLst/>
                        </a:rPr>
                        <a:t> </a:t>
                      </a:r>
                      <a:r>
                        <a:rPr lang="en-US" sz="2000" dirty="0" err="1">
                          <a:effectLst/>
                        </a:rPr>
                        <a:t>soát</a:t>
                      </a:r>
                      <a:r>
                        <a:rPr lang="en-US" sz="2000" dirty="0">
                          <a:effectLst/>
                        </a:rPr>
                        <a:t> </a:t>
                      </a:r>
                      <a:r>
                        <a:rPr lang="en-US" sz="2000" dirty="0" err="1">
                          <a:effectLst/>
                        </a:rPr>
                        <a:t>Tình</a:t>
                      </a:r>
                      <a:r>
                        <a:rPr lang="en-US" sz="2000" dirty="0">
                          <a:effectLst/>
                        </a:rPr>
                        <a:t> </a:t>
                      </a:r>
                      <a:r>
                        <a:rPr lang="en-US" sz="2000" dirty="0" err="1">
                          <a:effectLst/>
                        </a:rPr>
                        <a:t>dục</a:t>
                      </a:r>
                      <a:r>
                        <a:rPr lang="en-US" sz="2000" dirty="0">
                          <a:effectLst/>
                        </a:rPr>
                        <a:t>  (5:27-30)</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1863888642"/>
                  </a:ext>
                </a:extLst>
              </a:tr>
              <a:tr h="416856">
                <a:tc>
                  <a:txBody>
                    <a:bodyPr/>
                    <a:lstStyle/>
                    <a:p>
                      <a:pPr marL="0" marR="0">
                        <a:lnSpc>
                          <a:spcPct val="150000"/>
                        </a:lnSpc>
                        <a:spcBef>
                          <a:spcPts val="600"/>
                        </a:spcBef>
                        <a:spcAft>
                          <a:spcPts val="600"/>
                        </a:spcAft>
                      </a:pPr>
                      <a:r>
                        <a:rPr lang="en-US" sz="2000" dirty="0" err="1">
                          <a:effectLst/>
                        </a:rPr>
                        <a:t>Sự</a:t>
                      </a:r>
                      <a:r>
                        <a:rPr lang="en-US" sz="2000" dirty="0">
                          <a:effectLst/>
                        </a:rPr>
                        <a:t> Ly </a:t>
                      </a:r>
                      <a:r>
                        <a:rPr lang="en-US" sz="2000" dirty="0" err="1">
                          <a:effectLst/>
                        </a:rPr>
                        <a:t>dị</a:t>
                      </a:r>
                      <a:r>
                        <a:rPr lang="en-US" sz="2000" dirty="0">
                          <a:effectLst/>
                        </a:rPr>
                        <a:t> (5:31-32)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2371198417"/>
                  </a:ext>
                </a:extLst>
              </a:tr>
              <a:tr h="420258">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rPr>
                        <a:t>Sống</a:t>
                      </a:r>
                      <a:r>
                        <a:rPr lang="en-US" sz="2000" dirty="0">
                          <a:effectLst/>
                        </a:rPr>
                        <a:t> </a:t>
                      </a:r>
                      <a:r>
                        <a:rPr lang="en-US" sz="2000" dirty="0" err="1">
                          <a:effectLst/>
                        </a:rPr>
                        <a:t>Ân</a:t>
                      </a:r>
                      <a:r>
                        <a:rPr lang="en-US" sz="2000" dirty="0">
                          <a:effectLst/>
                        </a:rPr>
                        <a:t> </a:t>
                      </a:r>
                      <a:r>
                        <a:rPr lang="en-US" sz="2000" dirty="0" err="1">
                          <a:effectLst/>
                        </a:rPr>
                        <a:t>điển</a:t>
                      </a:r>
                      <a:r>
                        <a:rPr lang="en-US" sz="2000" dirty="0">
                          <a:effectLst/>
                        </a:rPr>
                        <a:t> (5:38-42)</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2810247891"/>
                  </a:ext>
                </a:extLst>
              </a:tr>
              <a:tr h="416856">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rPr>
                        <a:t>Yêu</a:t>
                      </a:r>
                      <a:r>
                        <a:rPr lang="en-US" sz="2000" dirty="0">
                          <a:effectLst/>
                        </a:rPr>
                        <a:t> </a:t>
                      </a:r>
                      <a:r>
                        <a:rPr lang="en-US" sz="2000" dirty="0" err="1">
                          <a:effectLst/>
                        </a:rPr>
                        <a:t>kẻ</a:t>
                      </a:r>
                      <a:r>
                        <a:rPr lang="en-US" sz="2000" dirty="0">
                          <a:effectLst/>
                        </a:rPr>
                        <a:t> </a:t>
                      </a:r>
                      <a:r>
                        <a:rPr lang="en-US" sz="2000" dirty="0" err="1">
                          <a:effectLst/>
                        </a:rPr>
                        <a:t>thù</a:t>
                      </a:r>
                      <a:r>
                        <a:rPr lang="en-US" sz="2000" dirty="0">
                          <a:effectLst/>
                        </a:rPr>
                        <a:t> (5:43-48)</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1579580897"/>
                  </a:ext>
                </a:extLst>
              </a:tr>
              <a:tr h="420258">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rPr>
                        <a:t>Sự</a:t>
                      </a:r>
                      <a:r>
                        <a:rPr lang="en-US" sz="2000" dirty="0">
                          <a:effectLst/>
                        </a:rPr>
                        <a:t> </a:t>
                      </a:r>
                      <a:r>
                        <a:rPr lang="en-US" sz="2000" dirty="0" err="1">
                          <a:effectLst/>
                        </a:rPr>
                        <a:t>Tha</a:t>
                      </a:r>
                      <a:r>
                        <a:rPr lang="en-US" sz="2000" dirty="0">
                          <a:effectLst/>
                        </a:rPr>
                        <a:t> </a:t>
                      </a:r>
                      <a:r>
                        <a:rPr lang="en-US" sz="2000" dirty="0" err="1">
                          <a:effectLst/>
                        </a:rPr>
                        <a:t>thứ</a:t>
                      </a:r>
                      <a:r>
                        <a:rPr lang="en-US" sz="2000" dirty="0">
                          <a:effectLst/>
                        </a:rPr>
                        <a:t> (6:14-15)</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1718225171"/>
                  </a:ext>
                </a:extLst>
              </a:tr>
              <a:tr h="420258">
                <a:tc>
                  <a:txBody>
                    <a:bodyPr/>
                    <a:lstStyle/>
                    <a:p>
                      <a:pPr marL="0" marR="0">
                        <a:lnSpc>
                          <a:spcPct val="150000"/>
                        </a:lnSpc>
                        <a:spcBef>
                          <a:spcPts val="600"/>
                        </a:spcBef>
                        <a:spcAft>
                          <a:spcPts val="600"/>
                        </a:spcAft>
                      </a:pPr>
                      <a:r>
                        <a:rPr lang="en-US" sz="2000" dirty="0" err="1">
                          <a:effectLst/>
                        </a:rPr>
                        <a:t>Sự</a:t>
                      </a:r>
                      <a:r>
                        <a:rPr lang="en-US" sz="2000" dirty="0">
                          <a:effectLst/>
                        </a:rPr>
                        <a:t> </a:t>
                      </a:r>
                      <a:r>
                        <a:rPr lang="en-US" sz="2000" dirty="0" err="1">
                          <a:effectLst/>
                        </a:rPr>
                        <a:t>Xét</a:t>
                      </a:r>
                      <a:r>
                        <a:rPr lang="en-US" sz="2000" dirty="0">
                          <a:effectLst/>
                        </a:rPr>
                        <a:t> </a:t>
                      </a:r>
                      <a:r>
                        <a:rPr lang="en-US" sz="2000" dirty="0" err="1">
                          <a:effectLst/>
                        </a:rPr>
                        <a:t>đoán</a:t>
                      </a:r>
                      <a:r>
                        <a:rPr lang="en-US" sz="2000" dirty="0">
                          <a:effectLst/>
                        </a:rPr>
                        <a:t> (7:1-5)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653605775"/>
                  </a:ext>
                </a:extLst>
              </a:tr>
              <a:tr h="420258">
                <a:tc>
                  <a:txBody>
                    <a:bodyPr/>
                    <a:lstStyle/>
                    <a:p>
                      <a:pPr marL="0" marR="0">
                        <a:lnSpc>
                          <a:spcPct val="150000"/>
                        </a:lnSpc>
                        <a:spcBef>
                          <a:spcPts val="600"/>
                        </a:spcBef>
                        <a:spcAft>
                          <a:spcPts val="600"/>
                        </a:spcAft>
                      </a:pPr>
                      <a:r>
                        <a:rPr lang="en-US" sz="2000" dirty="0" err="1">
                          <a:effectLst/>
                        </a:rPr>
                        <a:t>Lòng</a:t>
                      </a:r>
                      <a:r>
                        <a:rPr lang="en-US" sz="2000" dirty="0">
                          <a:effectLst/>
                        </a:rPr>
                        <a:t> </a:t>
                      </a:r>
                      <a:r>
                        <a:rPr lang="en-US" sz="2000" dirty="0" err="1">
                          <a:effectLst/>
                        </a:rPr>
                        <a:t>tốt</a:t>
                      </a:r>
                      <a:r>
                        <a:rPr lang="en-US" sz="2000" dirty="0">
                          <a:effectLst/>
                        </a:rPr>
                        <a:t> (7:12)</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4198408574"/>
                  </a:ext>
                </a:extLst>
              </a:tr>
            </a:tbl>
          </a:graphicData>
        </a:graphic>
      </p:graphicFrame>
    </p:spTree>
    <p:extLst>
      <p:ext uri="{BB962C8B-B14F-4D97-AF65-F5344CB8AC3E}">
        <p14:creationId xmlns:p14="http://schemas.microsoft.com/office/powerpoint/2010/main" val="8440134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B5E4CE4-6729-C243-B96D-67D5F38D37C4}"/>
              </a:ext>
            </a:extLst>
          </p:cNvPr>
          <p:cNvGraphicFramePr>
            <a:graphicFrameLocks noGrp="1"/>
          </p:cNvGraphicFramePr>
          <p:nvPr>
            <p:ph idx="1"/>
            <p:extLst>
              <p:ext uri="{D42A27DB-BD31-4B8C-83A1-F6EECF244321}">
                <p14:modId xmlns:p14="http://schemas.microsoft.com/office/powerpoint/2010/main" val="4007572473"/>
              </p:ext>
            </p:extLst>
          </p:nvPr>
        </p:nvGraphicFramePr>
        <p:xfrm>
          <a:off x="451556" y="451556"/>
          <a:ext cx="11401777" cy="5685973"/>
        </p:xfrm>
        <a:graphic>
          <a:graphicData uri="http://schemas.openxmlformats.org/drawingml/2006/table">
            <a:tbl>
              <a:tblPr firstRow="1" firstCol="1" bandRow="1">
                <a:tableStyleId>{5C22544A-7EE6-4342-B048-85BDC9FD1C3A}</a:tableStyleId>
              </a:tblPr>
              <a:tblGrid>
                <a:gridCol w="3759200">
                  <a:extLst>
                    <a:ext uri="{9D8B030D-6E8A-4147-A177-3AD203B41FA5}">
                      <a16:colId xmlns:a16="http://schemas.microsoft.com/office/drawing/2014/main" val="2771317039"/>
                    </a:ext>
                  </a:extLst>
                </a:gridCol>
                <a:gridCol w="1907822">
                  <a:extLst>
                    <a:ext uri="{9D8B030D-6E8A-4147-A177-3AD203B41FA5}">
                      <a16:colId xmlns:a16="http://schemas.microsoft.com/office/drawing/2014/main" val="3969367596"/>
                    </a:ext>
                  </a:extLst>
                </a:gridCol>
                <a:gridCol w="2754489">
                  <a:extLst>
                    <a:ext uri="{9D8B030D-6E8A-4147-A177-3AD203B41FA5}">
                      <a16:colId xmlns:a16="http://schemas.microsoft.com/office/drawing/2014/main" val="1714920239"/>
                    </a:ext>
                  </a:extLst>
                </a:gridCol>
                <a:gridCol w="2980266">
                  <a:extLst>
                    <a:ext uri="{9D8B030D-6E8A-4147-A177-3AD203B41FA5}">
                      <a16:colId xmlns:a16="http://schemas.microsoft.com/office/drawing/2014/main" val="1692073709"/>
                    </a:ext>
                  </a:extLst>
                </a:gridCol>
              </a:tblGrid>
              <a:tr h="905284">
                <a:tc>
                  <a:txBody>
                    <a:bodyPr/>
                    <a:lstStyle/>
                    <a:p>
                      <a:pPr marL="0" marR="0" algn="ctr">
                        <a:lnSpc>
                          <a:spcPct val="150000"/>
                        </a:lnSpc>
                        <a:spcBef>
                          <a:spcPts val="600"/>
                        </a:spcBef>
                        <a:spcAft>
                          <a:spcPts val="0"/>
                        </a:spcAft>
                      </a:pPr>
                      <a:r>
                        <a:rPr lang="en-US" sz="1800" dirty="0" err="1">
                          <a:effectLst/>
                        </a:rPr>
                        <a:t>Khuôn</a:t>
                      </a:r>
                      <a:r>
                        <a:rPr lang="en-US" sz="1800" dirty="0">
                          <a:effectLst/>
                        </a:rPr>
                        <a:t> </a:t>
                      </a:r>
                      <a:r>
                        <a:rPr lang="en-US" sz="1800" dirty="0" err="1">
                          <a:effectLst/>
                        </a:rPr>
                        <a:t>mẫu</a:t>
                      </a:r>
                      <a:r>
                        <a:rPr lang="en-US" sz="1800" dirty="0">
                          <a:effectLst/>
                        </a:rPr>
                        <a:t> </a:t>
                      </a:r>
                      <a:r>
                        <a:rPr lang="en-US" sz="1800" dirty="0" err="1">
                          <a:effectLst/>
                        </a:rPr>
                        <a:t>Chúa</a:t>
                      </a:r>
                      <a:r>
                        <a:rPr lang="en-US" sz="1800" dirty="0">
                          <a:effectLst/>
                        </a:rPr>
                        <a:t> </a:t>
                      </a:r>
                      <a:r>
                        <a:rPr lang="en-US" sz="1800" dirty="0" err="1">
                          <a:effectLst/>
                        </a:rPr>
                        <a:t>Giê</a:t>
                      </a:r>
                      <a:r>
                        <a:rPr lang="en-US" sz="1800" dirty="0">
                          <a:effectLst/>
                        </a:rPr>
                        <a:t>-xu</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tc>
                  <a:txBody>
                    <a:bodyPr/>
                    <a:lstStyle/>
                    <a:p>
                      <a:pPr marL="0" marR="0" algn="ctr">
                        <a:lnSpc>
                          <a:spcPct val="150000"/>
                        </a:lnSpc>
                        <a:spcBef>
                          <a:spcPts val="600"/>
                        </a:spcBef>
                        <a:spcAft>
                          <a:spcPts val="0"/>
                        </a:spcAft>
                      </a:pPr>
                      <a:r>
                        <a:rPr lang="en-US" sz="1800" dirty="0" err="1">
                          <a:effectLst/>
                        </a:rPr>
                        <a:t>Điểm</a:t>
                      </a:r>
                      <a:r>
                        <a:rPr lang="en-US" sz="1800" dirty="0">
                          <a:effectLst/>
                        </a:rPr>
                        <a:t> 1- 5   </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tc>
                  <a:txBody>
                    <a:bodyPr/>
                    <a:lstStyle/>
                    <a:p>
                      <a:pPr marL="0" marR="0" lvl="0" indent="0" algn="ctr" defTabSz="914400" rtl="0" eaLnBrk="1" fontAlgn="auto" latinLnBrk="0" hangingPunct="1">
                        <a:lnSpc>
                          <a:spcPct val="150000"/>
                        </a:lnSpc>
                        <a:spcBef>
                          <a:spcPts val="600"/>
                        </a:spcBef>
                        <a:spcAft>
                          <a:spcPts val="0"/>
                        </a:spcAft>
                        <a:buClrTx/>
                        <a:buSzTx/>
                        <a:buFontTx/>
                        <a:buNone/>
                        <a:tabLst/>
                        <a:defRPr/>
                      </a:pPr>
                      <a:r>
                        <a:rPr lang="en-US" sz="1800" dirty="0" err="1">
                          <a:effectLst/>
                        </a:rPr>
                        <a:t>Mục</a:t>
                      </a:r>
                      <a:r>
                        <a:rPr lang="en-US" sz="1800" dirty="0">
                          <a:effectLst/>
                        </a:rPr>
                        <a:t> </a:t>
                      </a:r>
                      <a:r>
                        <a:rPr lang="en-US" sz="1800" dirty="0" err="1">
                          <a:effectLst/>
                        </a:rPr>
                        <a:t>tiêu</a:t>
                      </a:r>
                      <a:r>
                        <a:rPr lang="en-US" sz="1800" dirty="0">
                          <a:effectLst/>
                        </a:rPr>
                        <a:t> 6 </a:t>
                      </a:r>
                      <a:r>
                        <a:rPr lang="en-US" sz="1800" dirty="0" err="1">
                          <a:effectLst/>
                        </a:rPr>
                        <a:t>tháng</a:t>
                      </a:r>
                      <a:r>
                        <a:rPr lang="en-US" sz="1800" dirty="0">
                          <a:effectLst/>
                        </a:rPr>
                        <a:t> </a:t>
                      </a:r>
                      <a:r>
                        <a:rPr lang="en-US" sz="1800" dirty="0" err="1">
                          <a:effectLst/>
                        </a:rPr>
                        <a:t>cho</a:t>
                      </a:r>
                      <a:r>
                        <a:rPr lang="en-US" sz="1800" dirty="0">
                          <a:effectLst/>
                        </a:rPr>
                        <a:t> </a:t>
                      </a:r>
                      <a:r>
                        <a:rPr lang="en-US" sz="1800" dirty="0" err="1">
                          <a:effectLst/>
                        </a:rPr>
                        <a:t>cá</a:t>
                      </a:r>
                      <a:r>
                        <a:rPr lang="en-US" sz="1800" dirty="0">
                          <a:effectLst/>
                        </a:rPr>
                        <a:t> </a:t>
                      </a:r>
                      <a:r>
                        <a:rPr lang="en-US" sz="1800" dirty="0" err="1">
                          <a:effectLst/>
                        </a:rPr>
                        <a:t>nhân</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tc>
                  <a:txBody>
                    <a:bodyPr/>
                    <a:lstStyle/>
                    <a:p>
                      <a:pPr marL="0" marR="0" algn="ctr">
                        <a:lnSpc>
                          <a:spcPct val="150000"/>
                        </a:lnSpc>
                        <a:spcBef>
                          <a:spcPts val="600"/>
                        </a:spcBef>
                        <a:spcAft>
                          <a:spcPts val="0"/>
                        </a:spcAft>
                      </a:pPr>
                      <a:r>
                        <a:rPr lang="en-US" sz="1800" dirty="0" err="1">
                          <a:effectLst/>
                        </a:rPr>
                        <a:t>Mục</a:t>
                      </a:r>
                      <a:r>
                        <a:rPr lang="en-US" sz="1800" dirty="0">
                          <a:effectLst/>
                        </a:rPr>
                        <a:t> </a:t>
                      </a:r>
                      <a:r>
                        <a:rPr lang="en-US" sz="1800" dirty="0" err="1">
                          <a:effectLst/>
                        </a:rPr>
                        <a:t>tiêu</a:t>
                      </a:r>
                      <a:r>
                        <a:rPr lang="en-US" sz="1800" dirty="0">
                          <a:effectLst/>
                        </a:rPr>
                        <a:t> 6 </a:t>
                      </a:r>
                      <a:r>
                        <a:rPr lang="en-US" sz="1800" dirty="0" err="1">
                          <a:effectLst/>
                        </a:rPr>
                        <a:t>tháng</a:t>
                      </a:r>
                      <a:r>
                        <a:rPr lang="en-US" sz="1800" dirty="0">
                          <a:effectLst/>
                        </a:rPr>
                        <a:t> </a:t>
                      </a:r>
                      <a:r>
                        <a:rPr lang="en-US" sz="1800" dirty="0" err="1">
                          <a:effectLst/>
                        </a:rPr>
                        <a:t>cho</a:t>
                      </a:r>
                      <a:r>
                        <a:rPr lang="en-US" sz="1800" dirty="0">
                          <a:effectLst/>
                        </a:rPr>
                        <a:t> </a:t>
                      </a:r>
                      <a:r>
                        <a:rPr lang="en-US" sz="1800" dirty="0" err="1">
                          <a:effectLst/>
                        </a:rPr>
                        <a:t>Awana</a:t>
                      </a:r>
                      <a:r>
                        <a:rPr lang="en-US" sz="1800" dirty="0">
                          <a:effectLst/>
                        </a:rPr>
                        <a:t> </a:t>
                      </a:r>
                      <a:r>
                        <a:rPr lang="en-US" sz="1800" dirty="0" err="1">
                          <a:effectLst/>
                        </a:rPr>
                        <a:t>và</a:t>
                      </a:r>
                      <a:r>
                        <a:rPr lang="en-US" sz="1800" dirty="0">
                          <a:effectLst/>
                        </a:rPr>
                        <a:t> </a:t>
                      </a:r>
                      <a:r>
                        <a:rPr lang="en-US" sz="1800" dirty="0" err="1">
                          <a:effectLst/>
                        </a:rPr>
                        <a:t>Hội</a:t>
                      </a:r>
                      <a:r>
                        <a:rPr lang="en-US" sz="1800" dirty="0">
                          <a:effectLst/>
                        </a:rPr>
                        <a:t> </a:t>
                      </a:r>
                      <a:r>
                        <a:rPr lang="en-US" sz="1800" dirty="0" err="1">
                          <a:effectLst/>
                        </a:rPr>
                        <a:t>thánh</a:t>
                      </a:r>
                      <a:endParaRPr lang="en-US"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nchor="ctr"/>
                </a:tc>
                <a:extLst>
                  <a:ext uri="{0D108BD9-81ED-4DB2-BD59-A6C34878D82A}">
                    <a16:rowId xmlns:a16="http://schemas.microsoft.com/office/drawing/2014/main" val="2334180009"/>
                  </a:ext>
                </a:extLst>
              </a:tr>
              <a:tr h="997422">
                <a:tc>
                  <a:txBody>
                    <a:bodyPr/>
                    <a:lstStyle/>
                    <a:p>
                      <a:pPr marL="0" marR="0" algn="ctr">
                        <a:lnSpc>
                          <a:spcPct val="150000"/>
                        </a:lnSpc>
                        <a:spcBef>
                          <a:spcPts val="600"/>
                        </a:spcBef>
                        <a:spcAft>
                          <a:spcPts val="600"/>
                        </a:spcAft>
                      </a:pP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QUAN HỆ VỚI CHÚA (</a:t>
                      </a:r>
                      <a:r>
                        <a:rPr lang="en-US" sz="2000" dirty="0" err="1">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tổng</a:t>
                      </a: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 </a:t>
                      </a:r>
                      <a:r>
                        <a:rPr lang="en-US" sz="2000" dirty="0" err="1">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số</a:t>
                      </a: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 </a:t>
                      </a:r>
                      <a:r>
                        <a:rPr lang="en-US" sz="2000" dirty="0" err="1">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điểm</a:t>
                      </a:r>
                      <a:r>
                        <a:rPr lang="en-US" sz="2000" dirty="0">
                          <a:solidFill>
                            <a:srgbClr val="FFFF00"/>
                          </a:solidFill>
                          <a:effectLst/>
                          <a:latin typeface="Cambria" panose="02040503050406030204" pitchFamily="18" charset="0"/>
                          <a:ea typeface="MS Mincho" panose="02020609040205080304" pitchFamily="49" charset="-128"/>
                          <a:cs typeface="Times New Roman" panose="02020603050405020304" pitchFamily="18" charset="0"/>
                        </a:rPr>
                        <a:t>)</a:t>
                      </a: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3980938130"/>
                  </a:ext>
                </a:extLst>
              </a:tr>
              <a:tr h="470509">
                <a:tc>
                  <a:txBody>
                    <a:bodyPr/>
                    <a:lstStyle/>
                    <a:p>
                      <a:pPr marL="0" marR="0">
                        <a:lnSpc>
                          <a:spcPct val="150000"/>
                        </a:lnSpc>
                        <a:spcBef>
                          <a:spcPts val="600"/>
                        </a:spcBef>
                        <a:spcAft>
                          <a:spcPts val="600"/>
                        </a:spcAft>
                      </a:pPr>
                      <a:r>
                        <a:rPr lang="en-US" sz="2000" dirty="0" err="1">
                          <a:effectLst/>
                        </a:rPr>
                        <a:t>Công</a:t>
                      </a:r>
                      <a:r>
                        <a:rPr lang="en-US" sz="2000" dirty="0">
                          <a:effectLst/>
                        </a:rPr>
                        <a:t> </a:t>
                      </a:r>
                      <a:r>
                        <a:rPr lang="en-US" sz="2000" dirty="0" err="1">
                          <a:effectLst/>
                        </a:rPr>
                        <a:t>bình</a:t>
                      </a:r>
                      <a:r>
                        <a:rPr lang="en-US" sz="2000" dirty="0">
                          <a:effectLst/>
                        </a:rPr>
                        <a:t> </a:t>
                      </a:r>
                      <a:r>
                        <a:rPr lang="en-US" sz="2000" dirty="0" err="1">
                          <a:effectLst/>
                        </a:rPr>
                        <a:t>hơn</a:t>
                      </a:r>
                      <a:r>
                        <a:rPr lang="en-US" sz="2000" dirty="0">
                          <a:effectLst/>
                        </a:rPr>
                        <a:t> (5:17-20)</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2371198417"/>
                  </a:ext>
                </a:extLst>
              </a:tr>
              <a:tr h="474348">
                <a:tc>
                  <a:txBody>
                    <a:bodyPr/>
                    <a:lstStyle/>
                    <a:p>
                      <a:pPr marL="0" marR="0">
                        <a:lnSpc>
                          <a:spcPct val="150000"/>
                        </a:lnSpc>
                        <a:spcBef>
                          <a:spcPts val="600"/>
                        </a:spcBef>
                        <a:spcAft>
                          <a:spcPts val="600"/>
                        </a:spcAft>
                      </a:pPr>
                      <a:r>
                        <a:rPr lang="en-US" sz="2000" dirty="0" err="1">
                          <a:effectLst/>
                        </a:rPr>
                        <a:t>Sự</a:t>
                      </a:r>
                      <a:r>
                        <a:rPr lang="en-US" sz="2000" dirty="0">
                          <a:effectLst/>
                        </a:rPr>
                        <a:t> </a:t>
                      </a:r>
                      <a:r>
                        <a:rPr lang="en-US" sz="2000" dirty="0" err="1">
                          <a:effectLst/>
                        </a:rPr>
                        <a:t>Thề</a:t>
                      </a:r>
                      <a:r>
                        <a:rPr lang="en-US" sz="2000" dirty="0">
                          <a:effectLst/>
                        </a:rPr>
                        <a:t> </a:t>
                      </a:r>
                      <a:r>
                        <a:rPr lang="en-US" sz="2000" dirty="0" err="1">
                          <a:effectLst/>
                        </a:rPr>
                        <a:t>thốt</a:t>
                      </a:r>
                      <a:r>
                        <a:rPr lang="en-US" sz="2000" dirty="0">
                          <a:effectLst/>
                        </a:rPr>
                        <a:t> (5:33-37)</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2810247891"/>
                  </a:ext>
                </a:extLst>
              </a:tr>
              <a:tr h="474348">
                <a:tc>
                  <a:txBody>
                    <a:bodyPr/>
                    <a:lstStyle/>
                    <a:p>
                      <a:pPr marL="0" marR="0">
                        <a:lnSpc>
                          <a:spcPct val="150000"/>
                        </a:lnSpc>
                        <a:spcBef>
                          <a:spcPts val="600"/>
                        </a:spcBef>
                        <a:spcAft>
                          <a:spcPts val="600"/>
                        </a:spcAft>
                      </a:pPr>
                      <a:r>
                        <a:rPr lang="en-US" sz="2000" dirty="0" err="1">
                          <a:effectLst/>
                        </a:rPr>
                        <a:t>Dâng</a:t>
                      </a:r>
                      <a:r>
                        <a:rPr lang="en-US" sz="2000" dirty="0">
                          <a:effectLst/>
                        </a:rPr>
                        <a:t> </a:t>
                      </a:r>
                      <a:r>
                        <a:rPr lang="en-US" sz="2000" dirty="0" err="1">
                          <a:effectLst/>
                        </a:rPr>
                        <a:t>hiến</a:t>
                      </a:r>
                      <a:r>
                        <a:rPr lang="en-US" sz="2000" dirty="0">
                          <a:effectLst/>
                        </a:rPr>
                        <a:t> (6:1-4)</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1579580897"/>
                  </a:ext>
                </a:extLst>
              </a:tr>
              <a:tr h="474348">
                <a:tc>
                  <a:txBody>
                    <a:bodyPr/>
                    <a:lstStyle/>
                    <a:p>
                      <a:pPr marL="0" marR="0">
                        <a:lnSpc>
                          <a:spcPct val="150000"/>
                        </a:lnSpc>
                        <a:spcBef>
                          <a:spcPts val="600"/>
                        </a:spcBef>
                        <a:spcAft>
                          <a:spcPts val="600"/>
                        </a:spcAft>
                      </a:pPr>
                      <a:r>
                        <a:rPr lang="en-US" sz="2000" dirty="0" err="1">
                          <a:effectLst/>
                        </a:rPr>
                        <a:t>Cầu</a:t>
                      </a:r>
                      <a:r>
                        <a:rPr lang="en-US" sz="2000" dirty="0">
                          <a:effectLst/>
                        </a:rPr>
                        <a:t> </a:t>
                      </a:r>
                      <a:r>
                        <a:rPr lang="en-US" sz="2000" dirty="0" err="1">
                          <a:effectLst/>
                        </a:rPr>
                        <a:t>nguyện</a:t>
                      </a:r>
                      <a:r>
                        <a:rPr lang="en-US" sz="2000" dirty="0">
                          <a:effectLst/>
                        </a:rPr>
                        <a:t> (6:5-15)</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1718225171"/>
                  </a:ext>
                </a:extLst>
              </a:tr>
              <a:tr h="474348">
                <a:tc>
                  <a:txBody>
                    <a:bodyPr/>
                    <a:lstStyle/>
                    <a:p>
                      <a:pPr marL="0" marR="0">
                        <a:lnSpc>
                          <a:spcPct val="150000"/>
                        </a:lnSpc>
                        <a:spcBef>
                          <a:spcPts val="600"/>
                        </a:spcBef>
                        <a:spcAft>
                          <a:spcPts val="600"/>
                        </a:spcAft>
                      </a:pPr>
                      <a:r>
                        <a:rPr lang="en-US" sz="2000" dirty="0" err="1">
                          <a:effectLst/>
                        </a:rPr>
                        <a:t>Kiêng</a:t>
                      </a:r>
                      <a:r>
                        <a:rPr lang="en-US" sz="2000" dirty="0">
                          <a:effectLst/>
                        </a:rPr>
                        <a:t> </a:t>
                      </a:r>
                      <a:r>
                        <a:rPr lang="en-US" sz="2000" dirty="0" err="1">
                          <a:effectLst/>
                        </a:rPr>
                        <a:t>ăn</a:t>
                      </a:r>
                      <a:r>
                        <a:rPr lang="en-US" sz="2000" dirty="0">
                          <a:effectLst/>
                        </a:rPr>
                        <a:t> (6:16-18)</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653605775"/>
                  </a:ext>
                </a:extLst>
              </a:tr>
              <a:tr h="474348">
                <a:tc>
                  <a:txBody>
                    <a:bodyPr/>
                    <a:lstStyle/>
                    <a:p>
                      <a:pPr marL="0" marR="0">
                        <a:lnSpc>
                          <a:spcPct val="150000"/>
                        </a:lnSpc>
                        <a:spcBef>
                          <a:spcPts val="600"/>
                        </a:spcBef>
                        <a:spcAft>
                          <a:spcPts val="600"/>
                        </a:spcAft>
                      </a:pPr>
                      <a:r>
                        <a:rPr lang="en-US" sz="2000" dirty="0" err="1">
                          <a:effectLst/>
                        </a:rPr>
                        <a:t>Tương</a:t>
                      </a:r>
                      <a:r>
                        <a:rPr lang="en-US" sz="2000" dirty="0">
                          <a:effectLst/>
                        </a:rPr>
                        <a:t> </a:t>
                      </a:r>
                      <a:r>
                        <a:rPr lang="en-US" sz="2000" dirty="0" err="1">
                          <a:effectLst/>
                        </a:rPr>
                        <a:t>giao</a:t>
                      </a:r>
                      <a:r>
                        <a:rPr lang="en-US" sz="2000" dirty="0">
                          <a:effectLst/>
                        </a:rPr>
                        <a:t> </a:t>
                      </a:r>
                      <a:r>
                        <a:rPr lang="en-US" sz="2000" dirty="0" err="1">
                          <a:effectLst/>
                        </a:rPr>
                        <a:t>Thân</a:t>
                      </a:r>
                      <a:r>
                        <a:rPr lang="en-US" sz="2000" dirty="0">
                          <a:effectLst/>
                        </a:rPr>
                        <a:t> </a:t>
                      </a:r>
                      <a:r>
                        <a:rPr lang="en-US" sz="2000" dirty="0" err="1">
                          <a:effectLst/>
                        </a:rPr>
                        <a:t>mật</a:t>
                      </a:r>
                      <a:r>
                        <a:rPr lang="en-US" sz="2000" dirty="0">
                          <a:effectLst/>
                        </a:rPr>
                        <a:t> (7:7-11)</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4198408574"/>
                  </a:ext>
                </a:extLst>
              </a:tr>
              <a:tr h="470509">
                <a:tc>
                  <a:txBody>
                    <a:bodyPr/>
                    <a:lstStyle/>
                    <a:p>
                      <a:pPr marL="0" marR="0">
                        <a:lnSpc>
                          <a:spcPct val="150000"/>
                        </a:lnSpc>
                        <a:spcBef>
                          <a:spcPts val="600"/>
                        </a:spcBef>
                        <a:spcAft>
                          <a:spcPts val="600"/>
                        </a:spcAft>
                      </a:pPr>
                      <a:r>
                        <a:rPr lang="en-US" sz="2000" dirty="0" err="1">
                          <a:effectLst/>
                        </a:rPr>
                        <a:t>Sự</a:t>
                      </a:r>
                      <a:r>
                        <a:rPr lang="en-US" sz="2000" dirty="0">
                          <a:effectLst/>
                        </a:rPr>
                        <a:t> </a:t>
                      </a:r>
                      <a:r>
                        <a:rPr lang="en-US" sz="2000" dirty="0" err="1">
                          <a:effectLst/>
                        </a:rPr>
                        <a:t>Tỉnh</a:t>
                      </a:r>
                      <a:r>
                        <a:rPr lang="en-US" sz="2000" dirty="0">
                          <a:effectLst/>
                        </a:rPr>
                        <a:t> </a:t>
                      </a:r>
                      <a:r>
                        <a:rPr lang="en-US" sz="2000" dirty="0" err="1">
                          <a:effectLst/>
                        </a:rPr>
                        <a:t>thức</a:t>
                      </a:r>
                      <a:r>
                        <a:rPr lang="en-US" sz="2000" dirty="0">
                          <a:effectLst/>
                        </a:rPr>
                        <a:t> (7:15-20)</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a:effectLst/>
                        </a:rPr>
                        <a:t> </a:t>
                      </a: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r>
                        <a:rPr lang="en-US" sz="2000" dirty="0">
                          <a:effectLst/>
                        </a:rPr>
                        <a:t> </a:t>
                      </a: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3785283636"/>
                  </a:ext>
                </a:extLst>
              </a:tr>
              <a:tr h="470509">
                <a:tc>
                  <a:txBody>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lang="en-US" sz="2000" dirty="0" err="1">
                          <a:effectLst/>
                          <a:latin typeface="Cambria" panose="02040503050406030204" pitchFamily="18" charset="0"/>
                          <a:ea typeface="MS Mincho" panose="02020609040205080304" pitchFamily="49" charset="-128"/>
                          <a:cs typeface="Times New Roman" panose="02020603050405020304" pitchFamily="18" charset="0"/>
                        </a:rPr>
                        <a:t>Sự</a:t>
                      </a:r>
                      <a:r>
                        <a:rPr lang="en-US" sz="2000" dirty="0">
                          <a:effectLst/>
                          <a:latin typeface="Cambria" panose="02040503050406030204" pitchFamily="18" charset="0"/>
                          <a:ea typeface="MS Mincho" panose="02020609040205080304" pitchFamily="49" charset="-128"/>
                          <a:cs typeface="Times New Roman" panose="02020603050405020304" pitchFamily="18" charset="0"/>
                        </a:rPr>
                        <a:t> </a:t>
                      </a:r>
                      <a:r>
                        <a:rPr lang="en-US" sz="2000" dirty="0" err="1">
                          <a:effectLst/>
                          <a:latin typeface="Cambria" panose="02040503050406030204" pitchFamily="18" charset="0"/>
                          <a:ea typeface="MS Mincho" panose="02020609040205080304" pitchFamily="49" charset="-128"/>
                          <a:cs typeface="Times New Roman" panose="02020603050405020304" pitchFamily="18" charset="0"/>
                        </a:rPr>
                        <a:t>Vâng</a:t>
                      </a:r>
                      <a:r>
                        <a:rPr lang="en-US" sz="2000" dirty="0">
                          <a:effectLst/>
                          <a:latin typeface="Cambria" panose="02040503050406030204" pitchFamily="18" charset="0"/>
                          <a:ea typeface="MS Mincho" panose="02020609040205080304" pitchFamily="49" charset="-128"/>
                          <a:cs typeface="Times New Roman" panose="02020603050405020304" pitchFamily="18" charset="0"/>
                        </a:rPr>
                        <a:t> </a:t>
                      </a:r>
                      <a:r>
                        <a:rPr lang="en-US" sz="2000" dirty="0" err="1">
                          <a:effectLst/>
                          <a:latin typeface="Cambria" panose="02040503050406030204" pitchFamily="18" charset="0"/>
                          <a:ea typeface="MS Mincho" panose="02020609040205080304" pitchFamily="49" charset="-128"/>
                          <a:cs typeface="Times New Roman" panose="02020603050405020304" pitchFamily="18" charset="0"/>
                        </a:rPr>
                        <a:t>lời</a:t>
                      </a:r>
                      <a:r>
                        <a:rPr lang="en-US" sz="2000" dirty="0">
                          <a:effectLst/>
                          <a:latin typeface="Cambria" panose="02040503050406030204" pitchFamily="18" charset="0"/>
                          <a:ea typeface="MS Mincho" panose="02020609040205080304" pitchFamily="49" charset="-128"/>
                          <a:cs typeface="Times New Roman" panose="02020603050405020304" pitchFamily="18" charset="0"/>
                        </a:rPr>
                        <a:t> (7:21-25)</a:t>
                      </a:r>
                    </a:p>
                  </a:txBody>
                  <a:tcPr marL="37233" marR="37233" marT="0" marB="0"/>
                </a:tc>
                <a:tc>
                  <a:txBody>
                    <a:bodyPr/>
                    <a:lstStyle/>
                    <a:p>
                      <a:pPr marL="0" marR="0" algn="ctr">
                        <a:lnSpc>
                          <a:spcPct val="150000"/>
                        </a:lnSpc>
                        <a:spcBef>
                          <a:spcPts val="600"/>
                        </a:spcBef>
                        <a:spcAft>
                          <a:spcPts val="600"/>
                        </a:spcAft>
                      </a:pP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tc>
                  <a:txBody>
                    <a:bodyPr/>
                    <a:lstStyle/>
                    <a:p>
                      <a:pPr marL="0" marR="0" algn="ctr">
                        <a:lnSpc>
                          <a:spcPct val="150000"/>
                        </a:lnSpc>
                        <a:spcBef>
                          <a:spcPts val="600"/>
                        </a:spcBef>
                        <a:spcAft>
                          <a:spcPts val="600"/>
                        </a:spcAft>
                      </a:pPr>
                      <a:endParaRPr lang="en-US" sz="2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37233" marR="37233" marT="0" marB="0"/>
                </a:tc>
                <a:extLst>
                  <a:ext uri="{0D108BD9-81ED-4DB2-BD59-A6C34878D82A}">
                    <a16:rowId xmlns:a16="http://schemas.microsoft.com/office/drawing/2014/main" val="700215745"/>
                  </a:ext>
                </a:extLst>
              </a:tr>
            </a:tbl>
          </a:graphicData>
        </a:graphic>
      </p:graphicFrame>
    </p:spTree>
    <p:extLst>
      <p:ext uri="{BB962C8B-B14F-4D97-AF65-F5344CB8AC3E}">
        <p14:creationId xmlns:p14="http://schemas.microsoft.com/office/powerpoint/2010/main" val="2458933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040BF4A1-714C-419E-A19F-578DE93BE0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2F91A9BD-D57F-4941-931F-40597AB3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409317"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C54DB264-9467-4730-B9E9-C9A97DD669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790128" y="3609527"/>
            <a:ext cx="2458347" cy="4038601"/>
          </a:xfrm>
          <a:prstGeom prst="rect">
            <a:avLst/>
          </a:prstGeom>
          <a:gradFill>
            <a:gsLst>
              <a:gs pos="0">
                <a:schemeClr val="accent5">
                  <a:lumMod val="60000"/>
                  <a:lumOff val="40000"/>
                  <a:alpha val="0"/>
                </a:schemeClr>
              </a:gs>
              <a:gs pos="99000">
                <a:schemeClr val="accent2"/>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BB097F88-2120-47B4-B891-5B28F66BBD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64227" y="1757079"/>
            <a:ext cx="3900088" cy="4178958"/>
          </a:xfrm>
          <a:custGeom>
            <a:avLst/>
            <a:gdLst>
              <a:gd name="connsiteX0" fmla="*/ 2431956 w 3900088"/>
              <a:gd name="connsiteY0" fmla="*/ 93939 h 4178958"/>
              <a:gd name="connsiteX1" fmla="*/ 3900088 w 3900088"/>
              <a:gd name="connsiteY1" fmla="*/ 2089479 h 4178958"/>
              <a:gd name="connsiteX2" fmla="*/ 1810609 w 3900088"/>
              <a:gd name="connsiteY2" fmla="*/ 4178958 h 4178958"/>
              <a:gd name="connsiteX3" fmla="*/ 77980 w 3900088"/>
              <a:gd name="connsiteY3" fmla="*/ 3257727 h 4178958"/>
              <a:gd name="connsiteX4" fmla="*/ 0 w 3900088"/>
              <a:gd name="connsiteY4" fmla="*/ 3129367 h 4178958"/>
              <a:gd name="connsiteX5" fmla="*/ 831517 w 3900088"/>
              <a:gd name="connsiteY5" fmla="*/ 244059 h 4178958"/>
              <a:gd name="connsiteX6" fmla="*/ 997290 w 3900088"/>
              <a:gd name="connsiteY6" fmla="*/ 164202 h 4178958"/>
              <a:gd name="connsiteX7" fmla="*/ 1810609 w 3900088"/>
              <a:gd name="connsiteY7" fmla="*/ 0 h 4178958"/>
              <a:gd name="connsiteX8" fmla="*/ 2431956 w 3900088"/>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088" h="4178958">
                <a:moveTo>
                  <a:pt x="2431956" y="93939"/>
                </a:moveTo>
                <a:cubicBezTo>
                  <a:pt x="3282517" y="358491"/>
                  <a:pt x="3900088" y="1151865"/>
                  <a:pt x="3900088" y="2089479"/>
                </a:cubicBezTo>
                <a:cubicBezTo>
                  <a:pt x="3900088" y="3243466"/>
                  <a:pt x="2964596" y="4178958"/>
                  <a:pt x="1810609" y="4178958"/>
                </a:cubicBezTo>
                <a:cubicBezTo>
                  <a:pt x="1089367" y="4178958"/>
                  <a:pt x="453475" y="3813531"/>
                  <a:pt x="77980" y="3257727"/>
                </a:cubicBezTo>
                <a:lnTo>
                  <a:pt x="0" y="3129367"/>
                </a:lnTo>
                <a:lnTo>
                  <a:pt x="831517" y="244059"/>
                </a:lnTo>
                <a:lnTo>
                  <a:pt x="997290" y="164202"/>
                </a:lnTo>
                <a:cubicBezTo>
                  <a:pt x="1247271" y="58468"/>
                  <a:pt x="1522112" y="0"/>
                  <a:pt x="1810609" y="0"/>
                </a:cubicBezTo>
                <a:cubicBezTo>
                  <a:pt x="2026982" y="0"/>
                  <a:pt x="2235673" y="32888"/>
                  <a:pt x="2431956" y="93939"/>
                </a:cubicBezTo>
                <a:close/>
              </a:path>
            </a:pathLst>
          </a:custGeom>
          <a:gradFill>
            <a:gsLst>
              <a:gs pos="36000">
                <a:schemeClr val="accent6">
                  <a:lumMod val="60000"/>
                  <a:lumOff val="40000"/>
                  <a:alpha val="6000"/>
                </a:schemeClr>
              </a:gs>
              <a:gs pos="100000">
                <a:schemeClr val="accent6">
                  <a:alpha val="2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Rectangle 40">
            <a:extLst>
              <a:ext uri="{FF2B5EF4-FFF2-40B4-BE49-F238E27FC236}">
                <a16:creationId xmlns:a16="http://schemas.microsoft.com/office/drawing/2014/main" id="{BF9338F5-05AB-4DC5-BD1C-1A9F26C38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0099" y="411154"/>
            <a:ext cx="4395601" cy="3581400"/>
          </a:xfrm>
          <a:prstGeom prst="rect">
            <a:avLst/>
          </a:prstGeom>
          <a:gradFill>
            <a:gsLst>
              <a:gs pos="0">
                <a:schemeClr val="accent5">
                  <a:alpha val="29000"/>
                </a:schemeClr>
              </a:gs>
              <a:gs pos="100000">
                <a:schemeClr val="accent4">
                  <a:alpha val="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E58800-60B7-D94A-890B-25817FB065BC}"/>
              </a:ext>
            </a:extLst>
          </p:cNvPr>
          <p:cNvSpPr>
            <a:spLocks noGrp="1"/>
          </p:cNvSpPr>
          <p:nvPr>
            <p:ph type="title"/>
          </p:nvPr>
        </p:nvSpPr>
        <p:spPr>
          <a:xfrm>
            <a:off x="457200" y="868280"/>
            <a:ext cx="3390645" cy="3363597"/>
          </a:xfrm>
        </p:spPr>
        <p:txBody>
          <a:bodyPr>
            <a:normAutofit/>
          </a:bodyPr>
          <a:lstStyle/>
          <a:p>
            <a:pPr algn="r"/>
            <a:r>
              <a:rPr lang="en-US" sz="3200">
                <a:solidFill>
                  <a:schemeClr val="bg1"/>
                </a:solidFill>
              </a:rPr>
              <a:t>CÂU HỎI SUY NGHIỆM</a:t>
            </a:r>
          </a:p>
        </p:txBody>
      </p:sp>
      <p:graphicFrame>
        <p:nvGraphicFramePr>
          <p:cNvPr id="29" name="Content Placeholder 2">
            <a:extLst>
              <a:ext uri="{FF2B5EF4-FFF2-40B4-BE49-F238E27FC236}">
                <a16:creationId xmlns:a16="http://schemas.microsoft.com/office/drawing/2014/main" id="{70CB6CB2-628A-41E7-B11A-4D62D3EA8C03}"/>
              </a:ext>
            </a:extLst>
          </p:cNvPr>
          <p:cNvGraphicFramePr>
            <a:graphicFrameLocks noGrp="1"/>
          </p:cNvGraphicFramePr>
          <p:nvPr>
            <p:ph idx="1"/>
            <p:extLst>
              <p:ext uri="{D42A27DB-BD31-4B8C-83A1-F6EECF244321}">
                <p14:modId xmlns:p14="http://schemas.microsoft.com/office/powerpoint/2010/main" val="2056972707"/>
              </p:ext>
            </p:extLst>
          </p:nvPr>
        </p:nvGraphicFramePr>
        <p:xfrm>
          <a:off x="4494654" y="457200"/>
          <a:ext cx="7240146" cy="594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5015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EDE1C-D42D-0343-9AED-F6358DA73BF2}"/>
              </a:ext>
            </a:extLst>
          </p:cNvPr>
          <p:cNvSpPr>
            <a:spLocks noGrp="1"/>
          </p:cNvSpPr>
          <p:nvPr>
            <p:ph type="title"/>
          </p:nvPr>
        </p:nvSpPr>
        <p:spPr/>
        <p:txBody>
          <a:bodyPr/>
          <a:lstStyle/>
          <a:p>
            <a:r>
              <a:rPr lang="en-US" dirty="0"/>
              <a:t>MA-THI-Ơ 7:7-11</a:t>
            </a:r>
          </a:p>
        </p:txBody>
      </p:sp>
      <p:sp>
        <p:nvSpPr>
          <p:cNvPr id="3" name="Content Placeholder 2">
            <a:extLst>
              <a:ext uri="{FF2B5EF4-FFF2-40B4-BE49-F238E27FC236}">
                <a16:creationId xmlns:a16="http://schemas.microsoft.com/office/drawing/2014/main" id="{4306FDEA-5C36-8947-B98A-93E8956C56A7}"/>
              </a:ext>
            </a:extLst>
          </p:cNvPr>
          <p:cNvSpPr>
            <a:spLocks noGrp="1"/>
          </p:cNvSpPr>
          <p:nvPr>
            <p:ph idx="1"/>
          </p:nvPr>
        </p:nvSpPr>
        <p:spPr/>
        <p:txBody>
          <a:bodyPr anchor="ctr">
            <a:normAutofit/>
          </a:bodyPr>
          <a:lstStyle/>
          <a:p>
            <a:pPr marL="0" indent="0">
              <a:buNone/>
            </a:pPr>
            <a:r>
              <a:rPr lang="vi-VN" dirty="0"/>
              <a:t> </a:t>
            </a:r>
            <a:r>
              <a:rPr lang="vi-VN" sz="2400" dirty="0">
                <a:hlinkClick r:id="rId3" tooltip="Share Verse"/>
              </a:rPr>
              <a:t>7</a:t>
            </a:r>
            <a:r>
              <a:rPr lang="vi-VN" sz="2400" dirty="0"/>
              <a:t> Hãy xin, sẽ được; hãy tìm, sẽ gặp; hãy gõ cửa, sẽ mở cho. </a:t>
            </a:r>
            <a:r>
              <a:rPr lang="vi-VN" sz="2400" dirty="0">
                <a:hlinkClick r:id="rId4" tooltip="Share Verse"/>
              </a:rPr>
              <a:t>8</a:t>
            </a:r>
            <a:r>
              <a:rPr lang="vi-VN" sz="2400" dirty="0"/>
              <a:t> Bởi vì, hễ ai xin thì được; ai tìm thì gặp; ai gõ cửa thì được mở. </a:t>
            </a:r>
            <a:r>
              <a:rPr lang="vi-VN" sz="2400" dirty="0">
                <a:hlinkClick r:id="rId5" tooltip="Share Verse"/>
              </a:rPr>
              <a:t>9</a:t>
            </a:r>
            <a:r>
              <a:rPr lang="vi-VN" sz="2400" dirty="0"/>
              <a:t> Trong các ngươi có ai, khi con mình xin bánh, mà cho đá chăng? </a:t>
            </a:r>
            <a:r>
              <a:rPr lang="vi-VN" sz="2400" dirty="0">
                <a:hlinkClick r:id="rId6" tooltip="Share Verse"/>
              </a:rPr>
              <a:t>10</a:t>
            </a:r>
            <a:r>
              <a:rPr lang="vi-VN" sz="2400" dirty="0"/>
              <a:t> Hay là con mình xin cá, mà cho rắn chăng? </a:t>
            </a:r>
            <a:r>
              <a:rPr lang="vi-VN" sz="2400" dirty="0">
                <a:hlinkClick r:id="rId7" tooltip="Share Verse"/>
              </a:rPr>
              <a:t>11</a:t>
            </a:r>
            <a:r>
              <a:rPr lang="vi-VN" sz="2400" dirty="0"/>
              <a:t> Vậy nếu các ngươi vốn là xấu, còn biết cho con cái mình các vật tốt thay, huống chi Cha các ngươi ở trên trời lại chẳng ban các vật tốt cho những người xin Ngài sao? </a:t>
            </a:r>
            <a:endParaRPr lang="en-US" sz="2400" dirty="0"/>
          </a:p>
        </p:txBody>
      </p:sp>
    </p:spTree>
    <p:extLst>
      <p:ext uri="{BB962C8B-B14F-4D97-AF65-F5344CB8AC3E}">
        <p14:creationId xmlns:p14="http://schemas.microsoft.com/office/powerpoint/2010/main" val="3340066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26D0CD-2CBC-FB48-83A7-5F39ACF0D077}"/>
              </a:ext>
            </a:extLst>
          </p:cNvPr>
          <p:cNvSpPr>
            <a:spLocks noGrp="1"/>
          </p:cNvSpPr>
          <p:nvPr>
            <p:ph sz="half" idx="1"/>
          </p:nvPr>
        </p:nvSpPr>
        <p:spPr>
          <a:xfrm>
            <a:off x="975360" y="2113508"/>
            <a:ext cx="5040489" cy="3959352"/>
          </a:xfrm>
          <a:solidFill>
            <a:schemeClr val="accent3"/>
          </a:solidFill>
        </p:spPr>
        <p:txBody>
          <a:bodyPr anchor="ctr"/>
          <a:lstStyle/>
          <a:p>
            <a:pPr marL="0" indent="0">
              <a:buNone/>
            </a:pPr>
            <a:endParaRPr lang="en-US" dirty="0"/>
          </a:p>
          <a:p>
            <a:pPr>
              <a:buFont typeface="Wingdings" pitchFamily="2" charset="2"/>
              <a:buChar char="v"/>
            </a:pPr>
            <a:r>
              <a:rPr lang="en-US" sz="2400" dirty="0">
                <a:solidFill>
                  <a:schemeClr val="bg1"/>
                </a:solidFill>
              </a:rPr>
              <a:t> </a:t>
            </a:r>
            <a:r>
              <a:rPr lang="en-US" sz="2400" dirty="0" err="1">
                <a:solidFill>
                  <a:schemeClr val="bg1"/>
                </a:solidFill>
              </a:rPr>
              <a:t>Một</a:t>
            </a:r>
            <a:r>
              <a:rPr lang="en-US" sz="2400" dirty="0">
                <a:solidFill>
                  <a:schemeClr val="bg1"/>
                </a:solidFill>
              </a:rPr>
              <a:t> </a:t>
            </a:r>
            <a:r>
              <a:rPr lang="en-US" sz="2400" dirty="0" err="1">
                <a:solidFill>
                  <a:schemeClr val="bg1"/>
                </a:solidFill>
              </a:rPr>
              <a:t>hành</a:t>
            </a:r>
            <a:r>
              <a:rPr lang="en-US" sz="2400" dirty="0">
                <a:solidFill>
                  <a:schemeClr val="bg1"/>
                </a:solidFill>
              </a:rPr>
              <a:t> </a:t>
            </a:r>
            <a:r>
              <a:rPr lang="en-US" sz="2400" dirty="0" err="1">
                <a:solidFill>
                  <a:schemeClr val="bg1"/>
                </a:solidFill>
              </a:rPr>
              <a:t>động</a:t>
            </a:r>
            <a:r>
              <a:rPr lang="en-US" sz="2400" dirty="0">
                <a:solidFill>
                  <a:schemeClr val="bg1"/>
                </a:solidFill>
              </a:rPr>
              <a:t> </a:t>
            </a:r>
            <a:r>
              <a:rPr lang="en-US" sz="2400" dirty="0" err="1">
                <a:solidFill>
                  <a:schemeClr val="bg1"/>
                </a:solidFill>
              </a:rPr>
              <a:t>liên</a:t>
            </a:r>
            <a:r>
              <a:rPr lang="en-US" sz="2400" dirty="0">
                <a:solidFill>
                  <a:schemeClr val="bg1"/>
                </a:solidFill>
              </a:rPr>
              <a:t> </a:t>
            </a:r>
            <a:r>
              <a:rPr lang="en-US" sz="2400" dirty="0" err="1">
                <a:solidFill>
                  <a:schemeClr val="bg1"/>
                </a:solidFill>
              </a:rPr>
              <a:t>tục</a:t>
            </a:r>
            <a:r>
              <a:rPr lang="en-US" sz="2400" dirty="0">
                <a:solidFill>
                  <a:schemeClr val="bg1"/>
                </a:solidFill>
              </a:rPr>
              <a:t>, </a:t>
            </a:r>
            <a:r>
              <a:rPr lang="en-US" sz="2400" dirty="0" err="1">
                <a:solidFill>
                  <a:schemeClr val="bg1"/>
                </a:solidFill>
              </a:rPr>
              <a:t>kiên</a:t>
            </a:r>
            <a:r>
              <a:rPr lang="en-US" sz="2400" dirty="0">
                <a:solidFill>
                  <a:schemeClr val="bg1"/>
                </a:solidFill>
              </a:rPr>
              <a:t> </a:t>
            </a:r>
            <a:r>
              <a:rPr lang="en-US" sz="2400" dirty="0" err="1">
                <a:solidFill>
                  <a:schemeClr val="bg1"/>
                </a:solidFill>
              </a:rPr>
              <a:t>trì</a:t>
            </a:r>
            <a:endParaRPr lang="en-US" sz="2400" dirty="0">
              <a:solidFill>
                <a:schemeClr val="bg1"/>
              </a:solidFill>
            </a:endParaRPr>
          </a:p>
          <a:p>
            <a:pPr>
              <a:buFont typeface="Wingdings" pitchFamily="2" charset="2"/>
              <a:buChar char="v"/>
            </a:pPr>
            <a:r>
              <a:rPr lang="en-US" sz="2400" dirty="0">
                <a:solidFill>
                  <a:schemeClr val="bg1"/>
                </a:solidFill>
              </a:rPr>
              <a:t> </a:t>
            </a:r>
            <a:r>
              <a:rPr lang="en-US" sz="2400" dirty="0" err="1">
                <a:solidFill>
                  <a:schemeClr val="bg1"/>
                </a:solidFill>
              </a:rPr>
              <a:t>Tình</a:t>
            </a:r>
            <a:r>
              <a:rPr lang="en-US" sz="2400" dirty="0">
                <a:solidFill>
                  <a:schemeClr val="bg1"/>
                </a:solidFill>
              </a:rPr>
              <a:t> </a:t>
            </a:r>
            <a:r>
              <a:rPr lang="en-US" sz="2400" dirty="0" err="1">
                <a:solidFill>
                  <a:schemeClr val="bg1"/>
                </a:solidFill>
              </a:rPr>
              <a:t>yêu</a:t>
            </a:r>
            <a:r>
              <a:rPr lang="en-US" sz="2400" dirty="0">
                <a:solidFill>
                  <a:schemeClr val="bg1"/>
                </a:solidFill>
              </a:rPr>
              <a:t> </a:t>
            </a:r>
            <a:r>
              <a:rPr lang="en-US" sz="2400" dirty="0" err="1">
                <a:solidFill>
                  <a:schemeClr val="bg1"/>
                </a:solidFill>
              </a:rPr>
              <a:t>của</a:t>
            </a:r>
            <a:r>
              <a:rPr lang="en-US" sz="2400" dirty="0">
                <a:solidFill>
                  <a:schemeClr val="bg1"/>
                </a:solidFill>
              </a:rPr>
              <a:t> </a:t>
            </a:r>
            <a:r>
              <a:rPr lang="en-US" sz="2400" dirty="0" err="1">
                <a:solidFill>
                  <a:schemeClr val="bg1"/>
                </a:solidFill>
              </a:rPr>
              <a:t>người</a:t>
            </a:r>
            <a:r>
              <a:rPr lang="en-US" sz="2400" dirty="0">
                <a:solidFill>
                  <a:schemeClr val="bg1"/>
                </a:solidFill>
              </a:rPr>
              <a:t> cha </a:t>
            </a:r>
            <a:r>
              <a:rPr lang="en-US" sz="2400" dirty="0" err="1">
                <a:solidFill>
                  <a:schemeClr val="bg1"/>
                </a:solidFill>
              </a:rPr>
              <a:t>trần</a:t>
            </a:r>
            <a:r>
              <a:rPr lang="en-US" sz="2400" dirty="0">
                <a:solidFill>
                  <a:schemeClr val="bg1"/>
                </a:solidFill>
              </a:rPr>
              <a:t> </a:t>
            </a:r>
            <a:r>
              <a:rPr lang="en-US" sz="2400" dirty="0" err="1">
                <a:solidFill>
                  <a:schemeClr val="bg1"/>
                </a:solidFill>
              </a:rPr>
              <a:t>gian</a:t>
            </a:r>
            <a:r>
              <a:rPr lang="en-US" sz="2400" dirty="0">
                <a:solidFill>
                  <a:schemeClr val="bg1"/>
                </a:solidFill>
              </a:rPr>
              <a:t> </a:t>
            </a:r>
            <a:r>
              <a:rPr lang="en-US" sz="2400" dirty="0" err="1">
                <a:solidFill>
                  <a:schemeClr val="bg1"/>
                </a:solidFill>
              </a:rPr>
              <a:t>tội</a:t>
            </a:r>
            <a:r>
              <a:rPr lang="en-US" sz="2400" dirty="0">
                <a:solidFill>
                  <a:schemeClr val="bg1"/>
                </a:solidFill>
              </a:rPr>
              <a:t> </a:t>
            </a:r>
            <a:r>
              <a:rPr lang="en-US" sz="2400" dirty="0" err="1">
                <a:solidFill>
                  <a:schemeClr val="bg1"/>
                </a:solidFill>
              </a:rPr>
              <a:t>lỗi</a:t>
            </a:r>
            <a:endParaRPr lang="en-US" sz="2400" dirty="0">
              <a:solidFill>
                <a:schemeClr val="bg1"/>
              </a:solidFill>
            </a:endParaRPr>
          </a:p>
          <a:p>
            <a:pPr>
              <a:buFont typeface="Wingdings" pitchFamily="2" charset="2"/>
              <a:buChar char="v"/>
            </a:pPr>
            <a:r>
              <a:rPr lang="en-US" sz="2400" dirty="0">
                <a:solidFill>
                  <a:schemeClr val="bg1"/>
                </a:solidFill>
              </a:rPr>
              <a:t> Cha </a:t>
            </a:r>
            <a:r>
              <a:rPr lang="en-US" sz="2400" dirty="0" err="1">
                <a:solidFill>
                  <a:schemeClr val="bg1"/>
                </a:solidFill>
              </a:rPr>
              <a:t>trần</a:t>
            </a:r>
            <a:r>
              <a:rPr lang="en-US" sz="2400" dirty="0">
                <a:solidFill>
                  <a:schemeClr val="bg1"/>
                </a:solidFill>
              </a:rPr>
              <a:t> </a:t>
            </a:r>
            <a:r>
              <a:rPr lang="en-US" sz="2400" dirty="0" err="1">
                <a:solidFill>
                  <a:schemeClr val="bg1"/>
                </a:solidFill>
              </a:rPr>
              <a:t>gian</a:t>
            </a:r>
            <a:r>
              <a:rPr lang="en-US" sz="2400" dirty="0">
                <a:solidFill>
                  <a:schemeClr val="bg1"/>
                </a:solidFill>
              </a:rPr>
              <a:t> </a:t>
            </a:r>
            <a:r>
              <a:rPr lang="en-US" sz="2400" dirty="0" err="1">
                <a:solidFill>
                  <a:schemeClr val="bg1"/>
                </a:solidFill>
              </a:rPr>
              <a:t>cho</a:t>
            </a:r>
            <a:r>
              <a:rPr lang="en-US" sz="2400" dirty="0">
                <a:solidFill>
                  <a:schemeClr val="bg1"/>
                </a:solidFill>
              </a:rPr>
              <a:t> con </a:t>
            </a:r>
            <a:r>
              <a:rPr lang="en-US" sz="2400" dirty="0" err="1">
                <a:solidFill>
                  <a:schemeClr val="bg1"/>
                </a:solidFill>
              </a:rPr>
              <a:t>cái</a:t>
            </a:r>
            <a:r>
              <a:rPr lang="en-US" sz="2400" dirty="0">
                <a:solidFill>
                  <a:schemeClr val="bg1"/>
                </a:solidFill>
              </a:rPr>
              <a:t> </a:t>
            </a:r>
            <a:r>
              <a:rPr lang="en-US" sz="2400" dirty="0" err="1">
                <a:solidFill>
                  <a:schemeClr val="bg1"/>
                </a:solidFill>
              </a:rPr>
              <a:t>những</a:t>
            </a:r>
            <a:r>
              <a:rPr lang="en-US" sz="2400" dirty="0">
                <a:solidFill>
                  <a:schemeClr val="bg1"/>
                </a:solidFill>
              </a:rPr>
              <a:t> </a:t>
            </a:r>
            <a:r>
              <a:rPr lang="en-US" sz="2400" dirty="0" err="1">
                <a:solidFill>
                  <a:schemeClr val="bg1"/>
                </a:solidFill>
              </a:rPr>
              <a:t>nhu</a:t>
            </a:r>
            <a:r>
              <a:rPr lang="en-US" sz="2400" dirty="0">
                <a:solidFill>
                  <a:schemeClr val="bg1"/>
                </a:solidFill>
              </a:rPr>
              <a:t> </a:t>
            </a:r>
            <a:r>
              <a:rPr lang="en-US" sz="2400" dirty="0" err="1">
                <a:solidFill>
                  <a:schemeClr val="bg1"/>
                </a:solidFill>
              </a:rPr>
              <a:t>cầu</a:t>
            </a:r>
            <a:r>
              <a:rPr lang="en-US" sz="2400" dirty="0">
                <a:solidFill>
                  <a:schemeClr val="bg1"/>
                </a:solidFill>
              </a:rPr>
              <a:t> </a:t>
            </a:r>
            <a:r>
              <a:rPr lang="en-US" sz="2400" dirty="0" err="1">
                <a:solidFill>
                  <a:schemeClr val="bg1"/>
                </a:solidFill>
              </a:rPr>
              <a:t>tạm</a:t>
            </a:r>
            <a:r>
              <a:rPr lang="en-US" sz="2400" dirty="0">
                <a:solidFill>
                  <a:schemeClr val="bg1"/>
                </a:solidFill>
              </a:rPr>
              <a:t> </a:t>
            </a:r>
            <a:r>
              <a:rPr lang="en-US" sz="2400" dirty="0" err="1">
                <a:solidFill>
                  <a:schemeClr val="bg1"/>
                </a:solidFill>
              </a:rPr>
              <a:t>bợ</a:t>
            </a:r>
            <a:r>
              <a:rPr lang="en-US" sz="2400" dirty="0">
                <a:solidFill>
                  <a:schemeClr val="bg1"/>
                </a:solidFill>
              </a:rPr>
              <a:t> </a:t>
            </a:r>
            <a:r>
              <a:rPr lang="en-US" sz="2400" dirty="0" err="1">
                <a:solidFill>
                  <a:schemeClr val="bg1"/>
                </a:solidFill>
              </a:rPr>
              <a:t>của</a:t>
            </a:r>
            <a:r>
              <a:rPr lang="en-US" sz="2400" dirty="0">
                <a:solidFill>
                  <a:schemeClr val="bg1"/>
                </a:solidFill>
              </a:rPr>
              <a:t> </a:t>
            </a:r>
            <a:r>
              <a:rPr lang="en-US" sz="2400" dirty="0" err="1">
                <a:solidFill>
                  <a:schemeClr val="bg1"/>
                </a:solidFill>
              </a:rPr>
              <a:t>trần</a:t>
            </a:r>
            <a:r>
              <a:rPr lang="en-US" sz="2400" dirty="0">
                <a:solidFill>
                  <a:schemeClr val="bg1"/>
                </a:solidFill>
              </a:rPr>
              <a:t> </a:t>
            </a:r>
            <a:r>
              <a:rPr lang="en-US" sz="2400" dirty="0" err="1">
                <a:solidFill>
                  <a:schemeClr val="bg1"/>
                </a:solidFill>
              </a:rPr>
              <a:t>gian</a:t>
            </a:r>
            <a:endParaRPr lang="en-US" sz="2400" dirty="0">
              <a:solidFill>
                <a:schemeClr val="bg1"/>
              </a:solidFill>
            </a:endParaRPr>
          </a:p>
          <a:p>
            <a:pPr marL="0" indent="0">
              <a:buNone/>
            </a:pPr>
            <a:endParaRPr lang="en-US" dirty="0">
              <a:solidFill>
                <a:schemeClr val="bg1"/>
              </a:solidFill>
            </a:endParaRPr>
          </a:p>
          <a:p>
            <a:pPr marL="0" indent="0">
              <a:buNone/>
            </a:pPr>
            <a:endParaRPr lang="en-US" dirty="0"/>
          </a:p>
          <a:p>
            <a:pPr marL="0" indent="0">
              <a:buNone/>
            </a:pPr>
            <a:endParaRPr lang="en-US" dirty="0"/>
          </a:p>
        </p:txBody>
      </p:sp>
      <p:sp>
        <p:nvSpPr>
          <p:cNvPr id="6" name="Content Placeholder 5">
            <a:extLst>
              <a:ext uri="{FF2B5EF4-FFF2-40B4-BE49-F238E27FC236}">
                <a16:creationId xmlns:a16="http://schemas.microsoft.com/office/drawing/2014/main" id="{770C7BA1-55A2-EE44-BE4E-8D8F97AC8095}"/>
              </a:ext>
            </a:extLst>
          </p:cNvPr>
          <p:cNvSpPr>
            <a:spLocks noGrp="1"/>
          </p:cNvSpPr>
          <p:nvPr>
            <p:ph sz="half" idx="2"/>
          </p:nvPr>
        </p:nvSpPr>
        <p:spPr>
          <a:xfrm>
            <a:off x="6096000" y="2113508"/>
            <a:ext cx="5120640" cy="3959351"/>
          </a:xfrm>
          <a:solidFill>
            <a:schemeClr val="accent3"/>
          </a:solidFill>
          <a:ln w="3175">
            <a:solidFill>
              <a:srgbClr val="FFFF00"/>
            </a:solidFill>
          </a:ln>
        </p:spPr>
        <p:txBody>
          <a:bodyPr anchor="ctr"/>
          <a:lstStyle/>
          <a:p>
            <a:pPr>
              <a:buFont typeface="Wingdings" pitchFamily="2" charset="2"/>
              <a:buChar char="Ø"/>
            </a:pPr>
            <a:r>
              <a:rPr lang="en-US" sz="2400" dirty="0">
                <a:solidFill>
                  <a:schemeClr val="bg1"/>
                </a:solidFill>
              </a:rPr>
              <a:t> </a:t>
            </a:r>
            <a:r>
              <a:rPr lang="en-US" sz="2400" dirty="0" err="1">
                <a:solidFill>
                  <a:schemeClr val="bg1"/>
                </a:solidFill>
              </a:rPr>
              <a:t>Kiên</a:t>
            </a:r>
            <a:r>
              <a:rPr lang="en-US" sz="2400" dirty="0">
                <a:solidFill>
                  <a:schemeClr val="bg1"/>
                </a:solidFill>
              </a:rPr>
              <a:t> </a:t>
            </a:r>
            <a:r>
              <a:rPr lang="en-US" sz="2400" dirty="0" err="1">
                <a:solidFill>
                  <a:schemeClr val="bg1"/>
                </a:solidFill>
              </a:rPr>
              <a:t>nhẫn</a:t>
            </a:r>
            <a:r>
              <a:rPr lang="en-US" sz="2400" dirty="0">
                <a:solidFill>
                  <a:schemeClr val="bg1"/>
                </a:solidFill>
              </a:rPr>
              <a:t> </a:t>
            </a:r>
            <a:r>
              <a:rPr lang="en-US" sz="2400" dirty="0" err="1">
                <a:solidFill>
                  <a:schemeClr val="bg1"/>
                </a:solidFill>
              </a:rPr>
              <a:t>trông</a:t>
            </a:r>
            <a:r>
              <a:rPr lang="en-US" sz="2400" dirty="0">
                <a:solidFill>
                  <a:schemeClr val="bg1"/>
                </a:solidFill>
              </a:rPr>
              <a:t> </a:t>
            </a:r>
            <a:r>
              <a:rPr lang="en-US" sz="2400" dirty="0" err="1">
                <a:solidFill>
                  <a:schemeClr val="bg1"/>
                </a:solidFill>
              </a:rPr>
              <a:t>đợi</a:t>
            </a:r>
            <a:r>
              <a:rPr lang="en-US" sz="2400" dirty="0">
                <a:solidFill>
                  <a:schemeClr val="bg1"/>
                </a:solidFill>
              </a:rPr>
              <a:t> </a:t>
            </a:r>
            <a:r>
              <a:rPr lang="en-US" sz="2400" dirty="0" err="1">
                <a:solidFill>
                  <a:schemeClr val="bg1"/>
                </a:solidFill>
              </a:rPr>
              <a:t>sự</a:t>
            </a:r>
            <a:r>
              <a:rPr lang="en-US" sz="2400" dirty="0">
                <a:solidFill>
                  <a:schemeClr val="bg1"/>
                </a:solidFill>
              </a:rPr>
              <a:t> </a:t>
            </a:r>
            <a:r>
              <a:rPr lang="en-US" sz="2400" dirty="0" err="1">
                <a:solidFill>
                  <a:schemeClr val="bg1"/>
                </a:solidFill>
              </a:rPr>
              <a:t>trả</a:t>
            </a:r>
            <a:r>
              <a:rPr lang="en-US" sz="2400" dirty="0">
                <a:solidFill>
                  <a:schemeClr val="bg1"/>
                </a:solidFill>
              </a:rPr>
              <a:t> </a:t>
            </a:r>
            <a:r>
              <a:rPr lang="en-US" sz="2400" dirty="0" err="1">
                <a:solidFill>
                  <a:schemeClr val="bg1"/>
                </a:solidFill>
              </a:rPr>
              <a:t>lời</a:t>
            </a:r>
            <a:r>
              <a:rPr lang="en-US" sz="2400" dirty="0">
                <a:solidFill>
                  <a:schemeClr val="bg1"/>
                </a:solidFill>
              </a:rPr>
              <a:t> </a:t>
            </a:r>
            <a:r>
              <a:rPr lang="en-US" sz="2400" dirty="0" err="1">
                <a:solidFill>
                  <a:schemeClr val="bg1"/>
                </a:solidFill>
              </a:rPr>
              <a:t>của</a:t>
            </a:r>
            <a:r>
              <a:rPr lang="en-US" sz="2400" dirty="0">
                <a:solidFill>
                  <a:schemeClr val="bg1"/>
                </a:solidFill>
              </a:rPr>
              <a:t> </a:t>
            </a:r>
            <a:r>
              <a:rPr lang="en-US" sz="2400" dirty="0" err="1">
                <a:solidFill>
                  <a:schemeClr val="bg1"/>
                </a:solidFill>
              </a:rPr>
              <a:t>Chúa</a:t>
            </a:r>
            <a:r>
              <a:rPr lang="en-US" sz="2400" dirty="0">
                <a:solidFill>
                  <a:schemeClr val="bg1"/>
                </a:solidFill>
              </a:rPr>
              <a:t>.</a:t>
            </a:r>
          </a:p>
          <a:p>
            <a:pPr>
              <a:buFont typeface="Wingdings" pitchFamily="2" charset="2"/>
              <a:buChar char="Ø"/>
            </a:pPr>
            <a:r>
              <a:rPr lang="en-US" sz="2400" dirty="0">
                <a:solidFill>
                  <a:schemeClr val="bg1"/>
                </a:solidFill>
              </a:rPr>
              <a:t> </a:t>
            </a:r>
            <a:r>
              <a:rPr lang="en-US" sz="2400" dirty="0" err="1">
                <a:solidFill>
                  <a:schemeClr val="bg1"/>
                </a:solidFill>
              </a:rPr>
              <a:t>Tình</a:t>
            </a:r>
            <a:r>
              <a:rPr lang="en-US" sz="2400" dirty="0">
                <a:solidFill>
                  <a:schemeClr val="bg1"/>
                </a:solidFill>
              </a:rPr>
              <a:t> </a:t>
            </a:r>
            <a:r>
              <a:rPr lang="en-US" sz="2400" dirty="0" err="1">
                <a:solidFill>
                  <a:schemeClr val="bg1"/>
                </a:solidFill>
              </a:rPr>
              <a:t>yêu</a:t>
            </a:r>
            <a:r>
              <a:rPr lang="en-US" sz="2400" dirty="0">
                <a:solidFill>
                  <a:schemeClr val="bg1"/>
                </a:solidFill>
              </a:rPr>
              <a:t> </a:t>
            </a:r>
            <a:r>
              <a:rPr lang="en-US" sz="2400" dirty="0" err="1">
                <a:solidFill>
                  <a:schemeClr val="bg1"/>
                </a:solidFill>
              </a:rPr>
              <a:t>vô</a:t>
            </a:r>
            <a:r>
              <a:rPr lang="en-US" sz="2400" dirty="0">
                <a:solidFill>
                  <a:schemeClr val="bg1"/>
                </a:solidFill>
              </a:rPr>
              <a:t> </a:t>
            </a:r>
            <a:r>
              <a:rPr lang="en-US" sz="2400" dirty="0" err="1">
                <a:solidFill>
                  <a:schemeClr val="bg1"/>
                </a:solidFill>
              </a:rPr>
              <a:t>đối</a:t>
            </a:r>
            <a:r>
              <a:rPr lang="en-US" sz="2400" dirty="0">
                <a:solidFill>
                  <a:schemeClr val="bg1"/>
                </a:solidFill>
              </a:rPr>
              <a:t> </a:t>
            </a:r>
            <a:r>
              <a:rPr lang="en-US" sz="2400" dirty="0" err="1">
                <a:solidFill>
                  <a:schemeClr val="bg1"/>
                </a:solidFill>
              </a:rPr>
              <a:t>của</a:t>
            </a:r>
            <a:r>
              <a:rPr lang="en-US" sz="2400" dirty="0">
                <a:solidFill>
                  <a:schemeClr val="bg1"/>
                </a:solidFill>
              </a:rPr>
              <a:t> Cha </a:t>
            </a:r>
            <a:r>
              <a:rPr lang="en-US" sz="2400" dirty="0" err="1">
                <a:solidFill>
                  <a:schemeClr val="bg1"/>
                </a:solidFill>
              </a:rPr>
              <a:t>thiên</a:t>
            </a:r>
            <a:r>
              <a:rPr lang="en-US" sz="2400" dirty="0">
                <a:solidFill>
                  <a:schemeClr val="bg1"/>
                </a:solidFill>
              </a:rPr>
              <a:t> </a:t>
            </a:r>
            <a:r>
              <a:rPr lang="en-US" sz="2400" dirty="0" err="1">
                <a:solidFill>
                  <a:schemeClr val="bg1"/>
                </a:solidFill>
              </a:rPr>
              <a:t>thượng</a:t>
            </a:r>
            <a:r>
              <a:rPr lang="en-US" sz="2400" dirty="0">
                <a:solidFill>
                  <a:schemeClr val="bg1"/>
                </a:solidFill>
              </a:rPr>
              <a:t>. </a:t>
            </a:r>
          </a:p>
          <a:p>
            <a:pPr>
              <a:buFont typeface="Wingdings" pitchFamily="2" charset="2"/>
              <a:buChar char="Ø"/>
            </a:pPr>
            <a:r>
              <a:rPr lang="en-US" sz="2400" dirty="0">
                <a:solidFill>
                  <a:schemeClr val="bg1"/>
                </a:solidFill>
              </a:rPr>
              <a:t> Cha </a:t>
            </a:r>
            <a:r>
              <a:rPr lang="en-US" sz="2400" dirty="0" err="1">
                <a:solidFill>
                  <a:schemeClr val="bg1"/>
                </a:solidFill>
              </a:rPr>
              <a:t>Thiên</a:t>
            </a:r>
            <a:r>
              <a:rPr lang="en-US" sz="2400" dirty="0">
                <a:solidFill>
                  <a:schemeClr val="bg1"/>
                </a:solidFill>
              </a:rPr>
              <a:t> </a:t>
            </a:r>
            <a:r>
              <a:rPr lang="en-US" sz="2400" dirty="0" err="1">
                <a:solidFill>
                  <a:schemeClr val="bg1"/>
                </a:solidFill>
              </a:rPr>
              <a:t>Thượng</a:t>
            </a:r>
            <a:r>
              <a:rPr lang="en-US" sz="2400" dirty="0">
                <a:solidFill>
                  <a:schemeClr val="bg1"/>
                </a:solidFill>
              </a:rPr>
              <a:t> </a:t>
            </a:r>
            <a:r>
              <a:rPr lang="en-US" sz="2400" dirty="0" err="1">
                <a:solidFill>
                  <a:schemeClr val="bg1"/>
                </a:solidFill>
              </a:rPr>
              <a:t>cho</a:t>
            </a:r>
            <a:r>
              <a:rPr lang="en-US" sz="2400" dirty="0">
                <a:solidFill>
                  <a:schemeClr val="bg1"/>
                </a:solidFill>
              </a:rPr>
              <a:t> con </a:t>
            </a:r>
            <a:r>
              <a:rPr lang="en-US" sz="2400" dirty="0" err="1">
                <a:solidFill>
                  <a:schemeClr val="bg1"/>
                </a:solidFill>
              </a:rPr>
              <a:t>cái</a:t>
            </a:r>
            <a:r>
              <a:rPr lang="en-US" sz="2400" dirty="0">
                <a:solidFill>
                  <a:schemeClr val="bg1"/>
                </a:solidFill>
              </a:rPr>
              <a:t> </a:t>
            </a:r>
            <a:r>
              <a:rPr lang="en-US" sz="2400" dirty="0" err="1">
                <a:solidFill>
                  <a:schemeClr val="bg1"/>
                </a:solidFill>
              </a:rPr>
              <a:t>Ngài</a:t>
            </a:r>
            <a:r>
              <a:rPr lang="en-US" sz="2400" dirty="0">
                <a:solidFill>
                  <a:schemeClr val="bg1"/>
                </a:solidFill>
              </a:rPr>
              <a:t> </a:t>
            </a:r>
            <a:r>
              <a:rPr lang="en-US" sz="2400" dirty="0" err="1">
                <a:solidFill>
                  <a:schemeClr val="bg1"/>
                </a:solidFill>
              </a:rPr>
              <a:t>mọi</a:t>
            </a:r>
            <a:r>
              <a:rPr lang="en-US" sz="2400" dirty="0">
                <a:solidFill>
                  <a:schemeClr val="bg1"/>
                </a:solidFill>
              </a:rPr>
              <a:t> </a:t>
            </a:r>
            <a:r>
              <a:rPr lang="en-US" sz="2400" dirty="0" err="1">
                <a:solidFill>
                  <a:schemeClr val="bg1"/>
                </a:solidFill>
              </a:rPr>
              <a:t>thứ</a:t>
            </a:r>
            <a:r>
              <a:rPr lang="en-US" sz="2400" dirty="0">
                <a:solidFill>
                  <a:schemeClr val="bg1"/>
                </a:solidFill>
              </a:rPr>
              <a:t> </a:t>
            </a:r>
            <a:r>
              <a:rPr lang="en-US" sz="2400" dirty="0" err="1">
                <a:solidFill>
                  <a:schemeClr val="bg1"/>
                </a:solidFill>
              </a:rPr>
              <a:t>phước</a:t>
            </a:r>
            <a:r>
              <a:rPr lang="en-US" sz="2400" dirty="0">
                <a:solidFill>
                  <a:schemeClr val="bg1"/>
                </a:solidFill>
              </a:rPr>
              <a:t> </a:t>
            </a:r>
            <a:r>
              <a:rPr lang="en-US" sz="2400" dirty="0" err="1">
                <a:solidFill>
                  <a:schemeClr val="bg1"/>
                </a:solidFill>
              </a:rPr>
              <a:t>thiêng</a:t>
            </a:r>
            <a:r>
              <a:rPr lang="en-US" sz="2400" dirty="0">
                <a:solidFill>
                  <a:schemeClr val="bg1"/>
                </a:solidFill>
              </a:rPr>
              <a:t> </a:t>
            </a:r>
            <a:r>
              <a:rPr lang="en-US" sz="2400" dirty="0" err="1">
                <a:solidFill>
                  <a:schemeClr val="bg1"/>
                </a:solidFill>
              </a:rPr>
              <a:t>liêng</a:t>
            </a:r>
            <a:r>
              <a:rPr lang="en-US" sz="2400" dirty="0">
                <a:solidFill>
                  <a:schemeClr val="bg1"/>
                </a:solidFill>
              </a:rPr>
              <a:t> </a:t>
            </a:r>
            <a:r>
              <a:rPr lang="en-US" sz="2400" dirty="0" err="1">
                <a:solidFill>
                  <a:schemeClr val="bg1"/>
                </a:solidFill>
              </a:rPr>
              <a:t>ở</a:t>
            </a:r>
            <a:r>
              <a:rPr lang="en-US" sz="2400" dirty="0">
                <a:solidFill>
                  <a:schemeClr val="bg1"/>
                </a:solidFill>
              </a:rPr>
              <a:t> </a:t>
            </a:r>
            <a:r>
              <a:rPr lang="en-US" sz="2400" dirty="0" err="1">
                <a:solidFill>
                  <a:schemeClr val="bg1"/>
                </a:solidFill>
              </a:rPr>
              <a:t>trên</a:t>
            </a:r>
            <a:r>
              <a:rPr lang="en-US" sz="2400" dirty="0">
                <a:solidFill>
                  <a:schemeClr val="bg1"/>
                </a:solidFill>
              </a:rPr>
              <a:t> </a:t>
            </a:r>
            <a:r>
              <a:rPr lang="en-US" sz="2400" dirty="0" err="1">
                <a:solidFill>
                  <a:schemeClr val="bg1"/>
                </a:solidFill>
              </a:rPr>
              <a:t>trời</a:t>
            </a:r>
            <a:r>
              <a:rPr lang="en-US" sz="2400" dirty="0">
                <a:solidFill>
                  <a:schemeClr val="bg1"/>
                </a:solidFill>
              </a:rPr>
              <a:t> </a:t>
            </a:r>
            <a:r>
              <a:rPr lang="en-US" sz="2400" dirty="0" err="1">
                <a:solidFill>
                  <a:schemeClr val="bg1"/>
                </a:solidFill>
              </a:rPr>
              <a:t>và</a:t>
            </a:r>
            <a:r>
              <a:rPr lang="en-US" sz="2400" dirty="0">
                <a:solidFill>
                  <a:schemeClr val="bg1"/>
                </a:solidFill>
              </a:rPr>
              <a:t> </a:t>
            </a:r>
            <a:r>
              <a:rPr lang="en-US" sz="2400" dirty="0" err="1">
                <a:solidFill>
                  <a:schemeClr val="bg1"/>
                </a:solidFill>
              </a:rPr>
              <a:t>cã</a:t>
            </a:r>
            <a:r>
              <a:rPr lang="en-US" sz="2400" dirty="0">
                <a:solidFill>
                  <a:schemeClr val="bg1"/>
                </a:solidFill>
              </a:rPr>
              <a:t> </a:t>
            </a:r>
            <a:r>
              <a:rPr lang="en-US" sz="2400" dirty="0" err="1">
                <a:solidFill>
                  <a:schemeClr val="bg1"/>
                </a:solidFill>
              </a:rPr>
              <a:t>dứơi</a:t>
            </a:r>
            <a:r>
              <a:rPr lang="en-US" sz="2400" dirty="0">
                <a:solidFill>
                  <a:schemeClr val="bg1"/>
                </a:solidFill>
              </a:rPr>
              <a:t> </a:t>
            </a:r>
            <a:r>
              <a:rPr lang="en-US" sz="2400" dirty="0" err="1">
                <a:solidFill>
                  <a:schemeClr val="bg1"/>
                </a:solidFill>
              </a:rPr>
              <a:t>đất</a:t>
            </a:r>
            <a:r>
              <a:rPr lang="en-US" sz="2400" dirty="0">
                <a:solidFill>
                  <a:schemeClr val="bg1"/>
                </a:solidFill>
              </a:rPr>
              <a:t>.</a:t>
            </a:r>
          </a:p>
          <a:p>
            <a:pPr marL="0" indent="0">
              <a:buNone/>
            </a:pPr>
            <a:endParaRPr lang="en-US" dirty="0"/>
          </a:p>
        </p:txBody>
      </p:sp>
      <p:sp>
        <p:nvSpPr>
          <p:cNvPr id="8" name="Title 7">
            <a:extLst>
              <a:ext uri="{FF2B5EF4-FFF2-40B4-BE49-F238E27FC236}">
                <a16:creationId xmlns:a16="http://schemas.microsoft.com/office/drawing/2014/main" id="{8C22C1F9-C06F-6140-9E48-4731F85103E6}"/>
              </a:ext>
            </a:extLst>
          </p:cNvPr>
          <p:cNvSpPr>
            <a:spLocks noGrp="1"/>
          </p:cNvSpPr>
          <p:nvPr>
            <p:ph type="title"/>
          </p:nvPr>
        </p:nvSpPr>
        <p:spPr>
          <a:xfrm>
            <a:off x="975360" y="786384"/>
            <a:ext cx="10241280" cy="1234440"/>
          </a:xfrm>
          <a:solidFill>
            <a:schemeClr val="accent3"/>
          </a:solidFill>
        </p:spPr>
        <p:txBody>
          <a:bodyPr anchor="ctr"/>
          <a:lstStyle/>
          <a:p>
            <a:pPr algn="ctr"/>
            <a:r>
              <a:rPr lang="en-US" dirty="0" err="1">
                <a:solidFill>
                  <a:srgbClr val="FFFF00"/>
                </a:solidFill>
              </a:rPr>
              <a:t>Hãy</a:t>
            </a:r>
            <a:r>
              <a:rPr lang="en-US" dirty="0">
                <a:solidFill>
                  <a:srgbClr val="FFFF00"/>
                </a:solidFill>
              </a:rPr>
              <a:t> </a:t>
            </a:r>
            <a:r>
              <a:rPr lang="en-US" dirty="0" err="1">
                <a:solidFill>
                  <a:srgbClr val="FFFF00"/>
                </a:solidFill>
              </a:rPr>
              <a:t>xin</a:t>
            </a:r>
            <a:r>
              <a:rPr lang="en-US" dirty="0">
                <a:solidFill>
                  <a:srgbClr val="FFFF00"/>
                </a:solidFill>
              </a:rPr>
              <a:t>- </a:t>
            </a:r>
            <a:r>
              <a:rPr lang="en-US" dirty="0" err="1">
                <a:solidFill>
                  <a:srgbClr val="FFFF00"/>
                </a:solidFill>
              </a:rPr>
              <a:t>hãy</a:t>
            </a:r>
            <a:r>
              <a:rPr lang="en-US" dirty="0">
                <a:solidFill>
                  <a:srgbClr val="FFFF00"/>
                </a:solidFill>
              </a:rPr>
              <a:t> </a:t>
            </a:r>
            <a:r>
              <a:rPr lang="en-US" dirty="0" err="1">
                <a:solidFill>
                  <a:srgbClr val="FFFF00"/>
                </a:solidFill>
              </a:rPr>
              <a:t>tìm</a:t>
            </a:r>
            <a:r>
              <a:rPr lang="en-US" dirty="0">
                <a:solidFill>
                  <a:srgbClr val="FFFF00"/>
                </a:solidFill>
              </a:rPr>
              <a:t>- </a:t>
            </a:r>
            <a:r>
              <a:rPr lang="en-US" dirty="0" err="1">
                <a:solidFill>
                  <a:srgbClr val="FFFF00"/>
                </a:solidFill>
              </a:rPr>
              <a:t>hãy</a:t>
            </a:r>
            <a:r>
              <a:rPr lang="en-US" dirty="0">
                <a:solidFill>
                  <a:srgbClr val="FFFF00"/>
                </a:solidFill>
              </a:rPr>
              <a:t> </a:t>
            </a:r>
            <a:r>
              <a:rPr lang="en-US" dirty="0" err="1">
                <a:solidFill>
                  <a:srgbClr val="FFFF00"/>
                </a:solidFill>
              </a:rPr>
              <a:t>gõ</a:t>
            </a:r>
            <a:r>
              <a:rPr lang="en-US" dirty="0">
                <a:solidFill>
                  <a:srgbClr val="FFFF00"/>
                </a:solidFill>
              </a:rPr>
              <a:t> </a:t>
            </a:r>
            <a:r>
              <a:rPr lang="en-US" dirty="0" err="1">
                <a:solidFill>
                  <a:srgbClr val="FFFF00"/>
                </a:solidFill>
              </a:rPr>
              <a:t>cửa</a:t>
            </a:r>
            <a:endParaRPr lang="en-US" dirty="0">
              <a:solidFill>
                <a:srgbClr val="FFFF00"/>
              </a:solidFill>
            </a:endParaRPr>
          </a:p>
        </p:txBody>
      </p:sp>
    </p:spTree>
    <p:extLst>
      <p:ext uri="{BB962C8B-B14F-4D97-AF65-F5344CB8AC3E}">
        <p14:creationId xmlns:p14="http://schemas.microsoft.com/office/powerpoint/2010/main" val="3340612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E383CC5D-71E8-4CB2-8E4A-F1E4FF6DC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E2DA5AC1-43C5-4243-9028-07DBB80D0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8"/>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8A4EDA1C-27A1-4C83-ACE4-6675EC924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1C2185E4-B584-4B9D-9440-DEA0FB9D94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021976" y="-906246"/>
            <a:ext cx="1602951" cy="3416298"/>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F33EC8A-EE0A-4395-97E2-DAD467CF73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451242" y="0"/>
            <a:ext cx="9729549" cy="16001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F85DA95-16A4-404E-9BFF-27F8E4FC78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633757-518F-5647-BC20-C858747324DC}"/>
              </a:ext>
            </a:extLst>
          </p:cNvPr>
          <p:cNvSpPr>
            <a:spLocks noGrp="1"/>
          </p:cNvSpPr>
          <p:nvPr>
            <p:ph type="title"/>
          </p:nvPr>
        </p:nvSpPr>
        <p:spPr>
          <a:xfrm>
            <a:off x="1157084" y="374427"/>
            <a:ext cx="10374517" cy="971512"/>
          </a:xfrm>
        </p:spPr>
        <p:txBody>
          <a:bodyPr anchor="ctr">
            <a:normAutofit/>
          </a:bodyPr>
          <a:lstStyle/>
          <a:p>
            <a:r>
              <a:rPr lang="en-US" sz="3200">
                <a:solidFill>
                  <a:schemeClr val="bg1"/>
                </a:solidFill>
              </a:rPr>
              <a:t>Tình yêu của cha thiên thượng</a:t>
            </a:r>
          </a:p>
        </p:txBody>
      </p:sp>
      <p:graphicFrame>
        <p:nvGraphicFramePr>
          <p:cNvPr id="5" name="Content Placeholder 2">
            <a:extLst>
              <a:ext uri="{FF2B5EF4-FFF2-40B4-BE49-F238E27FC236}">
                <a16:creationId xmlns:a16="http://schemas.microsoft.com/office/drawing/2014/main" id="{261A5171-74A9-489F-8F53-746CD0257380}"/>
              </a:ext>
            </a:extLst>
          </p:cNvPr>
          <p:cNvGraphicFramePr>
            <a:graphicFrameLocks noGrp="1"/>
          </p:cNvGraphicFramePr>
          <p:nvPr>
            <p:ph idx="1"/>
            <p:extLst>
              <p:ext uri="{D42A27DB-BD31-4B8C-83A1-F6EECF244321}">
                <p14:modId xmlns:p14="http://schemas.microsoft.com/office/powerpoint/2010/main" val="1704938638"/>
              </p:ext>
            </p:extLst>
          </p:nvPr>
        </p:nvGraphicFramePr>
        <p:xfrm>
          <a:off x="579474" y="2062715"/>
          <a:ext cx="11033029" cy="4189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5935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D4C0BBB-0042-4603-A226-6117F3FD5B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C44F520-2598-460E-9F91-B02F60830C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7404E292-5FAB-47E8-A663-A07530CED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80FF8ED-64CE-400C-A4D5-9F943FC264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0"/>
            <a:ext cx="12191999" cy="6858000"/>
          </a:xfrm>
          <a:prstGeom prst="rect">
            <a:avLst/>
          </a:prstGeom>
          <a:gradFill>
            <a:gsLst>
              <a:gs pos="0">
                <a:schemeClr val="accent5">
                  <a:alpha val="75000"/>
                </a:schemeClr>
              </a:gs>
              <a:gs pos="100000">
                <a:schemeClr val="accent2">
                  <a:lumMod val="60000"/>
                  <a:lumOff val="40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68868AD-100D-45F3-B11E-8A2936712B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12191999" cy="6858000"/>
          </a:xfrm>
          <a:prstGeom prst="rect">
            <a:avLst/>
          </a:prstGeom>
          <a:gradFill>
            <a:gsLst>
              <a:gs pos="49000">
                <a:schemeClr val="accent5">
                  <a:alpha val="50000"/>
                </a:schemeClr>
              </a:gs>
              <a:gs pos="100000">
                <a:schemeClr val="accent2">
                  <a:alpha val="74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14742CC-05F9-44AC-AF98-AB6EF810E4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96001" cy="6858000"/>
          </a:xfrm>
          <a:prstGeom prst="rect">
            <a:avLst/>
          </a:prstGeom>
          <a:gradFill>
            <a:gsLst>
              <a:gs pos="0">
                <a:schemeClr val="accent2">
                  <a:alpha val="17000"/>
                </a:schemeClr>
              </a:gs>
              <a:gs pos="85000">
                <a:schemeClr val="accent4">
                  <a:alpha val="4000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3">
            <a:extLst>
              <a:ext uri="{FF2B5EF4-FFF2-40B4-BE49-F238E27FC236}">
                <a16:creationId xmlns:a16="http://schemas.microsoft.com/office/drawing/2014/main" id="{853C77DB-C7E3-4B1F-9AD0-1EB2982A86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460656" y="-2569189"/>
            <a:ext cx="5115722" cy="10255626"/>
          </a:xfrm>
          <a:custGeom>
            <a:avLst/>
            <a:gdLst>
              <a:gd name="connsiteX0" fmla="*/ 2065105 w 2065105"/>
              <a:gd name="connsiteY0" fmla="*/ 0 h 4139967"/>
              <a:gd name="connsiteX1" fmla="*/ 2065105 w 2065105"/>
              <a:gd name="connsiteY1" fmla="*/ 4139967 h 4139967"/>
              <a:gd name="connsiteX2" fmla="*/ 1858573 w 2065105"/>
              <a:gd name="connsiteY2" fmla="*/ 4129538 h 4139967"/>
              <a:gd name="connsiteX3" fmla="*/ 0 w 2065105"/>
              <a:gd name="connsiteY3" fmla="*/ 2069983 h 4139967"/>
              <a:gd name="connsiteX4" fmla="*/ 1858573 w 2065105"/>
              <a:gd name="connsiteY4" fmla="*/ 10428 h 41399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5105" h="4139967">
                <a:moveTo>
                  <a:pt x="2065105" y="0"/>
                </a:moveTo>
                <a:lnTo>
                  <a:pt x="2065105" y="4139967"/>
                </a:lnTo>
                <a:lnTo>
                  <a:pt x="1858573" y="4129538"/>
                </a:lnTo>
                <a:cubicBezTo>
                  <a:pt x="814640" y="4023521"/>
                  <a:pt x="0" y="3141887"/>
                  <a:pt x="0" y="2069983"/>
                </a:cubicBezTo>
                <a:cubicBezTo>
                  <a:pt x="0" y="998079"/>
                  <a:pt x="814640" y="116446"/>
                  <a:pt x="1858573" y="10428"/>
                </a:cubicBezTo>
                <a:close/>
              </a:path>
            </a:pathLst>
          </a:custGeom>
          <a:gradFill flip="none" rotWithShape="1">
            <a:gsLst>
              <a:gs pos="7000">
                <a:schemeClr val="accent4">
                  <a:lumMod val="60000"/>
                  <a:lumOff val="40000"/>
                  <a:alpha val="3000"/>
                </a:schemeClr>
              </a:gs>
              <a:gs pos="100000">
                <a:schemeClr val="accent4">
                  <a:lumMod val="60000"/>
                  <a:lumOff val="40000"/>
                  <a:alpha val="37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E01491-F5D7-F343-ACBD-B99C856BD8B3}"/>
              </a:ext>
            </a:extLst>
          </p:cNvPr>
          <p:cNvSpPr>
            <a:spLocks noGrp="1"/>
          </p:cNvSpPr>
          <p:nvPr>
            <p:ph type="title"/>
          </p:nvPr>
        </p:nvSpPr>
        <p:spPr>
          <a:xfrm>
            <a:off x="720436" y="1104445"/>
            <a:ext cx="9947564" cy="2826182"/>
          </a:xfrm>
        </p:spPr>
        <p:txBody>
          <a:bodyPr vert="horz" lIns="0" tIns="0" rIns="0" bIns="0" rtlCol="0" anchor="ctr">
            <a:normAutofit/>
          </a:bodyPr>
          <a:lstStyle/>
          <a:p>
            <a:pPr algn="ctr"/>
            <a:r>
              <a:rPr lang="en-US" sz="5400" spc="750" dirty="0">
                <a:solidFill>
                  <a:schemeClr val="bg1"/>
                </a:solidFill>
              </a:rPr>
              <a:t>23. LÒNG TỐT </a:t>
            </a:r>
            <a:br>
              <a:rPr lang="en-US" sz="5400" spc="750" dirty="0">
                <a:solidFill>
                  <a:schemeClr val="bg1"/>
                </a:solidFill>
              </a:rPr>
            </a:br>
            <a:r>
              <a:rPr lang="en-US" sz="5400" spc="750" dirty="0">
                <a:solidFill>
                  <a:schemeClr val="bg1"/>
                </a:solidFill>
              </a:rPr>
              <a:t>(</a:t>
            </a:r>
            <a:r>
              <a:rPr lang="en-US" sz="5400" spc="750" dirty="0" err="1">
                <a:solidFill>
                  <a:schemeClr val="bg1"/>
                </a:solidFill>
              </a:rPr>
              <a:t>Ở</a:t>
            </a:r>
            <a:r>
              <a:rPr lang="en-US" sz="5400" spc="750" dirty="0">
                <a:solidFill>
                  <a:schemeClr val="bg1"/>
                </a:solidFill>
              </a:rPr>
              <a:t> </a:t>
            </a:r>
            <a:r>
              <a:rPr lang="en-US" sz="5400" spc="750" dirty="0" err="1">
                <a:solidFill>
                  <a:schemeClr val="bg1"/>
                </a:solidFill>
              </a:rPr>
              <a:t>Hiền</a:t>
            </a:r>
            <a:r>
              <a:rPr lang="en-US" sz="5400" spc="750" dirty="0">
                <a:solidFill>
                  <a:schemeClr val="bg1"/>
                </a:solidFill>
              </a:rPr>
              <a:t> </a:t>
            </a:r>
            <a:r>
              <a:rPr lang="en-US" sz="5400" spc="750" dirty="0" err="1">
                <a:solidFill>
                  <a:schemeClr val="bg1"/>
                </a:solidFill>
              </a:rPr>
              <a:t>Gặp</a:t>
            </a:r>
            <a:r>
              <a:rPr lang="en-US" sz="5400" spc="750" dirty="0">
                <a:solidFill>
                  <a:schemeClr val="bg1"/>
                </a:solidFill>
              </a:rPr>
              <a:t> </a:t>
            </a:r>
            <a:r>
              <a:rPr lang="en-US" sz="5400" spc="750" dirty="0" err="1">
                <a:solidFill>
                  <a:schemeClr val="bg1"/>
                </a:solidFill>
              </a:rPr>
              <a:t>Lành</a:t>
            </a:r>
            <a:r>
              <a:rPr lang="en-US" sz="5400" spc="750" dirty="0">
                <a:solidFill>
                  <a:schemeClr val="bg1"/>
                </a:solidFill>
              </a:rPr>
              <a:t>)</a:t>
            </a:r>
          </a:p>
        </p:txBody>
      </p:sp>
    </p:spTree>
    <p:extLst>
      <p:ext uri="{BB962C8B-B14F-4D97-AF65-F5344CB8AC3E}">
        <p14:creationId xmlns:p14="http://schemas.microsoft.com/office/powerpoint/2010/main" val="206747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EDE1C-D42D-0343-9AED-F6358DA73BF2}"/>
              </a:ext>
            </a:extLst>
          </p:cNvPr>
          <p:cNvSpPr>
            <a:spLocks noGrp="1"/>
          </p:cNvSpPr>
          <p:nvPr>
            <p:ph type="title"/>
          </p:nvPr>
        </p:nvSpPr>
        <p:spPr/>
        <p:txBody>
          <a:bodyPr/>
          <a:lstStyle/>
          <a:p>
            <a:r>
              <a:rPr lang="en-US" dirty="0"/>
              <a:t>MA-THI-Ơ 7:12</a:t>
            </a:r>
          </a:p>
        </p:txBody>
      </p:sp>
      <p:sp>
        <p:nvSpPr>
          <p:cNvPr id="3" name="Content Placeholder 2">
            <a:extLst>
              <a:ext uri="{FF2B5EF4-FFF2-40B4-BE49-F238E27FC236}">
                <a16:creationId xmlns:a16="http://schemas.microsoft.com/office/drawing/2014/main" id="{4306FDEA-5C36-8947-B98A-93E8956C56A7}"/>
              </a:ext>
            </a:extLst>
          </p:cNvPr>
          <p:cNvSpPr>
            <a:spLocks noGrp="1"/>
          </p:cNvSpPr>
          <p:nvPr>
            <p:ph idx="1"/>
          </p:nvPr>
        </p:nvSpPr>
        <p:spPr/>
        <p:txBody>
          <a:bodyPr anchor="ctr">
            <a:normAutofit/>
          </a:bodyPr>
          <a:lstStyle/>
          <a:p>
            <a:pPr marL="0" indent="0">
              <a:buNone/>
            </a:pPr>
            <a:r>
              <a:rPr lang="vi-VN" sz="2800" dirty="0"/>
              <a:t>Ấy vậy, hễ điều chi mà các ngươi muốn người ta làm cho mình, thì cũng hãy làm điều đó cho họ, vì ấy là luật pháp và lời tiên tri. </a:t>
            </a:r>
            <a:endParaRPr lang="en-US" sz="2800" dirty="0"/>
          </a:p>
        </p:txBody>
      </p:sp>
    </p:spTree>
    <p:extLst>
      <p:ext uri="{BB962C8B-B14F-4D97-AF65-F5344CB8AC3E}">
        <p14:creationId xmlns:p14="http://schemas.microsoft.com/office/powerpoint/2010/main" val="123506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C5CC17-FF17-43CF-B073-D9051465D5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EBE2DDC-0D14-44E6-A1AB-2EEC09507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8543D98-0AA2-43B4-B508-DC1DB7F3DC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89723C1D-9A1A-465B-8164-483BF54266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A6680484-5F73-4078-85C2-415205B1A4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BDBF1495-F621-9940-A195-CC5A95FD3E4B}"/>
              </a:ext>
            </a:extLst>
          </p:cNvPr>
          <p:cNvSpPr>
            <a:spLocks noGrp="1"/>
          </p:cNvSpPr>
          <p:nvPr>
            <p:ph type="title"/>
          </p:nvPr>
        </p:nvSpPr>
        <p:spPr>
          <a:xfrm>
            <a:off x="387927" y="1028701"/>
            <a:ext cx="3248863" cy="3020785"/>
          </a:xfrm>
        </p:spPr>
        <p:txBody>
          <a:bodyPr>
            <a:normAutofit/>
          </a:bodyPr>
          <a:lstStyle/>
          <a:p>
            <a:pPr algn="r"/>
            <a:r>
              <a:rPr lang="en-US" sz="3200">
                <a:solidFill>
                  <a:schemeClr val="bg1"/>
                </a:solidFill>
              </a:rPr>
              <a:t>Luật pháp và lời tiên tri</a:t>
            </a:r>
          </a:p>
        </p:txBody>
      </p:sp>
      <p:sp>
        <p:nvSpPr>
          <p:cNvPr id="3" name="Content Placeholder 2">
            <a:extLst>
              <a:ext uri="{FF2B5EF4-FFF2-40B4-BE49-F238E27FC236}">
                <a16:creationId xmlns:a16="http://schemas.microsoft.com/office/drawing/2014/main" id="{04652218-0B30-EF41-AF53-F938CC3BC357}"/>
              </a:ext>
            </a:extLst>
          </p:cNvPr>
          <p:cNvSpPr>
            <a:spLocks noGrp="1"/>
          </p:cNvSpPr>
          <p:nvPr>
            <p:ph idx="1"/>
          </p:nvPr>
        </p:nvSpPr>
        <p:spPr>
          <a:xfrm>
            <a:off x="4777409" y="1028702"/>
            <a:ext cx="6273972" cy="4843462"/>
          </a:xfrm>
        </p:spPr>
        <p:txBody>
          <a:bodyPr>
            <a:noAutofit/>
          </a:bodyPr>
          <a:lstStyle/>
          <a:p>
            <a:pPr>
              <a:buFont typeface="Wingdings" pitchFamily="2" charset="2"/>
              <a:buChar char="q"/>
            </a:pPr>
            <a:r>
              <a:rPr lang="en-US" sz="2800" dirty="0"/>
              <a:t> </a:t>
            </a:r>
            <a:r>
              <a:rPr lang="en-US" sz="2800" dirty="0" err="1"/>
              <a:t>Luật</a:t>
            </a:r>
            <a:r>
              <a:rPr lang="en-US" sz="2800" dirty="0"/>
              <a:t> </a:t>
            </a:r>
            <a:r>
              <a:rPr lang="en-US" sz="2800" dirty="0" err="1"/>
              <a:t>pháp</a:t>
            </a:r>
            <a:r>
              <a:rPr lang="en-US" sz="2800" dirty="0"/>
              <a:t> </a:t>
            </a:r>
            <a:r>
              <a:rPr lang="en-US" sz="2800" dirty="0" err="1"/>
              <a:t>ngăn</a:t>
            </a:r>
            <a:r>
              <a:rPr lang="en-US" sz="2800" dirty="0"/>
              <a:t> con </a:t>
            </a:r>
            <a:r>
              <a:rPr lang="en-US" sz="2800" dirty="0" err="1"/>
              <a:t>người</a:t>
            </a:r>
            <a:r>
              <a:rPr lang="en-US" sz="2800" dirty="0"/>
              <a:t> </a:t>
            </a:r>
            <a:r>
              <a:rPr lang="en-US" sz="2800" dirty="0" err="1"/>
              <a:t>khỏi</a:t>
            </a:r>
            <a:r>
              <a:rPr lang="en-US" sz="2800" dirty="0"/>
              <a:t> </a:t>
            </a:r>
            <a:r>
              <a:rPr lang="en-US" sz="2800" dirty="0" err="1"/>
              <a:t>phạm</a:t>
            </a:r>
            <a:r>
              <a:rPr lang="en-US" sz="2800" dirty="0"/>
              <a:t> </a:t>
            </a:r>
            <a:r>
              <a:rPr lang="en-US" sz="2800" dirty="0" err="1"/>
              <a:t>tội</a:t>
            </a:r>
            <a:r>
              <a:rPr lang="en-US" sz="2800" dirty="0"/>
              <a:t> </a:t>
            </a:r>
            <a:r>
              <a:rPr lang="en-US" sz="2800" dirty="0" err="1"/>
              <a:t>cùng</a:t>
            </a:r>
            <a:r>
              <a:rPr lang="en-US" sz="2800" dirty="0"/>
              <a:t> </a:t>
            </a:r>
            <a:r>
              <a:rPr lang="en-US" sz="2800" dirty="0" err="1"/>
              <a:t>Chúa</a:t>
            </a:r>
            <a:r>
              <a:rPr lang="en-US" sz="2800" dirty="0"/>
              <a:t> (</a:t>
            </a:r>
            <a:r>
              <a:rPr lang="en-US" sz="2800" dirty="0" err="1"/>
              <a:t>tiêu</a:t>
            </a:r>
            <a:r>
              <a:rPr lang="en-US" sz="2800" dirty="0"/>
              <a:t> </a:t>
            </a:r>
            <a:r>
              <a:rPr lang="en-US" sz="2800" dirty="0" err="1"/>
              <a:t>cực</a:t>
            </a:r>
            <a:r>
              <a:rPr lang="en-US" sz="2800" dirty="0"/>
              <a:t>)</a:t>
            </a:r>
          </a:p>
          <a:p>
            <a:pPr>
              <a:buFont typeface="Wingdings" pitchFamily="2" charset="2"/>
              <a:buChar char="q"/>
            </a:pPr>
            <a:r>
              <a:rPr lang="en-US" sz="2800" dirty="0"/>
              <a:t> </a:t>
            </a:r>
            <a:r>
              <a:rPr lang="en-US" sz="2800" dirty="0" err="1"/>
              <a:t>Lời</a:t>
            </a:r>
            <a:r>
              <a:rPr lang="en-US" sz="2800" dirty="0"/>
              <a:t> </a:t>
            </a:r>
            <a:r>
              <a:rPr lang="en-US" sz="2800" dirty="0" err="1"/>
              <a:t>tiên</a:t>
            </a:r>
            <a:r>
              <a:rPr lang="en-US" sz="2800" dirty="0"/>
              <a:t> tri </a:t>
            </a:r>
            <a:r>
              <a:rPr lang="en-US" sz="2800" dirty="0" err="1"/>
              <a:t>dạy</a:t>
            </a:r>
            <a:r>
              <a:rPr lang="en-US" sz="2800" dirty="0"/>
              <a:t> con </a:t>
            </a:r>
            <a:r>
              <a:rPr lang="en-US" sz="2800" dirty="0" err="1"/>
              <a:t>người</a:t>
            </a:r>
            <a:r>
              <a:rPr lang="en-US" sz="2800" dirty="0"/>
              <a:t> </a:t>
            </a:r>
            <a:r>
              <a:rPr lang="en-US" sz="2800" dirty="0" err="1"/>
              <a:t>sống</a:t>
            </a:r>
            <a:r>
              <a:rPr lang="en-US" sz="2800" dirty="0"/>
              <a:t> </a:t>
            </a:r>
            <a:r>
              <a:rPr lang="en-US" sz="2800" dirty="0" err="1"/>
              <a:t>khôn</a:t>
            </a:r>
            <a:r>
              <a:rPr lang="en-US" sz="2800" dirty="0"/>
              <a:t> </a:t>
            </a:r>
            <a:r>
              <a:rPr lang="en-US" sz="2800" dirty="0" err="1"/>
              <a:t>ngoan</a:t>
            </a:r>
            <a:r>
              <a:rPr lang="en-US" sz="2800" dirty="0"/>
              <a:t> </a:t>
            </a:r>
            <a:r>
              <a:rPr lang="en-US" sz="2800" dirty="0" err="1"/>
              <a:t>đẹp</a:t>
            </a:r>
            <a:r>
              <a:rPr lang="en-US" sz="2800" dirty="0"/>
              <a:t> </a:t>
            </a:r>
            <a:r>
              <a:rPr lang="en-US" sz="2800" dirty="0" err="1"/>
              <a:t>lòng</a:t>
            </a:r>
            <a:r>
              <a:rPr lang="en-US" sz="2800" dirty="0"/>
              <a:t> </a:t>
            </a:r>
            <a:r>
              <a:rPr lang="en-US" sz="2800" dirty="0" err="1"/>
              <a:t>Chúa</a:t>
            </a:r>
            <a:r>
              <a:rPr lang="en-US" sz="2800" dirty="0"/>
              <a:t> (</a:t>
            </a:r>
            <a:r>
              <a:rPr lang="en-US" sz="2800" dirty="0" err="1"/>
              <a:t>tích</a:t>
            </a:r>
            <a:r>
              <a:rPr lang="en-US" sz="2800" dirty="0"/>
              <a:t> </a:t>
            </a:r>
            <a:r>
              <a:rPr lang="en-US" sz="2800" dirty="0" err="1"/>
              <a:t>cực</a:t>
            </a:r>
            <a:r>
              <a:rPr lang="en-US" sz="2800" dirty="0"/>
              <a:t>)</a:t>
            </a:r>
          </a:p>
          <a:p>
            <a:endParaRPr lang="en-US" sz="2800" dirty="0"/>
          </a:p>
          <a:p>
            <a:r>
              <a:rPr lang="en-US" sz="2800" dirty="0" err="1"/>
              <a:t>Những</a:t>
            </a:r>
            <a:r>
              <a:rPr lang="en-US" sz="2800" dirty="0"/>
              <a:t> </a:t>
            </a:r>
            <a:r>
              <a:rPr lang="en-US" sz="2800" dirty="0" err="1"/>
              <a:t>lời</a:t>
            </a:r>
            <a:r>
              <a:rPr lang="en-US" sz="2800" dirty="0"/>
              <a:t> </a:t>
            </a:r>
            <a:r>
              <a:rPr lang="en-US" sz="2800" dirty="0" err="1"/>
              <a:t>dạy</a:t>
            </a:r>
            <a:r>
              <a:rPr lang="en-US" sz="2800" dirty="0"/>
              <a:t> </a:t>
            </a:r>
            <a:r>
              <a:rPr lang="en-US" sz="2800" dirty="0" err="1"/>
              <a:t>từ</a:t>
            </a:r>
            <a:r>
              <a:rPr lang="en-US" sz="2800" dirty="0"/>
              <a:t> </a:t>
            </a:r>
            <a:r>
              <a:rPr lang="en-US" sz="2800" dirty="0" err="1"/>
              <a:t>đầu</a:t>
            </a:r>
            <a:r>
              <a:rPr lang="en-US" sz="2800" dirty="0"/>
              <a:t> </a:t>
            </a:r>
            <a:r>
              <a:rPr lang="en-US" sz="2800" dirty="0" err="1"/>
              <a:t>đoạn</a:t>
            </a:r>
            <a:r>
              <a:rPr lang="en-US" sz="2800" dirty="0"/>
              <a:t> 5 </a:t>
            </a:r>
            <a:r>
              <a:rPr lang="en-US" sz="2800" dirty="0" err="1"/>
              <a:t>đến</a:t>
            </a:r>
            <a:r>
              <a:rPr lang="en-US" sz="2800" dirty="0"/>
              <a:t> </a:t>
            </a:r>
            <a:r>
              <a:rPr lang="en-US" sz="2800" dirty="0" err="1"/>
              <a:t>câu</a:t>
            </a:r>
            <a:r>
              <a:rPr lang="en-US" sz="2800" dirty="0"/>
              <a:t> </a:t>
            </a:r>
            <a:r>
              <a:rPr lang="en-US" sz="2800" dirty="0" err="1"/>
              <a:t>này</a:t>
            </a:r>
            <a:r>
              <a:rPr lang="en-US" sz="2800" dirty="0"/>
              <a:t> </a:t>
            </a:r>
            <a:r>
              <a:rPr lang="en-US" sz="2800" dirty="0" err="1"/>
              <a:t>được</a:t>
            </a:r>
            <a:r>
              <a:rPr lang="en-US" sz="2800" dirty="0"/>
              <a:t> </a:t>
            </a:r>
            <a:r>
              <a:rPr lang="en-US" sz="2800" dirty="0" err="1"/>
              <a:t>tóm</a:t>
            </a:r>
            <a:r>
              <a:rPr lang="en-US" sz="2800" dirty="0"/>
              <a:t> </a:t>
            </a:r>
            <a:r>
              <a:rPr lang="en-US" sz="2800" dirty="0" err="1"/>
              <a:t>lại</a:t>
            </a:r>
            <a:r>
              <a:rPr lang="en-US" sz="2800" dirty="0"/>
              <a:t> </a:t>
            </a:r>
            <a:r>
              <a:rPr lang="en-US" sz="2800" dirty="0" err="1"/>
              <a:t>bằng</a:t>
            </a:r>
            <a:r>
              <a:rPr lang="en-US" sz="2800" dirty="0"/>
              <a:t> </a:t>
            </a:r>
            <a:r>
              <a:rPr lang="en-US" sz="2800" dirty="0" err="1"/>
              <a:t>chữ</a:t>
            </a:r>
            <a:r>
              <a:rPr lang="en-US" sz="2800" dirty="0"/>
              <a:t>: “</a:t>
            </a:r>
            <a:r>
              <a:rPr lang="en-US" sz="2800" dirty="0" err="1"/>
              <a:t>Ấy</a:t>
            </a:r>
            <a:r>
              <a:rPr lang="en-US" sz="2800" dirty="0"/>
              <a:t> </a:t>
            </a:r>
            <a:r>
              <a:rPr lang="en-US" sz="2800" dirty="0" err="1"/>
              <a:t>Vậy</a:t>
            </a:r>
            <a:r>
              <a:rPr lang="en-US" sz="2800" dirty="0"/>
              <a:t>”</a:t>
            </a:r>
          </a:p>
        </p:txBody>
      </p:sp>
    </p:spTree>
    <p:extLst>
      <p:ext uri="{BB962C8B-B14F-4D97-AF65-F5344CB8AC3E}">
        <p14:creationId xmlns:p14="http://schemas.microsoft.com/office/powerpoint/2010/main" val="4128706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1897C-AF8C-1F45-A56F-E5E142AF86F4}"/>
              </a:ext>
            </a:extLst>
          </p:cNvPr>
          <p:cNvSpPr>
            <a:spLocks noGrp="1"/>
          </p:cNvSpPr>
          <p:nvPr>
            <p:ph type="title"/>
          </p:nvPr>
        </p:nvSpPr>
        <p:spPr>
          <a:xfrm>
            <a:off x="1371600" y="169164"/>
            <a:ext cx="10241280" cy="1234440"/>
          </a:xfrm>
        </p:spPr>
        <p:txBody>
          <a:bodyPr/>
          <a:lstStyle/>
          <a:p>
            <a:r>
              <a:rPr lang="en-US" dirty="0" err="1"/>
              <a:t>Điều</a:t>
            </a:r>
            <a:r>
              <a:rPr lang="en-US" dirty="0"/>
              <a:t> </a:t>
            </a:r>
            <a:r>
              <a:rPr lang="en-US" dirty="0" err="1"/>
              <a:t>tÓM</a:t>
            </a:r>
            <a:r>
              <a:rPr lang="en-US" dirty="0"/>
              <a:t> TẮT “</a:t>
            </a:r>
            <a:r>
              <a:rPr lang="en-US" dirty="0" err="1"/>
              <a:t>Ấy</a:t>
            </a:r>
            <a:r>
              <a:rPr lang="en-US" dirty="0"/>
              <a:t> </a:t>
            </a:r>
            <a:r>
              <a:rPr lang="en-US" dirty="0" err="1"/>
              <a:t>Vậy</a:t>
            </a:r>
            <a:r>
              <a:rPr lang="en-US" dirty="0"/>
              <a:t>” </a:t>
            </a:r>
          </a:p>
        </p:txBody>
      </p:sp>
      <p:sp>
        <p:nvSpPr>
          <p:cNvPr id="3" name="Content Placeholder 2">
            <a:extLst>
              <a:ext uri="{FF2B5EF4-FFF2-40B4-BE49-F238E27FC236}">
                <a16:creationId xmlns:a16="http://schemas.microsoft.com/office/drawing/2014/main" id="{DFE73572-BCF7-2B43-8B85-8A979B38DEC6}"/>
              </a:ext>
            </a:extLst>
          </p:cNvPr>
          <p:cNvSpPr>
            <a:spLocks noGrp="1"/>
          </p:cNvSpPr>
          <p:nvPr>
            <p:ph idx="1"/>
          </p:nvPr>
        </p:nvSpPr>
        <p:spPr>
          <a:xfrm>
            <a:off x="741405" y="1753918"/>
            <a:ext cx="11195222" cy="4387390"/>
          </a:xfrm>
        </p:spPr>
        <p:txBody>
          <a:bodyPr>
            <a:noAutofit/>
          </a:bodyPr>
          <a:lstStyle/>
          <a:p>
            <a:pPr marL="914400" lvl="1" indent="-457200">
              <a:buFont typeface="+mj-lt"/>
              <a:buAutoNum type="arabicPeriod"/>
            </a:pPr>
            <a:r>
              <a:rPr lang="vi-VN" sz="2400" dirty="0"/>
              <a:t>Nếu bạn không muốn gây thù oán: Đừng giận dữ với người khác.</a:t>
            </a:r>
          </a:p>
          <a:p>
            <a:pPr marL="914400" lvl="1" indent="-457200">
              <a:buFont typeface="+mj-lt"/>
              <a:buAutoNum type="arabicPeriod"/>
            </a:pPr>
            <a:r>
              <a:rPr lang="vi-VN" sz="2400" dirty="0"/>
              <a:t>Nếu bạn muốn được tha thứ: Hãy tha thứ cho người khác.</a:t>
            </a:r>
          </a:p>
          <a:p>
            <a:pPr marL="914400" lvl="1" indent="-457200">
              <a:buFont typeface="+mj-lt"/>
              <a:buAutoNum type="arabicPeriod"/>
            </a:pPr>
            <a:r>
              <a:rPr lang="vi-VN" sz="2400" dirty="0"/>
              <a:t>Nếu bạn muốn thêm bạn bớt thù: Yêu kẻ ghét mình</a:t>
            </a:r>
          </a:p>
          <a:p>
            <a:pPr marL="914400" lvl="1" indent="-457200">
              <a:buFont typeface="+mj-lt"/>
              <a:buAutoNum type="arabicPeriod"/>
            </a:pPr>
            <a:r>
              <a:rPr lang="vi-VN" sz="2400" dirty="0"/>
              <a:t>Nếu bạn muốn được chung thuỷ: Hãy chung thuỷ với vợ hay chồng bạn.</a:t>
            </a:r>
          </a:p>
          <a:p>
            <a:pPr marL="914400" lvl="1" indent="-457200">
              <a:buFont typeface="+mj-lt"/>
              <a:buAutoNum type="arabicPeriod"/>
            </a:pPr>
            <a:r>
              <a:rPr lang="vi-VN" sz="2400" dirty="0"/>
              <a:t>Nếu bạn muốn được sống hoà thuận: Hãy giãi hoà với mọi người</a:t>
            </a:r>
          </a:p>
          <a:p>
            <a:pPr marL="914400" lvl="1" indent="-457200">
              <a:buFont typeface="+mj-lt"/>
              <a:buAutoNum type="arabicPeriod"/>
            </a:pPr>
            <a:r>
              <a:rPr lang="vi-VN" sz="2400" dirty="0"/>
              <a:t>Nếu bạn không muốn bị báo trả: Hãy đối xử đầy ân điển với mọi người</a:t>
            </a:r>
          </a:p>
          <a:p>
            <a:pPr marL="914400" lvl="1" indent="-457200">
              <a:buFont typeface="+mj-lt"/>
              <a:buAutoNum type="arabicPeriod"/>
            </a:pPr>
            <a:r>
              <a:rPr lang="vi-VN" sz="2400" dirty="0"/>
              <a:t>Nếu bạn muốn nghe những lời tích cực: Hãy khích lệ anh em mình</a:t>
            </a:r>
            <a:endParaRPr lang="en-US" sz="2400" dirty="0"/>
          </a:p>
          <a:p>
            <a:pPr marL="914400" lvl="1" indent="-457200">
              <a:buFont typeface="+mj-lt"/>
              <a:buAutoNum type="arabicPeriod"/>
            </a:pPr>
            <a:r>
              <a:rPr lang="en-US" sz="2400" dirty="0" err="1"/>
              <a:t>Nếu</a:t>
            </a:r>
            <a:r>
              <a:rPr lang="en-US" sz="2400" dirty="0"/>
              <a:t> </a:t>
            </a:r>
            <a:r>
              <a:rPr lang="en-US" sz="2400" dirty="0" err="1"/>
              <a:t>bạn</a:t>
            </a:r>
            <a:r>
              <a:rPr lang="en-US" sz="2400" dirty="0"/>
              <a:t> </a:t>
            </a:r>
            <a:r>
              <a:rPr lang="en-US" sz="2400" dirty="0" err="1"/>
              <a:t>không</a:t>
            </a:r>
            <a:r>
              <a:rPr lang="en-US" sz="2400" dirty="0"/>
              <a:t> </a:t>
            </a:r>
            <a:r>
              <a:rPr lang="en-US" sz="2400" dirty="0" err="1"/>
              <a:t>muốn</a:t>
            </a:r>
            <a:r>
              <a:rPr lang="en-US" sz="2400" dirty="0"/>
              <a:t> </a:t>
            </a:r>
            <a:r>
              <a:rPr lang="en-US" sz="2400" dirty="0" err="1"/>
              <a:t>bị</a:t>
            </a:r>
            <a:r>
              <a:rPr lang="en-US" sz="2400" dirty="0"/>
              <a:t> </a:t>
            </a:r>
            <a:r>
              <a:rPr lang="en-US" sz="2400" dirty="0" err="1"/>
              <a:t>xét</a:t>
            </a:r>
            <a:r>
              <a:rPr lang="en-US" sz="2400" dirty="0"/>
              <a:t> </a:t>
            </a:r>
            <a:r>
              <a:rPr lang="en-US" sz="2400" dirty="0" err="1"/>
              <a:t>đoán</a:t>
            </a:r>
            <a:r>
              <a:rPr lang="en-US" sz="2400" dirty="0"/>
              <a:t>: </a:t>
            </a:r>
            <a:r>
              <a:rPr lang="en-US" sz="2400" dirty="0" err="1"/>
              <a:t>Đừng</a:t>
            </a:r>
            <a:r>
              <a:rPr lang="en-US" sz="2400" dirty="0"/>
              <a:t> </a:t>
            </a:r>
            <a:r>
              <a:rPr lang="en-US" sz="2400" dirty="0" err="1"/>
              <a:t>đoán</a:t>
            </a:r>
            <a:r>
              <a:rPr lang="en-US" sz="2400" dirty="0"/>
              <a:t> </a:t>
            </a:r>
            <a:r>
              <a:rPr lang="en-US" sz="2400" dirty="0" err="1"/>
              <a:t>xét</a:t>
            </a:r>
            <a:r>
              <a:rPr lang="en-US" sz="2400" dirty="0"/>
              <a:t> </a:t>
            </a:r>
            <a:r>
              <a:rPr lang="en-US" sz="2400" dirty="0" err="1"/>
              <a:t>người</a:t>
            </a:r>
            <a:r>
              <a:rPr lang="en-US" sz="2400" dirty="0"/>
              <a:t> </a:t>
            </a:r>
            <a:r>
              <a:rPr lang="en-US" sz="2400" dirty="0" err="1"/>
              <a:t>khác</a:t>
            </a:r>
            <a:endParaRPr lang="vi-VN" sz="2400" dirty="0"/>
          </a:p>
        </p:txBody>
      </p:sp>
    </p:spTree>
    <p:extLst>
      <p:ext uri="{BB962C8B-B14F-4D97-AF65-F5344CB8AC3E}">
        <p14:creationId xmlns:p14="http://schemas.microsoft.com/office/powerpoint/2010/main" val="3520043042"/>
      </p:ext>
    </p:extLst>
  </p:cSld>
  <p:clrMapOvr>
    <a:masterClrMapping/>
  </p:clrMapOvr>
</p:sld>
</file>

<file path=ppt/theme/theme1.xml><?xml version="1.0" encoding="utf-8"?>
<a:theme xmlns:a="http://schemas.openxmlformats.org/drawingml/2006/main" name="GradientRiseVTI">
  <a:themeElements>
    <a:clrScheme name="AnalogousFromLightSeedLeftStep">
      <a:dk1>
        <a:srgbClr val="000000"/>
      </a:dk1>
      <a:lt1>
        <a:srgbClr val="FFFFFF"/>
      </a:lt1>
      <a:dk2>
        <a:srgbClr val="233A3D"/>
      </a:dk2>
      <a:lt2>
        <a:srgbClr val="E8E5E2"/>
      </a:lt2>
      <a:accent1>
        <a:srgbClr val="8EA6C2"/>
      </a:accent1>
      <a:accent2>
        <a:srgbClr val="79AAB1"/>
      </a:accent2>
      <a:accent3>
        <a:srgbClr val="81AA9E"/>
      </a:accent3>
      <a:accent4>
        <a:srgbClr val="77AF88"/>
      </a:accent4>
      <a:accent5>
        <a:srgbClr val="86AB81"/>
      </a:accent5>
      <a:accent6>
        <a:srgbClr val="91A974"/>
      </a:accent6>
      <a:hlink>
        <a:srgbClr val="9A7E5D"/>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5185</TotalTime>
  <Words>3099</Words>
  <Application>Microsoft Macintosh PowerPoint</Application>
  <PresentationFormat>Widescreen</PresentationFormat>
  <Paragraphs>215</Paragraphs>
  <Slides>27</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Avenir Next LT Pro</vt:lpstr>
      <vt:lpstr>Calibri</vt:lpstr>
      <vt:lpstr>Cambria</vt:lpstr>
      <vt:lpstr>Wingdings</vt:lpstr>
      <vt:lpstr>GradientRiseVTI</vt:lpstr>
      <vt:lpstr>Bài 7: Trổi hơn sự khôn ngoan</vt:lpstr>
      <vt:lpstr>22.Tương giao thân mật (Tình phụ tử)</vt:lpstr>
      <vt:lpstr>MA-THI-Ơ 7:7-11</vt:lpstr>
      <vt:lpstr>Hãy xin- hãy tìm- hãy gõ cửa</vt:lpstr>
      <vt:lpstr>Tình yêu của cha thiên thượng</vt:lpstr>
      <vt:lpstr>23. LÒNG TỐT  (Ở Hiền Gặp Lành)</vt:lpstr>
      <vt:lpstr>MA-THI-Ơ 7:12</vt:lpstr>
      <vt:lpstr>Luật pháp và lời tiên tri</vt:lpstr>
      <vt:lpstr>Điều tÓM TẮT “Ấy Vậy” </vt:lpstr>
      <vt:lpstr>LUẬT CHÚA tích cực HƠN </vt:lpstr>
      <vt:lpstr>24. Sự TỈNH THỨC (phân biệt tốt xấu)</vt:lpstr>
      <vt:lpstr>MA-THI-Ơ 7:15-20</vt:lpstr>
      <vt:lpstr>"Hãy coi chừng tiên tri giả, là những kẻ mang lốt chiên đến cùng các ngươi, song bề trong thật là muông sói hay cắn xé”</vt:lpstr>
      <vt:lpstr>Lẻ Thật</vt:lpstr>
      <vt:lpstr>Làm sao PHÂN BIỆT TRƯỚC khi quá trể</vt:lpstr>
      <vt:lpstr>Áp dụng</vt:lpstr>
      <vt:lpstr>24. Sự vâng lời </vt:lpstr>
      <vt:lpstr>MA-THI-Ơ 7: 21-23</vt:lpstr>
      <vt:lpstr>Lẻ Thật</vt:lpstr>
      <vt:lpstr>Kết luận bằng Hành động: SỰ VÂNG LỜI</vt:lpstr>
      <vt:lpstr>MA-THI-Ơ 7: 24-27</vt:lpstr>
      <vt:lpstr>VÂNG LỜI LÀ MỘT QUYẾT ĐỊNH</vt:lpstr>
      <vt:lpstr>Lượng giá sự vâng lời của bạn</vt:lpstr>
      <vt:lpstr>PowerPoint Presentation</vt:lpstr>
      <vt:lpstr>PowerPoint Presentation</vt:lpstr>
      <vt:lpstr>PowerPoint Presentation</vt:lpstr>
      <vt:lpstr>CÂU HỎI SUY NGHIỆM</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Trổi hơn sự khôn ngoan</dc:title>
  <dc:subject/>
  <dc:creator>Janice Nguyen</dc:creator>
  <cp:keywords/>
  <dc:description/>
  <cp:lastModifiedBy>Janice Nguyen</cp:lastModifiedBy>
  <cp:revision>3</cp:revision>
  <dcterms:created xsi:type="dcterms:W3CDTF">2021-10-26T23:48:57Z</dcterms:created>
  <dcterms:modified xsi:type="dcterms:W3CDTF">2021-11-15T12:33:17Z</dcterms:modified>
  <cp:category/>
</cp:coreProperties>
</file>