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3"/>
  </p:notesMasterIdLst>
  <p:sldIdLst>
    <p:sldId id="256" r:id="rId2"/>
    <p:sldId id="270" r:id="rId3"/>
    <p:sldId id="272" r:id="rId4"/>
    <p:sldId id="271" r:id="rId5"/>
    <p:sldId id="279" r:id="rId6"/>
    <p:sldId id="280" r:id="rId7"/>
    <p:sldId id="257" r:id="rId8"/>
    <p:sldId id="258" r:id="rId9"/>
    <p:sldId id="282" r:id="rId10"/>
    <p:sldId id="259" r:id="rId11"/>
    <p:sldId id="283" r:id="rId12"/>
    <p:sldId id="281" r:id="rId13"/>
    <p:sldId id="284" r:id="rId14"/>
    <p:sldId id="274" r:id="rId15"/>
    <p:sldId id="273" r:id="rId16"/>
    <p:sldId id="260" r:id="rId17"/>
    <p:sldId id="275" r:id="rId18"/>
    <p:sldId id="269" r:id="rId19"/>
    <p:sldId id="261" r:id="rId20"/>
    <p:sldId id="268" r:id="rId21"/>
    <p:sldId id="277" r:id="rId22"/>
    <p:sldId id="263" r:id="rId23"/>
    <p:sldId id="276" r:id="rId24"/>
    <p:sldId id="278" r:id="rId25"/>
    <p:sldId id="265" r:id="rId26"/>
    <p:sldId id="266" r:id="rId27"/>
    <p:sldId id="267" r:id="rId28"/>
    <p:sldId id="285" r:id="rId29"/>
    <p:sldId id="264" r:id="rId30"/>
    <p:sldId id="286" r:id="rId31"/>
    <p:sldId id="287"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644"/>
    <p:restoredTop sz="84422"/>
  </p:normalViewPr>
  <p:slideViewPr>
    <p:cSldViewPr snapToGrid="0" snapToObjects="1">
      <p:cViewPr varScale="1">
        <p:scale>
          <a:sx n="107" d="100"/>
          <a:sy n="107" d="100"/>
        </p:scale>
        <p:origin x="89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93C417-5CE0-4348-A1EF-DFC2E419D628}" type="datetimeFigureOut">
              <a:rPr lang="en-US" smtClean="0"/>
              <a:t>11/18/21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A3C727-99EF-1546-B9AA-EC61DDB2E31F}" type="slidenum">
              <a:rPr lang="en-US" smtClean="0"/>
              <a:t>‹#›</a:t>
            </a:fld>
            <a:endParaRPr lang="en-US"/>
          </a:p>
        </p:txBody>
      </p:sp>
    </p:spTree>
    <p:extLst>
      <p:ext uri="{BB962C8B-B14F-4D97-AF65-F5344CB8AC3E}">
        <p14:creationId xmlns:p14="http://schemas.microsoft.com/office/powerpoint/2010/main" val="718137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vietchristian.com/kinhthanh/forward.asp?btt/48/5:23"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vietchristian.com/kinhthanh/forward.asp?btt/48/5:23"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8" Type="http://schemas.openxmlformats.org/officeDocument/2006/relationships/hyperlink" Target="https://vietchristian.com/kinhthanh/forward.asp?btt/45/13:10" TargetMode="External"/><Relationship Id="rId3" Type="http://schemas.openxmlformats.org/officeDocument/2006/relationships/hyperlink" Target="https://vietchristian.com/kinhthanh/forward.asp?btt/45/13:5" TargetMode="External"/><Relationship Id="rId7" Type="http://schemas.openxmlformats.org/officeDocument/2006/relationships/hyperlink" Target="https://vietchristian.com/kinhthanh/forward.asp?btt/45/13:9" TargetMode="External"/><Relationship Id="rId2" Type="http://schemas.openxmlformats.org/officeDocument/2006/relationships/slide" Target="../slides/slide30.xml"/><Relationship Id="rId1" Type="http://schemas.openxmlformats.org/officeDocument/2006/relationships/notesMaster" Target="../notesMasters/notesMaster1.xml"/><Relationship Id="rId6" Type="http://schemas.openxmlformats.org/officeDocument/2006/relationships/hyperlink" Target="https://vietchristian.com/kinhthanh/forward.asp?btt/45/13:8" TargetMode="External"/><Relationship Id="rId5" Type="http://schemas.openxmlformats.org/officeDocument/2006/relationships/hyperlink" Target="https://vietchristian.com/kinhthanh/forward.asp?btt/45/13:7" TargetMode="External"/><Relationship Id="rId4" Type="http://schemas.openxmlformats.org/officeDocument/2006/relationships/hyperlink" Target="https://vietchristian.com/kinhthanh/forward.asp?btt/45/13:6"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vietchristian.com/kinhthanh/forward.asp?btt/59/2:5"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vietchristian.com/kinhthanh/forward.asp?btt/59/2:5"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A3C727-99EF-1546-B9AA-EC61DDB2E31F}" type="slidenum">
              <a:rPr lang="en-US" smtClean="0"/>
              <a:t>2</a:t>
            </a:fld>
            <a:endParaRPr lang="en-US"/>
          </a:p>
        </p:txBody>
      </p:sp>
    </p:spTree>
    <p:extLst>
      <p:ext uri="{BB962C8B-B14F-4D97-AF65-F5344CB8AC3E}">
        <p14:creationId xmlns:p14="http://schemas.microsoft.com/office/powerpoint/2010/main" val="22214909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sz="1200" dirty="0">
                <a:solidFill>
                  <a:srgbClr val="00B050"/>
                </a:solidFill>
                <a:latin typeface="Bradley Hand" pitchFamily="2" charset="77"/>
              </a:rPr>
              <a:t>ĐTL </a:t>
            </a:r>
            <a:r>
              <a:rPr lang="en-US" sz="1200" dirty="0" err="1">
                <a:solidFill>
                  <a:srgbClr val="00B050"/>
                </a:solidFill>
                <a:latin typeface="Bradley Hand" pitchFamily="2" charset="77"/>
              </a:rPr>
              <a:t>chọn</a:t>
            </a:r>
            <a:r>
              <a:rPr lang="en-US" sz="1200" dirty="0">
                <a:solidFill>
                  <a:srgbClr val="00B050"/>
                </a:solidFill>
                <a:latin typeface="Bradley Hand" pitchFamily="2" charset="77"/>
              </a:rPr>
              <a:t> </a:t>
            </a:r>
            <a:r>
              <a:rPr lang="en-US" sz="1200" dirty="0" err="1">
                <a:solidFill>
                  <a:srgbClr val="00B050"/>
                </a:solidFill>
                <a:latin typeface="Bradley Hand" pitchFamily="2" charset="77"/>
              </a:rPr>
              <a:t>theo</a:t>
            </a:r>
            <a:r>
              <a:rPr lang="en-US" sz="1200" dirty="0">
                <a:solidFill>
                  <a:srgbClr val="00B050"/>
                </a:solidFill>
                <a:latin typeface="Bradley Hand" pitchFamily="2" charset="77"/>
              </a:rPr>
              <a:t> </a:t>
            </a:r>
            <a:r>
              <a:rPr lang="en-US" sz="1200" dirty="0" err="1">
                <a:solidFill>
                  <a:srgbClr val="00B050"/>
                </a:solidFill>
                <a:latin typeface="Bradley Hand" pitchFamily="2" charset="77"/>
              </a:rPr>
              <a:t>ý</a:t>
            </a:r>
            <a:r>
              <a:rPr lang="en-US" sz="1200" dirty="0">
                <a:solidFill>
                  <a:srgbClr val="00B050"/>
                </a:solidFill>
                <a:latin typeface="Bradley Hand" pitchFamily="2" charset="77"/>
              </a:rPr>
              <a:t> </a:t>
            </a:r>
            <a:r>
              <a:rPr lang="en-US" sz="1200" dirty="0" err="1">
                <a:solidFill>
                  <a:srgbClr val="00B050"/>
                </a:solidFill>
                <a:latin typeface="Bradley Hand" pitchFamily="2" charset="77"/>
              </a:rPr>
              <a:t>Ngài</a:t>
            </a:r>
            <a:r>
              <a:rPr lang="en-US" sz="1200" dirty="0">
                <a:solidFill>
                  <a:srgbClr val="00B050"/>
                </a:solidFill>
                <a:latin typeface="Bradley Hand" pitchFamily="2" charset="77"/>
              </a:rPr>
              <a:t>. </a:t>
            </a:r>
            <a:r>
              <a:rPr lang="en-US" sz="1200" dirty="0" err="1">
                <a:solidFill>
                  <a:srgbClr val="00B050"/>
                </a:solidFill>
                <a:latin typeface="Bradley Hand" pitchFamily="2" charset="77"/>
              </a:rPr>
              <a:t>Chúng</a:t>
            </a:r>
            <a:r>
              <a:rPr lang="en-US" sz="1200" dirty="0">
                <a:solidFill>
                  <a:srgbClr val="00B050"/>
                </a:solidFill>
                <a:latin typeface="Bradley Hand" pitchFamily="2" charset="77"/>
              </a:rPr>
              <a:t> ta </a:t>
            </a:r>
            <a:r>
              <a:rPr lang="en-US" sz="1200" dirty="0" err="1">
                <a:solidFill>
                  <a:srgbClr val="00B050"/>
                </a:solidFill>
                <a:latin typeface="Bradley Hand" pitchFamily="2" charset="77"/>
              </a:rPr>
              <a:t>không</a:t>
            </a:r>
            <a:r>
              <a:rPr lang="en-US" sz="1200" dirty="0">
                <a:solidFill>
                  <a:srgbClr val="00B050"/>
                </a:solidFill>
                <a:latin typeface="Bradley Hand" pitchFamily="2" charset="77"/>
              </a:rPr>
              <a:t> </a:t>
            </a:r>
            <a:r>
              <a:rPr lang="en-US" sz="1200" dirty="0" err="1">
                <a:solidFill>
                  <a:srgbClr val="00B050"/>
                </a:solidFill>
                <a:latin typeface="Bradley Hand" pitchFamily="2" charset="77"/>
              </a:rPr>
              <a:t>muốn</a:t>
            </a:r>
            <a:r>
              <a:rPr lang="en-US" sz="1200" dirty="0">
                <a:solidFill>
                  <a:srgbClr val="00B050"/>
                </a:solidFill>
                <a:latin typeface="Bradley Hand" pitchFamily="2" charset="77"/>
              </a:rPr>
              <a:t> </a:t>
            </a:r>
            <a:r>
              <a:rPr lang="en-US" sz="1200" dirty="0" err="1">
                <a:solidFill>
                  <a:srgbClr val="00B050"/>
                </a:solidFill>
                <a:latin typeface="Bradley Hand" pitchFamily="2" charset="77"/>
              </a:rPr>
              <a:t>mà</a:t>
            </a:r>
            <a:r>
              <a:rPr lang="en-US" sz="1200" dirty="0">
                <a:solidFill>
                  <a:srgbClr val="00B050"/>
                </a:solidFill>
                <a:latin typeface="Bradley Hand" pitchFamily="2" charset="77"/>
              </a:rPr>
              <a:t> </a:t>
            </a:r>
            <a:r>
              <a:rPr lang="en-US" sz="1200" dirty="0" err="1">
                <a:solidFill>
                  <a:srgbClr val="00B050"/>
                </a:solidFill>
                <a:latin typeface="Bradley Hand" pitchFamily="2" charset="77"/>
              </a:rPr>
              <a:t>được</a:t>
            </a:r>
            <a:r>
              <a:rPr lang="en-US" sz="1200" dirty="0">
                <a:solidFill>
                  <a:srgbClr val="00B050"/>
                </a:solidFill>
                <a:latin typeface="Bradley Hand" pitchFamily="2" charset="77"/>
              </a:rPr>
              <a:t>. </a:t>
            </a:r>
            <a:r>
              <a:rPr lang="en-US" sz="1200" dirty="0" err="1">
                <a:solidFill>
                  <a:srgbClr val="00B050"/>
                </a:solidFill>
                <a:latin typeface="Bradley Hand" pitchFamily="2" charset="77"/>
              </a:rPr>
              <a:t>Cũng</a:t>
            </a:r>
            <a:r>
              <a:rPr lang="en-US" sz="1200" dirty="0">
                <a:solidFill>
                  <a:srgbClr val="00B050"/>
                </a:solidFill>
                <a:latin typeface="Bradley Hand" pitchFamily="2" charset="77"/>
              </a:rPr>
              <a:t> </a:t>
            </a:r>
            <a:r>
              <a:rPr lang="en-US" sz="1200" dirty="0" err="1">
                <a:solidFill>
                  <a:srgbClr val="00B050"/>
                </a:solidFill>
                <a:latin typeface="Bradley Hand" pitchFamily="2" charset="77"/>
              </a:rPr>
              <a:t>không</a:t>
            </a:r>
            <a:r>
              <a:rPr lang="en-US" sz="1200" dirty="0">
                <a:solidFill>
                  <a:srgbClr val="00B050"/>
                </a:solidFill>
                <a:latin typeface="Bradley Hand" pitchFamily="2" charset="77"/>
              </a:rPr>
              <a:t> </a:t>
            </a:r>
            <a:r>
              <a:rPr lang="en-US" sz="1200" dirty="0" err="1">
                <a:solidFill>
                  <a:srgbClr val="00B050"/>
                </a:solidFill>
                <a:latin typeface="Bradley Hand" pitchFamily="2" charset="77"/>
              </a:rPr>
              <a:t>phải</a:t>
            </a:r>
            <a:r>
              <a:rPr lang="en-US" sz="1200" dirty="0">
                <a:solidFill>
                  <a:srgbClr val="00B050"/>
                </a:solidFill>
                <a:latin typeface="Bradley Hand" pitchFamily="2" charset="77"/>
              </a:rPr>
              <a:t> </a:t>
            </a:r>
            <a:r>
              <a:rPr lang="en-US" sz="1200" dirty="0" err="1">
                <a:solidFill>
                  <a:srgbClr val="00B050"/>
                </a:solidFill>
                <a:latin typeface="Bradley Hand" pitchFamily="2" charset="77"/>
              </a:rPr>
              <a:t>là</a:t>
            </a:r>
            <a:r>
              <a:rPr lang="en-US" sz="1200" dirty="0">
                <a:solidFill>
                  <a:srgbClr val="00B050"/>
                </a:solidFill>
                <a:latin typeface="Bradley Hand" pitchFamily="2" charset="77"/>
              </a:rPr>
              <a:t> </a:t>
            </a:r>
            <a:r>
              <a:rPr lang="en-US" sz="1200" dirty="0" err="1">
                <a:solidFill>
                  <a:srgbClr val="00B050"/>
                </a:solidFill>
                <a:latin typeface="Bradley Hand" pitchFamily="2" charset="77"/>
              </a:rPr>
              <a:t>phần</a:t>
            </a:r>
            <a:r>
              <a:rPr lang="en-US" sz="1200" dirty="0">
                <a:solidFill>
                  <a:srgbClr val="00B050"/>
                </a:solidFill>
                <a:latin typeface="Bradley Hand" pitchFamily="2" charset="77"/>
              </a:rPr>
              <a:t> </a:t>
            </a:r>
            <a:r>
              <a:rPr lang="en-US" sz="1200" dirty="0" err="1">
                <a:solidFill>
                  <a:srgbClr val="00B050"/>
                </a:solidFill>
                <a:latin typeface="Bradley Hand" pitchFamily="2" charset="77"/>
              </a:rPr>
              <a:t>thưởng</a:t>
            </a:r>
            <a:r>
              <a:rPr lang="en-US" sz="1200" dirty="0">
                <a:solidFill>
                  <a:srgbClr val="00B050"/>
                </a:solidFill>
                <a:latin typeface="Bradley Hand" pitchFamily="2" charset="77"/>
              </a:rPr>
              <a:t>.</a:t>
            </a:r>
          </a:p>
          <a:p>
            <a:pPr marL="228600" indent="-228600">
              <a:buAutoNum type="arabicPeriod"/>
            </a:pPr>
            <a:endParaRPr lang="en-US" sz="1200" dirty="0">
              <a:solidFill>
                <a:srgbClr val="00B050"/>
              </a:solidFill>
              <a:latin typeface="Bradley Hand" pitchFamily="2" charset="77"/>
            </a:endParaRPr>
          </a:p>
          <a:p>
            <a:endParaRPr lang="en-US" sz="1200" dirty="0">
              <a:solidFill>
                <a:srgbClr val="00B050"/>
              </a:solidFill>
              <a:latin typeface="Bradley Hand" pitchFamily="2" charset="77"/>
            </a:endParaRPr>
          </a:p>
          <a:p>
            <a:endParaRPr lang="en-US" dirty="0"/>
          </a:p>
        </p:txBody>
      </p:sp>
      <p:sp>
        <p:nvSpPr>
          <p:cNvPr id="4" name="Slide Number Placeholder 3"/>
          <p:cNvSpPr>
            <a:spLocks noGrp="1"/>
          </p:cNvSpPr>
          <p:nvPr>
            <p:ph type="sldNum" sz="quarter" idx="5"/>
          </p:nvPr>
        </p:nvSpPr>
        <p:spPr/>
        <p:txBody>
          <a:bodyPr/>
          <a:lstStyle/>
          <a:p>
            <a:fld id="{8FA3C727-99EF-1546-B9AA-EC61DDB2E31F}" type="slidenum">
              <a:rPr lang="en-US" smtClean="0"/>
              <a:t>18</a:t>
            </a:fld>
            <a:endParaRPr lang="en-US"/>
          </a:p>
        </p:txBody>
      </p:sp>
    </p:spTree>
    <p:extLst>
      <p:ext uri="{BB962C8B-B14F-4D97-AF65-F5344CB8AC3E}">
        <p14:creationId xmlns:p14="http://schemas.microsoft.com/office/powerpoint/2010/main" val="10020447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err="1"/>
              <a:t>Các</a:t>
            </a:r>
            <a:r>
              <a:rPr lang="en-US" dirty="0"/>
              <a:t> chi </a:t>
            </a:r>
            <a:r>
              <a:rPr lang="en-US" dirty="0" err="1"/>
              <a:t>thể</a:t>
            </a:r>
            <a:r>
              <a:rPr lang="en-US" dirty="0"/>
              <a:t> </a:t>
            </a:r>
            <a:r>
              <a:rPr lang="en-US" dirty="0" err="1"/>
              <a:t>gắn</a:t>
            </a:r>
            <a:r>
              <a:rPr lang="en-US" dirty="0"/>
              <a:t> </a:t>
            </a:r>
            <a:r>
              <a:rPr lang="en-US" dirty="0" err="1"/>
              <a:t>kết</a:t>
            </a:r>
            <a:r>
              <a:rPr lang="en-US" dirty="0"/>
              <a:t> </a:t>
            </a:r>
            <a:r>
              <a:rPr lang="en-US" dirty="0" err="1"/>
              <a:t>để</a:t>
            </a:r>
            <a:r>
              <a:rPr lang="en-US" dirty="0"/>
              <a:t> </a:t>
            </a:r>
            <a:r>
              <a:rPr lang="en-US" dirty="0" err="1"/>
              <a:t>hổ</a:t>
            </a:r>
            <a:r>
              <a:rPr lang="en-US" dirty="0"/>
              <a:t> </a:t>
            </a:r>
            <a:r>
              <a:rPr lang="en-US" dirty="0" err="1"/>
              <a:t>trợ</a:t>
            </a:r>
            <a:r>
              <a:rPr lang="en-US" dirty="0"/>
              <a:t> </a:t>
            </a:r>
            <a:r>
              <a:rPr lang="en-US" dirty="0" err="1"/>
              <a:t>cùng</a:t>
            </a:r>
            <a:r>
              <a:rPr lang="en-US" dirty="0"/>
              <a:t> </a:t>
            </a:r>
            <a:r>
              <a:rPr lang="en-US" dirty="0" err="1"/>
              <a:t>nhận</a:t>
            </a:r>
            <a:r>
              <a:rPr lang="en-US" dirty="0"/>
              <a:t> </a:t>
            </a:r>
            <a:r>
              <a:rPr lang="en-US" dirty="0" err="1"/>
              <a:t>phước</a:t>
            </a:r>
            <a:r>
              <a:rPr lang="en-US" dirty="0"/>
              <a:t> </a:t>
            </a:r>
            <a:r>
              <a:rPr lang="en-US" dirty="0" err="1"/>
              <a:t>hạnh</a:t>
            </a:r>
            <a:r>
              <a:rPr lang="en-US" dirty="0"/>
              <a:t> </a:t>
            </a:r>
            <a:r>
              <a:rPr lang="en-US" dirty="0" err="1"/>
              <a:t>và</a:t>
            </a:r>
            <a:r>
              <a:rPr lang="en-US" dirty="0"/>
              <a:t> </a:t>
            </a:r>
            <a:r>
              <a:rPr lang="en-US" dirty="0" err="1"/>
              <a:t>sự</a:t>
            </a:r>
            <a:r>
              <a:rPr lang="en-US" dirty="0"/>
              <a:t> </a:t>
            </a:r>
            <a:r>
              <a:rPr lang="en-US" dirty="0" err="1"/>
              <a:t>đau</a:t>
            </a:r>
            <a:r>
              <a:rPr lang="en-US" dirty="0"/>
              <a:t> </a:t>
            </a:r>
            <a:r>
              <a:rPr lang="en-US" dirty="0" err="1"/>
              <a:t>khổ</a:t>
            </a:r>
            <a:r>
              <a:rPr lang="en-US" dirty="0"/>
              <a:t> </a:t>
            </a:r>
            <a:r>
              <a:rPr lang="en-US" dirty="0" err="1"/>
              <a:t>sẻ</a:t>
            </a:r>
            <a:r>
              <a:rPr lang="en-US" dirty="0"/>
              <a:t> chia </a:t>
            </a:r>
            <a:r>
              <a:rPr lang="en-US" dirty="0" err="1"/>
              <a:t>như</a:t>
            </a:r>
            <a:r>
              <a:rPr lang="en-US" dirty="0"/>
              <a:t> </a:t>
            </a:r>
            <a:r>
              <a:rPr lang="en-US" dirty="0" err="1"/>
              <a:t>cùng</a:t>
            </a:r>
            <a:r>
              <a:rPr lang="en-US" dirty="0"/>
              <a:t> </a:t>
            </a:r>
            <a:r>
              <a:rPr lang="en-US" dirty="0" err="1"/>
              <a:t>một</a:t>
            </a:r>
            <a:r>
              <a:rPr lang="en-US" dirty="0"/>
              <a:t> </a:t>
            </a:r>
            <a:r>
              <a:rPr lang="en-US" dirty="0" err="1"/>
              <a:t>thân</a:t>
            </a:r>
            <a:r>
              <a:rPr lang="en-US" dirty="0"/>
              <a:t> </a:t>
            </a:r>
            <a:r>
              <a:rPr lang="en-US" dirty="0" err="1"/>
              <a:t>thể</a:t>
            </a:r>
            <a:r>
              <a:rPr lang="en-US" dirty="0"/>
              <a:t> (C 12)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dirty="0">
              <a:solidFill>
                <a:srgbClr val="00B050"/>
              </a:solidFill>
              <a:latin typeface="Bradley Hand" pitchFamily="2" charset="77"/>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err="1">
                <a:solidFill>
                  <a:srgbClr val="00B050"/>
                </a:solidFill>
                <a:latin typeface="Bradley Hand" pitchFamily="2" charset="77"/>
              </a:rPr>
              <a:t>Ê-phê-sô</a:t>
            </a:r>
            <a:r>
              <a:rPr lang="en-US" sz="1200" dirty="0">
                <a:solidFill>
                  <a:srgbClr val="00B050"/>
                </a:solidFill>
                <a:latin typeface="Bradley Hand" pitchFamily="2" charset="77"/>
              </a:rPr>
              <a:t> </a:t>
            </a:r>
            <a:r>
              <a:rPr lang="en-US" sz="1200" dirty="0">
                <a:solidFill>
                  <a:srgbClr val="00B050"/>
                </a:solidFill>
                <a:latin typeface="Bradley Hand" pitchFamily="2" charset="77"/>
                <a:hlinkClick r:id="rId3" tooltip="Share Verse">
                  <a:extLst>
                    <a:ext uri="{A12FA001-AC4F-418D-AE19-62706E023703}">
                      <ahyp:hlinkClr xmlns:ahyp="http://schemas.microsoft.com/office/drawing/2018/hyperlinkcolor" val="tx"/>
                    </a:ext>
                  </a:extLst>
                </a:hlinkClick>
              </a:rPr>
              <a:t>5: 23</a:t>
            </a:r>
            <a:r>
              <a:rPr lang="en-US" sz="1200" dirty="0">
                <a:solidFill>
                  <a:srgbClr val="00B050"/>
                </a:solidFill>
                <a:latin typeface="Bradley Hand" pitchFamily="2" charset="77"/>
              </a:rPr>
              <a:t> </a:t>
            </a:r>
            <a:r>
              <a:rPr lang="en-US" sz="1200" dirty="0">
                <a:latin typeface="Bradley Hand" pitchFamily="2" charset="77"/>
              </a:rPr>
              <a:t>”</a:t>
            </a:r>
            <a:r>
              <a:rPr lang="en-US" sz="1200" dirty="0" err="1">
                <a:latin typeface="Bradley Hand" pitchFamily="2" charset="77"/>
              </a:rPr>
              <a:t>vì</a:t>
            </a:r>
            <a:r>
              <a:rPr lang="en-US" sz="1200" dirty="0">
                <a:latin typeface="Bradley Hand" pitchFamily="2" charset="77"/>
              </a:rPr>
              <a:t> </a:t>
            </a:r>
            <a:r>
              <a:rPr lang="en-US" sz="1200" dirty="0" err="1">
                <a:latin typeface="Bradley Hand" pitchFamily="2" charset="77"/>
              </a:rPr>
              <a:t>chồng</a:t>
            </a:r>
            <a:r>
              <a:rPr lang="en-US" sz="1200" dirty="0">
                <a:latin typeface="Bradley Hand" pitchFamily="2" charset="77"/>
              </a:rPr>
              <a:t> </a:t>
            </a:r>
            <a:r>
              <a:rPr lang="en-US" sz="1200" dirty="0" err="1">
                <a:latin typeface="Bradley Hand" pitchFamily="2" charset="77"/>
              </a:rPr>
              <a:t>là</a:t>
            </a:r>
            <a:r>
              <a:rPr lang="en-US" sz="1200" dirty="0">
                <a:latin typeface="Bradley Hand" pitchFamily="2" charset="77"/>
              </a:rPr>
              <a:t> </a:t>
            </a:r>
            <a:r>
              <a:rPr lang="en-US" sz="1200" dirty="0" err="1">
                <a:latin typeface="Bradley Hand" pitchFamily="2" charset="77"/>
              </a:rPr>
              <a:t>đầu</a:t>
            </a:r>
            <a:r>
              <a:rPr lang="en-US" sz="1200" dirty="0">
                <a:latin typeface="Bradley Hand" pitchFamily="2" charset="77"/>
              </a:rPr>
              <a:t> </a:t>
            </a:r>
            <a:r>
              <a:rPr lang="en-US" sz="1200" dirty="0" err="1">
                <a:latin typeface="Bradley Hand" pitchFamily="2" charset="77"/>
              </a:rPr>
              <a:t>vợ</a:t>
            </a:r>
            <a:r>
              <a:rPr lang="en-US" sz="1200" dirty="0">
                <a:latin typeface="Bradley Hand" pitchFamily="2" charset="77"/>
              </a:rPr>
              <a:t>, </a:t>
            </a:r>
            <a:r>
              <a:rPr lang="en-US" sz="1200" dirty="0" err="1">
                <a:latin typeface="Bradley Hand" pitchFamily="2" charset="77"/>
              </a:rPr>
              <a:t>khác</a:t>
            </a:r>
            <a:r>
              <a:rPr lang="en-US" sz="1200" dirty="0">
                <a:latin typeface="Bradley Hand" pitchFamily="2" charset="77"/>
              </a:rPr>
              <a:t> </a:t>
            </a:r>
            <a:r>
              <a:rPr lang="en-US" sz="1200" dirty="0" err="1">
                <a:latin typeface="Bradley Hand" pitchFamily="2" charset="77"/>
              </a:rPr>
              <a:t>nào</a:t>
            </a:r>
            <a:r>
              <a:rPr lang="en-US" sz="1200" dirty="0">
                <a:latin typeface="Bradley Hand" pitchFamily="2" charset="77"/>
              </a:rPr>
              <a:t> </a:t>
            </a:r>
            <a:r>
              <a:rPr lang="en-US" sz="1200" dirty="0" err="1">
                <a:latin typeface="Bradley Hand" pitchFamily="2" charset="77"/>
              </a:rPr>
              <a:t>Đấng</a:t>
            </a:r>
            <a:r>
              <a:rPr lang="en-US" sz="1200" dirty="0">
                <a:latin typeface="Bradley Hand" pitchFamily="2" charset="77"/>
              </a:rPr>
              <a:t> Christ </a:t>
            </a:r>
            <a:r>
              <a:rPr lang="en-US" sz="1200" dirty="0" err="1">
                <a:latin typeface="Bradley Hand" pitchFamily="2" charset="77"/>
              </a:rPr>
              <a:t>là</a:t>
            </a:r>
            <a:r>
              <a:rPr lang="en-US" sz="1200" dirty="0">
                <a:latin typeface="Bradley Hand" pitchFamily="2" charset="77"/>
              </a:rPr>
              <a:t> </a:t>
            </a:r>
            <a:r>
              <a:rPr lang="en-US" sz="1200" dirty="0" err="1">
                <a:latin typeface="Bradley Hand" pitchFamily="2" charset="77"/>
              </a:rPr>
              <a:t>đầu</a:t>
            </a:r>
            <a:r>
              <a:rPr lang="en-US" sz="1200" dirty="0">
                <a:latin typeface="Bradley Hand" pitchFamily="2" charset="77"/>
              </a:rPr>
              <a:t> </a:t>
            </a:r>
            <a:r>
              <a:rPr lang="en-US" sz="1200" dirty="0" err="1">
                <a:latin typeface="Bradley Hand" pitchFamily="2" charset="77"/>
              </a:rPr>
              <a:t>Hội</a:t>
            </a:r>
            <a:r>
              <a:rPr lang="en-US" sz="1200" dirty="0">
                <a:latin typeface="Bradley Hand" pitchFamily="2" charset="77"/>
              </a:rPr>
              <a:t> </a:t>
            </a:r>
            <a:r>
              <a:rPr lang="en-US" sz="1200" dirty="0" err="1">
                <a:latin typeface="Bradley Hand" pitchFamily="2" charset="77"/>
              </a:rPr>
              <a:t>thánh</a:t>
            </a:r>
            <a:r>
              <a:rPr lang="en-US" sz="1200" dirty="0">
                <a:latin typeface="Bradley Hand" pitchFamily="2" charset="77"/>
              </a:rPr>
              <a:t>, </a:t>
            </a:r>
            <a:r>
              <a:rPr lang="en-US" sz="1200" dirty="0" err="1">
                <a:latin typeface="Bradley Hand" pitchFamily="2" charset="77"/>
              </a:rPr>
              <a:t>Hội</a:t>
            </a:r>
            <a:r>
              <a:rPr lang="en-US" sz="1200" dirty="0">
                <a:latin typeface="Bradley Hand" pitchFamily="2" charset="77"/>
              </a:rPr>
              <a:t> </a:t>
            </a:r>
            <a:r>
              <a:rPr lang="en-US" sz="1200" dirty="0" err="1">
                <a:latin typeface="Bradley Hand" pitchFamily="2" charset="77"/>
              </a:rPr>
              <a:t>thánh</a:t>
            </a:r>
            <a:r>
              <a:rPr lang="en-US" sz="1200" dirty="0">
                <a:latin typeface="Bradley Hand" pitchFamily="2" charset="77"/>
              </a:rPr>
              <a:t> </a:t>
            </a:r>
            <a:r>
              <a:rPr lang="en-US" sz="1200" dirty="0" err="1">
                <a:latin typeface="Bradley Hand" pitchFamily="2" charset="77"/>
              </a:rPr>
              <a:t>là</a:t>
            </a:r>
            <a:r>
              <a:rPr lang="en-US" sz="1200" dirty="0">
                <a:latin typeface="Bradley Hand" pitchFamily="2" charset="77"/>
              </a:rPr>
              <a:t> </a:t>
            </a:r>
            <a:r>
              <a:rPr lang="en-US" sz="1200" dirty="0" err="1">
                <a:latin typeface="Bradley Hand" pitchFamily="2" charset="77"/>
              </a:rPr>
              <a:t>thân</a:t>
            </a:r>
            <a:r>
              <a:rPr lang="en-US" sz="1200" dirty="0">
                <a:latin typeface="Bradley Hand" pitchFamily="2" charset="77"/>
              </a:rPr>
              <a:t> </a:t>
            </a:r>
            <a:r>
              <a:rPr lang="en-US" sz="1200" dirty="0" err="1">
                <a:latin typeface="Bradley Hand" pitchFamily="2" charset="77"/>
              </a:rPr>
              <a:t>thể</a:t>
            </a:r>
            <a:r>
              <a:rPr lang="en-US" sz="1200" dirty="0">
                <a:latin typeface="Bradley Hand" pitchFamily="2" charset="77"/>
              </a:rPr>
              <a:t> </a:t>
            </a:r>
            <a:r>
              <a:rPr lang="en-US" sz="1200" dirty="0" err="1">
                <a:latin typeface="Bradley Hand" pitchFamily="2" charset="77"/>
              </a:rPr>
              <a:t>Ngài</a:t>
            </a:r>
            <a:r>
              <a:rPr lang="en-US" sz="1200" dirty="0">
                <a:latin typeface="Bradley Hand" pitchFamily="2" charset="77"/>
              </a:rPr>
              <a:t>, </a:t>
            </a:r>
            <a:r>
              <a:rPr lang="en-US" sz="1200" dirty="0" err="1">
                <a:latin typeface="Bradley Hand" pitchFamily="2" charset="77"/>
              </a:rPr>
              <a:t>và</a:t>
            </a:r>
            <a:r>
              <a:rPr lang="en-US" sz="1200" dirty="0">
                <a:latin typeface="Bradley Hand" pitchFamily="2" charset="77"/>
              </a:rPr>
              <a:t> </a:t>
            </a:r>
            <a:r>
              <a:rPr lang="en-US" sz="1200" dirty="0" err="1">
                <a:latin typeface="Bradley Hand" pitchFamily="2" charset="77"/>
              </a:rPr>
              <a:t>Ngài</a:t>
            </a:r>
            <a:r>
              <a:rPr lang="en-US" sz="1200" dirty="0">
                <a:latin typeface="Bradley Hand" pitchFamily="2" charset="77"/>
              </a:rPr>
              <a:t> </a:t>
            </a:r>
            <a:r>
              <a:rPr lang="en-US" sz="1200" dirty="0" err="1">
                <a:latin typeface="Bradley Hand" pitchFamily="2" charset="77"/>
              </a:rPr>
              <a:t>là</a:t>
            </a:r>
            <a:r>
              <a:rPr lang="en-US" sz="1200" dirty="0">
                <a:latin typeface="Bradley Hand" pitchFamily="2" charset="77"/>
              </a:rPr>
              <a:t> </a:t>
            </a:r>
            <a:r>
              <a:rPr lang="en-US" sz="1200" dirty="0" err="1">
                <a:latin typeface="Bradley Hand" pitchFamily="2" charset="77"/>
              </a:rPr>
              <a:t>Cứu</a:t>
            </a:r>
            <a:r>
              <a:rPr lang="en-US" sz="1200" dirty="0">
                <a:latin typeface="Bradley Hand" pitchFamily="2" charset="77"/>
              </a:rPr>
              <a:t> </a:t>
            </a:r>
            <a:r>
              <a:rPr lang="en-US" sz="1200" dirty="0" err="1">
                <a:latin typeface="Bradley Hand" pitchFamily="2" charset="77"/>
              </a:rPr>
              <a:t>Chúa</a:t>
            </a:r>
            <a:r>
              <a:rPr lang="en-US" sz="1200" dirty="0">
                <a:latin typeface="Bradley Hand" pitchFamily="2" charset="77"/>
              </a:rPr>
              <a:t> </a:t>
            </a:r>
            <a:r>
              <a:rPr lang="en-US" sz="1200" dirty="0" err="1">
                <a:latin typeface="Bradley Hand" pitchFamily="2" charset="77"/>
              </a:rPr>
              <a:t>của</a:t>
            </a:r>
            <a:r>
              <a:rPr lang="en-US" sz="1200" dirty="0">
                <a:latin typeface="Bradley Hand" pitchFamily="2" charset="77"/>
              </a:rPr>
              <a:t> </a:t>
            </a:r>
            <a:r>
              <a:rPr lang="en-US" sz="1200" dirty="0" err="1">
                <a:latin typeface="Bradley Hand" pitchFamily="2" charset="77"/>
              </a:rPr>
              <a:t>Hội</a:t>
            </a:r>
            <a:r>
              <a:rPr lang="en-US" sz="1200" dirty="0">
                <a:latin typeface="Bradley Hand" pitchFamily="2" charset="77"/>
              </a:rPr>
              <a:t> </a:t>
            </a:r>
            <a:r>
              <a:rPr lang="en-US" sz="1200" dirty="0" err="1">
                <a:latin typeface="Bradley Hand" pitchFamily="2" charset="77"/>
              </a:rPr>
              <a:t>thánh</a:t>
            </a:r>
            <a:r>
              <a:rPr lang="en-US" dirty="0"/>
              <a:t>.</a:t>
            </a:r>
          </a:p>
          <a:p>
            <a:pPr marL="228600" indent="-228600">
              <a:buAutoNum type="arabicPeriod"/>
            </a:pPr>
            <a:endParaRPr lang="en-US" sz="1200" dirty="0">
              <a:solidFill>
                <a:srgbClr val="00B050"/>
              </a:solidFill>
              <a:latin typeface="Bradley Hand" pitchFamily="2" charset="77"/>
            </a:endParaRPr>
          </a:p>
          <a:p>
            <a:endParaRPr lang="en-US" dirty="0"/>
          </a:p>
          <a:p>
            <a:r>
              <a:rPr lang="en-US" dirty="0" err="1"/>
              <a:t>Sự</a:t>
            </a:r>
            <a:r>
              <a:rPr lang="en-US" dirty="0"/>
              <a:t> </a:t>
            </a:r>
            <a:r>
              <a:rPr lang="en-US" dirty="0" err="1"/>
              <a:t>thông</a:t>
            </a:r>
            <a:r>
              <a:rPr lang="en-US" dirty="0"/>
              <a:t> </a:t>
            </a:r>
            <a:r>
              <a:rPr lang="en-US" dirty="0" err="1"/>
              <a:t>công</a:t>
            </a:r>
            <a:r>
              <a:rPr lang="en-US" dirty="0"/>
              <a:t> </a:t>
            </a:r>
            <a:r>
              <a:rPr lang="en-US" dirty="0" err="1"/>
              <a:t>thăm</a:t>
            </a:r>
            <a:r>
              <a:rPr lang="en-US" dirty="0"/>
              <a:t> </a:t>
            </a:r>
            <a:r>
              <a:rPr lang="en-US" dirty="0" err="1"/>
              <a:t>hỏi</a:t>
            </a:r>
            <a:r>
              <a:rPr lang="en-US" dirty="0"/>
              <a:t> </a:t>
            </a:r>
            <a:r>
              <a:rPr lang="en-US" dirty="0" err="1"/>
              <a:t>là</a:t>
            </a:r>
            <a:r>
              <a:rPr lang="en-US" dirty="0"/>
              <a:t> </a:t>
            </a:r>
            <a:r>
              <a:rPr lang="en-US" dirty="0" err="1"/>
              <a:t>cần</a:t>
            </a:r>
            <a:r>
              <a:rPr lang="en-US" dirty="0"/>
              <a:t> </a:t>
            </a:r>
            <a:r>
              <a:rPr lang="en-US" dirty="0" err="1"/>
              <a:t>thiết</a:t>
            </a:r>
            <a:endParaRPr lang="en-US" dirty="0"/>
          </a:p>
        </p:txBody>
      </p:sp>
      <p:sp>
        <p:nvSpPr>
          <p:cNvPr id="4" name="Slide Number Placeholder 3"/>
          <p:cNvSpPr>
            <a:spLocks noGrp="1"/>
          </p:cNvSpPr>
          <p:nvPr>
            <p:ph type="sldNum" sz="quarter" idx="5"/>
          </p:nvPr>
        </p:nvSpPr>
        <p:spPr/>
        <p:txBody>
          <a:bodyPr/>
          <a:lstStyle/>
          <a:p>
            <a:fld id="{8FA3C727-99EF-1546-B9AA-EC61DDB2E31F}" type="slidenum">
              <a:rPr lang="en-US" smtClean="0"/>
              <a:t>19</a:t>
            </a:fld>
            <a:endParaRPr lang="en-US"/>
          </a:p>
        </p:txBody>
      </p:sp>
    </p:spTree>
    <p:extLst>
      <p:ext uri="{BB962C8B-B14F-4D97-AF65-F5344CB8AC3E}">
        <p14:creationId xmlns:p14="http://schemas.microsoft.com/office/powerpoint/2010/main" val="1439435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Mặc</a:t>
            </a:r>
            <a:r>
              <a:rPr lang="en-US" dirty="0"/>
              <a:t> </a:t>
            </a:r>
            <a:r>
              <a:rPr lang="en-US" dirty="0" err="1"/>
              <a:t>dù</a:t>
            </a:r>
            <a:r>
              <a:rPr lang="en-US" dirty="0"/>
              <a:t> </a:t>
            </a:r>
            <a:r>
              <a:rPr lang="en-US" dirty="0" err="1"/>
              <a:t>khác</a:t>
            </a:r>
            <a:r>
              <a:rPr lang="en-US" dirty="0"/>
              <a:t> </a:t>
            </a:r>
            <a:r>
              <a:rPr lang="en-US" dirty="0" err="1"/>
              <a:t>mầu</a:t>
            </a:r>
            <a:r>
              <a:rPr lang="en-US" dirty="0"/>
              <a:t> da </a:t>
            </a:r>
            <a:r>
              <a:rPr lang="en-US" dirty="0" err="1"/>
              <a:t>dân</a:t>
            </a:r>
            <a:r>
              <a:rPr lang="en-US" dirty="0"/>
              <a:t> </a:t>
            </a:r>
            <a:r>
              <a:rPr lang="en-US" dirty="0" err="1"/>
              <a:t>tộc</a:t>
            </a:r>
            <a:r>
              <a:rPr lang="en-US" dirty="0"/>
              <a:t> </a:t>
            </a:r>
            <a:r>
              <a:rPr lang="en-US" dirty="0" err="1"/>
              <a:t>giai</a:t>
            </a:r>
            <a:r>
              <a:rPr lang="en-US" dirty="0"/>
              <a:t> </a:t>
            </a:r>
            <a:r>
              <a:rPr lang="en-US" dirty="0" err="1"/>
              <a:t>cấp</a:t>
            </a:r>
            <a:r>
              <a:rPr lang="en-US" dirty="0"/>
              <a:t> </a:t>
            </a:r>
            <a:r>
              <a:rPr lang="en-US" dirty="0" err="1"/>
              <a:t>xá</a:t>
            </a:r>
            <a:r>
              <a:rPr lang="en-US" dirty="0"/>
              <a:t> </a:t>
            </a:r>
            <a:r>
              <a:rPr lang="en-US" dirty="0" err="1"/>
              <a:t>hội</a:t>
            </a:r>
            <a:r>
              <a:rPr lang="en-US" dirty="0"/>
              <a:t> </a:t>
            </a:r>
            <a:r>
              <a:rPr lang="en-US" dirty="0" err="1"/>
              <a:t>chứng</a:t>
            </a:r>
            <a:r>
              <a:rPr lang="en-US" dirty="0"/>
              <a:t> </a:t>
            </a:r>
            <a:r>
              <a:rPr lang="en-US" dirty="0" err="1"/>
              <a:t>thả</a:t>
            </a:r>
            <a:r>
              <a:rPr lang="en-US" dirty="0"/>
              <a:t> </a:t>
            </a:r>
            <a:r>
              <a:rPr lang="en-US" dirty="0" err="1"/>
              <a:t>đều</a:t>
            </a:r>
            <a:r>
              <a:rPr lang="en-US" dirty="0"/>
              <a:t> </a:t>
            </a:r>
            <a:r>
              <a:rPr lang="en-US" dirty="0" err="1"/>
              <a:t>là</a:t>
            </a:r>
            <a:r>
              <a:rPr lang="en-US" dirty="0"/>
              <a:t> </a:t>
            </a:r>
            <a:r>
              <a:rPr lang="en-US" dirty="0" err="1"/>
              <a:t>một</a:t>
            </a:r>
            <a:r>
              <a:rPr lang="en-US" dirty="0"/>
              <a:t> </a:t>
            </a:r>
            <a:r>
              <a:rPr lang="en-US" dirty="0" err="1"/>
              <a:t>trong</a:t>
            </a:r>
            <a:r>
              <a:rPr lang="en-US" dirty="0"/>
              <a:t> </a:t>
            </a:r>
            <a:r>
              <a:rPr lang="en-US" dirty="0" err="1"/>
              <a:t>sự</a:t>
            </a:r>
            <a:r>
              <a:rPr lang="en-US" dirty="0"/>
              <a:t> </a:t>
            </a:r>
            <a:r>
              <a:rPr lang="en-US" dirty="0" err="1"/>
              <a:t>chết</a:t>
            </a:r>
            <a:r>
              <a:rPr lang="en-US" dirty="0"/>
              <a:t> </a:t>
            </a:r>
            <a:r>
              <a:rPr lang="en-US" dirty="0" err="1"/>
              <a:t>và</a:t>
            </a:r>
            <a:r>
              <a:rPr lang="en-US" dirty="0"/>
              <a:t> </a:t>
            </a:r>
            <a:r>
              <a:rPr lang="en-US" dirty="0" err="1"/>
              <a:t>sự</a:t>
            </a:r>
            <a:r>
              <a:rPr lang="en-US" dirty="0"/>
              <a:t> song </a:t>
            </a:r>
            <a:r>
              <a:rPr lang="en-US" dirty="0" err="1"/>
              <a:t>lại</a:t>
            </a:r>
            <a:r>
              <a:rPr lang="en-US" dirty="0"/>
              <a:t> </a:t>
            </a:r>
            <a:r>
              <a:rPr lang="en-US" dirty="0" err="1"/>
              <a:t>của</a:t>
            </a:r>
            <a:r>
              <a:rPr lang="en-US" dirty="0"/>
              <a:t> </a:t>
            </a:r>
            <a:r>
              <a:rPr lang="en-US" dirty="0" err="1"/>
              <a:t>Ngài</a:t>
            </a:r>
            <a:r>
              <a:rPr lang="en-US" dirty="0"/>
              <a:t> </a:t>
            </a:r>
            <a:r>
              <a:rPr lang="en-US" dirty="0" err="1"/>
              <a:t>và</a:t>
            </a:r>
            <a:r>
              <a:rPr lang="en-US" dirty="0"/>
              <a:t> </a:t>
            </a:r>
            <a:r>
              <a:rPr lang="en-US" dirty="0" err="1"/>
              <a:t>được</a:t>
            </a:r>
            <a:r>
              <a:rPr lang="en-US" dirty="0"/>
              <a:t> </a:t>
            </a:r>
            <a:r>
              <a:rPr lang="en-US" dirty="0" err="1"/>
              <a:t>ấn</a:t>
            </a:r>
            <a:r>
              <a:rPr lang="en-US" dirty="0"/>
              <a:t> </a:t>
            </a:r>
            <a:r>
              <a:rPr lang="en-US" dirty="0" err="1"/>
              <a:t>chứng</a:t>
            </a:r>
            <a:r>
              <a:rPr lang="en-US" dirty="0"/>
              <a:t> </a:t>
            </a:r>
            <a:r>
              <a:rPr lang="en-US" dirty="0" err="1"/>
              <a:t>bằng</a:t>
            </a:r>
            <a:r>
              <a:rPr lang="en-US" dirty="0"/>
              <a:t> </a:t>
            </a:r>
            <a:r>
              <a:rPr lang="en-US" dirty="0" err="1"/>
              <a:t>Đức</a:t>
            </a:r>
            <a:r>
              <a:rPr lang="en-US" dirty="0"/>
              <a:t> </a:t>
            </a:r>
            <a:r>
              <a:rPr lang="en-US" dirty="0" err="1"/>
              <a:t>Thánh</a:t>
            </a:r>
            <a:r>
              <a:rPr lang="en-US" dirty="0"/>
              <a:t> Linh</a:t>
            </a:r>
          </a:p>
        </p:txBody>
      </p:sp>
      <p:sp>
        <p:nvSpPr>
          <p:cNvPr id="4" name="Slide Number Placeholder 3"/>
          <p:cNvSpPr>
            <a:spLocks noGrp="1"/>
          </p:cNvSpPr>
          <p:nvPr>
            <p:ph type="sldNum" sz="quarter" idx="5"/>
          </p:nvPr>
        </p:nvSpPr>
        <p:spPr/>
        <p:txBody>
          <a:bodyPr/>
          <a:lstStyle/>
          <a:p>
            <a:fld id="{8FA3C727-99EF-1546-B9AA-EC61DDB2E31F}" type="slidenum">
              <a:rPr lang="en-US" smtClean="0"/>
              <a:t>20</a:t>
            </a:fld>
            <a:endParaRPr lang="en-US"/>
          </a:p>
        </p:txBody>
      </p:sp>
    </p:spTree>
    <p:extLst>
      <p:ext uri="{BB962C8B-B14F-4D97-AF65-F5344CB8AC3E}">
        <p14:creationId xmlns:p14="http://schemas.microsoft.com/office/powerpoint/2010/main" val="593074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Sự</a:t>
            </a:r>
            <a:r>
              <a:rPr lang="en-US" dirty="0"/>
              <a:t> </a:t>
            </a:r>
            <a:r>
              <a:rPr lang="en-US" dirty="0" err="1"/>
              <a:t>đa</a:t>
            </a:r>
            <a:r>
              <a:rPr lang="en-US" dirty="0"/>
              <a:t> </a:t>
            </a:r>
            <a:r>
              <a:rPr lang="en-US" dirty="0" err="1"/>
              <a:t>dạng</a:t>
            </a:r>
            <a:r>
              <a:rPr lang="en-US" dirty="0"/>
              <a:t> </a:t>
            </a:r>
            <a:r>
              <a:rPr lang="en-US" dirty="0" err="1"/>
              <a:t>của</a:t>
            </a:r>
            <a:r>
              <a:rPr lang="en-US" dirty="0"/>
              <a:t> </a:t>
            </a:r>
            <a:r>
              <a:rPr lang="en-US" dirty="0" err="1"/>
              <a:t>các</a:t>
            </a:r>
            <a:r>
              <a:rPr lang="en-US" dirty="0"/>
              <a:t> chi </a:t>
            </a:r>
            <a:r>
              <a:rPr lang="en-US" dirty="0" err="1"/>
              <a:t>thể</a:t>
            </a:r>
            <a:r>
              <a:rPr lang="en-US" dirty="0"/>
              <a:t> </a:t>
            </a:r>
            <a:r>
              <a:rPr lang="en-US" dirty="0" err="1"/>
              <a:t>làm</a:t>
            </a:r>
            <a:r>
              <a:rPr lang="en-US" dirty="0"/>
              <a:t> </a:t>
            </a:r>
            <a:r>
              <a:rPr lang="en-US" dirty="0" err="1"/>
              <a:t>cho</a:t>
            </a:r>
            <a:r>
              <a:rPr lang="en-US" dirty="0"/>
              <a:t> </a:t>
            </a:r>
            <a:r>
              <a:rPr lang="en-US" dirty="0" err="1"/>
              <a:t>thân</a:t>
            </a:r>
            <a:r>
              <a:rPr lang="en-US" dirty="0"/>
              <a:t> </a:t>
            </a:r>
            <a:r>
              <a:rPr lang="en-US" dirty="0" err="1"/>
              <a:t>thể</a:t>
            </a:r>
            <a:r>
              <a:rPr lang="en-US" dirty="0"/>
              <a:t> </a:t>
            </a:r>
            <a:r>
              <a:rPr lang="en-US" dirty="0" err="1"/>
              <a:t>hoàn</a:t>
            </a:r>
            <a:r>
              <a:rPr lang="en-US" dirty="0"/>
              <a:t> </a:t>
            </a:r>
            <a:r>
              <a:rPr lang="en-US" dirty="0" err="1"/>
              <a:t>thiện</a:t>
            </a:r>
            <a:r>
              <a:rPr lang="en-US" dirty="0"/>
              <a:t>. </a:t>
            </a:r>
            <a:r>
              <a:rPr lang="en-US" dirty="0" err="1"/>
              <a:t>Môci</a:t>
            </a:r>
            <a:r>
              <a:rPr lang="en-US" dirty="0"/>
              <a:t> chi </a:t>
            </a:r>
            <a:r>
              <a:rPr lang="en-US" dirty="0" err="1"/>
              <a:t>thể</a:t>
            </a:r>
            <a:r>
              <a:rPr lang="en-US" dirty="0"/>
              <a:t> </a:t>
            </a:r>
            <a:r>
              <a:rPr lang="en-US" dirty="0" err="1"/>
              <a:t>có</a:t>
            </a:r>
            <a:r>
              <a:rPr lang="en-US" dirty="0"/>
              <a:t> </a:t>
            </a:r>
            <a:r>
              <a:rPr lang="en-US" dirty="0" err="1"/>
              <a:t>một</a:t>
            </a:r>
            <a:r>
              <a:rPr lang="en-US" dirty="0"/>
              <a:t> </a:t>
            </a:r>
            <a:r>
              <a:rPr lang="en-US" dirty="0" err="1"/>
              <a:t>chức</a:t>
            </a:r>
            <a:r>
              <a:rPr lang="en-US" dirty="0"/>
              <a:t> </a:t>
            </a:r>
            <a:r>
              <a:rPr lang="en-US" dirty="0" err="1"/>
              <a:t>năng</a:t>
            </a:r>
            <a:r>
              <a:rPr lang="en-US" dirty="0"/>
              <a:t> </a:t>
            </a:r>
            <a:r>
              <a:rPr lang="en-US" dirty="0" err="1"/>
              <a:t>khác</a:t>
            </a:r>
            <a:r>
              <a:rPr lang="en-US" dirty="0"/>
              <a:t> </a:t>
            </a:r>
            <a:r>
              <a:rPr lang="en-US" dirty="0" err="1"/>
              <a:t>nhau</a:t>
            </a:r>
            <a:r>
              <a:rPr lang="en-US" dirty="0"/>
              <a:t>. </a:t>
            </a:r>
          </a:p>
        </p:txBody>
      </p:sp>
      <p:sp>
        <p:nvSpPr>
          <p:cNvPr id="4" name="Slide Number Placeholder 3"/>
          <p:cNvSpPr>
            <a:spLocks noGrp="1"/>
          </p:cNvSpPr>
          <p:nvPr>
            <p:ph type="sldNum" sz="quarter" idx="5"/>
          </p:nvPr>
        </p:nvSpPr>
        <p:spPr/>
        <p:txBody>
          <a:bodyPr/>
          <a:lstStyle/>
          <a:p>
            <a:fld id="{8FA3C727-99EF-1546-B9AA-EC61DDB2E31F}" type="slidenum">
              <a:rPr lang="en-US" smtClean="0"/>
              <a:t>21</a:t>
            </a:fld>
            <a:endParaRPr lang="en-US"/>
          </a:p>
        </p:txBody>
      </p:sp>
    </p:spTree>
    <p:extLst>
      <p:ext uri="{BB962C8B-B14F-4D97-AF65-F5344CB8AC3E}">
        <p14:creationId xmlns:p14="http://schemas.microsoft.com/office/powerpoint/2010/main" val="30224603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Mọi</a:t>
            </a:r>
            <a:r>
              <a:rPr lang="en-US" dirty="0"/>
              <a:t> chi </a:t>
            </a:r>
            <a:r>
              <a:rPr lang="en-US" dirty="0" err="1"/>
              <a:t>thể</a:t>
            </a:r>
            <a:r>
              <a:rPr lang="en-US" dirty="0"/>
              <a:t> </a:t>
            </a:r>
            <a:r>
              <a:rPr lang="en-US" dirty="0" err="1"/>
              <a:t>đều</a:t>
            </a:r>
            <a:r>
              <a:rPr lang="en-US" dirty="0"/>
              <a:t> </a:t>
            </a:r>
            <a:r>
              <a:rPr lang="en-US" dirty="0" err="1"/>
              <a:t>được</a:t>
            </a:r>
            <a:r>
              <a:rPr lang="en-US" dirty="0"/>
              <a:t> </a:t>
            </a:r>
            <a:r>
              <a:rPr lang="en-US" dirty="0" err="1"/>
              <a:t>tôn</a:t>
            </a:r>
            <a:r>
              <a:rPr lang="en-US" dirty="0"/>
              <a:t> </a:t>
            </a:r>
            <a:r>
              <a:rPr lang="en-US" dirty="0" err="1"/>
              <a:t>trọng</a:t>
            </a:r>
            <a:r>
              <a:rPr lang="en-US" dirty="0"/>
              <a:t> </a:t>
            </a:r>
            <a:r>
              <a:rPr lang="en-US" dirty="0" err="1"/>
              <a:t>và</a:t>
            </a:r>
            <a:r>
              <a:rPr lang="en-US" dirty="0"/>
              <a:t> </a:t>
            </a:r>
            <a:r>
              <a:rPr lang="en-US" dirty="0" err="1"/>
              <a:t>đều</a:t>
            </a:r>
            <a:r>
              <a:rPr lang="en-US" dirty="0"/>
              <a:t> </a:t>
            </a:r>
            <a:r>
              <a:rPr lang="en-US" dirty="0" err="1"/>
              <a:t>được</a:t>
            </a:r>
            <a:r>
              <a:rPr lang="en-US" dirty="0"/>
              <a:t> </a:t>
            </a:r>
            <a:r>
              <a:rPr lang="en-US" dirty="0" err="1"/>
              <a:t>lắng</a:t>
            </a:r>
            <a:r>
              <a:rPr lang="en-US" dirty="0"/>
              <a:t> </a:t>
            </a:r>
            <a:r>
              <a:rPr lang="en-US" dirty="0" err="1"/>
              <a:t>nghe</a:t>
            </a:r>
            <a:r>
              <a:rPr lang="en-US" dirty="0"/>
              <a:t> </a:t>
            </a:r>
            <a:r>
              <a:rPr lang="en-US" dirty="0" err="1"/>
              <a:t>vì</a:t>
            </a:r>
            <a:r>
              <a:rPr lang="en-US" dirty="0"/>
              <a:t> </a:t>
            </a:r>
            <a:r>
              <a:rPr lang="en-US" dirty="0" err="1"/>
              <a:t>có</a:t>
            </a:r>
            <a:r>
              <a:rPr lang="en-US" dirty="0"/>
              <a:t> </a:t>
            </a:r>
            <a:r>
              <a:rPr lang="en-US" dirty="0" err="1"/>
              <a:t>chức</a:t>
            </a:r>
            <a:r>
              <a:rPr lang="en-US" dirty="0"/>
              <a:t> </a:t>
            </a:r>
            <a:r>
              <a:rPr lang="en-US" dirty="0" err="1"/>
              <a:t>năng</a:t>
            </a:r>
            <a:r>
              <a:rPr lang="en-US" dirty="0"/>
              <a:t> </a:t>
            </a:r>
            <a:r>
              <a:rPr lang="en-US" dirty="0" err="1"/>
              <a:t>bổn</a:t>
            </a:r>
            <a:r>
              <a:rPr lang="en-US" dirty="0"/>
              <a:t> </a:t>
            </a:r>
            <a:r>
              <a:rPr lang="en-US" dirty="0" err="1"/>
              <a:t>phận</a:t>
            </a:r>
            <a:r>
              <a:rPr lang="en-US" dirty="0"/>
              <a:t> </a:t>
            </a:r>
            <a:r>
              <a:rPr lang="en-US" dirty="0" err="1"/>
              <a:t>riêng</a:t>
            </a:r>
            <a:endParaRPr lang="en-US" dirty="0"/>
          </a:p>
        </p:txBody>
      </p:sp>
      <p:sp>
        <p:nvSpPr>
          <p:cNvPr id="4" name="Slide Number Placeholder 3"/>
          <p:cNvSpPr>
            <a:spLocks noGrp="1"/>
          </p:cNvSpPr>
          <p:nvPr>
            <p:ph type="sldNum" sz="quarter" idx="5"/>
          </p:nvPr>
        </p:nvSpPr>
        <p:spPr/>
        <p:txBody>
          <a:bodyPr/>
          <a:lstStyle/>
          <a:p>
            <a:fld id="{8FA3C727-99EF-1546-B9AA-EC61DDB2E31F}" type="slidenum">
              <a:rPr lang="en-US" smtClean="0"/>
              <a:t>22</a:t>
            </a:fld>
            <a:endParaRPr lang="en-US"/>
          </a:p>
        </p:txBody>
      </p:sp>
    </p:spTree>
    <p:extLst>
      <p:ext uri="{BB962C8B-B14F-4D97-AF65-F5344CB8AC3E}">
        <p14:creationId xmlns:p14="http://schemas.microsoft.com/office/powerpoint/2010/main" val="20927633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err="1"/>
              <a:t>Ân</a:t>
            </a:r>
            <a:r>
              <a:rPr lang="en-US" dirty="0"/>
              <a:t> </a:t>
            </a:r>
            <a:r>
              <a:rPr lang="en-US" dirty="0" err="1"/>
              <a:t>tứ</a:t>
            </a:r>
            <a:r>
              <a:rPr lang="en-US" dirty="0"/>
              <a:t> </a:t>
            </a:r>
            <a:r>
              <a:rPr lang="en-US" dirty="0" err="1"/>
              <a:t>không</a:t>
            </a:r>
            <a:r>
              <a:rPr lang="en-US" dirty="0"/>
              <a:t> </a:t>
            </a:r>
            <a:r>
              <a:rPr lang="en-US" dirty="0" err="1"/>
              <a:t>khẳng</a:t>
            </a:r>
            <a:r>
              <a:rPr lang="en-US" dirty="0"/>
              <a:t> </a:t>
            </a:r>
            <a:r>
              <a:rPr lang="en-US" dirty="0" err="1"/>
              <a:t>định</a:t>
            </a:r>
            <a:r>
              <a:rPr lang="en-US" dirty="0"/>
              <a:t> </a:t>
            </a:r>
            <a:r>
              <a:rPr lang="en-US" dirty="0" err="1"/>
              <a:t>sự</a:t>
            </a:r>
            <a:r>
              <a:rPr lang="en-US" dirty="0"/>
              <a:t> </a:t>
            </a:r>
            <a:r>
              <a:rPr lang="en-US" dirty="0" err="1"/>
              <a:t>trưởng</a:t>
            </a:r>
            <a:r>
              <a:rPr lang="en-US" dirty="0"/>
              <a:t> </a:t>
            </a:r>
            <a:r>
              <a:rPr lang="en-US" dirty="0" err="1"/>
              <a:t>thành</a:t>
            </a:r>
            <a:endParaRPr lang="en-US" dirty="0"/>
          </a:p>
          <a:p>
            <a:pPr marL="228600" indent="-228600">
              <a:buAutoNum type="arabicPeriod"/>
            </a:pPr>
            <a:r>
              <a:rPr lang="en-US" dirty="0" err="1"/>
              <a:t>Người</a:t>
            </a:r>
            <a:r>
              <a:rPr lang="en-US" dirty="0"/>
              <a:t> </a:t>
            </a:r>
            <a:r>
              <a:rPr lang="en-US" dirty="0" err="1"/>
              <a:t>có</a:t>
            </a:r>
            <a:r>
              <a:rPr lang="en-US" dirty="0"/>
              <a:t> </a:t>
            </a:r>
            <a:r>
              <a:rPr lang="en-US" dirty="0" err="1"/>
              <a:t>ân</a:t>
            </a:r>
            <a:r>
              <a:rPr lang="en-US" dirty="0"/>
              <a:t> </a:t>
            </a:r>
            <a:r>
              <a:rPr lang="en-US" dirty="0" err="1"/>
              <a:t>tứ</a:t>
            </a:r>
            <a:r>
              <a:rPr lang="en-US" dirty="0"/>
              <a:t> </a:t>
            </a:r>
            <a:r>
              <a:rPr lang="en-US" dirty="0" err="1"/>
              <a:t>không</a:t>
            </a:r>
            <a:r>
              <a:rPr lang="en-US" dirty="0"/>
              <a:t> </a:t>
            </a:r>
            <a:r>
              <a:rPr lang="en-US" dirty="0" err="1"/>
              <a:t>cai</a:t>
            </a:r>
            <a:r>
              <a:rPr lang="en-US" dirty="0"/>
              <a:t> </a:t>
            </a:r>
            <a:r>
              <a:rPr lang="en-US" dirty="0" err="1"/>
              <a:t>trị</a:t>
            </a:r>
            <a:r>
              <a:rPr lang="en-US" dirty="0"/>
              <a:t> </a:t>
            </a:r>
            <a:r>
              <a:rPr lang="en-US" dirty="0" err="1"/>
              <a:t>trêm</a:t>
            </a:r>
            <a:r>
              <a:rPr lang="en-US" dirty="0"/>
              <a:t> </a:t>
            </a:r>
            <a:r>
              <a:rPr lang="en-US" dirty="0" err="1"/>
              <a:t>người</a:t>
            </a:r>
            <a:r>
              <a:rPr lang="en-US" dirty="0"/>
              <a:t> </a:t>
            </a:r>
            <a:r>
              <a:rPr lang="en-US" dirty="0" err="1"/>
              <a:t>khác</a:t>
            </a:r>
            <a:r>
              <a:rPr lang="en-US" dirty="0"/>
              <a:t> (12: 21)</a:t>
            </a:r>
          </a:p>
          <a:p>
            <a:endParaRPr lang="en-US" dirty="0"/>
          </a:p>
        </p:txBody>
      </p:sp>
      <p:sp>
        <p:nvSpPr>
          <p:cNvPr id="4" name="Slide Number Placeholder 3"/>
          <p:cNvSpPr>
            <a:spLocks noGrp="1"/>
          </p:cNvSpPr>
          <p:nvPr>
            <p:ph type="sldNum" sz="quarter" idx="5"/>
          </p:nvPr>
        </p:nvSpPr>
        <p:spPr/>
        <p:txBody>
          <a:bodyPr/>
          <a:lstStyle/>
          <a:p>
            <a:fld id="{8FA3C727-99EF-1546-B9AA-EC61DDB2E31F}" type="slidenum">
              <a:rPr lang="en-US" smtClean="0"/>
              <a:t>23</a:t>
            </a:fld>
            <a:endParaRPr lang="en-US"/>
          </a:p>
        </p:txBody>
      </p:sp>
    </p:spTree>
    <p:extLst>
      <p:ext uri="{BB962C8B-B14F-4D97-AF65-F5344CB8AC3E}">
        <p14:creationId xmlns:p14="http://schemas.microsoft.com/office/powerpoint/2010/main" val="704195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solidFill>
                  <a:srgbClr val="00B050"/>
                </a:solidFill>
                <a:latin typeface="Bradley Hand" pitchFamily="2" charset="77"/>
              </a:rPr>
              <a:t>Ê-phê-sô</a:t>
            </a:r>
            <a:r>
              <a:rPr lang="en-US" sz="1200" dirty="0">
                <a:solidFill>
                  <a:srgbClr val="00B050"/>
                </a:solidFill>
                <a:latin typeface="Bradley Hand" pitchFamily="2" charset="77"/>
              </a:rPr>
              <a:t> </a:t>
            </a:r>
            <a:r>
              <a:rPr lang="en-US" sz="1200" dirty="0">
                <a:solidFill>
                  <a:srgbClr val="00B050"/>
                </a:solidFill>
                <a:latin typeface="Bradley Hand" pitchFamily="2" charset="77"/>
                <a:hlinkClick r:id="rId3" tooltip="Share Verse">
                  <a:extLst>
                    <a:ext uri="{A12FA001-AC4F-418D-AE19-62706E023703}">
                      <ahyp:hlinkClr xmlns:ahyp="http://schemas.microsoft.com/office/drawing/2018/hyperlinkcolor" val="tx"/>
                    </a:ext>
                  </a:extLst>
                </a:hlinkClick>
              </a:rPr>
              <a:t>5: 23</a:t>
            </a:r>
            <a:r>
              <a:rPr lang="en-US" sz="1200" dirty="0">
                <a:solidFill>
                  <a:srgbClr val="00B050"/>
                </a:solidFill>
                <a:latin typeface="Bradley Hand" pitchFamily="2" charset="77"/>
              </a:rPr>
              <a:t> </a:t>
            </a:r>
            <a:r>
              <a:rPr lang="en-US" sz="1200" dirty="0">
                <a:latin typeface="Bradley Hand" pitchFamily="2" charset="77"/>
              </a:rPr>
              <a:t>”</a:t>
            </a:r>
            <a:r>
              <a:rPr lang="en-US" sz="1200" dirty="0" err="1">
                <a:latin typeface="Bradley Hand" pitchFamily="2" charset="77"/>
              </a:rPr>
              <a:t>vì</a:t>
            </a:r>
            <a:r>
              <a:rPr lang="en-US" sz="1200" dirty="0">
                <a:latin typeface="Bradley Hand" pitchFamily="2" charset="77"/>
              </a:rPr>
              <a:t> </a:t>
            </a:r>
            <a:r>
              <a:rPr lang="en-US" sz="1200" dirty="0" err="1">
                <a:latin typeface="Bradley Hand" pitchFamily="2" charset="77"/>
              </a:rPr>
              <a:t>chồng</a:t>
            </a:r>
            <a:r>
              <a:rPr lang="en-US" sz="1200" dirty="0">
                <a:latin typeface="Bradley Hand" pitchFamily="2" charset="77"/>
              </a:rPr>
              <a:t> </a:t>
            </a:r>
            <a:r>
              <a:rPr lang="en-US" sz="1200" dirty="0" err="1">
                <a:latin typeface="Bradley Hand" pitchFamily="2" charset="77"/>
              </a:rPr>
              <a:t>là</a:t>
            </a:r>
            <a:r>
              <a:rPr lang="en-US" sz="1200" dirty="0">
                <a:latin typeface="Bradley Hand" pitchFamily="2" charset="77"/>
              </a:rPr>
              <a:t> </a:t>
            </a:r>
            <a:r>
              <a:rPr lang="en-US" sz="1200" dirty="0" err="1">
                <a:latin typeface="Bradley Hand" pitchFamily="2" charset="77"/>
              </a:rPr>
              <a:t>đầu</a:t>
            </a:r>
            <a:r>
              <a:rPr lang="en-US" sz="1200" dirty="0">
                <a:latin typeface="Bradley Hand" pitchFamily="2" charset="77"/>
              </a:rPr>
              <a:t> </a:t>
            </a:r>
            <a:r>
              <a:rPr lang="en-US" sz="1200" dirty="0" err="1">
                <a:latin typeface="Bradley Hand" pitchFamily="2" charset="77"/>
              </a:rPr>
              <a:t>vợ</a:t>
            </a:r>
            <a:r>
              <a:rPr lang="en-US" sz="1200" dirty="0">
                <a:latin typeface="Bradley Hand" pitchFamily="2" charset="77"/>
              </a:rPr>
              <a:t>, </a:t>
            </a:r>
            <a:r>
              <a:rPr lang="en-US" sz="1200" dirty="0" err="1">
                <a:latin typeface="Bradley Hand" pitchFamily="2" charset="77"/>
              </a:rPr>
              <a:t>khác</a:t>
            </a:r>
            <a:r>
              <a:rPr lang="en-US" sz="1200" dirty="0">
                <a:latin typeface="Bradley Hand" pitchFamily="2" charset="77"/>
              </a:rPr>
              <a:t> </a:t>
            </a:r>
            <a:r>
              <a:rPr lang="en-US" sz="1200" dirty="0" err="1">
                <a:latin typeface="Bradley Hand" pitchFamily="2" charset="77"/>
              </a:rPr>
              <a:t>nào</a:t>
            </a:r>
            <a:r>
              <a:rPr lang="en-US" sz="1200" dirty="0">
                <a:latin typeface="Bradley Hand" pitchFamily="2" charset="77"/>
              </a:rPr>
              <a:t> </a:t>
            </a:r>
            <a:r>
              <a:rPr lang="en-US" sz="1200" dirty="0" err="1">
                <a:latin typeface="Bradley Hand" pitchFamily="2" charset="77"/>
              </a:rPr>
              <a:t>Đấng</a:t>
            </a:r>
            <a:r>
              <a:rPr lang="en-US" sz="1200" dirty="0">
                <a:latin typeface="Bradley Hand" pitchFamily="2" charset="77"/>
              </a:rPr>
              <a:t> Christ </a:t>
            </a:r>
            <a:r>
              <a:rPr lang="en-US" sz="1200" dirty="0" err="1">
                <a:latin typeface="Bradley Hand" pitchFamily="2" charset="77"/>
              </a:rPr>
              <a:t>là</a:t>
            </a:r>
            <a:r>
              <a:rPr lang="en-US" sz="1200" dirty="0">
                <a:latin typeface="Bradley Hand" pitchFamily="2" charset="77"/>
              </a:rPr>
              <a:t> </a:t>
            </a:r>
            <a:r>
              <a:rPr lang="en-US" sz="1200" dirty="0" err="1">
                <a:latin typeface="Bradley Hand" pitchFamily="2" charset="77"/>
              </a:rPr>
              <a:t>đầu</a:t>
            </a:r>
            <a:r>
              <a:rPr lang="en-US" sz="1200" dirty="0">
                <a:latin typeface="Bradley Hand" pitchFamily="2" charset="77"/>
              </a:rPr>
              <a:t> </a:t>
            </a:r>
            <a:r>
              <a:rPr lang="en-US" sz="1200" dirty="0" err="1">
                <a:latin typeface="Bradley Hand" pitchFamily="2" charset="77"/>
              </a:rPr>
              <a:t>Hội</a:t>
            </a:r>
            <a:r>
              <a:rPr lang="en-US" sz="1200" dirty="0">
                <a:latin typeface="Bradley Hand" pitchFamily="2" charset="77"/>
              </a:rPr>
              <a:t> </a:t>
            </a:r>
            <a:r>
              <a:rPr lang="en-US" sz="1200" dirty="0" err="1">
                <a:latin typeface="Bradley Hand" pitchFamily="2" charset="77"/>
              </a:rPr>
              <a:t>thánh</a:t>
            </a:r>
            <a:r>
              <a:rPr lang="en-US" sz="1200" dirty="0">
                <a:latin typeface="Bradley Hand" pitchFamily="2" charset="77"/>
              </a:rPr>
              <a:t>, </a:t>
            </a:r>
            <a:r>
              <a:rPr lang="en-US" sz="1200" dirty="0" err="1">
                <a:latin typeface="Bradley Hand" pitchFamily="2" charset="77"/>
              </a:rPr>
              <a:t>Hội</a:t>
            </a:r>
            <a:r>
              <a:rPr lang="en-US" sz="1200" dirty="0">
                <a:latin typeface="Bradley Hand" pitchFamily="2" charset="77"/>
              </a:rPr>
              <a:t> </a:t>
            </a:r>
            <a:r>
              <a:rPr lang="en-US" sz="1200" dirty="0" err="1">
                <a:latin typeface="Bradley Hand" pitchFamily="2" charset="77"/>
              </a:rPr>
              <a:t>thánh</a:t>
            </a:r>
            <a:r>
              <a:rPr lang="en-US" sz="1200" dirty="0">
                <a:latin typeface="Bradley Hand" pitchFamily="2" charset="77"/>
              </a:rPr>
              <a:t> </a:t>
            </a:r>
            <a:r>
              <a:rPr lang="en-US" sz="1200" dirty="0" err="1">
                <a:latin typeface="Bradley Hand" pitchFamily="2" charset="77"/>
              </a:rPr>
              <a:t>là</a:t>
            </a:r>
            <a:r>
              <a:rPr lang="en-US" sz="1200" dirty="0">
                <a:latin typeface="Bradley Hand" pitchFamily="2" charset="77"/>
              </a:rPr>
              <a:t> </a:t>
            </a:r>
            <a:r>
              <a:rPr lang="en-US" sz="1200" dirty="0" err="1">
                <a:latin typeface="Bradley Hand" pitchFamily="2" charset="77"/>
              </a:rPr>
              <a:t>thân</a:t>
            </a:r>
            <a:r>
              <a:rPr lang="en-US" sz="1200" dirty="0">
                <a:latin typeface="Bradley Hand" pitchFamily="2" charset="77"/>
              </a:rPr>
              <a:t> </a:t>
            </a:r>
            <a:r>
              <a:rPr lang="en-US" sz="1200" dirty="0" err="1">
                <a:latin typeface="Bradley Hand" pitchFamily="2" charset="77"/>
              </a:rPr>
              <a:t>thể</a:t>
            </a:r>
            <a:r>
              <a:rPr lang="en-US" sz="1200" dirty="0">
                <a:latin typeface="Bradley Hand" pitchFamily="2" charset="77"/>
              </a:rPr>
              <a:t> </a:t>
            </a:r>
            <a:r>
              <a:rPr lang="en-US" sz="1200" dirty="0" err="1">
                <a:latin typeface="Bradley Hand" pitchFamily="2" charset="77"/>
              </a:rPr>
              <a:t>Ngài</a:t>
            </a:r>
            <a:r>
              <a:rPr lang="en-US" sz="1200" dirty="0">
                <a:latin typeface="Bradley Hand" pitchFamily="2" charset="77"/>
              </a:rPr>
              <a:t>, </a:t>
            </a:r>
            <a:r>
              <a:rPr lang="en-US" sz="1200" dirty="0" err="1">
                <a:latin typeface="Bradley Hand" pitchFamily="2" charset="77"/>
              </a:rPr>
              <a:t>và</a:t>
            </a:r>
            <a:r>
              <a:rPr lang="en-US" sz="1200" dirty="0">
                <a:latin typeface="Bradley Hand" pitchFamily="2" charset="77"/>
              </a:rPr>
              <a:t> </a:t>
            </a:r>
            <a:r>
              <a:rPr lang="en-US" sz="1200" dirty="0" err="1">
                <a:latin typeface="Bradley Hand" pitchFamily="2" charset="77"/>
              </a:rPr>
              <a:t>Ngài</a:t>
            </a:r>
            <a:r>
              <a:rPr lang="en-US" sz="1200" dirty="0">
                <a:latin typeface="Bradley Hand" pitchFamily="2" charset="77"/>
              </a:rPr>
              <a:t> </a:t>
            </a:r>
            <a:r>
              <a:rPr lang="en-US" sz="1200" dirty="0" err="1">
                <a:latin typeface="Bradley Hand" pitchFamily="2" charset="77"/>
              </a:rPr>
              <a:t>là</a:t>
            </a:r>
            <a:r>
              <a:rPr lang="en-US" sz="1200" dirty="0">
                <a:latin typeface="Bradley Hand" pitchFamily="2" charset="77"/>
              </a:rPr>
              <a:t> </a:t>
            </a:r>
            <a:r>
              <a:rPr lang="en-US" sz="1200" dirty="0" err="1">
                <a:latin typeface="Bradley Hand" pitchFamily="2" charset="77"/>
              </a:rPr>
              <a:t>Cứu</a:t>
            </a:r>
            <a:r>
              <a:rPr lang="en-US" sz="1200" dirty="0">
                <a:latin typeface="Bradley Hand" pitchFamily="2" charset="77"/>
              </a:rPr>
              <a:t> </a:t>
            </a:r>
            <a:r>
              <a:rPr lang="en-US" sz="1200" dirty="0" err="1">
                <a:latin typeface="Bradley Hand" pitchFamily="2" charset="77"/>
              </a:rPr>
              <a:t>Chúa</a:t>
            </a:r>
            <a:r>
              <a:rPr lang="en-US" sz="1200" dirty="0">
                <a:latin typeface="Bradley Hand" pitchFamily="2" charset="77"/>
              </a:rPr>
              <a:t> </a:t>
            </a:r>
            <a:r>
              <a:rPr lang="en-US" sz="1200" dirty="0" err="1">
                <a:latin typeface="Bradley Hand" pitchFamily="2" charset="77"/>
              </a:rPr>
              <a:t>của</a:t>
            </a:r>
            <a:r>
              <a:rPr lang="en-US" sz="1200" dirty="0">
                <a:latin typeface="Bradley Hand" pitchFamily="2" charset="77"/>
              </a:rPr>
              <a:t> </a:t>
            </a:r>
            <a:r>
              <a:rPr lang="en-US" sz="1200" dirty="0" err="1">
                <a:latin typeface="Bradley Hand" pitchFamily="2" charset="77"/>
              </a:rPr>
              <a:t>Hội</a:t>
            </a:r>
            <a:r>
              <a:rPr lang="en-US" sz="1200" dirty="0">
                <a:latin typeface="Bradley Hand" pitchFamily="2" charset="77"/>
              </a:rPr>
              <a:t> </a:t>
            </a:r>
            <a:r>
              <a:rPr lang="en-US" sz="1200" dirty="0" err="1">
                <a:latin typeface="Bradley Hand" pitchFamily="2" charset="77"/>
              </a:rPr>
              <a:t>thánh</a:t>
            </a:r>
            <a:r>
              <a:rPr lang="en-US" dirty="0"/>
              <a:t>.</a:t>
            </a:r>
          </a:p>
          <a:p>
            <a:endParaRPr lang="en-US" dirty="0"/>
          </a:p>
          <a:p>
            <a:r>
              <a:rPr lang="en-US" dirty="0" err="1"/>
              <a:t>Mỗi</a:t>
            </a:r>
            <a:r>
              <a:rPr lang="en-US" dirty="0"/>
              <a:t> chi </a:t>
            </a:r>
            <a:r>
              <a:rPr lang="en-US" dirty="0" err="1"/>
              <a:t>thể</a:t>
            </a:r>
            <a:r>
              <a:rPr lang="en-US" dirty="0"/>
              <a:t> </a:t>
            </a:r>
            <a:r>
              <a:rPr lang="en-US" dirty="0" err="1"/>
              <a:t>thực</a:t>
            </a:r>
            <a:r>
              <a:rPr lang="en-US" dirty="0"/>
              <a:t> </a:t>
            </a:r>
            <a:r>
              <a:rPr lang="en-US" dirty="0" err="1"/>
              <a:t>hiện</a:t>
            </a:r>
            <a:r>
              <a:rPr lang="en-US" dirty="0"/>
              <a:t> </a:t>
            </a:r>
            <a:r>
              <a:rPr lang="en-US" dirty="0" err="1"/>
              <a:t>tốt</a:t>
            </a:r>
            <a:r>
              <a:rPr lang="en-US" dirty="0"/>
              <a:t> </a:t>
            </a:r>
            <a:r>
              <a:rPr lang="en-US" dirty="0" err="1"/>
              <a:t>chức</a:t>
            </a:r>
            <a:r>
              <a:rPr lang="en-US" dirty="0"/>
              <a:t> </a:t>
            </a:r>
            <a:r>
              <a:rPr lang="en-US" dirty="0" err="1"/>
              <a:t>năng</a:t>
            </a:r>
            <a:r>
              <a:rPr lang="en-US" dirty="0"/>
              <a:t> </a:t>
            </a:r>
            <a:r>
              <a:rPr lang="en-US" dirty="0" err="1"/>
              <a:t>sẽ</a:t>
            </a:r>
            <a:r>
              <a:rPr lang="en-US" dirty="0"/>
              <a:t> </a:t>
            </a:r>
            <a:r>
              <a:rPr lang="en-US" dirty="0" err="1"/>
              <a:t>đóng</a:t>
            </a:r>
            <a:r>
              <a:rPr lang="en-US" dirty="0"/>
              <a:t> </a:t>
            </a:r>
            <a:r>
              <a:rPr lang="en-US" dirty="0" err="1"/>
              <a:t>góp</a:t>
            </a:r>
            <a:r>
              <a:rPr lang="en-US" dirty="0"/>
              <a:t> </a:t>
            </a:r>
            <a:r>
              <a:rPr lang="en-US" dirty="0" err="1"/>
              <a:t>cho</a:t>
            </a:r>
            <a:r>
              <a:rPr lang="en-US" dirty="0"/>
              <a:t> </a:t>
            </a:r>
            <a:r>
              <a:rPr lang="en-US" dirty="0" err="1"/>
              <a:t>sự</a:t>
            </a:r>
            <a:r>
              <a:rPr lang="en-US" dirty="0"/>
              <a:t> </a:t>
            </a:r>
            <a:r>
              <a:rPr lang="en-US" dirty="0" err="1"/>
              <a:t>vững</a:t>
            </a:r>
            <a:r>
              <a:rPr lang="en-US" dirty="0"/>
              <a:t> </a:t>
            </a:r>
            <a:r>
              <a:rPr lang="en-US" dirty="0" err="1"/>
              <a:t>bền</a:t>
            </a:r>
            <a:r>
              <a:rPr lang="en-US" dirty="0"/>
              <a:t> </a:t>
            </a:r>
            <a:r>
              <a:rPr lang="en-US" dirty="0" err="1"/>
              <a:t>và</a:t>
            </a:r>
            <a:r>
              <a:rPr lang="en-US" dirty="0"/>
              <a:t> </a:t>
            </a:r>
            <a:r>
              <a:rPr lang="en-US" dirty="0" err="1"/>
              <a:t>thành</a:t>
            </a:r>
            <a:r>
              <a:rPr lang="en-US" dirty="0"/>
              <a:t> </a:t>
            </a:r>
            <a:r>
              <a:rPr lang="en-US" dirty="0" err="1"/>
              <a:t>công</a:t>
            </a:r>
            <a:r>
              <a:rPr lang="en-US" dirty="0"/>
              <a:t>.</a:t>
            </a:r>
          </a:p>
          <a:p>
            <a:r>
              <a:rPr lang="en-US" dirty="0" err="1"/>
              <a:t>Chức</a:t>
            </a:r>
            <a:r>
              <a:rPr lang="en-US" dirty="0"/>
              <a:t> </a:t>
            </a:r>
            <a:r>
              <a:rPr lang="en-US" dirty="0" err="1"/>
              <a:t>vụ</a:t>
            </a:r>
            <a:r>
              <a:rPr lang="en-US" dirty="0"/>
              <a:t> </a:t>
            </a:r>
            <a:r>
              <a:rPr lang="en-US" dirty="0" err="1"/>
              <a:t>Sứ</a:t>
            </a:r>
            <a:r>
              <a:rPr lang="en-US" dirty="0"/>
              <a:t> </a:t>
            </a:r>
            <a:r>
              <a:rPr lang="en-US" dirty="0" err="1"/>
              <a:t>đô</a:t>
            </a:r>
            <a:r>
              <a:rPr lang="en-US" dirty="0"/>
              <a:t>, </a:t>
            </a:r>
            <a:r>
              <a:rPr lang="en-US" dirty="0" err="1"/>
              <a:t>người</a:t>
            </a:r>
            <a:r>
              <a:rPr lang="en-US" dirty="0"/>
              <a:t> </a:t>
            </a:r>
            <a:r>
              <a:rPr lang="en-US" dirty="0" err="1"/>
              <a:t>giãng</a:t>
            </a:r>
            <a:r>
              <a:rPr lang="en-US" dirty="0"/>
              <a:t> Tin </a:t>
            </a:r>
            <a:r>
              <a:rPr lang="en-US" dirty="0" err="1"/>
              <a:t>lành</a:t>
            </a:r>
            <a:r>
              <a:rPr lang="en-US" dirty="0"/>
              <a:t> </a:t>
            </a:r>
            <a:r>
              <a:rPr lang="en-US" dirty="0" err="1"/>
              <a:t>và</a:t>
            </a:r>
            <a:r>
              <a:rPr lang="en-US" dirty="0"/>
              <a:t> </a:t>
            </a:r>
            <a:r>
              <a:rPr lang="en-US" dirty="0" err="1"/>
              <a:t>Giáo</a:t>
            </a:r>
            <a:r>
              <a:rPr lang="en-US" dirty="0"/>
              <a:t> </a:t>
            </a:r>
            <a:r>
              <a:rPr lang="en-US" dirty="0" err="1"/>
              <a:t>sư</a:t>
            </a:r>
            <a:r>
              <a:rPr lang="en-US" dirty="0"/>
              <a:t> </a:t>
            </a:r>
            <a:r>
              <a:rPr lang="en-US" dirty="0" err="1"/>
              <a:t>để</a:t>
            </a:r>
            <a:r>
              <a:rPr lang="en-US" dirty="0"/>
              <a:t> </a:t>
            </a:r>
            <a:r>
              <a:rPr lang="en-US" dirty="0" err="1"/>
              <a:t>trang</a:t>
            </a:r>
            <a:r>
              <a:rPr lang="en-US" dirty="0"/>
              <a:t> </a:t>
            </a:r>
            <a:r>
              <a:rPr lang="en-US" dirty="0" err="1"/>
              <a:t>bị</a:t>
            </a:r>
            <a:r>
              <a:rPr lang="en-US" dirty="0"/>
              <a:t>.</a:t>
            </a:r>
          </a:p>
        </p:txBody>
      </p:sp>
      <p:sp>
        <p:nvSpPr>
          <p:cNvPr id="4" name="Slide Number Placeholder 3"/>
          <p:cNvSpPr>
            <a:spLocks noGrp="1"/>
          </p:cNvSpPr>
          <p:nvPr>
            <p:ph type="sldNum" sz="quarter" idx="5"/>
          </p:nvPr>
        </p:nvSpPr>
        <p:spPr/>
        <p:txBody>
          <a:bodyPr/>
          <a:lstStyle/>
          <a:p>
            <a:fld id="{8FA3C727-99EF-1546-B9AA-EC61DDB2E31F}" type="slidenum">
              <a:rPr lang="en-US" smtClean="0"/>
              <a:t>24</a:t>
            </a:fld>
            <a:endParaRPr lang="en-US"/>
          </a:p>
        </p:txBody>
      </p:sp>
    </p:spTree>
    <p:extLst>
      <p:ext uri="{BB962C8B-B14F-4D97-AF65-F5344CB8AC3E}">
        <p14:creationId xmlns:p14="http://schemas.microsoft.com/office/powerpoint/2010/main" val="15477077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Có</a:t>
            </a:r>
            <a:r>
              <a:rPr lang="en-US" dirty="0"/>
              <a:t> </a:t>
            </a:r>
            <a:r>
              <a:rPr lang="en-US" dirty="0" err="1"/>
              <a:t>những</a:t>
            </a:r>
            <a:r>
              <a:rPr lang="en-US" dirty="0"/>
              <a:t> </a:t>
            </a:r>
            <a:r>
              <a:rPr lang="en-US" dirty="0" err="1"/>
              <a:t>giới</a:t>
            </a:r>
            <a:r>
              <a:rPr lang="en-US" dirty="0"/>
              <a:t> </a:t>
            </a:r>
            <a:r>
              <a:rPr lang="en-US" dirty="0" err="1"/>
              <a:t>hạn</a:t>
            </a:r>
            <a:r>
              <a:rPr lang="en-US" dirty="0"/>
              <a:t> </a:t>
            </a:r>
            <a:r>
              <a:rPr lang="en-US" dirty="0" err="1"/>
              <a:t>ở</a:t>
            </a:r>
            <a:r>
              <a:rPr lang="en-US" dirty="0"/>
              <a:t> </a:t>
            </a:r>
            <a:r>
              <a:rPr lang="en-US" dirty="0" err="1"/>
              <a:t>một</a:t>
            </a:r>
            <a:r>
              <a:rPr lang="en-US" dirty="0"/>
              <a:t> </a:t>
            </a:r>
            <a:r>
              <a:rPr lang="en-US" dirty="0" err="1"/>
              <a:t>vài</a:t>
            </a:r>
            <a:r>
              <a:rPr lang="en-US" dirty="0"/>
              <a:t> chi </a:t>
            </a:r>
            <a:r>
              <a:rPr lang="en-US" dirty="0" err="1"/>
              <a:t>thể</a:t>
            </a:r>
            <a:r>
              <a:rPr lang="en-US" dirty="0"/>
              <a:t> </a:t>
            </a:r>
            <a:r>
              <a:rPr lang="en-US" dirty="0" err="1"/>
              <a:t>nên</a:t>
            </a:r>
            <a:r>
              <a:rPr lang="en-US" dirty="0"/>
              <a:t> </a:t>
            </a:r>
            <a:r>
              <a:rPr lang="en-US" dirty="0" err="1"/>
              <a:t>cần</a:t>
            </a:r>
            <a:r>
              <a:rPr lang="en-US" dirty="0"/>
              <a:t> </a:t>
            </a:r>
            <a:r>
              <a:rPr lang="en-US" dirty="0" err="1"/>
              <a:t>được</a:t>
            </a:r>
            <a:r>
              <a:rPr lang="en-US" dirty="0"/>
              <a:t> </a:t>
            </a:r>
            <a:r>
              <a:rPr lang="en-US" dirty="0" err="1"/>
              <a:t>chăm</a:t>
            </a:r>
            <a:r>
              <a:rPr lang="en-US" dirty="0"/>
              <a:t> </a:t>
            </a:r>
            <a:r>
              <a:rPr lang="en-US" dirty="0" err="1"/>
              <a:t>sóc</a:t>
            </a:r>
            <a:r>
              <a:rPr lang="en-US" dirty="0"/>
              <a:t> </a:t>
            </a:r>
            <a:r>
              <a:rPr lang="en-US" dirty="0" err="1"/>
              <a:t>và</a:t>
            </a:r>
            <a:r>
              <a:rPr lang="en-US" dirty="0"/>
              <a:t> </a:t>
            </a:r>
            <a:r>
              <a:rPr lang="en-US" dirty="0" err="1"/>
              <a:t>quan</a:t>
            </a:r>
            <a:r>
              <a:rPr lang="en-US" dirty="0"/>
              <a:t> </a:t>
            </a:r>
            <a:r>
              <a:rPr lang="en-US" dirty="0" err="1"/>
              <a:t>tâm</a:t>
            </a:r>
            <a:r>
              <a:rPr lang="en-US" dirty="0"/>
              <a:t> </a:t>
            </a:r>
            <a:r>
              <a:rPr lang="en-US" dirty="0" err="1"/>
              <a:t>hơn</a:t>
            </a:r>
            <a:r>
              <a:rPr lang="en-US"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vi-VN" altLang="en-US" sz="1200" dirty="0">
                <a:latin typeface="Bradley Hand" pitchFamily="2" charset="77"/>
                <a:ea typeface="Verdana" panose="020B0604030504040204" pitchFamily="34" charset="0"/>
                <a:cs typeface="Verdana" panose="020B0604030504040204" pitchFamily="34" charset="0"/>
              </a:rPr>
              <a:t>Nhận ra giới hạn nơi các thành viên như tuổi tác, năng lực, thời gian, học vấn</a:t>
            </a:r>
          </a:p>
          <a:p>
            <a:endParaRPr lang="en-US" dirty="0"/>
          </a:p>
        </p:txBody>
      </p:sp>
      <p:sp>
        <p:nvSpPr>
          <p:cNvPr id="4" name="Slide Number Placeholder 3"/>
          <p:cNvSpPr>
            <a:spLocks noGrp="1"/>
          </p:cNvSpPr>
          <p:nvPr>
            <p:ph type="sldNum" sz="quarter" idx="5"/>
          </p:nvPr>
        </p:nvSpPr>
        <p:spPr/>
        <p:txBody>
          <a:bodyPr/>
          <a:lstStyle/>
          <a:p>
            <a:fld id="{8FA3C727-99EF-1546-B9AA-EC61DDB2E31F}" type="slidenum">
              <a:rPr lang="en-US" smtClean="0"/>
              <a:t>25</a:t>
            </a:fld>
            <a:endParaRPr lang="en-US"/>
          </a:p>
        </p:txBody>
      </p:sp>
    </p:spTree>
    <p:extLst>
      <p:ext uri="{BB962C8B-B14F-4D97-AF65-F5344CB8AC3E}">
        <p14:creationId xmlns:p14="http://schemas.microsoft.com/office/powerpoint/2010/main" val="34177943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A3C727-99EF-1546-B9AA-EC61DDB2E31F}" type="slidenum">
              <a:rPr lang="en-US" smtClean="0"/>
              <a:t>26</a:t>
            </a:fld>
            <a:endParaRPr lang="en-US"/>
          </a:p>
        </p:txBody>
      </p:sp>
    </p:spTree>
    <p:extLst>
      <p:ext uri="{BB962C8B-B14F-4D97-AF65-F5344CB8AC3E}">
        <p14:creationId xmlns:p14="http://schemas.microsoft.com/office/powerpoint/2010/main" val="24337745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Mỗi</a:t>
            </a:r>
            <a:r>
              <a:rPr lang="en-US" dirty="0"/>
              <a:t> chi </a:t>
            </a:r>
            <a:r>
              <a:rPr lang="en-US" dirty="0" err="1"/>
              <a:t>thể</a:t>
            </a:r>
            <a:r>
              <a:rPr lang="en-US" dirty="0"/>
              <a:t> </a:t>
            </a:r>
            <a:r>
              <a:rPr lang="en-US" dirty="0" err="1"/>
              <a:t>chịu</a:t>
            </a:r>
            <a:r>
              <a:rPr lang="en-US" dirty="0"/>
              <a:t> </a:t>
            </a:r>
            <a:r>
              <a:rPr lang="en-US" dirty="0" err="1"/>
              <a:t>trách</a:t>
            </a:r>
            <a:r>
              <a:rPr lang="en-US" dirty="0"/>
              <a:t> </a:t>
            </a:r>
            <a:r>
              <a:rPr lang="en-US" dirty="0" err="1"/>
              <a:t>nhiệm</a:t>
            </a:r>
            <a:r>
              <a:rPr lang="en-US" dirty="0"/>
              <a:t> </a:t>
            </a:r>
            <a:r>
              <a:rPr lang="en-US" dirty="0" err="1"/>
              <a:t>trong</a:t>
            </a:r>
            <a:r>
              <a:rPr lang="en-US" dirty="0"/>
              <a:t> </a:t>
            </a:r>
            <a:r>
              <a:rPr lang="en-US" dirty="0" err="1"/>
              <a:t>vai</a:t>
            </a:r>
            <a:r>
              <a:rPr lang="en-US" dirty="0"/>
              <a:t> </a:t>
            </a:r>
            <a:r>
              <a:rPr lang="en-US" dirty="0" err="1"/>
              <a:t>trò</a:t>
            </a:r>
            <a:r>
              <a:rPr lang="en-US" dirty="0"/>
              <a:t> </a:t>
            </a:r>
            <a:r>
              <a:rPr lang="en-US" dirty="0" err="1"/>
              <a:t>và</a:t>
            </a:r>
            <a:r>
              <a:rPr lang="en-US" dirty="0"/>
              <a:t> </a:t>
            </a:r>
            <a:r>
              <a:rPr lang="en-US" dirty="0" err="1"/>
              <a:t>không</a:t>
            </a:r>
            <a:r>
              <a:rPr lang="en-US" dirty="0"/>
              <a:t> </a:t>
            </a:r>
            <a:r>
              <a:rPr lang="en-US" dirty="0" err="1"/>
              <a:t>nên</a:t>
            </a:r>
            <a:r>
              <a:rPr lang="en-US" dirty="0"/>
              <a:t> </a:t>
            </a:r>
            <a:r>
              <a:rPr lang="en-US" dirty="0" err="1"/>
              <a:t>dâm</a:t>
            </a:r>
            <a:r>
              <a:rPr lang="en-US" dirty="0"/>
              <a:t> </a:t>
            </a:r>
            <a:r>
              <a:rPr lang="en-US" dirty="0" err="1"/>
              <a:t>lên</a:t>
            </a:r>
            <a:r>
              <a:rPr lang="en-US" dirty="0"/>
              <a:t> </a:t>
            </a:r>
            <a:r>
              <a:rPr lang="en-US" dirty="0" err="1"/>
              <a:t>việc</a:t>
            </a:r>
            <a:r>
              <a:rPr lang="en-US" dirty="0"/>
              <a:t> </a:t>
            </a:r>
            <a:r>
              <a:rPr lang="en-US" dirty="0" err="1"/>
              <a:t>của</a:t>
            </a:r>
            <a:r>
              <a:rPr lang="en-US" dirty="0"/>
              <a:t> </a:t>
            </a:r>
            <a:r>
              <a:rPr lang="en-US" dirty="0" err="1"/>
              <a:t>chức</a:t>
            </a:r>
            <a:r>
              <a:rPr lang="en-US" dirty="0"/>
              <a:t> </a:t>
            </a:r>
            <a:r>
              <a:rPr lang="en-US" dirty="0" err="1"/>
              <a:t>năng</a:t>
            </a:r>
            <a:r>
              <a:rPr lang="en-US" dirty="0"/>
              <a:t> </a:t>
            </a:r>
            <a:r>
              <a:rPr lang="en-US" dirty="0" err="1"/>
              <a:t>khác</a:t>
            </a:r>
            <a:endParaRPr lang="en-US" dirty="0"/>
          </a:p>
        </p:txBody>
      </p:sp>
      <p:sp>
        <p:nvSpPr>
          <p:cNvPr id="4" name="Slide Number Placeholder 3"/>
          <p:cNvSpPr>
            <a:spLocks noGrp="1"/>
          </p:cNvSpPr>
          <p:nvPr>
            <p:ph type="sldNum" sz="quarter" idx="5"/>
          </p:nvPr>
        </p:nvSpPr>
        <p:spPr/>
        <p:txBody>
          <a:bodyPr/>
          <a:lstStyle/>
          <a:p>
            <a:fld id="{8FA3C727-99EF-1546-B9AA-EC61DDB2E31F}" type="slidenum">
              <a:rPr lang="en-US" smtClean="0"/>
              <a:t>27</a:t>
            </a:fld>
            <a:endParaRPr lang="en-US"/>
          </a:p>
        </p:txBody>
      </p:sp>
    </p:spTree>
    <p:extLst>
      <p:ext uri="{BB962C8B-B14F-4D97-AF65-F5344CB8AC3E}">
        <p14:creationId xmlns:p14="http://schemas.microsoft.com/office/powerpoint/2010/main" val="3674077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Phi-e-</a:t>
            </a:r>
            <a:r>
              <a:rPr lang="en-US" dirty="0" err="1"/>
              <a:t>rơ</a:t>
            </a:r>
            <a:r>
              <a:rPr lang="en-US" dirty="0"/>
              <a:t> 2:9a </a:t>
            </a:r>
            <a:r>
              <a:rPr lang="vi-VN" sz="1200" b="0" i="0" kern="1200" dirty="0">
                <a:solidFill>
                  <a:schemeClr val="tx1"/>
                </a:solidFill>
                <a:effectLst/>
                <a:latin typeface="+mn-lt"/>
                <a:ea typeface="+mn-ea"/>
                <a:cs typeface="+mn-cs"/>
              </a:rPr>
              <a:t>Nhưng anh em là dòng giống được lựa chọn, là chức thầy tế lễ nhà vua, là dân thánh là dân thuộc về Đức Chúa Trời</a:t>
            </a:r>
            <a:endParaRPr lang="en-US" dirty="0"/>
          </a:p>
        </p:txBody>
      </p:sp>
      <p:sp>
        <p:nvSpPr>
          <p:cNvPr id="4" name="Slide Number Placeholder 3"/>
          <p:cNvSpPr>
            <a:spLocks noGrp="1"/>
          </p:cNvSpPr>
          <p:nvPr>
            <p:ph type="sldNum" sz="quarter" idx="5"/>
          </p:nvPr>
        </p:nvSpPr>
        <p:spPr/>
        <p:txBody>
          <a:bodyPr/>
          <a:lstStyle/>
          <a:p>
            <a:fld id="{8FA3C727-99EF-1546-B9AA-EC61DDB2E31F}" type="slidenum">
              <a:rPr lang="en-US" smtClean="0"/>
              <a:t>3</a:t>
            </a:fld>
            <a:endParaRPr lang="en-US"/>
          </a:p>
        </p:txBody>
      </p:sp>
    </p:spTree>
    <p:extLst>
      <p:ext uri="{BB962C8B-B14F-4D97-AF65-F5344CB8AC3E}">
        <p14:creationId xmlns:p14="http://schemas.microsoft.com/office/powerpoint/2010/main" val="25817503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Khác</a:t>
            </a:r>
            <a:r>
              <a:rPr lang="en-US" dirty="0"/>
              <a:t> </a:t>
            </a:r>
            <a:r>
              <a:rPr lang="en-US" dirty="0" err="1"/>
              <a:t>biệt</a:t>
            </a:r>
            <a:r>
              <a:rPr lang="en-US" dirty="0"/>
              <a:t> </a:t>
            </a:r>
            <a:r>
              <a:rPr lang="en-US" dirty="0" err="1"/>
              <a:t>về</a:t>
            </a:r>
            <a:r>
              <a:rPr lang="en-US" dirty="0"/>
              <a:t> </a:t>
            </a:r>
            <a:r>
              <a:rPr lang="en-US" dirty="0" err="1"/>
              <a:t>chức</a:t>
            </a:r>
            <a:r>
              <a:rPr lang="en-US" dirty="0"/>
              <a:t> </a:t>
            </a:r>
            <a:r>
              <a:rPr lang="en-US" dirty="0" err="1"/>
              <a:t>năng</a:t>
            </a:r>
            <a:endParaRPr lang="en-US" dirty="0"/>
          </a:p>
        </p:txBody>
      </p:sp>
      <p:sp>
        <p:nvSpPr>
          <p:cNvPr id="4" name="Slide Number Placeholder 3"/>
          <p:cNvSpPr>
            <a:spLocks noGrp="1"/>
          </p:cNvSpPr>
          <p:nvPr>
            <p:ph type="sldNum" sz="quarter" idx="5"/>
          </p:nvPr>
        </p:nvSpPr>
        <p:spPr/>
        <p:txBody>
          <a:bodyPr/>
          <a:lstStyle/>
          <a:p>
            <a:fld id="{8FA3C727-99EF-1546-B9AA-EC61DDB2E31F}" type="slidenum">
              <a:rPr lang="en-US" smtClean="0"/>
              <a:t>28</a:t>
            </a:fld>
            <a:endParaRPr lang="en-US"/>
          </a:p>
        </p:txBody>
      </p:sp>
    </p:spTree>
    <p:extLst>
      <p:ext uri="{BB962C8B-B14F-4D97-AF65-F5344CB8AC3E}">
        <p14:creationId xmlns:p14="http://schemas.microsoft.com/office/powerpoint/2010/main" val="10095928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altLang="en-US" sz="1200" dirty="0" err="1">
                <a:latin typeface="Bradley Hand" pitchFamily="2" charset="77"/>
                <a:ea typeface="Verdana" panose="020B0604030504040204" pitchFamily="34" charset="0"/>
                <a:cs typeface="Verdana" panose="020B0604030504040204" pitchFamily="34" charset="0"/>
              </a:rPr>
              <a:t>Vượt</a:t>
            </a:r>
            <a:r>
              <a:rPr lang="en-US" altLang="en-US" sz="1200" dirty="0">
                <a:latin typeface="Bradley Hand" pitchFamily="2" charset="77"/>
                <a:ea typeface="Verdana" panose="020B0604030504040204" pitchFamily="34" charset="0"/>
                <a:cs typeface="Verdana" panose="020B0604030504040204" pitchFamily="34" charset="0"/>
              </a:rPr>
              <a:t> </a:t>
            </a:r>
            <a:r>
              <a:rPr lang="en-US" altLang="en-US" sz="1200" dirty="0" err="1">
                <a:latin typeface="Bradley Hand" pitchFamily="2" charset="77"/>
                <a:ea typeface="Verdana" panose="020B0604030504040204" pitchFamily="34" charset="0"/>
                <a:cs typeface="Verdana" panose="020B0604030504040204" pitchFamily="34" charset="0"/>
              </a:rPr>
              <a:t>lên</a:t>
            </a:r>
            <a:r>
              <a:rPr lang="en-US" altLang="en-US" sz="1200" dirty="0">
                <a:latin typeface="Bradley Hand" pitchFamily="2" charset="77"/>
                <a:ea typeface="Verdana" panose="020B0604030504040204" pitchFamily="34" charset="0"/>
                <a:cs typeface="Verdana" panose="020B0604030504040204" pitchFamily="34" charset="0"/>
              </a:rPr>
              <a:t> </a:t>
            </a:r>
            <a:r>
              <a:rPr lang="en-US" altLang="en-US" sz="1200" dirty="0" err="1">
                <a:latin typeface="Bradley Hand" pitchFamily="2" charset="77"/>
                <a:ea typeface="Verdana" panose="020B0604030504040204" pitchFamily="34" charset="0"/>
                <a:cs typeface="Verdana" panose="020B0604030504040204" pitchFamily="34" charset="0"/>
              </a:rPr>
              <a:t>trên</a:t>
            </a:r>
            <a:r>
              <a:rPr lang="en-US" altLang="en-US" sz="1200" dirty="0">
                <a:latin typeface="Bradley Hand" pitchFamily="2" charset="77"/>
                <a:ea typeface="Verdana" panose="020B0604030504040204" pitchFamily="34" charset="0"/>
                <a:cs typeface="Verdana" panose="020B0604030504040204" pitchFamily="34" charset="0"/>
              </a:rPr>
              <a:t> </a:t>
            </a:r>
            <a:r>
              <a:rPr lang="en-US" altLang="en-US" sz="1200" dirty="0" err="1">
                <a:latin typeface="Bradley Hand" pitchFamily="2" charset="77"/>
                <a:ea typeface="Verdana" panose="020B0604030504040204" pitchFamily="34" charset="0"/>
                <a:cs typeface="Verdana" panose="020B0604030504040204" pitchFamily="34" charset="0"/>
              </a:rPr>
              <a:t>và</a:t>
            </a:r>
            <a:r>
              <a:rPr lang="en-US" altLang="en-US" sz="1200" dirty="0">
                <a:latin typeface="Bradley Hand" pitchFamily="2" charset="77"/>
                <a:ea typeface="Verdana" panose="020B0604030504040204" pitchFamily="34" charset="0"/>
                <a:cs typeface="Verdana" panose="020B0604030504040204" pitchFamily="34" charset="0"/>
              </a:rPr>
              <a:t> ra </a:t>
            </a:r>
            <a:r>
              <a:rPr lang="en-US" altLang="en-US" sz="1200" dirty="0" err="1">
                <a:latin typeface="Bradley Hand" pitchFamily="2" charset="77"/>
                <a:ea typeface="Verdana" panose="020B0604030504040204" pitchFamily="34" charset="0"/>
                <a:cs typeface="Verdana" panose="020B0604030504040204" pitchFamily="34" charset="0"/>
              </a:rPr>
              <a:t>ngoài</a:t>
            </a:r>
            <a:r>
              <a:rPr lang="en-US" altLang="en-US" sz="1200" dirty="0">
                <a:latin typeface="Bradley Hand" pitchFamily="2" charset="77"/>
                <a:ea typeface="Verdana" panose="020B0604030504040204" pitchFamily="34" charset="0"/>
                <a:cs typeface="Verdana" panose="020B0604030504040204" pitchFamily="34" charset="0"/>
              </a:rPr>
              <a:t> </a:t>
            </a:r>
            <a:r>
              <a:rPr lang="en-US" altLang="en-US" sz="1200" dirty="0" err="1">
                <a:latin typeface="Bradley Hand" pitchFamily="2" charset="77"/>
                <a:ea typeface="Verdana" panose="020B0604030504040204" pitchFamily="34" charset="0"/>
                <a:cs typeface="Verdana" panose="020B0604030504040204" pitchFamily="34" charset="0"/>
              </a:rPr>
              <a:t>những</a:t>
            </a:r>
            <a:r>
              <a:rPr lang="en-US" altLang="en-US" sz="1200" dirty="0">
                <a:latin typeface="Bradley Hand" pitchFamily="2" charset="77"/>
                <a:ea typeface="Verdana" panose="020B0604030504040204" pitchFamily="34" charset="0"/>
                <a:cs typeface="Verdana" panose="020B0604030504040204" pitchFamily="34" charset="0"/>
              </a:rPr>
              <a:t> </a:t>
            </a:r>
            <a:r>
              <a:rPr lang="en-US" altLang="en-US" sz="1200" dirty="0" err="1">
                <a:latin typeface="Bradley Hand" pitchFamily="2" charset="77"/>
                <a:ea typeface="Verdana" panose="020B0604030504040204" pitchFamily="34" charset="0"/>
                <a:cs typeface="Verdana" panose="020B0604030504040204" pitchFamily="34" charset="0"/>
              </a:rPr>
              <a:t>trông</a:t>
            </a:r>
            <a:r>
              <a:rPr lang="en-US" altLang="en-US" sz="1200" dirty="0">
                <a:latin typeface="Bradley Hand" pitchFamily="2" charset="77"/>
                <a:ea typeface="Verdana" panose="020B0604030504040204" pitchFamily="34" charset="0"/>
                <a:cs typeface="Verdana" panose="020B0604030504040204" pitchFamily="34" charset="0"/>
              </a:rPr>
              <a:t> </a:t>
            </a:r>
            <a:r>
              <a:rPr lang="en-US" altLang="en-US" sz="1200" dirty="0" err="1">
                <a:latin typeface="Bradley Hand" pitchFamily="2" charset="77"/>
                <a:ea typeface="Verdana" panose="020B0604030504040204" pitchFamily="34" charset="0"/>
                <a:cs typeface="Verdana" panose="020B0604030504040204" pitchFamily="34" charset="0"/>
              </a:rPr>
              <a:t>đợi</a:t>
            </a:r>
            <a:r>
              <a:rPr lang="en-US" altLang="en-US" sz="1200" dirty="0">
                <a:latin typeface="Bradley Hand" pitchFamily="2" charset="77"/>
                <a:ea typeface="Verdana" panose="020B0604030504040204" pitchFamily="34" charset="0"/>
                <a:cs typeface="Verdana" panose="020B0604030504040204" pitchFamily="34" charset="0"/>
              </a:rPr>
              <a:t> </a:t>
            </a:r>
            <a:r>
              <a:rPr lang="en-US" altLang="en-US" sz="1200" dirty="0" err="1">
                <a:latin typeface="Bradley Hand" pitchFamily="2" charset="77"/>
                <a:ea typeface="Verdana" panose="020B0604030504040204" pitchFamily="34" charset="0"/>
                <a:cs typeface="Verdana" panose="020B0604030504040204" pitchFamily="34" charset="0"/>
              </a:rPr>
              <a:t>của</a:t>
            </a:r>
            <a:r>
              <a:rPr lang="en-US" altLang="en-US" sz="1200" dirty="0">
                <a:latin typeface="Bradley Hand" pitchFamily="2" charset="77"/>
                <a:ea typeface="Verdana" panose="020B0604030504040204" pitchFamily="34" charset="0"/>
                <a:cs typeface="Verdana" panose="020B0604030504040204" pitchFamily="34" charset="0"/>
              </a:rPr>
              <a:t> </a:t>
            </a:r>
            <a:r>
              <a:rPr lang="en-US" altLang="en-US" sz="1200" dirty="0" err="1">
                <a:latin typeface="Bradley Hand" pitchFamily="2" charset="77"/>
                <a:ea typeface="Verdana" panose="020B0604030504040204" pitchFamily="34" charset="0"/>
                <a:cs typeface="Verdana" panose="020B0604030504040204" pitchFamily="34" charset="0"/>
              </a:rPr>
              <a:t>nhóm</a:t>
            </a:r>
            <a:endParaRPr lang="en-US" altLang="en-US" sz="1200" dirty="0">
              <a:latin typeface="Bradley Hand" pitchFamily="2" charset="77"/>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5"/>
          </p:nvPr>
        </p:nvSpPr>
        <p:spPr/>
        <p:txBody>
          <a:bodyPr/>
          <a:lstStyle/>
          <a:p>
            <a:fld id="{8FA3C727-99EF-1546-B9AA-EC61DDB2E31F}" type="slidenum">
              <a:rPr lang="en-US" smtClean="0"/>
              <a:t>29</a:t>
            </a:fld>
            <a:endParaRPr lang="en-US"/>
          </a:p>
        </p:txBody>
      </p:sp>
    </p:spTree>
    <p:extLst>
      <p:ext uri="{BB962C8B-B14F-4D97-AF65-F5344CB8AC3E}">
        <p14:creationId xmlns:p14="http://schemas.microsoft.com/office/powerpoint/2010/main" val="10840400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vi-VN" sz="1200" b="0" i="0" kern="1200" dirty="0">
                <a:solidFill>
                  <a:schemeClr val="tx1"/>
                </a:solidFill>
                <a:effectLst/>
                <a:latin typeface="+mn-lt"/>
                <a:ea typeface="+mn-ea"/>
                <a:cs typeface="+mn-cs"/>
              </a:rPr>
              <a:t>4 Tình yêu thương hay nhịn nhục; tình yêu thương hay nhơn từ; tình yêu thương chẳng ghen tị, chẳng khoe mình, chẳng lên mình kiêu ngạo, </a:t>
            </a:r>
            <a:r>
              <a:rPr lang="vi-VN" sz="1200" b="0" i="0" u="none" strike="noStrike" kern="1200" dirty="0">
                <a:solidFill>
                  <a:schemeClr val="tx1"/>
                </a:solidFill>
                <a:effectLst/>
                <a:latin typeface="+mn-lt"/>
                <a:ea typeface="+mn-ea"/>
                <a:cs typeface="+mn-cs"/>
                <a:hlinkClick r:id="rId3" tooltip="Share Verse"/>
              </a:rPr>
              <a:t>5</a:t>
            </a:r>
            <a:r>
              <a:rPr lang="vi-VN" sz="1200" b="0" i="0" kern="1200" dirty="0">
                <a:solidFill>
                  <a:schemeClr val="tx1"/>
                </a:solidFill>
                <a:effectLst/>
                <a:latin typeface="+mn-lt"/>
                <a:ea typeface="+mn-ea"/>
                <a:cs typeface="+mn-cs"/>
              </a:rPr>
              <a:t> chẳng làm điều trái phép, chẳng kiếm tư lợi, chẳng nóng giận, chẳng nghi ngờ sự dữ, </a:t>
            </a:r>
            <a:r>
              <a:rPr lang="vi-VN" sz="1200" b="0" i="0" u="none" strike="noStrike" kern="1200" dirty="0">
                <a:solidFill>
                  <a:schemeClr val="tx1"/>
                </a:solidFill>
                <a:effectLst/>
                <a:latin typeface="+mn-lt"/>
                <a:ea typeface="+mn-ea"/>
                <a:cs typeface="+mn-cs"/>
                <a:hlinkClick r:id="rId4" tooltip="Share Verse"/>
              </a:rPr>
              <a:t>6</a:t>
            </a:r>
            <a:r>
              <a:rPr lang="vi-VN" sz="1200" b="0" i="0" kern="1200" dirty="0">
                <a:solidFill>
                  <a:schemeClr val="tx1"/>
                </a:solidFill>
                <a:effectLst/>
                <a:latin typeface="+mn-lt"/>
                <a:ea typeface="+mn-ea"/>
                <a:cs typeface="+mn-cs"/>
              </a:rPr>
              <a:t> chẳng vui về điều không công bình, nhưng vui trong lẽ thật. </a:t>
            </a:r>
            <a:r>
              <a:rPr lang="vi-VN" sz="1200" b="0" i="0" u="none" strike="noStrike" kern="1200" dirty="0">
                <a:solidFill>
                  <a:schemeClr val="tx1"/>
                </a:solidFill>
                <a:effectLst/>
                <a:latin typeface="+mn-lt"/>
                <a:ea typeface="+mn-ea"/>
                <a:cs typeface="+mn-cs"/>
                <a:hlinkClick r:id="rId5" tooltip="Share Verse"/>
              </a:rPr>
              <a:t>7</a:t>
            </a:r>
            <a:r>
              <a:rPr lang="vi-VN" sz="1200" b="0" i="0" kern="1200" dirty="0">
                <a:solidFill>
                  <a:schemeClr val="tx1"/>
                </a:solidFill>
                <a:effectLst/>
                <a:latin typeface="+mn-lt"/>
                <a:ea typeface="+mn-ea"/>
                <a:cs typeface="+mn-cs"/>
              </a:rPr>
              <a:t> Tình yêu thương hay dung thứ mọi sự, tin mọi sự, trông cậy mọi sự, nín chịu mọi sự. </a:t>
            </a:r>
            <a:r>
              <a:rPr lang="vi-VN" sz="1200" b="0" i="0" u="none" strike="noStrike" kern="1200" dirty="0">
                <a:solidFill>
                  <a:schemeClr val="tx1"/>
                </a:solidFill>
                <a:effectLst/>
                <a:latin typeface="+mn-lt"/>
                <a:ea typeface="+mn-ea"/>
                <a:cs typeface="+mn-cs"/>
                <a:hlinkClick r:id="rId6" tooltip="Share Verse"/>
              </a:rPr>
              <a:t>8</a:t>
            </a:r>
            <a:r>
              <a:rPr lang="vi-VN" sz="1200" b="0" i="0" kern="1200" dirty="0">
                <a:solidFill>
                  <a:schemeClr val="tx1"/>
                </a:solidFill>
                <a:effectLst/>
                <a:latin typeface="+mn-lt"/>
                <a:ea typeface="+mn-ea"/>
                <a:cs typeface="+mn-cs"/>
              </a:rPr>
              <a:t> Tình yêu thương chẳng hề hư mất bao giờ. Các lời tiên tri sẽ hết, sự ban cho nói tiếng lạ sẽ thôi, sự thông biết hầu bị bỏ. </a:t>
            </a:r>
            <a:r>
              <a:rPr lang="vi-VN" sz="1200" b="0" i="0" u="none" strike="noStrike" kern="1200" dirty="0">
                <a:solidFill>
                  <a:schemeClr val="tx1"/>
                </a:solidFill>
                <a:effectLst/>
                <a:latin typeface="+mn-lt"/>
                <a:ea typeface="+mn-ea"/>
                <a:cs typeface="+mn-cs"/>
                <a:hlinkClick r:id="rId7" tooltip="Share Verse"/>
              </a:rPr>
              <a:t>9</a:t>
            </a:r>
            <a:r>
              <a:rPr lang="vi-VN" sz="1200" b="0" i="0" kern="1200" dirty="0">
                <a:solidFill>
                  <a:schemeClr val="tx1"/>
                </a:solidFill>
                <a:effectLst/>
                <a:latin typeface="+mn-lt"/>
                <a:ea typeface="+mn-ea"/>
                <a:cs typeface="+mn-cs"/>
              </a:rPr>
              <a:t> Vì chưng chúng ta hiểu biết chưa trọn vẹn, nói tiên tri cũng chưa trọn vẹn; </a:t>
            </a:r>
            <a:r>
              <a:rPr lang="vi-VN" sz="1200" b="0" i="0" u="none" strike="noStrike" kern="1200" dirty="0">
                <a:solidFill>
                  <a:schemeClr val="tx1"/>
                </a:solidFill>
                <a:effectLst/>
                <a:latin typeface="+mn-lt"/>
                <a:ea typeface="+mn-ea"/>
                <a:cs typeface="+mn-cs"/>
                <a:hlinkClick r:id="rId8" tooltip="Share Verse"/>
              </a:rPr>
              <a:t>10</a:t>
            </a:r>
            <a:r>
              <a:rPr lang="vi-VN" sz="1200" b="0" i="0" kern="1200" dirty="0">
                <a:solidFill>
                  <a:schemeClr val="tx1"/>
                </a:solidFill>
                <a:effectLst/>
                <a:latin typeface="+mn-lt"/>
                <a:ea typeface="+mn-ea"/>
                <a:cs typeface="+mn-cs"/>
              </a:rPr>
              <a:t> song lúc sự trọn lành đã đến, thì sự chưa được trọn lành sẽ bị bỏ. </a:t>
            </a:r>
            <a:endParaRPr lang="en-US" altLang="en-US" sz="1200" dirty="0">
              <a:latin typeface="Bradley Hand" pitchFamily="2" charset="77"/>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5"/>
          </p:nvPr>
        </p:nvSpPr>
        <p:spPr/>
        <p:txBody>
          <a:bodyPr/>
          <a:lstStyle/>
          <a:p>
            <a:fld id="{8FA3C727-99EF-1546-B9AA-EC61DDB2E31F}" type="slidenum">
              <a:rPr lang="en-US" smtClean="0"/>
              <a:t>30</a:t>
            </a:fld>
            <a:endParaRPr lang="en-US"/>
          </a:p>
        </p:txBody>
      </p:sp>
    </p:spTree>
    <p:extLst>
      <p:ext uri="{BB962C8B-B14F-4D97-AF65-F5344CB8AC3E}">
        <p14:creationId xmlns:p14="http://schemas.microsoft.com/office/powerpoint/2010/main" val="2157170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Giăng 14:3 Khi ta đã đi, và sắm sẵn cho các ngươi một chỗ rồi, ta sẽ trở lại đem các ngươi đi với ta, hầu cho ta ở đâu thì các ngươi cũng ở đó.</a:t>
            </a:r>
            <a:endParaRPr lang="en-US" dirty="0"/>
          </a:p>
        </p:txBody>
      </p:sp>
      <p:sp>
        <p:nvSpPr>
          <p:cNvPr id="4" name="Slide Number Placeholder 3"/>
          <p:cNvSpPr>
            <a:spLocks noGrp="1"/>
          </p:cNvSpPr>
          <p:nvPr>
            <p:ph type="sldNum" sz="quarter" idx="5"/>
          </p:nvPr>
        </p:nvSpPr>
        <p:spPr/>
        <p:txBody>
          <a:bodyPr/>
          <a:lstStyle/>
          <a:p>
            <a:fld id="{8FA3C727-99EF-1546-B9AA-EC61DDB2E31F}" type="slidenum">
              <a:rPr lang="en-US" smtClean="0"/>
              <a:t>4</a:t>
            </a:fld>
            <a:endParaRPr lang="en-US"/>
          </a:p>
        </p:txBody>
      </p:sp>
    </p:spTree>
    <p:extLst>
      <p:ext uri="{BB962C8B-B14F-4D97-AF65-F5344CB8AC3E}">
        <p14:creationId xmlns:p14="http://schemas.microsoft.com/office/powerpoint/2010/main" val="2075063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I Phi-e-rơ 2:5 “</a:t>
            </a:r>
            <a:r>
              <a:rPr lang="vi-VN" sz="1200" b="0" i="0" u="none" strike="noStrike" kern="1200" dirty="0">
                <a:solidFill>
                  <a:schemeClr val="tx1"/>
                </a:solidFill>
                <a:effectLst/>
                <a:latin typeface="+mn-lt"/>
                <a:ea typeface="+mn-ea"/>
                <a:cs typeface="+mn-cs"/>
                <a:hlinkClick r:id="rId3" tooltip="Share Verse"/>
              </a:rPr>
              <a:t>5</a:t>
            </a:r>
            <a:r>
              <a:rPr lang="vi-VN" sz="1200" b="0" i="0" kern="1200" dirty="0">
                <a:solidFill>
                  <a:schemeClr val="tx1"/>
                </a:solidFill>
                <a:effectLst/>
                <a:latin typeface="+mn-lt"/>
                <a:ea typeface="+mn-ea"/>
                <a:cs typeface="+mn-cs"/>
              </a:rPr>
              <a:t> và anh em cũng như đá sống, được xây nên nhà thiêng liêng, làm chức tế lễ thánh, đặng dâng của tế lễ thiêng liêng, nhờ Đức Chúa Jêsus Christ mà đẹp ý Đức Chúa Trời. ”</a:t>
            </a:r>
          </a:p>
          <a:p>
            <a:endParaRPr lang="vi-VN"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I Phi-e-rơ 2:9a “Nhưng anh em là dòng giống được lựa chọn, là chức thầy tế lễ nhà vua, là dân thánh là dân thuộc về Đức Chúa Trời,”</a:t>
            </a:r>
            <a:endParaRPr lang="en-US" dirty="0"/>
          </a:p>
        </p:txBody>
      </p:sp>
      <p:sp>
        <p:nvSpPr>
          <p:cNvPr id="4" name="Slide Number Placeholder 3"/>
          <p:cNvSpPr>
            <a:spLocks noGrp="1"/>
          </p:cNvSpPr>
          <p:nvPr>
            <p:ph type="sldNum" sz="quarter" idx="5"/>
          </p:nvPr>
        </p:nvSpPr>
        <p:spPr/>
        <p:txBody>
          <a:bodyPr/>
          <a:lstStyle/>
          <a:p>
            <a:fld id="{8FA3C727-99EF-1546-B9AA-EC61DDB2E31F}" type="slidenum">
              <a:rPr lang="en-US" smtClean="0"/>
              <a:t>5</a:t>
            </a:fld>
            <a:endParaRPr lang="en-US"/>
          </a:p>
        </p:txBody>
      </p:sp>
    </p:spTree>
    <p:extLst>
      <p:ext uri="{BB962C8B-B14F-4D97-AF65-F5344CB8AC3E}">
        <p14:creationId xmlns:p14="http://schemas.microsoft.com/office/powerpoint/2010/main" val="37262788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I Phi-e-rơ 2:5 “</a:t>
            </a:r>
            <a:r>
              <a:rPr lang="vi-VN" sz="1200" b="0" i="0" u="none" strike="noStrike" kern="1200" dirty="0">
                <a:solidFill>
                  <a:schemeClr val="tx1"/>
                </a:solidFill>
                <a:effectLst/>
                <a:latin typeface="+mn-lt"/>
                <a:ea typeface="+mn-ea"/>
                <a:cs typeface="+mn-cs"/>
                <a:hlinkClick r:id="rId3" tooltip="Share Verse"/>
              </a:rPr>
              <a:t>5</a:t>
            </a:r>
            <a:r>
              <a:rPr lang="vi-VN" sz="1200" b="0" i="0" kern="1200" dirty="0">
                <a:solidFill>
                  <a:schemeClr val="tx1"/>
                </a:solidFill>
                <a:effectLst/>
                <a:latin typeface="+mn-lt"/>
                <a:ea typeface="+mn-ea"/>
                <a:cs typeface="+mn-cs"/>
              </a:rPr>
              <a:t> và anh em cũng như đá sống, được xây nên nhà thiêng liêng, làm chức tế lễ thánh, đặng dâng của tế lễ thiêng liêng, nhờ Đức Chúa Jêsus Christ mà đẹp ý Đức Chúa Trời. ”</a:t>
            </a:r>
          </a:p>
          <a:p>
            <a:endParaRPr lang="vi-VN"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I Phi-e-rơ 2:9a “Nhưng anh em là dòng giống được lựa chọn, là chức thầy tế lễ nhà vua, là dân thánh là dân thuộc về Đức Chúa Trời,”</a:t>
            </a:r>
          </a:p>
          <a:p>
            <a:endParaRPr lang="vi-VN"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latin typeface="Bradley Hand" pitchFamily="2" charset="77"/>
              </a:rPr>
              <a:t>Ê-phê-sô</a:t>
            </a:r>
            <a:r>
              <a:rPr lang="en-US" sz="1200" dirty="0">
                <a:latin typeface="Bradley Hand" pitchFamily="2" charset="77"/>
              </a:rPr>
              <a:t> 5:23  </a:t>
            </a:r>
            <a:r>
              <a:rPr lang="en-US" sz="1200" dirty="0" err="1">
                <a:latin typeface="Bradley Hand" pitchFamily="2" charset="77"/>
              </a:rPr>
              <a:t>Đấng</a:t>
            </a:r>
            <a:r>
              <a:rPr lang="en-US" sz="1200" dirty="0">
                <a:latin typeface="Bradley Hand" pitchFamily="2" charset="77"/>
              </a:rPr>
              <a:t> Christ </a:t>
            </a:r>
            <a:r>
              <a:rPr lang="en-US" sz="1200" dirty="0" err="1">
                <a:latin typeface="Bradley Hand" pitchFamily="2" charset="77"/>
              </a:rPr>
              <a:t>là</a:t>
            </a:r>
            <a:r>
              <a:rPr lang="en-US" sz="1200" dirty="0">
                <a:latin typeface="Bradley Hand" pitchFamily="2" charset="77"/>
              </a:rPr>
              <a:t> </a:t>
            </a:r>
            <a:r>
              <a:rPr lang="en-US" sz="1200" dirty="0" err="1">
                <a:latin typeface="Bradley Hand" pitchFamily="2" charset="77"/>
              </a:rPr>
              <a:t>đầu</a:t>
            </a:r>
            <a:r>
              <a:rPr lang="en-US" sz="1200" dirty="0">
                <a:latin typeface="Bradley Hand" pitchFamily="2" charset="77"/>
              </a:rPr>
              <a:t> </a:t>
            </a:r>
            <a:r>
              <a:rPr lang="en-US" sz="1200" dirty="0" err="1">
                <a:latin typeface="Bradley Hand" pitchFamily="2" charset="77"/>
              </a:rPr>
              <a:t>Hội</a:t>
            </a:r>
            <a:r>
              <a:rPr lang="en-US" sz="1200" dirty="0">
                <a:latin typeface="Bradley Hand" pitchFamily="2" charset="77"/>
              </a:rPr>
              <a:t> </a:t>
            </a:r>
            <a:r>
              <a:rPr lang="en-US" sz="1200" dirty="0" err="1">
                <a:latin typeface="Bradley Hand" pitchFamily="2" charset="77"/>
              </a:rPr>
              <a:t>thánh</a:t>
            </a:r>
            <a:r>
              <a:rPr lang="en-US" sz="1200" dirty="0">
                <a:latin typeface="Bradley Hand" pitchFamily="2" charset="77"/>
              </a:rPr>
              <a:t>, </a:t>
            </a:r>
            <a:r>
              <a:rPr lang="en-US" sz="1200" dirty="0" err="1">
                <a:latin typeface="Bradley Hand" pitchFamily="2" charset="77"/>
              </a:rPr>
              <a:t>Hội</a:t>
            </a:r>
            <a:r>
              <a:rPr lang="en-US" sz="1200" dirty="0">
                <a:latin typeface="Bradley Hand" pitchFamily="2" charset="77"/>
              </a:rPr>
              <a:t> </a:t>
            </a:r>
            <a:r>
              <a:rPr lang="en-US" sz="1200" dirty="0" err="1">
                <a:latin typeface="Bradley Hand" pitchFamily="2" charset="77"/>
              </a:rPr>
              <a:t>thánh</a:t>
            </a:r>
            <a:r>
              <a:rPr lang="en-US" sz="1200" dirty="0">
                <a:latin typeface="Bradley Hand" pitchFamily="2" charset="77"/>
              </a:rPr>
              <a:t> </a:t>
            </a:r>
            <a:r>
              <a:rPr lang="en-US" sz="1200" dirty="0" err="1">
                <a:latin typeface="Bradley Hand" pitchFamily="2" charset="77"/>
              </a:rPr>
              <a:t>là</a:t>
            </a:r>
            <a:r>
              <a:rPr lang="en-US" sz="1200" dirty="0">
                <a:latin typeface="Bradley Hand" pitchFamily="2" charset="77"/>
              </a:rPr>
              <a:t> </a:t>
            </a:r>
            <a:r>
              <a:rPr lang="en-US" sz="1200" dirty="0" err="1">
                <a:latin typeface="Bradley Hand" pitchFamily="2" charset="77"/>
              </a:rPr>
              <a:t>thân</a:t>
            </a:r>
            <a:r>
              <a:rPr lang="en-US" sz="1200" dirty="0">
                <a:latin typeface="Bradley Hand" pitchFamily="2" charset="77"/>
              </a:rPr>
              <a:t> </a:t>
            </a:r>
            <a:r>
              <a:rPr lang="en-US" sz="1200" dirty="0" err="1">
                <a:latin typeface="Bradley Hand" pitchFamily="2" charset="77"/>
              </a:rPr>
              <a:t>thể</a:t>
            </a:r>
            <a:r>
              <a:rPr lang="en-US" sz="1200" dirty="0">
                <a:latin typeface="Bradley Hand" pitchFamily="2" charset="77"/>
              </a:rPr>
              <a:t> </a:t>
            </a:r>
            <a:r>
              <a:rPr lang="en-US" sz="1200" dirty="0" err="1">
                <a:latin typeface="Bradley Hand" pitchFamily="2" charset="77"/>
              </a:rPr>
              <a:t>Ngài</a:t>
            </a:r>
            <a:r>
              <a:rPr lang="en-US" sz="1200" dirty="0">
                <a:latin typeface="Bradley Hand" pitchFamily="2" charset="77"/>
              </a:rPr>
              <a:t>, </a:t>
            </a:r>
            <a:r>
              <a:rPr lang="en-US" sz="1200" dirty="0" err="1">
                <a:latin typeface="Bradley Hand" pitchFamily="2" charset="77"/>
              </a:rPr>
              <a:t>và</a:t>
            </a:r>
            <a:r>
              <a:rPr lang="en-US" sz="1200" dirty="0">
                <a:latin typeface="Bradley Hand" pitchFamily="2" charset="77"/>
              </a:rPr>
              <a:t> </a:t>
            </a:r>
            <a:r>
              <a:rPr lang="en-US" sz="1200" dirty="0" err="1">
                <a:latin typeface="Bradley Hand" pitchFamily="2" charset="77"/>
              </a:rPr>
              <a:t>Ngài</a:t>
            </a:r>
            <a:r>
              <a:rPr lang="en-US" sz="1200" dirty="0">
                <a:latin typeface="Bradley Hand" pitchFamily="2" charset="77"/>
              </a:rPr>
              <a:t> </a:t>
            </a:r>
            <a:r>
              <a:rPr lang="en-US" sz="1200" dirty="0" err="1">
                <a:latin typeface="Bradley Hand" pitchFamily="2" charset="77"/>
              </a:rPr>
              <a:t>là</a:t>
            </a:r>
            <a:r>
              <a:rPr lang="en-US" sz="1200" dirty="0">
                <a:latin typeface="Bradley Hand" pitchFamily="2" charset="77"/>
              </a:rPr>
              <a:t> </a:t>
            </a:r>
            <a:r>
              <a:rPr lang="en-US" sz="1200" dirty="0" err="1">
                <a:latin typeface="Bradley Hand" pitchFamily="2" charset="77"/>
              </a:rPr>
              <a:t>Cứu</a:t>
            </a:r>
            <a:r>
              <a:rPr lang="en-US" sz="1200" dirty="0">
                <a:latin typeface="Bradley Hand" pitchFamily="2" charset="77"/>
              </a:rPr>
              <a:t> </a:t>
            </a:r>
            <a:r>
              <a:rPr lang="en-US" sz="1200" dirty="0" err="1">
                <a:latin typeface="Bradley Hand" pitchFamily="2" charset="77"/>
              </a:rPr>
              <a:t>Chúa</a:t>
            </a:r>
            <a:r>
              <a:rPr lang="en-US" sz="1200" dirty="0">
                <a:latin typeface="Bradley Hand" pitchFamily="2" charset="77"/>
              </a:rPr>
              <a:t> </a:t>
            </a:r>
            <a:r>
              <a:rPr lang="en-US" sz="1200" dirty="0" err="1">
                <a:latin typeface="Bradley Hand" pitchFamily="2" charset="77"/>
              </a:rPr>
              <a:t>của</a:t>
            </a:r>
            <a:r>
              <a:rPr lang="en-US" sz="1200" dirty="0">
                <a:latin typeface="Bradley Hand" pitchFamily="2" charset="77"/>
              </a:rPr>
              <a:t> </a:t>
            </a:r>
            <a:r>
              <a:rPr lang="en-US" sz="1200" dirty="0" err="1">
                <a:latin typeface="Bradley Hand" pitchFamily="2" charset="77"/>
              </a:rPr>
              <a:t>Hội</a:t>
            </a:r>
            <a:r>
              <a:rPr lang="en-US" sz="1200" dirty="0">
                <a:latin typeface="Bradley Hand" pitchFamily="2" charset="77"/>
              </a:rPr>
              <a:t> </a:t>
            </a:r>
            <a:r>
              <a:rPr lang="en-US" sz="1200" dirty="0" err="1">
                <a:latin typeface="Bradley Hand" pitchFamily="2" charset="77"/>
              </a:rPr>
              <a:t>thánh</a:t>
            </a:r>
            <a:r>
              <a:rPr lang="en-US" dirty="0"/>
              <a:t>.</a:t>
            </a:r>
          </a:p>
          <a:p>
            <a:endParaRPr lang="en-US" dirty="0"/>
          </a:p>
        </p:txBody>
      </p:sp>
      <p:sp>
        <p:nvSpPr>
          <p:cNvPr id="4" name="Slide Number Placeholder 3"/>
          <p:cNvSpPr>
            <a:spLocks noGrp="1"/>
          </p:cNvSpPr>
          <p:nvPr>
            <p:ph type="sldNum" sz="quarter" idx="5"/>
          </p:nvPr>
        </p:nvSpPr>
        <p:spPr/>
        <p:txBody>
          <a:bodyPr/>
          <a:lstStyle/>
          <a:p>
            <a:fld id="{8FA3C727-99EF-1546-B9AA-EC61DDB2E31F}" type="slidenum">
              <a:rPr lang="en-US" smtClean="0"/>
              <a:t>6</a:t>
            </a:fld>
            <a:endParaRPr lang="en-US"/>
          </a:p>
        </p:txBody>
      </p:sp>
    </p:spTree>
    <p:extLst>
      <p:ext uri="{BB962C8B-B14F-4D97-AF65-F5344CB8AC3E}">
        <p14:creationId xmlns:p14="http://schemas.microsoft.com/office/powerpoint/2010/main" val="19815061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Đây</a:t>
            </a:r>
            <a:r>
              <a:rPr lang="en-US" dirty="0"/>
              <a:t> </a:t>
            </a:r>
            <a:r>
              <a:rPr lang="en-US" dirty="0" err="1"/>
              <a:t>lá</a:t>
            </a:r>
            <a:r>
              <a:rPr lang="en-US" dirty="0"/>
              <a:t> </a:t>
            </a:r>
            <a:r>
              <a:rPr lang="en-US" dirty="0" err="1"/>
              <a:t>sự</a:t>
            </a:r>
            <a:r>
              <a:rPr lang="en-US" dirty="0"/>
              <a:t> </a:t>
            </a:r>
            <a:r>
              <a:rPr lang="en-US" dirty="0" err="1"/>
              <a:t>mầu</a:t>
            </a:r>
            <a:r>
              <a:rPr lang="en-US" dirty="0"/>
              <a:t> </a:t>
            </a:r>
            <a:r>
              <a:rPr lang="en-US" dirty="0" err="1"/>
              <a:t>nhiệm</a:t>
            </a:r>
            <a:r>
              <a:rPr lang="en-US" dirty="0"/>
              <a:t> </a:t>
            </a:r>
            <a:r>
              <a:rPr lang="en-US" dirty="0" err="1"/>
              <a:t>trong</a:t>
            </a:r>
            <a:r>
              <a:rPr lang="en-US" dirty="0"/>
              <a:t> </a:t>
            </a:r>
            <a:r>
              <a:rPr lang="en-US" dirty="0" err="1"/>
              <a:t>sự</a:t>
            </a:r>
            <a:r>
              <a:rPr lang="en-US" dirty="0"/>
              <a:t> </a:t>
            </a:r>
            <a:r>
              <a:rPr lang="en-US" dirty="0" err="1"/>
              <a:t>hiệp</a:t>
            </a:r>
            <a:r>
              <a:rPr lang="en-US" dirty="0"/>
              <a:t> </a:t>
            </a:r>
            <a:r>
              <a:rPr lang="en-US" dirty="0" err="1"/>
              <a:t>một</a:t>
            </a:r>
            <a:r>
              <a:rPr lang="en-US" dirty="0"/>
              <a:t> </a:t>
            </a:r>
            <a:r>
              <a:rPr lang="en-US" dirty="0" err="1"/>
              <a:t>từ</a:t>
            </a:r>
            <a:r>
              <a:rPr lang="en-US" dirty="0"/>
              <a:t> ĐCT. </a:t>
            </a:r>
            <a:r>
              <a:rPr lang="en-US" dirty="0" err="1"/>
              <a:t>Nếu</a:t>
            </a:r>
            <a:r>
              <a:rPr lang="en-US" dirty="0"/>
              <a:t> </a:t>
            </a:r>
            <a:r>
              <a:rPr lang="en-US" dirty="0" err="1"/>
              <a:t>chúng</a:t>
            </a:r>
            <a:r>
              <a:rPr lang="en-US" dirty="0"/>
              <a:t> ta </a:t>
            </a:r>
            <a:r>
              <a:rPr lang="en-US" dirty="0" err="1"/>
              <a:t>hướng</a:t>
            </a:r>
            <a:r>
              <a:rPr lang="en-US" dirty="0"/>
              <a:t> </a:t>
            </a:r>
            <a:r>
              <a:rPr lang="en-US" dirty="0" err="1"/>
              <a:t>về</a:t>
            </a:r>
            <a:r>
              <a:rPr lang="en-US" dirty="0"/>
              <a:t> </a:t>
            </a:r>
            <a:r>
              <a:rPr lang="en-US" dirty="0" err="1"/>
              <a:t>Ngài</a:t>
            </a:r>
            <a:r>
              <a:rPr lang="en-US" dirty="0"/>
              <a:t> </a:t>
            </a:r>
            <a:r>
              <a:rPr lang="en-US" dirty="0" err="1"/>
              <a:t>chúng</a:t>
            </a:r>
            <a:r>
              <a:rPr lang="en-US" dirty="0"/>
              <a:t> ta </a:t>
            </a:r>
            <a:r>
              <a:rPr lang="en-US" dirty="0" err="1"/>
              <a:t>sẽ</a:t>
            </a:r>
            <a:r>
              <a:rPr lang="en-US" dirty="0"/>
              <a:t> </a:t>
            </a:r>
            <a:r>
              <a:rPr lang="en-US" dirty="0" err="1"/>
              <a:t>gần</a:t>
            </a:r>
            <a:r>
              <a:rPr lang="en-US" dirty="0"/>
              <a:t> </a:t>
            </a:r>
            <a:r>
              <a:rPr lang="en-US" dirty="0" err="1"/>
              <a:t>nhau</a:t>
            </a:r>
            <a:r>
              <a:rPr lang="en-US" dirty="0"/>
              <a:t>.</a:t>
            </a:r>
          </a:p>
        </p:txBody>
      </p:sp>
      <p:sp>
        <p:nvSpPr>
          <p:cNvPr id="4" name="Slide Number Placeholder 3"/>
          <p:cNvSpPr>
            <a:spLocks noGrp="1"/>
          </p:cNvSpPr>
          <p:nvPr>
            <p:ph type="sldNum" sz="quarter" idx="5"/>
          </p:nvPr>
        </p:nvSpPr>
        <p:spPr/>
        <p:txBody>
          <a:bodyPr/>
          <a:lstStyle/>
          <a:p>
            <a:fld id="{8FA3C727-99EF-1546-B9AA-EC61DDB2E31F}" type="slidenum">
              <a:rPr lang="en-US" smtClean="0"/>
              <a:t>14</a:t>
            </a:fld>
            <a:endParaRPr lang="en-US"/>
          </a:p>
        </p:txBody>
      </p:sp>
    </p:spTree>
    <p:extLst>
      <p:ext uri="{BB962C8B-B14F-4D97-AF65-F5344CB8AC3E}">
        <p14:creationId xmlns:p14="http://schemas.microsoft.com/office/powerpoint/2010/main" val="3671108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err="1"/>
              <a:t>Ân</a:t>
            </a:r>
            <a:r>
              <a:rPr lang="en-US" dirty="0"/>
              <a:t> </a:t>
            </a:r>
            <a:r>
              <a:rPr lang="en-US" dirty="0" err="1"/>
              <a:t>tứ</a:t>
            </a:r>
            <a:r>
              <a:rPr lang="en-US" dirty="0"/>
              <a:t> </a:t>
            </a:r>
            <a:r>
              <a:rPr lang="en-US" dirty="0" err="1"/>
              <a:t>thuộc</a:t>
            </a:r>
            <a:r>
              <a:rPr lang="en-US" dirty="0"/>
              <a:t> </a:t>
            </a:r>
            <a:r>
              <a:rPr lang="en-US" dirty="0" err="1"/>
              <a:t>linh</a:t>
            </a:r>
            <a:r>
              <a:rPr lang="en-US" dirty="0"/>
              <a:t> </a:t>
            </a:r>
            <a:r>
              <a:rPr lang="en-US" dirty="0" err="1"/>
              <a:t>được</a:t>
            </a:r>
            <a:r>
              <a:rPr lang="en-US" dirty="0"/>
              <a:t> ban </a:t>
            </a:r>
            <a:r>
              <a:rPr lang="en-US" dirty="0" err="1"/>
              <a:t>cho</a:t>
            </a:r>
            <a:r>
              <a:rPr lang="en-US" dirty="0"/>
              <a:t> </a:t>
            </a:r>
            <a:r>
              <a:rPr lang="en-US" dirty="0" err="1"/>
              <a:t>khi</a:t>
            </a:r>
            <a:r>
              <a:rPr lang="en-US" dirty="0"/>
              <a:t> </a:t>
            </a:r>
            <a:r>
              <a:rPr lang="en-US" dirty="0" err="1"/>
              <a:t>được</a:t>
            </a:r>
            <a:r>
              <a:rPr lang="en-US" dirty="0"/>
              <a:t> </a:t>
            </a:r>
            <a:r>
              <a:rPr lang="en-US" dirty="0" err="1"/>
              <a:t>trở</a:t>
            </a:r>
            <a:r>
              <a:rPr lang="en-US" dirty="0"/>
              <a:t> </a:t>
            </a:r>
            <a:r>
              <a:rPr lang="en-US" dirty="0" err="1"/>
              <a:t>thành</a:t>
            </a:r>
            <a:r>
              <a:rPr lang="en-US" dirty="0"/>
              <a:t> </a:t>
            </a:r>
            <a:r>
              <a:rPr lang="en-US" dirty="0" err="1"/>
              <a:t>tín</a:t>
            </a:r>
            <a:r>
              <a:rPr lang="en-US" dirty="0"/>
              <a:t> </a:t>
            </a:r>
            <a:r>
              <a:rPr lang="en-US" dirty="0" err="1"/>
              <a:t>đồ</a:t>
            </a:r>
            <a:r>
              <a:rPr lang="en-US" dirty="0"/>
              <a:t> </a:t>
            </a:r>
            <a:r>
              <a:rPr lang="en-US" dirty="0" err="1"/>
              <a:t>của</a:t>
            </a:r>
            <a:r>
              <a:rPr lang="en-US" dirty="0"/>
              <a:t> </a:t>
            </a:r>
            <a:r>
              <a:rPr lang="en-US" dirty="0" err="1"/>
              <a:t>Đấng</a:t>
            </a:r>
            <a:r>
              <a:rPr lang="en-US" dirty="0"/>
              <a:t> Christ. </a:t>
            </a:r>
            <a:r>
              <a:rPr lang="en-US" dirty="0" err="1"/>
              <a:t>Ân</a:t>
            </a:r>
            <a:r>
              <a:rPr lang="en-US" dirty="0"/>
              <a:t> </a:t>
            </a:r>
            <a:r>
              <a:rPr lang="en-US" dirty="0" err="1"/>
              <a:t>tứ</a:t>
            </a:r>
            <a:r>
              <a:rPr lang="en-US" dirty="0"/>
              <a:t> </a:t>
            </a:r>
            <a:r>
              <a:rPr lang="en-US" dirty="0" err="1"/>
              <a:t>thuộc</a:t>
            </a:r>
            <a:r>
              <a:rPr lang="en-US" dirty="0"/>
              <a:t> </a:t>
            </a:r>
            <a:r>
              <a:rPr lang="en-US" dirty="0" err="1"/>
              <a:t>linh</a:t>
            </a:r>
            <a:r>
              <a:rPr lang="en-US" dirty="0"/>
              <a:t> ko </a:t>
            </a:r>
            <a:r>
              <a:rPr lang="en-US" dirty="0" err="1"/>
              <a:t>phải</a:t>
            </a:r>
            <a:r>
              <a:rPr lang="en-US" dirty="0"/>
              <a:t> </a:t>
            </a:r>
            <a:r>
              <a:rPr lang="en-US" dirty="0" err="1"/>
              <a:t>là</a:t>
            </a:r>
            <a:r>
              <a:rPr lang="en-US" dirty="0"/>
              <a:t> </a:t>
            </a:r>
            <a:r>
              <a:rPr lang="en-US" dirty="0" err="1"/>
              <a:t>tài</a:t>
            </a:r>
            <a:r>
              <a:rPr lang="en-US" dirty="0"/>
              <a:t> </a:t>
            </a:r>
            <a:r>
              <a:rPr lang="en-US" dirty="0" err="1"/>
              <a:t>năng</a:t>
            </a:r>
            <a:r>
              <a:rPr lang="en-US" dirty="0"/>
              <a:t> hay </a:t>
            </a:r>
            <a:r>
              <a:rPr lang="en-US" dirty="0" err="1"/>
              <a:t>năng</a:t>
            </a:r>
            <a:r>
              <a:rPr lang="en-US" dirty="0"/>
              <a:t> </a:t>
            </a:r>
            <a:r>
              <a:rPr lang="en-US" dirty="0" err="1"/>
              <a:t>khiếu</a:t>
            </a:r>
            <a:r>
              <a:rPr lang="en-US" dirty="0"/>
              <a:t> (4-67)</a:t>
            </a:r>
          </a:p>
          <a:p>
            <a:pPr marL="228600" indent="-228600">
              <a:buAutoNum type="arabicPeriod"/>
            </a:pPr>
            <a:r>
              <a:rPr lang="en-US" dirty="0" err="1"/>
              <a:t>Ân</a:t>
            </a:r>
            <a:r>
              <a:rPr lang="en-US" dirty="0"/>
              <a:t> </a:t>
            </a:r>
            <a:r>
              <a:rPr lang="en-US" dirty="0" err="1"/>
              <a:t>tứ</a:t>
            </a:r>
            <a:r>
              <a:rPr lang="en-US" dirty="0"/>
              <a:t> dung </a:t>
            </a:r>
            <a:r>
              <a:rPr lang="en-US" dirty="0" err="1"/>
              <a:t>để</a:t>
            </a:r>
            <a:r>
              <a:rPr lang="en-US" dirty="0"/>
              <a:t> </a:t>
            </a:r>
            <a:r>
              <a:rPr lang="en-US" dirty="0" err="1"/>
              <a:t>phát</a:t>
            </a:r>
            <a:r>
              <a:rPr lang="en-US" dirty="0"/>
              <a:t> </a:t>
            </a:r>
            <a:r>
              <a:rPr lang="en-US" dirty="0" err="1"/>
              <a:t>triển</a:t>
            </a:r>
            <a:r>
              <a:rPr lang="en-US" dirty="0"/>
              <a:t> </a:t>
            </a:r>
            <a:r>
              <a:rPr lang="en-US" dirty="0" err="1"/>
              <a:t>Hội</a:t>
            </a:r>
            <a:r>
              <a:rPr lang="en-US" dirty="0"/>
              <a:t> </a:t>
            </a:r>
            <a:r>
              <a:rPr lang="en-US" dirty="0" err="1"/>
              <a:t>thánh</a:t>
            </a:r>
            <a:r>
              <a:rPr lang="en-US" dirty="0"/>
              <a:t> </a:t>
            </a:r>
            <a:r>
              <a:rPr lang="en-US" dirty="0" err="1"/>
              <a:t>để</a:t>
            </a:r>
            <a:r>
              <a:rPr lang="en-US" dirty="0"/>
              <a:t> </a:t>
            </a:r>
            <a:r>
              <a:rPr lang="en-US" dirty="0" err="1"/>
              <a:t>thực</a:t>
            </a:r>
            <a:r>
              <a:rPr lang="en-US" dirty="0"/>
              <a:t> </a:t>
            </a:r>
            <a:r>
              <a:rPr lang="en-US" dirty="0" err="1"/>
              <a:t>hiện</a:t>
            </a:r>
            <a:r>
              <a:rPr lang="en-US" dirty="0"/>
              <a:t> </a:t>
            </a:r>
            <a:r>
              <a:rPr lang="en-US" dirty="0" err="1"/>
              <a:t>sự</a:t>
            </a:r>
            <a:r>
              <a:rPr lang="en-US" dirty="0"/>
              <a:t> </a:t>
            </a:r>
            <a:r>
              <a:rPr lang="en-US" dirty="0" err="1"/>
              <a:t>trưởng</a:t>
            </a:r>
            <a:r>
              <a:rPr lang="en-US" dirty="0"/>
              <a:t> </a:t>
            </a:r>
            <a:r>
              <a:rPr lang="en-US" dirty="0" err="1"/>
              <a:t>thành</a:t>
            </a:r>
            <a:r>
              <a:rPr lang="en-US" dirty="0"/>
              <a:t> </a:t>
            </a:r>
            <a:r>
              <a:rPr lang="en-US" dirty="0" err="1"/>
              <a:t>và</a:t>
            </a:r>
            <a:r>
              <a:rPr lang="en-US" dirty="0"/>
              <a:t> </a:t>
            </a:r>
            <a:r>
              <a:rPr lang="en-US" dirty="0" err="1"/>
              <a:t>tái</a:t>
            </a:r>
            <a:r>
              <a:rPr lang="en-US" dirty="0"/>
              <a:t> </a:t>
            </a:r>
            <a:r>
              <a:rPr lang="en-US" dirty="0" err="1"/>
              <a:t>sinh</a:t>
            </a:r>
            <a:r>
              <a:rPr lang="en-US" dirty="0"/>
              <a:t> </a:t>
            </a:r>
            <a:r>
              <a:rPr lang="en-US" dirty="0" err="1"/>
              <a:t>sản</a:t>
            </a:r>
            <a:r>
              <a:rPr lang="en-US" dirty="0"/>
              <a:t> </a:t>
            </a:r>
            <a:r>
              <a:rPr lang="en-US" dirty="0" err="1"/>
              <a:t>của</a:t>
            </a:r>
            <a:r>
              <a:rPr lang="en-US" dirty="0"/>
              <a:t> </a:t>
            </a:r>
            <a:r>
              <a:rPr lang="en-US" dirty="0" err="1"/>
              <a:t>Hội</a:t>
            </a:r>
            <a:r>
              <a:rPr lang="en-US" dirty="0"/>
              <a:t> </a:t>
            </a:r>
            <a:r>
              <a:rPr lang="en-US" dirty="0" err="1"/>
              <a:t>thánh</a:t>
            </a:r>
            <a:r>
              <a:rPr lang="en-US" dirty="0"/>
              <a:t>.</a:t>
            </a:r>
          </a:p>
          <a:p>
            <a:pPr marL="228600" indent="-228600">
              <a:buAutoNum type="arabicPeriod"/>
            </a:pPr>
            <a:r>
              <a:rPr lang="en-US" dirty="0" err="1"/>
              <a:t>Tín</a:t>
            </a:r>
            <a:r>
              <a:rPr lang="en-US" dirty="0"/>
              <a:t> </a:t>
            </a:r>
            <a:r>
              <a:rPr lang="en-US" dirty="0" err="1"/>
              <a:t>đồ</a:t>
            </a:r>
            <a:r>
              <a:rPr lang="en-US" dirty="0"/>
              <a:t> ai </a:t>
            </a:r>
            <a:r>
              <a:rPr lang="en-US" dirty="0" err="1"/>
              <a:t>cũng</a:t>
            </a:r>
            <a:r>
              <a:rPr lang="en-US" dirty="0"/>
              <a:t> </a:t>
            </a:r>
            <a:r>
              <a:rPr lang="en-US" dirty="0" err="1"/>
              <a:t>có</a:t>
            </a:r>
            <a:r>
              <a:rPr lang="en-US" dirty="0"/>
              <a:t> </a:t>
            </a:r>
            <a:r>
              <a:rPr lang="en-US" dirty="0" err="1"/>
              <a:t>ít</a:t>
            </a:r>
            <a:r>
              <a:rPr lang="en-US" dirty="0"/>
              <a:t> </a:t>
            </a:r>
            <a:r>
              <a:rPr lang="en-US" dirty="0" err="1"/>
              <a:t>nhất</a:t>
            </a:r>
            <a:r>
              <a:rPr lang="en-US" dirty="0"/>
              <a:t> </a:t>
            </a:r>
            <a:r>
              <a:rPr lang="en-US" dirty="0" err="1"/>
              <a:t>một</a:t>
            </a:r>
            <a:r>
              <a:rPr lang="en-US" dirty="0"/>
              <a:t> </a:t>
            </a:r>
            <a:r>
              <a:rPr lang="en-US" dirty="0" err="1"/>
              <a:t>ân</a:t>
            </a:r>
            <a:r>
              <a:rPr lang="en-US" dirty="0"/>
              <a:t> </a:t>
            </a:r>
            <a:r>
              <a:rPr lang="en-US" dirty="0" err="1"/>
              <a:t>tứ</a:t>
            </a:r>
            <a:r>
              <a:rPr lang="en-US" dirty="0"/>
              <a:t> </a:t>
            </a:r>
            <a:r>
              <a:rPr lang="en-US" dirty="0" err="1"/>
              <a:t>và</a:t>
            </a:r>
            <a:r>
              <a:rPr lang="en-US" dirty="0"/>
              <a:t> </a:t>
            </a:r>
            <a:r>
              <a:rPr lang="en-US" dirty="0" err="1"/>
              <a:t>không</a:t>
            </a:r>
            <a:r>
              <a:rPr lang="en-US" dirty="0"/>
              <a:t> ai </a:t>
            </a:r>
            <a:r>
              <a:rPr lang="en-US" dirty="0" err="1"/>
              <a:t>có</a:t>
            </a:r>
            <a:r>
              <a:rPr lang="en-US" dirty="0"/>
              <a:t> </a:t>
            </a:r>
            <a:r>
              <a:rPr lang="en-US" dirty="0" err="1"/>
              <a:t>thể</a:t>
            </a:r>
            <a:r>
              <a:rPr lang="en-US" dirty="0"/>
              <a:t> </a:t>
            </a:r>
            <a:r>
              <a:rPr lang="en-US" dirty="0" err="1"/>
              <a:t>có</a:t>
            </a:r>
            <a:r>
              <a:rPr lang="en-US" dirty="0"/>
              <a:t> </a:t>
            </a:r>
            <a:r>
              <a:rPr lang="en-US" dirty="0" err="1"/>
              <a:t>tất</a:t>
            </a:r>
            <a:r>
              <a:rPr lang="en-US" dirty="0"/>
              <a:t> </a:t>
            </a:r>
            <a:r>
              <a:rPr lang="en-US" dirty="0" err="1"/>
              <a:t>cã</a:t>
            </a:r>
            <a:r>
              <a:rPr lang="en-US" dirty="0"/>
              <a:t> </a:t>
            </a:r>
            <a:r>
              <a:rPr lang="en-US" dirty="0" err="1"/>
              <a:t>ân</a:t>
            </a:r>
            <a:r>
              <a:rPr lang="en-US" dirty="0"/>
              <a:t> </a:t>
            </a:r>
            <a:r>
              <a:rPr lang="en-US" dirty="0" err="1"/>
              <a:t>tứ</a:t>
            </a:r>
            <a:r>
              <a:rPr lang="en-US" dirty="0"/>
              <a:t>. (C 27-c 30)</a:t>
            </a:r>
          </a:p>
          <a:p>
            <a:pPr marL="228600" indent="-228600">
              <a:buAutoNum type="arabicPeriod"/>
            </a:pPr>
            <a:r>
              <a:rPr lang="en-US" dirty="0" err="1"/>
              <a:t>Tuỳ</a:t>
            </a:r>
            <a:r>
              <a:rPr lang="en-US" dirty="0"/>
              <a:t> </a:t>
            </a:r>
            <a:r>
              <a:rPr lang="en-US" dirty="0" err="1"/>
              <a:t>Ý</a:t>
            </a:r>
            <a:r>
              <a:rPr lang="en-US" dirty="0"/>
              <a:t> </a:t>
            </a:r>
            <a:r>
              <a:rPr lang="en-US" dirty="0" err="1"/>
              <a:t>Chúa</a:t>
            </a:r>
            <a:r>
              <a:rPr lang="en-US" dirty="0"/>
              <a:t> ban </a:t>
            </a:r>
            <a:r>
              <a:rPr lang="en-US" dirty="0" err="1"/>
              <a:t>cho</a:t>
            </a:r>
            <a:r>
              <a:rPr lang="en-US" dirty="0"/>
              <a:t>, </a:t>
            </a:r>
            <a:r>
              <a:rPr lang="en-US" dirty="0" err="1"/>
              <a:t>không</a:t>
            </a:r>
            <a:r>
              <a:rPr lang="en-US" dirty="0"/>
              <a:t> </a:t>
            </a:r>
            <a:r>
              <a:rPr lang="en-US" dirty="0" err="1"/>
              <a:t>có</a:t>
            </a:r>
            <a:r>
              <a:rPr lang="en-US" dirty="0"/>
              <a:t> </a:t>
            </a:r>
            <a:r>
              <a:rPr lang="en-US" dirty="0" err="1"/>
              <a:t>chọn</a:t>
            </a:r>
            <a:r>
              <a:rPr lang="en-US" dirty="0"/>
              <a:t> </a:t>
            </a:r>
            <a:r>
              <a:rPr lang="en-US" dirty="0" err="1"/>
              <a:t>lựa</a:t>
            </a:r>
            <a:r>
              <a:rPr lang="en-US" dirty="0"/>
              <a:t> hay </a:t>
            </a:r>
            <a:r>
              <a:rPr lang="en-US" dirty="0" err="1"/>
              <a:t>xin</a:t>
            </a:r>
            <a:r>
              <a:rPr lang="en-US" dirty="0"/>
              <a:t> </a:t>
            </a:r>
            <a:r>
              <a:rPr lang="en-US" dirty="0" err="1"/>
              <a:t>mà</a:t>
            </a:r>
            <a:r>
              <a:rPr lang="en-US" dirty="0"/>
              <a:t> </a:t>
            </a:r>
            <a:r>
              <a:rPr lang="en-US" dirty="0" err="1"/>
              <a:t>được</a:t>
            </a:r>
            <a:r>
              <a:rPr lang="en-US" dirty="0"/>
              <a:t> (c 11)</a:t>
            </a:r>
          </a:p>
          <a:p>
            <a:pPr marL="228600" indent="-228600">
              <a:buAutoNum type="arabicPeriod"/>
            </a:pPr>
            <a:r>
              <a:rPr lang="en-US" dirty="0" err="1"/>
              <a:t>Người</a:t>
            </a:r>
            <a:r>
              <a:rPr lang="en-US" dirty="0"/>
              <a:t> </a:t>
            </a:r>
            <a:r>
              <a:rPr lang="en-US" dirty="0" err="1"/>
              <a:t>sữ</a:t>
            </a:r>
            <a:r>
              <a:rPr lang="en-US" dirty="0"/>
              <a:t> dung </a:t>
            </a:r>
            <a:r>
              <a:rPr lang="en-US" dirty="0" err="1"/>
              <a:t>đúng</a:t>
            </a:r>
            <a:r>
              <a:rPr lang="en-US" dirty="0"/>
              <a:t> </a:t>
            </a:r>
            <a:r>
              <a:rPr lang="en-US" dirty="0" err="1"/>
              <a:t>ân</a:t>
            </a:r>
            <a:r>
              <a:rPr lang="en-US" dirty="0"/>
              <a:t> </a:t>
            </a:r>
            <a:r>
              <a:rPr lang="en-US" dirty="0" err="1"/>
              <a:t>tứ</a:t>
            </a:r>
            <a:r>
              <a:rPr lang="en-US" dirty="0"/>
              <a:t> </a:t>
            </a:r>
            <a:r>
              <a:rPr lang="en-US" dirty="0" err="1"/>
              <a:t>sẽ</a:t>
            </a:r>
            <a:r>
              <a:rPr lang="en-US" dirty="0"/>
              <a:t> </a:t>
            </a:r>
            <a:r>
              <a:rPr lang="en-US" dirty="0" err="1"/>
              <a:t>được</a:t>
            </a:r>
            <a:r>
              <a:rPr lang="en-US" dirty="0"/>
              <a:t> </a:t>
            </a:r>
            <a:r>
              <a:rPr lang="en-US" dirty="0" err="1"/>
              <a:t>mạnh</a:t>
            </a:r>
            <a:r>
              <a:rPr lang="en-US" dirty="0"/>
              <a:t> </a:t>
            </a:r>
            <a:r>
              <a:rPr lang="en-US" dirty="0" err="1"/>
              <a:t>mẽ</a:t>
            </a:r>
            <a:r>
              <a:rPr lang="en-US" dirty="0"/>
              <a:t> </a:t>
            </a:r>
            <a:r>
              <a:rPr lang="en-US" dirty="0" err="1"/>
              <a:t>tâm</a:t>
            </a:r>
            <a:r>
              <a:rPr lang="en-US" dirty="0"/>
              <a:t> </a:t>
            </a:r>
            <a:r>
              <a:rPr lang="en-US" dirty="0" err="1"/>
              <a:t>linh</a:t>
            </a:r>
            <a:r>
              <a:rPr lang="en-US" dirty="0"/>
              <a:t>, </a:t>
            </a:r>
            <a:r>
              <a:rPr lang="en-US" dirty="0" err="1"/>
              <a:t>giảm</a:t>
            </a:r>
            <a:r>
              <a:rPr lang="en-US" dirty="0"/>
              <a:t> </a:t>
            </a:r>
            <a:r>
              <a:rPr lang="en-US" dirty="0" err="1"/>
              <a:t>thiểu</a:t>
            </a:r>
            <a:r>
              <a:rPr lang="en-US" dirty="0"/>
              <a:t> </a:t>
            </a:r>
            <a:r>
              <a:rPr lang="en-US" dirty="0" err="1"/>
              <a:t>sự</a:t>
            </a:r>
            <a:r>
              <a:rPr lang="en-US" dirty="0"/>
              <a:t> </a:t>
            </a:r>
            <a:r>
              <a:rPr lang="en-US" dirty="0" err="1"/>
              <a:t>nãn</a:t>
            </a:r>
            <a:r>
              <a:rPr lang="en-US" dirty="0"/>
              <a:t> </a:t>
            </a:r>
            <a:r>
              <a:rPr lang="en-US" dirty="0" err="1"/>
              <a:t>lòng</a:t>
            </a:r>
            <a:r>
              <a:rPr lang="en-US" dirty="0"/>
              <a:t>.</a:t>
            </a:r>
          </a:p>
        </p:txBody>
      </p:sp>
      <p:sp>
        <p:nvSpPr>
          <p:cNvPr id="4" name="Slide Number Placeholder 3"/>
          <p:cNvSpPr>
            <a:spLocks noGrp="1"/>
          </p:cNvSpPr>
          <p:nvPr>
            <p:ph type="sldNum" sz="quarter" idx="5"/>
          </p:nvPr>
        </p:nvSpPr>
        <p:spPr/>
        <p:txBody>
          <a:bodyPr/>
          <a:lstStyle/>
          <a:p>
            <a:fld id="{8FA3C727-99EF-1546-B9AA-EC61DDB2E31F}" type="slidenum">
              <a:rPr lang="en-US" smtClean="0"/>
              <a:t>15</a:t>
            </a:fld>
            <a:endParaRPr lang="en-US"/>
          </a:p>
        </p:txBody>
      </p:sp>
    </p:spTree>
    <p:extLst>
      <p:ext uri="{BB962C8B-B14F-4D97-AF65-F5344CB8AC3E}">
        <p14:creationId xmlns:p14="http://schemas.microsoft.com/office/powerpoint/2010/main" val="32949921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42950" indent="-742950">
              <a:buAutoNum type="arabicPeriod"/>
            </a:pPr>
            <a:r>
              <a:rPr lang="vi-VN" altLang="en-US" sz="1200" dirty="0">
                <a:latin typeface="Bradley Hand" pitchFamily="2" charset="77"/>
                <a:ea typeface="Verdana" panose="020B0604030504040204" pitchFamily="34" charset="0"/>
                <a:cs typeface="Verdana" panose="020B0604030504040204" pitchFamily="34" charset="0"/>
              </a:rPr>
              <a:t>Khôn ngoan : các trưởng lão, kinh nghiệm vào thự tế</a:t>
            </a:r>
          </a:p>
          <a:p>
            <a:pPr marL="742950" indent="-742950">
              <a:buAutoNum type="arabicPeriod"/>
            </a:pPr>
            <a:r>
              <a:rPr lang="vi-VN" altLang="en-US" sz="1200" dirty="0">
                <a:latin typeface="Bradley Hand" pitchFamily="2" charset="77"/>
                <a:ea typeface="Verdana" panose="020B0604030504040204" pitchFamily="34" charset="0"/>
                <a:cs typeface="Verdana" panose="020B0604030504040204" pitchFamily="34" charset="0"/>
              </a:rPr>
              <a:t>Dạy dỗ : Giáo sự Mục sư</a:t>
            </a:r>
          </a:p>
          <a:p>
            <a:pPr marL="742950" indent="-742950">
              <a:buFont typeface="Arial" panose="020B0604020202020204" pitchFamily="34" charset="0"/>
              <a:buAutoNum type="arabicPeriod"/>
            </a:pPr>
            <a:r>
              <a:rPr lang="vi-VN" altLang="en-US" sz="1200" dirty="0">
                <a:latin typeface="Bradley Hand" pitchFamily="2" charset="77"/>
                <a:ea typeface="Verdana" panose="020B0604030504040204" pitchFamily="34" charset="0"/>
                <a:cs typeface="Verdana" panose="020B0604030504040204" pitchFamily="34" charset="0"/>
              </a:rPr>
              <a:t>Đức Tin: Trên lời ĐCT về những sự sẽ đến </a:t>
            </a:r>
          </a:p>
          <a:p>
            <a:pPr marL="742950" indent="-742950">
              <a:buFont typeface="Arial" panose="020B0604020202020204" pitchFamily="34" charset="0"/>
              <a:buAutoNum type="arabicPeriod"/>
            </a:pPr>
            <a:r>
              <a:rPr lang="vi-VN" altLang="en-US" sz="1200" dirty="0">
                <a:latin typeface="Bradley Hand" pitchFamily="2" charset="77"/>
                <a:ea typeface="Verdana" panose="020B0604030504040204" pitchFamily="34" charset="0"/>
                <a:cs typeface="Verdana" panose="020B0604030504040204" pitchFamily="34" charset="0"/>
              </a:rPr>
              <a:t>Cầu nguyện chữa bệnh</a:t>
            </a:r>
          </a:p>
          <a:p>
            <a:pPr marL="742950" indent="-742950">
              <a:buAutoNum type="arabicPeriod"/>
            </a:pPr>
            <a:r>
              <a:rPr lang="vi-VN" altLang="en-US" sz="1200" dirty="0">
                <a:latin typeface="Bradley Hand" pitchFamily="2" charset="77"/>
                <a:ea typeface="Verdana" panose="020B0604030504040204" pitchFamily="34" charset="0"/>
                <a:cs typeface="Verdana" panose="020B0604030504040204" pitchFamily="34" charset="0"/>
              </a:rPr>
              <a:t>Phép lạ: Đuổi quỹ</a:t>
            </a:r>
          </a:p>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fld id="{8FA3C727-99EF-1546-B9AA-EC61DDB2E31F}" type="slidenum">
              <a:rPr lang="en-US" smtClean="0"/>
              <a:t>16</a:t>
            </a:fld>
            <a:endParaRPr lang="en-US"/>
          </a:p>
        </p:txBody>
      </p:sp>
    </p:spTree>
    <p:extLst>
      <p:ext uri="{BB962C8B-B14F-4D97-AF65-F5344CB8AC3E}">
        <p14:creationId xmlns:p14="http://schemas.microsoft.com/office/powerpoint/2010/main" val="951817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err="1"/>
              <a:t>Nói</a:t>
            </a:r>
            <a:r>
              <a:rPr lang="en-US" dirty="0"/>
              <a:t> </a:t>
            </a:r>
            <a:r>
              <a:rPr lang="en-US" dirty="0" err="1"/>
              <a:t>tiếng</a:t>
            </a:r>
            <a:r>
              <a:rPr lang="en-US" dirty="0"/>
              <a:t> </a:t>
            </a:r>
            <a:r>
              <a:rPr lang="en-US" dirty="0" err="1"/>
              <a:t>lạ</a:t>
            </a:r>
            <a:r>
              <a:rPr lang="en-US" dirty="0"/>
              <a:t> </a:t>
            </a:r>
            <a:r>
              <a:rPr lang="en-US" dirty="0" err="1"/>
              <a:t>bị</a:t>
            </a:r>
            <a:r>
              <a:rPr lang="en-US" dirty="0"/>
              <a:t> </a:t>
            </a:r>
            <a:r>
              <a:rPr lang="en-US" dirty="0" err="1"/>
              <a:t>lạm</a:t>
            </a:r>
            <a:r>
              <a:rPr lang="en-US" dirty="0"/>
              <a:t> dung </a:t>
            </a:r>
            <a:r>
              <a:rPr lang="en-US" dirty="0" err="1"/>
              <a:t>một</a:t>
            </a:r>
            <a:r>
              <a:rPr lang="en-US" dirty="0"/>
              <a:t> </a:t>
            </a:r>
            <a:r>
              <a:rPr lang="en-US" dirty="0" err="1"/>
              <a:t>trào</a:t>
            </a:r>
            <a:r>
              <a:rPr lang="en-US" dirty="0"/>
              <a:t> </a:t>
            </a:r>
            <a:r>
              <a:rPr lang="en-US" dirty="0" err="1"/>
              <a:t>lưu</a:t>
            </a:r>
            <a:r>
              <a:rPr lang="en-US" dirty="0"/>
              <a:t> </a:t>
            </a:r>
            <a:r>
              <a:rPr lang="en-US" dirty="0" err="1"/>
              <a:t>không</a:t>
            </a:r>
            <a:r>
              <a:rPr lang="en-US" dirty="0"/>
              <a:t> </a:t>
            </a:r>
            <a:r>
              <a:rPr lang="en-US" dirty="0" err="1"/>
              <a:t>phản</a:t>
            </a:r>
            <a:r>
              <a:rPr lang="en-US" dirty="0"/>
              <a:t> </a:t>
            </a:r>
            <a:r>
              <a:rPr lang="en-US" dirty="0" err="1"/>
              <a:t>ảnh</a:t>
            </a:r>
            <a:r>
              <a:rPr lang="en-US" dirty="0"/>
              <a:t> </a:t>
            </a:r>
            <a:r>
              <a:rPr lang="en-US" dirty="0" err="1"/>
              <a:t>lẻ</a:t>
            </a:r>
            <a:r>
              <a:rPr lang="en-US" dirty="0"/>
              <a:t> </a:t>
            </a:r>
            <a:r>
              <a:rPr lang="en-US" dirty="0" err="1"/>
              <a:t>thật</a:t>
            </a:r>
            <a:endParaRPr lang="en-US" dirty="0"/>
          </a:p>
        </p:txBody>
      </p:sp>
      <p:sp>
        <p:nvSpPr>
          <p:cNvPr id="4" name="Slide Number Placeholder 3"/>
          <p:cNvSpPr>
            <a:spLocks noGrp="1"/>
          </p:cNvSpPr>
          <p:nvPr>
            <p:ph type="sldNum" sz="quarter" idx="5"/>
          </p:nvPr>
        </p:nvSpPr>
        <p:spPr/>
        <p:txBody>
          <a:bodyPr/>
          <a:lstStyle/>
          <a:p>
            <a:fld id="{8FA3C727-99EF-1546-B9AA-EC61DDB2E31F}" type="slidenum">
              <a:rPr lang="en-US" smtClean="0"/>
              <a:t>17</a:t>
            </a:fld>
            <a:endParaRPr lang="en-US"/>
          </a:p>
        </p:txBody>
      </p:sp>
    </p:spTree>
    <p:extLst>
      <p:ext uri="{BB962C8B-B14F-4D97-AF65-F5344CB8AC3E}">
        <p14:creationId xmlns:p14="http://schemas.microsoft.com/office/powerpoint/2010/main" val="1456005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11/18/21</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63615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11/18/21</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184050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11/18/21</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827126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11/18/21</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249416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11/18/21</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01453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11/18/21</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370580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11/18/21</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938519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11/18/21</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731744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11/18/21</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732069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11/18/21</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3321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11/18/21</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2582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11/18/21</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3426029722"/>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vietchristian.com/kinhthanh/forward.asp?btt/45/12:18" TargetMode="External"/><Relationship Id="rId2" Type="http://schemas.openxmlformats.org/officeDocument/2006/relationships/hyperlink" Target="https://vietchristian.com/kinhthanh/forward.asp?btt/45/12:17" TargetMode="External"/><Relationship Id="rId1" Type="http://schemas.openxmlformats.org/officeDocument/2006/relationships/slideLayout" Target="../slideLayouts/slideLayout2.xml"/><Relationship Id="rId6" Type="http://schemas.openxmlformats.org/officeDocument/2006/relationships/hyperlink" Target="https://vietchristian.com/kinhthanh/forward.asp?btt/45/12:21" TargetMode="External"/><Relationship Id="rId5" Type="http://schemas.openxmlformats.org/officeDocument/2006/relationships/hyperlink" Target="https://vietchristian.com/kinhthanh/forward.asp?btt/45/12:20" TargetMode="External"/><Relationship Id="rId4" Type="http://schemas.openxmlformats.org/officeDocument/2006/relationships/hyperlink" Target="https://vietchristian.com/kinhthanh/forward.asp?btt/45/12:19"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vietchristian.com/kinhthanh/forward.asp?btt/45/12:23" TargetMode="External"/><Relationship Id="rId2" Type="http://schemas.openxmlformats.org/officeDocument/2006/relationships/hyperlink" Target="https://vietchristian.com/kinhthanh/forward.asp?btt/45/12:22" TargetMode="External"/><Relationship Id="rId1" Type="http://schemas.openxmlformats.org/officeDocument/2006/relationships/slideLayout" Target="../slideLayouts/slideLayout2.xml"/><Relationship Id="rId5" Type="http://schemas.openxmlformats.org/officeDocument/2006/relationships/hyperlink" Target="https://vietchristian.com/kinhthanh/forward.asp?btt/45/12:25" TargetMode="External"/><Relationship Id="rId4" Type="http://schemas.openxmlformats.org/officeDocument/2006/relationships/hyperlink" Target="https://vietchristian.com/kinhthanh/forward.asp?btt/45/12:24"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vietchristian.com/kinhthanh/forward.asp?btt/45/12:27" TargetMode="External"/><Relationship Id="rId2" Type="http://schemas.openxmlformats.org/officeDocument/2006/relationships/hyperlink" Target="https://vietchristian.com/kinhthanh/forward.asp?btt/45/12:26" TargetMode="External"/><Relationship Id="rId1" Type="http://schemas.openxmlformats.org/officeDocument/2006/relationships/slideLayout" Target="../slideLayouts/slideLayout2.xml"/><Relationship Id="rId4" Type="http://schemas.openxmlformats.org/officeDocument/2006/relationships/hyperlink" Target="https://vietchristian.com/kinhthanh/forward.asp?btt/45/12:28"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vietchristian.com/kinhthanh/forward.asp?btt/45/12:30" TargetMode="External"/><Relationship Id="rId2" Type="http://schemas.openxmlformats.org/officeDocument/2006/relationships/hyperlink" Target="https://vietchristian.com/kinhthanh/forward.asp?btt/45/12:29" TargetMode="External"/><Relationship Id="rId1" Type="http://schemas.openxmlformats.org/officeDocument/2006/relationships/slideLayout" Target="../slideLayouts/slideLayout2.xml"/><Relationship Id="rId4" Type="http://schemas.openxmlformats.org/officeDocument/2006/relationships/hyperlink" Target="https://vietchristian.com/kinhthanh/forward.asp?btt/45/12:31"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vietchristian.com/kinhthanh/forward.asp?btt/45/12:5"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vietchristian.com/kinhthanh/forward.asp?btt/45/12:6"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vietchristian.com/kinhthanh/forward.asp?btt/45/12:14"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vietchristian.com/kinhthanh/forward.asp?btt/45/12:16"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vietchristian.com/kinhthanh/forward.asp?btt/45/12:17"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vietchristian.com/kinhthanh/forward.asp?btt/45/12:18"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vietchristian.com/kinhthanh/forward.asp?btt/45/12:21" TargetMode="External"/><Relationship Id="rId5" Type="http://schemas.openxmlformats.org/officeDocument/2006/relationships/hyperlink" Target="https://vietchristian.com/kinhthanh/forward.asp?btt/45/12:20" TargetMode="External"/><Relationship Id="rId4" Type="http://schemas.openxmlformats.org/officeDocument/2006/relationships/hyperlink" Target="https://vietchristian.com/kinhthanh/forward.asp?btt/45/12:19"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vietchristian.com/kinhthanh/forward.asp?btt/45/12:23"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vietchristian.com/kinhthanh/forward.asp?btt/45/12:25" TargetMode="External"/><Relationship Id="rId4" Type="http://schemas.openxmlformats.org/officeDocument/2006/relationships/hyperlink" Target="https://vietchristian.com/kinhthanh/forward.asp?btt/45/12:24"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vietchristian.com/kinhthanh/forward.asp?btt/45/12:28"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vietchristian.com/kinhthanh/forward.asp?btt/45/12:30" TargetMode="External"/><Relationship Id="rId4" Type="http://schemas.openxmlformats.org/officeDocument/2006/relationships/hyperlink" Target="https://vietchristian.com/kinhthanh/forward.asp?btt/45/12:29"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vietchristian.com/kinhthanh/forward.asp?btt/45/13:2"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vietchristian.com/kinhthanh/forward.asp?btt/45/13:3"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vietchristian.com/kinhthanh/forward.asp?btt/45/12:6" TargetMode="External"/><Relationship Id="rId2" Type="http://schemas.openxmlformats.org/officeDocument/2006/relationships/hyperlink" Target="https://vietchristian.com/kinhthanh/forward.asp?btt/45/12:5" TargetMode="External"/><Relationship Id="rId1" Type="http://schemas.openxmlformats.org/officeDocument/2006/relationships/slideLayout" Target="../slideLayouts/slideLayout2.xml"/><Relationship Id="rId6" Type="http://schemas.openxmlformats.org/officeDocument/2006/relationships/hyperlink" Target="https://vietchristian.com/kinhthanh/forward.asp?btt/45/12:9" TargetMode="External"/><Relationship Id="rId5" Type="http://schemas.openxmlformats.org/officeDocument/2006/relationships/hyperlink" Target="https://vietchristian.com/kinhthanh/forward.asp?btt/45/12:8" TargetMode="External"/><Relationship Id="rId4" Type="http://schemas.openxmlformats.org/officeDocument/2006/relationships/hyperlink" Target="https://vietchristian.com/kinhthanh/forward.asp?btt/45/12: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vietchristian.com/kinhthanh/forward.asp?btt/45/12:11" TargetMode="External"/><Relationship Id="rId2" Type="http://schemas.openxmlformats.org/officeDocument/2006/relationships/hyperlink" Target="https://vietchristian.com/kinhthanh/forward.asp?btt/45/12:10" TargetMode="External"/><Relationship Id="rId1" Type="http://schemas.openxmlformats.org/officeDocument/2006/relationships/slideLayout" Target="../slideLayouts/slideLayout2.xml"/><Relationship Id="rId4" Type="http://schemas.openxmlformats.org/officeDocument/2006/relationships/hyperlink" Target="https://vietchristian.com/kinhthanh/forward.asp?btt/45/12:12"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vietchristian.com/kinhthanh/forward.asp?btt/45/12:14" TargetMode="External"/><Relationship Id="rId2" Type="http://schemas.openxmlformats.org/officeDocument/2006/relationships/hyperlink" Target="https://vietchristian.com/kinhthanh/forward.asp?btt/45/12:13" TargetMode="External"/><Relationship Id="rId1" Type="http://schemas.openxmlformats.org/officeDocument/2006/relationships/slideLayout" Target="../slideLayouts/slideLayout2.xml"/><Relationship Id="rId5" Type="http://schemas.openxmlformats.org/officeDocument/2006/relationships/hyperlink" Target="https://vietchristian.com/kinhthanh/forward.asp?btt/45/12:16" TargetMode="External"/><Relationship Id="rId4" Type="http://schemas.openxmlformats.org/officeDocument/2006/relationships/hyperlink" Target="https://vietchristian.com/kinhthanh/forward.asp?btt/45/12:1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F12E7CC5-C78B-4EBD-9565-3FA00FAA6C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A4529A5-F675-429F-8044-01372BB134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9992" y="0"/>
            <a:ext cx="7562008" cy="6858000"/>
          </a:xfrm>
          <a:custGeom>
            <a:avLst/>
            <a:gdLst>
              <a:gd name="connsiteX0" fmla="*/ 7529613 w 7529613"/>
              <a:gd name="connsiteY0" fmla="*/ 0 h 6858000"/>
              <a:gd name="connsiteX1" fmla="*/ 1222331 w 7529613"/>
              <a:gd name="connsiteY1" fmla="*/ 0 h 6858000"/>
              <a:gd name="connsiteX2" fmla="*/ 1126483 w 7529613"/>
              <a:gd name="connsiteY2" fmla="*/ 148742 h 6858000"/>
              <a:gd name="connsiteX3" fmla="*/ 767554 w 7529613"/>
              <a:gd name="connsiteY3" fmla="*/ 819975 h 6858000"/>
              <a:gd name="connsiteX4" fmla="*/ 742103 w 7529613"/>
              <a:gd name="connsiteY4" fmla="*/ 854514 h 6858000"/>
              <a:gd name="connsiteX5" fmla="*/ 785881 w 7529613"/>
              <a:gd name="connsiteY5" fmla="*/ 750263 h 6858000"/>
              <a:gd name="connsiteX6" fmla="*/ 978978 w 7529613"/>
              <a:gd name="connsiteY6" fmla="*/ 331786 h 6858000"/>
              <a:gd name="connsiteX7" fmla="*/ 1155717 w 7529613"/>
              <a:gd name="connsiteY7" fmla="*/ 0 h 6858000"/>
              <a:gd name="connsiteX8" fmla="*/ 1098249 w 7529613"/>
              <a:gd name="connsiteY8" fmla="*/ 0 h 6858000"/>
              <a:gd name="connsiteX9" fmla="*/ 991458 w 7529613"/>
              <a:gd name="connsiteY9" fmla="*/ 196614 h 6858000"/>
              <a:gd name="connsiteX10" fmla="*/ 493941 w 7529613"/>
              <a:gd name="connsiteY10" fmla="*/ 1371196 h 6858000"/>
              <a:gd name="connsiteX11" fmla="*/ 46485 w 7529613"/>
              <a:gd name="connsiteY11" fmla="*/ 3331516 h 6858000"/>
              <a:gd name="connsiteX12" fmla="*/ 12252 w 7529613"/>
              <a:gd name="connsiteY12" fmla="*/ 4357388 h 6858000"/>
              <a:gd name="connsiteX13" fmla="*/ 170821 w 7529613"/>
              <a:gd name="connsiteY13" fmla="*/ 5552906 h 6858000"/>
              <a:gd name="connsiteX14" fmla="*/ 537265 w 7529613"/>
              <a:gd name="connsiteY14" fmla="*/ 6828295 h 6858000"/>
              <a:gd name="connsiteX15" fmla="*/ 549692 w 7529613"/>
              <a:gd name="connsiteY15" fmla="*/ 6858000 h 6858000"/>
              <a:gd name="connsiteX16" fmla="*/ 602234 w 7529613"/>
              <a:gd name="connsiteY16" fmla="*/ 6858000 h 6858000"/>
              <a:gd name="connsiteX17" fmla="*/ 595414 w 7529613"/>
              <a:gd name="connsiteY17" fmla="*/ 6841549 h 6858000"/>
              <a:gd name="connsiteX18" fmla="*/ 364260 w 7529613"/>
              <a:gd name="connsiteY18" fmla="*/ 6142729 h 6858000"/>
              <a:gd name="connsiteX19" fmla="*/ 213071 w 7529613"/>
              <a:gd name="connsiteY19" fmla="*/ 5513923 h 6858000"/>
              <a:gd name="connsiteX20" fmla="*/ 211290 w 7529613"/>
              <a:gd name="connsiteY20" fmla="*/ 5480401 h 6858000"/>
              <a:gd name="connsiteX21" fmla="*/ 311446 w 7529613"/>
              <a:gd name="connsiteY21" fmla="*/ 5830359 h 6858000"/>
              <a:gd name="connsiteX22" fmla="*/ 622963 w 7529613"/>
              <a:gd name="connsiteY22" fmla="*/ 6670527 h 6858000"/>
              <a:gd name="connsiteX23" fmla="*/ 710464 w 7529613"/>
              <a:gd name="connsiteY23" fmla="*/ 6858000 h 6858000"/>
              <a:gd name="connsiteX24" fmla="*/ 7529613 w 7529613"/>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529613" h="6858000">
                <a:moveTo>
                  <a:pt x="7529613" y="0"/>
                </a:moveTo>
                <a:lnTo>
                  <a:pt x="1222331" y="0"/>
                </a:lnTo>
                <a:lnTo>
                  <a:pt x="1126483" y="148742"/>
                </a:lnTo>
                <a:cubicBezTo>
                  <a:pt x="995323" y="365513"/>
                  <a:pt x="876174" y="589569"/>
                  <a:pt x="767554" y="819975"/>
                </a:cubicBezTo>
                <a:cubicBezTo>
                  <a:pt x="762210" y="833492"/>
                  <a:pt x="753441" y="845393"/>
                  <a:pt x="742103" y="854514"/>
                </a:cubicBezTo>
                <a:cubicBezTo>
                  <a:pt x="756737" y="819849"/>
                  <a:pt x="770991" y="784928"/>
                  <a:pt x="785881" y="750263"/>
                </a:cubicBezTo>
                <a:cubicBezTo>
                  <a:pt x="846713" y="608712"/>
                  <a:pt x="910948" y="469145"/>
                  <a:pt x="978978" y="331786"/>
                </a:cubicBezTo>
                <a:lnTo>
                  <a:pt x="1155717" y="0"/>
                </a:lnTo>
                <a:lnTo>
                  <a:pt x="1098249" y="0"/>
                </a:lnTo>
                <a:lnTo>
                  <a:pt x="991458" y="196614"/>
                </a:lnTo>
                <a:cubicBezTo>
                  <a:pt x="797017" y="573253"/>
                  <a:pt x="633548" y="966066"/>
                  <a:pt x="493941" y="1371196"/>
                </a:cubicBezTo>
                <a:cubicBezTo>
                  <a:pt x="276630" y="2007265"/>
                  <a:pt x="126659" y="2664286"/>
                  <a:pt x="46485" y="3331516"/>
                </a:cubicBezTo>
                <a:cubicBezTo>
                  <a:pt x="4488" y="3672965"/>
                  <a:pt x="-14219" y="4013908"/>
                  <a:pt x="12252" y="4357388"/>
                </a:cubicBezTo>
                <a:cubicBezTo>
                  <a:pt x="43558" y="4758899"/>
                  <a:pt x="90773" y="5157998"/>
                  <a:pt x="170821" y="5552906"/>
                </a:cubicBezTo>
                <a:cubicBezTo>
                  <a:pt x="259109" y="5988893"/>
                  <a:pt x="378967" y="6414594"/>
                  <a:pt x="537265" y="6828295"/>
                </a:cubicBezTo>
                <a:lnTo>
                  <a:pt x="549692" y="6858000"/>
                </a:lnTo>
                <a:lnTo>
                  <a:pt x="602234" y="6858000"/>
                </a:lnTo>
                <a:lnTo>
                  <a:pt x="595414" y="6841549"/>
                </a:lnTo>
                <a:cubicBezTo>
                  <a:pt x="507884" y="6614016"/>
                  <a:pt x="431296" y="6380817"/>
                  <a:pt x="364260" y="6142729"/>
                </a:cubicBezTo>
                <a:cubicBezTo>
                  <a:pt x="305974" y="5935370"/>
                  <a:pt x="262958" y="5723695"/>
                  <a:pt x="213071" y="5513923"/>
                </a:cubicBezTo>
                <a:cubicBezTo>
                  <a:pt x="211892" y="5502788"/>
                  <a:pt x="211299" y="5491601"/>
                  <a:pt x="211290" y="5480401"/>
                </a:cubicBezTo>
                <a:cubicBezTo>
                  <a:pt x="247814" y="5607635"/>
                  <a:pt x="276958" y="5719759"/>
                  <a:pt x="311446" y="5830359"/>
                </a:cubicBezTo>
                <a:cubicBezTo>
                  <a:pt x="401357" y="6118381"/>
                  <a:pt x="505060" y="6398531"/>
                  <a:pt x="622963" y="6670527"/>
                </a:cubicBezTo>
                <a:lnTo>
                  <a:pt x="710464" y="6858000"/>
                </a:lnTo>
                <a:lnTo>
                  <a:pt x="7529613" y="6858000"/>
                </a:lnTo>
                <a:close/>
              </a:path>
            </a:pathLst>
          </a:custGeom>
          <a:solidFill>
            <a:srgbClr val="45B19E"/>
          </a:solidFill>
          <a:ln w="685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3888981-8AA9-134F-ABCE-20BD16272375}"/>
              </a:ext>
            </a:extLst>
          </p:cNvPr>
          <p:cNvSpPr>
            <a:spLocks noGrp="1"/>
          </p:cNvSpPr>
          <p:nvPr>
            <p:ph type="ctrTitle"/>
          </p:nvPr>
        </p:nvSpPr>
        <p:spPr>
          <a:xfrm>
            <a:off x="5622061" y="762538"/>
            <a:ext cx="5649349" cy="3199862"/>
          </a:xfrm>
        </p:spPr>
        <p:txBody>
          <a:bodyPr anchor="b">
            <a:normAutofit/>
          </a:bodyPr>
          <a:lstStyle/>
          <a:p>
            <a:pPr>
              <a:lnSpc>
                <a:spcPct val="90000"/>
              </a:lnSpc>
            </a:pPr>
            <a:r>
              <a:rPr lang="en-US" sz="4400">
                <a:solidFill>
                  <a:srgbClr val="FBF9F6"/>
                </a:solidFill>
                <a:latin typeface="Bradley Hand" pitchFamily="2" charset="77"/>
                <a:ea typeface="Ayuthaya" pitchFamily="2" charset="-34"/>
                <a:cs typeface="Al Tarikh" pitchFamily="2" charset="-78"/>
              </a:rPr>
              <a:t>Bài 6:</a:t>
            </a:r>
            <a:br>
              <a:rPr lang="en-US" sz="4400">
                <a:solidFill>
                  <a:srgbClr val="FBF9F6"/>
                </a:solidFill>
                <a:latin typeface="Bradley Hand" pitchFamily="2" charset="77"/>
                <a:ea typeface="Ayuthaya" pitchFamily="2" charset="-34"/>
                <a:cs typeface="Al Tarikh" pitchFamily="2" charset="-78"/>
              </a:rPr>
            </a:br>
            <a:r>
              <a:rPr lang="en-US" sz="4400">
                <a:solidFill>
                  <a:srgbClr val="FBF9F6"/>
                </a:solidFill>
                <a:latin typeface="Bradley Hand" pitchFamily="2" charset="77"/>
                <a:ea typeface="Ayuthaya" pitchFamily="2" charset="-34"/>
                <a:cs typeface="Al Tarikh" pitchFamily="2" charset="-78"/>
              </a:rPr>
              <a:t>lãnh Đạo, thành viên của nhóm, một chi thể trong một thân thể</a:t>
            </a:r>
          </a:p>
        </p:txBody>
      </p:sp>
      <p:sp>
        <p:nvSpPr>
          <p:cNvPr id="3" name="Subtitle 2">
            <a:extLst>
              <a:ext uri="{FF2B5EF4-FFF2-40B4-BE49-F238E27FC236}">
                <a16:creationId xmlns:a16="http://schemas.microsoft.com/office/drawing/2014/main" id="{F36DFE7D-92A0-3B40-9000-F68A0D2FF9F1}"/>
              </a:ext>
            </a:extLst>
          </p:cNvPr>
          <p:cNvSpPr>
            <a:spLocks noGrp="1"/>
          </p:cNvSpPr>
          <p:nvPr>
            <p:ph type="subTitle" idx="1"/>
          </p:nvPr>
        </p:nvSpPr>
        <p:spPr>
          <a:xfrm>
            <a:off x="5622061" y="4312561"/>
            <a:ext cx="5649349" cy="1687815"/>
          </a:xfrm>
        </p:spPr>
        <p:txBody>
          <a:bodyPr anchor="t">
            <a:normAutofit/>
          </a:bodyPr>
          <a:lstStyle/>
          <a:p>
            <a:r>
              <a:rPr lang="en-US" sz="3600" b="1">
                <a:solidFill>
                  <a:srgbClr val="FBF9F6"/>
                </a:solidFill>
                <a:latin typeface="Bradley Hand" pitchFamily="2" charset="77"/>
              </a:rPr>
              <a:t>Một Lãnh đạo Cơ đốc nhận biết giá trị của tập thể</a:t>
            </a:r>
          </a:p>
        </p:txBody>
      </p:sp>
      <p:sp>
        <p:nvSpPr>
          <p:cNvPr id="22" name="Rectangle 6">
            <a:extLst>
              <a:ext uri="{FF2B5EF4-FFF2-40B4-BE49-F238E27FC236}">
                <a16:creationId xmlns:a16="http://schemas.microsoft.com/office/drawing/2014/main" id="{63DAB858-5A0C-4AFF-AAC6-705EDF8DB7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17682" y="4043302"/>
            <a:ext cx="5303520" cy="27432"/>
          </a:xfrm>
          <a:custGeom>
            <a:avLst/>
            <a:gdLst>
              <a:gd name="connsiteX0" fmla="*/ 0 w 5303520"/>
              <a:gd name="connsiteY0" fmla="*/ 0 h 27432"/>
              <a:gd name="connsiteX1" fmla="*/ 556870 w 5303520"/>
              <a:gd name="connsiteY1" fmla="*/ 0 h 27432"/>
              <a:gd name="connsiteX2" fmla="*/ 1272845 w 5303520"/>
              <a:gd name="connsiteY2" fmla="*/ 0 h 27432"/>
              <a:gd name="connsiteX3" fmla="*/ 1882750 w 5303520"/>
              <a:gd name="connsiteY3" fmla="*/ 0 h 27432"/>
              <a:gd name="connsiteX4" fmla="*/ 2439619 w 5303520"/>
              <a:gd name="connsiteY4" fmla="*/ 0 h 27432"/>
              <a:gd name="connsiteX5" fmla="*/ 3155594 w 5303520"/>
              <a:gd name="connsiteY5" fmla="*/ 0 h 27432"/>
              <a:gd name="connsiteX6" fmla="*/ 3818534 w 5303520"/>
              <a:gd name="connsiteY6" fmla="*/ 0 h 27432"/>
              <a:gd name="connsiteX7" fmla="*/ 4481474 w 5303520"/>
              <a:gd name="connsiteY7" fmla="*/ 0 h 27432"/>
              <a:gd name="connsiteX8" fmla="*/ 5303520 w 5303520"/>
              <a:gd name="connsiteY8" fmla="*/ 0 h 27432"/>
              <a:gd name="connsiteX9" fmla="*/ 5303520 w 5303520"/>
              <a:gd name="connsiteY9" fmla="*/ 27432 h 27432"/>
              <a:gd name="connsiteX10" fmla="*/ 4746650 w 5303520"/>
              <a:gd name="connsiteY10" fmla="*/ 27432 h 27432"/>
              <a:gd name="connsiteX11" fmla="*/ 4242816 w 5303520"/>
              <a:gd name="connsiteY11" fmla="*/ 27432 h 27432"/>
              <a:gd name="connsiteX12" fmla="*/ 3526841 w 5303520"/>
              <a:gd name="connsiteY12" fmla="*/ 27432 h 27432"/>
              <a:gd name="connsiteX13" fmla="*/ 2969971 w 5303520"/>
              <a:gd name="connsiteY13" fmla="*/ 27432 h 27432"/>
              <a:gd name="connsiteX14" fmla="*/ 2253996 w 5303520"/>
              <a:gd name="connsiteY14" fmla="*/ 27432 h 27432"/>
              <a:gd name="connsiteX15" fmla="*/ 1484986 w 5303520"/>
              <a:gd name="connsiteY15" fmla="*/ 27432 h 27432"/>
              <a:gd name="connsiteX16" fmla="*/ 875081 w 5303520"/>
              <a:gd name="connsiteY16" fmla="*/ 27432 h 27432"/>
              <a:gd name="connsiteX17" fmla="*/ 0 w 5303520"/>
              <a:gd name="connsiteY17" fmla="*/ 27432 h 27432"/>
              <a:gd name="connsiteX18" fmla="*/ 0 w 5303520"/>
              <a:gd name="connsiteY18"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303520" h="27432" fill="none" extrusionOk="0">
                <a:moveTo>
                  <a:pt x="0" y="0"/>
                </a:moveTo>
                <a:cubicBezTo>
                  <a:pt x="191807" y="-19560"/>
                  <a:pt x="373092" y="14032"/>
                  <a:pt x="556870" y="0"/>
                </a:cubicBezTo>
                <a:cubicBezTo>
                  <a:pt x="740648" y="-14032"/>
                  <a:pt x="1109645" y="5886"/>
                  <a:pt x="1272845" y="0"/>
                </a:cubicBezTo>
                <a:cubicBezTo>
                  <a:pt x="1436045" y="-5886"/>
                  <a:pt x="1723352" y="-21940"/>
                  <a:pt x="1882750" y="0"/>
                </a:cubicBezTo>
                <a:cubicBezTo>
                  <a:pt x="2042148" y="21940"/>
                  <a:pt x="2308812" y="-23394"/>
                  <a:pt x="2439619" y="0"/>
                </a:cubicBezTo>
                <a:cubicBezTo>
                  <a:pt x="2570426" y="23394"/>
                  <a:pt x="2936980" y="-3315"/>
                  <a:pt x="3155594" y="0"/>
                </a:cubicBezTo>
                <a:cubicBezTo>
                  <a:pt x="3374208" y="3315"/>
                  <a:pt x="3528026" y="24519"/>
                  <a:pt x="3818534" y="0"/>
                </a:cubicBezTo>
                <a:cubicBezTo>
                  <a:pt x="4109042" y="-24519"/>
                  <a:pt x="4161759" y="-18720"/>
                  <a:pt x="4481474" y="0"/>
                </a:cubicBezTo>
                <a:cubicBezTo>
                  <a:pt x="4801189" y="18720"/>
                  <a:pt x="5011126" y="27308"/>
                  <a:pt x="5303520" y="0"/>
                </a:cubicBezTo>
                <a:cubicBezTo>
                  <a:pt x="5303593" y="13343"/>
                  <a:pt x="5303797" y="14402"/>
                  <a:pt x="5303520" y="27432"/>
                </a:cubicBezTo>
                <a:cubicBezTo>
                  <a:pt x="5132450" y="9645"/>
                  <a:pt x="4953391" y="27858"/>
                  <a:pt x="4746650" y="27432"/>
                </a:cubicBezTo>
                <a:cubicBezTo>
                  <a:pt x="4539909" y="27007"/>
                  <a:pt x="4361261" y="16312"/>
                  <a:pt x="4242816" y="27432"/>
                </a:cubicBezTo>
                <a:cubicBezTo>
                  <a:pt x="4124371" y="38552"/>
                  <a:pt x="3754907" y="30170"/>
                  <a:pt x="3526841" y="27432"/>
                </a:cubicBezTo>
                <a:cubicBezTo>
                  <a:pt x="3298775" y="24694"/>
                  <a:pt x="3164473" y="13057"/>
                  <a:pt x="2969971" y="27432"/>
                </a:cubicBezTo>
                <a:cubicBezTo>
                  <a:pt x="2775469" y="41808"/>
                  <a:pt x="2608536" y="11194"/>
                  <a:pt x="2253996" y="27432"/>
                </a:cubicBezTo>
                <a:cubicBezTo>
                  <a:pt x="1899456" y="43670"/>
                  <a:pt x="1752044" y="37933"/>
                  <a:pt x="1484986" y="27432"/>
                </a:cubicBezTo>
                <a:cubicBezTo>
                  <a:pt x="1217928" y="16932"/>
                  <a:pt x="1060609" y="4360"/>
                  <a:pt x="875081" y="27432"/>
                </a:cubicBezTo>
                <a:cubicBezTo>
                  <a:pt x="689553" y="50504"/>
                  <a:pt x="188846" y="34372"/>
                  <a:pt x="0" y="27432"/>
                </a:cubicBezTo>
                <a:cubicBezTo>
                  <a:pt x="-1027" y="16774"/>
                  <a:pt x="589" y="8401"/>
                  <a:pt x="0" y="0"/>
                </a:cubicBezTo>
                <a:close/>
              </a:path>
              <a:path w="5303520" h="27432" stroke="0" extrusionOk="0">
                <a:moveTo>
                  <a:pt x="0" y="0"/>
                </a:moveTo>
                <a:cubicBezTo>
                  <a:pt x="181149" y="2038"/>
                  <a:pt x="442175" y="-27591"/>
                  <a:pt x="609905" y="0"/>
                </a:cubicBezTo>
                <a:cubicBezTo>
                  <a:pt x="777636" y="27591"/>
                  <a:pt x="947554" y="-24271"/>
                  <a:pt x="1113739" y="0"/>
                </a:cubicBezTo>
                <a:cubicBezTo>
                  <a:pt x="1279924" y="24271"/>
                  <a:pt x="1721318" y="-30891"/>
                  <a:pt x="1882750" y="0"/>
                </a:cubicBezTo>
                <a:cubicBezTo>
                  <a:pt x="2044182" y="30891"/>
                  <a:pt x="2270822" y="-14002"/>
                  <a:pt x="2492654" y="0"/>
                </a:cubicBezTo>
                <a:cubicBezTo>
                  <a:pt x="2714486" y="14002"/>
                  <a:pt x="2822632" y="27292"/>
                  <a:pt x="3102559" y="0"/>
                </a:cubicBezTo>
                <a:cubicBezTo>
                  <a:pt x="3382487" y="-27292"/>
                  <a:pt x="3489743" y="-31235"/>
                  <a:pt x="3871570" y="0"/>
                </a:cubicBezTo>
                <a:cubicBezTo>
                  <a:pt x="4253397" y="31235"/>
                  <a:pt x="4301475" y="22800"/>
                  <a:pt x="4428439" y="0"/>
                </a:cubicBezTo>
                <a:cubicBezTo>
                  <a:pt x="4555403" y="-22800"/>
                  <a:pt x="5018410" y="43534"/>
                  <a:pt x="5303520" y="0"/>
                </a:cubicBezTo>
                <a:cubicBezTo>
                  <a:pt x="5303295" y="13080"/>
                  <a:pt x="5304172" y="14823"/>
                  <a:pt x="5303520" y="27432"/>
                </a:cubicBezTo>
                <a:cubicBezTo>
                  <a:pt x="5082751" y="27600"/>
                  <a:pt x="4993374" y="33244"/>
                  <a:pt x="4746650" y="27432"/>
                </a:cubicBezTo>
                <a:cubicBezTo>
                  <a:pt x="4499926" y="21621"/>
                  <a:pt x="4368648" y="1957"/>
                  <a:pt x="4083710" y="27432"/>
                </a:cubicBezTo>
                <a:cubicBezTo>
                  <a:pt x="3798772" y="52907"/>
                  <a:pt x="3729434" y="14645"/>
                  <a:pt x="3473806" y="27432"/>
                </a:cubicBezTo>
                <a:cubicBezTo>
                  <a:pt x="3218178" y="40219"/>
                  <a:pt x="3056855" y="39147"/>
                  <a:pt x="2704795" y="27432"/>
                </a:cubicBezTo>
                <a:cubicBezTo>
                  <a:pt x="2352735" y="15717"/>
                  <a:pt x="2319447" y="38401"/>
                  <a:pt x="1935785" y="27432"/>
                </a:cubicBezTo>
                <a:cubicBezTo>
                  <a:pt x="1552123" y="16464"/>
                  <a:pt x="1532619" y="8678"/>
                  <a:pt x="1378915" y="27432"/>
                </a:cubicBezTo>
                <a:cubicBezTo>
                  <a:pt x="1225211" y="46187"/>
                  <a:pt x="1038692" y="43452"/>
                  <a:pt x="715975" y="27432"/>
                </a:cubicBezTo>
                <a:cubicBezTo>
                  <a:pt x="393258" y="11412"/>
                  <a:pt x="303768" y="36088"/>
                  <a:pt x="0" y="27432"/>
                </a:cubicBezTo>
                <a:cubicBezTo>
                  <a:pt x="151" y="17585"/>
                  <a:pt x="-198" y="13251"/>
                  <a:pt x="0" y="0"/>
                </a:cubicBezTo>
                <a:close/>
              </a:path>
            </a:pathLst>
          </a:custGeom>
          <a:solidFill>
            <a:srgbClr val="FBF9F6"/>
          </a:solidFill>
          <a:ln w="41275" cap="rnd">
            <a:solidFill>
              <a:srgbClr val="FBF9F6"/>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78346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B65E-B821-AA4D-98B2-8183DBD611AB}"/>
              </a:ext>
            </a:extLst>
          </p:cNvPr>
          <p:cNvSpPr>
            <a:spLocks noGrp="1"/>
          </p:cNvSpPr>
          <p:nvPr>
            <p:ph type="title"/>
          </p:nvPr>
        </p:nvSpPr>
        <p:spPr/>
        <p:txBody>
          <a:bodyPr/>
          <a:lstStyle/>
          <a:p>
            <a:r>
              <a:rPr lang="en-US" dirty="0"/>
              <a:t>I </a:t>
            </a:r>
            <a:r>
              <a:rPr lang="en-US" dirty="0" err="1"/>
              <a:t>cô-rinh-tô</a:t>
            </a:r>
            <a:r>
              <a:rPr lang="en-US" dirty="0"/>
              <a:t> 12: 4-30</a:t>
            </a:r>
          </a:p>
        </p:txBody>
      </p:sp>
      <p:sp>
        <p:nvSpPr>
          <p:cNvPr id="3" name="Content Placeholder 2">
            <a:extLst>
              <a:ext uri="{FF2B5EF4-FFF2-40B4-BE49-F238E27FC236}">
                <a16:creationId xmlns:a16="http://schemas.microsoft.com/office/drawing/2014/main" id="{C59F4668-C500-C44B-B116-7D8C640A4A94}"/>
              </a:ext>
            </a:extLst>
          </p:cNvPr>
          <p:cNvSpPr>
            <a:spLocks noGrp="1"/>
          </p:cNvSpPr>
          <p:nvPr>
            <p:ph idx="1"/>
          </p:nvPr>
        </p:nvSpPr>
        <p:spPr>
          <a:xfrm>
            <a:off x="838200" y="1957959"/>
            <a:ext cx="10515600" cy="4251960"/>
          </a:xfrm>
        </p:spPr>
        <p:txBody>
          <a:bodyPr>
            <a:noAutofit/>
          </a:bodyPr>
          <a:lstStyle/>
          <a:p>
            <a:pPr marL="0" indent="0">
              <a:buNone/>
            </a:pPr>
            <a:r>
              <a:rPr lang="vi-VN" dirty="0">
                <a:latin typeface="Bradley Hand" pitchFamily="2" charset="77"/>
                <a:ea typeface="Verdana" panose="020B0604030504040204" pitchFamily="34" charset="0"/>
                <a:cs typeface="Verdana" panose="020B0604030504040204" pitchFamily="34" charset="0"/>
                <a:hlinkClick r:id="rId2" tooltip="Share Verse"/>
              </a:rPr>
              <a:t>17</a:t>
            </a:r>
            <a:r>
              <a:rPr lang="vi-VN" dirty="0">
                <a:latin typeface="Bradley Hand" pitchFamily="2" charset="77"/>
                <a:ea typeface="Verdana" panose="020B0604030504040204" pitchFamily="34" charset="0"/>
                <a:cs typeface="Verdana" panose="020B0604030504040204" pitchFamily="34" charset="0"/>
              </a:rPr>
              <a:t> Ví bằng cả thân đều là mắt, thì sự nghe ở đâu? Nếu cả thân đều là tai, thì sự ngửi ở đâu? </a:t>
            </a:r>
            <a:r>
              <a:rPr lang="vi-VN" dirty="0">
                <a:latin typeface="Bradley Hand" pitchFamily="2" charset="77"/>
                <a:ea typeface="Verdana" panose="020B0604030504040204" pitchFamily="34" charset="0"/>
                <a:cs typeface="Verdana" panose="020B0604030504040204" pitchFamily="34" charset="0"/>
                <a:hlinkClick r:id="rId3" tooltip="Share Verse"/>
              </a:rPr>
              <a:t>18</a:t>
            </a:r>
            <a:r>
              <a:rPr lang="vi-VN" dirty="0">
                <a:latin typeface="Bradley Hand" pitchFamily="2" charset="77"/>
                <a:ea typeface="Verdana" panose="020B0604030504040204" pitchFamily="34" charset="0"/>
                <a:cs typeface="Verdana" panose="020B0604030504040204" pitchFamily="34" charset="0"/>
              </a:rPr>
              <a:t> Nhưng bây giờ, Đức Chúa Trời đã sắp đặt các chi thể của thân chúng ta, ban cho mỗi một chi thể cái địa vị theo ý Ngài lấy làm tốt mà chỉ định. </a:t>
            </a:r>
            <a:r>
              <a:rPr lang="vi-VN" dirty="0">
                <a:latin typeface="Bradley Hand" pitchFamily="2" charset="77"/>
                <a:ea typeface="Verdana" panose="020B0604030504040204" pitchFamily="34" charset="0"/>
                <a:cs typeface="Verdana" panose="020B0604030504040204" pitchFamily="34" charset="0"/>
                <a:hlinkClick r:id="rId4" tooltip="Share Verse"/>
              </a:rPr>
              <a:t>19</a:t>
            </a:r>
            <a:r>
              <a:rPr lang="vi-VN" dirty="0">
                <a:latin typeface="Bradley Hand" pitchFamily="2" charset="77"/>
                <a:ea typeface="Verdana" panose="020B0604030504040204" pitchFamily="34" charset="0"/>
                <a:cs typeface="Verdana" panose="020B0604030504040204" pitchFamily="34" charset="0"/>
              </a:rPr>
              <a:t> Nếu chỉ có một chi thể mà thôi, thì cái thân ở đâu? </a:t>
            </a:r>
            <a:r>
              <a:rPr lang="vi-VN" dirty="0">
                <a:latin typeface="Bradley Hand" pitchFamily="2" charset="77"/>
                <a:ea typeface="Verdana" panose="020B0604030504040204" pitchFamily="34" charset="0"/>
                <a:cs typeface="Verdana" panose="020B0604030504040204" pitchFamily="34" charset="0"/>
                <a:hlinkClick r:id="rId5" tooltip="Share Verse"/>
              </a:rPr>
              <a:t>20</a:t>
            </a:r>
            <a:r>
              <a:rPr lang="vi-VN" dirty="0">
                <a:latin typeface="Bradley Hand" pitchFamily="2" charset="77"/>
                <a:ea typeface="Verdana" panose="020B0604030504040204" pitchFamily="34" charset="0"/>
                <a:cs typeface="Verdana" panose="020B0604030504040204" pitchFamily="34" charset="0"/>
              </a:rPr>
              <a:t> vậy, có nhiều chi thể, song chỉ có một thân. </a:t>
            </a:r>
            <a:r>
              <a:rPr lang="vi-VN" dirty="0">
                <a:latin typeface="Bradley Hand" pitchFamily="2" charset="77"/>
                <a:ea typeface="Verdana" panose="020B0604030504040204" pitchFamily="34" charset="0"/>
                <a:cs typeface="Verdana" panose="020B0604030504040204" pitchFamily="34" charset="0"/>
                <a:hlinkClick r:id="rId6" tooltip="Share Verse"/>
              </a:rPr>
              <a:t>21</a:t>
            </a:r>
            <a:r>
              <a:rPr lang="vi-VN" dirty="0">
                <a:latin typeface="Bradley Hand" pitchFamily="2" charset="77"/>
                <a:ea typeface="Verdana" panose="020B0604030504040204" pitchFamily="34" charset="0"/>
                <a:cs typeface="Verdana" panose="020B0604030504040204" pitchFamily="34" charset="0"/>
              </a:rPr>
              <a:t> Mắt không được nói với bàn tay rằng: Ta chẳng cần đến mầy; đầu cũng chẳng được nói với chơn rằng: Ta chẳng cần đến bay. </a:t>
            </a:r>
            <a:endParaRPr lang="en-US" dirty="0">
              <a:latin typeface="Bradley Hand" pitchFamily="2" charset="77"/>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090769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B65E-B821-AA4D-98B2-8183DBD611AB}"/>
              </a:ext>
            </a:extLst>
          </p:cNvPr>
          <p:cNvSpPr>
            <a:spLocks noGrp="1"/>
          </p:cNvSpPr>
          <p:nvPr>
            <p:ph type="title"/>
          </p:nvPr>
        </p:nvSpPr>
        <p:spPr/>
        <p:txBody>
          <a:bodyPr/>
          <a:lstStyle/>
          <a:p>
            <a:r>
              <a:rPr lang="en-US" dirty="0"/>
              <a:t>I </a:t>
            </a:r>
            <a:r>
              <a:rPr lang="en-US" dirty="0" err="1"/>
              <a:t>cô-rinh-tô</a:t>
            </a:r>
            <a:r>
              <a:rPr lang="en-US" dirty="0"/>
              <a:t> 12: 4-30</a:t>
            </a:r>
          </a:p>
        </p:txBody>
      </p:sp>
      <p:sp>
        <p:nvSpPr>
          <p:cNvPr id="3" name="Content Placeholder 2">
            <a:extLst>
              <a:ext uri="{FF2B5EF4-FFF2-40B4-BE49-F238E27FC236}">
                <a16:creationId xmlns:a16="http://schemas.microsoft.com/office/drawing/2014/main" id="{C59F4668-C500-C44B-B116-7D8C640A4A94}"/>
              </a:ext>
            </a:extLst>
          </p:cNvPr>
          <p:cNvSpPr>
            <a:spLocks noGrp="1"/>
          </p:cNvSpPr>
          <p:nvPr>
            <p:ph idx="1"/>
          </p:nvPr>
        </p:nvSpPr>
        <p:spPr>
          <a:xfrm>
            <a:off x="838200" y="1957959"/>
            <a:ext cx="10515600" cy="4251960"/>
          </a:xfrm>
        </p:spPr>
        <p:txBody>
          <a:bodyPr>
            <a:noAutofit/>
          </a:bodyPr>
          <a:lstStyle/>
          <a:p>
            <a:pPr marL="0" indent="0">
              <a:buNone/>
            </a:pPr>
            <a:r>
              <a:rPr lang="vi-VN" dirty="0">
                <a:latin typeface="Bradley Hand" pitchFamily="2" charset="77"/>
                <a:ea typeface="Verdana" panose="020B0604030504040204" pitchFamily="34" charset="0"/>
                <a:cs typeface="Verdana" panose="020B0604030504040204" pitchFamily="34" charset="0"/>
                <a:hlinkClick r:id="rId2" tooltip="Share Verse"/>
              </a:rPr>
              <a:t>22</a:t>
            </a:r>
            <a:r>
              <a:rPr lang="vi-VN" dirty="0">
                <a:latin typeface="Bradley Hand" pitchFamily="2" charset="77"/>
                <a:ea typeface="Verdana" panose="020B0604030504040204" pitchFamily="34" charset="0"/>
                <a:cs typeface="Verdana" panose="020B0604030504040204" pitchFamily="34" charset="0"/>
              </a:rPr>
              <a:t> Trái lại, các chi thể của thân xem ra rất yếu đuối lại là cần dùng. </a:t>
            </a:r>
            <a:r>
              <a:rPr lang="vi-VN" dirty="0">
                <a:latin typeface="Bradley Hand" pitchFamily="2" charset="77"/>
                <a:ea typeface="Verdana" panose="020B0604030504040204" pitchFamily="34" charset="0"/>
                <a:cs typeface="Verdana" panose="020B0604030504040204" pitchFamily="34" charset="0"/>
                <a:hlinkClick r:id="rId3" tooltip="Share Verse"/>
              </a:rPr>
              <a:t>23</a:t>
            </a:r>
            <a:r>
              <a:rPr lang="vi-VN" dirty="0">
                <a:latin typeface="Bradley Hand" pitchFamily="2" charset="77"/>
                <a:ea typeface="Verdana" panose="020B0604030504040204" pitchFamily="34" charset="0"/>
                <a:cs typeface="Verdana" panose="020B0604030504040204" pitchFamily="34" charset="0"/>
              </a:rPr>
              <a:t> Chi thể nào trong thân chúng ta nghĩ là hèn hạ hơn, thì chúng ta tôn trọng hơn; chi thể nào chẳng đẹp, thì chúng ta lại trau giồi hơn, </a:t>
            </a:r>
            <a:r>
              <a:rPr lang="vi-VN" dirty="0">
                <a:latin typeface="Bradley Hand" pitchFamily="2" charset="77"/>
                <a:ea typeface="Verdana" panose="020B0604030504040204" pitchFamily="34" charset="0"/>
                <a:cs typeface="Verdana" panose="020B0604030504040204" pitchFamily="34" charset="0"/>
                <a:hlinkClick r:id="rId4" tooltip="Share Verse"/>
              </a:rPr>
              <a:t>24</a:t>
            </a:r>
            <a:r>
              <a:rPr lang="vi-VN" dirty="0">
                <a:latin typeface="Bradley Hand" pitchFamily="2" charset="77"/>
                <a:ea typeface="Verdana" panose="020B0604030504040204" pitchFamily="34" charset="0"/>
                <a:cs typeface="Verdana" panose="020B0604030504040204" pitchFamily="34" charset="0"/>
              </a:rPr>
              <a:t> còn như cái nào đã đẹp rồi, thì không cần trau giồi. Nhưng Đức Chúa Trời đã sắp đặt thân người, để chi thể nào thiếu thốn thì được quí trọng hơn, </a:t>
            </a:r>
            <a:r>
              <a:rPr lang="vi-VN" dirty="0">
                <a:latin typeface="Bradley Hand" pitchFamily="2" charset="77"/>
                <a:ea typeface="Verdana" panose="020B0604030504040204" pitchFamily="34" charset="0"/>
                <a:cs typeface="Verdana" panose="020B0604030504040204" pitchFamily="34" charset="0"/>
                <a:hlinkClick r:id="rId5" tooltip="Share Verse"/>
              </a:rPr>
              <a:t>25</a:t>
            </a:r>
            <a:r>
              <a:rPr lang="vi-VN" dirty="0">
                <a:latin typeface="Bradley Hand" pitchFamily="2" charset="77"/>
                <a:ea typeface="Verdana" panose="020B0604030504040204" pitchFamily="34" charset="0"/>
                <a:cs typeface="Verdana" panose="020B0604030504040204" pitchFamily="34" charset="0"/>
              </a:rPr>
              <a:t> hầu cho trong thân không có sự phân rẽ, mà các chi thể phải đồng lo tưởng đến nhau. </a:t>
            </a:r>
            <a:endParaRPr lang="en-US" dirty="0">
              <a:latin typeface="Bradley Hand" pitchFamily="2" charset="77"/>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06317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B65E-B821-AA4D-98B2-8183DBD611AB}"/>
              </a:ext>
            </a:extLst>
          </p:cNvPr>
          <p:cNvSpPr>
            <a:spLocks noGrp="1"/>
          </p:cNvSpPr>
          <p:nvPr>
            <p:ph type="title"/>
          </p:nvPr>
        </p:nvSpPr>
        <p:spPr/>
        <p:txBody>
          <a:bodyPr/>
          <a:lstStyle/>
          <a:p>
            <a:r>
              <a:rPr lang="en-US" dirty="0"/>
              <a:t>I </a:t>
            </a:r>
            <a:r>
              <a:rPr lang="en-US" dirty="0" err="1"/>
              <a:t>cô-rinh-tô</a:t>
            </a:r>
            <a:r>
              <a:rPr lang="en-US" dirty="0"/>
              <a:t> 12: 4-30</a:t>
            </a:r>
          </a:p>
        </p:txBody>
      </p:sp>
      <p:sp>
        <p:nvSpPr>
          <p:cNvPr id="3" name="Content Placeholder 2">
            <a:extLst>
              <a:ext uri="{FF2B5EF4-FFF2-40B4-BE49-F238E27FC236}">
                <a16:creationId xmlns:a16="http://schemas.microsoft.com/office/drawing/2014/main" id="{C59F4668-C500-C44B-B116-7D8C640A4A94}"/>
              </a:ext>
            </a:extLst>
          </p:cNvPr>
          <p:cNvSpPr>
            <a:spLocks noGrp="1"/>
          </p:cNvSpPr>
          <p:nvPr>
            <p:ph idx="1"/>
          </p:nvPr>
        </p:nvSpPr>
        <p:spPr>
          <a:xfrm>
            <a:off x="838200" y="1929384"/>
            <a:ext cx="10620375" cy="4251960"/>
          </a:xfrm>
        </p:spPr>
        <p:txBody>
          <a:bodyPr>
            <a:noAutofit/>
          </a:bodyPr>
          <a:lstStyle/>
          <a:p>
            <a:pPr marL="0" indent="0">
              <a:buNone/>
            </a:pPr>
            <a:r>
              <a:rPr lang="vi-VN" dirty="0">
                <a:latin typeface="Bradley Hand" pitchFamily="2" charset="77"/>
                <a:ea typeface="Verdana" panose="020B0604030504040204" pitchFamily="34" charset="0"/>
                <a:cs typeface="Verdana" panose="020B0604030504040204" pitchFamily="34" charset="0"/>
                <a:hlinkClick r:id="rId2" tooltip="Share Verse"/>
              </a:rPr>
              <a:t>26</a:t>
            </a:r>
            <a:r>
              <a:rPr lang="vi-VN" dirty="0">
                <a:latin typeface="Bradley Hand" pitchFamily="2" charset="77"/>
                <a:ea typeface="Verdana" panose="020B0604030504040204" pitchFamily="34" charset="0"/>
                <a:cs typeface="Verdana" panose="020B0604030504040204" pitchFamily="34" charset="0"/>
              </a:rPr>
              <a:t> Lại, trong các chi thể, khi có một cái nào chịu đau đớn, thì các cái khác đều cùng chịu; và khi một cái nào được tôn trọng, thì các cái khác đều cùng vui mừng. </a:t>
            </a:r>
            <a:r>
              <a:rPr lang="vi-VN" dirty="0">
                <a:latin typeface="Bradley Hand" pitchFamily="2" charset="77"/>
                <a:ea typeface="Verdana" panose="020B0604030504040204" pitchFamily="34" charset="0"/>
                <a:cs typeface="Verdana" panose="020B0604030504040204" pitchFamily="34" charset="0"/>
                <a:hlinkClick r:id="rId3" tooltip="Share Verse"/>
              </a:rPr>
              <a:t>27</a:t>
            </a:r>
            <a:r>
              <a:rPr lang="vi-VN" dirty="0">
                <a:latin typeface="Bradley Hand" pitchFamily="2" charset="77"/>
                <a:ea typeface="Verdana" panose="020B0604030504040204" pitchFamily="34" charset="0"/>
                <a:cs typeface="Verdana" panose="020B0604030504040204" pitchFamily="34" charset="0"/>
              </a:rPr>
              <a:t> Vả, </a:t>
            </a:r>
            <a:r>
              <a:rPr lang="vi-VN" b="1" i="1" u="sng" dirty="0">
                <a:latin typeface="Bradley Hand" pitchFamily="2" charset="77"/>
                <a:ea typeface="Verdana" panose="020B0604030504040204" pitchFamily="34" charset="0"/>
                <a:cs typeface="Verdana" panose="020B0604030504040204" pitchFamily="34" charset="0"/>
              </a:rPr>
              <a:t>anh em là thân của Đấng Christ</a:t>
            </a:r>
            <a:r>
              <a:rPr lang="vi-VN" dirty="0">
                <a:latin typeface="Bradley Hand" pitchFamily="2" charset="77"/>
                <a:ea typeface="Verdana" panose="020B0604030504040204" pitchFamily="34" charset="0"/>
                <a:cs typeface="Verdana" panose="020B0604030504040204" pitchFamily="34" charset="0"/>
              </a:rPr>
              <a:t>, và là chi thể của thân, ai riêng phần nấy. </a:t>
            </a:r>
            <a:r>
              <a:rPr lang="vi-VN" dirty="0">
                <a:latin typeface="Bradley Hand" pitchFamily="2" charset="77"/>
                <a:ea typeface="Verdana" panose="020B0604030504040204" pitchFamily="34" charset="0"/>
                <a:cs typeface="Verdana" panose="020B0604030504040204" pitchFamily="34" charset="0"/>
                <a:hlinkClick r:id="rId4" tooltip="Share Verse"/>
              </a:rPr>
              <a:t>28</a:t>
            </a:r>
            <a:r>
              <a:rPr lang="vi-VN" dirty="0">
                <a:latin typeface="Bradley Hand" pitchFamily="2" charset="77"/>
                <a:ea typeface="Verdana" panose="020B0604030504040204" pitchFamily="34" charset="0"/>
                <a:cs typeface="Verdana" panose="020B0604030504040204" pitchFamily="34" charset="0"/>
              </a:rPr>
              <a:t> Đức Chúa Trời đã lập trong Hội thánh, thứ nhứt là sứ đồ, thứ nhì là đấng tiên tri, thứ ba là thầy giáo, kế đến kẻ làm phép lạ, rồi kẻ được ơn chữa bịnh, </a:t>
            </a:r>
            <a:r>
              <a:rPr lang="vi-VN" dirty="0">
                <a:highlight>
                  <a:srgbClr val="FFFF00"/>
                </a:highlight>
                <a:latin typeface="Bradley Hand" pitchFamily="2" charset="77"/>
                <a:ea typeface="Verdana" panose="020B0604030504040204" pitchFamily="34" charset="0"/>
                <a:cs typeface="Verdana" panose="020B0604030504040204" pitchFamily="34" charset="0"/>
              </a:rPr>
              <a:t>cứu giúp</a:t>
            </a:r>
            <a:r>
              <a:rPr lang="vi-VN" dirty="0">
                <a:latin typeface="Bradley Hand" pitchFamily="2" charset="77"/>
                <a:ea typeface="Verdana" panose="020B0604030504040204" pitchFamily="34" charset="0"/>
                <a:cs typeface="Verdana" panose="020B0604030504040204" pitchFamily="34" charset="0"/>
              </a:rPr>
              <a:t>, </a:t>
            </a:r>
            <a:r>
              <a:rPr lang="vi-VN" dirty="0">
                <a:highlight>
                  <a:srgbClr val="FFFF00"/>
                </a:highlight>
                <a:latin typeface="Bradley Hand" pitchFamily="2" charset="77"/>
                <a:ea typeface="Verdana" panose="020B0604030504040204" pitchFamily="34" charset="0"/>
                <a:cs typeface="Verdana" panose="020B0604030504040204" pitchFamily="34" charset="0"/>
              </a:rPr>
              <a:t>cai quản</a:t>
            </a:r>
            <a:r>
              <a:rPr lang="vi-VN" dirty="0">
                <a:latin typeface="Bradley Hand" pitchFamily="2" charset="77"/>
                <a:ea typeface="Verdana" panose="020B0604030504040204" pitchFamily="34" charset="0"/>
                <a:cs typeface="Verdana" panose="020B0604030504040204" pitchFamily="34" charset="0"/>
              </a:rPr>
              <a:t>, nói các thứ tiếng. </a:t>
            </a:r>
            <a:endParaRPr lang="en-US" dirty="0">
              <a:latin typeface="Bradley Hand" pitchFamily="2" charset="77"/>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070000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B65E-B821-AA4D-98B2-8183DBD611AB}"/>
              </a:ext>
            </a:extLst>
          </p:cNvPr>
          <p:cNvSpPr>
            <a:spLocks noGrp="1"/>
          </p:cNvSpPr>
          <p:nvPr>
            <p:ph type="title"/>
          </p:nvPr>
        </p:nvSpPr>
        <p:spPr/>
        <p:txBody>
          <a:bodyPr/>
          <a:lstStyle/>
          <a:p>
            <a:r>
              <a:rPr lang="en-US" dirty="0"/>
              <a:t>I </a:t>
            </a:r>
            <a:r>
              <a:rPr lang="en-US" dirty="0" err="1"/>
              <a:t>cô-rinh-tô</a:t>
            </a:r>
            <a:r>
              <a:rPr lang="en-US" dirty="0"/>
              <a:t> 12: 4-30</a:t>
            </a:r>
          </a:p>
        </p:txBody>
      </p:sp>
      <p:sp>
        <p:nvSpPr>
          <p:cNvPr id="3" name="Content Placeholder 2">
            <a:extLst>
              <a:ext uri="{FF2B5EF4-FFF2-40B4-BE49-F238E27FC236}">
                <a16:creationId xmlns:a16="http://schemas.microsoft.com/office/drawing/2014/main" id="{C59F4668-C500-C44B-B116-7D8C640A4A94}"/>
              </a:ext>
            </a:extLst>
          </p:cNvPr>
          <p:cNvSpPr>
            <a:spLocks noGrp="1"/>
          </p:cNvSpPr>
          <p:nvPr>
            <p:ph idx="1"/>
          </p:nvPr>
        </p:nvSpPr>
        <p:spPr>
          <a:xfrm>
            <a:off x="838200" y="1929384"/>
            <a:ext cx="10706100" cy="4251960"/>
          </a:xfrm>
        </p:spPr>
        <p:txBody>
          <a:bodyPr>
            <a:noAutofit/>
          </a:bodyPr>
          <a:lstStyle/>
          <a:p>
            <a:pPr marL="0" indent="0">
              <a:buNone/>
            </a:pPr>
            <a:r>
              <a:rPr lang="vi-VN" dirty="0">
                <a:latin typeface="Bradley Hand" pitchFamily="2" charset="77"/>
                <a:ea typeface="Verdana" panose="020B0604030504040204" pitchFamily="34" charset="0"/>
                <a:cs typeface="Verdana" panose="020B0604030504040204" pitchFamily="34" charset="0"/>
                <a:hlinkClick r:id="rId2" tooltip="Share Verse"/>
              </a:rPr>
              <a:t>29</a:t>
            </a:r>
            <a:r>
              <a:rPr lang="vi-VN" dirty="0">
                <a:latin typeface="Bradley Hand" pitchFamily="2" charset="77"/>
                <a:ea typeface="Verdana" panose="020B0604030504040204" pitchFamily="34" charset="0"/>
                <a:cs typeface="Verdana" panose="020B0604030504040204" pitchFamily="34" charset="0"/>
              </a:rPr>
              <a:t> Có phải cả thảy là sứ đồ sao? Cả thảy là tiên tri sao? Cả thảy đều là thầy giáo sao? Cả thảy đều làm phép lạ sao? </a:t>
            </a:r>
            <a:r>
              <a:rPr lang="vi-VN" dirty="0">
                <a:latin typeface="Bradley Hand" pitchFamily="2" charset="77"/>
                <a:ea typeface="Verdana" panose="020B0604030504040204" pitchFamily="34" charset="0"/>
                <a:cs typeface="Verdana" panose="020B0604030504040204" pitchFamily="34" charset="0"/>
                <a:hlinkClick r:id="rId3" tooltip="Share Verse"/>
              </a:rPr>
              <a:t>30</a:t>
            </a:r>
            <a:r>
              <a:rPr lang="vi-VN" dirty="0">
                <a:latin typeface="Bradley Hand" pitchFamily="2" charset="77"/>
                <a:ea typeface="Verdana" panose="020B0604030504040204" pitchFamily="34" charset="0"/>
                <a:cs typeface="Verdana" panose="020B0604030504040204" pitchFamily="34" charset="0"/>
              </a:rPr>
              <a:t> Cả thảy đều được ơn chữa bịnh sao? Cả thảy đều nói tiếng lạ sao? Cả thảy đều thông giải tiếng lạ sao? </a:t>
            </a:r>
            <a:r>
              <a:rPr lang="vi-VN" dirty="0">
                <a:latin typeface="Bradley Hand" pitchFamily="2" charset="77"/>
              </a:rPr>
              <a:t> </a:t>
            </a:r>
            <a:r>
              <a:rPr lang="vi-VN" dirty="0">
                <a:latin typeface="Bradley Hand" pitchFamily="2" charset="77"/>
                <a:hlinkClick r:id="rId3" tooltip="Share Verse"/>
              </a:rPr>
              <a:t>30</a:t>
            </a:r>
            <a:r>
              <a:rPr lang="vi-VN" dirty="0">
                <a:latin typeface="Bradley Hand" pitchFamily="2" charset="77"/>
              </a:rPr>
              <a:t> Cả thảy đều được ơn chữa bịnh sao? Cả thảy đều nói tiếng lạ sao? Cả thảy đều thông giải tiếng lạ sao? </a:t>
            </a:r>
            <a:r>
              <a:rPr lang="vi-VN" dirty="0">
                <a:latin typeface="Bradley Hand" pitchFamily="2" charset="77"/>
                <a:hlinkClick r:id="rId4" tooltip="Share Verse"/>
              </a:rPr>
              <a:t>31</a:t>
            </a:r>
            <a:r>
              <a:rPr lang="vi-VN" dirty="0">
                <a:latin typeface="Bradley Hand" pitchFamily="2" charset="77"/>
              </a:rPr>
              <a:t> Hãy ước ao cho được sự ban cho lớn hơn hết. Bây giờ, tôi sẽ chỉ dẫn cho anh em con đường tốt lành hơn.</a:t>
            </a:r>
            <a:endParaRPr lang="en-US" dirty="0">
              <a:latin typeface="Bradley Hand" pitchFamily="2" charset="77"/>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127465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rgbClr val="45B19E"/>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BFB11FDD-3E3D-A74E-8645-9A839704DA28}"/>
              </a:ext>
            </a:extLst>
          </p:cNvPr>
          <p:cNvSpPr>
            <a:spLocks noGrp="1"/>
          </p:cNvSpPr>
          <p:nvPr>
            <p:ph type="title"/>
          </p:nvPr>
        </p:nvSpPr>
        <p:spPr>
          <a:xfrm>
            <a:off x="838200" y="401221"/>
            <a:ext cx="10515600" cy="1348065"/>
          </a:xfrm>
        </p:spPr>
        <p:txBody>
          <a:bodyPr>
            <a:normAutofit/>
          </a:bodyPr>
          <a:lstStyle/>
          <a:p>
            <a:r>
              <a:rPr lang="en-US" sz="6800" dirty="0" err="1">
                <a:solidFill>
                  <a:schemeClr val="bg1"/>
                </a:solidFill>
                <a:latin typeface="Bradley Hand" pitchFamily="2" charset="77"/>
              </a:rPr>
              <a:t>Sự</a:t>
            </a:r>
            <a:r>
              <a:rPr lang="en-US" sz="6800" dirty="0">
                <a:solidFill>
                  <a:schemeClr val="bg1"/>
                </a:solidFill>
                <a:latin typeface="Bradley Hand" pitchFamily="2" charset="77"/>
              </a:rPr>
              <a:t> </a:t>
            </a:r>
            <a:r>
              <a:rPr lang="en-US" sz="6800" dirty="0" err="1">
                <a:solidFill>
                  <a:schemeClr val="bg1"/>
                </a:solidFill>
                <a:latin typeface="Bradley Hand" pitchFamily="2" charset="77"/>
              </a:rPr>
              <a:t>Hiệp</a:t>
            </a:r>
            <a:r>
              <a:rPr lang="en-US" sz="6800" dirty="0">
                <a:solidFill>
                  <a:schemeClr val="bg1"/>
                </a:solidFill>
                <a:latin typeface="Bradley Hand" pitchFamily="2" charset="77"/>
              </a:rPr>
              <a:t> </a:t>
            </a:r>
            <a:r>
              <a:rPr lang="en-US" sz="6800" dirty="0" err="1">
                <a:solidFill>
                  <a:schemeClr val="bg1"/>
                </a:solidFill>
                <a:latin typeface="Bradley Hand" pitchFamily="2" charset="77"/>
              </a:rPr>
              <a:t>Một</a:t>
            </a:r>
            <a:endParaRPr lang="en-US" sz="6800" dirty="0">
              <a:solidFill>
                <a:schemeClr val="bg1"/>
              </a:solidFill>
              <a:latin typeface="Bradley Hand" pitchFamily="2" charset="77"/>
            </a:endParaRPr>
          </a:p>
        </p:txBody>
      </p:sp>
      <p:sp>
        <p:nvSpPr>
          <p:cNvPr id="3" name="Content Placeholder 2">
            <a:extLst>
              <a:ext uri="{FF2B5EF4-FFF2-40B4-BE49-F238E27FC236}">
                <a16:creationId xmlns:a16="http://schemas.microsoft.com/office/drawing/2014/main" id="{E678F5CF-B2D4-9345-B3B3-F34EDCB8AB6C}"/>
              </a:ext>
            </a:extLst>
          </p:cNvPr>
          <p:cNvSpPr>
            <a:spLocks noGrp="1"/>
          </p:cNvSpPr>
          <p:nvPr>
            <p:ph idx="1"/>
          </p:nvPr>
        </p:nvSpPr>
        <p:spPr>
          <a:xfrm>
            <a:off x="838200" y="2986088"/>
            <a:ext cx="10816524" cy="3470691"/>
          </a:xfrm>
        </p:spPr>
        <p:txBody>
          <a:bodyPr>
            <a:normAutofit/>
          </a:bodyPr>
          <a:lstStyle/>
          <a:p>
            <a:pPr marL="0" indent="0">
              <a:buNone/>
            </a:pPr>
            <a:r>
              <a:rPr lang="vi-VN" sz="3200" dirty="0">
                <a:solidFill>
                  <a:srgbClr val="00B050"/>
                </a:solidFill>
                <a:latin typeface="Bradley Hand" pitchFamily="2" charset="77"/>
              </a:rPr>
              <a:t>4</a:t>
            </a:r>
            <a:r>
              <a:rPr lang="vi-VN" sz="3200" dirty="0">
                <a:latin typeface="Bradley Hand" pitchFamily="2" charset="77"/>
              </a:rPr>
              <a:t> ”Vả, có các sự ban cho khác nhau, nhưng chỉ có một </a:t>
            </a:r>
            <a:r>
              <a:rPr lang="vi-VN" sz="3200" dirty="0">
                <a:solidFill>
                  <a:srgbClr val="0070C0"/>
                </a:solidFill>
                <a:latin typeface="Bradley Hand" pitchFamily="2" charset="77"/>
              </a:rPr>
              <a:t>Đức Thánh Linh</a:t>
            </a:r>
            <a:r>
              <a:rPr lang="vi-VN" sz="3200" dirty="0">
                <a:latin typeface="Bradley Hand" pitchFamily="2" charset="77"/>
              </a:rPr>
              <a:t>. </a:t>
            </a:r>
            <a:r>
              <a:rPr lang="vi-VN" sz="3200" dirty="0">
                <a:latin typeface="Bradley Hand" pitchFamily="2" charset="77"/>
                <a:hlinkClick r:id="rId3" tooltip="Share Verse"/>
              </a:rPr>
              <a:t>5</a:t>
            </a:r>
            <a:r>
              <a:rPr lang="vi-VN" sz="3200" dirty="0">
                <a:latin typeface="Bradley Hand" pitchFamily="2" charset="77"/>
              </a:rPr>
              <a:t> Có các chức vụ khác nhau, nhưng chỉ có một </a:t>
            </a:r>
            <a:r>
              <a:rPr lang="vi-VN" sz="3200" dirty="0">
                <a:solidFill>
                  <a:srgbClr val="0070C0"/>
                </a:solidFill>
                <a:latin typeface="Bradley Hand" pitchFamily="2" charset="77"/>
              </a:rPr>
              <a:t>Chúa</a:t>
            </a:r>
            <a:r>
              <a:rPr lang="vi-VN" sz="3200" dirty="0">
                <a:latin typeface="Bradley Hand" pitchFamily="2" charset="77"/>
              </a:rPr>
              <a:t>. </a:t>
            </a:r>
            <a:r>
              <a:rPr lang="vi-VN" sz="3200" dirty="0">
                <a:latin typeface="Bradley Hand" pitchFamily="2" charset="77"/>
                <a:hlinkClick r:id="rId4" tooltip="Share Verse"/>
              </a:rPr>
              <a:t>6</a:t>
            </a:r>
            <a:r>
              <a:rPr lang="vi-VN" sz="3200" dirty="0">
                <a:latin typeface="Bradley Hand" pitchFamily="2" charset="77"/>
              </a:rPr>
              <a:t> Có các việc làm khác nhau, nhưng chỉ có một </a:t>
            </a:r>
            <a:r>
              <a:rPr lang="vi-VN" sz="3200" dirty="0">
                <a:solidFill>
                  <a:srgbClr val="0070C0"/>
                </a:solidFill>
                <a:latin typeface="Bradley Hand" pitchFamily="2" charset="77"/>
              </a:rPr>
              <a:t>Đức Chúa Trời</a:t>
            </a:r>
            <a:r>
              <a:rPr lang="vi-VN" sz="3200" dirty="0">
                <a:latin typeface="Bradley Hand" pitchFamily="2" charset="77"/>
              </a:rPr>
              <a:t>, là Đấng làm mọi việc trong mọi người.”</a:t>
            </a:r>
          </a:p>
          <a:p>
            <a:pPr marL="0" indent="0">
              <a:buNone/>
            </a:pPr>
            <a:endParaRPr lang="vi-VN" dirty="0">
              <a:latin typeface="Bradley Hand" pitchFamily="2" charset="77"/>
            </a:endParaRPr>
          </a:p>
        </p:txBody>
      </p:sp>
    </p:spTree>
    <p:extLst>
      <p:ext uri="{BB962C8B-B14F-4D97-AF65-F5344CB8AC3E}">
        <p14:creationId xmlns:p14="http://schemas.microsoft.com/office/powerpoint/2010/main" val="39643190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rgbClr val="45B19E"/>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0EAFB1D0-8B5A-F54E-A150-5A5099D2D5C5}"/>
              </a:ext>
            </a:extLst>
          </p:cNvPr>
          <p:cNvSpPr>
            <a:spLocks noGrp="1"/>
          </p:cNvSpPr>
          <p:nvPr>
            <p:ph type="title"/>
          </p:nvPr>
        </p:nvSpPr>
        <p:spPr>
          <a:xfrm>
            <a:off x="841246" y="673770"/>
            <a:ext cx="3644489" cy="2414488"/>
          </a:xfrm>
        </p:spPr>
        <p:txBody>
          <a:bodyPr anchor="t">
            <a:normAutofit fontScale="90000"/>
          </a:bodyPr>
          <a:lstStyle/>
          <a:p>
            <a:r>
              <a:rPr lang="en-US" sz="6600" dirty="0" err="1">
                <a:solidFill>
                  <a:schemeClr val="bg1"/>
                </a:solidFill>
                <a:latin typeface="Bradley Hand" pitchFamily="2" charset="77"/>
              </a:rPr>
              <a:t>Ân</a:t>
            </a:r>
            <a:r>
              <a:rPr lang="en-US" sz="6600" dirty="0">
                <a:solidFill>
                  <a:schemeClr val="bg1"/>
                </a:solidFill>
                <a:latin typeface="Bradley Hand" pitchFamily="2" charset="77"/>
              </a:rPr>
              <a:t> </a:t>
            </a:r>
            <a:r>
              <a:rPr lang="en-US" sz="6600" dirty="0" err="1">
                <a:solidFill>
                  <a:schemeClr val="bg1"/>
                </a:solidFill>
                <a:latin typeface="Bradley Hand" pitchFamily="2" charset="77"/>
              </a:rPr>
              <a:t>tứ</a:t>
            </a:r>
            <a:r>
              <a:rPr lang="en-US" sz="6600" dirty="0">
                <a:solidFill>
                  <a:schemeClr val="bg1"/>
                </a:solidFill>
                <a:latin typeface="Bradley Hand" pitchFamily="2" charset="77"/>
              </a:rPr>
              <a:t> </a:t>
            </a:r>
            <a:r>
              <a:rPr lang="en-US" sz="6600" dirty="0" err="1">
                <a:solidFill>
                  <a:schemeClr val="bg1"/>
                </a:solidFill>
                <a:latin typeface="Bradley Hand" pitchFamily="2" charset="77"/>
              </a:rPr>
              <a:t>thuộc</a:t>
            </a:r>
            <a:r>
              <a:rPr lang="en-US" sz="6600" dirty="0">
                <a:solidFill>
                  <a:schemeClr val="bg1"/>
                </a:solidFill>
                <a:latin typeface="Bradley Hand" pitchFamily="2" charset="77"/>
              </a:rPr>
              <a:t> </a:t>
            </a:r>
            <a:r>
              <a:rPr lang="en-US" sz="6600" dirty="0" err="1">
                <a:solidFill>
                  <a:schemeClr val="bg1"/>
                </a:solidFill>
                <a:latin typeface="Bradley Hand" pitchFamily="2" charset="77"/>
              </a:rPr>
              <a:t>linh</a:t>
            </a:r>
            <a:endParaRPr lang="en-US" sz="6600" dirty="0">
              <a:solidFill>
                <a:schemeClr val="bg1"/>
              </a:solidFill>
              <a:latin typeface="Bradley Hand" pitchFamily="2" charset="77"/>
            </a:endParaRPr>
          </a:p>
        </p:txBody>
      </p:sp>
      <p:sp>
        <p:nvSpPr>
          <p:cNvPr id="3" name="Content Placeholder 2">
            <a:extLst>
              <a:ext uri="{FF2B5EF4-FFF2-40B4-BE49-F238E27FC236}">
                <a16:creationId xmlns:a16="http://schemas.microsoft.com/office/drawing/2014/main" id="{E375905C-1B55-6740-BA21-5DB7AFBEF7EB}"/>
              </a:ext>
            </a:extLst>
          </p:cNvPr>
          <p:cNvSpPr>
            <a:spLocks noGrp="1"/>
          </p:cNvSpPr>
          <p:nvPr>
            <p:ph idx="1"/>
          </p:nvPr>
        </p:nvSpPr>
        <p:spPr>
          <a:xfrm>
            <a:off x="6200775" y="1014413"/>
            <a:ext cx="5149979" cy="4840491"/>
          </a:xfrm>
        </p:spPr>
        <p:txBody>
          <a:bodyPr>
            <a:normAutofit fontScale="92500" lnSpcReduction="20000"/>
          </a:bodyPr>
          <a:lstStyle/>
          <a:p>
            <a:pPr marL="0" indent="0">
              <a:buNone/>
            </a:pPr>
            <a:r>
              <a:rPr lang="vi-VN" altLang="en-US" sz="4400" dirty="0">
                <a:latin typeface="Bradley Hand" pitchFamily="2" charset="77"/>
                <a:ea typeface="Verdana" panose="020B0604030504040204" pitchFamily="34" charset="0"/>
                <a:cs typeface="Verdana" panose="020B0604030504040204" pitchFamily="34" charset="0"/>
              </a:rPr>
              <a:t>Chúa ban ân tứ cho mỗi con cái Chúa để bổ sung, gây dựng nhau trong Hội Thánh </a:t>
            </a:r>
          </a:p>
          <a:p>
            <a:pPr marL="0" indent="0">
              <a:buNone/>
            </a:pPr>
            <a:r>
              <a:rPr lang="vi-VN" altLang="en-US" sz="3500" dirty="0">
                <a:latin typeface="Bradley Hand" pitchFamily="2" charset="77"/>
                <a:ea typeface="Verdana" panose="020B0604030504040204" pitchFamily="34" charset="0"/>
                <a:cs typeface="Verdana" panose="020B0604030504040204" pitchFamily="34" charset="0"/>
              </a:rPr>
              <a:t>(c7. </a:t>
            </a:r>
            <a:r>
              <a:rPr lang="vi-VN" sz="3500" dirty="0">
                <a:latin typeface="Bradley Hand" pitchFamily="2" charset="77"/>
              </a:rPr>
              <a:t>Đức Thánh Linh tỏ ra trong mỗi một người, cho ai nấy đều được sự ích chung. </a:t>
            </a:r>
            <a:r>
              <a:rPr lang="vi-VN" altLang="en-US" sz="3500" dirty="0">
                <a:latin typeface="Bradley Hand" pitchFamily="2" charset="77"/>
                <a:ea typeface="Verdana" panose="020B0604030504040204" pitchFamily="34" charset="0"/>
                <a:cs typeface="Verdana" panose="020B0604030504040204" pitchFamily="34" charset="0"/>
              </a:rPr>
              <a:t>)</a:t>
            </a:r>
          </a:p>
          <a:p>
            <a:endParaRPr lang="en-US" dirty="0"/>
          </a:p>
        </p:txBody>
      </p:sp>
    </p:spTree>
    <p:extLst>
      <p:ext uri="{BB962C8B-B14F-4D97-AF65-F5344CB8AC3E}">
        <p14:creationId xmlns:p14="http://schemas.microsoft.com/office/powerpoint/2010/main" val="2214128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rgbClr val="45B19E"/>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0EAFB1D0-8B5A-F54E-A150-5A5099D2D5C5}"/>
              </a:ext>
            </a:extLst>
          </p:cNvPr>
          <p:cNvSpPr>
            <a:spLocks noGrp="1"/>
          </p:cNvSpPr>
          <p:nvPr>
            <p:ph type="title"/>
          </p:nvPr>
        </p:nvSpPr>
        <p:spPr>
          <a:xfrm>
            <a:off x="841246" y="673770"/>
            <a:ext cx="3644489" cy="2414488"/>
          </a:xfrm>
        </p:spPr>
        <p:txBody>
          <a:bodyPr anchor="t">
            <a:normAutofit fontScale="90000"/>
          </a:bodyPr>
          <a:lstStyle/>
          <a:p>
            <a:r>
              <a:rPr lang="en-US" sz="6600" dirty="0" err="1">
                <a:solidFill>
                  <a:schemeClr val="bg1"/>
                </a:solidFill>
                <a:latin typeface="Bradley Hand" pitchFamily="2" charset="77"/>
              </a:rPr>
              <a:t>Ân</a:t>
            </a:r>
            <a:r>
              <a:rPr lang="en-US" sz="6600" dirty="0">
                <a:solidFill>
                  <a:schemeClr val="bg1"/>
                </a:solidFill>
                <a:latin typeface="Bradley Hand" pitchFamily="2" charset="77"/>
              </a:rPr>
              <a:t> </a:t>
            </a:r>
            <a:r>
              <a:rPr lang="en-US" sz="6600" dirty="0" err="1">
                <a:solidFill>
                  <a:schemeClr val="bg1"/>
                </a:solidFill>
                <a:latin typeface="Bradley Hand" pitchFamily="2" charset="77"/>
              </a:rPr>
              <a:t>tứ</a:t>
            </a:r>
            <a:r>
              <a:rPr lang="en-US" sz="6600" dirty="0">
                <a:solidFill>
                  <a:schemeClr val="bg1"/>
                </a:solidFill>
                <a:latin typeface="Bradley Hand" pitchFamily="2" charset="77"/>
              </a:rPr>
              <a:t> </a:t>
            </a:r>
            <a:r>
              <a:rPr lang="en-US" sz="6600" dirty="0" err="1">
                <a:solidFill>
                  <a:schemeClr val="bg1"/>
                </a:solidFill>
                <a:latin typeface="Bradley Hand" pitchFamily="2" charset="77"/>
              </a:rPr>
              <a:t>thuộc</a:t>
            </a:r>
            <a:r>
              <a:rPr lang="en-US" sz="6600" dirty="0">
                <a:solidFill>
                  <a:schemeClr val="bg1"/>
                </a:solidFill>
                <a:latin typeface="Bradley Hand" pitchFamily="2" charset="77"/>
              </a:rPr>
              <a:t> </a:t>
            </a:r>
            <a:r>
              <a:rPr lang="en-US" sz="6600" dirty="0" err="1">
                <a:solidFill>
                  <a:schemeClr val="bg1"/>
                </a:solidFill>
                <a:latin typeface="Bradley Hand" pitchFamily="2" charset="77"/>
              </a:rPr>
              <a:t>linh</a:t>
            </a:r>
            <a:endParaRPr lang="en-US" sz="6600" dirty="0">
              <a:solidFill>
                <a:schemeClr val="bg1"/>
              </a:solidFill>
              <a:latin typeface="Bradley Hand" pitchFamily="2" charset="77"/>
            </a:endParaRPr>
          </a:p>
        </p:txBody>
      </p:sp>
      <p:sp>
        <p:nvSpPr>
          <p:cNvPr id="3" name="Content Placeholder 2">
            <a:extLst>
              <a:ext uri="{FF2B5EF4-FFF2-40B4-BE49-F238E27FC236}">
                <a16:creationId xmlns:a16="http://schemas.microsoft.com/office/drawing/2014/main" id="{E375905C-1B55-6740-BA21-5DB7AFBEF7EB}"/>
              </a:ext>
            </a:extLst>
          </p:cNvPr>
          <p:cNvSpPr>
            <a:spLocks noGrp="1"/>
          </p:cNvSpPr>
          <p:nvPr>
            <p:ph idx="1"/>
          </p:nvPr>
        </p:nvSpPr>
        <p:spPr>
          <a:xfrm>
            <a:off x="6282586" y="277520"/>
            <a:ext cx="5294647" cy="6107782"/>
          </a:xfrm>
        </p:spPr>
        <p:txBody>
          <a:bodyPr>
            <a:normAutofit fontScale="85000" lnSpcReduction="10000"/>
          </a:bodyPr>
          <a:lstStyle/>
          <a:p>
            <a:pPr marL="0" indent="0">
              <a:buNone/>
            </a:pPr>
            <a:r>
              <a:rPr lang="vi-VN" altLang="en-US" sz="4500" dirty="0">
                <a:latin typeface="Bradley Hand" pitchFamily="2" charset="77"/>
                <a:ea typeface="Verdana" panose="020B0604030504040204" pitchFamily="34" charset="0"/>
                <a:cs typeface="Verdana" panose="020B0604030504040204" pitchFamily="34" charset="0"/>
              </a:rPr>
              <a:t>Các ân tứ </a:t>
            </a:r>
            <a:r>
              <a:rPr lang="vi-VN" altLang="en-US" sz="3300" dirty="0">
                <a:latin typeface="Bradley Hand" pitchFamily="2" charset="77"/>
                <a:ea typeface="Verdana" panose="020B0604030504040204" pitchFamily="34" charset="0"/>
                <a:cs typeface="Verdana" panose="020B0604030504040204" pitchFamily="34" charset="0"/>
              </a:rPr>
              <a:t>(</a:t>
            </a:r>
            <a:r>
              <a:rPr lang="en-US" sz="3300" dirty="0" err="1">
                <a:latin typeface="Bradley Hand" pitchFamily="2" charset="77"/>
              </a:rPr>
              <a:t>Rô</a:t>
            </a:r>
            <a:r>
              <a:rPr lang="en-US" sz="3300" dirty="0">
                <a:latin typeface="Bradley Hand" pitchFamily="2" charset="77"/>
              </a:rPr>
              <a:t>-ma 12:6-8; 1 </a:t>
            </a:r>
            <a:r>
              <a:rPr lang="en-US" sz="3300" dirty="0" err="1">
                <a:latin typeface="Bradley Hand" pitchFamily="2" charset="77"/>
              </a:rPr>
              <a:t>Cô-rinh-tô</a:t>
            </a:r>
            <a:r>
              <a:rPr lang="en-US" sz="3300" dirty="0">
                <a:latin typeface="Bradley Hand" pitchFamily="2" charset="77"/>
              </a:rPr>
              <a:t> 12:1-10, 28; </a:t>
            </a:r>
            <a:r>
              <a:rPr lang="en-US" sz="3300" dirty="0" err="1">
                <a:latin typeface="Bradley Hand" pitchFamily="2" charset="77"/>
              </a:rPr>
              <a:t>Ê-phê-sô</a:t>
            </a:r>
            <a:r>
              <a:rPr lang="en-US" sz="3300" dirty="0">
                <a:latin typeface="Bradley Hand" pitchFamily="2" charset="77"/>
              </a:rPr>
              <a:t> 4:11-12; 1 Phi-e-</a:t>
            </a:r>
            <a:r>
              <a:rPr lang="en-US" sz="3300" dirty="0" err="1">
                <a:latin typeface="Bradley Hand" pitchFamily="2" charset="77"/>
              </a:rPr>
              <a:t>rơ</a:t>
            </a:r>
            <a:r>
              <a:rPr lang="en-US" sz="3300" dirty="0">
                <a:latin typeface="Bradley Hand" pitchFamily="2" charset="77"/>
              </a:rPr>
              <a:t> 4:10-11</a:t>
            </a:r>
            <a:r>
              <a:rPr lang="vi-VN" altLang="en-US" sz="3300" dirty="0">
                <a:latin typeface="Bradley Hand" pitchFamily="2" charset="77"/>
                <a:ea typeface="Verdana" panose="020B0604030504040204" pitchFamily="34" charset="0"/>
                <a:cs typeface="Verdana" panose="020B0604030504040204" pitchFamily="34" charset="0"/>
              </a:rPr>
              <a:t>)</a:t>
            </a:r>
          </a:p>
          <a:p>
            <a:pPr marL="0" indent="0">
              <a:buNone/>
            </a:pPr>
            <a:endParaRPr lang="vi-VN" altLang="en-US" sz="3300" dirty="0">
              <a:latin typeface="Bradley Hand" pitchFamily="2" charset="77"/>
              <a:ea typeface="Verdana" panose="020B0604030504040204" pitchFamily="34" charset="0"/>
              <a:cs typeface="Verdana" panose="020B0604030504040204" pitchFamily="34" charset="0"/>
            </a:endParaRPr>
          </a:p>
          <a:p>
            <a:pPr marL="742950" indent="-742950">
              <a:buAutoNum type="arabicPeriod"/>
            </a:pPr>
            <a:r>
              <a:rPr lang="vi-VN" altLang="en-US" sz="4400" dirty="0">
                <a:latin typeface="Bradley Hand" pitchFamily="2" charset="77"/>
                <a:ea typeface="Verdana" panose="020B0604030504040204" pitchFamily="34" charset="0"/>
                <a:cs typeface="Verdana" panose="020B0604030504040204" pitchFamily="34" charset="0"/>
              </a:rPr>
              <a:t>Khôn ngoan </a:t>
            </a:r>
          </a:p>
          <a:p>
            <a:pPr marL="742950" indent="-742950">
              <a:buAutoNum type="arabicPeriod"/>
            </a:pPr>
            <a:r>
              <a:rPr lang="vi-VN" altLang="en-US" sz="4400" dirty="0">
                <a:latin typeface="Bradley Hand" pitchFamily="2" charset="77"/>
                <a:ea typeface="Verdana" panose="020B0604030504040204" pitchFamily="34" charset="0"/>
                <a:cs typeface="Verdana" panose="020B0604030504040204" pitchFamily="34" charset="0"/>
              </a:rPr>
              <a:t>Dạy dỗ</a:t>
            </a:r>
          </a:p>
          <a:p>
            <a:pPr marL="742950" indent="-742950">
              <a:buFont typeface="Arial" panose="020B0604020202020204" pitchFamily="34" charset="0"/>
              <a:buAutoNum type="arabicPeriod"/>
            </a:pPr>
            <a:r>
              <a:rPr lang="vi-VN" altLang="en-US" sz="4400" dirty="0">
                <a:latin typeface="Bradley Hand" pitchFamily="2" charset="77"/>
                <a:ea typeface="Verdana" panose="020B0604030504040204" pitchFamily="34" charset="0"/>
                <a:cs typeface="Verdana" panose="020B0604030504040204" pitchFamily="34" charset="0"/>
              </a:rPr>
              <a:t>Đức Tin</a:t>
            </a:r>
          </a:p>
          <a:p>
            <a:pPr marL="742950" indent="-742950">
              <a:buFont typeface="Arial" panose="020B0604020202020204" pitchFamily="34" charset="0"/>
              <a:buAutoNum type="arabicPeriod"/>
            </a:pPr>
            <a:r>
              <a:rPr lang="vi-VN" altLang="en-US" sz="4400" dirty="0">
                <a:latin typeface="Bradley Hand" pitchFamily="2" charset="77"/>
                <a:ea typeface="Verdana" panose="020B0604030504040204" pitchFamily="34" charset="0"/>
                <a:cs typeface="Verdana" panose="020B0604030504040204" pitchFamily="34" charset="0"/>
              </a:rPr>
              <a:t>Cầu nguyện chữa bệnh</a:t>
            </a:r>
          </a:p>
          <a:p>
            <a:pPr marL="742950" indent="-742950">
              <a:buAutoNum type="arabicPeriod"/>
            </a:pPr>
            <a:r>
              <a:rPr lang="vi-VN" altLang="en-US" sz="4400" dirty="0">
                <a:latin typeface="Bradley Hand" pitchFamily="2" charset="77"/>
                <a:ea typeface="Verdana" panose="020B0604030504040204" pitchFamily="34" charset="0"/>
                <a:cs typeface="Verdana" panose="020B0604030504040204" pitchFamily="34" charset="0"/>
              </a:rPr>
              <a:t>Phép lạ</a:t>
            </a:r>
          </a:p>
          <a:p>
            <a:pPr marL="742950" indent="-742950">
              <a:buAutoNum type="arabicPeriod"/>
            </a:pPr>
            <a:endParaRPr lang="vi-VN" altLang="en-US" sz="4400" dirty="0">
              <a:latin typeface="Bradley Hand" pitchFamily="2" charset="77"/>
              <a:ea typeface="Verdana" panose="020B0604030504040204" pitchFamily="34" charset="0"/>
              <a:cs typeface="Verdana" panose="020B0604030504040204" pitchFamily="34" charset="0"/>
            </a:endParaRPr>
          </a:p>
          <a:p>
            <a:pPr marL="742950" indent="-742950">
              <a:buAutoNum type="arabicPeriod"/>
            </a:pPr>
            <a:endParaRPr lang="vi-VN" altLang="en-US" sz="4400" dirty="0">
              <a:latin typeface="Bradley Hand" pitchFamily="2" charset="77"/>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26831552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rgbClr val="45B19E"/>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0EAFB1D0-8B5A-F54E-A150-5A5099D2D5C5}"/>
              </a:ext>
            </a:extLst>
          </p:cNvPr>
          <p:cNvSpPr>
            <a:spLocks noGrp="1"/>
          </p:cNvSpPr>
          <p:nvPr>
            <p:ph type="title"/>
          </p:nvPr>
        </p:nvSpPr>
        <p:spPr>
          <a:xfrm>
            <a:off x="841246" y="673770"/>
            <a:ext cx="3644489" cy="2414488"/>
          </a:xfrm>
        </p:spPr>
        <p:txBody>
          <a:bodyPr anchor="t">
            <a:normAutofit fontScale="90000"/>
          </a:bodyPr>
          <a:lstStyle/>
          <a:p>
            <a:r>
              <a:rPr lang="en-US" sz="6600" dirty="0" err="1">
                <a:solidFill>
                  <a:schemeClr val="bg1"/>
                </a:solidFill>
                <a:latin typeface="Bradley Hand" pitchFamily="2" charset="77"/>
              </a:rPr>
              <a:t>Ân</a:t>
            </a:r>
            <a:r>
              <a:rPr lang="en-US" sz="6600" dirty="0">
                <a:solidFill>
                  <a:schemeClr val="bg1"/>
                </a:solidFill>
                <a:latin typeface="Bradley Hand" pitchFamily="2" charset="77"/>
              </a:rPr>
              <a:t> </a:t>
            </a:r>
            <a:r>
              <a:rPr lang="en-US" sz="6600" dirty="0" err="1">
                <a:solidFill>
                  <a:schemeClr val="bg1"/>
                </a:solidFill>
                <a:latin typeface="Bradley Hand" pitchFamily="2" charset="77"/>
              </a:rPr>
              <a:t>tứ</a:t>
            </a:r>
            <a:r>
              <a:rPr lang="en-US" sz="6600" dirty="0">
                <a:solidFill>
                  <a:schemeClr val="bg1"/>
                </a:solidFill>
                <a:latin typeface="Bradley Hand" pitchFamily="2" charset="77"/>
              </a:rPr>
              <a:t> </a:t>
            </a:r>
            <a:r>
              <a:rPr lang="en-US" sz="6600" dirty="0" err="1">
                <a:solidFill>
                  <a:schemeClr val="bg1"/>
                </a:solidFill>
                <a:latin typeface="Bradley Hand" pitchFamily="2" charset="77"/>
              </a:rPr>
              <a:t>thuộc</a:t>
            </a:r>
            <a:r>
              <a:rPr lang="en-US" sz="6600" dirty="0">
                <a:solidFill>
                  <a:schemeClr val="bg1"/>
                </a:solidFill>
                <a:latin typeface="Bradley Hand" pitchFamily="2" charset="77"/>
              </a:rPr>
              <a:t> </a:t>
            </a:r>
            <a:r>
              <a:rPr lang="en-US" sz="6600" dirty="0" err="1">
                <a:solidFill>
                  <a:schemeClr val="bg1"/>
                </a:solidFill>
                <a:latin typeface="Bradley Hand" pitchFamily="2" charset="77"/>
              </a:rPr>
              <a:t>linh</a:t>
            </a:r>
            <a:endParaRPr lang="en-US" sz="6600" dirty="0">
              <a:solidFill>
                <a:schemeClr val="bg1"/>
              </a:solidFill>
              <a:latin typeface="Bradley Hand" pitchFamily="2" charset="77"/>
            </a:endParaRPr>
          </a:p>
        </p:txBody>
      </p:sp>
      <p:sp>
        <p:nvSpPr>
          <p:cNvPr id="3" name="Content Placeholder 2">
            <a:extLst>
              <a:ext uri="{FF2B5EF4-FFF2-40B4-BE49-F238E27FC236}">
                <a16:creationId xmlns:a16="http://schemas.microsoft.com/office/drawing/2014/main" id="{E375905C-1B55-6740-BA21-5DB7AFBEF7EB}"/>
              </a:ext>
            </a:extLst>
          </p:cNvPr>
          <p:cNvSpPr>
            <a:spLocks noGrp="1"/>
          </p:cNvSpPr>
          <p:nvPr>
            <p:ph idx="1"/>
          </p:nvPr>
        </p:nvSpPr>
        <p:spPr>
          <a:xfrm>
            <a:off x="6282586" y="277520"/>
            <a:ext cx="5294647" cy="6107782"/>
          </a:xfrm>
        </p:spPr>
        <p:txBody>
          <a:bodyPr>
            <a:normAutofit fontScale="77500" lnSpcReduction="20000"/>
          </a:bodyPr>
          <a:lstStyle/>
          <a:p>
            <a:pPr marL="0" indent="0">
              <a:buNone/>
            </a:pPr>
            <a:r>
              <a:rPr lang="vi-VN" altLang="en-US" sz="4500" dirty="0">
                <a:latin typeface="Bradley Hand" pitchFamily="2" charset="77"/>
                <a:ea typeface="Verdana" panose="020B0604030504040204" pitchFamily="34" charset="0"/>
                <a:cs typeface="Verdana" panose="020B0604030504040204" pitchFamily="34" charset="0"/>
              </a:rPr>
              <a:t>Các ân tứ </a:t>
            </a:r>
            <a:r>
              <a:rPr lang="vi-VN" altLang="en-US" sz="3600" dirty="0">
                <a:latin typeface="Bradley Hand" pitchFamily="2" charset="77"/>
                <a:ea typeface="Verdana" panose="020B0604030504040204" pitchFamily="34" charset="0"/>
                <a:cs typeface="Verdana" panose="020B0604030504040204" pitchFamily="34" charset="0"/>
              </a:rPr>
              <a:t>(</a:t>
            </a:r>
            <a:r>
              <a:rPr lang="en-US" sz="3600" dirty="0" err="1">
                <a:latin typeface="Bradley Hand" pitchFamily="2" charset="77"/>
              </a:rPr>
              <a:t>Rô</a:t>
            </a:r>
            <a:r>
              <a:rPr lang="en-US" sz="3600" dirty="0">
                <a:latin typeface="Bradley Hand" pitchFamily="2" charset="77"/>
              </a:rPr>
              <a:t>-ma 12:6-8; 1 </a:t>
            </a:r>
            <a:r>
              <a:rPr lang="en-US" sz="3600" dirty="0" err="1">
                <a:latin typeface="Bradley Hand" pitchFamily="2" charset="77"/>
              </a:rPr>
              <a:t>Cô-rinh-tô</a:t>
            </a:r>
            <a:r>
              <a:rPr lang="en-US" sz="3600" dirty="0">
                <a:latin typeface="Bradley Hand" pitchFamily="2" charset="77"/>
              </a:rPr>
              <a:t> 12:1-10, 28; </a:t>
            </a:r>
            <a:r>
              <a:rPr lang="en-US" sz="3600" dirty="0" err="1">
                <a:latin typeface="Bradley Hand" pitchFamily="2" charset="77"/>
              </a:rPr>
              <a:t>Ê-phê-sô</a:t>
            </a:r>
            <a:r>
              <a:rPr lang="en-US" sz="3600" dirty="0">
                <a:latin typeface="Bradley Hand" pitchFamily="2" charset="77"/>
              </a:rPr>
              <a:t> 4:11-12; 1 Phi-e-</a:t>
            </a:r>
            <a:r>
              <a:rPr lang="en-US" sz="3600" dirty="0" err="1">
                <a:latin typeface="Bradley Hand" pitchFamily="2" charset="77"/>
              </a:rPr>
              <a:t>rơ</a:t>
            </a:r>
            <a:r>
              <a:rPr lang="en-US" sz="3600" dirty="0">
                <a:latin typeface="Bradley Hand" pitchFamily="2" charset="77"/>
              </a:rPr>
              <a:t> 4:10-11</a:t>
            </a:r>
            <a:r>
              <a:rPr lang="vi-VN" altLang="en-US" sz="3600" dirty="0">
                <a:latin typeface="Bradley Hand" pitchFamily="2" charset="77"/>
                <a:ea typeface="Verdana" panose="020B0604030504040204" pitchFamily="34" charset="0"/>
                <a:cs typeface="Verdana" panose="020B0604030504040204" pitchFamily="34" charset="0"/>
              </a:rPr>
              <a:t>)</a:t>
            </a:r>
          </a:p>
          <a:p>
            <a:pPr marL="0" indent="0">
              <a:buNone/>
            </a:pPr>
            <a:endParaRPr lang="vi-VN" altLang="en-US" sz="4500" dirty="0">
              <a:latin typeface="Bradley Hand" pitchFamily="2" charset="77"/>
              <a:ea typeface="Verdana" panose="020B0604030504040204" pitchFamily="34" charset="0"/>
              <a:cs typeface="Verdana" panose="020B0604030504040204" pitchFamily="34" charset="0"/>
            </a:endParaRPr>
          </a:p>
          <a:p>
            <a:pPr marL="742950" indent="-742950">
              <a:buFont typeface="+mj-lt"/>
              <a:buAutoNum type="arabicPeriod" startAt="6"/>
            </a:pPr>
            <a:r>
              <a:rPr lang="vi-VN" altLang="en-US" sz="4400" dirty="0">
                <a:latin typeface="Bradley Hand" pitchFamily="2" charset="77"/>
                <a:ea typeface="Verdana" panose="020B0604030504040204" pitchFamily="34" charset="0"/>
                <a:cs typeface="Verdana" panose="020B0604030504040204" pitchFamily="34" charset="0"/>
              </a:rPr>
              <a:t>Nói tiên tri (khải đạo)</a:t>
            </a:r>
          </a:p>
          <a:p>
            <a:pPr marL="742950" indent="-742950">
              <a:buAutoNum type="arabicPeriod" startAt="6"/>
            </a:pPr>
            <a:r>
              <a:rPr lang="vi-VN" altLang="en-US" sz="4400" dirty="0">
                <a:latin typeface="Bradley Hand" pitchFamily="2" charset="77"/>
                <a:ea typeface="Verdana" panose="020B0604030504040204" pitchFamily="34" charset="0"/>
                <a:cs typeface="Verdana" panose="020B0604030504040204" pitchFamily="34" charset="0"/>
              </a:rPr>
              <a:t>Cứu giúp (thương xót, dâng hiến)</a:t>
            </a:r>
          </a:p>
          <a:p>
            <a:pPr marL="742950" indent="-742950">
              <a:buAutoNum type="arabicPeriod" startAt="6"/>
            </a:pPr>
            <a:r>
              <a:rPr lang="vi-VN" altLang="en-US" sz="4400" dirty="0">
                <a:latin typeface="Bradley Hand" pitchFamily="2" charset="77"/>
                <a:ea typeface="Verdana" panose="020B0604030504040204" pitchFamily="34" charset="0"/>
                <a:cs typeface="Verdana" panose="020B0604030504040204" pitchFamily="34" charset="0"/>
              </a:rPr>
              <a:t>Cai quản (quản trị)</a:t>
            </a:r>
          </a:p>
          <a:p>
            <a:pPr marL="742950" indent="-742950">
              <a:buAutoNum type="arabicPeriod" startAt="6"/>
            </a:pPr>
            <a:r>
              <a:rPr lang="vi-VN" altLang="en-US" sz="4400" dirty="0">
                <a:latin typeface="Bradley Hand" pitchFamily="2" charset="77"/>
                <a:ea typeface="Verdana" panose="020B0604030504040204" pitchFamily="34" charset="0"/>
                <a:cs typeface="Verdana" panose="020B0604030504040204" pitchFamily="34" charset="0"/>
              </a:rPr>
              <a:t>Nói nhiều thứ tiếng</a:t>
            </a:r>
          </a:p>
          <a:p>
            <a:pPr marL="742950" indent="-742950">
              <a:buAutoNum type="arabicPeriod" startAt="6"/>
            </a:pPr>
            <a:r>
              <a:rPr lang="vi-VN" altLang="en-US" sz="4400" dirty="0">
                <a:latin typeface="Bradley Hand" pitchFamily="2" charset="77"/>
                <a:ea typeface="Verdana" panose="020B0604030504040204" pitchFamily="34" charset="0"/>
                <a:cs typeface="Verdana" panose="020B0604030504040204" pitchFamily="34" charset="0"/>
              </a:rPr>
              <a:t>Thông giải các thứ tiếng </a:t>
            </a:r>
          </a:p>
          <a:p>
            <a:pPr marL="742950" indent="-742950">
              <a:buAutoNum type="arabicPeriod" startAt="6"/>
            </a:pPr>
            <a:endParaRPr lang="vi-VN" altLang="en-US" sz="4400" dirty="0">
              <a:latin typeface="Bradley Hand" pitchFamily="2" charset="77"/>
              <a:ea typeface="Verdana" panose="020B0604030504040204" pitchFamily="34" charset="0"/>
              <a:cs typeface="Verdana" panose="020B0604030504040204" pitchFamily="34" charset="0"/>
            </a:endParaRPr>
          </a:p>
          <a:p>
            <a:pPr marL="742950" indent="-742950">
              <a:buAutoNum type="arabicPeriod" startAt="6"/>
            </a:pPr>
            <a:endParaRPr lang="vi-VN" altLang="en-US" sz="4400" dirty="0">
              <a:latin typeface="Bradley Hand" pitchFamily="2" charset="77"/>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3949764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rgbClr val="45B19E"/>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BFB11FDD-3E3D-A74E-8645-9A839704DA28}"/>
              </a:ext>
            </a:extLst>
          </p:cNvPr>
          <p:cNvSpPr>
            <a:spLocks noGrp="1"/>
          </p:cNvSpPr>
          <p:nvPr>
            <p:ph type="title"/>
          </p:nvPr>
        </p:nvSpPr>
        <p:spPr>
          <a:xfrm>
            <a:off x="1828800" y="401221"/>
            <a:ext cx="8729663" cy="1348065"/>
          </a:xfrm>
        </p:spPr>
        <p:txBody>
          <a:bodyPr>
            <a:normAutofit/>
          </a:bodyPr>
          <a:lstStyle/>
          <a:p>
            <a:r>
              <a:rPr lang="en-US" sz="6800" dirty="0">
                <a:solidFill>
                  <a:schemeClr val="bg1"/>
                </a:solidFill>
                <a:latin typeface="Bradley Hand" pitchFamily="2" charset="77"/>
              </a:rPr>
              <a:t>1. </a:t>
            </a:r>
            <a:r>
              <a:rPr lang="en-US" sz="6800" dirty="0" err="1">
                <a:solidFill>
                  <a:schemeClr val="bg1"/>
                </a:solidFill>
                <a:latin typeface="Bradley Hand" pitchFamily="2" charset="77"/>
              </a:rPr>
              <a:t>Sự</a:t>
            </a:r>
            <a:r>
              <a:rPr lang="en-US" sz="6800" dirty="0">
                <a:solidFill>
                  <a:schemeClr val="bg1"/>
                </a:solidFill>
                <a:latin typeface="Bradley Hand" pitchFamily="2" charset="77"/>
              </a:rPr>
              <a:t> Ban Cho</a:t>
            </a:r>
          </a:p>
        </p:txBody>
      </p:sp>
      <p:sp>
        <p:nvSpPr>
          <p:cNvPr id="3" name="Content Placeholder 2">
            <a:extLst>
              <a:ext uri="{FF2B5EF4-FFF2-40B4-BE49-F238E27FC236}">
                <a16:creationId xmlns:a16="http://schemas.microsoft.com/office/drawing/2014/main" id="{E678F5CF-B2D4-9345-B3B3-F34EDCB8AB6C}"/>
              </a:ext>
            </a:extLst>
          </p:cNvPr>
          <p:cNvSpPr>
            <a:spLocks noGrp="1"/>
          </p:cNvSpPr>
          <p:nvPr>
            <p:ph idx="1"/>
          </p:nvPr>
        </p:nvSpPr>
        <p:spPr>
          <a:xfrm>
            <a:off x="567152" y="3163558"/>
            <a:ext cx="10791411" cy="3180093"/>
          </a:xfrm>
        </p:spPr>
        <p:txBody>
          <a:bodyPr>
            <a:normAutofit/>
          </a:bodyPr>
          <a:lstStyle/>
          <a:p>
            <a:pPr marL="0" indent="0">
              <a:buNone/>
            </a:pPr>
            <a:r>
              <a:rPr lang="vi-VN" sz="3200" dirty="0">
                <a:solidFill>
                  <a:srgbClr val="00B050"/>
                </a:solidFill>
                <a:latin typeface="Bradley Hand" pitchFamily="2" charset="77"/>
              </a:rPr>
              <a:t>11</a:t>
            </a:r>
            <a:r>
              <a:rPr lang="vi-VN" sz="3200" dirty="0">
                <a:latin typeface="Bradley Hand" pitchFamily="2" charset="77"/>
              </a:rPr>
              <a:t> ”Mọi điều đó là công việc của đồng một Đức Thánh Linh mà thôi, theo ý Ngài muốn, phân phát sự ban cho riêng cho mỗi người</a:t>
            </a:r>
          </a:p>
          <a:p>
            <a:pPr marL="0" indent="0">
              <a:buNone/>
            </a:pPr>
            <a:r>
              <a:rPr lang="en-US" dirty="0"/>
              <a:t> </a:t>
            </a:r>
            <a:endParaRPr lang="en-US" sz="3200" dirty="0">
              <a:latin typeface="Bradley Hand" pitchFamily="2" charset="77"/>
            </a:endParaRPr>
          </a:p>
        </p:txBody>
      </p:sp>
    </p:spTree>
    <p:extLst>
      <p:ext uri="{BB962C8B-B14F-4D97-AF65-F5344CB8AC3E}">
        <p14:creationId xmlns:p14="http://schemas.microsoft.com/office/powerpoint/2010/main" val="42686596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45DEEED-BE3A-4307-800A-45F555B51C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5C73706-35AD-4797-B796-D806B8FE5A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006297" cy="6858000"/>
          </a:xfrm>
          <a:custGeom>
            <a:avLst/>
            <a:gdLst>
              <a:gd name="connsiteX0" fmla="*/ 5006297 w 5006297"/>
              <a:gd name="connsiteY0" fmla="*/ 0 h 6858000"/>
              <a:gd name="connsiteX1" fmla="*/ 1229608 w 5006297"/>
              <a:gd name="connsiteY1" fmla="*/ 0 h 6858000"/>
              <a:gd name="connsiteX2" fmla="*/ 1128285 w 5006297"/>
              <a:gd name="connsiteY2" fmla="*/ 156518 h 6858000"/>
              <a:gd name="connsiteX3" fmla="*/ 768782 w 5006297"/>
              <a:gd name="connsiteY3" fmla="*/ 825746 h 6858000"/>
              <a:gd name="connsiteX4" fmla="*/ 743290 w 5006297"/>
              <a:gd name="connsiteY4" fmla="*/ 860183 h 6858000"/>
              <a:gd name="connsiteX5" fmla="*/ 787138 w 5006297"/>
              <a:gd name="connsiteY5" fmla="*/ 756243 h 6858000"/>
              <a:gd name="connsiteX6" fmla="*/ 980544 w 5006297"/>
              <a:gd name="connsiteY6" fmla="*/ 339016 h 6858000"/>
              <a:gd name="connsiteX7" fmla="*/ 1161966 w 5006297"/>
              <a:gd name="connsiteY7" fmla="*/ 0 h 6858000"/>
              <a:gd name="connsiteX8" fmla="*/ 1104491 w 5006297"/>
              <a:gd name="connsiteY8" fmla="*/ 0 h 6858000"/>
              <a:gd name="connsiteX9" fmla="*/ 993044 w 5006297"/>
              <a:gd name="connsiteY9" fmla="*/ 204247 h 6858000"/>
              <a:gd name="connsiteX10" fmla="*/ 494731 w 5006297"/>
              <a:gd name="connsiteY10" fmla="*/ 1375322 h 6858000"/>
              <a:gd name="connsiteX11" fmla="*/ 46559 w 5006297"/>
              <a:gd name="connsiteY11" fmla="*/ 3329787 h 6858000"/>
              <a:gd name="connsiteX12" fmla="*/ 12272 w 5006297"/>
              <a:gd name="connsiteY12" fmla="*/ 4352595 h 6858000"/>
              <a:gd name="connsiteX13" fmla="*/ 171094 w 5006297"/>
              <a:gd name="connsiteY13" fmla="*/ 5544543 h 6858000"/>
              <a:gd name="connsiteX14" fmla="*/ 538125 w 5006297"/>
              <a:gd name="connsiteY14" fmla="*/ 6816123 h 6858000"/>
              <a:gd name="connsiteX15" fmla="*/ 555724 w 5006297"/>
              <a:gd name="connsiteY15" fmla="*/ 6858000 h 6858000"/>
              <a:gd name="connsiteX16" fmla="*/ 608303 w 5006297"/>
              <a:gd name="connsiteY16" fmla="*/ 6858000 h 6858000"/>
              <a:gd name="connsiteX17" fmla="*/ 596366 w 5006297"/>
              <a:gd name="connsiteY17" fmla="*/ 6829337 h 6858000"/>
              <a:gd name="connsiteX18" fmla="*/ 364843 w 5006297"/>
              <a:gd name="connsiteY18" fmla="*/ 6132604 h 6858000"/>
              <a:gd name="connsiteX19" fmla="*/ 213412 w 5006297"/>
              <a:gd name="connsiteY19" fmla="*/ 5505676 h 6858000"/>
              <a:gd name="connsiteX20" fmla="*/ 211628 w 5006297"/>
              <a:gd name="connsiteY20" fmla="*/ 5472254 h 6858000"/>
              <a:gd name="connsiteX21" fmla="*/ 311945 w 5006297"/>
              <a:gd name="connsiteY21" fmla="*/ 5821167 h 6858000"/>
              <a:gd name="connsiteX22" fmla="*/ 623960 w 5006297"/>
              <a:gd name="connsiteY22" fmla="*/ 6658826 h 6858000"/>
              <a:gd name="connsiteX23" fmla="*/ 717350 w 5006297"/>
              <a:gd name="connsiteY23" fmla="*/ 6858000 h 6858000"/>
              <a:gd name="connsiteX24" fmla="*/ 5006297 w 5006297"/>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006297" h="6858000">
                <a:moveTo>
                  <a:pt x="5006297" y="0"/>
                </a:moveTo>
                <a:lnTo>
                  <a:pt x="1229608" y="0"/>
                </a:lnTo>
                <a:lnTo>
                  <a:pt x="1128285" y="156518"/>
                </a:lnTo>
                <a:cubicBezTo>
                  <a:pt x="996915" y="372642"/>
                  <a:pt x="877575" y="596029"/>
                  <a:pt x="768782" y="825746"/>
                </a:cubicBezTo>
                <a:cubicBezTo>
                  <a:pt x="763429" y="839224"/>
                  <a:pt x="754646" y="851089"/>
                  <a:pt x="743290" y="860183"/>
                </a:cubicBezTo>
                <a:cubicBezTo>
                  <a:pt x="757948" y="825621"/>
                  <a:pt x="772224" y="790805"/>
                  <a:pt x="787138" y="756243"/>
                </a:cubicBezTo>
                <a:cubicBezTo>
                  <a:pt x="848067" y="615114"/>
                  <a:pt x="912406" y="475964"/>
                  <a:pt x="980544" y="339016"/>
                </a:cubicBezTo>
                <a:lnTo>
                  <a:pt x="1161966" y="0"/>
                </a:lnTo>
                <a:lnTo>
                  <a:pt x="1104491" y="0"/>
                </a:lnTo>
                <a:lnTo>
                  <a:pt x="993044" y="204247"/>
                </a:lnTo>
                <a:cubicBezTo>
                  <a:pt x="798291" y="579761"/>
                  <a:pt x="634561" y="971401"/>
                  <a:pt x="494731" y="1375322"/>
                </a:cubicBezTo>
                <a:cubicBezTo>
                  <a:pt x="277072" y="2009491"/>
                  <a:pt x="126862" y="2664550"/>
                  <a:pt x="46559" y="3329787"/>
                </a:cubicBezTo>
                <a:cubicBezTo>
                  <a:pt x="4496" y="3670216"/>
                  <a:pt x="-14242" y="4010141"/>
                  <a:pt x="12272" y="4352595"/>
                </a:cubicBezTo>
                <a:cubicBezTo>
                  <a:pt x="43627" y="4752907"/>
                  <a:pt x="90918" y="5150814"/>
                  <a:pt x="171094" y="5544543"/>
                </a:cubicBezTo>
                <a:cubicBezTo>
                  <a:pt x="259524" y="5979227"/>
                  <a:pt x="379573" y="6403657"/>
                  <a:pt x="538125" y="6816123"/>
                </a:cubicBezTo>
                <a:lnTo>
                  <a:pt x="555724" y="6858000"/>
                </a:lnTo>
                <a:lnTo>
                  <a:pt x="608303" y="6858000"/>
                </a:lnTo>
                <a:lnTo>
                  <a:pt x="596366" y="6829337"/>
                </a:lnTo>
                <a:cubicBezTo>
                  <a:pt x="508696" y="6602484"/>
                  <a:pt x="431985" y="6369981"/>
                  <a:pt x="364843" y="6132604"/>
                </a:cubicBezTo>
                <a:cubicBezTo>
                  <a:pt x="306463" y="5925865"/>
                  <a:pt x="263378" y="5714822"/>
                  <a:pt x="213412" y="5505676"/>
                </a:cubicBezTo>
                <a:cubicBezTo>
                  <a:pt x="212231" y="5494574"/>
                  <a:pt x="211637" y="5483421"/>
                  <a:pt x="211628" y="5472254"/>
                </a:cubicBezTo>
                <a:cubicBezTo>
                  <a:pt x="248210" y="5599108"/>
                  <a:pt x="277401" y="5710897"/>
                  <a:pt x="311945" y="5821167"/>
                </a:cubicBezTo>
                <a:cubicBezTo>
                  <a:pt x="401999" y="6108329"/>
                  <a:pt x="505868" y="6387643"/>
                  <a:pt x="623960" y="6658826"/>
                </a:cubicBezTo>
                <a:lnTo>
                  <a:pt x="717350" y="6858000"/>
                </a:lnTo>
                <a:lnTo>
                  <a:pt x="5006297" y="6858000"/>
                </a:lnTo>
                <a:close/>
              </a:path>
            </a:pathLst>
          </a:custGeom>
          <a:solidFill>
            <a:srgbClr val="45B19E"/>
          </a:solidFill>
          <a:ln w="685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BBA9E037-527F-F947-B8DB-206ABA266810}"/>
              </a:ext>
            </a:extLst>
          </p:cNvPr>
          <p:cNvSpPr>
            <a:spLocks noGrp="1"/>
          </p:cNvSpPr>
          <p:nvPr>
            <p:ph type="title"/>
          </p:nvPr>
        </p:nvSpPr>
        <p:spPr>
          <a:xfrm>
            <a:off x="654908" y="644652"/>
            <a:ext cx="3558746" cy="5568696"/>
          </a:xfrm>
        </p:spPr>
        <p:txBody>
          <a:bodyPr>
            <a:normAutofit/>
          </a:bodyPr>
          <a:lstStyle/>
          <a:p>
            <a:r>
              <a:rPr lang="en-US" sz="6600" dirty="0">
                <a:solidFill>
                  <a:srgbClr val="FFFFFF"/>
                </a:solidFill>
                <a:latin typeface="Bradley Hand" pitchFamily="2" charset="77"/>
              </a:rPr>
              <a:t>2. </a:t>
            </a:r>
            <a:r>
              <a:rPr lang="en-US" sz="6600" dirty="0" err="1">
                <a:solidFill>
                  <a:srgbClr val="FFFFFF"/>
                </a:solidFill>
                <a:latin typeface="Bradley Hand" pitchFamily="2" charset="77"/>
              </a:rPr>
              <a:t>Sự</a:t>
            </a:r>
            <a:r>
              <a:rPr lang="en-US" sz="6600" dirty="0">
                <a:solidFill>
                  <a:srgbClr val="FFFFFF"/>
                </a:solidFill>
                <a:latin typeface="Bradley Hand" pitchFamily="2" charset="77"/>
              </a:rPr>
              <a:t> </a:t>
            </a:r>
            <a:r>
              <a:rPr lang="en-US" sz="6600" dirty="0" err="1">
                <a:solidFill>
                  <a:srgbClr val="FFFFFF"/>
                </a:solidFill>
                <a:latin typeface="Bradley Hand" pitchFamily="2" charset="77"/>
              </a:rPr>
              <a:t>gắn</a:t>
            </a:r>
            <a:r>
              <a:rPr lang="en-US" sz="6600" dirty="0">
                <a:solidFill>
                  <a:srgbClr val="FFFFFF"/>
                </a:solidFill>
                <a:latin typeface="Bradley Hand" pitchFamily="2" charset="77"/>
              </a:rPr>
              <a:t> </a:t>
            </a:r>
            <a:r>
              <a:rPr lang="en-US" sz="6600" dirty="0" err="1">
                <a:solidFill>
                  <a:srgbClr val="FFFFFF"/>
                </a:solidFill>
                <a:latin typeface="Bradley Hand" pitchFamily="2" charset="77"/>
              </a:rPr>
              <a:t>kết</a:t>
            </a:r>
            <a:r>
              <a:rPr lang="en-US" sz="6600" dirty="0">
                <a:solidFill>
                  <a:srgbClr val="FFFFFF"/>
                </a:solidFill>
                <a:latin typeface="Bradley Hand" pitchFamily="2" charset="77"/>
              </a:rPr>
              <a:t> </a:t>
            </a:r>
          </a:p>
        </p:txBody>
      </p:sp>
      <p:sp>
        <p:nvSpPr>
          <p:cNvPr id="3" name="Content Placeholder 2">
            <a:extLst>
              <a:ext uri="{FF2B5EF4-FFF2-40B4-BE49-F238E27FC236}">
                <a16:creationId xmlns:a16="http://schemas.microsoft.com/office/drawing/2014/main" id="{4E859486-8FEC-D147-8450-7E272DC8CF52}"/>
              </a:ext>
            </a:extLst>
          </p:cNvPr>
          <p:cNvSpPr>
            <a:spLocks noGrp="1"/>
          </p:cNvSpPr>
          <p:nvPr>
            <p:ph idx="1"/>
          </p:nvPr>
        </p:nvSpPr>
        <p:spPr>
          <a:xfrm>
            <a:off x="5494350" y="644652"/>
            <a:ext cx="5856401" cy="5568696"/>
          </a:xfrm>
        </p:spPr>
        <p:txBody>
          <a:bodyPr anchor="ctr">
            <a:normAutofit/>
          </a:bodyPr>
          <a:lstStyle/>
          <a:p>
            <a:pPr marL="0" indent="0">
              <a:buNone/>
            </a:pPr>
            <a:endParaRPr lang="vi-VN" altLang="en-US" sz="4000" dirty="0">
              <a:latin typeface="Bradley Hand" pitchFamily="2" charset="77"/>
              <a:ea typeface="Verdana" panose="020B0604030504040204" pitchFamily="34" charset="0"/>
              <a:cs typeface="Verdana" panose="020B0604030504040204" pitchFamily="34" charset="0"/>
            </a:endParaRPr>
          </a:p>
          <a:p>
            <a:pPr marL="0" indent="0">
              <a:buNone/>
            </a:pPr>
            <a:r>
              <a:rPr lang="vi-VN" sz="3200" dirty="0">
                <a:solidFill>
                  <a:srgbClr val="00B050"/>
                </a:solidFill>
                <a:latin typeface="Bradley Hand" pitchFamily="2" charset="77"/>
              </a:rPr>
              <a:t>12</a:t>
            </a:r>
            <a:r>
              <a:rPr lang="vi-VN" sz="3200" dirty="0">
                <a:latin typeface="Bradley Hand" pitchFamily="2" charset="77"/>
              </a:rPr>
              <a:t> “Vả, như thân là một, mà có nhiều chi thể, và như các chi thể của thân dầu có nhiều, cũng chỉ hiệp thành một thân mà thôi, Đấng Christ khác nào như vậy.”</a:t>
            </a:r>
            <a:endParaRPr lang="vi-VN" altLang="en-US" sz="3200" dirty="0">
              <a:latin typeface="Bradley Hand" pitchFamily="2" charset="77"/>
              <a:ea typeface="Verdana" panose="020B0604030504040204" pitchFamily="34" charset="0"/>
              <a:cs typeface="Verdana" panose="020B0604030504040204" pitchFamily="34" charset="0"/>
            </a:endParaRPr>
          </a:p>
          <a:p>
            <a:pPr marL="0" indent="0">
              <a:buNone/>
            </a:pPr>
            <a:endParaRPr lang="en-US" dirty="0"/>
          </a:p>
        </p:txBody>
      </p:sp>
    </p:spTree>
    <p:extLst>
      <p:ext uri="{BB962C8B-B14F-4D97-AF65-F5344CB8AC3E}">
        <p14:creationId xmlns:p14="http://schemas.microsoft.com/office/powerpoint/2010/main" val="3566999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rgbClr val="45B19E"/>
          </a:solidFill>
          <a:ln w="8199" cap="flat">
            <a:noFill/>
            <a:prstDash val="solid"/>
            <a:miter/>
          </a:ln>
        </p:spPr>
        <p:txBody>
          <a:bodyPr rtlCol="0" anchor="ctr"/>
          <a:lstStyle/>
          <a:p>
            <a:endParaRPr lang="en-US"/>
          </a:p>
        </p:txBody>
      </p:sp>
      <p:sp>
        <p:nvSpPr>
          <p:cNvPr id="6" name="Title 5">
            <a:extLst>
              <a:ext uri="{FF2B5EF4-FFF2-40B4-BE49-F238E27FC236}">
                <a16:creationId xmlns:a16="http://schemas.microsoft.com/office/drawing/2014/main" id="{1B4A9199-FC9A-EC4E-B55A-996CFBB6CE87}"/>
              </a:ext>
            </a:extLst>
          </p:cNvPr>
          <p:cNvSpPr>
            <a:spLocks noGrp="1"/>
          </p:cNvSpPr>
          <p:nvPr>
            <p:ph type="title"/>
          </p:nvPr>
        </p:nvSpPr>
        <p:spPr>
          <a:xfrm>
            <a:off x="838200" y="401221"/>
            <a:ext cx="10515600" cy="1348065"/>
          </a:xfrm>
        </p:spPr>
        <p:txBody>
          <a:bodyPr>
            <a:normAutofit fontScale="90000"/>
          </a:bodyPr>
          <a:lstStyle/>
          <a:p>
            <a:pPr>
              <a:lnSpc>
                <a:spcPct val="90000"/>
              </a:lnSpc>
            </a:pPr>
            <a:r>
              <a:rPr lang="en-US" sz="4800">
                <a:solidFill>
                  <a:schemeClr val="bg1"/>
                </a:solidFill>
                <a:latin typeface="Bradley Hand" pitchFamily="2" charset="77"/>
              </a:rPr>
              <a:t>Đức Chúa Trời Thiết lập Các mối Quan hệ</a:t>
            </a:r>
          </a:p>
        </p:txBody>
      </p:sp>
      <p:sp>
        <p:nvSpPr>
          <p:cNvPr id="7" name="Content Placeholder 6">
            <a:extLst>
              <a:ext uri="{FF2B5EF4-FFF2-40B4-BE49-F238E27FC236}">
                <a16:creationId xmlns:a16="http://schemas.microsoft.com/office/drawing/2014/main" id="{D8D4089C-0373-1145-A06B-4449B24683FA}"/>
              </a:ext>
            </a:extLst>
          </p:cNvPr>
          <p:cNvSpPr>
            <a:spLocks noGrp="1"/>
          </p:cNvSpPr>
          <p:nvPr>
            <p:ph idx="1"/>
          </p:nvPr>
        </p:nvSpPr>
        <p:spPr>
          <a:xfrm>
            <a:off x="838200" y="2586789"/>
            <a:ext cx="10925014" cy="3590174"/>
          </a:xfrm>
        </p:spPr>
        <p:txBody>
          <a:bodyPr>
            <a:normAutofit/>
          </a:bodyPr>
          <a:lstStyle/>
          <a:p>
            <a:r>
              <a:rPr lang="en-US" sz="3600" dirty="0" err="1">
                <a:latin typeface="Bradley Hand" pitchFamily="2" charset="77"/>
              </a:rPr>
              <a:t>Đức</a:t>
            </a:r>
            <a:r>
              <a:rPr lang="en-US" sz="3600" dirty="0">
                <a:latin typeface="Bradley Hand" pitchFamily="2" charset="77"/>
              </a:rPr>
              <a:t> </a:t>
            </a:r>
            <a:r>
              <a:rPr lang="en-US" sz="3600" dirty="0" err="1">
                <a:latin typeface="Bradley Hand" pitchFamily="2" charset="77"/>
              </a:rPr>
              <a:t>Chúa</a:t>
            </a:r>
            <a:r>
              <a:rPr lang="en-US" sz="3600" dirty="0">
                <a:latin typeface="Bradley Hand" pitchFamily="2" charset="77"/>
              </a:rPr>
              <a:t> </a:t>
            </a:r>
            <a:r>
              <a:rPr lang="en-US" sz="3600" dirty="0" err="1">
                <a:latin typeface="Bradley Hand" pitchFamily="2" charset="77"/>
              </a:rPr>
              <a:t>Trời</a:t>
            </a:r>
            <a:r>
              <a:rPr lang="en-US" sz="3600" dirty="0">
                <a:latin typeface="Bradley Hand" pitchFamily="2" charset="77"/>
              </a:rPr>
              <a:t> </a:t>
            </a:r>
            <a:r>
              <a:rPr lang="en-US" sz="3600" dirty="0" err="1">
                <a:latin typeface="Bradley Hand" pitchFamily="2" charset="77"/>
              </a:rPr>
              <a:t>tồn</a:t>
            </a:r>
            <a:r>
              <a:rPr lang="en-US" sz="3600" dirty="0">
                <a:latin typeface="Bradley Hand" pitchFamily="2" charset="77"/>
              </a:rPr>
              <a:t> </a:t>
            </a:r>
            <a:r>
              <a:rPr lang="en-US" sz="3600" dirty="0" err="1">
                <a:latin typeface="Bradley Hand" pitchFamily="2" charset="77"/>
              </a:rPr>
              <a:t>tại</a:t>
            </a:r>
            <a:r>
              <a:rPr lang="en-US" sz="3600" dirty="0">
                <a:latin typeface="Bradley Hand" pitchFamily="2" charset="77"/>
              </a:rPr>
              <a:t> </a:t>
            </a:r>
            <a:r>
              <a:rPr lang="en-US" sz="3600" dirty="0" err="1">
                <a:latin typeface="Bradley Hand" pitchFamily="2" charset="77"/>
              </a:rPr>
              <a:t>trong</a:t>
            </a:r>
            <a:r>
              <a:rPr lang="en-US" sz="3600" dirty="0">
                <a:latin typeface="Bradley Hand" pitchFamily="2" charset="77"/>
              </a:rPr>
              <a:t> Ba </a:t>
            </a:r>
            <a:r>
              <a:rPr lang="en-US" sz="3600" dirty="0" err="1">
                <a:latin typeface="Bradley Hand" pitchFamily="2" charset="77"/>
              </a:rPr>
              <a:t>Ngôi</a:t>
            </a:r>
            <a:r>
              <a:rPr lang="en-US" sz="3600" dirty="0">
                <a:latin typeface="Bradley Hand" pitchFamily="2" charset="77"/>
              </a:rPr>
              <a:t> (</a:t>
            </a:r>
            <a:r>
              <a:rPr lang="en-US" sz="3600" dirty="0" err="1">
                <a:latin typeface="Bradley Hand" pitchFamily="2" charset="77"/>
              </a:rPr>
              <a:t>Sáng</a:t>
            </a:r>
            <a:r>
              <a:rPr lang="en-US" sz="3600" dirty="0">
                <a:latin typeface="Bradley Hand" pitchFamily="2" charset="77"/>
              </a:rPr>
              <a:t> 1:26)</a:t>
            </a:r>
          </a:p>
          <a:p>
            <a:r>
              <a:rPr lang="en-US" sz="3600" dirty="0" err="1">
                <a:latin typeface="Bradley Hand" pitchFamily="2" charset="77"/>
              </a:rPr>
              <a:t>Đức</a:t>
            </a:r>
            <a:r>
              <a:rPr lang="en-US" sz="3600" dirty="0">
                <a:latin typeface="Bradley Hand" pitchFamily="2" charset="77"/>
              </a:rPr>
              <a:t> </a:t>
            </a:r>
            <a:r>
              <a:rPr lang="en-US" sz="3600" dirty="0" err="1">
                <a:latin typeface="Bradley Hand" pitchFamily="2" charset="77"/>
              </a:rPr>
              <a:t>Chúa</a:t>
            </a:r>
            <a:r>
              <a:rPr lang="en-US" sz="3600" dirty="0">
                <a:latin typeface="Bradley Hand" pitchFamily="2" charset="77"/>
              </a:rPr>
              <a:t> </a:t>
            </a:r>
            <a:r>
              <a:rPr lang="en-US" sz="3600" dirty="0" err="1">
                <a:latin typeface="Bradley Hand" pitchFamily="2" charset="77"/>
              </a:rPr>
              <a:t>Trời</a:t>
            </a:r>
            <a:r>
              <a:rPr lang="en-US" sz="3600" dirty="0">
                <a:latin typeface="Bradley Hand" pitchFamily="2" charset="77"/>
              </a:rPr>
              <a:t> </a:t>
            </a:r>
            <a:r>
              <a:rPr lang="en-US" sz="3600" dirty="0" err="1">
                <a:latin typeface="Bradley Hand" pitchFamily="2" charset="77"/>
              </a:rPr>
              <a:t>tạo</a:t>
            </a:r>
            <a:r>
              <a:rPr lang="en-US" sz="3600" dirty="0">
                <a:latin typeface="Bradley Hand" pitchFamily="2" charset="77"/>
              </a:rPr>
              <a:t> </a:t>
            </a:r>
            <a:r>
              <a:rPr lang="en-US" sz="3600" dirty="0" err="1">
                <a:latin typeface="Bradley Hand" pitchFamily="2" charset="77"/>
              </a:rPr>
              <a:t>dựng</a:t>
            </a:r>
            <a:r>
              <a:rPr lang="en-US" sz="3600" dirty="0">
                <a:latin typeface="Bradley Hand" pitchFamily="2" charset="77"/>
              </a:rPr>
              <a:t> con </a:t>
            </a:r>
            <a:r>
              <a:rPr lang="en-US" sz="3600" dirty="0" err="1">
                <a:latin typeface="Bradley Hand" pitchFamily="2" charset="77"/>
              </a:rPr>
              <a:t>người</a:t>
            </a:r>
            <a:r>
              <a:rPr lang="en-US" sz="3600" dirty="0">
                <a:latin typeface="Bradley Hand" pitchFamily="2" charset="77"/>
              </a:rPr>
              <a:t> </a:t>
            </a:r>
            <a:r>
              <a:rPr lang="en-US" sz="3600" dirty="0" err="1">
                <a:latin typeface="Bradley Hand" pitchFamily="2" charset="77"/>
              </a:rPr>
              <a:t>để</a:t>
            </a:r>
            <a:r>
              <a:rPr lang="en-US" sz="3600" dirty="0">
                <a:latin typeface="Bradley Hand" pitchFamily="2" charset="77"/>
              </a:rPr>
              <a:t> </a:t>
            </a:r>
            <a:r>
              <a:rPr lang="en-US" sz="3600" dirty="0" err="1">
                <a:latin typeface="Bradley Hand" pitchFamily="2" charset="77"/>
              </a:rPr>
              <a:t>tương</a:t>
            </a:r>
            <a:r>
              <a:rPr lang="en-US" sz="3600" dirty="0">
                <a:latin typeface="Bradley Hand" pitchFamily="2" charset="77"/>
              </a:rPr>
              <a:t> </a:t>
            </a:r>
            <a:r>
              <a:rPr lang="en-US" sz="3600" dirty="0" err="1">
                <a:latin typeface="Bradley Hand" pitchFamily="2" charset="77"/>
              </a:rPr>
              <a:t>giao</a:t>
            </a:r>
            <a:r>
              <a:rPr lang="en-US" sz="3600" dirty="0">
                <a:latin typeface="Bradley Hand" pitchFamily="2" charset="77"/>
              </a:rPr>
              <a:t> </a:t>
            </a:r>
            <a:r>
              <a:rPr lang="en-US" sz="3600" dirty="0" err="1">
                <a:latin typeface="Bradley Hand" pitchFamily="2" charset="77"/>
              </a:rPr>
              <a:t>với</a:t>
            </a:r>
            <a:r>
              <a:rPr lang="en-US" sz="3600" dirty="0">
                <a:latin typeface="Bradley Hand" pitchFamily="2" charset="77"/>
              </a:rPr>
              <a:t> </a:t>
            </a:r>
            <a:r>
              <a:rPr lang="en-US" sz="3600" dirty="0" err="1">
                <a:latin typeface="Bradley Hand" pitchFamily="2" charset="77"/>
              </a:rPr>
              <a:t>Ngài</a:t>
            </a:r>
            <a:r>
              <a:rPr lang="en-US" sz="3600" dirty="0">
                <a:latin typeface="Bradley Hand" pitchFamily="2" charset="77"/>
              </a:rPr>
              <a:t> (</a:t>
            </a:r>
            <a:r>
              <a:rPr lang="en-US" sz="3600" dirty="0" err="1">
                <a:latin typeface="Bradley Hand" pitchFamily="2" charset="77"/>
              </a:rPr>
              <a:t>Sáng</a:t>
            </a:r>
            <a:r>
              <a:rPr lang="en-US" sz="3600" dirty="0">
                <a:latin typeface="Bradley Hand" pitchFamily="2" charset="77"/>
              </a:rPr>
              <a:t> 1:27)</a:t>
            </a:r>
          </a:p>
          <a:p>
            <a:r>
              <a:rPr lang="en-US" sz="3600" dirty="0" err="1">
                <a:latin typeface="Bradley Hand" pitchFamily="2" charset="77"/>
              </a:rPr>
              <a:t>Đức</a:t>
            </a:r>
            <a:r>
              <a:rPr lang="en-US" sz="3600" dirty="0">
                <a:latin typeface="Bradley Hand" pitchFamily="2" charset="77"/>
              </a:rPr>
              <a:t> </a:t>
            </a:r>
            <a:r>
              <a:rPr lang="en-US" sz="3600" dirty="0" err="1">
                <a:latin typeface="Bradley Hand" pitchFamily="2" charset="77"/>
              </a:rPr>
              <a:t>Chúa</a:t>
            </a:r>
            <a:r>
              <a:rPr lang="en-US" sz="3600" dirty="0">
                <a:latin typeface="Bradley Hand" pitchFamily="2" charset="77"/>
              </a:rPr>
              <a:t> </a:t>
            </a:r>
            <a:r>
              <a:rPr lang="en-US" sz="3600" dirty="0" err="1">
                <a:latin typeface="Bradley Hand" pitchFamily="2" charset="77"/>
              </a:rPr>
              <a:t>Trời</a:t>
            </a:r>
            <a:r>
              <a:rPr lang="en-US" sz="3600" dirty="0">
                <a:latin typeface="Bradley Hand" pitchFamily="2" charset="77"/>
              </a:rPr>
              <a:t> </a:t>
            </a:r>
            <a:r>
              <a:rPr lang="en-US" sz="3600" dirty="0" err="1">
                <a:latin typeface="Bradley Hand" pitchFamily="2" charset="77"/>
              </a:rPr>
              <a:t>thiết</a:t>
            </a:r>
            <a:r>
              <a:rPr lang="en-US" sz="3600" dirty="0">
                <a:latin typeface="Bradley Hand" pitchFamily="2" charset="77"/>
              </a:rPr>
              <a:t> </a:t>
            </a:r>
            <a:r>
              <a:rPr lang="en-US" sz="3600" dirty="0" err="1">
                <a:latin typeface="Bradley Hand" pitchFamily="2" charset="77"/>
              </a:rPr>
              <a:t>lập</a:t>
            </a:r>
            <a:r>
              <a:rPr lang="en-US" sz="3600" dirty="0">
                <a:latin typeface="Bradley Hand" pitchFamily="2" charset="77"/>
              </a:rPr>
              <a:t> </a:t>
            </a:r>
            <a:r>
              <a:rPr lang="en-US" sz="3600" dirty="0" err="1">
                <a:latin typeface="Bradley Hand" pitchFamily="2" charset="77"/>
              </a:rPr>
              <a:t>hôn</a:t>
            </a:r>
            <a:r>
              <a:rPr lang="en-US" sz="3600" dirty="0">
                <a:latin typeface="Bradley Hand" pitchFamily="2" charset="77"/>
              </a:rPr>
              <a:t> </a:t>
            </a:r>
            <a:r>
              <a:rPr lang="en-US" sz="3600" dirty="0" err="1">
                <a:latin typeface="Bradley Hand" pitchFamily="2" charset="77"/>
              </a:rPr>
              <a:t>nhân</a:t>
            </a:r>
            <a:r>
              <a:rPr lang="en-US" sz="3600" dirty="0">
                <a:latin typeface="Bradley Hand" pitchFamily="2" charset="77"/>
              </a:rPr>
              <a:t> (</a:t>
            </a:r>
            <a:r>
              <a:rPr lang="en-US" sz="3600" dirty="0" err="1">
                <a:latin typeface="Bradley Hand" pitchFamily="2" charset="77"/>
              </a:rPr>
              <a:t>Sáng</a:t>
            </a:r>
            <a:r>
              <a:rPr lang="en-US" sz="3600" dirty="0">
                <a:latin typeface="Bradley Hand" pitchFamily="2" charset="77"/>
              </a:rPr>
              <a:t> 2:22)</a:t>
            </a:r>
          </a:p>
        </p:txBody>
      </p:sp>
    </p:spTree>
    <p:extLst>
      <p:ext uri="{BB962C8B-B14F-4D97-AF65-F5344CB8AC3E}">
        <p14:creationId xmlns:p14="http://schemas.microsoft.com/office/powerpoint/2010/main" val="20521183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rgbClr val="45B19E"/>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BFB11FDD-3E3D-A74E-8645-9A839704DA28}"/>
              </a:ext>
            </a:extLst>
          </p:cNvPr>
          <p:cNvSpPr>
            <a:spLocks noGrp="1"/>
          </p:cNvSpPr>
          <p:nvPr>
            <p:ph type="title"/>
          </p:nvPr>
        </p:nvSpPr>
        <p:spPr>
          <a:xfrm>
            <a:off x="838200" y="401221"/>
            <a:ext cx="10515600" cy="1348065"/>
          </a:xfrm>
        </p:spPr>
        <p:txBody>
          <a:bodyPr>
            <a:normAutofit/>
          </a:bodyPr>
          <a:lstStyle/>
          <a:p>
            <a:r>
              <a:rPr lang="en-US" sz="6800" dirty="0">
                <a:solidFill>
                  <a:schemeClr val="bg1"/>
                </a:solidFill>
                <a:latin typeface="Bradley Hand" pitchFamily="2" charset="77"/>
              </a:rPr>
              <a:t>3. </a:t>
            </a:r>
            <a:r>
              <a:rPr lang="en-US" sz="6800" dirty="0" err="1">
                <a:solidFill>
                  <a:schemeClr val="bg1"/>
                </a:solidFill>
                <a:latin typeface="Bradley Hand" pitchFamily="2" charset="77"/>
              </a:rPr>
              <a:t>Sự</a:t>
            </a:r>
            <a:r>
              <a:rPr lang="en-US" sz="6800" dirty="0">
                <a:solidFill>
                  <a:schemeClr val="bg1"/>
                </a:solidFill>
                <a:latin typeface="Bradley Hand" pitchFamily="2" charset="77"/>
              </a:rPr>
              <a:t> </a:t>
            </a:r>
            <a:r>
              <a:rPr lang="en-US" sz="6800" dirty="0" err="1">
                <a:solidFill>
                  <a:schemeClr val="bg1"/>
                </a:solidFill>
                <a:latin typeface="Bradley Hand" pitchFamily="2" charset="77"/>
              </a:rPr>
              <a:t>Động</a:t>
            </a:r>
            <a:r>
              <a:rPr lang="en-US" sz="6800" dirty="0">
                <a:solidFill>
                  <a:schemeClr val="bg1"/>
                </a:solidFill>
                <a:latin typeface="Bradley Hand" pitchFamily="2" charset="77"/>
              </a:rPr>
              <a:t> </a:t>
            </a:r>
            <a:r>
              <a:rPr lang="en-US" sz="6800" dirty="0" err="1">
                <a:solidFill>
                  <a:schemeClr val="bg1"/>
                </a:solidFill>
                <a:latin typeface="Bradley Hand" pitchFamily="2" charset="77"/>
              </a:rPr>
              <a:t>Viên</a:t>
            </a:r>
            <a:r>
              <a:rPr lang="en-US" sz="6800" dirty="0">
                <a:solidFill>
                  <a:schemeClr val="bg1"/>
                </a:solidFill>
                <a:latin typeface="Bradley Hand" pitchFamily="2" charset="77"/>
              </a:rPr>
              <a:t> </a:t>
            </a:r>
          </a:p>
        </p:txBody>
      </p:sp>
      <p:sp>
        <p:nvSpPr>
          <p:cNvPr id="3" name="Content Placeholder 2">
            <a:extLst>
              <a:ext uri="{FF2B5EF4-FFF2-40B4-BE49-F238E27FC236}">
                <a16:creationId xmlns:a16="http://schemas.microsoft.com/office/drawing/2014/main" id="{E678F5CF-B2D4-9345-B3B3-F34EDCB8AB6C}"/>
              </a:ext>
            </a:extLst>
          </p:cNvPr>
          <p:cNvSpPr>
            <a:spLocks noGrp="1"/>
          </p:cNvSpPr>
          <p:nvPr>
            <p:ph idx="1"/>
          </p:nvPr>
        </p:nvSpPr>
        <p:spPr>
          <a:xfrm>
            <a:off x="838200" y="2586789"/>
            <a:ext cx="10515600" cy="3590174"/>
          </a:xfrm>
        </p:spPr>
        <p:txBody>
          <a:bodyPr>
            <a:normAutofit/>
          </a:bodyPr>
          <a:lstStyle/>
          <a:p>
            <a:pPr marL="0" indent="0">
              <a:buNone/>
            </a:pPr>
            <a:r>
              <a:rPr lang="vi-VN" sz="3200" dirty="0">
                <a:solidFill>
                  <a:srgbClr val="00B050"/>
                </a:solidFill>
                <a:latin typeface="Bradley Hand" pitchFamily="2" charset="77"/>
              </a:rPr>
              <a:t>13</a:t>
            </a:r>
            <a:r>
              <a:rPr lang="vi-VN" sz="3200" dirty="0">
                <a:latin typeface="Bradley Hand" pitchFamily="2" charset="77"/>
              </a:rPr>
              <a:t> Vì chưng chúng ta hoặc người Giu-đa, hoặc người Gờ-réc, hoặc tôi mọi, hoặc tự chủ, đều đã chịu phép báp-tem chung một Thánh Linh để hiệp làm một thân; và chúng tôi đều đã chịu uống chung một Thánh Linh nữa. </a:t>
            </a:r>
            <a:endParaRPr lang="vi-VN" altLang="en-US" sz="3200" dirty="0">
              <a:latin typeface="Bradley Hand" pitchFamily="2" charset="77"/>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27192632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rgbClr val="45B19E"/>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BFB11FDD-3E3D-A74E-8645-9A839704DA28}"/>
              </a:ext>
            </a:extLst>
          </p:cNvPr>
          <p:cNvSpPr>
            <a:spLocks noGrp="1"/>
          </p:cNvSpPr>
          <p:nvPr>
            <p:ph type="title"/>
          </p:nvPr>
        </p:nvSpPr>
        <p:spPr>
          <a:xfrm>
            <a:off x="838200" y="401221"/>
            <a:ext cx="10515600" cy="1348065"/>
          </a:xfrm>
        </p:spPr>
        <p:txBody>
          <a:bodyPr>
            <a:normAutofit/>
          </a:bodyPr>
          <a:lstStyle/>
          <a:p>
            <a:r>
              <a:rPr lang="en-US" sz="6800" dirty="0">
                <a:solidFill>
                  <a:schemeClr val="bg1"/>
                </a:solidFill>
                <a:latin typeface="Bradley Hand" pitchFamily="2" charset="77"/>
              </a:rPr>
              <a:t>4. </a:t>
            </a:r>
            <a:r>
              <a:rPr lang="en-US" sz="6800" dirty="0" err="1">
                <a:solidFill>
                  <a:schemeClr val="bg1"/>
                </a:solidFill>
                <a:latin typeface="Bradley Hand" pitchFamily="2" charset="77"/>
              </a:rPr>
              <a:t>Sự</a:t>
            </a:r>
            <a:r>
              <a:rPr lang="en-US" sz="6800" dirty="0">
                <a:solidFill>
                  <a:schemeClr val="bg1"/>
                </a:solidFill>
                <a:latin typeface="Bradley Hand" pitchFamily="2" charset="77"/>
              </a:rPr>
              <a:t> </a:t>
            </a:r>
            <a:r>
              <a:rPr lang="en-US" sz="6800" dirty="0" err="1">
                <a:solidFill>
                  <a:schemeClr val="bg1"/>
                </a:solidFill>
                <a:latin typeface="Bradley Hand" pitchFamily="2" charset="77"/>
              </a:rPr>
              <a:t>Đa</a:t>
            </a:r>
            <a:r>
              <a:rPr lang="en-US" sz="6800" dirty="0">
                <a:solidFill>
                  <a:schemeClr val="bg1"/>
                </a:solidFill>
                <a:latin typeface="Bradley Hand" pitchFamily="2" charset="77"/>
              </a:rPr>
              <a:t> </a:t>
            </a:r>
            <a:r>
              <a:rPr lang="en-US" sz="6800" dirty="0" err="1">
                <a:solidFill>
                  <a:schemeClr val="bg1"/>
                </a:solidFill>
                <a:latin typeface="Bradley Hand" pitchFamily="2" charset="77"/>
              </a:rPr>
              <a:t>Dạng</a:t>
            </a:r>
            <a:endParaRPr lang="en-US" sz="6800" dirty="0">
              <a:solidFill>
                <a:schemeClr val="bg1"/>
              </a:solidFill>
              <a:latin typeface="Bradley Hand" pitchFamily="2" charset="77"/>
            </a:endParaRPr>
          </a:p>
        </p:txBody>
      </p:sp>
      <p:sp>
        <p:nvSpPr>
          <p:cNvPr id="3" name="Content Placeholder 2">
            <a:extLst>
              <a:ext uri="{FF2B5EF4-FFF2-40B4-BE49-F238E27FC236}">
                <a16:creationId xmlns:a16="http://schemas.microsoft.com/office/drawing/2014/main" id="{E678F5CF-B2D4-9345-B3B3-F34EDCB8AB6C}"/>
              </a:ext>
            </a:extLst>
          </p:cNvPr>
          <p:cNvSpPr>
            <a:spLocks noGrp="1"/>
          </p:cNvSpPr>
          <p:nvPr>
            <p:ph idx="1"/>
          </p:nvPr>
        </p:nvSpPr>
        <p:spPr>
          <a:xfrm>
            <a:off x="804862" y="2807620"/>
            <a:ext cx="10515600" cy="2621630"/>
          </a:xfrm>
        </p:spPr>
        <p:txBody>
          <a:bodyPr>
            <a:normAutofit/>
          </a:bodyPr>
          <a:lstStyle/>
          <a:p>
            <a:pPr marL="0" indent="0">
              <a:buNone/>
            </a:pPr>
            <a:r>
              <a:rPr lang="vi-VN" sz="3600" dirty="0">
                <a:latin typeface="Bradley Hand" pitchFamily="2" charset="77"/>
                <a:hlinkClick r:id="rId3" tooltip="Share Verse"/>
              </a:rPr>
              <a:t>14</a:t>
            </a:r>
            <a:r>
              <a:rPr lang="vi-VN" sz="3600" dirty="0">
                <a:latin typeface="Bradley Hand" pitchFamily="2" charset="77"/>
              </a:rPr>
              <a:t> Thân cũng chẳng phải có một chi thể, bèn là nhiều chi thể</a:t>
            </a:r>
            <a:endParaRPr lang="vi-VN" altLang="en-US" sz="3600" dirty="0">
              <a:latin typeface="Bradley Hand" pitchFamily="2" charset="77"/>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17857885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45DEEED-BE3A-4307-800A-45F555B51C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5C73706-35AD-4797-B796-D806B8FE5A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006297" cy="6858000"/>
          </a:xfrm>
          <a:custGeom>
            <a:avLst/>
            <a:gdLst>
              <a:gd name="connsiteX0" fmla="*/ 5006297 w 5006297"/>
              <a:gd name="connsiteY0" fmla="*/ 0 h 6858000"/>
              <a:gd name="connsiteX1" fmla="*/ 1229608 w 5006297"/>
              <a:gd name="connsiteY1" fmla="*/ 0 h 6858000"/>
              <a:gd name="connsiteX2" fmla="*/ 1128285 w 5006297"/>
              <a:gd name="connsiteY2" fmla="*/ 156518 h 6858000"/>
              <a:gd name="connsiteX3" fmla="*/ 768782 w 5006297"/>
              <a:gd name="connsiteY3" fmla="*/ 825746 h 6858000"/>
              <a:gd name="connsiteX4" fmla="*/ 743290 w 5006297"/>
              <a:gd name="connsiteY4" fmla="*/ 860183 h 6858000"/>
              <a:gd name="connsiteX5" fmla="*/ 787138 w 5006297"/>
              <a:gd name="connsiteY5" fmla="*/ 756243 h 6858000"/>
              <a:gd name="connsiteX6" fmla="*/ 980544 w 5006297"/>
              <a:gd name="connsiteY6" fmla="*/ 339016 h 6858000"/>
              <a:gd name="connsiteX7" fmla="*/ 1161966 w 5006297"/>
              <a:gd name="connsiteY7" fmla="*/ 0 h 6858000"/>
              <a:gd name="connsiteX8" fmla="*/ 1104491 w 5006297"/>
              <a:gd name="connsiteY8" fmla="*/ 0 h 6858000"/>
              <a:gd name="connsiteX9" fmla="*/ 993044 w 5006297"/>
              <a:gd name="connsiteY9" fmla="*/ 204247 h 6858000"/>
              <a:gd name="connsiteX10" fmla="*/ 494731 w 5006297"/>
              <a:gd name="connsiteY10" fmla="*/ 1375322 h 6858000"/>
              <a:gd name="connsiteX11" fmla="*/ 46559 w 5006297"/>
              <a:gd name="connsiteY11" fmla="*/ 3329787 h 6858000"/>
              <a:gd name="connsiteX12" fmla="*/ 12272 w 5006297"/>
              <a:gd name="connsiteY12" fmla="*/ 4352595 h 6858000"/>
              <a:gd name="connsiteX13" fmla="*/ 171094 w 5006297"/>
              <a:gd name="connsiteY13" fmla="*/ 5544543 h 6858000"/>
              <a:gd name="connsiteX14" fmla="*/ 538125 w 5006297"/>
              <a:gd name="connsiteY14" fmla="*/ 6816123 h 6858000"/>
              <a:gd name="connsiteX15" fmla="*/ 555724 w 5006297"/>
              <a:gd name="connsiteY15" fmla="*/ 6858000 h 6858000"/>
              <a:gd name="connsiteX16" fmla="*/ 608303 w 5006297"/>
              <a:gd name="connsiteY16" fmla="*/ 6858000 h 6858000"/>
              <a:gd name="connsiteX17" fmla="*/ 596366 w 5006297"/>
              <a:gd name="connsiteY17" fmla="*/ 6829337 h 6858000"/>
              <a:gd name="connsiteX18" fmla="*/ 364843 w 5006297"/>
              <a:gd name="connsiteY18" fmla="*/ 6132604 h 6858000"/>
              <a:gd name="connsiteX19" fmla="*/ 213412 w 5006297"/>
              <a:gd name="connsiteY19" fmla="*/ 5505676 h 6858000"/>
              <a:gd name="connsiteX20" fmla="*/ 211628 w 5006297"/>
              <a:gd name="connsiteY20" fmla="*/ 5472254 h 6858000"/>
              <a:gd name="connsiteX21" fmla="*/ 311945 w 5006297"/>
              <a:gd name="connsiteY21" fmla="*/ 5821167 h 6858000"/>
              <a:gd name="connsiteX22" fmla="*/ 623960 w 5006297"/>
              <a:gd name="connsiteY22" fmla="*/ 6658826 h 6858000"/>
              <a:gd name="connsiteX23" fmla="*/ 717350 w 5006297"/>
              <a:gd name="connsiteY23" fmla="*/ 6858000 h 6858000"/>
              <a:gd name="connsiteX24" fmla="*/ 5006297 w 5006297"/>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006297" h="6858000">
                <a:moveTo>
                  <a:pt x="5006297" y="0"/>
                </a:moveTo>
                <a:lnTo>
                  <a:pt x="1229608" y="0"/>
                </a:lnTo>
                <a:lnTo>
                  <a:pt x="1128285" y="156518"/>
                </a:lnTo>
                <a:cubicBezTo>
                  <a:pt x="996915" y="372642"/>
                  <a:pt x="877575" y="596029"/>
                  <a:pt x="768782" y="825746"/>
                </a:cubicBezTo>
                <a:cubicBezTo>
                  <a:pt x="763429" y="839224"/>
                  <a:pt x="754646" y="851089"/>
                  <a:pt x="743290" y="860183"/>
                </a:cubicBezTo>
                <a:cubicBezTo>
                  <a:pt x="757948" y="825621"/>
                  <a:pt x="772224" y="790805"/>
                  <a:pt x="787138" y="756243"/>
                </a:cubicBezTo>
                <a:cubicBezTo>
                  <a:pt x="848067" y="615114"/>
                  <a:pt x="912406" y="475964"/>
                  <a:pt x="980544" y="339016"/>
                </a:cubicBezTo>
                <a:lnTo>
                  <a:pt x="1161966" y="0"/>
                </a:lnTo>
                <a:lnTo>
                  <a:pt x="1104491" y="0"/>
                </a:lnTo>
                <a:lnTo>
                  <a:pt x="993044" y="204247"/>
                </a:lnTo>
                <a:cubicBezTo>
                  <a:pt x="798291" y="579761"/>
                  <a:pt x="634561" y="971401"/>
                  <a:pt x="494731" y="1375322"/>
                </a:cubicBezTo>
                <a:cubicBezTo>
                  <a:pt x="277072" y="2009491"/>
                  <a:pt x="126862" y="2664550"/>
                  <a:pt x="46559" y="3329787"/>
                </a:cubicBezTo>
                <a:cubicBezTo>
                  <a:pt x="4496" y="3670216"/>
                  <a:pt x="-14242" y="4010141"/>
                  <a:pt x="12272" y="4352595"/>
                </a:cubicBezTo>
                <a:cubicBezTo>
                  <a:pt x="43627" y="4752907"/>
                  <a:pt x="90918" y="5150814"/>
                  <a:pt x="171094" y="5544543"/>
                </a:cubicBezTo>
                <a:cubicBezTo>
                  <a:pt x="259524" y="5979227"/>
                  <a:pt x="379573" y="6403657"/>
                  <a:pt x="538125" y="6816123"/>
                </a:cubicBezTo>
                <a:lnTo>
                  <a:pt x="555724" y="6858000"/>
                </a:lnTo>
                <a:lnTo>
                  <a:pt x="608303" y="6858000"/>
                </a:lnTo>
                <a:lnTo>
                  <a:pt x="596366" y="6829337"/>
                </a:lnTo>
                <a:cubicBezTo>
                  <a:pt x="508696" y="6602484"/>
                  <a:pt x="431985" y="6369981"/>
                  <a:pt x="364843" y="6132604"/>
                </a:cubicBezTo>
                <a:cubicBezTo>
                  <a:pt x="306463" y="5925865"/>
                  <a:pt x="263378" y="5714822"/>
                  <a:pt x="213412" y="5505676"/>
                </a:cubicBezTo>
                <a:cubicBezTo>
                  <a:pt x="212231" y="5494574"/>
                  <a:pt x="211637" y="5483421"/>
                  <a:pt x="211628" y="5472254"/>
                </a:cubicBezTo>
                <a:cubicBezTo>
                  <a:pt x="248210" y="5599108"/>
                  <a:pt x="277401" y="5710897"/>
                  <a:pt x="311945" y="5821167"/>
                </a:cubicBezTo>
                <a:cubicBezTo>
                  <a:pt x="401999" y="6108329"/>
                  <a:pt x="505868" y="6387643"/>
                  <a:pt x="623960" y="6658826"/>
                </a:cubicBezTo>
                <a:lnTo>
                  <a:pt x="717350" y="6858000"/>
                </a:lnTo>
                <a:lnTo>
                  <a:pt x="5006297" y="6858000"/>
                </a:lnTo>
                <a:close/>
              </a:path>
            </a:pathLst>
          </a:custGeom>
          <a:solidFill>
            <a:srgbClr val="45B19E"/>
          </a:solidFill>
          <a:ln w="685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3BEF350-0E37-7241-B1DD-E4A62D2A1A80}"/>
              </a:ext>
            </a:extLst>
          </p:cNvPr>
          <p:cNvSpPr>
            <a:spLocks noGrp="1"/>
          </p:cNvSpPr>
          <p:nvPr>
            <p:ph type="title"/>
          </p:nvPr>
        </p:nvSpPr>
        <p:spPr>
          <a:xfrm>
            <a:off x="841248" y="644652"/>
            <a:ext cx="3182112" cy="5568696"/>
          </a:xfrm>
        </p:spPr>
        <p:txBody>
          <a:bodyPr>
            <a:normAutofit/>
          </a:bodyPr>
          <a:lstStyle/>
          <a:p>
            <a:r>
              <a:rPr lang="en-US" sz="6600" dirty="0">
                <a:solidFill>
                  <a:srgbClr val="FFFFFF"/>
                </a:solidFill>
                <a:latin typeface="Bradley Hand" pitchFamily="2" charset="77"/>
              </a:rPr>
              <a:t>5. </a:t>
            </a:r>
            <a:r>
              <a:rPr lang="en-US" sz="6600" dirty="0" err="1">
                <a:solidFill>
                  <a:srgbClr val="FFFFFF"/>
                </a:solidFill>
                <a:latin typeface="Bradley Hand" pitchFamily="2" charset="77"/>
              </a:rPr>
              <a:t>Sự</a:t>
            </a:r>
            <a:r>
              <a:rPr lang="en-US" sz="6600" dirty="0">
                <a:solidFill>
                  <a:srgbClr val="FFFFFF"/>
                </a:solidFill>
                <a:latin typeface="Bradley Hand" pitchFamily="2" charset="77"/>
              </a:rPr>
              <a:t> </a:t>
            </a:r>
            <a:r>
              <a:rPr lang="en-US" sz="6600" dirty="0" err="1">
                <a:solidFill>
                  <a:srgbClr val="FFFFFF"/>
                </a:solidFill>
                <a:latin typeface="Bradley Hand" pitchFamily="2" charset="77"/>
              </a:rPr>
              <a:t>khác</a:t>
            </a:r>
            <a:r>
              <a:rPr lang="en-US" sz="6600" dirty="0">
                <a:solidFill>
                  <a:srgbClr val="FFFFFF"/>
                </a:solidFill>
                <a:latin typeface="Bradley Hand" pitchFamily="2" charset="77"/>
              </a:rPr>
              <a:t> </a:t>
            </a:r>
            <a:r>
              <a:rPr lang="en-US" sz="6600" dirty="0" err="1">
                <a:solidFill>
                  <a:srgbClr val="FFFFFF"/>
                </a:solidFill>
                <a:latin typeface="Bradley Hand" pitchFamily="2" charset="77"/>
              </a:rPr>
              <a:t>biệt</a:t>
            </a:r>
            <a:endParaRPr lang="en-US" sz="6600" dirty="0">
              <a:solidFill>
                <a:srgbClr val="FFFFFF"/>
              </a:solidFill>
              <a:latin typeface="Bradley Hand" pitchFamily="2" charset="77"/>
            </a:endParaRPr>
          </a:p>
        </p:txBody>
      </p:sp>
      <p:sp>
        <p:nvSpPr>
          <p:cNvPr id="3" name="Content Placeholder 2">
            <a:extLst>
              <a:ext uri="{FF2B5EF4-FFF2-40B4-BE49-F238E27FC236}">
                <a16:creationId xmlns:a16="http://schemas.microsoft.com/office/drawing/2014/main" id="{3A1BA086-DD45-3D49-A5EC-A1EB5141FA8E}"/>
              </a:ext>
            </a:extLst>
          </p:cNvPr>
          <p:cNvSpPr>
            <a:spLocks noGrp="1"/>
          </p:cNvSpPr>
          <p:nvPr>
            <p:ph idx="1"/>
          </p:nvPr>
        </p:nvSpPr>
        <p:spPr>
          <a:xfrm>
            <a:off x="5272088" y="457202"/>
            <a:ext cx="6415087" cy="6243636"/>
          </a:xfrm>
        </p:spPr>
        <p:txBody>
          <a:bodyPr anchor="ctr">
            <a:normAutofit/>
          </a:bodyPr>
          <a:lstStyle/>
          <a:p>
            <a:pPr marL="0" indent="0">
              <a:buNone/>
            </a:pPr>
            <a:r>
              <a:rPr lang="vi-VN" sz="3200" dirty="0">
                <a:solidFill>
                  <a:srgbClr val="00B050"/>
                </a:solidFill>
                <a:latin typeface="Bradley Hand" pitchFamily="2" charset="77"/>
              </a:rPr>
              <a:t>15</a:t>
            </a:r>
            <a:r>
              <a:rPr lang="vi-VN" sz="3200" dirty="0">
                <a:latin typeface="Bradley Hand" pitchFamily="2" charset="77"/>
              </a:rPr>
              <a:t> Nếu chơn rằng: vì ta chẳng phải là tay, nên ta không thuộc về thân, thì chẳng phải bởi đó chơn không có phần trong thân. </a:t>
            </a:r>
            <a:r>
              <a:rPr lang="vi-VN" sz="3200" dirty="0">
                <a:latin typeface="Bradley Hand" pitchFamily="2" charset="77"/>
                <a:hlinkClick r:id="rId3" tooltip="Share Verse"/>
              </a:rPr>
              <a:t>16</a:t>
            </a:r>
            <a:r>
              <a:rPr lang="vi-VN" sz="3200" dirty="0">
                <a:latin typeface="Bradley Hand" pitchFamily="2" charset="77"/>
              </a:rPr>
              <a:t> Và nếu tai rằng: Vì ta chẳng phải là mắt, nên ta không thuộc về thân, thì tai chẳng phải bởi đó không có phần trong thân. </a:t>
            </a:r>
            <a:r>
              <a:rPr lang="vi-VN" sz="3200" dirty="0">
                <a:latin typeface="Bradley Hand" pitchFamily="2" charset="77"/>
                <a:hlinkClick r:id="rId4" tooltip="Share Verse"/>
              </a:rPr>
              <a:t>17</a:t>
            </a:r>
            <a:r>
              <a:rPr lang="vi-VN" sz="3200" dirty="0">
                <a:latin typeface="Bradley Hand" pitchFamily="2" charset="77"/>
              </a:rPr>
              <a:t> Ví bằng cả thân đều là mắt, thì sự nghe ở đâu? Nếu cả thân đều là tai, thì sự ngửi ở đâu? </a:t>
            </a:r>
            <a:endParaRPr lang="vi-VN" altLang="en-US" sz="3200" dirty="0">
              <a:latin typeface="Bradley Hand" pitchFamily="2" charset="77"/>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18111386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45DEEED-BE3A-4307-800A-45F555B51C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5C73706-35AD-4797-B796-D806B8FE5A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006297" cy="6858000"/>
          </a:xfrm>
          <a:custGeom>
            <a:avLst/>
            <a:gdLst>
              <a:gd name="connsiteX0" fmla="*/ 5006297 w 5006297"/>
              <a:gd name="connsiteY0" fmla="*/ 0 h 6858000"/>
              <a:gd name="connsiteX1" fmla="*/ 1229608 w 5006297"/>
              <a:gd name="connsiteY1" fmla="*/ 0 h 6858000"/>
              <a:gd name="connsiteX2" fmla="*/ 1128285 w 5006297"/>
              <a:gd name="connsiteY2" fmla="*/ 156518 h 6858000"/>
              <a:gd name="connsiteX3" fmla="*/ 768782 w 5006297"/>
              <a:gd name="connsiteY3" fmla="*/ 825746 h 6858000"/>
              <a:gd name="connsiteX4" fmla="*/ 743290 w 5006297"/>
              <a:gd name="connsiteY4" fmla="*/ 860183 h 6858000"/>
              <a:gd name="connsiteX5" fmla="*/ 787138 w 5006297"/>
              <a:gd name="connsiteY5" fmla="*/ 756243 h 6858000"/>
              <a:gd name="connsiteX6" fmla="*/ 980544 w 5006297"/>
              <a:gd name="connsiteY6" fmla="*/ 339016 h 6858000"/>
              <a:gd name="connsiteX7" fmla="*/ 1161966 w 5006297"/>
              <a:gd name="connsiteY7" fmla="*/ 0 h 6858000"/>
              <a:gd name="connsiteX8" fmla="*/ 1104491 w 5006297"/>
              <a:gd name="connsiteY8" fmla="*/ 0 h 6858000"/>
              <a:gd name="connsiteX9" fmla="*/ 993044 w 5006297"/>
              <a:gd name="connsiteY9" fmla="*/ 204247 h 6858000"/>
              <a:gd name="connsiteX10" fmla="*/ 494731 w 5006297"/>
              <a:gd name="connsiteY10" fmla="*/ 1375322 h 6858000"/>
              <a:gd name="connsiteX11" fmla="*/ 46559 w 5006297"/>
              <a:gd name="connsiteY11" fmla="*/ 3329787 h 6858000"/>
              <a:gd name="connsiteX12" fmla="*/ 12272 w 5006297"/>
              <a:gd name="connsiteY12" fmla="*/ 4352595 h 6858000"/>
              <a:gd name="connsiteX13" fmla="*/ 171094 w 5006297"/>
              <a:gd name="connsiteY13" fmla="*/ 5544543 h 6858000"/>
              <a:gd name="connsiteX14" fmla="*/ 538125 w 5006297"/>
              <a:gd name="connsiteY14" fmla="*/ 6816123 h 6858000"/>
              <a:gd name="connsiteX15" fmla="*/ 555724 w 5006297"/>
              <a:gd name="connsiteY15" fmla="*/ 6858000 h 6858000"/>
              <a:gd name="connsiteX16" fmla="*/ 608303 w 5006297"/>
              <a:gd name="connsiteY16" fmla="*/ 6858000 h 6858000"/>
              <a:gd name="connsiteX17" fmla="*/ 596366 w 5006297"/>
              <a:gd name="connsiteY17" fmla="*/ 6829337 h 6858000"/>
              <a:gd name="connsiteX18" fmla="*/ 364843 w 5006297"/>
              <a:gd name="connsiteY18" fmla="*/ 6132604 h 6858000"/>
              <a:gd name="connsiteX19" fmla="*/ 213412 w 5006297"/>
              <a:gd name="connsiteY19" fmla="*/ 5505676 h 6858000"/>
              <a:gd name="connsiteX20" fmla="*/ 211628 w 5006297"/>
              <a:gd name="connsiteY20" fmla="*/ 5472254 h 6858000"/>
              <a:gd name="connsiteX21" fmla="*/ 311945 w 5006297"/>
              <a:gd name="connsiteY21" fmla="*/ 5821167 h 6858000"/>
              <a:gd name="connsiteX22" fmla="*/ 623960 w 5006297"/>
              <a:gd name="connsiteY22" fmla="*/ 6658826 h 6858000"/>
              <a:gd name="connsiteX23" fmla="*/ 717350 w 5006297"/>
              <a:gd name="connsiteY23" fmla="*/ 6858000 h 6858000"/>
              <a:gd name="connsiteX24" fmla="*/ 5006297 w 5006297"/>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006297" h="6858000">
                <a:moveTo>
                  <a:pt x="5006297" y="0"/>
                </a:moveTo>
                <a:lnTo>
                  <a:pt x="1229608" y="0"/>
                </a:lnTo>
                <a:lnTo>
                  <a:pt x="1128285" y="156518"/>
                </a:lnTo>
                <a:cubicBezTo>
                  <a:pt x="996915" y="372642"/>
                  <a:pt x="877575" y="596029"/>
                  <a:pt x="768782" y="825746"/>
                </a:cubicBezTo>
                <a:cubicBezTo>
                  <a:pt x="763429" y="839224"/>
                  <a:pt x="754646" y="851089"/>
                  <a:pt x="743290" y="860183"/>
                </a:cubicBezTo>
                <a:cubicBezTo>
                  <a:pt x="757948" y="825621"/>
                  <a:pt x="772224" y="790805"/>
                  <a:pt x="787138" y="756243"/>
                </a:cubicBezTo>
                <a:cubicBezTo>
                  <a:pt x="848067" y="615114"/>
                  <a:pt x="912406" y="475964"/>
                  <a:pt x="980544" y="339016"/>
                </a:cubicBezTo>
                <a:lnTo>
                  <a:pt x="1161966" y="0"/>
                </a:lnTo>
                <a:lnTo>
                  <a:pt x="1104491" y="0"/>
                </a:lnTo>
                <a:lnTo>
                  <a:pt x="993044" y="204247"/>
                </a:lnTo>
                <a:cubicBezTo>
                  <a:pt x="798291" y="579761"/>
                  <a:pt x="634561" y="971401"/>
                  <a:pt x="494731" y="1375322"/>
                </a:cubicBezTo>
                <a:cubicBezTo>
                  <a:pt x="277072" y="2009491"/>
                  <a:pt x="126862" y="2664550"/>
                  <a:pt x="46559" y="3329787"/>
                </a:cubicBezTo>
                <a:cubicBezTo>
                  <a:pt x="4496" y="3670216"/>
                  <a:pt x="-14242" y="4010141"/>
                  <a:pt x="12272" y="4352595"/>
                </a:cubicBezTo>
                <a:cubicBezTo>
                  <a:pt x="43627" y="4752907"/>
                  <a:pt x="90918" y="5150814"/>
                  <a:pt x="171094" y="5544543"/>
                </a:cubicBezTo>
                <a:cubicBezTo>
                  <a:pt x="259524" y="5979227"/>
                  <a:pt x="379573" y="6403657"/>
                  <a:pt x="538125" y="6816123"/>
                </a:cubicBezTo>
                <a:lnTo>
                  <a:pt x="555724" y="6858000"/>
                </a:lnTo>
                <a:lnTo>
                  <a:pt x="608303" y="6858000"/>
                </a:lnTo>
                <a:lnTo>
                  <a:pt x="596366" y="6829337"/>
                </a:lnTo>
                <a:cubicBezTo>
                  <a:pt x="508696" y="6602484"/>
                  <a:pt x="431985" y="6369981"/>
                  <a:pt x="364843" y="6132604"/>
                </a:cubicBezTo>
                <a:cubicBezTo>
                  <a:pt x="306463" y="5925865"/>
                  <a:pt x="263378" y="5714822"/>
                  <a:pt x="213412" y="5505676"/>
                </a:cubicBezTo>
                <a:cubicBezTo>
                  <a:pt x="212231" y="5494574"/>
                  <a:pt x="211637" y="5483421"/>
                  <a:pt x="211628" y="5472254"/>
                </a:cubicBezTo>
                <a:cubicBezTo>
                  <a:pt x="248210" y="5599108"/>
                  <a:pt x="277401" y="5710897"/>
                  <a:pt x="311945" y="5821167"/>
                </a:cubicBezTo>
                <a:cubicBezTo>
                  <a:pt x="401999" y="6108329"/>
                  <a:pt x="505868" y="6387643"/>
                  <a:pt x="623960" y="6658826"/>
                </a:cubicBezTo>
                <a:lnTo>
                  <a:pt x="717350" y="6858000"/>
                </a:lnTo>
                <a:lnTo>
                  <a:pt x="5006297" y="6858000"/>
                </a:lnTo>
                <a:close/>
              </a:path>
            </a:pathLst>
          </a:custGeom>
          <a:solidFill>
            <a:srgbClr val="45B19E"/>
          </a:solidFill>
          <a:ln w="685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41051210-83C1-8246-836C-3195F69BA7A7}"/>
              </a:ext>
            </a:extLst>
          </p:cNvPr>
          <p:cNvSpPr>
            <a:spLocks noGrp="1"/>
          </p:cNvSpPr>
          <p:nvPr>
            <p:ph type="title"/>
          </p:nvPr>
        </p:nvSpPr>
        <p:spPr>
          <a:xfrm>
            <a:off x="841248" y="644652"/>
            <a:ext cx="3182112" cy="5568696"/>
          </a:xfrm>
        </p:spPr>
        <p:txBody>
          <a:bodyPr>
            <a:normAutofit/>
          </a:bodyPr>
          <a:lstStyle/>
          <a:p>
            <a:r>
              <a:rPr lang="en-US" sz="6600" dirty="0">
                <a:solidFill>
                  <a:srgbClr val="FFFFFF"/>
                </a:solidFill>
                <a:latin typeface="Bradley Hand" pitchFamily="2" charset="77"/>
              </a:rPr>
              <a:t>6. </a:t>
            </a:r>
            <a:r>
              <a:rPr lang="en-US" sz="6600" dirty="0" err="1">
                <a:solidFill>
                  <a:srgbClr val="FFFFFF"/>
                </a:solidFill>
                <a:latin typeface="Bradley Hand" pitchFamily="2" charset="77"/>
              </a:rPr>
              <a:t>Sự</a:t>
            </a:r>
            <a:r>
              <a:rPr lang="en-US" sz="6600" dirty="0">
                <a:solidFill>
                  <a:srgbClr val="FFFFFF"/>
                </a:solidFill>
                <a:latin typeface="Bradley Hand" pitchFamily="2" charset="77"/>
              </a:rPr>
              <a:t> </a:t>
            </a:r>
            <a:r>
              <a:rPr lang="en-US" sz="6600" dirty="0" err="1">
                <a:solidFill>
                  <a:srgbClr val="FFFFFF"/>
                </a:solidFill>
                <a:latin typeface="Bradley Hand" pitchFamily="2" charset="77"/>
              </a:rPr>
              <a:t>cần</a:t>
            </a:r>
            <a:r>
              <a:rPr lang="en-US" sz="6600" dirty="0">
                <a:solidFill>
                  <a:srgbClr val="FFFFFF"/>
                </a:solidFill>
                <a:latin typeface="Bradley Hand" pitchFamily="2" charset="77"/>
              </a:rPr>
              <a:t> </a:t>
            </a:r>
            <a:r>
              <a:rPr lang="en-US" sz="6600" dirty="0" err="1">
                <a:solidFill>
                  <a:srgbClr val="FFFFFF"/>
                </a:solidFill>
                <a:latin typeface="Bradley Hand" pitchFamily="2" charset="77"/>
              </a:rPr>
              <a:t>thiết</a:t>
            </a:r>
            <a:endParaRPr lang="en-US" sz="6600" dirty="0">
              <a:solidFill>
                <a:srgbClr val="FFFFFF"/>
              </a:solidFill>
              <a:latin typeface="Bradley Hand" pitchFamily="2" charset="77"/>
            </a:endParaRPr>
          </a:p>
        </p:txBody>
      </p:sp>
      <p:sp>
        <p:nvSpPr>
          <p:cNvPr id="3" name="Content Placeholder 2">
            <a:extLst>
              <a:ext uri="{FF2B5EF4-FFF2-40B4-BE49-F238E27FC236}">
                <a16:creationId xmlns:a16="http://schemas.microsoft.com/office/drawing/2014/main" id="{1F688656-CB58-2843-9690-541935F16F9B}"/>
              </a:ext>
            </a:extLst>
          </p:cNvPr>
          <p:cNvSpPr>
            <a:spLocks noGrp="1"/>
          </p:cNvSpPr>
          <p:nvPr>
            <p:ph idx="1"/>
          </p:nvPr>
        </p:nvSpPr>
        <p:spPr>
          <a:xfrm>
            <a:off x="5494350" y="644652"/>
            <a:ext cx="6164250" cy="6056186"/>
          </a:xfrm>
        </p:spPr>
        <p:txBody>
          <a:bodyPr anchor="ctr">
            <a:normAutofit/>
          </a:bodyPr>
          <a:lstStyle/>
          <a:p>
            <a:pPr marL="0" indent="0">
              <a:buNone/>
            </a:pPr>
            <a:r>
              <a:rPr lang="vi-VN" dirty="0">
                <a:latin typeface="Bradley Hand" pitchFamily="2" charset="77"/>
                <a:hlinkClick r:id="rId3" tooltip="Share Verse"/>
              </a:rPr>
              <a:t>18</a:t>
            </a:r>
            <a:r>
              <a:rPr lang="vi-VN" dirty="0">
                <a:latin typeface="Bradley Hand" pitchFamily="2" charset="77"/>
              </a:rPr>
              <a:t> Nhưng bây giờ, Đức Chúa Trời đã sắp đặt các chi thể của thân chúng ta, ban cho mỗi một chi thể cái địa vị theo ý Ngài lấy làm tốt mà chỉ định. </a:t>
            </a:r>
            <a:r>
              <a:rPr lang="vi-VN" dirty="0">
                <a:latin typeface="Bradley Hand" pitchFamily="2" charset="77"/>
                <a:hlinkClick r:id="rId4" tooltip="Share Verse"/>
              </a:rPr>
              <a:t>19</a:t>
            </a:r>
            <a:r>
              <a:rPr lang="vi-VN" dirty="0">
                <a:latin typeface="Bradley Hand" pitchFamily="2" charset="77"/>
              </a:rPr>
              <a:t> Nếu chỉ có một chi thể mà thôi, thì cái thân ở đâu? </a:t>
            </a:r>
            <a:r>
              <a:rPr lang="vi-VN" dirty="0">
                <a:latin typeface="Bradley Hand" pitchFamily="2" charset="77"/>
                <a:hlinkClick r:id="rId5" tooltip="Share Verse"/>
              </a:rPr>
              <a:t>20</a:t>
            </a:r>
            <a:r>
              <a:rPr lang="vi-VN" dirty="0">
                <a:latin typeface="Bradley Hand" pitchFamily="2" charset="77"/>
              </a:rPr>
              <a:t> vậy, có nhiều chi thể, song chỉ có một thân. </a:t>
            </a:r>
            <a:r>
              <a:rPr lang="vi-VN" dirty="0">
                <a:latin typeface="Bradley Hand" pitchFamily="2" charset="77"/>
                <a:hlinkClick r:id="rId6" tooltip="Share Verse"/>
              </a:rPr>
              <a:t>21</a:t>
            </a:r>
            <a:r>
              <a:rPr lang="vi-VN" dirty="0">
                <a:latin typeface="Bradley Hand" pitchFamily="2" charset="77"/>
              </a:rPr>
              <a:t> Mắt không được nói với bàn tay rằng: Ta chẳng cần đến mầy; đầu cũng chẳng được nói với chơn rằng: Ta chẳng cần đến bay.</a:t>
            </a:r>
            <a:endParaRPr lang="en-US" sz="4000" dirty="0">
              <a:latin typeface="Bradley Hand" pitchFamily="2" charset="77"/>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92989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45DEEED-BE3A-4307-800A-45F555B51C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5C73706-35AD-4797-B796-D806B8FE5A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006297" cy="6858000"/>
          </a:xfrm>
          <a:custGeom>
            <a:avLst/>
            <a:gdLst>
              <a:gd name="connsiteX0" fmla="*/ 5006297 w 5006297"/>
              <a:gd name="connsiteY0" fmla="*/ 0 h 6858000"/>
              <a:gd name="connsiteX1" fmla="*/ 1229608 w 5006297"/>
              <a:gd name="connsiteY1" fmla="*/ 0 h 6858000"/>
              <a:gd name="connsiteX2" fmla="*/ 1128285 w 5006297"/>
              <a:gd name="connsiteY2" fmla="*/ 156518 h 6858000"/>
              <a:gd name="connsiteX3" fmla="*/ 768782 w 5006297"/>
              <a:gd name="connsiteY3" fmla="*/ 825746 h 6858000"/>
              <a:gd name="connsiteX4" fmla="*/ 743290 w 5006297"/>
              <a:gd name="connsiteY4" fmla="*/ 860183 h 6858000"/>
              <a:gd name="connsiteX5" fmla="*/ 787138 w 5006297"/>
              <a:gd name="connsiteY5" fmla="*/ 756243 h 6858000"/>
              <a:gd name="connsiteX6" fmla="*/ 980544 w 5006297"/>
              <a:gd name="connsiteY6" fmla="*/ 339016 h 6858000"/>
              <a:gd name="connsiteX7" fmla="*/ 1161966 w 5006297"/>
              <a:gd name="connsiteY7" fmla="*/ 0 h 6858000"/>
              <a:gd name="connsiteX8" fmla="*/ 1104491 w 5006297"/>
              <a:gd name="connsiteY8" fmla="*/ 0 h 6858000"/>
              <a:gd name="connsiteX9" fmla="*/ 993044 w 5006297"/>
              <a:gd name="connsiteY9" fmla="*/ 204247 h 6858000"/>
              <a:gd name="connsiteX10" fmla="*/ 494731 w 5006297"/>
              <a:gd name="connsiteY10" fmla="*/ 1375322 h 6858000"/>
              <a:gd name="connsiteX11" fmla="*/ 46559 w 5006297"/>
              <a:gd name="connsiteY11" fmla="*/ 3329787 h 6858000"/>
              <a:gd name="connsiteX12" fmla="*/ 12272 w 5006297"/>
              <a:gd name="connsiteY12" fmla="*/ 4352595 h 6858000"/>
              <a:gd name="connsiteX13" fmla="*/ 171094 w 5006297"/>
              <a:gd name="connsiteY13" fmla="*/ 5544543 h 6858000"/>
              <a:gd name="connsiteX14" fmla="*/ 538125 w 5006297"/>
              <a:gd name="connsiteY14" fmla="*/ 6816123 h 6858000"/>
              <a:gd name="connsiteX15" fmla="*/ 555724 w 5006297"/>
              <a:gd name="connsiteY15" fmla="*/ 6858000 h 6858000"/>
              <a:gd name="connsiteX16" fmla="*/ 608303 w 5006297"/>
              <a:gd name="connsiteY16" fmla="*/ 6858000 h 6858000"/>
              <a:gd name="connsiteX17" fmla="*/ 596366 w 5006297"/>
              <a:gd name="connsiteY17" fmla="*/ 6829337 h 6858000"/>
              <a:gd name="connsiteX18" fmla="*/ 364843 w 5006297"/>
              <a:gd name="connsiteY18" fmla="*/ 6132604 h 6858000"/>
              <a:gd name="connsiteX19" fmla="*/ 213412 w 5006297"/>
              <a:gd name="connsiteY19" fmla="*/ 5505676 h 6858000"/>
              <a:gd name="connsiteX20" fmla="*/ 211628 w 5006297"/>
              <a:gd name="connsiteY20" fmla="*/ 5472254 h 6858000"/>
              <a:gd name="connsiteX21" fmla="*/ 311945 w 5006297"/>
              <a:gd name="connsiteY21" fmla="*/ 5821167 h 6858000"/>
              <a:gd name="connsiteX22" fmla="*/ 623960 w 5006297"/>
              <a:gd name="connsiteY22" fmla="*/ 6658826 h 6858000"/>
              <a:gd name="connsiteX23" fmla="*/ 717350 w 5006297"/>
              <a:gd name="connsiteY23" fmla="*/ 6858000 h 6858000"/>
              <a:gd name="connsiteX24" fmla="*/ 5006297 w 5006297"/>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006297" h="6858000">
                <a:moveTo>
                  <a:pt x="5006297" y="0"/>
                </a:moveTo>
                <a:lnTo>
                  <a:pt x="1229608" y="0"/>
                </a:lnTo>
                <a:lnTo>
                  <a:pt x="1128285" y="156518"/>
                </a:lnTo>
                <a:cubicBezTo>
                  <a:pt x="996915" y="372642"/>
                  <a:pt x="877575" y="596029"/>
                  <a:pt x="768782" y="825746"/>
                </a:cubicBezTo>
                <a:cubicBezTo>
                  <a:pt x="763429" y="839224"/>
                  <a:pt x="754646" y="851089"/>
                  <a:pt x="743290" y="860183"/>
                </a:cubicBezTo>
                <a:cubicBezTo>
                  <a:pt x="757948" y="825621"/>
                  <a:pt x="772224" y="790805"/>
                  <a:pt x="787138" y="756243"/>
                </a:cubicBezTo>
                <a:cubicBezTo>
                  <a:pt x="848067" y="615114"/>
                  <a:pt x="912406" y="475964"/>
                  <a:pt x="980544" y="339016"/>
                </a:cubicBezTo>
                <a:lnTo>
                  <a:pt x="1161966" y="0"/>
                </a:lnTo>
                <a:lnTo>
                  <a:pt x="1104491" y="0"/>
                </a:lnTo>
                <a:lnTo>
                  <a:pt x="993044" y="204247"/>
                </a:lnTo>
                <a:cubicBezTo>
                  <a:pt x="798291" y="579761"/>
                  <a:pt x="634561" y="971401"/>
                  <a:pt x="494731" y="1375322"/>
                </a:cubicBezTo>
                <a:cubicBezTo>
                  <a:pt x="277072" y="2009491"/>
                  <a:pt x="126862" y="2664550"/>
                  <a:pt x="46559" y="3329787"/>
                </a:cubicBezTo>
                <a:cubicBezTo>
                  <a:pt x="4496" y="3670216"/>
                  <a:pt x="-14242" y="4010141"/>
                  <a:pt x="12272" y="4352595"/>
                </a:cubicBezTo>
                <a:cubicBezTo>
                  <a:pt x="43627" y="4752907"/>
                  <a:pt x="90918" y="5150814"/>
                  <a:pt x="171094" y="5544543"/>
                </a:cubicBezTo>
                <a:cubicBezTo>
                  <a:pt x="259524" y="5979227"/>
                  <a:pt x="379573" y="6403657"/>
                  <a:pt x="538125" y="6816123"/>
                </a:cubicBezTo>
                <a:lnTo>
                  <a:pt x="555724" y="6858000"/>
                </a:lnTo>
                <a:lnTo>
                  <a:pt x="608303" y="6858000"/>
                </a:lnTo>
                <a:lnTo>
                  <a:pt x="596366" y="6829337"/>
                </a:lnTo>
                <a:cubicBezTo>
                  <a:pt x="508696" y="6602484"/>
                  <a:pt x="431985" y="6369981"/>
                  <a:pt x="364843" y="6132604"/>
                </a:cubicBezTo>
                <a:cubicBezTo>
                  <a:pt x="306463" y="5925865"/>
                  <a:pt x="263378" y="5714822"/>
                  <a:pt x="213412" y="5505676"/>
                </a:cubicBezTo>
                <a:cubicBezTo>
                  <a:pt x="212231" y="5494574"/>
                  <a:pt x="211637" y="5483421"/>
                  <a:pt x="211628" y="5472254"/>
                </a:cubicBezTo>
                <a:cubicBezTo>
                  <a:pt x="248210" y="5599108"/>
                  <a:pt x="277401" y="5710897"/>
                  <a:pt x="311945" y="5821167"/>
                </a:cubicBezTo>
                <a:cubicBezTo>
                  <a:pt x="401999" y="6108329"/>
                  <a:pt x="505868" y="6387643"/>
                  <a:pt x="623960" y="6658826"/>
                </a:cubicBezTo>
                <a:lnTo>
                  <a:pt x="717350" y="6858000"/>
                </a:lnTo>
                <a:lnTo>
                  <a:pt x="5006297" y="6858000"/>
                </a:lnTo>
                <a:close/>
              </a:path>
            </a:pathLst>
          </a:custGeom>
          <a:solidFill>
            <a:srgbClr val="45B19E"/>
          </a:solidFill>
          <a:ln w="685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41051210-83C1-8246-836C-3195F69BA7A7}"/>
              </a:ext>
            </a:extLst>
          </p:cNvPr>
          <p:cNvSpPr>
            <a:spLocks noGrp="1"/>
          </p:cNvSpPr>
          <p:nvPr>
            <p:ph type="title"/>
          </p:nvPr>
        </p:nvSpPr>
        <p:spPr>
          <a:xfrm>
            <a:off x="841248" y="644652"/>
            <a:ext cx="3182112" cy="5568696"/>
          </a:xfrm>
        </p:spPr>
        <p:txBody>
          <a:bodyPr>
            <a:normAutofit/>
          </a:bodyPr>
          <a:lstStyle/>
          <a:p>
            <a:r>
              <a:rPr lang="en-US" sz="6600" dirty="0">
                <a:solidFill>
                  <a:srgbClr val="FFFFFF"/>
                </a:solidFill>
                <a:latin typeface="Bradley Hand" pitchFamily="2" charset="77"/>
              </a:rPr>
              <a:t>7. </a:t>
            </a:r>
            <a:r>
              <a:rPr lang="en-US" sz="6600" dirty="0" err="1">
                <a:solidFill>
                  <a:srgbClr val="FFFFFF"/>
                </a:solidFill>
                <a:latin typeface="Bradley Hand" pitchFamily="2" charset="77"/>
              </a:rPr>
              <a:t>Sự</a:t>
            </a:r>
            <a:r>
              <a:rPr lang="en-US" sz="6600" dirty="0">
                <a:solidFill>
                  <a:srgbClr val="FFFFFF"/>
                </a:solidFill>
                <a:latin typeface="Bradley Hand" pitchFamily="2" charset="77"/>
              </a:rPr>
              <a:t> </a:t>
            </a:r>
            <a:r>
              <a:rPr lang="en-US" sz="6600" dirty="0" err="1">
                <a:solidFill>
                  <a:srgbClr val="FFFFFF"/>
                </a:solidFill>
                <a:latin typeface="Bradley Hand" pitchFamily="2" charset="77"/>
              </a:rPr>
              <a:t>bổ</a:t>
            </a:r>
            <a:r>
              <a:rPr lang="en-US" sz="6600" dirty="0">
                <a:solidFill>
                  <a:srgbClr val="FFFFFF"/>
                </a:solidFill>
                <a:latin typeface="Bradley Hand" pitchFamily="2" charset="77"/>
              </a:rPr>
              <a:t> sung</a:t>
            </a:r>
          </a:p>
        </p:txBody>
      </p:sp>
      <p:sp>
        <p:nvSpPr>
          <p:cNvPr id="3" name="Content Placeholder 2">
            <a:extLst>
              <a:ext uri="{FF2B5EF4-FFF2-40B4-BE49-F238E27FC236}">
                <a16:creationId xmlns:a16="http://schemas.microsoft.com/office/drawing/2014/main" id="{1F688656-CB58-2843-9690-541935F16F9B}"/>
              </a:ext>
            </a:extLst>
          </p:cNvPr>
          <p:cNvSpPr>
            <a:spLocks noGrp="1"/>
          </p:cNvSpPr>
          <p:nvPr>
            <p:ph idx="1"/>
          </p:nvPr>
        </p:nvSpPr>
        <p:spPr>
          <a:xfrm>
            <a:off x="5494350" y="644652"/>
            <a:ext cx="6164250" cy="6056186"/>
          </a:xfrm>
        </p:spPr>
        <p:txBody>
          <a:bodyPr anchor="ctr">
            <a:normAutofit/>
          </a:bodyPr>
          <a:lstStyle/>
          <a:p>
            <a:pPr marL="0" indent="0">
              <a:buNone/>
            </a:pPr>
            <a:r>
              <a:rPr lang="vi-VN" sz="3600" dirty="0">
                <a:solidFill>
                  <a:srgbClr val="00B050"/>
                </a:solidFill>
                <a:latin typeface="Bradley Hand" pitchFamily="2" charset="77"/>
              </a:rPr>
              <a:t>22</a:t>
            </a:r>
            <a:r>
              <a:rPr lang="vi-VN" sz="3600" dirty="0">
                <a:latin typeface="Bradley Hand" pitchFamily="2" charset="77"/>
              </a:rPr>
              <a:t> Trái lại, các chi thể của thân xem ra rất yếu đuối lại là cần dùng. </a:t>
            </a:r>
            <a:endParaRPr lang="en-US" sz="3600" dirty="0">
              <a:latin typeface="Bradley Hand" pitchFamily="2" charset="77"/>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81856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45DEEED-BE3A-4307-800A-45F555B51C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5C73706-35AD-4797-B796-D806B8FE5A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006297" cy="6858000"/>
          </a:xfrm>
          <a:custGeom>
            <a:avLst/>
            <a:gdLst>
              <a:gd name="connsiteX0" fmla="*/ 5006297 w 5006297"/>
              <a:gd name="connsiteY0" fmla="*/ 0 h 6858000"/>
              <a:gd name="connsiteX1" fmla="*/ 1229608 w 5006297"/>
              <a:gd name="connsiteY1" fmla="*/ 0 h 6858000"/>
              <a:gd name="connsiteX2" fmla="*/ 1128285 w 5006297"/>
              <a:gd name="connsiteY2" fmla="*/ 156518 h 6858000"/>
              <a:gd name="connsiteX3" fmla="*/ 768782 w 5006297"/>
              <a:gd name="connsiteY3" fmla="*/ 825746 h 6858000"/>
              <a:gd name="connsiteX4" fmla="*/ 743290 w 5006297"/>
              <a:gd name="connsiteY4" fmla="*/ 860183 h 6858000"/>
              <a:gd name="connsiteX5" fmla="*/ 787138 w 5006297"/>
              <a:gd name="connsiteY5" fmla="*/ 756243 h 6858000"/>
              <a:gd name="connsiteX6" fmla="*/ 980544 w 5006297"/>
              <a:gd name="connsiteY6" fmla="*/ 339016 h 6858000"/>
              <a:gd name="connsiteX7" fmla="*/ 1161966 w 5006297"/>
              <a:gd name="connsiteY7" fmla="*/ 0 h 6858000"/>
              <a:gd name="connsiteX8" fmla="*/ 1104491 w 5006297"/>
              <a:gd name="connsiteY8" fmla="*/ 0 h 6858000"/>
              <a:gd name="connsiteX9" fmla="*/ 993044 w 5006297"/>
              <a:gd name="connsiteY9" fmla="*/ 204247 h 6858000"/>
              <a:gd name="connsiteX10" fmla="*/ 494731 w 5006297"/>
              <a:gd name="connsiteY10" fmla="*/ 1375322 h 6858000"/>
              <a:gd name="connsiteX11" fmla="*/ 46559 w 5006297"/>
              <a:gd name="connsiteY11" fmla="*/ 3329787 h 6858000"/>
              <a:gd name="connsiteX12" fmla="*/ 12272 w 5006297"/>
              <a:gd name="connsiteY12" fmla="*/ 4352595 h 6858000"/>
              <a:gd name="connsiteX13" fmla="*/ 171094 w 5006297"/>
              <a:gd name="connsiteY13" fmla="*/ 5544543 h 6858000"/>
              <a:gd name="connsiteX14" fmla="*/ 538125 w 5006297"/>
              <a:gd name="connsiteY14" fmla="*/ 6816123 h 6858000"/>
              <a:gd name="connsiteX15" fmla="*/ 555724 w 5006297"/>
              <a:gd name="connsiteY15" fmla="*/ 6858000 h 6858000"/>
              <a:gd name="connsiteX16" fmla="*/ 608303 w 5006297"/>
              <a:gd name="connsiteY16" fmla="*/ 6858000 h 6858000"/>
              <a:gd name="connsiteX17" fmla="*/ 596366 w 5006297"/>
              <a:gd name="connsiteY17" fmla="*/ 6829337 h 6858000"/>
              <a:gd name="connsiteX18" fmla="*/ 364843 w 5006297"/>
              <a:gd name="connsiteY18" fmla="*/ 6132604 h 6858000"/>
              <a:gd name="connsiteX19" fmla="*/ 213412 w 5006297"/>
              <a:gd name="connsiteY19" fmla="*/ 5505676 h 6858000"/>
              <a:gd name="connsiteX20" fmla="*/ 211628 w 5006297"/>
              <a:gd name="connsiteY20" fmla="*/ 5472254 h 6858000"/>
              <a:gd name="connsiteX21" fmla="*/ 311945 w 5006297"/>
              <a:gd name="connsiteY21" fmla="*/ 5821167 h 6858000"/>
              <a:gd name="connsiteX22" fmla="*/ 623960 w 5006297"/>
              <a:gd name="connsiteY22" fmla="*/ 6658826 h 6858000"/>
              <a:gd name="connsiteX23" fmla="*/ 717350 w 5006297"/>
              <a:gd name="connsiteY23" fmla="*/ 6858000 h 6858000"/>
              <a:gd name="connsiteX24" fmla="*/ 5006297 w 5006297"/>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006297" h="6858000">
                <a:moveTo>
                  <a:pt x="5006297" y="0"/>
                </a:moveTo>
                <a:lnTo>
                  <a:pt x="1229608" y="0"/>
                </a:lnTo>
                <a:lnTo>
                  <a:pt x="1128285" y="156518"/>
                </a:lnTo>
                <a:cubicBezTo>
                  <a:pt x="996915" y="372642"/>
                  <a:pt x="877575" y="596029"/>
                  <a:pt x="768782" y="825746"/>
                </a:cubicBezTo>
                <a:cubicBezTo>
                  <a:pt x="763429" y="839224"/>
                  <a:pt x="754646" y="851089"/>
                  <a:pt x="743290" y="860183"/>
                </a:cubicBezTo>
                <a:cubicBezTo>
                  <a:pt x="757948" y="825621"/>
                  <a:pt x="772224" y="790805"/>
                  <a:pt x="787138" y="756243"/>
                </a:cubicBezTo>
                <a:cubicBezTo>
                  <a:pt x="848067" y="615114"/>
                  <a:pt x="912406" y="475964"/>
                  <a:pt x="980544" y="339016"/>
                </a:cubicBezTo>
                <a:lnTo>
                  <a:pt x="1161966" y="0"/>
                </a:lnTo>
                <a:lnTo>
                  <a:pt x="1104491" y="0"/>
                </a:lnTo>
                <a:lnTo>
                  <a:pt x="993044" y="204247"/>
                </a:lnTo>
                <a:cubicBezTo>
                  <a:pt x="798291" y="579761"/>
                  <a:pt x="634561" y="971401"/>
                  <a:pt x="494731" y="1375322"/>
                </a:cubicBezTo>
                <a:cubicBezTo>
                  <a:pt x="277072" y="2009491"/>
                  <a:pt x="126862" y="2664550"/>
                  <a:pt x="46559" y="3329787"/>
                </a:cubicBezTo>
                <a:cubicBezTo>
                  <a:pt x="4496" y="3670216"/>
                  <a:pt x="-14242" y="4010141"/>
                  <a:pt x="12272" y="4352595"/>
                </a:cubicBezTo>
                <a:cubicBezTo>
                  <a:pt x="43627" y="4752907"/>
                  <a:pt x="90918" y="5150814"/>
                  <a:pt x="171094" y="5544543"/>
                </a:cubicBezTo>
                <a:cubicBezTo>
                  <a:pt x="259524" y="5979227"/>
                  <a:pt x="379573" y="6403657"/>
                  <a:pt x="538125" y="6816123"/>
                </a:cubicBezTo>
                <a:lnTo>
                  <a:pt x="555724" y="6858000"/>
                </a:lnTo>
                <a:lnTo>
                  <a:pt x="608303" y="6858000"/>
                </a:lnTo>
                <a:lnTo>
                  <a:pt x="596366" y="6829337"/>
                </a:lnTo>
                <a:cubicBezTo>
                  <a:pt x="508696" y="6602484"/>
                  <a:pt x="431985" y="6369981"/>
                  <a:pt x="364843" y="6132604"/>
                </a:cubicBezTo>
                <a:cubicBezTo>
                  <a:pt x="306463" y="5925865"/>
                  <a:pt x="263378" y="5714822"/>
                  <a:pt x="213412" y="5505676"/>
                </a:cubicBezTo>
                <a:cubicBezTo>
                  <a:pt x="212231" y="5494574"/>
                  <a:pt x="211637" y="5483421"/>
                  <a:pt x="211628" y="5472254"/>
                </a:cubicBezTo>
                <a:cubicBezTo>
                  <a:pt x="248210" y="5599108"/>
                  <a:pt x="277401" y="5710897"/>
                  <a:pt x="311945" y="5821167"/>
                </a:cubicBezTo>
                <a:cubicBezTo>
                  <a:pt x="401999" y="6108329"/>
                  <a:pt x="505868" y="6387643"/>
                  <a:pt x="623960" y="6658826"/>
                </a:cubicBezTo>
                <a:lnTo>
                  <a:pt x="717350" y="6858000"/>
                </a:lnTo>
                <a:lnTo>
                  <a:pt x="5006297" y="6858000"/>
                </a:lnTo>
                <a:close/>
              </a:path>
            </a:pathLst>
          </a:custGeom>
          <a:solidFill>
            <a:srgbClr val="45B19E"/>
          </a:solidFill>
          <a:ln w="685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D81B13C-BF8B-3245-99E2-3102F6726445}"/>
              </a:ext>
            </a:extLst>
          </p:cNvPr>
          <p:cNvSpPr>
            <a:spLocks noGrp="1"/>
          </p:cNvSpPr>
          <p:nvPr>
            <p:ph type="title"/>
          </p:nvPr>
        </p:nvSpPr>
        <p:spPr>
          <a:xfrm>
            <a:off x="337930" y="644652"/>
            <a:ext cx="3896140" cy="5568696"/>
          </a:xfrm>
        </p:spPr>
        <p:txBody>
          <a:bodyPr>
            <a:normAutofit/>
          </a:bodyPr>
          <a:lstStyle/>
          <a:p>
            <a:r>
              <a:rPr lang="en-US" sz="6600" dirty="0">
                <a:solidFill>
                  <a:srgbClr val="FFFFFF"/>
                </a:solidFill>
                <a:latin typeface="Bradley Hand" pitchFamily="2" charset="77"/>
              </a:rPr>
              <a:t>8. </a:t>
            </a:r>
            <a:r>
              <a:rPr lang="en-US" sz="6600" dirty="0" err="1">
                <a:solidFill>
                  <a:srgbClr val="FFFFFF"/>
                </a:solidFill>
                <a:latin typeface="Bradley Hand" pitchFamily="2" charset="77"/>
              </a:rPr>
              <a:t>Sự</a:t>
            </a:r>
            <a:r>
              <a:rPr lang="en-US" sz="6600" dirty="0">
                <a:solidFill>
                  <a:srgbClr val="FFFFFF"/>
                </a:solidFill>
                <a:latin typeface="Bradley Hand" pitchFamily="2" charset="77"/>
              </a:rPr>
              <a:t> </a:t>
            </a:r>
            <a:r>
              <a:rPr lang="en-US" sz="6600" dirty="0" err="1">
                <a:solidFill>
                  <a:srgbClr val="FFFFFF"/>
                </a:solidFill>
                <a:latin typeface="Bradley Hand" pitchFamily="2" charset="77"/>
              </a:rPr>
              <a:t>quan</a:t>
            </a:r>
            <a:r>
              <a:rPr lang="en-US" sz="6600" dirty="0">
                <a:solidFill>
                  <a:srgbClr val="FFFFFF"/>
                </a:solidFill>
                <a:latin typeface="Bradley Hand" pitchFamily="2" charset="77"/>
              </a:rPr>
              <a:t> </a:t>
            </a:r>
            <a:r>
              <a:rPr lang="en-US" sz="6600" dirty="0" err="1">
                <a:solidFill>
                  <a:srgbClr val="FFFFFF"/>
                </a:solidFill>
                <a:latin typeface="Bradley Hand" pitchFamily="2" charset="77"/>
              </a:rPr>
              <a:t>tâm</a:t>
            </a:r>
            <a:endParaRPr lang="en-US" sz="6600" dirty="0">
              <a:solidFill>
                <a:srgbClr val="FFFFFF"/>
              </a:solidFill>
              <a:latin typeface="Bradley Hand" pitchFamily="2" charset="77"/>
            </a:endParaRPr>
          </a:p>
        </p:txBody>
      </p:sp>
      <p:sp>
        <p:nvSpPr>
          <p:cNvPr id="3" name="Content Placeholder 2">
            <a:extLst>
              <a:ext uri="{FF2B5EF4-FFF2-40B4-BE49-F238E27FC236}">
                <a16:creationId xmlns:a16="http://schemas.microsoft.com/office/drawing/2014/main" id="{87E10E1D-3FC8-D54E-9F79-E5B78A207E94}"/>
              </a:ext>
            </a:extLst>
          </p:cNvPr>
          <p:cNvSpPr>
            <a:spLocks noGrp="1"/>
          </p:cNvSpPr>
          <p:nvPr>
            <p:ph idx="1"/>
          </p:nvPr>
        </p:nvSpPr>
        <p:spPr>
          <a:xfrm>
            <a:off x="5006296" y="328614"/>
            <a:ext cx="6847774" cy="6257924"/>
          </a:xfrm>
        </p:spPr>
        <p:txBody>
          <a:bodyPr anchor="ctr">
            <a:normAutofit fontScale="77500" lnSpcReduction="20000"/>
          </a:bodyPr>
          <a:lstStyle/>
          <a:p>
            <a:pPr marL="0" indent="0">
              <a:buNone/>
            </a:pPr>
            <a:endParaRPr lang="vi-VN" sz="3600" dirty="0">
              <a:latin typeface="Bradley Hand" pitchFamily="2" charset="77"/>
              <a:hlinkClick r:id="rId3" tooltip="Share Verse"/>
            </a:endParaRPr>
          </a:p>
          <a:p>
            <a:pPr marL="0" indent="0">
              <a:buNone/>
            </a:pPr>
            <a:r>
              <a:rPr lang="vi-VN" sz="4100" dirty="0">
                <a:latin typeface="Bradley Hand" pitchFamily="2" charset="77"/>
                <a:hlinkClick r:id="rId3" tooltip="Share Verse"/>
              </a:rPr>
              <a:t>23</a:t>
            </a:r>
            <a:r>
              <a:rPr lang="vi-VN" sz="4100" dirty="0">
                <a:latin typeface="Bradley Hand" pitchFamily="2" charset="77"/>
              </a:rPr>
              <a:t> Chi thể nào trong thân chúng ta nghĩ là hèn hạ hơn, thì chúng ta tôn trọng hơn; chi thể nào chẳng đẹp, thì chúng ta lại trau giồi hơn, </a:t>
            </a:r>
            <a:r>
              <a:rPr lang="vi-VN" sz="4100" dirty="0">
                <a:latin typeface="Bradley Hand" pitchFamily="2" charset="77"/>
                <a:hlinkClick r:id="rId4" tooltip="Share Verse"/>
              </a:rPr>
              <a:t>24</a:t>
            </a:r>
            <a:r>
              <a:rPr lang="vi-VN" sz="4100" dirty="0">
                <a:latin typeface="Bradley Hand" pitchFamily="2" charset="77"/>
              </a:rPr>
              <a:t> còn như cái nào đã đẹp rồi, thì không cần trau giồi. Nhưng Đức Chúa Trời đã sắp đặt thân người, để chi thể nào thiếu thốn thì được quí trọng hơn, </a:t>
            </a:r>
            <a:r>
              <a:rPr lang="vi-VN" sz="4100" dirty="0">
                <a:latin typeface="Bradley Hand" pitchFamily="2" charset="77"/>
                <a:hlinkClick r:id="rId5" tooltip="Share Verse"/>
              </a:rPr>
              <a:t>25</a:t>
            </a:r>
            <a:r>
              <a:rPr lang="vi-VN" sz="4100" dirty="0">
                <a:latin typeface="Bradley Hand" pitchFamily="2" charset="77"/>
              </a:rPr>
              <a:t> hầu cho trong thân không có sự phân rẽ, mà các chi thể phải đồng lo tưởng đến nhau.</a:t>
            </a:r>
            <a:endParaRPr lang="vi-VN" altLang="en-US" sz="4100" dirty="0">
              <a:latin typeface="Bradley Hand" pitchFamily="2" charset="77"/>
              <a:ea typeface="Verdana" panose="020B0604030504040204" pitchFamily="34" charset="0"/>
              <a:cs typeface="Verdana" panose="020B0604030504040204" pitchFamily="34" charset="0"/>
            </a:endParaRPr>
          </a:p>
          <a:p>
            <a:pPr marL="0" indent="0">
              <a:buNone/>
            </a:pPr>
            <a:endParaRPr lang="vi-VN" altLang="en-US" sz="3600" dirty="0">
              <a:latin typeface="Bradley Hand" pitchFamily="2" charset="77"/>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13839518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rgbClr val="45B19E"/>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4D5548B2-79B2-C240-BE4D-CB8BE94A5B1D}"/>
              </a:ext>
            </a:extLst>
          </p:cNvPr>
          <p:cNvSpPr>
            <a:spLocks noGrp="1"/>
          </p:cNvSpPr>
          <p:nvPr>
            <p:ph type="title"/>
          </p:nvPr>
        </p:nvSpPr>
        <p:spPr>
          <a:xfrm>
            <a:off x="838200" y="401221"/>
            <a:ext cx="10515600" cy="1348065"/>
          </a:xfrm>
        </p:spPr>
        <p:txBody>
          <a:bodyPr>
            <a:normAutofit/>
          </a:bodyPr>
          <a:lstStyle/>
          <a:p>
            <a:r>
              <a:rPr lang="en-US" sz="6800" dirty="0">
                <a:solidFill>
                  <a:schemeClr val="bg1"/>
                </a:solidFill>
                <a:latin typeface="Bradley Hand" pitchFamily="2" charset="77"/>
              </a:rPr>
              <a:t>9. </a:t>
            </a:r>
            <a:r>
              <a:rPr lang="en-US" sz="6800" dirty="0" err="1">
                <a:solidFill>
                  <a:schemeClr val="bg1"/>
                </a:solidFill>
                <a:latin typeface="Bradley Hand" pitchFamily="2" charset="77"/>
              </a:rPr>
              <a:t>Sự</a:t>
            </a:r>
            <a:r>
              <a:rPr lang="en-US" sz="6800" dirty="0">
                <a:solidFill>
                  <a:schemeClr val="bg1"/>
                </a:solidFill>
                <a:latin typeface="Bradley Hand" pitchFamily="2" charset="77"/>
              </a:rPr>
              <a:t> Chia </a:t>
            </a:r>
            <a:r>
              <a:rPr lang="en-US" sz="6800" dirty="0" err="1">
                <a:solidFill>
                  <a:schemeClr val="bg1"/>
                </a:solidFill>
                <a:latin typeface="Bradley Hand" pitchFamily="2" charset="77"/>
              </a:rPr>
              <a:t>sẻ</a:t>
            </a:r>
            <a:endParaRPr lang="en-US" sz="6800" dirty="0">
              <a:solidFill>
                <a:schemeClr val="bg1"/>
              </a:solidFill>
              <a:latin typeface="Bradley Hand" pitchFamily="2" charset="77"/>
            </a:endParaRPr>
          </a:p>
        </p:txBody>
      </p:sp>
      <p:sp>
        <p:nvSpPr>
          <p:cNvPr id="3" name="Content Placeholder 2">
            <a:extLst>
              <a:ext uri="{FF2B5EF4-FFF2-40B4-BE49-F238E27FC236}">
                <a16:creationId xmlns:a16="http://schemas.microsoft.com/office/drawing/2014/main" id="{5B2FDCBC-A31E-8A47-BCB0-3223F429A098}"/>
              </a:ext>
            </a:extLst>
          </p:cNvPr>
          <p:cNvSpPr>
            <a:spLocks noGrp="1"/>
          </p:cNvSpPr>
          <p:nvPr>
            <p:ph idx="1"/>
          </p:nvPr>
        </p:nvSpPr>
        <p:spPr>
          <a:xfrm>
            <a:off x="838200" y="2586789"/>
            <a:ext cx="10515600" cy="3590174"/>
          </a:xfrm>
        </p:spPr>
        <p:txBody>
          <a:bodyPr>
            <a:normAutofit/>
          </a:bodyPr>
          <a:lstStyle/>
          <a:p>
            <a:pPr marL="0" indent="0">
              <a:buNone/>
            </a:pPr>
            <a:r>
              <a:rPr lang="vi-VN" sz="4000" dirty="0">
                <a:solidFill>
                  <a:srgbClr val="00B050"/>
                </a:solidFill>
                <a:latin typeface="Bradley Hand" pitchFamily="2" charset="77"/>
              </a:rPr>
              <a:t>26. </a:t>
            </a:r>
            <a:r>
              <a:rPr lang="vi-VN" sz="4000" dirty="0">
                <a:latin typeface="Bradley Hand" pitchFamily="2" charset="77"/>
              </a:rPr>
              <a:t>Lại, trong các chi thể, khi có một cái nào chịu đau đớn, thì các cái khác đều cùng chịu; và khi một cái nào được tôn trọng, thì các cái khác đều cùng vui mừng.</a:t>
            </a:r>
          </a:p>
          <a:p>
            <a:pPr marL="0" indent="0">
              <a:buNone/>
            </a:pPr>
            <a:endParaRPr lang="vi-VN" altLang="en-US" sz="4000" dirty="0">
              <a:latin typeface="Bradley Hand" pitchFamily="2" charset="77"/>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5759543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rgbClr val="45B19E"/>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7B1DD5BD-EF6C-B645-B134-0FE1591DC26B}"/>
              </a:ext>
            </a:extLst>
          </p:cNvPr>
          <p:cNvSpPr>
            <a:spLocks noGrp="1"/>
          </p:cNvSpPr>
          <p:nvPr>
            <p:ph type="title"/>
          </p:nvPr>
        </p:nvSpPr>
        <p:spPr>
          <a:xfrm>
            <a:off x="838200" y="401221"/>
            <a:ext cx="10515600" cy="1348065"/>
          </a:xfrm>
        </p:spPr>
        <p:txBody>
          <a:bodyPr>
            <a:normAutofit/>
          </a:bodyPr>
          <a:lstStyle/>
          <a:p>
            <a:r>
              <a:rPr lang="en-US" sz="6800" dirty="0">
                <a:solidFill>
                  <a:schemeClr val="bg1"/>
                </a:solidFill>
                <a:latin typeface="Bradley Hand" pitchFamily="2" charset="77"/>
              </a:rPr>
              <a:t>10. </a:t>
            </a:r>
            <a:r>
              <a:rPr lang="en-US" sz="6800" dirty="0" err="1">
                <a:solidFill>
                  <a:schemeClr val="bg1"/>
                </a:solidFill>
                <a:latin typeface="Bradley Hand" pitchFamily="2" charset="77"/>
              </a:rPr>
              <a:t>Sự</a:t>
            </a:r>
            <a:r>
              <a:rPr lang="en-US" sz="6800" dirty="0">
                <a:solidFill>
                  <a:schemeClr val="bg1"/>
                </a:solidFill>
                <a:latin typeface="Bradley Hand" pitchFamily="2" charset="77"/>
              </a:rPr>
              <a:t> </a:t>
            </a:r>
            <a:r>
              <a:rPr lang="en-US" sz="6800" dirty="0" err="1">
                <a:solidFill>
                  <a:schemeClr val="bg1"/>
                </a:solidFill>
                <a:latin typeface="Bradley Hand" pitchFamily="2" charset="77"/>
              </a:rPr>
              <a:t>độc</a:t>
            </a:r>
            <a:r>
              <a:rPr lang="en-US" sz="6800" dirty="0">
                <a:solidFill>
                  <a:schemeClr val="bg1"/>
                </a:solidFill>
                <a:latin typeface="Bradley Hand" pitchFamily="2" charset="77"/>
              </a:rPr>
              <a:t> </a:t>
            </a:r>
            <a:r>
              <a:rPr lang="en-US" sz="6800" dirty="0" err="1">
                <a:solidFill>
                  <a:schemeClr val="bg1"/>
                </a:solidFill>
                <a:latin typeface="Bradley Hand" pitchFamily="2" charset="77"/>
              </a:rPr>
              <a:t>lập</a:t>
            </a:r>
            <a:endParaRPr lang="en-US" sz="6800" dirty="0">
              <a:solidFill>
                <a:schemeClr val="bg1"/>
              </a:solidFill>
              <a:latin typeface="Bradley Hand" pitchFamily="2" charset="77"/>
            </a:endParaRPr>
          </a:p>
        </p:txBody>
      </p:sp>
      <p:sp>
        <p:nvSpPr>
          <p:cNvPr id="3" name="Content Placeholder 2">
            <a:extLst>
              <a:ext uri="{FF2B5EF4-FFF2-40B4-BE49-F238E27FC236}">
                <a16:creationId xmlns:a16="http://schemas.microsoft.com/office/drawing/2014/main" id="{43024B1F-B338-7C4F-8F25-CD22053AD041}"/>
              </a:ext>
            </a:extLst>
          </p:cNvPr>
          <p:cNvSpPr>
            <a:spLocks noGrp="1"/>
          </p:cNvSpPr>
          <p:nvPr>
            <p:ph idx="1"/>
          </p:nvPr>
        </p:nvSpPr>
        <p:spPr>
          <a:xfrm>
            <a:off x="838200" y="2586789"/>
            <a:ext cx="10515600" cy="3590174"/>
          </a:xfrm>
        </p:spPr>
        <p:txBody>
          <a:bodyPr>
            <a:normAutofit/>
          </a:bodyPr>
          <a:lstStyle/>
          <a:p>
            <a:pPr marL="0" indent="0">
              <a:buNone/>
            </a:pPr>
            <a:r>
              <a:rPr lang="en-US" sz="3600" dirty="0">
                <a:solidFill>
                  <a:srgbClr val="00B050"/>
                </a:solidFill>
                <a:latin typeface="Bradley Hand" pitchFamily="2" charset="77"/>
              </a:rPr>
              <a:t>27</a:t>
            </a:r>
            <a:r>
              <a:rPr lang="en-US" sz="3600" dirty="0">
                <a:latin typeface="Bradley Hand" pitchFamily="2" charset="77"/>
              </a:rPr>
              <a:t> </a:t>
            </a:r>
            <a:r>
              <a:rPr lang="en-US" sz="3600" dirty="0" err="1">
                <a:latin typeface="Bradley Hand" pitchFamily="2" charset="77"/>
              </a:rPr>
              <a:t>Vả</a:t>
            </a:r>
            <a:r>
              <a:rPr lang="en-US" sz="3600" dirty="0">
                <a:latin typeface="Bradley Hand" pitchFamily="2" charset="77"/>
              </a:rPr>
              <a:t>, </a:t>
            </a:r>
            <a:r>
              <a:rPr lang="en-US" sz="3600" dirty="0" err="1">
                <a:latin typeface="Bradley Hand" pitchFamily="2" charset="77"/>
              </a:rPr>
              <a:t>anh</a:t>
            </a:r>
            <a:r>
              <a:rPr lang="en-US" sz="3600" dirty="0">
                <a:latin typeface="Bradley Hand" pitchFamily="2" charset="77"/>
              </a:rPr>
              <a:t> </a:t>
            </a:r>
            <a:r>
              <a:rPr lang="en-US" sz="3600" dirty="0" err="1">
                <a:latin typeface="Bradley Hand" pitchFamily="2" charset="77"/>
              </a:rPr>
              <a:t>em</a:t>
            </a:r>
            <a:r>
              <a:rPr lang="en-US" sz="3600" dirty="0">
                <a:latin typeface="Bradley Hand" pitchFamily="2" charset="77"/>
              </a:rPr>
              <a:t> </a:t>
            </a:r>
            <a:r>
              <a:rPr lang="en-US" sz="3600" dirty="0" err="1">
                <a:latin typeface="Bradley Hand" pitchFamily="2" charset="77"/>
              </a:rPr>
              <a:t>là</a:t>
            </a:r>
            <a:r>
              <a:rPr lang="en-US" sz="3600" dirty="0">
                <a:latin typeface="Bradley Hand" pitchFamily="2" charset="77"/>
              </a:rPr>
              <a:t> </a:t>
            </a:r>
            <a:r>
              <a:rPr lang="en-US" sz="3600" dirty="0" err="1">
                <a:latin typeface="Bradley Hand" pitchFamily="2" charset="77"/>
              </a:rPr>
              <a:t>thân</a:t>
            </a:r>
            <a:r>
              <a:rPr lang="en-US" sz="3600" dirty="0">
                <a:latin typeface="Bradley Hand" pitchFamily="2" charset="77"/>
              </a:rPr>
              <a:t> </a:t>
            </a:r>
            <a:r>
              <a:rPr lang="en-US" sz="3600" dirty="0" err="1">
                <a:latin typeface="Bradley Hand" pitchFamily="2" charset="77"/>
              </a:rPr>
              <a:t>của</a:t>
            </a:r>
            <a:r>
              <a:rPr lang="en-US" sz="3600" dirty="0">
                <a:latin typeface="Bradley Hand" pitchFamily="2" charset="77"/>
              </a:rPr>
              <a:t> </a:t>
            </a:r>
            <a:r>
              <a:rPr lang="en-US" sz="3600" dirty="0" err="1">
                <a:latin typeface="Bradley Hand" pitchFamily="2" charset="77"/>
              </a:rPr>
              <a:t>Đấng</a:t>
            </a:r>
            <a:r>
              <a:rPr lang="en-US" sz="3600" dirty="0">
                <a:latin typeface="Bradley Hand" pitchFamily="2" charset="77"/>
              </a:rPr>
              <a:t> Christ, </a:t>
            </a:r>
            <a:r>
              <a:rPr lang="en-US" sz="3600" dirty="0" err="1">
                <a:latin typeface="Bradley Hand" pitchFamily="2" charset="77"/>
              </a:rPr>
              <a:t>và</a:t>
            </a:r>
            <a:r>
              <a:rPr lang="en-US" sz="3600" dirty="0">
                <a:latin typeface="Bradley Hand" pitchFamily="2" charset="77"/>
              </a:rPr>
              <a:t> </a:t>
            </a:r>
            <a:r>
              <a:rPr lang="en-US" sz="3600" dirty="0" err="1">
                <a:latin typeface="Bradley Hand" pitchFamily="2" charset="77"/>
              </a:rPr>
              <a:t>là</a:t>
            </a:r>
            <a:r>
              <a:rPr lang="en-US" sz="3600" dirty="0">
                <a:latin typeface="Bradley Hand" pitchFamily="2" charset="77"/>
              </a:rPr>
              <a:t> chi </a:t>
            </a:r>
            <a:r>
              <a:rPr lang="en-US" sz="3600" dirty="0" err="1">
                <a:latin typeface="Bradley Hand" pitchFamily="2" charset="77"/>
              </a:rPr>
              <a:t>thể</a:t>
            </a:r>
            <a:r>
              <a:rPr lang="en-US" sz="3600" dirty="0">
                <a:latin typeface="Bradley Hand" pitchFamily="2" charset="77"/>
              </a:rPr>
              <a:t> </a:t>
            </a:r>
            <a:r>
              <a:rPr lang="en-US" sz="3600" dirty="0" err="1">
                <a:latin typeface="Bradley Hand" pitchFamily="2" charset="77"/>
              </a:rPr>
              <a:t>của</a:t>
            </a:r>
            <a:r>
              <a:rPr lang="en-US" sz="3600" dirty="0">
                <a:latin typeface="Bradley Hand" pitchFamily="2" charset="77"/>
              </a:rPr>
              <a:t> </a:t>
            </a:r>
            <a:r>
              <a:rPr lang="en-US" sz="3600" dirty="0" err="1">
                <a:latin typeface="Bradley Hand" pitchFamily="2" charset="77"/>
              </a:rPr>
              <a:t>thân</a:t>
            </a:r>
            <a:r>
              <a:rPr lang="en-US" sz="3600" dirty="0">
                <a:latin typeface="Bradley Hand" pitchFamily="2" charset="77"/>
              </a:rPr>
              <a:t>, ai </a:t>
            </a:r>
            <a:r>
              <a:rPr lang="en-US" sz="3600" dirty="0" err="1">
                <a:latin typeface="Bradley Hand" pitchFamily="2" charset="77"/>
              </a:rPr>
              <a:t>riêng</a:t>
            </a:r>
            <a:r>
              <a:rPr lang="en-US" sz="3600" dirty="0">
                <a:latin typeface="Bradley Hand" pitchFamily="2" charset="77"/>
              </a:rPr>
              <a:t> </a:t>
            </a:r>
            <a:r>
              <a:rPr lang="en-US" sz="3600" dirty="0" err="1">
                <a:latin typeface="Bradley Hand" pitchFamily="2" charset="77"/>
              </a:rPr>
              <a:t>phần</a:t>
            </a:r>
            <a:r>
              <a:rPr lang="en-US" sz="3600" dirty="0">
                <a:latin typeface="Bradley Hand" pitchFamily="2" charset="77"/>
              </a:rPr>
              <a:t> </a:t>
            </a:r>
            <a:r>
              <a:rPr lang="en-US" sz="3600" dirty="0" err="1">
                <a:latin typeface="Bradley Hand" pitchFamily="2" charset="77"/>
              </a:rPr>
              <a:t>nấy</a:t>
            </a:r>
            <a:r>
              <a:rPr lang="en-US" sz="3600" dirty="0">
                <a:latin typeface="Bradley Hand" pitchFamily="2" charset="77"/>
              </a:rPr>
              <a:t>.</a:t>
            </a:r>
            <a:endParaRPr lang="vi-VN" altLang="en-US" sz="3600" dirty="0">
              <a:latin typeface="Bradley Hand" pitchFamily="2" charset="77"/>
              <a:ea typeface="Verdana" panose="020B0604030504040204" pitchFamily="34" charset="0"/>
              <a:cs typeface="Verdana" panose="020B0604030504040204" pitchFamily="34" charset="0"/>
            </a:endParaRPr>
          </a:p>
          <a:p>
            <a:pPr marL="0" indent="0">
              <a:buNone/>
            </a:pPr>
            <a:endParaRPr lang="en-US" dirty="0"/>
          </a:p>
        </p:txBody>
      </p:sp>
    </p:spTree>
    <p:extLst>
      <p:ext uri="{BB962C8B-B14F-4D97-AF65-F5344CB8AC3E}">
        <p14:creationId xmlns:p14="http://schemas.microsoft.com/office/powerpoint/2010/main" val="4383841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rgbClr val="45B19E"/>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7B1DD5BD-EF6C-B645-B134-0FE1591DC26B}"/>
              </a:ext>
            </a:extLst>
          </p:cNvPr>
          <p:cNvSpPr>
            <a:spLocks noGrp="1"/>
          </p:cNvSpPr>
          <p:nvPr>
            <p:ph type="title"/>
          </p:nvPr>
        </p:nvSpPr>
        <p:spPr>
          <a:xfrm>
            <a:off x="838200" y="401221"/>
            <a:ext cx="10515600" cy="1348065"/>
          </a:xfrm>
        </p:spPr>
        <p:txBody>
          <a:bodyPr>
            <a:normAutofit/>
          </a:bodyPr>
          <a:lstStyle/>
          <a:p>
            <a:r>
              <a:rPr lang="en-US" sz="6800" dirty="0">
                <a:solidFill>
                  <a:schemeClr val="bg1"/>
                </a:solidFill>
                <a:latin typeface="Bradley Hand" pitchFamily="2" charset="77"/>
              </a:rPr>
              <a:t>11. Sự </a:t>
            </a:r>
            <a:r>
              <a:rPr lang="en-US" sz="6800" dirty="0" err="1">
                <a:solidFill>
                  <a:schemeClr val="bg1"/>
                </a:solidFill>
                <a:latin typeface="Bradley Hand" pitchFamily="2" charset="77"/>
              </a:rPr>
              <a:t>khác</a:t>
            </a:r>
            <a:r>
              <a:rPr lang="en-US" sz="6800" dirty="0">
                <a:solidFill>
                  <a:schemeClr val="bg1"/>
                </a:solidFill>
                <a:latin typeface="Bradley Hand" pitchFamily="2" charset="77"/>
              </a:rPr>
              <a:t> biệt v</a:t>
            </a:r>
            <a:r>
              <a:rPr lang="vi-VN" sz="6800">
                <a:solidFill>
                  <a:schemeClr val="bg1"/>
                </a:solidFill>
                <a:latin typeface="Bradley Hand" pitchFamily="2" charset="77"/>
              </a:rPr>
              <a:t>ai</a:t>
            </a:r>
            <a:r>
              <a:rPr lang="en-US" sz="6800">
                <a:solidFill>
                  <a:schemeClr val="bg1"/>
                </a:solidFill>
                <a:latin typeface="Bradley Hand" pitchFamily="2" charset="77"/>
              </a:rPr>
              <a:t> </a:t>
            </a:r>
            <a:r>
              <a:rPr lang="en-US" sz="6800" dirty="0" err="1">
                <a:solidFill>
                  <a:schemeClr val="bg1"/>
                </a:solidFill>
                <a:latin typeface="Bradley Hand" pitchFamily="2" charset="77"/>
              </a:rPr>
              <a:t>tr</a:t>
            </a:r>
            <a:r>
              <a:rPr lang="vi-VN" sz="6800" dirty="0">
                <a:solidFill>
                  <a:schemeClr val="bg1"/>
                </a:solidFill>
                <a:latin typeface="Bradley Hand" pitchFamily="2" charset="77"/>
              </a:rPr>
              <a:t>ò</a:t>
            </a:r>
            <a:endParaRPr lang="en-US" sz="6800" dirty="0">
              <a:solidFill>
                <a:schemeClr val="bg1"/>
              </a:solidFill>
              <a:latin typeface="Bradley Hand" pitchFamily="2" charset="77"/>
            </a:endParaRPr>
          </a:p>
        </p:txBody>
      </p:sp>
      <p:sp>
        <p:nvSpPr>
          <p:cNvPr id="3" name="Content Placeholder 2">
            <a:extLst>
              <a:ext uri="{FF2B5EF4-FFF2-40B4-BE49-F238E27FC236}">
                <a16:creationId xmlns:a16="http://schemas.microsoft.com/office/drawing/2014/main" id="{43024B1F-B338-7C4F-8F25-CD22053AD041}"/>
              </a:ext>
            </a:extLst>
          </p:cNvPr>
          <p:cNvSpPr>
            <a:spLocks noGrp="1"/>
          </p:cNvSpPr>
          <p:nvPr>
            <p:ph idx="1"/>
          </p:nvPr>
        </p:nvSpPr>
        <p:spPr>
          <a:xfrm>
            <a:off x="838200" y="2586789"/>
            <a:ext cx="10515600" cy="3869990"/>
          </a:xfrm>
        </p:spPr>
        <p:txBody>
          <a:bodyPr>
            <a:normAutofit/>
          </a:bodyPr>
          <a:lstStyle/>
          <a:p>
            <a:pPr marL="0" indent="0">
              <a:buNone/>
            </a:pPr>
            <a:r>
              <a:rPr lang="vi-VN" dirty="0"/>
              <a:t> </a:t>
            </a:r>
            <a:r>
              <a:rPr lang="vi-VN" dirty="0">
                <a:latin typeface="Bradley Hand" pitchFamily="2" charset="77"/>
                <a:hlinkClick r:id="rId3" tooltip="Share Verse"/>
              </a:rPr>
              <a:t>28</a:t>
            </a:r>
            <a:r>
              <a:rPr lang="vi-VN" dirty="0">
                <a:latin typeface="Bradley Hand" pitchFamily="2" charset="77"/>
              </a:rPr>
              <a:t> Đức Chúa Trời đã lập trong Hội thánh, thứ nhứt là sứ đồ, thứ nhì là đấng tiên tri, thứ ba là thầy giáo, kế đến kẻ làm phép lạ, rồi kẻ được ơn chữa bịnh, cứu giúp, cai quản, nói các thứ tiếng. </a:t>
            </a:r>
            <a:r>
              <a:rPr lang="vi-VN" dirty="0">
                <a:latin typeface="Bradley Hand" pitchFamily="2" charset="77"/>
                <a:hlinkClick r:id="rId4" tooltip="Share Verse"/>
              </a:rPr>
              <a:t>29</a:t>
            </a:r>
            <a:r>
              <a:rPr lang="vi-VN" dirty="0">
                <a:latin typeface="Bradley Hand" pitchFamily="2" charset="77"/>
              </a:rPr>
              <a:t> Có phải cả thảy là sứ đồ sao? Cả thảy là tiên tri sao? Cả thảy đều là thầy giáo sao? Cả thảy đều làm phép lạ sao? </a:t>
            </a:r>
            <a:r>
              <a:rPr lang="vi-VN" dirty="0">
                <a:latin typeface="Bradley Hand" pitchFamily="2" charset="77"/>
                <a:hlinkClick r:id="rId5" tooltip="Share Verse"/>
              </a:rPr>
              <a:t>30</a:t>
            </a:r>
            <a:r>
              <a:rPr lang="vi-VN" dirty="0">
                <a:latin typeface="Bradley Hand" pitchFamily="2" charset="77"/>
              </a:rPr>
              <a:t> Cả thảy đều được ơn chữa bịnh sao? Cả thảy đều nói tiếng lạ sao? Cả thảy đều thông giải tiếng lạ sao? </a:t>
            </a:r>
            <a:endParaRPr lang="en-US" dirty="0">
              <a:latin typeface="Bradley Hand" pitchFamily="2" charset="77"/>
            </a:endParaRPr>
          </a:p>
        </p:txBody>
      </p:sp>
    </p:spTree>
    <p:extLst>
      <p:ext uri="{BB962C8B-B14F-4D97-AF65-F5344CB8AC3E}">
        <p14:creationId xmlns:p14="http://schemas.microsoft.com/office/powerpoint/2010/main" val="38451671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745DEEED-BE3A-4307-800A-45F555B51C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F5C73706-35AD-4797-B796-D806B8FE5A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006297" cy="6858000"/>
          </a:xfrm>
          <a:custGeom>
            <a:avLst/>
            <a:gdLst>
              <a:gd name="connsiteX0" fmla="*/ 5006297 w 5006297"/>
              <a:gd name="connsiteY0" fmla="*/ 0 h 6858000"/>
              <a:gd name="connsiteX1" fmla="*/ 1229608 w 5006297"/>
              <a:gd name="connsiteY1" fmla="*/ 0 h 6858000"/>
              <a:gd name="connsiteX2" fmla="*/ 1128285 w 5006297"/>
              <a:gd name="connsiteY2" fmla="*/ 156518 h 6858000"/>
              <a:gd name="connsiteX3" fmla="*/ 768782 w 5006297"/>
              <a:gd name="connsiteY3" fmla="*/ 825746 h 6858000"/>
              <a:gd name="connsiteX4" fmla="*/ 743290 w 5006297"/>
              <a:gd name="connsiteY4" fmla="*/ 860183 h 6858000"/>
              <a:gd name="connsiteX5" fmla="*/ 787138 w 5006297"/>
              <a:gd name="connsiteY5" fmla="*/ 756243 h 6858000"/>
              <a:gd name="connsiteX6" fmla="*/ 980544 w 5006297"/>
              <a:gd name="connsiteY6" fmla="*/ 339016 h 6858000"/>
              <a:gd name="connsiteX7" fmla="*/ 1161966 w 5006297"/>
              <a:gd name="connsiteY7" fmla="*/ 0 h 6858000"/>
              <a:gd name="connsiteX8" fmla="*/ 1104491 w 5006297"/>
              <a:gd name="connsiteY8" fmla="*/ 0 h 6858000"/>
              <a:gd name="connsiteX9" fmla="*/ 993044 w 5006297"/>
              <a:gd name="connsiteY9" fmla="*/ 204247 h 6858000"/>
              <a:gd name="connsiteX10" fmla="*/ 494731 w 5006297"/>
              <a:gd name="connsiteY10" fmla="*/ 1375322 h 6858000"/>
              <a:gd name="connsiteX11" fmla="*/ 46559 w 5006297"/>
              <a:gd name="connsiteY11" fmla="*/ 3329787 h 6858000"/>
              <a:gd name="connsiteX12" fmla="*/ 12272 w 5006297"/>
              <a:gd name="connsiteY12" fmla="*/ 4352595 h 6858000"/>
              <a:gd name="connsiteX13" fmla="*/ 171094 w 5006297"/>
              <a:gd name="connsiteY13" fmla="*/ 5544543 h 6858000"/>
              <a:gd name="connsiteX14" fmla="*/ 538125 w 5006297"/>
              <a:gd name="connsiteY14" fmla="*/ 6816123 h 6858000"/>
              <a:gd name="connsiteX15" fmla="*/ 555724 w 5006297"/>
              <a:gd name="connsiteY15" fmla="*/ 6858000 h 6858000"/>
              <a:gd name="connsiteX16" fmla="*/ 608303 w 5006297"/>
              <a:gd name="connsiteY16" fmla="*/ 6858000 h 6858000"/>
              <a:gd name="connsiteX17" fmla="*/ 596366 w 5006297"/>
              <a:gd name="connsiteY17" fmla="*/ 6829337 h 6858000"/>
              <a:gd name="connsiteX18" fmla="*/ 364843 w 5006297"/>
              <a:gd name="connsiteY18" fmla="*/ 6132604 h 6858000"/>
              <a:gd name="connsiteX19" fmla="*/ 213412 w 5006297"/>
              <a:gd name="connsiteY19" fmla="*/ 5505676 h 6858000"/>
              <a:gd name="connsiteX20" fmla="*/ 211628 w 5006297"/>
              <a:gd name="connsiteY20" fmla="*/ 5472254 h 6858000"/>
              <a:gd name="connsiteX21" fmla="*/ 311945 w 5006297"/>
              <a:gd name="connsiteY21" fmla="*/ 5821167 h 6858000"/>
              <a:gd name="connsiteX22" fmla="*/ 623960 w 5006297"/>
              <a:gd name="connsiteY22" fmla="*/ 6658826 h 6858000"/>
              <a:gd name="connsiteX23" fmla="*/ 717350 w 5006297"/>
              <a:gd name="connsiteY23" fmla="*/ 6858000 h 6858000"/>
              <a:gd name="connsiteX24" fmla="*/ 5006297 w 5006297"/>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006297" h="6858000">
                <a:moveTo>
                  <a:pt x="5006297" y="0"/>
                </a:moveTo>
                <a:lnTo>
                  <a:pt x="1229608" y="0"/>
                </a:lnTo>
                <a:lnTo>
                  <a:pt x="1128285" y="156518"/>
                </a:lnTo>
                <a:cubicBezTo>
                  <a:pt x="996915" y="372642"/>
                  <a:pt x="877575" y="596029"/>
                  <a:pt x="768782" y="825746"/>
                </a:cubicBezTo>
                <a:cubicBezTo>
                  <a:pt x="763429" y="839224"/>
                  <a:pt x="754646" y="851089"/>
                  <a:pt x="743290" y="860183"/>
                </a:cubicBezTo>
                <a:cubicBezTo>
                  <a:pt x="757948" y="825621"/>
                  <a:pt x="772224" y="790805"/>
                  <a:pt x="787138" y="756243"/>
                </a:cubicBezTo>
                <a:cubicBezTo>
                  <a:pt x="848067" y="615114"/>
                  <a:pt x="912406" y="475964"/>
                  <a:pt x="980544" y="339016"/>
                </a:cubicBezTo>
                <a:lnTo>
                  <a:pt x="1161966" y="0"/>
                </a:lnTo>
                <a:lnTo>
                  <a:pt x="1104491" y="0"/>
                </a:lnTo>
                <a:lnTo>
                  <a:pt x="993044" y="204247"/>
                </a:lnTo>
                <a:cubicBezTo>
                  <a:pt x="798291" y="579761"/>
                  <a:pt x="634561" y="971401"/>
                  <a:pt x="494731" y="1375322"/>
                </a:cubicBezTo>
                <a:cubicBezTo>
                  <a:pt x="277072" y="2009491"/>
                  <a:pt x="126862" y="2664550"/>
                  <a:pt x="46559" y="3329787"/>
                </a:cubicBezTo>
                <a:cubicBezTo>
                  <a:pt x="4496" y="3670216"/>
                  <a:pt x="-14242" y="4010141"/>
                  <a:pt x="12272" y="4352595"/>
                </a:cubicBezTo>
                <a:cubicBezTo>
                  <a:pt x="43627" y="4752907"/>
                  <a:pt x="90918" y="5150814"/>
                  <a:pt x="171094" y="5544543"/>
                </a:cubicBezTo>
                <a:cubicBezTo>
                  <a:pt x="259524" y="5979227"/>
                  <a:pt x="379573" y="6403657"/>
                  <a:pt x="538125" y="6816123"/>
                </a:cubicBezTo>
                <a:lnTo>
                  <a:pt x="555724" y="6858000"/>
                </a:lnTo>
                <a:lnTo>
                  <a:pt x="608303" y="6858000"/>
                </a:lnTo>
                <a:lnTo>
                  <a:pt x="596366" y="6829337"/>
                </a:lnTo>
                <a:cubicBezTo>
                  <a:pt x="508696" y="6602484"/>
                  <a:pt x="431985" y="6369981"/>
                  <a:pt x="364843" y="6132604"/>
                </a:cubicBezTo>
                <a:cubicBezTo>
                  <a:pt x="306463" y="5925865"/>
                  <a:pt x="263378" y="5714822"/>
                  <a:pt x="213412" y="5505676"/>
                </a:cubicBezTo>
                <a:cubicBezTo>
                  <a:pt x="212231" y="5494574"/>
                  <a:pt x="211637" y="5483421"/>
                  <a:pt x="211628" y="5472254"/>
                </a:cubicBezTo>
                <a:cubicBezTo>
                  <a:pt x="248210" y="5599108"/>
                  <a:pt x="277401" y="5710897"/>
                  <a:pt x="311945" y="5821167"/>
                </a:cubicBezTo>
                <a:cubicBezTo>
                  <a:pt x="401999" y="6108329"/>
                  <a:pt x="505868" y="6387643"/>
                  <a:pt x="623960" y="6658826"/>
                </a:cubicBezTo>
                <a:lnTo>
                  <a:pt x="717350" y="6858000"/>
                </a:lnTo>
                <a:lnTo>
                  <a:pt x="5006297" y="6858000"/>
                </a:lnTo>
                <a:close/>
              </a:path>
            </a:pathLst>
          </a:custGeom>
          <a:solidFill>
            <a:srgbClr val="45B19E"/>
          </a:solidFill>
          <a:ln w="685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94DD1A06-8894-424B-9A9A-7F2FE4C9725F}"/>
              </a:ext>
            </a:extLst>
          </p:cNvPr>
          <p:cNvSpPr>
            <a:spLocks noGrp="1"/>
          </p:cNvSpPr>
          <p:nvPr>
            <p:ph type="title"/>
          </p:nvPr>
        </p:nvSpPr>
        <p:spPr>
          <a:xfrm>
            <a:off x="556591" y="644652"/>
            <a:ext cx="3466769" cy="5568696"/>
          </a:xfrm>
        </p:spPr>
        <p:txBody>
          <a:bodyPr vert="horz" lIns="91440" tIns="45720" rIns="91440" bIns="45720" rtlCol="0">
            <a:normAutofit/>
          </a:bodyPr>
          <a:lstStyle/>
          <a:p>
            <a:r>
              <a:rPr lang="en-US" sz="6600" dirty="0">
                <a:solidFill>
                  <a:srgbClr val="FFFFFF"/>
                </a:solidFill>
                <a:latin typeface="Bradley Hand" pitchFamily="2" charset="77"/>
              </a:rPr>
              <a:t>12. </a:t>
            </a:r>
            <a:r>
              <a:rPr lang="en-US" sz="6600" dirty="0" err="1">
                <a:solidFill>
                  <a:srgbClr val="FFFFFF"/>
                </a:solidFill>
                <a:latin typeface="Bradley Hand" pitchFamily="2" charset="77"/>
              </a:rPr>
              <a:t>Sự</a:t>
            </a:r>
            <a:r>
              <a:rPr lang="en-US" sz="6600" dirty="0">
                <a:solidFill>
                  <a:srgbClr val="FFFFFF"/>
                </a:solidFill>
                <a:latin typeface="Bradley Hand" pitchFamily="2" charset="77"/>
              </a:rPr>
              <a:t> </a:t>
            </a:r>
            <a:r>
              <a:rPr lang="en-US" sz="6600" dirty="0" err="1">
                <a:solidFill>
                  <a:srgbClr val="FFFFFF"/>
                </a:solidFill>
                <a:latin typeface="Bradley Hand" pitchFamily="2" charset="77"/>
              </a:rPr>
              <a:t>bất</a:t>
            </a:r>
            <a:r>
              <a:rPr lang="en-US" sz="6600" dirty="0">
                <a:solidFill>
                  <a:srgbClr val="FFFFFF"/>
                </a:solidFill>
                <a:latin typeface="Bradley Hand" pitchFamily="2" charset="77"/>
              </a:rPr>
              <a:t> </a:t>
            </a:r>
            <a:r>
              <a:rPr lang="en-US" sz="6600" dirty="0" err="1">
                <a:solidFill>
                  <a:srgbClr val="FFFFFF"/>
                </a:solidFill>
                <a:latin typeface="Bradley Hand" pitchFamily="2" charset="77"/>
              </a:rPr>
              <a:t>ngờ</a:t>
            </a:r>
            <a:r>
              <a:rPr lang="en-US" sz="6600" dirty="0">
                <a:solidFill>
                  <a:srgbClr val="FFFFFF"/>
                </a:solidFill>
                <a:latin typeface="Bradley Hand" pitchFamily="2" charset="77"/>
              </a:rPr>
              <a:t> </a:t>
            </a:r>
            <a:r>
              <a:rPr lang="en-US" sz="6600" dirty="0" err="1">
                <a:solidFill>
                  <a:srgbClr val="FFFFFF"/>
                </a:solidFill>
                <a:latin typeface="Bradley Hand" pitchFamily="2" charset="77"/>
              </a:rPr>
              <a:t>cao</a:t>
            </a:r>
            <a:r>
              <a:rPr lang="en-US" sz="6600" dirty="0">
                <a:solidFill>
                  <a:srgbClr val="FFFFFF"/>
                </a:solidFill>
                <a:latin typeface="Bradley Hand" pitchFamily="2" charset="77"/>
              </a:rPr>
              <a:t> </a:t>
            </a:r>
            <a:r>
              <a:rPr lang="en-US" sz="6600" dirty="0" err="1">
                <a:solidFill>
                  <a:srgbClr val="FFFFFF"/>
                </a:solidFill>
                <a:latin typeface="Bradley Hand" pitchFamily="2" charset="77"/>
              </a:rPr>
              <a:t>quý</a:t>
            </a:r>
            <a:r>
              <a:rPr lang="en-US" sz="6600" dirty="0">
                <a:solidFill>
                  <a:srgbClr val="FFFFFF"/>
                </a:solidFill>
                <a:latin typeface="Bradley Hand" pitchFamily="2" charset="77"/>
              </a:rPr>
              <a:t> </a:t>
            </a:r>
            <a:r>
              <a:rPr lang="en-US" sz="6600" dirty="0" err="1">
                <a:solidFill>
                  <a:srgbClr val="FFFFFF"/>
                </a:solidFill>
                <a:latin typeface="Bradley Hand" pitchFamily="2" charset="77"/>
              </a:rPr>
              <a:t>nhất</a:t>
            </a:r>
            <a:endParaRPr lang="en-US" sz="6600" dirty="0">
              <a:solidFill>
                <a:srgbClr val="FFFFFF"/>
              </a:solidFill>
              <a:latin typeface="Bradley Hand" pitchFamily="2" charset="77"/>
            </a:endParaRPr>
          </a:p>
        </p:txBody>
      </p:sp>
      <p:sp>
        <p:nvSpPr>
          <p:cNvPr id="3" name="Content Placeholder 2">
            <a:extLst>
              <a:ext uri="{FF2B5EF4-FFF2-40B4-BE49-F238E27FC236}">
                <a16:creationId xmlns:a16="http://schemas.microsoft.com/office/drawing/2014/main" id="{65FA1C37-B80A-6D41-9DEC-09BFFC9CBBBA}"/>
              </a:ext>
            </a:extLst>
          </p:cNvPr>
          <p:cNvSpPr>
            <a:spLocks noGrp="1"/>
          </p:cNvSpPr>
          <p:nvPr>
            <p:ph idx="1"/>
          </p:nvPr>
        </p:nvSpPr>
        <p:spPr>
          <a:xfrm>
            <a:off x="5494350" y="644652"/>
            <a:ext cx="5856401" cy="5568696"/>
          </a:xfrm>
        </p:spPr>
        <p:txBody>
          <a:bodyPr vert="horz" lIns="91440" tIns="45720" rIns="91440" bIns="45720" rtlCol="0" anchor="ctr">
            <a:normAutofit/>
          </a:bodyPr>
          <a:lstStyle/>
          <a:p>
            <a:pPr marL="0" indent="0">
              <a:buNone/>
            </a:pPr>
            <a:r>
              <a:rPr lang="vi-VN" dirty="0">
                <a:solidFill>
                  <a:srgbClr val="00B050"/>
                </a:solidFill>
                <a:latin typeface="Bradley Hand" pitchFamily="2" charset="77"/>
              </a:rPr>
              <a:t>31</a:t>
            </a:r>
            <a:r>
              <a:rPr lang="vi-VN" dirty="0">
                <a:latin typeface="Bradley Hand" pitchFamily="2" charset="77"/>
              </a:rPr>
              <a:t> Hãy ước ao cho được sự ban cho lớn hơn hết. Bây giờ, tôi sẽ chỉ dẫn cho anh em con đường tốt lành hơn</a:t>
            </a:r>
            <a:r>
              <a:rPr lang="vi-VN" dirty="0"/>
              <a:t>.</a:t>
            </a:r>
          </a:p>
          <a:p>
            <a:pPr marL="0" indent="0">
              <a:buNone/>
            </a:pPr>
            <a:r>
              <a:rPr lang="vi-VN" sz="4000" dirty="0">
                <a:latin typeface="Bradley Hand" pitchFamily="2" charset="77"/>
                <a:ea typeface="Verdana" panose="020B0604030504040204" pitchFamily="34" charset="0"/>
                <a:cs typeface="Verdana" panose="020B0604030504040204" pitchFamily="34" charset="0"/>
              </a:rPr>
              <a:t>I Cô-Rinh-Tô 13</a:t>
            </a:r>
            <a:endParaRPr lang="en-US" sz="4000" dirty="0">
              <a:latin typeface="Bradley Hand" pitchFamily="2" charset="77"/>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836809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rgbClr val="45B19E"/>
          </a:solidFill>
          <a:ln w="8199" cap="flat">
            <a:noFill/>
            <a:prstDash val="solid"/>
            <a:miter/>
          </a:ln>
        </p:spPr>
        <p:txBody>
          <a:bodyPr rtlCol="0" anchor="ctr"/>
          <a:lstStyle/>
          <a:p>
            <a:endParaRPr lang="en-US"/>
          </a:p>
        </p:txBody>
      </p:sp>
      <p:sp>
        <p:nvSpPr>
          <p:cNvPr id="6" name="Title 5">
            <a:extLst>
              <a:ext uri="{FF2B5EF4-FFF2-40B4-BE49-F238E27FC236}">
                <a16:creationId xmlns:a16="http://schemas.microsoft.com/office/drawing/2014/main" id="{1B4A9199-FC9A-EC4E-B55A-996CFBB6CE87}"/>
              </a:ext>
            </a:extLst>
          </p:cNvPr>
          <p:cNvSpPr>
            <a:spLocks noGrp="1"/>
          </p:cNvSpPr>
          <p:nvPr>
            <p:ph type="title"/>
          </p:nvPr>
        </p:nvSpPr>
        <p:spPr>
          <a:xfrm>
            <a:off x="838200" y="401221"/>
            <a:ext cx="10515600" cy="1348065"/>
          </a:xfrm>
        </p:spPr>
        <p:txBody>
          <a:bodyPr>
            <a:normAutofit fontScale="90000"/>
          </a:bodyPr>
          <a:lstStyle/>
          <a:p>
            <a:pPr>
              <a:lnSpc>
                <a:spcPct val="90000"/>
              </a:lnSpc>
            </a:pPr>
            <a:r>
              <a:rPr lang="en-US" sz="4800">
                <a:solidFill>
                  <a:schemeClr val="bg1"/>
                </a:solidFill>
                <a:latin typeface="Bradley Hand" pitchFamily="2" charset="77"/>
              </a:rPr>
              <a:t>Đức Chúa Trời Thiết lập Các mối Quan hệ</a:t>
            </a:r>
          </a:p>
        </p:txBody>
      </p:sp>
      <p:sp>
        <p:nvSpPr>
          <p:cNvPr id="7" name="Content Placeholder 6">
            <a:extLst>
              <a:ext uri="{FF2B5EF4-FFF2-40B4-BE49-F238E27FC236}">
                <a16:creationId xmlns:a16="http://schemas.microsoft.com/office/drawing/2014/main" id="{D8D4089C-0373-1145-A06B-4449B24683FA}"/>
              </a:ext>
            </a:extLst>
          </p:cNvPr>
          <p:cNvSpPr>
            <a:spLocks noGrp="1"/>
          </p:cNvSpPr>
          <p:nvPr>
            <p:ph idx="1"/>
          </p:nvPr>
        </p:nvSpPr>
        <p:spPr>
          <a:xfrm>
            <a:off x="642938" y="2586789"/>
            <a:ext cx="11120276" cy="3590174"/>
          </a:xfrm>
        </p:spPr>
        <p:txBody>
          <a:bodyPr>
            <a:normAutofit/>
          </a:bodyPr>
          <a:lstStyle/>
          <a:p>
            <a:r>
              <a:rPr lang="en-US" sz="3600" dirty="0" err="1">
                <a:latin typeface="Bradley Hand" pitchFamily="2" charset="77"/>
              </a:rPr>
              <a:t>Đức</a:t>
            </a:r>
            <a:r>
              <a:rPr lang="en-US" sz="3600" dirty="0">
                <a:latin typeface="Bradley Hand" pitchFamily="2" charset="77"/>
              </a:rPr>
              <a:t> </a:t>
            </a:r>
            <a:r>
              <a:rPr lang="en-US" sz="3600" dirty="0" err="1">
                <a:latin typeface="Bradley Hand" pitchFamily="2" charset="77"/>
              </a:rPr>
              <a:t>Chúa</a:t>
            </a:r>
            <a:r>
              <a:rPr lang="en-US" sz="3600" dirty="0">
                <a:latin typeface="Bradley Hand" pitchFamily="2" charset="77"/>
              </a:rPr>
              <a:t> </a:t>
            </a:r>
            <a:r>
              <a:rPr lang="en-US" sz="3600" dirty="0" err="1">
                <a:latin typeface="Bradley Hand" pitchFamily="2" charset="77"/>
              </a:rPr>
              <a:t>Trời</a:t>
            </a:r>
            <a:r>
              <a:rPr lang="en-US" sz="3600" dirty="0">
                <a:latin typeface="Bradley Hand" pitchFamily="2" charset="77"/>
              </a:rPr>
              <a:t> </a:t>
            </a:r>
            <a:r>
              <a:rPr lang="en-US" sz="3600" dirty="0" err="1">
                <a:latin typeface="Bradley Hand" pitchFamily="2" charset="77"/>
              </a:rPr>
              <a:t>không</a:t>
            </a:r>
            <a:r>
              <a:rPr lang="en-US" sz="3600" dirty="0">
                <a:latin typeface="Bradley Hand" pitchFamily="2" charset="77"/>
              </a:rPr>
              <a:t> </a:t>
            </a:r>
            <a:r>
              <a:rPr lang="en-US" sz="3600" dirty="0" err="1">
                <a:latin typeface="Bradley Hand" pitchFamily="2" charset="77"/>
              </a:rPr>
              <a:t>dựng</a:t>
            </a:r>
            <a:r>
              <a:rPr lang="en-US" sz="3600" dirty="0">
                <a:latin typeface="Bradley Hand" pitchFamily="2" charset="77"/>
              </a:rPr>
              <a:t> </a:t>
            </a:r>
            <a:r>
              <a:rPr lang="en-US" sz="3600" dirty="0" err="1">
                <a:latin typeface="Bradley Hand" pitchFamily="2" charset="77"/>
              </a:rPr>
              <a:t>nên</a:t>
            </a:r>
            <a:r>
              <a:rPr lang="en-US" sz="3600" dirty="0">
                <a:latin typeface="Bradley Hand" pitchFamily="2" charset="77"/>
              </a:rPr>
              <a:t> con </a:t>
            </a:r>
            <a:r>
              <a:rPr lang="en-US" sz="3600" dirty="0" err="1">
                <a:latin typeface="Bradley Hand" pitchFamily="2" charset="77"/>
              </a:rPr>
              <a:t>người</a:t>
            </a:r>
            <a:r>
              <a:rPr lang="en-US" sz="3600" dirty="0">
                <a:latin typeface="Bradley Hand" pitchFamily="2" charset="77"/>
              </a:rPr>
              <a:t> </a:t>
            </a:r>
            <a:r>
              <a:rPr lang="en-US" sz="3600" dirty="0" err="1">
                <a:latin typeface="Bradley Hand" pitchFamily="2" charset="77"/>
              </a:rPr>
              <a:t>sống</a:t>
            </a:r>
            <a:r>
              <a:rPr lang="en-US" sz="3600" dirty="0">
                <a:latin typeface="Bradley Hand" pitchFamily="2" charset="77"/>
              </a:rPr>
              <a:t> </a:t>
            </a:r>
            <a:r>
              <a:rPr lang="en-US" sz="3600" dirty="0" err="1">
                <a:latin typeface="Bradley Hand" pitchFamily="2" charset="77"/>
              </a:rPr>
              <a:t>đơn</a:t>
            </a:r>
            <a:r>
              <a:rPr lang="en-US" sz="3600" dirty="0">
                <a:latin typeface="Bradley Hand" pitchFamily="2" charset="77"/>
              </a:rPr>
              <a:t> </a:t>
            </a:r>
            <a:r>
              <a:rPr lang="en-US" sz="3600" dirty="0" err="1">
                <a:latin typeface="Bradley Hand" pitchFamily="2" charset="77"/>
              </a:rPr>
              <a:t>độc</a:t>
            </a:r>
            <a:r>
              <a:rPr lang="en-US" sz="3600" dirty="0">
                <a:latin typeface="Bradley Hand" pitchFamily="2" charset="77"/>
              </a:rPr>
              <a:t> </a:t>
            </a:r>
            <a:r>
              <a:rPr lang="en-US" sz="3600" dirty="0" err="1">
                <a:latin typeface="Bradley Hand" pitchFamily="2" charset="77"/>
              </a:rPr>
              <a:t>vì</a:t>
            </a:r>
            <a:r>
              <a:rPr lang="en-US" sz="3600" dirty="0">
                <a:latin typeface="Bradley Hand" pitchFamily="2" charset="77"/>
              </a:rPr>
              <a:t> </a:t>
            </a:r>
            <a:r>
              <a:rPr lang="en-US" sz="3600" dirty="0" err="1">
                <a:latin typeface="Bradley Hand" pitchFamily="2" charset="77"/>
              </a:rPr>
              <a:t>điều</a:t>
            </a:r>
            <a:r>
              <a:rPr lang="en-US" sz="3600" dirty="0">
                <a:latin typeface="Bradley Hand" pitchFamily="2" charset="77"/>
              </a:rPr>
              <a:t> </a:t>
            </a:r>
            <a:r>
              <a:rPr lang="en-US" sz="3600" dirty="0" err="1">
                <a:latin typeface="Bradley Hand" pitchFamily="2" charset="77"/>
              </a:rPr>
              <a:t>đó</a:t>
            </a:r>
            <a:r>
              <a:rPr lang="en-US" sz="3600" dirty="0">
                <a:latin typeface="Bradley Hand" pitchFamily="2" charset="77"/>
              </a:rPr>
              <a:t> </a:t>
            </a:r>
            <a:r>
              <a:rPr lang="en-US" sz="3600" dirty="0" err="1">
                <a:latin typeface="Bradley Hand" pitchFamily="2" charset="77"/>
              </a:rPr>
              <a:t>không</a:t>
            </a:r>
            <a:r>
              <a:rPr lang="en-US" sz="3600" dirty="0">
                <a:latin typeface="Bradley Hand" pitchFamily="2" charset="77"/>
              </a:rPr>
              <a:t> </a:t>
            </a:r>
            <a:r>
              <a:rPr lang="en-US" sz="3600" dirty="0" err="1">
                <a:latin typeface="Bradley Hand" pitchFamily="2" charset="77"/>
              </a:rPr>
              <a:t>tốt</a:t>
            </a:r>
            <a:r>
              <a:rPr lang="en-US" sz="3600" dirty="0">
                <a:latin typeface="Bradley Hand" pitchFamily="2" charset="77"/>
              </a:rPr>
              <a:t> (</a:t>
            </a:r>
            <a:r>
              <a:rPr lang="en-US" sz="3600" dirty="0" err="1">
                <a:latin typeface="Bradley Hand" pitchFamily="2" charset="77"/>
              </a:rPr>
              <a:t>sáng</a:t>
            </a:r>
            <a:r>
              <a:rPr lang="en-US" sz="3600" dirty="0">
                <a:latin typeface="Bradley Hand" pitchFamily="2" charset="77"/>
              </a:rPr>
              <a:t> 2:18)</a:t>
            </a:r>
          </a:p>
          <a:p>
            <a:r>
              <a:rPr lang="en-US" sz="3600" dirty="0" err="1">
                <a:latin typeface="Bradley Hand" pitchFamily="2" charset="77"/>
              </a:rPr>
              <a:t>Đức</a:t>
            </a:r>
            <a:r>
              <a:rPr lang="en-US" sz="3600" dirty="0">
                <a:latin typeface="Bradley Hand" pitchFamily="2" charset="77"/>
              </a:rPr>
              <a:t> </a:t>
            </a:r>
            <a:r>
              <a:rPr lang="en-US" sz="3600" dirty="0" err="1">
                <a:latin typeface="Bradley Hand" pitchFamily="2" charset="77"/>
              </a:rPr>
              <a:t>Chúa</a:t>
            </a:r>
            <a:r>
              <a:rPr lang="en-US" sz="3600" dirty="0">
                <a:latin typeface="Bradley Hand" pitchFamily="2" charset="77"/>
              </a:rPr>
              <a:t> </a:t>
            </a:r>
            <a:r>
              <a:rPr lang="en-US" sz="3600" dirty="0" err="1">
                <a:latin typeface="Bradley Hand" pitchFamily="2" charset="77"/>
              </a:rPr>
              <a:t>Trời</a:t>
            </a:r>
            <a:r>
              <a:rPr lang="en-US" sz="3600" dirty="0">
                <a:latin typeface="Bradley Hand" pitchFamily="2" charset="77"/>
              </a:rPr>
              <a:t> </a:t>
            </a:r>
            <a:r>
              <a:rPr lang="en-US" sz="3600" dirty="0" err="1">
                <a:latin typeface="Bradley Hand" pitchFamily="2" charset="77"/>
              </a:rPr>
              <a:t>muốn</a:t>
            </a:r>
            <a:r>
              <a:rPr lang="en-US" sz="3600" dirty="0">
                <a:latin typeface="Bradley Hand" pitchFamily="2" charset="77"/>
              </a:rPr>
              <a:t> </a:t>
            </a:r>
            <a:r>
              <a:rPr lang="en-US" sz="3600" dirty="0" err="1">
                <a:latin typeface="Bradley Hand" pitchFamily="2" charset="77"/>
              </a:rPr>
              <a:t>loài</a:t>
            </a:r>
            <a:r>
              <a:rPr lang="en-US" sz="3600" dirty="0">
                <a:latin typeface="Bradley Hand" pitchFamily="2" charset="77"/>
              </a:rPr>
              <a:t> </a:t>
            </a:r>
            <a:r>
              <a:rPr lang="en-US" sz="3600" dirty="0" err="1">
                <a:latin typeface="Bradley Hand" pitchFamily="2" charset="77"/>
              </a:rPr>
              <a:t>người</a:t>
            </a:r>
            <a:r>
              <a:rPr lang="en-US" sz="3600" dirty="0">
                <a:latin typeface="Bradley Hand" pitchFamily="2" charset="77"/>
              </a:rPr>
              <a:t> </a:t>
            </a:r>
            <a:r>
              <a:rPr lang="en-US" sz="3600" dirty="0" err="1">
                <a:latin typeface="Bradley Hand" pitchFamily="2" charset="77"/>
              </a:rPr>
              <a:t>đầy</a:t>
            </a:r>
            <a:r>
              <a:rPr lang="en-US" sz="3600" dirty="0">
                <a:latin typeface="Bradley Hand" pitchFamily="2" charset="77"/>
              </a:rPr>
              <a:t> </a:t>
            </a:r>
            <a:r>
              <a:rPr lang="en-US" sz="3600" dirty="0" err="1">
                <a:latin typeface="Bradley Hand" pitchFamily="2" charset="77"/>
              </a:rPr>
              <a:t>dẫy</a:t>
            </a:r>
            <a:r>
              <a:rPr lang="en-US" sz="3600" dirty="0">
                <a:latin typeface="Bradley Hand" pitchFamily="2" charset="77"/>
              </a:rPr>
              <a:t> </a:t>
            </a:r>
            <a:r>
              <a:rPr lang="en-US" sz="3600" dirty="0" err="1">
                <a:latin typeface="Bradley Hand" pitchFamily="2" charset="77"/>
              </a:rPr>
              <a:t>khắp</a:t>
            </a:r>
            <a:r>
              <a:rPr lang="en-US" sz="3600" dirty="0">
                <a:latin typeface="Bradley Hand" pitchFamily="2" charset="77"/>
              </a:rPr>
              <a:t> </a:t>
            </a:r>
            <a:r>
              <a:rPr lang="en-US" sz="3600" dirty="0" err="1">
                <a:latin typeface="Bradley Hand" pitchFamily="2" charset="77"/>
              </a:rPr>
              <a:t>đất</a:t>
            </a:r>
            <a:r>
              <a:rPr lang="en-US" sz="3600" dirty="0">
                <a:latin typeface="Bradley Hand" pitchFamily="2" charset="77"/>
              </a:rPr>
              <a:t> </a:t>
            </a:r>
            <a:r>
              <a:rPr lang="en-US" sz="3600" dirty="0" err="1">
                <a:latin typeface="Bradley Hand" pitchFamily="2" charset="77"/>
              </a:rPr>
              <a:t>từ</a:t>
            </a:r>
            <a:r>
              <a:rPr lang="en-US" sz="3600" dirty="0">
                <a:latin typeface="Bradley Hand" pitchFamily="2" charset="77"/>
              </a:rPr>
              <a:t> </a:t>
            </a:r>
            <a:r>
              <a:rPr lang="en-US" sz="3600" dirty="0" err="1">
                <a:latin typeface="Bradley Hand" pitchFamily="2" charset="77"/>
              </a:rPr>
              <a:t>một</a:t>
            </a:r>
            <a:r>
              <a:rPr lang="en-US" sz="3600" dirty="0">
                <a:latin typeface="Bradley Hand" pitchFamily="2" charset="77"/>
              </a:rPr>
              <a:t> </a:t>
            </a:r>
            <a:r>
              <a:rPr lang="en-US" sz="3600" dirty="0" err="1">
                <a:latin typeface="Bradley Hand" pitchFamily="2" charset="77"/>
              </a:rPr>
              <a:t>gia</a:t>
            </a:r>
            <a:r>
              <a:rPr lang="en-US" sz="3600" dirty="0">
                <a:latin typeface="Bradley Hand" pitchFamily="2" charset="77"/>
              </a:rPr>
              <a:t> </a:t>
            </a:r>
            <a:r>
              <a:rPr lang="en-US" sz="3600" dirty="0" err="1">
                <a:latin typeface="Bradley Hand" pitchFamily="2" charset="77"/>
              </a:rPr>
              <a:t>đình</a:t>
            </a:r>
            <a:r>
              <a:rPr lang="en-US" sz="3600" dirty="0">
                <a:latin typeface="Bradley Hand" pitchFamily="2" charset="77"/>
              </a:rPr>
              <a:t> </a:t>
            </a:r>
            <a:r>
              <a:rPr lang="en-US" sz="3600" dirty="0" err="1">
                <a:latin typeface="Bradley Hand" pitchFamily="2" charset="77"/>
              </a:rPr>
              <a:t>mà</a:t>
            </a:r>
            <a:r>
              <a:rPr lang="en-US" sz="3600" dirty="0">
                <a:latin typeface="Bradley Hand" pitchFamily="2" charset="77"/>
              </a:rPr>
              <a:t> ra. (</a:t>
            </a:r>
            <a:r>
              <a:rPr lang="en-US" sz="3600" dirty="0" err="1">
                <a:latin typeface="Bradley Hand" pitchFamily="2" charset="77"/>
              </a:rPr>
              <a:t>Sáng</a:t>
            </a:r>
            <a:r>
              <a:rPr lang="en-US" sz="3600" dirty="0">
                <a:latin typeface="Bradley Hand" pitchFamily="2" charset="77"/>
              </a:rPr>
              <a:t> 1: 28)</a:t>
            </a:r>
          </a:p>
          <a:p>
            <a:endParaRPr lang="en-US" sz="3600" dirty="0">
              <a:latin typeface="Bradley Hand" pitchFamily="2" charset="77"/>
            </a:endParaRPr>
          </a:p>
        </p:txBody>
      </p:sp>
    </p:spTree>
    <p:extLst>
      <p:ext uri="{BB962C8B-B14F-4D97-AF65-F5344CB8AC3E}">
        <p14:creationId xmlns:p14="http://schemas.microsoft.com/office/powerpoint/2010/main" val="4240012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745DEEED-BE3A-4307-800A-45F555B51C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F5C73706-35AD-4797-B796-D806B8FE5A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006297" cy="6858000"/>
          </a:xfrm>
          <a:custGeom>
            <a:avLst/>
            <a:gdLst>
              <a:gd name="connsiteX0" fmla="*/ 5006297 w 5006297"/>
              <a:gd name="connsiteY0" fmla="*/ 0 h 6858000"/>
              <a:gd name="connsiteX1" fmla="*/ 1229608 w 5006297"/>
              <a:gd name="connsiteY1" fmla="*/ 0 h 6858000"/>
              <a:gd name="connsiteX2" fmla="*/ 1128285 w 5006297"/>
              <a:gd name="connsiteY2" fmla="*/ 156518 h 6858000"/>
              <a:gd name="connsiteX3" fmla="*/ 768782 w 5006297"/>
              <a:gd name="connsiteY3" fmla="*/ 825746 h 6858000"/>
              <a:gd name="connsiteX4" fmla="*/ 743290 w 5006297"/>
              <a:gd name="connsiteY4" fmla="*/ 860183 h 6858000"/>
              <a:gd name="connsiteX5" fmla="*/ 787138 w 5006297"/>
              <a:gd name="connsiteY5" fmla="*/ 756243 h 6858000"/>
              <a:gd name="connsiteX6" fmla="*/ 980544 w 5006297"/>
              <a:gd name="connsiteY6" fmla="*/ 339016 h 6858000"/>
              <a:gd name="connsiteX7" fmla="*/ 1161966 w 5006297"/>
              <a:gd name="connsiteY7" fmla="*/ 0 h 6858000"/>
              <a:gd name="connsiteX8" fmla="*/ 1104491 w 5006297"/>
              <a:gd name="connsiteY8" fmla="*/ 0 h 6858000"/>
              <a:gd name="connsiteX9" fmla="*/ 993044 w 5006297"/>
              <a:gd name="connsiteY9" fmla="*/ 204247 h 6858000"/>
              <a:gd name="connsiteX10" fmla="*/ 494731 w 5006297"/>
              <a:gd name="connsiteY10" fmla="*/ 1375322 h 6858000"/>
              <a:gd name="connsiteX11" fmla="*/ 46559 w 5006297"/>
              <a:gd name="connsiteY11" fmla="*/ 3329787 h 6858000"/>
              <a:gd name="connsiteX12" fmla="*/ 12272 w 5006297"/>
              <a:gd name="connsiteY12" fmla="*/ 4352595 h 6858000"/>
              <a:gd name="connsiteX13" fmla="*/ 171094 w 5006297"/>
              <a:gd name="connsiteY13" fmla="*/ 5544543 h 6858000"/>
              <a:gd name="connsiteX14" fmla="*/ 538125 w 5006297"/>
              <a:gd name="connsiteY14" fmla="*/ 6816123 h 6858000"/>
              <a:gd name="connsiteX15" fmla="*/ 555724 w 5006297"/>
              <a:gd name="connsiteY15" fmla="*/ 6858000 h 6858000"/>
              <a:gd name="connsiteX16" fmla="*/ 608303 w 5006297"/>
              <a:gd name="connsiteY16" fmla="*/ 6858000 h 6858000"/>
              <a:gd name="connsiteX17" fmla="*/ 596366 w 5006297"/>
              <a:gd name="connsiteY17" fmla="*/ 6829337 h 6858000"/>
              <a:gd name="connsiteX18" fmla="*/ 364843 w 5006297"/>
              <a:gd name="connsiteY18" fmla="*/ 6132604 h 6858000"/>
              <a:gd name="connsiteX19" fmla="*/ 213412 w 5006297"/>
              <a:gd name="connsiteY19" fmla="*/ 5505676 h 6858000"/>
              <a:gd name="connsiteX20" fmla="*/ 211628 w 5006297"/>
              <a:gd name="connsiteY20" fmla="*/ 5472254 h 6858000"/>
              <a:gd name="connsiteX21" fmla="*/ 311945 w 5006297"/>
              <a:gd name="connsiteY21" fmla="*/ 5821167 h 6858000"/>
              <a:gd name="connsiteX22" fmla="*/ 623960 w 5006297"/>
              <a:gd name="connsiteY22" fmla="*/ 6658826 h 6858000"/>
              <a:gd name="connsiteX23" fmla="*/ 717350 w 5006297"/>
              <a:gd name="connsiteY23" fmla="*/ 6858000 h 6858000"/>
              <a:gd name="connsiteX24" fmla="*/ 5006297 w 5006297"/>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006297" h="6858000">
                <a:moveTo>
                  <a:pt x="5006297" y="0"/>
                </a:moveTo>
                <a:lnTo>
                  <a:pt x="1229608" y="0"/>
                </a:lnTo>
                <a:lnTo>
                  <a:pt x="1128285" y="156518"/>
                </a:lnTo>
                <a:cubicBezTo>
                  <a:pt x="996915" y="372642"/>
                  <a:pt x="877575" y="596029"/>
                  <a:pt x="768782" y="825746"/>
                </a:cubicBezTo>
                <a:cubicBezTo>
                  <a:pt x="763429" y="839224"/>
                  <a:pt x="754646" y="851089"/>
                  <a:pt x="743290" y="860183"/>
                </a:cubicBezTo>
                <a:cubicBezTo>
                  <a:pt x="757948" y="825621"/>
                  <a:pt x="772224" y="790805"/>
                  <a:pt x="787138" y="756243"/>
                </a:cubicBezTo>
                <a:cubicBezTo>
                  <a:pt x="848067" y="615114"/>
                  <a:pt x="912406" y="475964"/>
                  <a:pt x="980544" y="339016"/>
                </a:cubicBezTo>
                <a:lnTo>
                  <a:pt x="1161966" y="0"/>
                </a:lnTo>
                <a:lnTo>
                  <a:pt x="1104491" y="0"/>
                </a:lnTo>
                <a:lnTo>
                  <a:pt x="993044" y="204247"/>
                </a:lnTo>
                <a:cubicBezTo>
                  <a:pt x="798291" y="579761"/>
                  <a:pt x="634561" y="971401"/>
                  <a:pt x="494731" y="1375322"/>
                </a:cubicBezTo>
                <a:cubicBezTo>
                  <a:pt x="277072" y="2009491"/>
                  <a:pt x="126862" y="2664550"/>
                  <a:pt x="46559" y="3329787"/>
                </a:cubicBezTo>
                <a:cubicBezTo>
                  <a:pt x="4496" y="3670216"/>
                  <a:pt x="-14242" y="4010141"/>
                  <a:pt x="12272" y="4352595"/>
                </a:cubicBezTo>
                <a:cubicBezTo>
                  <a:pt x="43627" y="4752907"/>
                  <a:pt x="90918" y="5150814"/>
                  <a:pt x="171094" y="5544543"/>
                </a:cubicBezTo>
                <a:cubicBezTo>
                  <a:pt x="259524" y="5979227"/>
                  <a:pt x="379573" y="6403657"/>
                  <a:pt x="538125" y="6816123"/>
                </a:cubicBezTo>
                <a:lnTo>
                  <a:pt x="555724" y="6858000"/>
                </a:lnTo>
                <a:lnTo>
                  <a:pt x="608303" y="6858000"/>
                </a:lnTo>
                <a:lnTo>
                  <a:pt x="596366" y="6829337"/>
                </a:lnTo>
                <a:cubicBezTo>
                  <a:pt x="508696" y="6602484"/>
                  <a:pt x="431985" y="6369981"/>
                  <a:pt x="364843" y="6132604"/>
                </a:cubicBezTo>
                <a:cubicBezTo>
                  <a:pt x="306463" y="5925865"/>
                  <a:pt x="263378" y="5714822"/>
                  <a:pt x="213412" y="5505676"/>
                </a:cubicBezTo>
                <a:cubicBezTo>
                  <a:pt x="212231" y="5494574"/>
                  <a:pt x="211637" y="5483421"/>
                  <a:pt x="211628" y="5472254"/>
                </a:cubicBezTo>
                <a:cubicBezTo>
                  <a:pt x="248210" y="5599108"/>
                  <a:pt x="277401" y="5710897"/>
                  <a:pt x="311945" y="5821167"/>
                </a:cubicBezTo>
                <a:cubicBezTo>
                  <a:pt x="401999" y="6108329"/>
                  <a:pt x="505868" y="6387643"/>
                  <a:pt x="623960" y="6658826"/>
                </a:cubicBezTo>
                <a:lnTo>
                  <a:pt x="717350" y="6858000"/>
                </a:lnTo>
                <a:lnTo>
                  <a:pt x="5006297" y="6858000"/>
                </a:lnTo>
                <a:close/>
              </a:path>
            </a:pathLst>
          </a:custGeom>
          <a:solidFill>
            <a:srgbClr val="45B19E"/>
          </a:solidFill>
          <a:ln w="685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94DD1A06-8894-424B-9A9A-7F2FE4C9725F}"/>
              </a:ext>
            </a:extLst>
          </p:cNvPr>
          <p:cNvSpPr>
            <a:spLocks noGrp="1"/>
          </p:cNvSpPr>
          <p:nvPr>
            <p:ph type="title"/>
          </p:nvPr>
        </p:nvSpPr>
        <p:spPr>
          <a:xfrm>
            <a:off x="556591" y="644652"/>
            <a:ext cx="3466769" cy="5568696"/>
          </a:xfrm>
        </p:spPr>
        <p:txBody>
          <a:bodyPr vert="horz" lIns="91440" tIns="45720" rIns="91440" bIns="45720" rtlCol="0">
            <a:normAutofit/>
          </a:bodyPr>
          <a:lstStyle/>
          <a:p>
            <a:r>
              <a:rPr lang="en-US" sz="6600" dirty="0">
                <a:solidFill>
                  <a:srgbClr val="FFFFFF"/>
                </a:solidFill>
                <a:latin typeface="Bradley Hand" pitchFamily="2" charset="77"/>
              </a:rPr>
              <a:t>12. </a:t>
            </a:r>
            <a:r>
              <a:rPr lang="en-US" sz="6600" dirty="0" err="1">
                <a:solidFill>
                  <a:srgbClr val="FFFFFF"/>
                </a:solidFill>
                <a:latin typeface="Bradley Hand" pitchFamily="2" charset="77"/>
              </a:rPr>
              <a:t>Sự</a:t>
            </a:r>
            <a:r>
              <a:rPr lang="en-US" sz="6600" dirty="0">
                <a:solidFill>
                  <a:srgbClr val="FFFFFF"/>
                </a:solidFill>
                <a:latin typeface="Bradley Hand" pitchFamily="2" charset="77"/>
              </a:rPr>
              <a:t> </a:t>
            </a:r>
            <a:r>
              <a:rPr lang="en-US" sz="6600" dirty="0" err="1">
                <a:solidFill>
                  <a:srgbClr val="FFFFFF"/>
                </a:solidFill>
                <a:latin typeface="Bradley Hand" pitchFamily="2" charset="77"/>
              </a:rPr>
              <a:t>bất</a:t>
            </a:r>
            <a:r>
              <a:rPr lang="en-US" sz="6600" dirty="0">
                <a:solidFill>
                  <a:srgbClr val="FFFFFF"/>
                </a:solidFill>
                <a:latin typeface="Bradley Hand" pitchFamily="2" charset="77"/>
              </a:rPr>
              <a:t> </a:t>
            </a:r>
            <a:r>
              <a:rPr lang="en-US" sz="6600" dirty="0" err="1">
                <a:solidFill>
                  <a:srgbClr val="FFFFFF"/>
                </a:solidFill>
                <a:latin typeface="Bradley Hand" pitchFamily="2" charset="77"/>
              </a:rPr>
              <a:t>ngờ</a:t>
            </a:r>
            <a:r>
              <a:rPr lang="en-US" sz="6600" dirty="0">
                <a:solidFill>
                  <a:srgbClr val="FFFFFF"/>
                </a:solidFill>
                <a:latin typeface="Bradley Hand" pitchFamily="2" charset="77"/>
              </a:rPr>
              <a:t> </a:t>
            </a:r>
            <a:r>
              <a:rPr lang="en-US" sz="6600" dirty="0" err="1">
                <a:solidFill>
                  <a:srgbClr val="FFFFFF"/>
                </a:solidFill>
                <a:latin typeface="Bradley Hand" pitchFamily="2" charset="77"/>
              </a:rPr>
              <a:t>cao</a:t>
            </a:r>
            <a:r>
              <a:rPr lang="en-US" sz="6600" dirty="0">
                <a:solidFill>
                  <a:srgbClr val="FFFFFF"/>
                </a:solidFill>
                <a:latin typeface="Bradley Hand" pitchFamily="2" charset="77"/>
              </a:rPr>
              <a:t> </a:t>
            </a:r>
            <a:r>
              <a:rPr lang="en-US" sz="6600" dirty="0" err="1">
                <a:solidFill>
                  <a:srgbClr val="FFFFFF"/>
                </a:solidFill>
                <a:latin typeface="Bradley Hand" pitchFamily="2" charset="77"/>
              </a:rPr>
              <a:t>quý</a:t>
            </a:r>
            <a:r>
              <a:rPr lang="en-US" sz="6600" dirty="0">
                <a:solidFill>
                  <a:srgbClr val="FFFFFF"/>
                </a:solidFill>
                <a:latin typeface="Bradley Hand" pitchFamily="2" charset="77"/>
              </a:rPr>
              <a:t> </a:t>
            </a:r>
            <a:r>
              <a:rPr lang="en-US" sz="6600" dirty="0" err="1">
                <a:solidFill>
                  <a:srgbClr val="FFFFFF"/>
                </a:solidFill>
                <a:latin typeface="Bradley Hand" pitchFamily="2" charset="77"/>
              </a:rPr>
              <a:t>nhất</a:t>
            </a:r>
            <a:endParaRPr lang="en-US" sz="6600" dirty="0">
              <a:solidFill>
                <a:srgbClr val="FFFFFF"/>
              </a:solidFill>
              <a:latin typeface="Bradley Hand" pitchFamily="2" charset="77"/>
            </a:endParaRPr>
          </a:p>
        </p:txBody>
      </p:sp>
      <p:sp>
        <p:nvSpPr>
          <p:cNvPr id="3" name="Content Placeholder 2">
            <a:extLst>
              <a:ext uri="{FF2B5EF4-FFF2-40B4-BE49-F238E27FC236}">
                <a16:creationId xmlns:a16="http://schemas.microsoft.com/office/drawing/2014/main" id="{65FA1C37-B80A-6D41-9DEC-09BFFC9CBBBA}"/>
              </a:ext>
            </a:extLst>
          </p:cNvPr>
          <p:cNvSpPr>
            <a:spLocks noGrp="1"/>
          </p:cNvSpPr>
          <p:nvPr>
            <p:ph idx="1"/>
          </p:nvPr>
        </p:nvSpPr>
        <p:spPr>
          <a:xfrm>
            <a:off x="5494350" y="644652"/>
            <a:ext cx="5856401" cy="5568696"/>
          </a:xfrm>
        </p:spPr>
        <p:txBody>
          <a:bodyPr vert="horz" lIns="91440" tIns="45720" rIns="91440" bIns="45720" rtlCol="0" anchor="ctr">
            <a:normAutofit fontScale="92500" lnSpcReduction="20000"/>
          </a:bodyPr>
          <a:lstStyle/>
          <a:p>
            <a:pPr marL="0" indent="0">
              <a:buNone/>
            </a:pPr>
            <a:r>
              <a:rPr lang="vi-VN" dirty="0">
                <a:solidFill>
                  <a:srgbClr val="00B050"/>
                </a:solidFill>
                <a:latin typeface="Bradley Hand" pitchFamily="2" charset="77"/>
              </a:rPr>
              <a:t>1. </a:t>
            </a:r>
            <a:r>
              <a:rPr lang="vi-VN" dirty="0">
                <a:latin typeface="Bradley Hand" pitchFamily="2" charset="77"/>
              </a:rPr>
              <a:t>Dầu tôi nói được các thứ tiếng loài người và thiên sứ, nếu không có tình yêu thương, thì tôi chỉ như đồng kêu lên hay là chập chỏa vang tiếng. </a:t>
            </a:r>
            <a:r>
              <a:rPr lang="vi-VN" dirty="0">
                <a:solidFill>
                  <a:srgbClr val="00B050"/>
                </a:solidFill>
                <a:latin typeface="Bradley Hand" pitchFamily="2" charset="77"/>
                <a:hlinkClick r:id="rId3" tooltip="Share Verse">
                  <a:extLst>
                    <a:ext uri="{A12FA001-AC4F-418D-AE19-62706E023703}">
                      <ahyp:hlinkClr xmlns:ahyp="http://schemas.microsoft.com/office/drawing/2018/hyperlinkcolor" val="tx"/>
                    </a:ext>
                  </a:extLst>
                </a:hlinkClick>
              </a:rPr>
              <a:t>2</a:t>
            </a:r>
            <a:r>
              <a:rPr lang="vi-VN" dirty="0">
                <a:latin typeface="Bradley Hand" pitchFamily="2" charset="77"/>
              </a:rPr>
              <a:t> Dầu tôi được ơn nói tiên tri, cùng biết đủ các sự mầu nhiệm, và mọi sự hay biết; dầu tôi có cả đức tin đến nỗi dời núi được, nhưng không có tình yêu thương, thì tôi chẳng ra gì. </a:t>
            </a:r>
            <a:r>
              <a:rPr lang="vi-VN" dirty="0">
                <a:latin typeface="Bradley Hand" pitchFamily="2" charset="77"/>
                <a:hlinkClick r:id="rId4" tooltip="Share Verse"/>
              </a:rPr>
              <a:t>3</a:t>
            </a:r>
            <a:r>
              <a:rPr lang="vi-VN" dirty="0">
                <a:latin typeface="Bradley Hand" pitchFamily="2" charset="77"/>
              </a:rPr>
              <a:t> Dầu tôi phân phát gia tài để nuôi kẻ nghèo khó, lại bỏ thân mình để chịu đốt, song không có tình yêu thương, thì điều đó chẳng ích chi cho tôi..</a:t>
            </a:r>
          </a:p>
          <a:p>
            <a:pPr marL="0" indent="0">
              <a:buNone/>
            </a:pPr>
            <a:r>
              <a:rPr lang="vi-VN" sz="4000" dirty="0">
                <a:latin typeface="Bradley Hand" pitchFamily="2" charset="77"/>
                <a:ea typeface="Verdana" panose="020B0604030504040204" pitchFamily="34" charset="0"/>
                <a:cs typeface="Verdana" panose="020B0604030504040204" pitchFamily="34" charset="0"/>
              </a:rPr>
              <a:t>I Cô-Rinh-Tô 13</a:t>
            </a:r>
            <a:endParaRPr lang="en-US" sz="4000" dirty="0">
              <a:latin typeface="Bradley Hand" pitchFamily="2" charset="77"/>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462849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C32DF3D-3F59-481D-A237-77C31AD492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92BED9-F722-6A48-B062-BAD9004DBD19}"/>
              </a:ext>
            </a:extLst>
          </p:cNvPr>
          <p:cNvSpPr>
            <a:spLocks noGrp="1"/>
          </p:cNvSpPr>
          <p:nvPr>
            <p:ph type="title"/>
          </p:nvPr>
        </p:nvSpPr>
        <p:spPr>
          <a:xfrm>
            <a:off x="841248" y="643467"/>
            <a:ext cx="3840480" cy="5571066"/>
          </a:xfrm>
        </p:spPr>
        <p:txBody>
          <a:bodyPr anchor="ctr">
            <a:normAutofit/>
          </a:bodyPr>
          <a:lstStyle/>
          <a:p>
            <a:r>
              <a:rPr lang="en-US" sz="6600">
                <a:solidFill>
                  <a:srgbClr val="45B19E"/>
                </a:solidFill>
                <a:latin typeface="Bradley Hand" pitchFamily="2" charset="77"/>
              </a:rPr>
              <a:t>Câu hỏi suy nghiệm</a:t>
            </a:r>
          </a:p>
        </p:txBody>
      </p:sp>
      <p:sp>
        <p:nvSpPr>
          <p:cNvPr id="10" name="Freeform: Shape 9">
            <a:extLst>
              <a:ext uri="{FF2B5EF4-FFF2-40B4-BE49-F238E27FC236}">
                <a16:creationId xmlns:a16="http://schemas.microsoft.com/office/drawing/2014/main" id="{32F02326-30C4-4095-988F-932A425AE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39686" y="0"/>
            <a:ext cx="7152315" cy="6858000"/>
          </a:xfrm>
          <a:custGeom>
            <a:avLst/>
            <a:gdLst>
              <a:gd name="connsiteX0" fmla="*/ 17101 w 7152315"/>
              <a:gd name="connsiteY0" fmla="*/ 0 h 6858000"/>
              <a:gd name="connsiteX1" fmla="*/ 7152315 w 7152315"/>
              <a:gd name="connsiteY1" fmla="*/ 0 h 6858000"/>
              <a:gd name="connsiteX2" fmla="*/ 7152315 w 7152315"/>
              <a:gd name="connsiteY2" fmla="*/ 6858000 h 6858000"/>
              <a:gd name="connsiteX3" fmla="*/ 15999 w 7152315"/>
              <a:gd name="connsiteY3" fmla="*/ 6858000 h 6858000"/>
              <a:gd name="connsiteX4" fmla="*/ 9729 w 7152315"/>
              <a:gd name="connsiteY4" fmla="*/ 6734157 h 6858000"/>
              <a:gd name="connsiteX5" fmla="*/ 15819 w 7152315"/>
              <a:gd name="connsiteY5" fmla="*/ 6122264 h 6858000"/>
              <a:gd name="connsiteX6" fmla="*/ 11379 w 7152315"/>
              <a:gd name="connsiteY6" fmla="*/ 5614784 h 6858000"/>
              <a:gd name="connsiteX7" fmla="*/ 20006 w 7152315"/>
              <a:gd name="connsiteY7" fmla="*/ 5204359 h 6858000"/>
              <a:gd name="connsiteX8" fmla="*/ 16962 w 7152315"/>
              <a:gd name="connsiteY8" fmla="*/ 4811696 h 6858000"/>
              <a:gd name="connsiteX9" fmla="*/ 13409 w 7152315"/>
              <a:gd name="connsiteY9" fmla="*/ 4358135 h 6858000"/>
              <a:gd name="connsiteX10" fmla="*/ 12774 w 7152315"/>
              <a:gd name="connsiteY10" fmla="*/ 4038423 h 6858000"/>
              <a:gd name="connsiteX11" fmla="*/ 10110 w 7152315"/>
              <a:gd name="connsiteY11" fmla="*/ 3630663 h 6858000"/>
              <a:gd name="connsiteX12" fmla="*/ 16581 w 7152315"/>
              <a:gd name="connsiteY12" fmla="*/ 3275427 h 6858000"/>
              <a:gd name="connsiteX13" fmla="*/ 27872 w 7152315"/>
              <a:gd name="connsiteY13" fmla="*/ 2871219 h 6858000"/>
              <a:gd name="connsiteX14" fmla="*/ 17596 w 7152315"/>
              <a:gd name="connsiteY14" fmla="*/ 2235600 h 6858000"/>
              <a:gd name="connsiteX15" fmla="*/ 14170 w 7152315"/>
              <a:gd name="connsiteY15" fmla="*/ 1894827 h 6858000"/>
              <a:gd name="connsiteX16" fmla="*/ 11632 w 7152315"/>
              <a:gd name="connsiteY16" fmla="*/ 1603026 h 6858000"/>
              <a:gd name="connsiteX17" fmla="*/ 14551 w 7152315"/>
              <a:gd name="connsiteY17" fmla="*/ 1307799 h 6858000"/>
              <a:gd name="connsiteX18" fmla="*/ 14551 w 7152315"/>
              <a:gd name="connsiteY18" fmla="*/ 887733 h 6858000"/>
              <a:gd name="connsiteX19" fmla="*/ 849 w 7152315"/>
              <a:gd name="connsiteY19" fmla="*/ 349169 h 6858000"/>
              <a:gd name="connsiteX20" fmla="*/ 1404 w 7152315"/>
              <a:gd name="connsiteY20" fmla="*/ 16059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152315" h="6858000">
                <a:moveTo>
                  <a:pt x="17101" y="0"/>
                </a:moveTo>
                <a:lnTo>
                  <a:pt x="7152315" y="0"/>
                </a:lnTo>
                <a:lnTo>
                  <a:pt x="7152315" y="6858000"/>
                </a:lnTo>
                <a:lnTo>
                  <a:pt x="15999" y="6858000"/>
                </a:lnTo>
                <a:lnTo>
                  <a:pt x="9729" y="6734157"/>
                </a:lnTo>
                <a:cubicBezTo>
                  <a:pt x="5924" y="6530150"/>
                  <a:pt x="12521" y="6326271"/>
                  <a:pt x="15819" y="6122264"/>
                </a:cubicBezTo>
                <a:cubicBezTo>
                  <a:pt x="18484" y="5952766"/>
                  <a:pt x="-1689" y="5783013"/>
                  <a:pt x="11379" y="5614784"/>
                </a:cubicBezTo>
                <a:cubicBezTo>
                  <a:pt x="22112" y="5478259"/>
                  <a:pt x="24992" y="5341214"/>
                  <a:pt x="20006" y="5204359"/>
                </a:cubicBezTo>
                <a:cubicBezTo>
                  <a:pt x="14932" y="5073429"/>
                  <a:pt x="13917" y="4942537"/>
                  <a:pt x="16962" y="4811696"/>
                </a:cubicBezTo>
                <a:cubicBezTo>
                  <a:pt x="20640" y="4660467"/>
                  <a:pt x="16962" y="4509238"/>
                  <a:pt x="13409" y="4358135"/>
                </a:cubicBezTo>
                <a:cubicBezTo>
                  <a:pt x="10872" y="4251565"/>
                  <a:pt x="10998" y="4144994"/>
                  <a:pt x="12774" y="4038423"/>
                </a:cubicBezTo>
                <a:cubicBezTo>
                  <a:pt x="15185" y="3902545"/>
                  <a:pt x="19879" y="3766540"/>
                  <a:pt x="10110" y="3630663"/>
                </a:cubicBezTo>
                <a:cubicBezTo>
                  <a:pt x="1178" y="3512306"/>
                  <a:pt x="3347" y="3393378"/>
                  <a:pt x="16581" y="3275427"/>
                </a:cubicBezTo>
                <a:cubicBezTo>
                  <a:pt x="33403" y="3141377"/>
                  <a:pt x="37183" y="3006006"/>
                  <a:pt x="27872" y="2871219"/>
                </a:cubicBezTo>
                <a:cubicBezTo>
                  <a:pt x="11315" y="2659765"/>
                  <a:pt x="7890" y="2447486"/>
                  <a:pt x="17596" y="2235600"/>
                </a:cubicBezTo>
                <a:cubicBezTo>
                  <a:pt x="22797" y="2122038"/>
                  <a:pt x="21655" y="2008261"/>
                  <a:pt x="14170" y="1894827"/>
                </a:cubicBezTo>
                <a:cubicBezTo>
                  <a:pt x="8144" y="1797670"/>
                  <a:pt x="7294" y="1700272"/>
                  <a:pt x="11632" y="1603026"/>
                </a:cubicBezTo>
                <a:cubicBezTo>
                  <a:pt x="15566" y="1504575"/>
                  <a:pt x="17215" y="1406124"/>
                  <a:pt x="14551" y="1307799"/>
                </a:cubicBezTo>
                <a:cubicBezTo>
                  <a:pt x="10872" y="1168242"/>
                  <a:pt x="10110" y="1027798"/>
                  <a:pt x="14551" y="887733"/>
                </a:cubicBezTo>
                <a:cubicBezTo>
                  <a:pt x="20894" y="708085"/>
                  <a:pt x="3132" y="528817"/>
                  <a:pt x="849" y="349169"/>
                </a:cubicBezTo>
                <a:cubicBezTo>
                  <a:pt x="24" y="286241"/>
                  <a:pt x="-769" y="223346"/>
                  <a:pt x="1404" y="160593"/>
                </a:cubicBezTo>
                <a:close/>
              </a:path>
            </a:pathLst>
          </a:custGeom>
          <a:solidFill>
            <a:srgbClr val="45B19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BD8C1642-FFA9-2943-89EB-B97DCA435117}"/>
              </a:ext>
            </a:extLst>
          </p:cNvPr>
          <p:cNvSpPr>
            <a:spLocks noGrp="1"/>
          </p:cNvSpPr>
          <p:nvPr>
            <p:ph idx="1"/>
          </p:nvPr>
        </p:nvSpPr>
        <p:spPr>
          <a:xfrm>
            <a:off x="5568696" y="643467"/>
            <a:ext cx="5788152" cy="5571066"/>
          </a:xfrm>
        </p:spPr>
        <p:txBody>
          <a:bodyPr anchor="ctr">
            <a:normAutofit lnSpcReduction="10000"/>
          </a:bodyPr>
          <a:lstStyle/>
          <a:p>
            <a:pPr marL="742950" indent="-742950">
              <a:lnSpc>
                <a:spcPct val="100000"/>
              </a:lnSpc>
              <a:buAutoNum type="arabicPeriod"/>
            </a:pPr>
            <a:r>
              <a:rPr lang="vi-VN" altLang="en-US" sz="2400" dirty="0">
                <a:solidFill>
                  <a:schemeClr val="bg1"/>
                </a:solidFill>
                <a:latin typeface="Bradley Hand" pitchFamily="2" charset="77"/>
                <a:ea typeface="Verdana" panose="020B0604030504040204" pitchFamily="34" charset="0"/>
                <a:cs typeface="Verdana" panose="020B0604030504040204" pitchFamily="34" charset="0"/>
              </a:rPr>
              <a:t>Khôn ngoan 	2.	Dạy dỗ		3.	Đức Tin</a:t>
            </a:r>
          </a:p>
          <a:p>
            <a:pPr marL="0" indent="0">
              <a:lnSpc>
                <a:spcPct val="100000"/>
              </a:lnSpc>
              <a:buNone/>
            </a:pPr>
            <a:r>
              <a:rPr lang="vi-VN" altLang="en-US" sz="2400" dirty="0">
                <a:solidFill>
                  <a:schemeClr val="bg1"/>
                </a:solidFill>
                <a:latin typeface="Bradley Hand" pitchFamily="2" charset="77"/>
                <a:ea typeface="Verdana" panose="020B0604030504040204" pitchFamily="34" charset="0"/>
                <a:cs typeface="Verdana" panose="020B0604030504040204" pitchFamily="34" charset="0"/>
              </a:rPr>
              <a:t>4.	Cầu nguyện chữa bệnh			5.	Phép lạ</a:t>
            </a:r>
          </a:p>
          <a:p>
            <a:pPr marL="742950" indent="-742950">
              <a:lnSpc>
                <a:spcPct val="100000"/>
              </a:lnSpc>
              <a:buFont typeface="+mj-lt"/>
              <a:buAutoNum type="arabicPeriod" startAt="6"/>
            </a:pPr>
            <a:r>
              <a:rPr lang="vi-VN" altLang="en-US" sz="2400" dirty="0">
                <a:solidFill>
                  <a:schemeClr val="bg1"/>
                </a:solidFill>
                <a:latin typeface="Bradley Hand" pitchFamily="2" charset="77"/>
                <a:ea typeface="Verdana" panose="020B0604030504040204" pitchFamily="34" charset="0"/>
                <a:cs typeface="Verdana" panose="020B0604030504040204" pitchFamily="34" charset="0"/>
              </a:rPr>
              <a:t>Nói tiên tri (Khải đạo) 	7.	Cứu giúp (thương xót, dâng hiến)</a:t>
            </a:r>
          </a:p>
          <a:p>
            <a:pPr marL="0" indent="0">
              <a:lnSpc>
                <a:spcPct val="100000"/>
              </a:lnSpc>
              <a:buNone/>
            </a:pPr>
            <a:r>
              <a:rPr lang="vi-VN" altLang="en-US" sz="2400" dirty="0">
                <a:solidFill>
                  <a:schemeClr val="bg1"/>
                </a:solidFill>
                <a:latin typeface="Bradley Hand" pitchFamily="2" charset="77"/>
                <a:ea typeface="Verdana" panose="020B0604030504040204" pitchFamily="34" charset="0"/>
                <a:cs typeface="Verdana" panose="020B0604030504040204" pitchFamily="34" charset="0"/>
              </a:rPr>
              <a:t>8.	Cai quản (quản trị)		9.	Nói nhiều thứ tiếng</a:t>
            </a:r>
          </a:p>
          <a:p>
            <a:pPr marL="0" indent="0">
              <a:lnSpc>
                <a:spcPct val="100000"/>
              </a:lnSpc>
              <a:buNone/>
            </a:pPr>
            <a:r>
              <a:rPr lang="vi-VN" altLang="en-US" sz="2400" dirty="0">
                <a:solidFill>
                  <a:schemeClr val="bg1"/>
                </a:solidFill>
                <a:latin typeface="Bradley Hand" pitchFamily="2" charset="77"/>
                <a:ea typeface="Verdana" panose="020B0604030504040204" pitchFamily="34" charset="0"/>
                <a:cs typeface="Verdana" panose="020B0604030504040204" pitchFamily="34" charset="0"/>
              </a:rPr>
              <a:t>10.	Thông giải các thứ tiếng </a:t>
            </a:r>
          </a:p>
          <a:p>
            <a:pPr marL="742950" indent="-742950">
              <a:lnSpc>
                <a:spcPct val="100000"/>
              </a:lnSpc>
              <a:buAutoNum type="arabicPeriod"/>
            </a:pPr>
            <a:endParaRPr lang="vi-VN" altLang="en-US" sz="2400" dirty="0">
              <a:solidFill>
                <a:schemeClr val="bg1"/>
              </a:solidFill>
              <a:latin typeface="Bradley Hand" pitchFamily="2" charset="77"/>
              <a:ea typeface="Verdana" panose="020B0604030504040204" pitchFamily="34" charset="0"/>
              <a:cs typeface="Verdana" panose="020B0604030504040204" pitchFamily="34" charset="0"/>
            </a:endParaRPr>
          </a:p>
          <a:p>
            <a:pPr marL="0" indent="0">
              <a:lnSpc>
                <a:spcPct val="100000"/>
              </a:lnSpc>
              <a:buNone/>
            </a:pPr>
            <a:r>
              <a:rPr lang="en-US" sz="3200" b="1" dirty="0" err="1">
                <a:solidFill>
                  <a:srgbClr val="FFFF00"/>
                </a:solidFill>
                <a:latin typeface="Bradley Hand" pitchFamily="2" charset="77"/>
              </a:rPr>
              <a:t>B</a:t>
            </a:r>
            <a:r>
              <a:rPr lang="en-US" sz="3200" dirty="0" err="1">
                <a:solidFill>
                  <a:srgbClr val="FFFF00"/>
                </a:solidFill>
                <a:latin typeface="Bradley Hand" pitchFamily="2" charset="77"/>
              </a:rPr>
              <a:t>ạn</a:t>
            </a:r>
            <a:r>
              <a:rPr lang="en-US" sz="3200" dirty="0">
                <a:solidFill>
                  <a:srgbClr val="FFFF00"/>
                </a:solidFill>
                <a:latin typeface="Bradley Hand" pitchFamily="2" charset="77"/>
              </a:rPr>
              <a:t> </a:t>
            </a:r>
            <a:r>
              <a:rPr lang="en-US" sz="3200" dirty="0" err="1">
                <a:solidFill>
                  <a:srgbClr val="FFFF00"/>
                </a:solidFill>
                <a:latin typeface="Bradley Hand" pitchFamily="2" charset="77"/>
              </a:rPr>
              <a:t>có</a:t>
            </a:r>
            <a:r>
              <a:rPr lang="en-US" sz="3200" dirty="0">
                <a:solidFill>
                  <a:srgbClr val="FFFF00"/>
                </a:solidFill>
                <a:latin typeface="Bradley Hand" pitchFamily="2" charset="77"/>
              </a:rPr>
              <a:t> </a:t>
            </a:r>
            <a:r>
              <a:rPr lang="en-US" sz="3200" dirty="0" err="1">
                <a:solidFill>
                  <a:srgbClr val="FFFF00"/>
                </a:solidFill>
                <a:latin typeface="Bradley Hand" pitchFamily="2" charset="77"/>
              </a:rPr>
              <a:t>ân</a:t>
            </a:r>
            <a:r>
              <a:rPr lang="en-US" sz="3200" dirty="0">
                <a:solidFill>
                  <a:srgbClr val="FFFF00"/>
                </a:solidFill>
                <a:latin typeface="Bradley Hand" pitchFamily="2" charset="77"/>
              </a:rPr>
              <a:t> </a:t>
            </a:r>
            <a:r>
              <a:rPr lang="en-US" sz="3200" dirty="0" err="1">
                <a:solidFill>
                  <a:srgbClr val="FFFF00"/>
                </a:solidFill>
                <a:latin typeface="Bradley Hand" pitchFamily="2" charset="77"/>
              </a:rPr>
              <a:t>tứ</a:t>
            </a:r>
            <a:r>
              <a:rPr lang="en-US" sz="3200" dirty="0">
                <a:solidFill>
                  <a:srgbClr val="FFFF00"/>
                </a:solidFill>
                <a:latin typeface="Bradley Hand" pitchFamily="2" charset="77"/>
              </a:rPr>
              <a:t> </a:t>
            </a:r>
            <a:r>
              <a:rPr lang="en-US" sz="3200" dirty="0" err="1">
                <a:solidFill>
                  <a:srgbClr val="FFFF00"/>
                </a:solidFill>
                <a:latin typeface="Bradley Hand" pitchFamily="2" charset="77"/>
              </a:rPr>
              <a:t>nào</a:t>
            </a:r>
            <a:r>
              <a:rPr lang="en-US" sz="3200" dirty="0">
                <a:solidFill>
                  <a:srgbClr val="FFFF00"/>
                </a:solidFill>
                <a:latin typeface="Bradley Hand" pitchFamily="2" charset="77"/>
              </a:rPr>
              <a:t> </a:t>
            </a:r>
            <a:r>
              <a:rPr lang="en-US" sz="3200" dirty="0" err="1">
                <a:solidFill>
                  <a:srgbClr val="FFFF00"/>
                </a:solidFill>
                <a:latin typeface="Bradley Hand" pitchFamily="2" charset="77"/>
              </a:rPr>
              <a:t>trong</a:t>
            </a:r>
            <a:r>
              <a:rPr lang="en-US" sz="3200" dirty="0">
                <a:solidFill>
                  <a:srgbClr val="FFFF00"/>
                </a:solidFill>
                <a:latin typeface="Bradley Hand" pitchFamily="2" charset="77"/>
              </a:rPr>
              <a:t> 10 </a:t>
            </a:r>
            <a:r>
              <a:rPr lang="en-US" sz="3200" dirty="0" err="1">
                <a:solidFill>
                  <a:srgbClr val="FFFF00"/>
                </a:solidFill>
                <a:latin typeface="Bradley Hand" pitchFamily="2" charset="77"/>
              </a:rPr>
              <a:t>ân</a:t>
            </a:r>
            <a:r>
              <a:rPr lang="en-US" sz="3200" dirty="0">
                <a:solidFill>
                  <a:srgbClr val="FFFF00"/>
                </a:solidFill>
                <a:latin typeface="Bradley Hand" pitchFamily="2" charset="77"/>
              </a:rPr>
              <a:t> </a:t>
            </a:r>
            <a:r>
              <a:rPr lang="en-US" sz="3200" dirty="0" err="1">
                <a:solidFill>
                  <a:srgbClr val="FFFF00"/>
                </a:solidFill>
                <a:latin typeface="Bradley Hand" pitchFamily="2" charset="77"/>
              </a:rPr>
              <a:t>tứ</a:t>
            </a:r>
            <a:r>
              <a:rPr lang="en-US" sz="3200" dirty="0">
                <a:solidFill>
                  <a:srgbClr val="FFFF00"/>
                </a:solidFill>
                <a:latin typeface="Bradley Hand" pitchFamily="2" charset="77"/>
              </a:rPr>
              <a:t> </a:t>
            </a:r>
            <a:r>
              <a:rPr lang="en-US" sz="3200" dirty="0" err="1">
                <a:solidFill>
                  <a:srgbClr val="FFFF00"/>
                </a:solidFill>
                <a:latin typeface="Bradley Hand" pitchFamily="2" charset="77"/>
              </a:rPr>
              <a:t>kể</a:t>
            </a:r>
            <a:r>
              <a:rPr lang="en-US" sz="3200" dirty="0">
                <a:solidFill>
                  <a:srgbClr val="FFFF00"/>
                </a:solidFill>
                <a:latin typeface="Bradley Hand" pitchFamily="2" charset="77"/>
              </a:rPr>
              <a:t> </a:t>
            </a:r>
            <a:r>
              <a:rPr lang="en-US" sz="3200" dirty="0" err="1">
                <a:solidFill>
                  <a:srgbClr val="FFFF00"/>
                </a:solidFill>
                <a:latin typeface="Bradley Hand" pitchFamily="2" charset="77"/>
              </a:rPr>
              <a:t>trên</a:t>
            </a:r>
            <a:r>
              <a:rPr lang="en-US" sz="3200" dirty="0">
                <a:solidFill>
                  <a:srgbClr val="FFFF00"/>
                </a:solidFill>
                <a:latin typeface="Bradley Hand" pitchFamily="2" charset="77"/>
              </a:rPr>
              <a:t>? </a:t>
            </a:r>
            <a:r>
              <a:rPr lang="en-US" sz="3200" dirty="0" err="1">
                <a:solidFill>
                  <a:srgbClr val="FFFF00"/>
                </a:solidFill>
                <a:latin typeface="Bradley Hand" pitchFamily="2" charset="77"/>
              </a:rPr>
              <a:t>Làm</a:t>
            </a:r>
            <a:r>
              <a:rPr lang="en-US" sz="3200" dirty="0">
                <a:solidFill>
                  <a:srgbClr val="FFFF00"/>
                </a:solidFill>
                <a:latin typeface="Bradley Hand" pitchFamily="2" charset="77"/>
              </a:rPr>
              <a:t> </a:t>
            </a:r>
            <a:r>
              <a:rPr lang="en-US" sz="3200" dirty="0" err="1">
                <a:solidFill>
                  <a:srgbClr val="FFFF00"/>
                </a:solidFill>
                <a:latin typeface="Bradley Hand" pitchFamily="2" charset="77"/>
              </a:rPr>
              <a:t>sao</a:t>
            </a:r>
            <a:r>
              <a:rPr lang="en-US" sz="3200" dirty="0">
                <a:solidFill>
                  <a:srgbClr val="FFFF00"/>
                </a:solidFill>
                <a:latin typeface="Bradley Hand" pitchFamily="2" charset="77"/>
              </a:rPr>
              <a:t> </a:t>
            </a:r>
            <a:r>
              <a:rPr lang="en-US" sz="3200" dirty="0" err="1">
                <a:solidFill>
                  <a:srgbClr val="FFFF00"/>
                </a:solidFill>
                <a:latin typeface="Bradley Hand" pitchFamily="2" charset="77"/>
              </a:rPr>
              <a:t>bạn</a:t>
            </a:r>
            <a:r>
              <a:rPr lang="en-US" sz="3200" dirty="0">
                <a:solidFill>
                  <a:srgbClr val="FFFF00"/>
                </a:solidFill>
                <a:latin typeface="Bradley Hand" pitchFamily="2" charset="77"/>
              </a:rPr>
              <a:t> </a:t>
            </a:r>
            <a:r>
              <a:rPr lang="en-US" sz="3200" dirty="0" err="1">
                <a:solidFill>
                  <a:srgbClr val="FFFF00"/>
                </a:solidFill>
                <a:latin typeface="Bradley Hand" pitchFamily="2" charset="77"/>
              </a:rPr>
              <a:t>biết</a:t>
            </a:r>
            <a:r>
              <a:rPr lang="en-US" sz="3200" dirty="0">
                <a:solidFill>
                  <a:srgbClr val="FFFF00"/>
                </a:solidFill>
                <a:latin typeface="Bradley Hand" pitchFamily="2" charset="77"/>
              </a:rPr>
              <a:t>? (</a:t>
            </a:r>
            <a:r>
              <a:rPr lang="en-US" sz="3200" dirty="0" err="1">
                <a:solidFill>
                  <a:srgbClr val="FFFF00"/>
                </a:solidFill>
                <a:latin typeface="Bradley Hand" pitchFamily="2" charset="77"/>
              </a:rPr>
              <a:t>ít</a:t>
            </a:r>
            <a:r>
              <a:rPr lang="en-US" sz="3200" dirty="0">
                <a:solidFill>
                  <a:srgbClr val="FFFF00"/>
                </a:solidFill>
                <a:latin typeface="Bradley Hand" pitchFamily="2" charset="77"/>
              </a:rPr>
              <a:t> </a:t>
            </a:r>
            <a:r>
              <a:rPr lang="en-US" sz="3200" dirty="0" err="1">
                <a:solidFill>
                  <a:srgbClr val="FFFF00"/>
                </a:solidFill>
                <a:latin typeface="Bradley Hand" pitchFamily="2" charset="77"/>
              </a:rPr>
              <a:t>nhất</a:t>
            </a:r>
            <a:r>
              <a:rPr lang="en-US" sz="3200" dirty="0">
                <a:solidFill>
                  <a:srgbClr val="FFFF00"/>
                </a:solidFill>
                <a:latin typeface="Bradley Hand" pitchFamily="2" charset="77"/>
              </a:rPr>
              <a:t> </a:t>
            </a:r>
            <a:r>
              <a:rPr lang="en-US" sz="3200" dirty="0" err="1">
                <a:solidFill>
                  <a:srgbClr val="FFFF00"/>
                </a:solidFill>
                <a:latin typeface="Bradley Hand" pitchFamily="2" charset="77"/>
              </a:rPr>
              <a:t>là</a:t>
            </a:r>
            <a:r>
              <a:rPr lang="en-US" sz="3200" dirty="0">
                <a:solidFill>
                  <a:srgbClr val="FFFF00"/>
                </a:solidFill>
                <a:latin typeface="Bradley Hand" pitchFamily="2" charset="77"/>
              </a:rPr>
              <a:t> 1)</a:t>
            </a:r>
          </a:p>
        </p:txBody>
      </p:sp>
    </p:spTree>
    <p:extLst>
      <p:ext uri="{BB962C8B-B14F-4D97-AF65-F5344CB8AC3E}">
        <p14:creationId xmlns:p14="http://schemas.microsoft.com/office/powerpoint/2010/main" val="265250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rgbClr val="45B19E"/>
          </a:solidFill>
          <a:ln w="8199" cap="flat">
            <a:noFill/>
            <a:prstDash val="solid"/>
            <a:miter/>
          </a:ln>
        </p:spPr>
        <p:txBody>
          <a:bodyPr rtlCol="0" anchor="ctr"/>
          <a:lstStyle/>
          <a:p>
            <a:endParaRPr lang="en-US"/>
          </a:p>
        </p:txBody>
      </p:sp>
      <p:sp>
        <p:nvSpPr>
          <p:cNvPr id="6" name="Title 5">
            <a:extLst>
              <a:ext uri="{FF2B5EF4-FFF2-40B4-BE49-F238E27FC236}">
                <a16:creationId xmlns:a16="http://schemas.microsoft.com/office/drawing/2014/main" id="{1B4A9199-FC9A-EC4E-B55A-996CFBB6CE87}"/>
              </a:ext>
            </a:extLst>
          </p:cNvPr>
          <p:cNvSpPr>
            <a:spLocks noGrp="1"/>
          </p:cNvSpPr>
          <p:nvPr>
            <p:ph type="title"/>
          </p:nvPr>
        </p:nvSpPr>
        <p:spPr>
          <a:xfrm>
            <a:off x="838200" y="401221"/>
            <a:ext cx="10515600" cy="1348065"/>
          </a:xfrm>
        </p:spPr>
        <p:txBody>
          <a:bodyPr>
            <a:normAutofit fontScale="90000"/>
          </a:bodyPr>
          <a:lstStyle/>
          <a:p>
            <a:pPr>
              <a:lnSpc>
                <a:spcPct val="90000"/>
              </a:lnSpc>
            </a:pPr>
            <a:r>
              <a:rPr lang="en-US" sz="4800" dirty="0" err="1">
                <a:solidFill>
                  <a:schemeClr val="bg1"/>
                </a:solidFill>
                <a:latin typeface="Bradley Hand" pitchFamily="2" charset="77"/>
              </a:rPr>
              <a:t>Đức</a:t>
            </a:r>
            <a:r>
              <a:rPr lang="en-US" sz="4800" dirty="0">
                <a:solidFill>
                  <a:schemeClr val="bg1"/>
                </a:solidFill>
                <a:latin typeface="Bradley Hand" pitchFamily="2" charset="77"/>
              </a:rPr>
              <a:t> </a:t>
            </a:r>
            <a:r>
              <a:rPr lang="en-US" sz="4800" dirty="0" err="1">
                <a:solidFill>
                  <a:schemeClr val="bg1"/>
                </a:solidFill>
                <a:latin typeface="Bradley Hand" pitchFamily="2" charset="77"/>
              </a:rPr>
              <a:t>Chúa</a:t>
            </a:r>
            <a:r>
              <a:rPr lang="en-US" sz="4800" dirty="0">
                <a:solidFill>
                  <a:schemeClr val="bg1"/>
                </a:solidFill>
                <a:latin typeface="Bradley Hand" pitchFamily="2" charset="77"/>
              </a:rPr>
              <a:t> </a:t>
            </a:r>
            <a:r>
              <a:rPr lang="en-US" sz="4800" dirty="0" err="1">
                <a:solidFill>
                  <a:schemeClr val="bg1"/>
                </a:solidFill>
                <a:latin typeface="Bradley Hand" pitchFamily="2" charset="77"/>
              </a:rPr>
              <a:t>Trời</a:t>
            </a:r>
            <a:r>
              <a:rPr lang="en-US" sz="4800" dirty="0">
                <a:solidFill>
                  <a:schemeClr val="bg1"/>
                </a:solidFill>
                <a:latin typeface="Bradley Hand" pitchFamily="2" charset="77"/>
              </a:rPr>
              <a:t> </a:t>
            </a:r>
            <a:r>
              <a:rPr lang="en-US" sz="4800" dirty="0" err="1">
                <a:solidFill>
                  <a:schemeClr val="bg1"/>
                </a:solidFill>
                <a:latin typeface="Bradley Hand" pitchFamily="2" charset="77"/>
              </a:rPr>
              <a:t>bày</a:t>
            </a:r>
            <a:r>
              <a:rPr lang="en-US" sz="4800" dirty="0">
                <a:solidFill>
                  <a:schemeClr val="bg1"/>
                </a:solidFill>
                <a:latin typeface="Bradley Hand" pitchFamily="2" charset="77"/>
              </a:rPr>
              <a:t> </a:t>
            </a:r>
            <a:r>
              <a:rPr lang="en-US" sz="4800" dirty="0" err="1">
                <a:solidFill>
                  <a:schemeClr val="bg1"/>
                </a:solidFill>
                <a:latin typeface="Bradley Hand" pitchFamily="2" charset="77"/>
              </a:rPr>
              <a:t>tỏ</a:t>
            </a:r>
            <a:r>
              <a:rPr lang="en-US" sz="4800" dirty="0">
                <a:solidFill>
                  <a:schemeClr val="bg1"/>
                </a:solidFill>
                <a:latin typeface="Bradley Hand" pitchFamily="2" charset="77"/>
              </a:rPr>
              <a:t> </a:t>
            </a:r>
            <a:r>
              <a:rPr lang="en-US" sz="4800" dirty="0" err="1">
                <a:solidFill>
                  <a:schemeClr val="bg1"/>
                </a:solidFill>
                <a:latin typeface="Bradley Hand" pitchFamily="2" charset="77"/>
              </a:rPr>
              <a:t>Ngài</a:t>
            </a:r>
            <a:r>
              <a:rPr lang="en-US" sz="4800" dirty="0">
                <a:solidFill>
                  <a:schemeClr val="bg1"/>
                </a:solidFill>
                <a:latin typeface="Bradley Hand" pitchFamily="2" charset="77"/>
              </a:rPr>
              <a:t> qua </a:t>
            </a:r>
            <a:r>
              <a:rPr lang="en-US" sz="4800" dirty="0" err="1">
                <a:solidFill>
                  <a:schemeClr val="bg1"/>
                </a:solidFill>
                <a:latin typeface="Bradley Hand" pitchFamily="2" charset="77"/>
              </a:rPr>
              <a:t>Các</a:t>
            </a:r>
            <a:r>
              <a:rPr lang="en-US" sz="4800" dirty="0">
                <a:solidFill>
                  <a:schemeClr val="bg1"/>
                </a:solidFill>
                <a:latin typeface="Bradley Hand" pitchFamily="2" charset="77"/>
              </a:rPr>
              <a:t> </a:t>
            </a:r>
            <a:r>
              <a:rPr lang="en-US" sz="4800" dirty="0" err="1">
                <a:solidFill>
                  <a:schemeClr val="bg1"/>
                </a:solidFill>
                <a:latin typeface="Bradley Hand" pitchFamily="2" charset="77"/>
              </a:rPr>
              <a:t>mối</a:t>
            </a:r>
            <a:r>
              <a:rPr lang="en-US" sz="4800" dirty="0">
                <a:solidFill>
                  <a:schemeClr val="bg1"/>
                </a:solidFill>
                <a:latin typeface="Bradley Hand" pitchFamily="2" charset="77"/>
              </a:rPr>
              <a:t> Quan </a:t>
            </a:r>
            <a:r>
              <a:rPr lang="en-US" sz="4800" dirty="0" err="1">
                <a:solidFill>
                  <a:schemeClr val="bg1"/>
                </a:solidFill>
                <a:latin typeface="Bradley Hand" pitchFamily="2" charset="77"/>
              </a:rPr>
              <a:t>hệ</a:t>
            </a:r>
            <a:r>
              <a:rPr lang="en-US" sz="4800" dirty="0">
                <a:solidFill>
                  <a:schemeClr val="bg1"/>
                </a:solidFill>
                <a:latin typeface="Bradley Hand" pitchFamily="2" charset="77"/>
              </a:rPr>
              <a:t> </a:t>
            </a:r>
            <a:r>
              <a:rPr lang="en-US" sz="4800" dirty="0" err="1">
                <a:solidFill>
                  <a:schemeClr val="bg1"/>
                </a:solidFill>
                <a:latin typeface="Bradley Hand" pitchFamily="2" charset="77"/>
              </a:rPr>
              <a:t>với</a:t>
            </a:r>
            <a:r>
              <a:rPr lang="en-US" sz="4800" dirty="0">
                <a:solidFill>
                  <a:schemeClr val="bg1"/>
                </a:solidFill>
                <a:latin typeface="Bradley Hand" pitchFamily="2" charset="77"/>
              </a:rPr>
              <a:t> con </a:t>
            </a:r>
            <a:r>
              <a:rPr lang="en-US" sz="4800" dirty="0" err="1">
                <a:solidFill>
                  <a:schemeClr val="bg1"/>
                </a:solidFill>
                <a:latin typeface="Bradley Hand" pitchFamily="2" charset="77"/>
              </a:rPr>
              <a:t>người</a:t>
            </a:r>
            <a:endParaRPr lang="en-US" sz="4800" dirty="0">
              <a:solidFill>
                <a:schemeClr val="bg1"/>
              </a:solidFill>
              <a:latin typeface="Bradley Hand" pitchFamily="2" charset="77"/>
            </a:endParaRPr>
          </a:p>
        </p:txBody>
      </p:sp>
      <p:sp>
        <p:nvSpPr>
          <p:cNvPr id="7" name="Content Placeholder 6">
            <a:extLst>
              <a:ext uri="{FF2B5EF4-FFF2-40B4-BE49-F238E27FC236}">
                <a16:creationId xmlns:a16="http://schemas.microsoft.com/office/drawing/2014/main" id="{D8D4089C-0373-1145-A06B-4449B24683FA}"/>
              </a:ext>
            </a:extLst>
          </p:cNvPr>
          <p:cNvSpPr>
            <a:spLocks noGrp="1"/>
          </p:cNvSpPr>
          <p:nvPr>
            <p:ph idx="1"/>
          </p:nvPr>
        </p:nvSpPr>
        <p:spPr>
          <a:xfrm>
            <a:off x="838200" y="2586789"/>
            <a:ext cx="10925014" cy="3590174"/>
          </a:xfrm>
        </p:spPr>
        <p:txBody>
          <a:bodyPr>
            <a:normAutofit/>
          </a:bodyPr>
          <a:lstStyle/>
          <a:p>
            <a:r>
              <a:rPr lang="en-US" sz="3600" dirty="0" err="1">
                <a:latin typeface="Bradley Hand" pitchFamily="2" charset="77"/>
              </a:rPr>
              <a:t>Mặc</a:t>
            </a:r>
            <a:r>
              <a:rPr lang="en-US" sz="3600" dirty="0">
                <a:latin typeface="Bradley Hand" pitchFamily="2" charset="77"/>
              </a:rPr>
              <a:t> </a:t>
            </a:r>
            <a:r>
              <a:rPr lang="en-US" sz="3600" dirty="0" err="1">
                <a:latin typeface="Bradley Hand" pitchFamily="2" charset="77"/>
              </a:rPr>
              <a:t>dầu</a:t>
            </a:r>
            <a:r>
              <a:rPr lang="en-US" sz="3600" dirty="0">
                <a:latin typeface="Bradley Hand" pitchFamily="2" charset="77"/>
              </a:rPr>
              <a:t> con </a:t>
            </a:r>
            <a:r>
              <a:rPr lang="en-US" sz="3600" dirty="0" err="1">
                <a:latin typeface="Bradley Hand" pitchFamily="2" charset="77"/>
              </a:rPr>
              <a:t>người</a:t>
            </a:r>
            <a:r>
              <a:rPr lang="en-US" sz="3600" dirty="0">
                <a:latin typeface="Bradley Hand" pitchFamily="2" charset="77"/>
              </a:rPr>
              <a:t> </a:t>
            </a:r>
            <a:r>
              <a:rPr lang="en-US" sz="3600" dirty="0" err="1">
                <a:latin typeface="Bradley Hand" pitchFamily="2" charset="77"/>
              </a:rPr>
              <a:t>từ</a:t>
            </a:r>
            <a:r>
              <a:rPr lang="en-US" sz="3600" dirty="0">
                <a:latin typeface="Bradley Hand" pitchFamily="2" charset="77"/>
              </a:rPr>
              <a:t> </a:t>
            </a:r>
            <a:r>
              <a:rPr lang="en-US" sz="3600" dirty="0" err="1">
                <a:latin typeface="Bradley Hand" pitchFamily="2" charset="77"/>
              </a:rPr>
              <a:t>chối</a:t>
            </a:r>
            <a:r>
              <a:rPr lang="en-US" sz="3600" dirty="0">
                <a:latin typeface="Bradley Hand" pitchFamily="2" charset="77"/>
              </a:rPr>
              <a:t> </a:t>
            </a:r>
            <a:r>
              <a:rPr lang="en-US" sz="3600" dirty="0" err="1">
                <a:latin typeface="Bradley Hand" pitchFamily="2" charset="77"/>
              </a:rPr>
              <a:t>Ngài</a:t>
            </a:r>
            <a:r>
              <a:rPr lang="en-US" sz="3600" dirty="0">
                <a:latin typeface="Bradley Hand" pitchFamily="2" charset="77"/>
              </a:rPr>
              <a:t> </a:t>
            </a:r>
            <a:r>
              <a:rPr lang="en-US" sz="3600" dirty="0" err="1">
                <a:latin typeface="Bradley Hand" pitchFamily="2" charset="77"/>
              </a:rPr>
              <a:t>nhưng</a:t>
            </a:r>
            <a:r>
              <a:rPr lang="en-US" sz="3600" dirty="0">
                <a:latin typeface="Bradley Hand" pitchFamily="2" charset="77"/>
              </a:rPr>
              <a:t> </a:t>
            </a:r>
            <a:r>
              <a:rPr lang="en-US" sz="3600" dirty="0" err="1">
                <a:latin typeface="Bradley Hand" pitchFamily="2" charset="77"/>
              </a:rPr>
              <a:t>Ngài</a:t>
            </a:r>
            <a:r>
              <a:rPr lang="en-US" sz="3600" dirty="0">
                <a:latin typeface="Bradley Hand" pitchFamily="2" charset="77"/>
              </a:rPr>
              <a:t> </a:t>
            </a:r>
            <a:r>
              <a:rPr lang="en-US" sz="3600" dirty="0" err="1">
                <a:latin typeface="Bradley Hand" pitchFamily="2" charset="77"/>
              </a:rPr>
              <a:t>vẫn</a:t>
            </a:r>
            <a:r>
              <a:rPr lang="en-US" sz="3600" dirty="0">
                <a:latin typeface="Bradley Hand" pitchFamily="2" charset="77"/>
              </a:rPr>
              <a:t> </a:t>
            </a:r>
            <a:r>
              <a:rPr lang="en-US" sz="3600" dirty="0" err="1">
                <a:latin typeface="Bradley Hand" pitchFamily="2" charset="77"/>
              </a:rPr>
              <a:t>theo</a:t>
            </a:r>
            <a:r>
              <a:rPr lang="en-US" sz="3600" dirty="0">
                <a:latin typeface="Bradley Hand" pitchFamily="2" charset="77"/>
              </a:rPr>
              <a:t> </a:t>
            </a:r>
            <a:r>
              <a:rPr lang="en-US" sz="3600" dirty="0" err="1">
                <a:latin typeface="Bradley Hand" pitchFamily="2" charset="77"/>
              </a:rPr>
              <a:t>đuổi</a:t>
            </a:r>
            <a:r>
              <a:rPr lang="en-US" sz="3600" dirty="0">
                <a:latin typeface="Bradley Hand" pitchFamily="2" charset="77"/>
              </a:rPr>
              <a:t> </a:t>
            </a:r>
            <a:r>
              <a:rPr lang="en-US" sz="3600" dirty="0" err="1">
                <a:latin typeface="Bradley Hand" pitchFamily="2" charset="77"/>
              </a:rPr>
              <a:t>mối</a:t>
            </a:r>
            <a:r>
              <a:rPr lang="en-US" sz="3600" dirty="0">
                <a:latin typeface="Bradley Hand" pitchFamily="2" charset="77"/>
              </a:rPr>
              <a:t> </a:t>
            </a:r>
            <a:r>
              <a:rPr lang="en-US" sz="3600" dirty="0" err="1">
                <a:latin typeface="Bradley Hand" pitchFamily="2" charset="77"/>
              </a:rPr>
              <a:t>quan</a:t>
            </a:r>
            <a:r>
              <a:rPr lang="en-US" sz="3600" dirty="0">
                <a:latin typeface="Bradley Hand" pitchFamily="2" charset="77"/>
              </a:rPr>
              <a:t> </a:t>
            </a:r>
            <a:r>
              <a:rPr lang="en-US" sz="3600" dirty="0" err="1">
                <a:latin typeface="Bradley Hand" pitchFamily="2" charset="77"/>
              </a:rPr>
              <a:t>hệ</a:t>
            </a:r>
            <a:r>
              <a:rPr lang="en-US" sz="3600" dirty="0">
                <a:latin typeface="Bradley Hand" pitchFamily="2" charset="77"/>
              </a:rPr>
              <a:t> </a:t>
            </a:r>
            <a:r>
              <a:rPr lang="en-US" sz="3600" dirty="0" err="1">
                <a:latin typeface="Bradley Hand" pitchFamily="2" charset="77"/>
              </a:rPr>
              <a:t>với</a:t>
            </a:r>
            <a:r>
              <a:rPr lang="en-US" sz="3600" dirty="0">
                <a:latin typeface="Bradley Hand" pitchFamily="2" charset="77"/>
              </a:rPr>
              <a:t> con </a:t>
            </a:r>
            <a:r>
              <a:rPr lang="en-US" sz="3600" dirty="0" err="1">
                <a:latin typeface="Bradley Hand" pitchFamily="2" charset="77"/>
              </a:rPr>
              <a:t>người</a:t>
            </a:r>
            <a:r>
              <a:rPr lang="en-US" sz="3600" dirty="0">
                <a:latin typeface="Bradley Hand" pitchFamily="2" charset="77"/>
              </a:rPr>
              <a:t>(</a:t>
            </a:r>
            <a:r>
              <a:rPr lang="en-US" sz="3600" dirty="0" err="1">
                <a:latin typeface="Bradley Hand" pitchFamily="2" charset="77"/>
              </a:rPr>
              <a:t>Giăng</a:t>
            </a:r>
            <a:r>
              <a:rPr lang="en-US" sz="3600" dirty="0">
                <a:latin typeface="Bradley Hand" pitchFamily="2" charset="77"/>
              </a:rPr>
              <a:t> 1:10, </a:t>
            </a:r>
            <a:r>
              <a:rPr lang="en-US" sz="3600" dirty="0" err="1">
                <a:latin typeface="Bradley Hand" pitchFamily="2" charset="77"/>
              </a:rPr>
              <a:t>Giăng</a:t>
            </a:r>
            <a:r>
              <a:rPr lang="en-US" sz="3600" dirty="0">
                <a:latin typeface="Bradley Hand" pitchFamily="2" charset="77"/>
              </a:rPr>
              <a:t> 14:3).</a:t>
            </a:r>
          </a:p>
          <a:p>
            <a:pPr lvl="1">
              <a:buFont typeface="Wingdings" pitchFamily="2" charset="2"/>
              <a:buChar char="Ø"/>
            </a:pPr>
            <a:r>
              <a:rPr lang="en-US" sz="3200" dirty="0">
                <a:latin typeface="Bradley Hand" pitchFamily="2" charset="77"/>
              </a:rPr>
              <a:t> </a:t>
            </a:r>
            <a:r>
              <a:rPr lang="en-US" sz="3200" dirty="0" err="1">
                <a:latin typeface="Bradley Hand" pitchFamily="2" charset="77"/>
              </a:rPr>
              <a:t>Ngài</a:t>
            </a:r>
            <a:r>
              <a:rPr lang="en-US" sz="3200" dirty="0">
                <a:latin typeface="Bradley Hand" pitchFamily="2" charset="77"/>
              </a:rPr>
              <a:t> </a:t>
            </a:r>
            <a:r>
              <a:rPr lang="en-US" sz="3200" dirty="0" err="1">
                <a:latin typeface="Bradley Hand" pitchFamily="2" charset="77"/>
              </a:rPr>
              <a:t>là</a:t>
            </a:r>
            <a:r>
              <a:rPr lang="en-US" sz="3200" dirty="0">
                <a:latin typeface="Bradley Hand" pitchFamily="2" charset="77"/>
              </a:rPr>
              <a:t> </a:t>
            </a:r>
            <a:r>
              <a:rPr lang="en-US" sz="3200" dirty="0" err="1">
                <a:latin typeface="Bradley Hand" pitchFamily="2" charset="77"/>
              </a:rPr>
              <a:t>Đấng</a:t>
            </a:r>
            <a:r>
              <a:rPr lang="en-US" sz="3200" dirty="0">
                <a:latin typeface="Bradley Hand" pitchFamily="2" charset="77"/>
              </a:rPr>
              <a:t> </a:t>
            </a:r>
            <a:r>
              <a:rPr lang="en-US" sz="3200" dirty="0" err="1">
                <a:latin typeface="Bradley Hand" pitchFamily="2" charset="77"/>
              </a:rPr>
              <a:t>Yêu</a:t>
            </a:r>
            <a:r>
              <a:rPr lang="en-US" sz="3200" dirty="0">
                <a:latin typeface="Bradley Hand" pitchFamily="2" charset="77"/>
              </a:rPr>
              <a:t> </a:t>
            </a:r>
            <a:r>
              <a:rPr lang="en-US" sz="3200" dirty="0" err="1">
                <a:latin typeface="Bradley Hand" pitchFamily="2" charset="77"/>
              </a:rPr>
              <a:t>thương</a:t>
            </a:r>
            <a:r>
              <a:rPr lang="en-US" sz="3200" dirty="0">
                <a:latin typeface="Bradley Hand" pitchFamily="2" charset="77"/>
              </a:rPr>
              <a:t>, </a:t>
            </a:r>
            <a:r>
              <a:rPr lang="en-US" sz="3200" dirty="0" err="1">
                <a:latin typeface="Bradley Hand" pitchFamily="2" charset="77"/>
              </a:rPr>
              <a:t>Thành</a:t>
            </a:r>
            <a:r>
              <a:rPr lang="en-US" sz="3200" dirty="0">
                <a:latin typeface="Bradley Hand" pitchFamily="2" charset="77"/>
              </a:rPr>
              <a:t> </a:t>
            </a:r>
            <a:r>
              <a:rPr lang="en-US" sz="3200" dirty="0" err="1">
                <a:latin typeface="Bradley Hand" pitchFamily="2" charset="77"/>
              </a:rPr>
              <a:t>tín</a:t>
            </a:r>
            <a:r>
              <a:rPr lang="en-US" sz="3200" dirty="0">
                <a:latin typeface="Bradley Hand" pitchFamily="2" charset="77"/>
              </a:rPr>
              <a:t> </a:t>
            </a:r>
            <a:r>
              <a:rPr lang="en-US" sz="3200" dirty="0" err="1">
                <a:latin typeface="Bradley Hand" pitchFamily="2" charset="77"/>
              </a:rPr>
              <a:t>và</a:t>
            </a:r>
            <a:r>
              <a:rPr lang="en-US" sz="3200" dirty="0">
                <a:latin typeface="Bradley Hand" pitchFamily="2" charset="77"/>
              </a:rPr>
              <a:t> </a:t>
            </a:r>
            <a:r>
              <a:rPr lang="en-US" sz="3200" dirty="0" err="1">
                <a:latin typeface="Bradley Hand" pitchFamily="2" charset="77"/>
              </a:rPr>
              <a:t>Không</a:t>
            </a:r>
            <a:r>
              <a:rPr lang="en-US" sz="3200" dirty="0">
                <a:latin typeface="Bradley Hand" pitchFamily="2" charset="77"/>
              </a:rPr>
              <a:t> bao </a:t>
            </a:r>
            <a:r>
              <a:rPr lang="en-US" sz="3200" dirty="0" err="1">
                <a:latin typeface="Bradley Hand" pitchFamily="2" charset="77"/>
              </a:rPr>
              <a:t>giờ</a:t>
            </a:r>
            <a:r>
              <a:rPr lang="en-US" sz="3200" dirty="0">
                <a:latin typeface="Bradley Hand" pitchFamily="2" charset="77"/>
              </a:rPr>
              <a:t> </a:t>
            </a:r>
            <a:r>
              <a:rPr lang="en-US" sz="3200" dirty="0" err="1">
                <a:latin typeface="Bradley Hand" pitchFamily="2" charset="77"/>
              </a:rPr>
              <a:t>thay</a:t>
            </a:r>
            <a:r>
              <a:rPr lang="en-US" sz="3200" dirty="0">
                <a:latin typeface="Bradley Hand" pitchFamily="2" charset="77"/>
              </a:rPr>
              <a:t> </a:t>
            </a:r>
            <a:r>
              <a:rPr lang="en-US" sz="3200" dirty="0" err="1">
                <a:latin typeface="Bradley Hand" pitchFamily="2" charset="77"/>
              </a:rPr>
              <a:t>đổi</a:t>
            </a:r>
            <a:r>
              <a:rPr lang="en-US" sz="3200" dirty="0">
                <a:latin typeface="Bradley Hand" pitchFamily="2" charset="77"/>
              </a:rPr>
              <a:t>.</a:t>
            </a:r>
          </a:p>
        </p:txBody>
      </p:sp>
    </p:spTree>
    <p:extLst>
      <p:ext uri="{BB962C8B-B14F-4D97-AF65-F5344CB8AC3E}">
        <p14:creationId xmlns:p14="http://schemas.microsoft.com/office/powerpoint/2010/main" val="3474843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rgbClr val="45B19E"/>
          </a:solidFill>
          <a:ln w="8199" cap="flat">
            <a:noFill/>
            <a:prstDash val="solid"/>
            <a:miter/>
          </a:ln>
        </p:spPr>
        <p:txBody>
          <a:bodyPr rtlCol="0" anchor="ctr"/>
          <a:lstStyle/>
          <a:p>
            <a:endParaRPr lang="en-US"/>
          </a:p>
        </p:txBody>
      </p:sp>
      <p:sp>
        <p:nvSpPr>
          <p:cNvPr id="6" name="Title 5">
            <a:extLst>
              <a:ext uri="{FF2B5EF4-FFF2-40B4-BE49-F238E27FC236}">
                <a16:creationId xmlns:a16="http://schemas.microsoft.com/office/drawing/2014/main" id="{1B4A9199-FC9A-EC4E-B55A-996CFBB6CE87}"/>
              </a:ext>
            </a:extLst>
          </p:cNvPr>
          <p:cNvSpPr>
            <a:spLocks noGrp="1"/>
          </p:cNvSpPr>
          <p:nvPr>
            <p:ph type="title"/>
          </p:nvPr>
        </p:nvSpPr>
        <p:spPr>
          <a:xfrm>
            <a:off x="838200" y="401221"/>
            <a:ext cx="10515600" cy="1348065"/>
          </a:xfrm>
        </p:spPr>
        <p:txBody>
          <a:bodyPr>
            <a:normAutofit fontScale="90000"/>
          </a:bodyPr>
          <a:lstStyle/>
          <a:p>
            <a:pPr>
              <a:lnSpc>
                <a:spcPct val="90000"/>
              </a:lnSpc>
            </a:pPr>
            <a:r>
              <a:rPr lang="en-US" sz="4800" dirty="0" err="1">
                <a:solidFill>
                  <a:schemeClr val="bg1"/>
                </a:solidFill>
                <a:latin typeface="Bradley Hand" pitchFamily="2" charset="77"/>
              </a:rPr>
              <a:t>Đức</a:t>
            </a:r>
            <a:r>
              <a:rPr lang="en-US" sz="4800" dirty="0">
                <a:solidFill>
                  <a:schemeClr val="bg1"/>
                </a:solidFill>
                <a:latin typeface="Bradley Hand" pitchFamily="2" charset="77"/>
              </a:rPr>
              <a:t> </a:t>
            </a:r>
            <a:r>
              <a:rPr lang="en-US" sz="4800" dirty="0" err="1">
                <a:solidFill>
                  <a:schemeClr val="bg1"/>
                </a:solidFill>
                <a:latin typeface="Bradley Hand" pitchFamily="2" charset="77"/>
              </a:rPr>
              <a:t>Chúa</a:t>
            </a:r>
            <a:r>
              <a:rPr lang="en-US" sz="4800" dirty="0">
                <a:solidFill>
                  <a:schemeClr val="bg1"/>
                </a:solidFill>
                <a:latin typeface="Bradley Hand" pitchFamily="2" charset="77"/>
              </a:rPr>
              <a:t> </a:t>
            </a:r>
            <a:r>
              <a:rPr lang="en-US" sz="4800" dirty="0" err="1">
                <a:solidFill>
                  <a:schemeClr val="bg1"/>
                </a:solidFill>
                <a:latin typeface="Bradley Hand" pitchFamily="2" charset="77"/>
              </a:rPr>
              <a:t>Trời</a:t>
            </a:r>
            <a:r>
              <a:rPr lang="en-US" sz="4800" dirty="0">
                <a:solidFill>
                  <a:schemeClr val="bg1"/>
                </a:solidFill>
                <a:latin typeface="Bradley Hand" pitchFamily="2" charset="77"/>
              </a:rPr>
              <a:t> </a:t>
            </a:r>
            <a:r>
              <a:rPr lang="en-US" sz="4800" dirty="0" err="1">
                <a:solidFill>
                  <a:schemeClr val="bg1"/>
                </a:solidFill>
                <a:latin typeface="Bradley Hand" pitchFamily="2" charset="77"/>
              </a:rPr>
              <a:t>bày</a:t>
            </a:r>
            <a:r>
              <a:rPr lang="en-US" sz="4800" dirty="0">
                <a:solidFill>
                  <a:schemeClr val="bg1"/>
                </a:solidFill>
                <a:latin typeface="Bradley Hand" pitchFamily="2" charset="77"/>
              </a:rPr>
              <a:t> </a:t>
            </a:r>
            <a:r>
              <a:rPr lang="en-US" sz="4800" dirty="0" err="1">
                <a:solidFill>
                  <a:schemeClr val="bg1"/>
                </a:solidFill>
                <a:latin typeface="Bradley Hand" pitchFamily="2" charset="77"/>
              </a:rPr>
              <a:t>tỏ</a:t>
            </a:r>
            <a:r>
              <a:rPr lang="en-US" sz="4800" dirty="0">
                <a:solidFill>
                  <a:schemeClr val="bg1"/>
                </a:solidFill>
                <a:latin typeface="Bradley Hand" pitchFamily="2" charset="77"/>
              </a:rPr>
              <a:t> </a:t>
            </a:r>
            <a:r>
              <a:rPr lang="en-US" sz="4800" dirty="0" err="1">
                <a:solidFill>
                  <a:schemeClr val="bg1"/>
                </a:solidFill>
                <a:latin typeface="Bradley Hand" pitchFamily="2" charset="77"/>
              </a:rPr>
              <a:t>Ngài</a:t>
            </a:r>
            <a:r>
              <a:rPr lang="en-US" sz="4800" dirty="0">
                <a:solidFill>
                  <a:schemeClr val="bg1"/>
                </a:solidFill>
                <a:latin typeface="Bradley Hand" pitchFamily="2" charset="77"/>
              </a:rPr>
              <a:t> qua </a:t>
            </a:r>
            <a:r>
              <a:rPr lang="en-US" sz="4800" dirty="0" err="1">
                <a:solidFill>
                  <a:schemeClr val="bg1"/>
                </a:solidFill>
                <a:latin typeface="Bradley Hand" pitchFamily="2" charset="77"/>
              </a:rPr>
              <a:t>Các</a:t>
            </a:r>
            <a:r>
              <a:rPr lang="en-US" sz="4800" dirty="0">
                <a:solidFill>
                  <a:schemeClr val="bg1"/>
                </a:solidFill>
                <a:latin typeface="Bradley Hand" pitchFamily="2" charset="77"/>
              </a:rPr>
              <a:t> </a:t>
            </a:r>
            <a:r>
              <a:rPr lang="en-US" sz="4800" dirty="0" err="1">
                <a:solidFill>
                  <a:schemeClr val="bg1"/>
                </a:solidFill>
                <a:latin typeface="Bradley Hand" pitchFamily="2" charset="77"/>
              </a:rPr>
              <a:t>mối</a:t>
            </a:r>
            <a:r>
              <a:rPr lang="en-US" sz="4800" dirty="0">
                <a:solidFill>
                  <a:schemeClr val="bg1"/>
                </a:solidFill>
                <a:latin typeface="Bradley Hand" pitchFamily="2" charset="77"/>
              </a:rPr>
              <a:t> Quan </a:t>
            </a:r>
            <a:r>
              <a:rPr lang="en-US" sz="4800" dirty="0" err="1">
                <a:solidFill>
                  <a:schemeClr val="bg1"/>
                </a:solidFill>
                <a:latin typeface="Bradley Hand" pitchFamily="2" charset="77"/>
              </a:rPr>
              <a:t>hệ</a:t>
            </a:r>
            <a:r>
              <a:rPr lang="en-US" sz="4800" dirty="0">
                <a:solidFill>
                  <a:schemeClr val="bg1"/>
                </a:solidFill>
                <a:latin typeface="Bradley Hand" pitchFamily="2" charset="77"/>
              </a:rPr>
              <a:t> </a:t>
            </a:r>
            <a:r>
              <a:rPr lang="en-US" sz="4800" dirty="0" err="1">
                <a:solidFill>
                  <a:schemeClr val="bg1"/>
                </a:solidFill>
                <a:latin typeface="Bradley Hand" pitchFamily="2" charset="77"/>
              </a:rPr>
              <a:t>với</a:t>
            </a:r>
            <a:r>
              <a:rPr lang="en-US" sz="4800" dirty="0">
                <a:solidFill>
                  <a:schemeClr val="bg1"/>
                </a:solidFill>
                <a:latin typeface="Bradley Hand" pitchFamily="2" charset="77"/>
              </a:rPr>
              <a:t> con </a:t>
            </a:r>
            <a:r>
              <a:rPr lang="en-US" sz="4800" dirty="0" err="1">
                <a:solidFill>
                  <a:schemeClr val="bg1"/>
                </a:solidFill>
                <a:latin typeface="Bradley Hand" pitchFamily="2" charset="77"/>
              </a:rPr>
              <a:t>người</a:t>
            </a:r>
            <a:endParaRPr lang="en-US" sz="4800" dirty="0">
              <a:solidFill>
                <a:schemeClr val="bg1"/>
              </a:solidFill>
              <a:latin typeface="Bradley Hand" pitchFamily="2" charset="77"/>
            </a:endParaRPr>
          </a:p>
        </p:txBody>
      </p:sp>
      <p:sp>
        <p:nvSpPr>
          <p:cNvPr id="7" name="Content Placeholder 6">
            <a:extLst>
              <a:ext uri="{FF2B5EF4-FFF2-40B4-BE49-F238E27FC236}">
                <a16:creationId xmlns:a16="http://schemas.microsoft.com/office/drawing/2014/main" id="{D8D4089C-0373-1145-A06B-4449B24683FA}"/>
              </a:ext>
            </a:extLst>
          </p:cNvPr>
          <p:cNvSpPr>
            <a:spLocks noGrp="1"/>
          </p:cNvSpPr>
          <p:nvPr>
            <p:ph idx="1"/>
          </p:nvPr>
        </p:nvSpPr>
        <p:spPr>
          <a:xfrm>
            <a:off x="838200" y="2586789"/>
            <a:ext cx="10925014" cy="3590174"/>
          </a:xfrm>
        </p:spPr>
        <p:txBody>
          <a:bodyPr>
            <a:normAutofit/>
          </a:bodyPr>
          <a:lstStyle/>
          <a:p>
            <a:r>
              <a:rPr lang="en-US" sz="3600" dirty="0" err="1">
                <a:latin typeface="Bradley Hand" pitchFamily="2" charset="77"/>
              </a:rPr>
              <a:t>Đức</a:t>
            </a:r>
            <a:r>
              <a:rPr lang="en-US" sz="3600" dirty="0">
                <a:latin typeface="Bradley Hand" pitchFamily="2" charset="77"/>
              </a:rPr>
              <a:t> </a:t>
            </a:r>
            <a:r>
              <a:rPr lang="en-US" sz="3600" dirty="0" err="1">
                <a:latin typeface="Bradley Hand" pitchFamily="2" charset="77"/>
              </a:rPr>
              <a:t>Chúa</a:t>
            </a:r>
            <a:r>
              <a:rPr lang="en-US" sz="3600" dirty="0">
                <a:latin typeface="Bradley Hand" pitchFamily="2" charset="77"/>
              </a:rPr>
              <a:t> </a:t>
            </a:r>
            <a:r>
              <a:rPr lang="en-US" sz="3600" dirty="0" err="1">
                <a:latin typeface="Bradley Hand" pitchFamily="2" charset="77"/>
              </a:rPr>
              <a:t>Trời</a:t>
            </a:r>
            <a:r>
              <a:rPr lang="en-US" sz="3600" dirty="0">
                <a:latin typeface="Bradley Hand" pitchFamily="2" charset="77"/>
              </a:rPr>
              <a:t> </a:t>
            </a:r>
            <a:r>
              <a:rPr lang="en-US" sz="3600" dirty="0" err="1">
                <a:latin typeface="Bradley Hand" pitchFamily="2" charset="77"/>
              </a:rPr>
              <a:t>muốn</a:t>
            </a:r>
            <a:r>
              <a:rPr lang="en-US" sz="3600" dirty="0">
                <a:latin typeface="Bradley Hand" pitchFamily="2" charset="77"/>
              </a:rPr>
              <a:t> con </a:t>
            </a:r>
            <a:r>
              <a:rPr lang="en-US" sz="3600" dirty="0" err="1">
                <a:latin typeface="Bradley Hand" pitchFamily="2" charset="77"/>
              </a:rPr>
              <a:t>cái</a:t>
            </a:r>
            <a:r>
              <a:rPr lang="en-US" sz="3600" dirty="0">
                <a:latin typeface="Bradley Hand" pitchFamily="2" charset="77"/>
              </a:rPr>
              <a:t> </a:t>
            </a:r>
            <a:r>
              <a:rPr lang="en-US" sz="3600" dirty="0" err="1">
                <a:latin typeface="Bradley Hand" pitchFamily="2" charset="77"/>
              </a:rPr>
              <a:t>Ngài</a:t>
            </a:r>
            <a:r>
              <a:rPr lang="en-US" sz="3600" dirty="0">
                <a:latin typeface="Bradley Hand" pitchFamily="2" charset="77"/>
              </a:rPr>
              <a:t> </a:t>
            </a:r>
            <a:r>
              <a:rPr lang="en-US" sz="3600" dirty="0" err="1">
                <a:latin typeface="Bradley Hand" pitchFamily="2" charset="77"/>
              </a:rPr>
              <a:t>có</a:t>
            </a:r>
            <a:r>
              <a:rPr lang="en-US" sz="3600" dirty="0">
                <a:latin typeface="Bradley Hand" pitchFamily="2" charset="77"/>
              </a:rPr>
              <a:t> </a:t>
            </a:r>
            <a:r>
              <a:rPr lang="en-US" sz="3600" dirty="0" err="1">
                <a:latin typeface="Bradley Hand" pitchFamily="2" charset="77"/>
              </a:rPr>
              <a:t>mối</a:t>
            </a:r>
            <a:r>
              <a:rPr lang="en-US" sz="3600" dirty="0">
                <a:latin typeface="Bradley Hand" pitchFamily="2" charset="77"/>
              </a:rPr>
              <a:t> </a:t>
            </a:r>
            <a:r>
              <a:rPr lang="en-US" sz="3600" dirty="0" err="1">
                <a:latin typeface="Bradley Hand" pitchFamily="2" charset="77"/>
              </a:rPr>
              <a:t>quan</a:t>
            </a:r>
            <a:r>
              <a:rPr lang="en-US" sz="3600" dirty="0">
                <a:latin typeface="Bradley Hand" pitchFamily="2" charset="77"/>
              </a:rPr>
              <a:t> </a:t>
            </a:r>
            <a:r>
              <a:rPr lang="en-US" sz="3600" dirty="0" err="1">
                <a:latin typeface="Bradley Hand" pitchFamily="2" charset="77"/>
              </a:rPr>
              <a:t>hệ</a:t>
            </a:r>
            <a:r>
              <a:rPr lang="en-US" sz="3600" dirty="0">
                <a:latin typeface="Bradley Hand" pitchFamily="2" charset="77"/>
              </a:rPr>
              <a:t> </a:t>
            </a:r>
            <a:r>
              <a:rPr lang="en-US" sz="3600" dirty="0" err="1">
                <a:latin typeface="Bradley Hand" pitchFamily="2" charset="77"/>
              </a:rPr>
              <a:t>mới</a:t>
            </a:r>
            <a:r>
              <a:rPr lang="en-US" sz="3600" dirty="0">
                <a:latin typeface="Bradley Hand" pitchFamily="2" charset="77"/>
              </a:rPr>
              <a:t> </a:t>
            </a:r>
            <a:r>
              <a:rPr lang="en-US" sz="3600" dirty="0" err="1">
                <a:latin typeface="Bradley Hand" pitchFamily="2" charset="77"/>
              </a:rPr>
              <a:t>như</a:t>
            </a:r>
            <a:r>
              <a:rPr lang="en-US" sz="3600" dirty="0">
                <a:latin typeface="Bradley Hand" pitchFamily="2" charset="77"/>
              </a:rPr>
              <a:t> </a:t>
            </a:r>
            <a:r>
              <a:rPr lang="en-US" sz="3600" dirty="0" err="1">
                <a:latin typeface="Bradley Hand" pitchFamily="2" charset="77"/>
              </a:rPr>
              <a:t>một</a:t>
            </a:r>
            <a:r>
              <a:rPr lang="en-US" sz="3600" dirty="0">
                <a:latin typeface="Bradley Hand" pitchFamily="2" charset="77"/>
              </a:rPr>
              <a:t>  </a:t>
            </a:r>
            <a:r>
              <a:rPr lang="en-US" sz="3600" dirty="0" err="1">
                <a:latin typeface="Bradley Hand" pitchFamily="2" charset="77"/>
              </a:rPr>
              <a:t>gia</a:t>
            </a:r>
            <a:r>
              <a:rPr lang="en-US" sz="3600" dirty="0">
                <a:latin typeface="Bradley Hand" pitchFamily="2" charset="77"/>
              </a:rPr>
              <a:t> </a:t>
            </a:r>
            <a:r>
              <a:rPr lang="en-US" sz="3600" dirty="0" err="1">
                <a:latin typeface="Bradley Hand" pitchFamily="2" charset="77"/>
              </a:rPr>
              <a:t>đình</a:t>
            </a:r>
            <a:r>
              <a:rPr lang="en-US" sz="3600" dirty="0">
                <a:latin typeface="Bradley Hand" pitchFamily="2" charset="77"/>
              </a:rPr>
              <a:t>, </a:t>
            </a:r>
            <a:r>
              <a:rPr lang="en-US" sz="3600" dirty="0" err="1">
                <a:latin typeface="Bradley Hand" pitchFamily="2" charset="77"/>
              </a:rPr>
              <a:t>như</a:t>
            </a:r>
            <a:r>
              <a:rPr lang="en-US" sz="3600" dirty="0">
                <a:latin typeface="Bradley Hand" pitchFamily="2" charset="77"/>
              </a:rPr>
              <a:t> </a:t>
            </a:r>
            <a:r>
              <a:rPr lang="en-US" sz="3600" dirty="0" err="1">
                <a:latin typeface="Bradley Hand" pitchFamily="2" charset="77"/>
              </a:rPr>
              <a:t>một</a:t>
            </a:r>
            <a:r>
              <a:rPr lang="en-US" sz="3600" dirty="0">
                <a:latin typeface="Bradley Hand" pitchFamily="2" charset="77"/>
              </a:rPr>
              <a:t> </a:t>
            </a:r>
            <a:r>
              <a:rPr lang="en-US" sz="3600" dirty="0" err="1">
                <a:latin typeface="Bradley Hand" pitchFamily="2" charset="77"/>
              </a:rPr>
              <a:t>dân</a:t>
            </a:r>
            <a:r>
              <a:rPr lang="en-US" sz="3600" dirty="0">
                <a:latin typeface="Bradley Hand" pitchFamily="2" charset="77"/>
              </a:rPr>
              <a:t>. (I Phi-e-</a:t>
            </a:r>
            <a:r>
              <a:rPr lang="en-US" sz="3600" dirty="0" err="1">
                <a:latin typeface="Bradley Hand" pitchFamily="2" charset="77"/>
              </a:rPr>
              <a:t>rơ</a:t>
            </a:r>
            <a:r>
              <a:rPr lang="en-US" sz="3600" dirty="0">
                <a:latin typeface="Bradley Hand" pitchFamily="2" charset="77"/>
              </a:rPr>
              <a:t> 2:9a)</a:t>
            </a:r>
          </a:p>
          <a:p>
            <a:pPr lvl="1"/>
            <a:r>
              <a:rPr lang="en-US" sz="3200" dirty="0" err="1">
                <a:latin typeface="Bradley Hand" pitchFamily="2" charset="77"/>
              </a:rPr>
              <a:t>Ngài</a:t>
            </a:r>
            <a:r>
              <a:rPr lang="en-US" sz="3200" dirty="0">
                <a:latin typeface="Bradley Hand" pitchFamily="2" charset="77"/>
              </a:rPr>
              <a:t> </a:t>
            </a:r>
            <a:r>
              <a:rPr lang="en-US" sz="3200" dirty="0" err="1">
                <a:latin typeface="Bradley Hand" pitchFamily="2" charset="77"/>
              </a:rPr>
              <a:t>là</a:t>
            </a:r>
            <a:r>
              <a:rPr lang="en-US" sz="3200" dirty="0">
                <a:latin typeface="Bradley Hand" pitchFamily="2" charset="77"/>
              </a:rPr>
              <a:t> </a:t>
            </a:r>
            <a:r>
              <a:rPr lang="en-US" sz="3200" dirty="0" err="1">
                <a:latin typeface="Bradley Hand" pitchFamily="2" charset="77"/>
              </a:rPr>
              <a:t>Đấng</a:t>
            </a:r>
            <a:r>
              <a:rPr lang="en-US" sz="3200" dirty="0">
                <a:latin typeface="Bradley Hand" pitchFamily="2" charset="77"/>
              </a:rPr>
              <a:t> chu </a:t>
            </a:r>
            <a:r>
              <a:rPr lang="en-US" sz="3200" dirty="0" err="1">
                <a:latin typeface="Bradley Hand" pitchFamily="2" charset="77"/>
              </a:rPr>
              <a:t>cấp</a:t>
            </a:r>
            <a:r>
              <a:rPr lang="en-US" sz="3200" dirty="0">
                <a:latin typeface="Bradley Hand" pitchFamily="2" charset="77"/>
              </a:rPr>
              <a:t>, </a:t>
            </a:r>
            <a:r>
              <a:rPr lang="en-US" sz="3200" dirty="0" err="1">
                <a:latin typeface="Bradley Hand" pitchFamily="2" charset="77"/>
              </a:rPr>
              <a:t>Đấng</a:t>
            </a:r>
            <a:r>
              <a:rPr lang="en-US" sz="3200" dirty="0">
                <a:latin typeface="Bradley Hand" pitchFamily="2" charset="77"/>
              </a:rPr>
              <a:t> </a:t>
            </a:r>
            <a:r>
              <a:rPr lang="en-US" sz="3200" dirty="0" err="1">
                <a:latin typeface="Bradley Hand" pitchFamily="2" charset="77"/>
              </a:rPr>
              <a:t>Bảo</a:t>
            </a:r>
            <a:r>
              <a:rPr lang="en-US" sz="3200" dirty="0">
                <a:latin typeface="Bradley Hand" pitchFamily="2" charset="77"/>
              </a:rPr>
              <a:t> </a:t>
            </a:r>
            <a:r>
              <a:rPr lang="en-US" sz="3200" dirty="0" err="1">
                <a:latin typeface="Bradley Hand" pitchFamily="2" charset="77"/>
              </a:rPr>
              <a:t>vệ</a:t>
            </a:r>
            <a:r>
              <a:rPr lang="en-US" sz="3200" dirty="0">
                <a:latin typeface="Bradley Hand" pitchFamily="2" charset="77"/>
              </a:rPr>
              <a:t> </a:t>
            </a:r>
            <a:r>
              <a:rPr lang="en-US" sz="3200" dirty="0" err="1">
                <a:latin typeface="Bradley Hand" pitchFamily="2" charset="77"/>
              </a:rPr>
              <a:t>là</a:t>
            </a:r>
            <a:r>
              <a:rPr lang="en-US" sz="3200" dirty="0">
                <a:latin typeface="Bradley Hand" pitchFamily="2" charset="77"/>
              </a:rPr>
              <a:t> </a:t>
            </a:r>
            <a:r>
              <a:rPr lang="en-US" sz="3200" dirty="0" err="1">
                <a:latin typeface="Bradley Hand" pitchFamily="2" charset="77"/>
              </a:rPr>
              <a:t>Đấng</a:t>
            </a:r>
            <a:r>
              <a:rPr lang="en-US" sz="3200" dirty="0">
                <a:latin typeface="Bradley Hand" pitchFamily="2" charset="77"/>
              </a:rPr>
              <a:t> </a:t>
            </a:r>
            <a:r>
              <a:rPr lang="en-US" sz="3200" dirty="0" err="1">
                <a:latin typeface="Bradley Hand" pitchFamily="2" charset="77"/>
              </a:rPr>
              <a:t>Dẩn</a:t>
            </a:r>
            <a:r>
              <a:rPr lang="en-US" sz="3200" dirty="0">
                <a:latin typeface="Bradley Hand" pitchFamily="2" charset="77"/>
              </a:rPr>
              <a:t> </a:t>
            </a:r>
            <a:r>
              <a:rPr lang="en-US" sz="3200" dirty="0" err="1">
                <a:latin typeface="Bradley Hand" pitchFamily="2" charset="77"/>
              </a:rPr>
              <a:t>dắt</a:t>
            </a:r>
            <a:r>
              <a:rPr lang="en-US" sz="3200" dirty="0">
                <a:latin typeface="Bradley Hand" pitchFamily="2" charset="77"/>
              </a:rPr>
              <a:t>.</a:t>
            </a:r>
          </a:p>
          <a:p>
            <a:endParaRPr lang="en-US" sz="3600" dirty="0">
              <a:latin typeface="Bradley Hand" pitchFamily="2" charset="77"/>
            </a:endParaRPr>
          </a:p>
        </p:txBody>
      </p:sp>
    </p:spTree>
    <p:extLst>
      <p:ext uri="{BB962C8B-B14F-4D97-AF65-F5344CB8AC3E}">
        <p14:creationId xmlns:p14="http://schemas.microsoft.com/office/powerpoint/2010/main" val="1080440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rgbClr val="45B19E"/>
          </a:solidFill>
          <a:ln w="8199" cap="flat">
            <a:noFill/>
            <a:prstDash val="solid"/>
            <a:miter/>
          </a:ln>
        </p:spPr>
        <p:txBody>
          <a:bodyPr rtlCol="0" anchor="ctr"/>
          <a:lstStyle/>
          <a:p>
            <a:endParaRPr lang="en-US"/>
          </a:p>
        </p:txBody>
      </p:sp>
      <p:sp>
        <p:nvSpPr>
          <p:cNvPr id="6" name="Title 5">
            <a:extLst>
              <a:ext uri="{FF2B5EF4-FFF2-40B4-BE49-F238E27FC236}">
                <a16:creationId xmlns:a16="http://schemas.microsoft.com/office/drawing/2014/main" id="{1B4A9199-FC9A-EC4E-B55A-996CFBB6CE87}"/>
              </a:ext>
            </a:extLst>
          </p:cNvPr>
          <p:cNvSpPr>
            <a:spLocks noGrp="1"/>
          </p:cNvSpPr>
          <p:nvPr>
            <p:ph type="title"/>
          </p:nvPr>
        </p:nvSpPr>
        <p:spPr>
          <a:xfrm>
            <a:off x="838200" y="401221"/>
            <a:ext cx="10515600" cy="1348065"/>
          </a:xfrm>
        </p:spPr>
        <p:txBody>
          <a:bodyPr>
            <a:normAutofit fontScale="90000"/>
          </a:bodyPr>
          <a:lstStyle/>
          <a:p>
            <a:pPr>
              <a:lnSpc>
                <a:spcPct val="90000"/>
              </a:lnSpc>
            </a:pPr>
            <a:r>
              <a:rPr lang="en-US" sz="4800" dirty="0" err="1">
                <a:solidFill>
                  <a:schemeClr val="bg1"/>
                </a:solidFill>
                <a:latin typeface="Bradley Hand" pitchFamily="2" charset="77"/>
              </a:rPr>
              <a:t>Đức</a:t>
            </a:r>
            <a:r>
              <a:rPr lang="en-US" sz="4800" dirty="0">
                <a:solidFill>
                  <a:schemeClr val="bg1"/>
                </a:solidFill>
                <a:latin typeface="Bradley Hand" pitchFamily="2" charset="77"/>
              </a:rPr>
              <a:t> </a:t>
            </a:r>
            <a:r>
              <a:rPr lang="en-US" sz="4800" dirty="0" err="1">
                <a:solidFill>
                  <a:schemeClr val="bg1"/>
                </a:solidFill>
                <a:latin typeface="Bradley Hand" pitchFamily="2" charset="77"/>
              </a:rPr>
              <a:t>Chúa</a:t>
            </a:r>
            <a:r>
              <a:rPr lang="en-US" sz="4800" dirty="0">
                <a:solidFill>
                  <a:schemeClr val="bg1"/>
                </a:solidFill>
                <a:latin typeface="Bradley Hand" pitchFamily="2" charset="77"/>
              </a:rPr>
              <a:t> </a:t>
            </a:r>
            <a:r>
              <a:rPr lang="en-US" sz="4800" dirty="0" err="1">
                <a:solidFill>
                  <a:schemeClr val="bg1"/>
                </a:solidFill>
                <a:latin typeface="Bradley Hand" pitchFamily="2" charset="77"/>
              </a:rPr>
              <a:t>Trời</a:t>
            </a:r>
            <a:r>
              <a:rPr lang="en-US" sz="4800" dirty="0">
                <a:solidFill>
                  <a:schemeClr val="bg1"/>
                </a:solidFill>
                <a:latin typeface="Bradley Hand" pitchFamily="2" charset="77"/>
              </a:rPr>
              <a:t> </a:t>
            </a:r>
            <a:r>
              <a:rPr lang="en-US" sz="4800" dirty="0" err="1">
                <a:solidFill>
                  <a:schemeClr val="bg1"/>
                </a:solidFill>
                <a:latin typeface="Bradley Hand" pitchFamily="2" charset="77"/>
              </a:rPr>
              <a:t>bày</a:t>
            </a:r>
            <a:r>
              <a:rPr lang="en-US" sz="4800" dirty="0">
                <a:solidFill>
                  <a:schemeClr val="bg1"/>
                </a:solidFill>
                <a:latin typeface="Bradley Hand" pitchFamily="2" charset="77"/>
              </a:rPr>
              <a:t> </a:t>
            </a:r>
            <a:r>
              <a:rPr lang="en-US" sz="4800" dirty="0" err="1">
                <a:solidFill>
                  <a:schemeClr val="bg1"/>
                </a:solidFill>
                <a:latin typeface="Bradley Hand" pitchFamily="2" charset="77"/>
              </a:rPr>
              <a:t>tỏ</a:t>
            </a:r>
            <a:r>
              <a:rPr lang="en-US" sz="4800" dirty="0">
                <a:solidFill>
                  <a:schemeClr val="bg1"/>
                </a:solidFill>
                <a:latin typeface="Bradley Hand" pitchFamily="2" charset="77"/>
              </a:rPr>
              <a:t> </a:t>
            </a:r>
            <a:r>
              <a:rPr lang="en-US" sz="4800" dirty="0" err="1">
                <a:solidFill>
                  <a:schemeClr val="bg1"/>
                </a:solidFill>
                <a:latin typeface="Bradley Hand" pitchFamily="2" charset="77"/>
              </a:rPr>
              <a:t>Ngài</a:t>
            </a:r>
            <a:r>
              <a:rPr lang="en-US" sz="4800" dirty="0">
                <a:solidFill>
                  <a:schemeClr val="bg1"/>
                </a:solidFill>
                <a:latin typeface="Bradley Hand" pitchFamily="2" charset="77"/>
              </a:rPr>
              <a:t> qua </a:t>
            </a:r>
            <a:r>
              <a:rPr lang="en-US" sz="4800" dirty="0" err="1">
                <a:solidFill>
                  <a:schemeClr val="bg1"/>
                </a:solidFill>
                <a:latin typeface="Bradley Hand" pitchFamily="2" charset="77"/>
              </a:rPr>
              <a:t>Các</a:t>
            </a:r>
            <a:r>
              <a:rPr lang="en-US" sz="4800" dirty="0">
                <a:solidFill>
                  <a:schemeClr val="bg1"/>
                </a:solidFill>
                <a:latin typeface="Bradley Hand" pitchFamily="2" charset="77"/>
              </a:rPr>
              <a:t> </a:t>
            </a:r>
            <a:r>
              <a:rPr lang="en-US" sz="4800" dirty="0" err="1">
                <a:solidFill>
                  <a:schemeClr val="bg1"/>
                </a:solidFill>
                <a:latin typeface="Bradley Hand" pitchFamily="2" charset="77"/>
              </a:rPr>
              <a:t>mối</a:t>
            </a:r>
            <a:r>
              <a:rPr lang="en-US" sz="4800" dirty="0">
                <a:solidFill>
                  <a:schemeClr val="bg1"/>
                </a:solidFill>
                <a:latin typeface="Bradley Hand" pitchFamily="2" charset="77"/>
              </a:rPr>
              <a:t> Quan </a:t>
            </a:r>
            <a:r>
              <a:rPr lang="en-US" sz="4800" dirty="0" err="1">
                <a:solidFill>
                  <a:schemeClr val="bg1"/>
                </a:solidFill>
                <a:latin typeface="Bradley Hand" pitchFamily="2" charset="77"/>
              </a:rPr>
              <a:t>hệ</a:t>
            </a:r>
            <a:r>
              <a:rPr lang="en-US" sz="4800" dirty="0">
                <a:solidFill>
                  <a:schemeClr val="bg1"/>
                </a:solidFill>
                <a:latin typeface="Bradley Hand" pitchFamily="2" charset="77"/>
              </a:rPr>
              <a:t> </a:t>
            </a:r>
            <a:r>
              <a:rPr lang="en-US" sz="4800" dirty="0" err="1">
                <a:solidFill>
                  <a:schemeClr val="bg1"/>
                </a:solidFill>
                <a:latin typeface="Bradley Hand" pitchFamily="2" charset="77"/>
              </a:rPr>
              <a:t>với</a:t>
            </a:r>
            <a:r>
              <a:rPr lang="en-US" sz="4800" dirty="0">
                <a:solidFill>
                  <a:schemeClr val="bg1"/>
                </a:solidFill>
                <a:latin typeface="Bradley Hand" pitchFamily="2" charset="77"/>
              </a:rPr>
              <a:t> con </a:t>
            </a:r>
            <a:r>
              <a:rPr lang="en-US" sz="4800" dirty="0" err="1">
                <a:solidFill>
                  <a:schemeClr val="bg1"/>
                </a:solidFill>
                <a:latin typeface="Bradley Hand" pitchFamily="2" charset="77"/>
              </a:rPr>
              <a:t>người</a:t>
            </a:r>
            <a:endParaRPr lang="en-US" sz="4800" dirty="0">
              <a:solidFill>
                <a:schemeClr val="bg1"/>
              </a:solidFill>
              <a:latin typeface="Bradley Hand" pitchFamily="2" charset="77"/>
            </a:endParaRPr>
          </a:p>
        </p:txBody>
      </p:sp>
      <p:sp>
        <p:nvSpPr>
          <p:cNvPr id="7" name="Content Placeholder 6">
            <a:extLst>
              <a:ext uri="{FF2B5EF4-FFF2-40B4-BE49-F238E27FC236}">
                <a16:creationId xmlns:a16="http://schemas.microsoft.com/office/drawing/2014/main" id="{D8D4089C-0373-1145-A06B-4449B24683FA}"/>
              </a:ext>
            </a:extLst>
          </p:cNvPr>
          <p:cNvSpPr>
            <a:spLocks noGrp="1"/>
          </p:cNvSpPr>
          <p:nvPr>
            <p:ph idx="1"/>
          </p:nvPr>
        </p:nvSpPr>
        <p:spPr>
          <a:xfrm>
            <a:off x="838200" y="2586789"/>
            <a:ext cx="10925014" cy="3590174"/>
          </a:xfrm>
        </p:spPr>
        <p:txBody>
          <a:bodyPr>
            <a:normAutofit/>
          </a:bodyPr>
          <a:lstStyle/>
          <a:p>
            <a:r>
              <a:rPr lang="en-US" sz="3600" dirty="0" err="1">
                <a:latin typeface="Bradley Hand" pitchFamily="2" charset="77"/>
              </a:rPr>
              <a:t>Ngài</a:t>
            </a:r>
            <a:r>
              <a:rPr lang="en-US" sz="3600" dirty="0">
                <a:latin typeface="Bradley Hand" pitchFamily="2" charset="77"/>
              </a:rPr>
              <a:t> </a:t>
            </a:r>
            <a:r>
              <a:rPr lang="en-US" sz="3600" dirty="0" err="1">
                <a:latin typeface="Bradley Hand" pitchFamily="2" charset="77"/>
              </a:rPr>
              <a:t>thành</a:t>
            </a:r>
            <a:r>
              <a:rPr lang="en-US" sz="3600" dirty="0">
                <a:latin typeface="Bradley Hand" pitchFamily="2" charset="77"/>
              </a:rPr>
              <a:t> </a:t>
            </a:r>
            <a:r>
              <a:rPr lang="en-US" sz="3600" dirty="0" err="1">
                <a:latin typeface="Bradley Hand" pitchFamily="2" charset="77"/>
              </a:rPr>
              <a:t>lập</a:t>
            </a:r>
            <a:r>
              <a:rPr lang="en-US" sz="3600" dirty="0">
                <a:latin typeface="Bradley Hand" pitchFamily="2" charset="77"/>
              </a:rPr>
              <a:t> </a:t>
            </a:r>
            <a:r>
              <a:rPr lang="en-US" sz="3600" dirty="0" err="1">
                <a:latin typeface="Bradley Hand" pitchFamily="2" charset="77"/>
              </a:rPr>
              <a:t>Hội</a:t>
            </a:r>
            <a:r>
              <a:rPr lang="en-US" sz="3600" dirty="0">
                <a:latin typeface="Bradley Hand" pitchFamily="2" charset="77"/>
              </a:rPr>
              <a:t> </a:t>
            </a:r>
            <a:r>
              <a:rPr lang="en-US" sz="3600" dirty="0" err="1">
                <a:latin typeface="Bradley Hand" pitchFamily="2" charset="77"/>
              </a:rPr>
              <a:t>Thánh</a:t>
            </a:r>
            <a:r>
              <a:rPr lang="en-US" sz="3600" dirty="0">
                <a:latin typeface="Bradley Hand" pitchFamily="2" charset="77"/>
              </a:rPr>
              <a:t>, </a:t>
            </a:r>
            <a:r>
              <a:rPr lang="vi-VN" sz="3600" i="1" dirty="0">
                <a:solidFill>
                  <a:srgbClr val="0070C0"/>
                </a:solidFill>
                <a:latin typeface="Bradley Hand" pitchFamily="2" charset="77"/>
              </a:rPr>
              <a:t>đá sống, được xây nên nhà thiêng liêng, làm chức tế lễ thánh, đặng dâng của tế lễ thiêng liêng</a:t>
            </a:r>
            <a:r>
              <a:rPr lang="en-US" sz="3600" dirty="0">
                <a:latin typeface="Bradley Hand" pitchFamily="2" charset="77"/>
              </a:rPr>
              <a:t> (I Phi-e-</a:t>
            </a:r>
            <a:r>
              <a:rPr lang="en-US" sz="3600" dirty="0" err="1">
                <a:latin typeface="Bradley Hand" pitchFamily="2" charset="77"/>
              </a:rPr>
              <a:t>rơ</a:t>
            </a:r>
            <a:r>
              <a:rPr lang="en-US" sz="3600" dirty="0">
                <a:latin typeface="Bradley Hand" pitchFamily="2" charset="77"/>
              </a:rPr>
              <a:t> 2:5)</a:t>
            </a:r>
          </a:p>
          <a:p>
            <a:pPr lvl="1">
              <a:buFont typeface="Wingdings" pitchFamily="2" charset="2"/>
              <a:buChar char="Ø"/>
            </a:pPr>
            <a:r>
              <a:rPr lang="en-US" sz="3600" dirty="0">
                <a:latin typeface="Bradley Hand" pitchFamily="2" charset="77"/>
              </a:rPr>
              <a:t> </a:t>
            </a:r>
            <a:r>
              <a:rPr lang="en-US" sz="3600" dirty="0" err="1">
                <a:latin typeface="Bradley Hand" pitchFamily="2" charset="77"/>
              </a:rPr>
              <a:t>Ngài</a:t>
            </a:r>
            <a:r>
              <a:rPr lang="en-US" sz="3600" dirty="0">
                <a:latin typeface="Bradley Hand" pitchFamily="2" charset="77"/>
              </a:rPr>
              <a:t> </a:t>
            </a:r>
            <a:r>
              <a:rPr lang="en-US" sz="3600" dirty="0" err="1">
                <a:latin typeface="Bradley Hand" pitchFamily="2" charset="77"/>
              </a:rPr>
              <a:t>là</a:t>
            </a:r>
            <a:r>
              <a:rPr lang="en-US" sz="3600" dirty="0">
                <a:latin typeface="Bradley Hand" pitchFamily="2" charset="77"/>
              </a:rPr>
              <a:t> </a:t>
            </a:r>
            <a:r>
              <a:rPr lang="en-US" sz="3600" dirty="0" err="1">
                <a:latin typeface="Bradley Hand" pitchFamily="2" charset="77"/>
              </a:rPr>
              <a:t>Vua</a:t>
            </a:r>
            <a:r>
              <a:rPr lang="en-US" sz="3600" dirty="0">
                <a:latin typeface="Bradley Hand" pitchFamily="2" charset="77"/>
              </a:rPr>
              <a:t>, </a:t>
            </a:r>
            <a:r>
              <a:rPr lang="en-US" sz="3600" dirty="0" err="1">
                <a:latin typeface="Bradley Hand" pitchFamily="2" charset="77"/>
              </a:rPr>
              <a:t>Đấng</a:t>
            </a:r>
            <a:r>
              <a:rPr lang="en-US" sz="3600" dirty="0">
                <a:latin typeface="Bradley Hand" pitchFamily="2" charset="77"/>
              </a:rPr>
              <a:t> </a:t>
            </a:r>
            <a:r>
              <a:rPr lang="en-US" sz="3600" dirty="0" err="1">
                <a:latin typeface="Bradley Hand" pitchFamily="2" charset="77"/>
              </a:rPr>
              <a:t>Cứu</a:t>
            </a:r>
            <a:r>
              <a:rPr lang="en-US" sz="3600" dirty="0">
                <a:latin typeface="Bradley Hand" pitchFamily="2" charset="77"/>
              </a:rPr>
              <a:t> </a:t>
            </a:r>
            <a:r>
              <a:rPr lang="en-US" sz="3600" dirty="0" err="1">
                <a:latin typeface="Bradley Hand" pitchFamily="2" charset="77"/>
              </a:rPr>
              <a:t>chuộc</a:t>
            </a:r>
            <a:r>
              <a:rPr lang="en-US" sz="3600" dirty="0">
                <a:latin typeface="Bradley Hand" pitchFamily="2" charset="77"/>
              </a:rPr>
              <a:t> </a:t>
            </a:r>
          </a:p>
          <a:p>
            <a:pPr marL="0" indent="0">
              <a:buNone/>
            </a:pPr>
            <a:endParaRPr lang="en-US" sz="3600" dirty="0">
              <a:latin typeface="Bradley Hand" pitchFamily="2" charset="77"/>
            </a:endParaRPr>
          </a:p>
        </p:txBody>
      </p:sp>
    </p:spTree>
    <p:extLst>
      <p:ext uri="{BB962C8B-B14F-4D97-AF65-F5344CB8AC3E}">
        <p14:creationId xmlns:p14="http://schemas.microsoft.com/office/powerpoint/2010/main" val="4024177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B65E-B821-AA4D-98B2-8183DBD611AB}"/>
              </a:ext>
            </a:extLst>
          </p:cNvPr>
          <p:cNvSpPr>
            <a:spLocks noGrp="1"/>
          </p:cNvSpPr>
          <p:nvPr>
            <p:ph type="title"/>
          </p:nvPr>
        </p:nvSpPr>
        <p:spPr/>
        <p:txBody>
          <a:bodyPr/>
          <a:lstStyle/>
          <a:p>
            <a:r>
              <a:rPr lang="en-US" dirty="0"/>
              <a:t>I </a:t>
            </a:r>
            <a:r>
              <a:rPr lang="en-US" dirty="0" err="1"/>
              <a:t>cô-rinh-tô</a:t>
            </a:r>
            <a:r>
              <a:rPr lang="en-US" dirty="0"/>
              <a:t> 12: 4-30</a:t>
            </a:r>
          </a:p>
        </p:txBody>
      </p:sp>
      <p:sp>
        <p:nvSpPr>
          <p:cNvPr id="3" name="Content Placeholder 2">
            <a:extLst>
              <a:ext uri="{FF2B5EF4-FFF2-40B4-BE49-F238E27FC236}">
                <a16:creationId xmlns:a16="http://schemas.microsoft.com/office/drawing/2014/main" id="{C59F4668-C500-C44B-B116-7D8C640A4A94}"/>
              </a:ext>
            </a:extLst>
          </p:cNvPr>
          <p:cNvSpPr>
            <a:spLocks noGrp="1"/>
          </p:cNvSpPr>
          <p:nvPr>
            <p:ph idx="1"/>
          </p:nvPr>
        </p:nvSpPr>
        <p:spPr>
          <a:xfrm>
            <a:off x="838199" y="1929384"/>
            <a:ext cx="11106151" cy="4714304"/>
          </a:xfrm>
        </p:spPr>
        <p:txBody>
          <a:bodyPr>
            <a:noAutofit/>
          </a:bodyPr>
          <a:lstStyle/>
          <a:p>
            <a:pPr marL="0" indent="0">
              <a:buNone/>
            </a:pPr>
            <a:r>
              <a:rPr lang="vi-VN" dirty="0">
                <a:solidFill>
                  <a:schemeClr val="accent3">
                    <a:lumMod val="75000"/>
                  </a:schemeClr>
                </a:solidFill>
                <a:latin typeface="Bradley Hand" pitchFamily="2" charset="77"/>
                <a:ea typeface="Verdana" panose="020B0604030504040204" pitchFamily="34" charset="0"/>
                <a:cs typeface="Verdana" panose="020B0604030504040204" pitchFamily="34" charset="0"/>
              </a:rPr>
              <a:t>4</a:t>
            </a:r>
            <a:r>
              <a:rPr lang="vi-VN" dirty="0">
                <a:latin typeface="Bradley Hand" pitchFamily="2" charset="77"/>
                <a:ea typeface="Verdana" panose="020B0604030504040204" pitchFamily="34" charset="0"/>
                <a:cs typeface="Verdana" panose="020B0604030504040204" pitchFamily="34" charset="0"/>
              </a:rPr>
              <a:t> Vả, có các sự ban cho khác nhau, nhưng chỉ có một Đức Thánh Linh. </a:t>
            </a:r>
            <a:r>
              <a:rPr lang="vi-VN" dirty="0">
                <a:latin typeface="Bradley Hand" pitchFamily="2" charset="77"/>
                <a:ea typeface="Verdana" panose="020B0604030504040204" pitchFamily="34" charset="0"/>
                <a:cs typeface="Verdana" panose="020B0604030504040204" pitchFamily="34" charset="0"/>
                <a:hlinkClick r:id="rId2" tooltip="Share Verse"/>
              </a:rPr>
              <a:t>5</a:t>
            </a:r>
            <a:r>
              <a:rPr lang="vi-VN" dirty="0">
                <a:latin typeface="Bradley Hand" pitchFamily="2" charset="77"/>
                <a:ea typeface="Verdana" panose="020B0604030504040204" pitchFamily="34" charset="0"/>
                <a:cs typeface="Verdana" panose="020B0604030504040204" pitchFamily="34" charset="0"/>
              </a:rPr>
              <a:t> Có các chức vụ khác nhau, nhưng chỉ có một Chúa. </a:t>
            </a:r>
            <a:r>
              <a:rPr lang="vi-VN" dirty="0">
                <a:latin typeface="Bradley Hand" pitchFamily="2" charset="77"/>
                <a:ea typeface="Verdana" panose="020B0604030504040204" pitchFamily="34" charset="0"/>
                <a:cs typeface="Verdana" panose="020B0604030504040204" pitchFamily="34" charset="0"/>
                <a:hlinkClick r:id="rId3" tooltip="Share Verse"/>
              </a:rPr>
              <a:t>6</a:t>
            </a:r>
            <a:r>
              <a:rPr lang="vi-VN" dirty="0">
                <a:latin typeface="Bradley Hand" pitchFamily="2" charset="77"/>
                <a:ea typeface="Verdana" panose="020B0604030504040204" pitchFamily="34" charset="0"/>
                <a:cs typeface="Verdana" panose="020B0604030504040204" pitchFamily="34" charset="0"/>
              </a:rPr>
              <a:t> Có các việc làm khác nhau, nhưng chỉ có một Đức Chúa Trời, là Đấng làm mọi việc trong mọi người. </a:t>
            </a:r>
            <a:r>
              <a:rPr lang="vi-VN" dirty="0">
                <a:latin typeface="Bradley Hand" pitchFamily="2" charset="77"/>
                <a:ea typeface="Verdana" panose="020B0604030504040204" pitchFamily="34" charset="0"/>
                <a:cs typeface="Verdana" panose="020B0604030504040204" pitchFamily="34" charset="0"/>
                <a:hlinkClick r:id="rId4" tooltip="Share Verse"/>
              </a:rPr>
              <a:t>7</a:t>
            </a:r>
            <a:r>
              <a:rPr lang="vi-VN" dirty="0">
                <a:latin typeface="Bradley Hand" pitchFamily="2" charset="77"/>
                <a:ea typeface="Verdana" panose="020B0604030504040204" pitchFamily="34" charset="0"/>
                <a:cs typeface="Verdana" panose="020B0604030504040204" pitchFamily="34" charset="0"/>
              </a:rPr>
              <a:t> Đức Thánh Linh tỏ ra trong mỗi một người, cho ai nấy đều được sự ích chung. </a:t>
            </a:r>
            <a:r>
              <a:rPr lang="vi-VN" dirty="0">
                <a:latin typeface="Bradley Hand" pitchFamily="2" charset="77"/>
                <a:ea typeface="Verdana" panose="020B0604030504040204" pitchFamily="34" charset="0"/>
                <a:cs typeface="Verdana" panose="020B0604030504040204" pitchFamily="34" charset="0"/>
                <a:hlinkClick r:id="rId5" tooltip="Share Verse"/>
              </a:rPr>
              <a:t>8</a:t>
            </a:r>
            <a:r>
              <a:rPr lang="vi-VN" dirty="0">
                <a:latin typeface="Bradley Hand" pitchFamily="2" charset="77"/>
                <a:ea typeface="Verdana" panose="020B0604030504040204" pitchFamily="34" charset="0"/>
                <a:cs typeface="Verdana" panose="020B0604030504040204" pitchFamily="34" charset="0"/>
              </a:rPr>
              <a:t> Vả, người nầy nhờ Đức Thánh Linh, được lời nói </a:t>
            </a:r>
            <a:r>
              <a:rPr lang="vi-VN" dirty="0">
                <a:highlight>
                  <a:srgbClr val="FFFF00"/>
                </a:highlight>
                <a:latin typeface="Bradley Hand" pitchFamily="2" charset="77"/>
                <a:ea typeface="Verdana" panose="020B0604030504040204" pitchFamily="34" charset="0"/>
                <a:cs typeface="Verdana" panose="020B0604030504040204" pitchFamily="34" charset="0"/>
              </a:rPr>
              <a:t>khôn ngoan</a:t>
            </a:r>
            <a:r>
              <a:rPr lang="vi-VN" dirty="0">
                <a:latin typeface="Bradley Hand" pitchFamily="2" charset="77"/>
                <a:ea typeface="Verdana" panose="020B0604030504040204" pitchFamily="34" charset="0"/>
                <a:cs typeface="Verdana" panose="020B0604030504040204" pitchFamily="34" charset="0"/>
              </a:rPr>
              <a:t>; kẻ kia nhờ một Đức Thánh Linh ấy, cũng được lời nói có </a:t>
            </a:r>
            <a:r>
              <a:rPr lang="vi-VN" dirty="0">
                <a:highlight>
                  <a:srgbClr val="FFFF00"/>
                </a:highlight>
                <a:latin typeface="Bradley Hand" pitchFamily="2" charset="77"/>
                <a:ea typeface="Verdana" panose="020B0604030504040204" pitchFamily="34" charset="0"/>
                <a:cs typeface="Verdana" panose="020B0604030504040204" pitchFamily="34" charset="0"/>
              </a:rPr>
              <a:t>tri thức</a:t>
            </a:r>
            <a:r>
              <a:rPr lang="vi-VN" dirty="0">
                <a:latin typeface="Bradley Hand" pitchFamily="2" charset="77"/>
                <a:ea typeface="Verdana" panose="020B0604030504040204" pitchFamily="34" charset="0"/>
                <a:cs typeface="Verdana" panose="020B0604030504040204" pitchFamily="34" charset="0"/>
              </a:rPr>
              <a:t>. </a:t>
            </a:r>
            <a:r>
              <a:rPr lang="vi-VN" dirty="0">
                <a:latin typeface="Bradley Hand" pitchFamily="2" charset="77"/>
                <a:ea typeface="Verdana" panose="020B0604030504040204" pitchFamily="34" charset="0"/>
                <a:cs typeface="Verdana" panose="020B0604030504040204" pitchFamily="34" charset="0"/>
                <a:hlinkClick r:id="rId6" tooltip="Share Verse"/>
              </a:rPr>
              <a:t>9</a:t>
            </a:r>
            <a:r>
              <a:rPr lang="vi-VN" dirty="0">
                <a:latin typeface="Bradley Hand" pitchFamily="2" charset="77"/>
                <a:ea typeface="Verdana" panose="020B0604030504040204" pitchFamily="34" charset="0"/>
                <a:cs typeface="Verdana" panose="020B0604030504040204" pitchFamily="34" charset="0"/>
              </a:rPr>
              <a:t> Bởi một Đức Thánh Linh, cho người nầy được </a:t>
            </a:r>
            <a:r>
              <a:rPr lang="vi-VN" dirty="0">
                <a:highlight>
                  <a:srgbClr val="FFFF00"/>
                </a:highlight>
                <a:latin typeface="Bradley Hand" pitchFamily="2" charset="77"/>
                <a:ea typeface="Verdana" panose="020B0604030504040204" pitchFamily="34" charset="0"/>
                <a:cs typeface="Verdana" panose="020B0604030504040204" pitchFamily="34" charset="0"/>
              </a:rPr>
              <a:t>đức tin</a:t>
            </a:r>
            <a:r>
              <a:rPr lang="vi-VN" dirty="0">
                <a:latin typeface="Bradley Hand" pitchFamily="2" charset="77"/>
                <a:ea typeface="Verdana" panose="020B0604030504040204" pitchFamily="34" charset="0"/>
                <a:cs typeface="Verdana" panose="020B0604030504040204" pitchFamily="34" charset="0"/>
              </a:rPr>
              <a:t>; cũng bởi một Đức Thánh Linh ấy, cho kẻ kia được ơn </a:t>
            </a:r>
            <a:r>
              <a:rPr lang="vi-VN" dirty="0">
                <a:highlight>
                  <a:srgbClr val="FFFF00"/>
                </a:highlight>
                <a:latin typeface="Bradley Hand" pitchFamily="2" charset="77"/>
                <a:ea typeface="Verdana" panose="020B0604030504040204" pitchFamily="34" charset="0"/>
                <a:cs typeface="Verdana" panose="020B0604030504040204" pitchFamily="34" charset="0"/>
              </a:rPr>
              <a:t>chữa tật bịnh</a:t>
            </a:r>
            <a:r>
              <a:rPr lang="vi-VN" dirty="0">
                <a:latin typeface="Bradley Hand" pitchFamily="2" charset="77"/>
                <a:ea typeface="Verdana" panose="020B0604030504040204" pitchFamily="34" charset="0"/>
                <a:cs typeface="Verdana" panose="020B0604030504040204" pitchFamily="34" charset="0"/>
              </a:rPr>
              <a:t>; </a:t>
            </a:r>
            <a:endParaRPr lang="en-US" dirty="0">
              <a:latin typeface="Bradley Hand" pitchFamily="2" charset="77"/>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468248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B65E-B821-AA4D-98B2-8183DBD611AB}"/>
              </a:ext>
            </a:extLst>
          </p:cNvPr>
          <p:cNvSpPr>
            <a:spLocks noGrp="1"/>
          </p:cNvSpPr>
          <p:nvPr>
            <p:ph type="title"/>
          </p:nvPr>
        </p:nvSpPr>
        <p:spPr/>
        <p:txBody>
          <a:bodyPr/>
          <a:lstStyle/>
          <a:p>
            <a:r>
              <a:rPr lang="en-US" dirty="0"/>
              <a:t>I </a:t>
            </a:r>
            <a:r>
              <a:rPr lang="en-US" dirty="0" err="1"/>
              <a:t>cô-rinh-tô</a:t>
            </a:r>
            <a:r>
              <a:rPr lang="en-US" dirty="0"/>
              <a:t> 12: 4-30</a:t>
            </a:r>
          </a:p>
        </p:txBody>
      </p:sp>
      <p:sp>
        <p:nvSpPr>
          <p:cNvPr id="3" name="Content Placeholder 2">
            <a:extLst>
              <a:ext uri="{FF2B5EF4-FFF2-40B4-BE49-F238E27FC236}">
                <a16:creationId xmlns:a16="http://schemas.microsoft.com/office/drawing/2014/main" id="{C59F4668-C500-C44B-B116-7D8C640A4A94}"/>
              </a:ext>
            </a:extLst>
          </p:cNvPr>
          <p:cNvSpPr>
            <a:spLocks noGrp="1"/>
          </p:cNvSpPr>
          <p:nvPr>
            <p:ph idx="1"/>
          </p:nvPr>
        </p:nvSpPr>
        <p:spPr>
          <a:xfrm>
            <a:off x="838200" y="1929384"/>
            <a:ext cx="10763250" cy="4251960"/>
          </a:xfrm>
        </p:spPr>
        <p:txBody>
          <a:bodyPr>
            <a:noAutofit/>
          </a:bodyPr>
          <a:lstStyle/>
          <a:p>
            <a:pPr marL="0" indent="0">
              <a:buNone/>
            </a:pPr>
            <a:r>
              <a:rPr lang="vi-VN" sz="1800" dirty="0">
                <a:latin typeface="Verdana" panose="020B0604030504040204" pitchFamily="34" charset="0"/>
                <a:ea typeface="Verdana" panose="020B0604030504040204" pitchFamily="34" charset="0"/>
                <a:cs typeface="Verdana" panose="020B0604030504040204" pitchFamily="34" charset="0"/>
              </a:rPr>
              <a:t> </a:t>
            </a:r>
            <a:r>
              <a:rPr lang="vi-VN" dirty="0">
                <a:latin typeface="Bradley Hand" pitchFamily="2" charset="77"/>
                <a:ea typeface="Verdana" panose="020B0604030504040204" pitchFamily="34" charset="0"/>
                <a:cs typeface="Verdana" panose="020B0604030504040204" pitchFamily="34" charset="0"/>
                <a:hlinkClick r:id="rId2" tooltip="Share Verse"/>
              </a:rPr>
              <a:t> 10</a:t>
            </a:r>
            <a:r>
              <a:rPr lang="vi-VN" dirty="0">
                <a:latin typeface="Bradley Hand" pitchFamily="2" charset="77"/>
                <a:ea typeface="Verdana" panose="020B0604030504040204" pitchFamily="34" charset="0"/>
                <a:cs typeface="Verdana" panose="020B0604030504040204" pitchFamily="34" charset="0"/>
              </a:rPr>
              <a:t> người thì được làm </a:t>
            </a:r>
            <a:r>
              <a:rPr lang="vi-VN" dirty="0">
                <a:highlight>
                  <a:srgbClr val="FFFF00"/>
                </a:highlight>
                <a:latin typeface="Bradley Hand" pitchFamily="2" charset="77"/>
                <a:ea typeface="Verdana" panose="020B0604030504040204" pitchFamily="34" charset="0"/>
                <a:cs typeface="Verdana" panose="020B0604030504040204" pitchFamily="34" charset="0"/>
              </a:rPr>
              <a:t>phép lạ</a:t>
            </a:r>
            <a:r>
              <a:rPr lang="vi-VN" dirty="0">
                <a:latin typeface="Bradley Hand" pitchFamily="2" charset="77"/>
                <a:ea typeface="Verdana" panose="020B0604030504040204" pitchFamily="34" charset="0"/>
                <a:cs typeface="Verdana" panose="020B0604030504040204" pitchFamily="34" charset="0"/>
              </a:rPr>
              <a:t>; kẻ thì được </a:t>
            </a:r>
            <a:r>
              <a:rPr lang="vi-VN" dirty="0">
                <a:highlight>
                  <a:srgbClr val="FFFF00"/>
                </a:highlight>
                <a:latin typeface="Bradley Hand" pitchFamily="2" charset="77"/>
                <a:ea typeface="Verdana" panose="020B0604030504040204" pitchFamily="34" charset="0"/>
                <a:cs typeface="Verdana" panose="020B0604030504040204" pitchFamily="34" charset="0"/>
              </a:rPr>
              <a:t>nói tiên tri</a:t>
            </a:r>
            <a:r>
              <a:rPr lang="vi-VN" dirty="0">
                <a:latin typeface="Bradley Hand" pitchFamily="2" charset="77"/>
                <a:ea typeface="Verdana" panose="020B0604030504040204" pitchFamily="34" charset="0"/>
                <a:cs typeface="Verdana" panose="020B0604030504040204" pitchFamily="34" charset="0"/>
              </a:rPr>
              <a:t>; người thì được </a:t>
            </a:r>
            <a:r>
              <a:rPr lang="vi-VN" dirty="0">
                <a:highlight>
                  <a:srgbClr val="FFFF00"/>
                </a:highlight>
                <a:latin typeface="Bradley Hand" pitchFamily="2" charset="77"/>
                <a:ea typeface="Verdana" panose="020B0604030504040204" pitchFamily="34" charset="0"/>
                <a:cs typeface="Verdana" panose="020B0604030504040204" pitchFamily="34" charset="0"/>
              </a:rPr>
              <a:t>phân biệt các thần</a:t>
            </a:r>
            <a:r>
              <a:rPr lang="vi-VN" dirty="0">
                <a:latin typeface="Bradley Hand" pitchFamily="2" charset="77"/>
                <a:ea typeface="Verdana" panose="020B0604030504040204" pitchFamily="34" charset="0"/>
                <a:cs typeface="Verdana" panose="020B0604030504040204" pitchFamily="34" charset="0"/>
              </a:rPr>
              <a:t>; kẻ thì được </a:t>
            </a:r>
            <a:r>
              <a:rPr lang="vi-VN" dirty="0">
                <a:highlight>
                  <a:srgbClr val="FFFF00"/>
                </a:highlight>
                <a:latin typeface="Bradley Hand" pitchFamily="2" charset="77"/>
                <a:ea typeface="Verdana" panose="020B0604030504040204" pitchFamily="34" charset="0"/>
                <a:cs typeface="Verdana" panose="020B0604030504040204" pitchFamily="34" charset="0"/>
              </a:rPr>
              <a:t>nói nhiều thứ tiếng khác nhau</a:t>
            </a:r>
            <a:r>
              <a:rPr lang="vi-VN" dirty="0">
                <a:latin typeface="Bradley Hand" pitchFamily="2" charset="77"/>
                <a:ea typeface="Verdana" panose="020B0604030504040204" pitchFamily="34" charset="0"/>
                <a:cs typeface="Verdana" panose="020B0604030504040204" pitchFamily="34" charset="0"/>
              </a:rPr>
              <a:t>, người thì được </a:t>
            </a:r>
            <a:r>
              <a:rPr lang="vi-VN" dirty="0">
                <a:highlight>
                  <a:srgbClr val="FFFF00"/>
                </a:highlight>
                <a:latin typeface="Bradley Hand" pitchFamily="2" charset="77"/>
                <a:ea typeface="Verdana" panose="020B0604030504040204" pitchFamily="34" charset="0"/>
                <a:cs typeface="Verdana" panose="020B0604030504040204" pitchFamily="34" charset="0"/>
              </a:rPr>
              <a:t>thông giải các thứ tiếng </a:t>
            </a:r>
            <a:r>
              <a:rPr lang="vi-VN" dirty="0">
                <a:latin typeface="Bradley Hand" pitchFamily="2" charset="77"/>
                <a:ea typeface="Verdana" panose="020B0604030504040204" pitchFamily="34" charset="0"/>
                <a:cs typeface="Verdana" panose="020B0604030504040204" pitchFamily="34" charset="0"/>
              </a:rPr>
              <a:t>ấy. </a:t>
            </a:r>
            <a:r>
              <a:rPr lang="vi-VN" dirty="0">
                <a:latin typeface="Bradley Hand" pitchFamily="2" charset="77"/>
                <a:ea typeface="Verdana" panose="020B0604030504040204" pitchFamily="34" charset="0"/>
                <a:cs typeface="Verdana" panose="020B0604030504040204" pitchFamily="34" charset="0"/>
                <a:hlinkClick r:id="rId3" tooltip="Share Verse"/>
              </a:rPr>
              <a:t>11</a:t>
            </a:r>
            <a:r>
              <a:rPr lang="vi-VN" dirty="0">
                <a:latin typeface="Bradley Hand" pitchFamily="2" charset="77"/>
                <a:ea typeface="Verdana" panose="020B0604030504040204" pitchFamily="34" charset="0"/>
                <a:cs typeface="Verdana" panose="020B0604030504040204" pitchFamily="34" charset="0"/>
              </a:rPr>
              <a:t> Mọi điều đó là công việc của đồng một Đức Thánh Linh mà thôi, theo ý Ngài muốn, phân phát sự ban cho riêng cho mỗi người. </a:t>
            </a:r>
            <a:r>
              <a:rPr lang="vi-VN" dirty="0">
                <a:latin typeface="Bradley Hand" pitchFamily="2" charset="77"/>
                <a:ea typeface="Verdana" panose="020B0604030504040204" pitchFamily="34" charset="0"/>
                <a:cs typeface="Verdana" panose="020B0604030504040204" pitchFamily="34" charset="0"/>
                <a:hlinkClick r:id="rId4" tooltip="Share Verse"/>
              </a:rPr>
              <a:t>12</a:t>
            </a:r>
            <a:r>
              <a:rPr lang="vi-VN" dirty="0">
                <a:latin typeface="Bradley Hand" pitchFamily="2" charset="77"/>
                <a:ea typeface="Verdana" panose="020B0604030504040204" pitchFamily="34" charset="0"/>
                <a:cs typeface="Verdana" panose="020B0604030504040204" pitchFamily="34" charset="0"/>
              </a:rPr>
              <a:t> Vả, như thân là một, mà có nhiều chi thể, và như các chi thể của thân dầu có nhiều, cũng chỉ hiệp thành một thân mà thôi, Đấng Christ khác nào như vậy. </a:t>
            </a:r>
            <a:endParaRPr lang="en-US" dirty="0">
              <a:latin typeface="Bradley Hand" pitchFamily="2" charset="77"/>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241387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B65E-B821-AA4D-98B2-8183DBD611AB}"/>
              </a:ext>
            </a:extLst>
          </p:cNvPr>
          <p:cNvSpPr>
            <a:spLocks noGrp="1"/>
          </p:cNvSpPr>
          <p:nvPr>
            <p:ph type="title"/>
          </p:nvPr>
        </p:nvSpPr>
        <p:spPr/>
        <p:txBody>
          <a:bodyPr/>
          <a:lstStyle/>
          <a:p>
            <a:r>
              <a:rPr lang="en-US" dirty="0"/>
              <a:t>I </a:t>
            </a:r>
            <a:r>
              <a:rPr lang="en-US" dirty="0" err="1"/>
              <a:t>cô-rinh-tô</a:t>
            </a:r>
            <a:r>
              <a:rPr lang="en-US" dirty="0"/>
              <a:t> 12: 4-30</a:t>
            </a:r>
          </a:p>
        </p:txBody>
      </p:sp>
      <p:sp>
        <p:nvSpPr>
          <p:cNvPr id="3" name="Content Placeholder 2">
            <a:extLst>
              <a:ext uri="{FF2B5EF4-FFF2-40B4-BE49-F238E27FC236}">
                <a16:creationId xmlns:a16="http://schemas.microsoft.com/office/drawing/2014/main" id="{C59F4668-C500-C44B-B116-7D8C640A4A94}"/>
              </a:ext>
            </a:extLst>
          </p:cNvPr>
          <p:cNvSpPr>
            <a:spLocks noGrp="1"/>
          </p:cNvSpPr>
          <p:nvPr>
            <p:ph idx="1"/>
          </p:nvPr>
        </p:nvSpPr>
        <p:spPr>
          <a:xfrm>
            <a:off x="838199" y="1929384"/>
            <a:ext cx="10734675" cy="4251960"/>
          </a:xfrm>
        </p:spPr>
        <p:txBody>
          <a:bodyPr>
            <a:noAutofit/>
          </a:bodyPr>
          <a:lstStyle/>
          <a:p>
            <a:pPr marL="0" indent="0">
              <a:buNone/>
            </a:pPr>
            <a:r>
              <a:rPr lang="vi-VN" sz="1800" dirty="0">
                <a:latin typeface="Verdana" panose="020B0604030504040204" pitchFamily="34" charset="0"/>
                <a:ea typeface="Verdana" panose="020B0604030504040204" pitchFamily="34" charset="0"/>
                <a:cs typeface="Verdana" panose="020B0604030504040204" pitchFamily="34" charset="0"/>
              </a:rPr>
              <a:t> </a:t>
            </a:r>
            <a:r>
              <a:rPr lang="vi-VN" dirty="0">
                <a:latin typeface="Bradley Hand" pitchFamily="2" charset="77"/>
                <a:ea typeface="Verdana" panose="020B0604030504040204" pitchFamily="34" charset="0"/>
                <a:cs typeface="Verdana" panose="020B0604030504040204" pitchFamily="34" charset="0"/>
                <a:hlinkClick r:id="rId2" tooltip="Share Verse"/>
              </a:rPr>
              <a:t>13</a:t>
            </a:r>
            <a:r>
              <a:rPr lang="vi-VN" dirty="0">
                <a:latin typeface="Bradley Hand" pitchFamily="2" charset="77"/>
                <a:ea typeface="Verdana" panose="020B0604030504040204" pitchFamily="34" charset="0"/>
                <a:cs typeface="Verdana" panose="020B0604030504040204" pitchFamily="34" charset="0"/>
              </a:rPr>
              <a:t> Vì chưng chúng ta hoặc người Giu-đa, hoặc người Gờ-réc, hoặc tôi mọi, hoặc tự chủ, đều đã chịu phép báp-tem chung một Thánh Linh để hiệp làm một thân; và chúng tôi đều đã chịu uống chung một Thánh Linh nữa. </a:t>
            </a:r>
            <a:r>
              <a:rPr lang="vi-VN" dirty="0">
                <a:latin typeface="Bradley Hand" pitchFamily="2" charset="77"/>
                <a:ea typeface="Verdana" panose="020B0604030504040204" pitchFamily="34" charset="0"/>
                <a:cs typeface="Verdana" panose="020B0604030504040204" pitchFamily="34" charset="0"/>
                <a:hlinkClick r:id="rId3" tooltip="Share Verse"/>
              </a:rPr>
              <a:t>14</a:t>
            </a:r>
            <a:r>
              <a:rPr lang="vi-VN" dirty="0">
                <a:latin typeface="Bradley Hand" pitchFamily="2" charset="77"/>
                <a:ea typeface="Verdana" panose="020B0604030504040204" pitchFamily="34" charset="0"/>
                <a:cs typeface="Verdana" panose="020B0604030504040204" pitchFamily="34" charset="0"/>
              </a:rPr>
              <a:t> Thân cũng chẳng phải có một chi thể, bèn là nhiều chi thể. </a:t>
            </a:r>
            <a:r>
              <a:rPr lang="vi-VN" dirty="0">
                <a:latin typeface="Bradley Hand" pitchFamily="2" charset="77"/>
                <a:ea typeface="Verdana" panose="020B0604030504040204" pitchFamily="34" charset="0"/>
                <a:cs typeface="Verdana" panose="020B0604030504040204" pitchFamily="34" charset="0"/>
                <a:hlinkClick r:id="rId4" tooltip="Share Verse"/>
              </a:rPr>
              <a:t>15</a:t>
            </a:r>
            <a:r>
              <a:rPr lang="vi-VN" dirty="0">
                <a:latin typeface="Bradley Hand" pitchFamily="2" charset="77"/>
                <a:ea typeface="Verdana" panose="020B0604030504040204" pitchFamily="34" charset="0"/>
                <a:cs typeface="Verdana" panose="020B0604030504040204" pitchFamily="34" charset="0"/>
              </a:rPr>
              <a:t> Nếu chơn rằng: vì ta chẳng phải là tay, nên ta không thuộc về thân, thì chẳng phải bởi đó chơn không có phần trong thân. </a:t>
            </a:r>
            <a:r>
              <a:rPr lang="vi-VN" dirty="0">
                <a:latin typeface="Bradley Hand" pitchFamily="2" charset="77"/>
                <a:ea typeface="Verdana" panose="020B0604030504040204" pitchFamily="34" charset="0"/>
                <a:cs typeface="Verdana" panose="020B0604030504040204" pitchFamily="34" charset="0"/>
                <a:hlinkClick r:id="rId5" tooltip="Share Verse"/>
              </a:rPr>
              <a:t>16</a:t>
            </a:r>
            <a:r>
              <a:rPr lang="vi-VN" dirty="0">
                <a:latin typeface="Bradley Hand" pitchFamily="2" charset="77"/>
                <a:ea typeface="Verdana" panose="020B0604030504040204" pitchFamily="34" charset="0"/>
                <a:cs typeface="Verdana" panose="020B0604030504040204" pitchFamily="34" charset="0"/>
              </a:rPr>
              <a:t> Và nếu tai rằng: Vì ta chẳng phải là mắt, nên ta không thuộc về thân, thì tai chẳng phải bởi đó không có phần trong thân. </a:t>
            </a:r>
            <a:endParaRPr lang="en-US" dirty="0">
              <a:latin typeface="Bradley Hand" pitchFamily="2" charset="77"/>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759117119"/>
      </p:ext>
    </p:extLst>
  </p:cSld>
  <p:clrMapOvr>
    <a:masterClrMapping/>
  </p:clrMapOvr>
</p:sld>
</file>

<file path=ppt/theme/theme1.xml><?xml version="1.0" encoding="utf-8"?>
<a:theme xmlns:a="http://schemas.openxmlformats.org/drawingml/2006/main" name="SketchyVTI">
  <a:themeElements>
    <a:clrScheme name="AnalogousFromDarkSeedLeftStep">
      <a:dk1>
        <a:srgbClr val="000000"/>
      </a:dk1>
      <a:lt1>
        <a:srgbClr val="FFFFFF"/>
      </a:lt1>
      <a:dk2>
        <a:srgbClr val="2B3A21"/>
      </a:dk2>
      <a:lt2>
        <a:srgbClr val="E8E2E3"/>
      </a:lt2>
      <a:accent1>
        <a:srgbClr val="45B19E"/>
      </a:accent1>
      <a:accent2>
        <a:srgbClr val="3BB16C"/>
      </a:accent2>
      <a:accent3>
        <a:srgbClr val="48B547"/>
      </a:accent3>
      <a:accent4>
        <a:srgbClr val="6DB13B"/>
      </a:accent4>
      <a:accent5>
        <a:srgbClr val="98A942"/>
      </a:accent5>
      <a:accent6>
        <a:srgbClr val="B1933B"/>
      </a:accent6>
      <a:hlink>
        <a:srgbClr val="6B8A2E"/>
      </a:hlink>
      <a:folHlink>
        <a:srgbClr val="7F7F7F"/>
      </a:folHlink>
    </a:clrScheme>
    <a:fontScheme name="Custom 2">
      <a:majorFont>
        <a:latin typeface="The Serif Hand Black"/>
        <a:ea typeface=""/>
        <a:cs typeface=""/>
      </a:majorFont>
      <a:minorFont>
        <a:latin typeface="The Hand 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4646</TotalTime>
  <Words>3322</Words>
  <Application>Microsoft Macintosh PowerPoint</Application>
  <PresentationFormat>Widescreen</PresentationFormat>
  <Paragraphs>161</Paragraphs>
  <Slides>31</Slides>
  <Notes>22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Bradley Hand</vt:lpstr>
      <vt:lpstr>Calibri</vt:lpstr>
      <vt:lpstr>The Hand Bold</vt:lpstr>
      <vt:lpstr>The Serif Hand Black</vt:lpstr>
      <vt:lpstr>Verdana</vt:lpstr>
      <vt:lpstr>Wingdings</vt:lpstr>
      <vt:lpstr>SketchyVTI</vt:lpstr>
      <vt:lpstr>Bài 6: lãnh Đạo, thành viên của nhóm, một chi thể trong một thân thể</vt:lpstr>
      <vt:lpstr>Đức Chúa Trời Thiết lập Các mối Quan hệ</vt:lpstr>
      <vt:lpstr>Đức Chúa Trời Thiết lập Các mối Quan hệ</vt:lpstr>
      <vt:lpstr>Đức Chúa Trời bày tỏ Ngài qua Các mối Quan hệ với con người</vt:lpstr>
      <vt:lpstr>Đức Chúa Trời bày tỏ Ngài qua Các mối Quan hệ với con người</vt:lpstr>
      <vt:lpstr>Đức Chúa Trời bày tỏ Ngài qua Các mối Quan hệ với con người</vt:lpstr>
      <vt:lpstr>I cô-rinh-tô 12: 4-30</vt:lpstr>
      <vt:lpstr>I cô-rinh-tô 12: 4-30</vt:lpstr>
      <vt:lpstr>I cô-rinh-tô 12: 4-30</vt:lpstr>
      <vt:lpstr>I cô-rinh-tô 12: 4-30</vt:lpstr>
      <vt:lpstr>I cô-rinh-tô 12: 4-30</vt:lpstr>
      <vt:lpstr>I cô-rinh-tô 12: 4-30</vt:lpstr>
      <vt:lpstr>I cô-rinh-tô 12: 4-30</vt:lpstr>
      <vt:lpstr>Sự Hiệp Một</vt:lpstr>
      <vt:lpstr>Ân tứ thuộc linh</vt:lpstr>
      <vt:lpstr>Ân tứ thuộc linh</vt:lpstr>
      <vt:lpstr>Ân tứ thuộc linh</vt:lpstr>
      <vt:lpstr>1. Sự Ban Cho</vt:lpstr>
      <vt:lpstr>2. Sự gắn kết </vt:lpstr>
      <vt:lpstr>3. Sự Động Viên </vt:lpstr>
      <vt:lpstr>4. Sự Đa Dạng</vt:lpstr>
      <vt:lpstr>5. Sự khác biệt</vt:lpstr>
      <vt:lpstr>6. Sự cần thiết</vt:lpstr>
      <vt:lpstr>7. Sự bổ sung</vt:lpstr>
      <vt:lpstr>8. Sự quan tâm</vt:lpstr>
      <vt:lpstr>9. Sự Chia sẻ</vt:lpstr>
      <vt:lpstr>10. Sự độc lập</vt:lpstr>
      <vt:lpstr>11. Sự khác biệt vai trò</vt:lpstr>
      <vt:lpstr>12. Sự bất ngờ cao quý nhất</vt:lpstr>
      <vt:lpstr>12. Sự bất ngờ cao quý nhất</vt:lpstr>
      <vt:lpstr>Câu hỏi suy nghiệm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6: Chi thể trong một thân</dc:title>
  <dc:creator>Janice Nguyen</dc:creator>
  <cp:lastModifiedBy>Janice Nguyen</cp:lastModifiedBy>
  <cp:revision>14</cp:revision>
  <dcterms:created xsi:type="dcterms:W3CDTF">2021-08-09T02:01:56Z</dcterms:created>
  <dcterms:modified xsi:type="dcterms:W3CDTF">2021-11-18T23:35:01Z</dcterms:modified>
</cp:coreProperties>
</file>