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1"/>
  </p:sldMasterIdLst>
  <p:notesMasterIdLst>
    <p:notesMasterId r:id="rId29"/>
  </p:notesMasterIdLst>
  <p:sldIdLst>
    <p:sldId id="256" r:id="rId2"/>
    <p:sldId id="262" r:id="rId3"/>
    <p:sldId id="286" r:id="rId4"/>
    <p:sldId id="278" r:id="rId5"/>
    <p:sldId id="267" r:id="rId6"/>
    <p:sldId id="288" r:id="rId7"/>
    <p:sldId id="281" r:id="rId8"/>
    <p:sldId id="289" r:id="rId9"/>
    <p:sldId id="259" r:id="rId10"/>
    <p:sldId id="260" r:id="rId11"/>
    <p:sldId id="263" r:id="rId12"/>
    <p:sldId id="279" r:id="rId13"/>
    <p:sldId id="280" r:id="rId14"/>
    <p:sldId id="265" r:id="rId15"/>
    <p:sldId id="287" r:id="rId16"/>
    <p:sldId id="283" r:id="rId17"/>
    <p:sldId id="257" r:id="rId18"/>
    <p:sldId id="261" r:id="rId19"/>
    <p:sldId id="264" r:id="rId20"/>
    <p:sldId id="282" r:id="rId21"/>
    <p:sldId id="285" r:id="rId22"/>
    <p:sldId id="269" r:id="rId23"/>
    <p:sldId id="270" r:id="rId24"/>
    <p:sldId id="274" r:id="rId25"/>
    <p:sldId id="275" r:id="rId26"/>
    <p:sldId id="271" r:id="rId27"/>
    <p:sldId id="27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90"/>
    <p:restoredTop sz="76259"/>
  </p:normalViewPr>
  <p:slideViewPr>
    <p:cSldViewPr snapToGrid="0" snapToObjects="1">
      <p:cViewPr varScale="1">
        <p:scale>
          <a:sx n="96" d="100"/>
          <a:sy n="96" d="100"/>
        </p:scale>
        <p:origin x="704"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F87275-4AB1-4156-BB4B-251DBEC957A9}"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368ADDFB-FD7A-44D4-96B2-824C6FA67BA4}">
      <dgm:prSet custT="1"/>
      <dgm:spPr/>
      <dgm:t>
        <a:bodyPr/>
        <a:lstStyle/>
        <a:p>
          <a:r>
            <a:rPr lang="en-US" sz="3600" dirty="0" err="1"/>
            <a:t>Kiên</a:t>
          </a:r>
          <a:r>
            <a:rPr lang="en-US" sz="3600" dirty="0"/>
            <a:t> </a:t>
          </a:r>
          <a:r>
            <a:rPr lang="en-US" sz="3600" dirty="0" err="1"/>
            <a:t>trì</a:t>
          </a:r>
          <a:r>
            <a:rPr lang="en-US" sz="3600" dirty="0"/>
            <a:t>: </a:t>
          </a:r>
        </a:p>
      </dgm:t>
    </dgm:pt>
    <dgm:pt modelId="{E7CE55CC-EF93-4F52-8451-0BA243D7E9B2}" type="parTrans" cxnId="{76FBA0BF-E080-4B76-928C-52E2E97AA418}">
      <dgm:prSet/>
      <dgm:spPr/>
      <dgm:t>
        <a:bodyPr/>
        <a:lstStyle/>
        <a:p>
          <a:endParaRPr lang="en-US"/>
        </a:p>
      </dgm:t>
    </dgm:pt>
    <dgm:pt modelId="{A3328EDD-3AFF-4536-B1A4-5E8CBB4DFD1F}" type="sibTrans" cxnId="{76FBA0BF-E080-4B76-928C-52E2E97AA418}">
      <dgm:prSet/>
      <dgm:spPr/>
      <dgm:t>
        <a:bodyPr/>
        <a:lstStyle/>
        <a:p>
          <a:endParaRPr lang="en-US"/>
        </a:p>
      </dgm:t>
    </dgm:pt>
    <dgm:pt modelId="{306E0029-985F-462F-8450-327DDE44DB3C}">
      <dgm:prSet/>
      <dgm:spPr/>
      <dgm:t>
        <a:bodyPr/>
        <a:lstStyle/>
        <a:p>
          <a:r>
            <a:rPr lang="en-US" dirty="0" err="1"/>
            <a:t>Trung</a:t>
          </a:r>
          <a:r>
            <a:rPr lang="en-US" dirty="0"/>
            <a:t> </a:t>
          </a:r>
          <a:r>
            <a:rPr lang="en-US" dirty="0" err="1"/>
            <a:t>tín</a:t>
          </a:r>
          <a:r>
            <a:rPr lang="en-US" dirty="0"/>
            <a:t> </a:t>
          </a:r>
          <a:r>
            <a:rPr lang="en-US" dirty="0" err="1"/>
            <a:t>trong</a:t>
          </a:r>
          <a:r>
            <a:rPr lang="en-US" dirty="0"/>
            <a:t> </a:t>
          </a:r>
          <a:r>
            <a:rPr lang="en-US" dirty="0" err="1"/>
            <a:t>chức</a:t>
          </a:r>
          <a:r>
            <a:rPr lang="en-US" dirty="0"/>
            <a:t> </a:t>
          </a:r>
          <a:r>
            <a:rPr lang="en-US" dirty="0" err="1"/>
            <a:t>vụ</a:t>
          </a:r>
          <a:r>
            <a:rPr lang="en-US" dirty="0"/>
            <a:t> </a:t>
          </a:r>
          <a:r>
            <a:rPr lang="en-US" dirty="0" err="1"/>
            <a:t>trọn</a:t>
          </a:r>
          <a:r>
            <a:rPr lang="en-US" dirty="0"/>
            <a:t> </a:t>
          </a:r>
          <a:r>
            <a:rPr lang="en-US" dirty="0" err="1"/>
            <a:t>đời</a:t>
          </a:r>
          <a:r>
            <a:rPr lang="en-US" dirty="0"/>
            <a:t>: </a:t>
          </a:r>
          <a:r>
            <a:rPr lang="en-US" dirty="0" err="1"/>
            <a:t>đối</a:t>
          </a:r>
          <a:r>
            <a:rPr lang="en-US" dirty="0"/>
            <a:t> </a:t>
          </a:r>
          <a:r>
            <a:rPr lang="en-US" dirty="0" err="1"/>
            <a:t>xử</a:t>
          </a:r>
          <a:r>
            <a:rPr lang="en-US" dirty="0"/>
            <a:t> </a:t>
          </a:r>
          <a:r>
            <a:rPr lang="en-US" dirty="0" err="1"/>
            <a:t>tốt</a:t>
          </a:r>
          <a:r>
            <a:rPr lang="en-US" dirty="0"/>
            <a:t> </a:t>
          </a:r>
          <a:r>
            <a:rPr lang="en-US" dirty="0" err="1"/>
            <a:t>với</a:t>
          </a:r>
          <a:r>
            <a:rPr lang="en-US" dirty="0"/>
            <a:t> </a:t>
          </a:r>
          <a:r>
            <a:rPr lang="en-US" dirty="0" err="1"/>
            <a:t>học</a:t>
          </a:r>
          <a:r>
            <a:rPr lang="en-US" dirty="0"/>
            <a:t> </a:t>
          </a:r>
          <a:r>
            <a:rPr lang="en-US" dirty="0" err="1"/>
            <a:t>trò</a:t>
          </a:r>
          <a:r>
            <a:rPr lang="en-US" dirty="0"/>
            <a:t>, </a:t>
          </a:r>
          <a:r>
            <a:rPr lang="en-US" dirty="0" err="1"/>
            <a:t>người</a:t>
          </a:r>
          <a:r>
            <a:rPr lang="en-US" dirty="0"/>
            <a:t> </a:t>
          </a:r>
          <a:r>
            <a:rPr lang="en-US" dirty="0" err="1"/>
            <a:t>cô</a:t>
          </a:r>
          <a:r>
            <a:rPr lang="en-US" dirty="0"/>
            <a:t> </a:t>
          </a:r>
          <a:r>
            <a:rPr lang="en-US" dirty="0" err="1"/>
            <a:t>thế</a:t>
          </a:r>
          <a:r>
            <a:rPr lang="en-US" dirty="0"/>
            <a:t>, </a:t>
          </a:r>
          <a:r>
            <a:rPr lang="en-US" dirty="0" err="1"/>
            <a:t>dân</a:t>
          </a:r>
          <a:r>
            <a:rPr lang="en-US" dirty="0"/>
            <a:t> Y </a:t>
          </a:r>
          <a:r>
            <a:rPr lang="en-US" dirty="0" err="1"/>
            <a:t>sơ</a:t>
          </a:r>
          <a:r>
            <a:rPr lang="en-US" dirty="0"/>
            <a:t> ra </a:t>
          </a:r>
          <a:r>
            <a:rPr lang="en-US" dirty="0" err="1"/>
            <a:t>ên</a:t>
          </a:r>
          <a:r>
            <a:rPr lang="en-US" dirty="0"/>
            <a:t>. </a:t>
          </a:r>
          <a:r>
            <a:rPr lang="en-US" dirty="0" err="1"/>
            <a:t>Nhân</a:t>
          </a:r>
          <a:r>
            <a:rPr lang="en-US" dirty="0"/>
            <a:t> </a:t>
          </a:r>
          <a:r>
            <a:rPr lang="en-US" dirty="0" err="1"/>
            <a:t>vật</a:t>
          </a:r>
          <a:r>
            <a:rPr lang="en-US" dirty="0"/>
            <a:t> </a:t>
          </a:r>
          <a:r>
            <a:rPr lang="en-US" dirty="0" err="1"/>
            <a:t>luôn</a:t>
          </a:r>
          <a:r>
            <a:rPr lang="en-US" dirty="0"/>
            <a:t> </a:t>
          </a:r>
          <a:r>
            <a:rPr lang="en-US" dirty="0" err="1"/>
            <a:t>có</a:t>
          </a:r>
          <a:r>
            <a:rPr lang="en-US" dirty="0"/>
            <a:t> </a:t>
          </a:r>
          <a:r>
            <a:rPr lang="en-US" dirty="0" err="1"/>
            <a:t>mặt</a:t>
          </a:r>
          <a:r>
            <a:rPr lang="en-US" dirty="0"/>
            <a:t> </a:t>
          </a:r>
          <a:r>
            <a:rPr lang="en-US" dirty="0" err="1"/>
            <a:t>khi</a:t>
          </a:r>
          <a:r>
            <a:rPr lang="en-US" dirty="0"/>
            <a:t> </a:t>
          </a:r>
          <a:r>
            <a:rPr lang="en-US" dirty="0" err="1"/>
            <a:t>quốc</a:t>
          </a:r>
          <a:r>
            <a:rPr lang="en-US" dirty="0"/>
            <a:t> </a:t>
          </a:r>
          <a:r>
            <a:rPr lang="en-US" dirty="0" err="1"/>
            <a:t>gia</a:t>
          </a:r>
          <a:r>
            <a:rPr lang="en-US" dirty="0"/>
            <a:t> </a:t>
          </a:r>
          <a:r>
            <a:rPr lang="en-US" dirty="0" err="1"/>
            <a:t>khũng</a:t>
          </a:r>
          <a:r>
            <a:rPr lang="en-US" dirty="0"/>
            <a:t> </a:t>
          </a:r>
          <a:r>
            <a:rPr lang="en-US" dirty="0" err="1"/>
            <a:t>hoãng</a:t>
          </a:r>
          <a:r>
            <a:rPr lang="en-US" dirty="0"/>
            <a:t> </a:t>
          </a:r>
          <a:r>
            <a:rPr lang="en-US" dirty="0" err="1"/>
            <a:t>vì</a:t>
          </a:r>
          <a:r>
            <a:rPr lang="en-US" dirty="0"/>
            <a:t> </a:t>
          </a:r>
          <a:r>
            <a:rPr lang="en-US" dirty="0" err="1"/>
            <a:t>đói</a:t>
          </a:r>
          <a:r>
            <a:rPr lang="en-US" dirty="0"/>
            <a:t> </a:t>
          </a:r>
          <a:r>
            <a:rPr lang="en-US" dirty="0" err="1"/>
            <a:t>kém</a:t>
          </a:r>
          <a:r>
            <a:rPr lang="en-US" dirty="0"/>
            <a:t>, </a:t>
          </a:r>
          <a:r>
            <a:rPr lang="en-US" dirty="0" err="1"/>
            <a:t>chiến</a:t>
          </a:r>
          <a:r>
            <a:rPr lang="en-US" dirty="0"/>
            <a:t> </a:t>
          </a:r>
          <a:r>
            <a:rPr lang="en-US" dirty="0" err="1"/>
            <a:t>tranh</a:t>
          </a:r>
          <a:r>
            <a:rPr lang="en-US" dirty="0"/>
            <a:t> </a:t>
          </a:r>
          <a:r>
            <a:rPr lang="en-US" dirty="0" err="1"/>
            <a:t>trong</a:t>
          </a:r>
          <a:r>
            <a:rPr lang="en-US" dirty="0"/>
            <a:t> </a:t>
          </a:r>
          <a:r>
            <a:rPr lang="en-US" dirty="0" err="1"/>
            <a:t>suốt</a:t>
          </a:r>
          <a:r>
            <a:rPr lang="en-US" dirty="0"/>
            <a:t> 60 </a:t>
          </a:r>
          <a:r>
            <a:rPr lang="en-US" dirty="0" err="1"/>
            <a:t>năm</a:t>
          </a:r>
          <a:r>
            <a:rPr lang="en-US" dirty="0"/>
            <a:t> </a:t>
          </a:r>
          <a:r>
            <a:rPr lang="en-US" dirty="0" err="1"/>
            <a:t>chức</a:t>
          </a:r>
          <a:r>
            <a:rPr lang="en-US" dirty="0"/>
            <a:t> </a:t>
          </a:r>
          <a:r>
            <a:rPr lang="en-US" dirty="0" err="1"/>
            <a:t>vụ</a:t>
          </a:r>
          <a:r>
            <a:rPr lang="en-US" dirty="0"/>
            <a:t>.</a:t>
          </a:r>
        </a:p>
      </dgm:t>
    </dgm:pt>
    <dgm:pt modelId="{756EC7E9-6E4C-43AB-BD33-C3FFCA4CCAEB}" type="parTrans" cxnId="{2AEC36A3-B3C4-4AA0-8D34-874F9DEE5AC6}">
      <dgm:prSet/>
      <dgm:spPr/>
      <dgm:t>
        <a:bodyPr/>
        <a:lstStyle/>
        <a:p>
          <a:endParaRPr lang="en-US"/>
        </a:p>
      </dgm:t>
    </dgm:pt>
    <dgm:pt modelId="{615A9C74-AAEB-4963-9667-E140327A887D}" type="sibTrans" cxnId="{2AEC36A3-B3C4-4AA0-8D34-874F9DEE5AC6}">
      <dgm:prSet/>
      <dgm:spPr/>
      <dgm:t>
        <a:bodyPr/>
        <a:lstStyle/>
        <a:p>
          <a:endParaRPr lang="en-US"/>
        </a:p>
      </dgm:t>
    </dgm:pt>
    <dgm:pt modelId="{DE347F98-7380-AD4D-9EBB-CF9664FFE0A3}" type="pres">
      <dgm:prSet presAssocID="{B5F87275-4AB1-4156-BB4B-251DBEC957A9}" presName="vert0" presStyleCnt="0">
        <dgm:presLayoutVars>
          <dgm:dir/>
          <dgm:animOne val="branch"/>
          <dgm:animLvl val="lvl"/>
        </dgm:presLayoutVars>
      </dgm:prSet>
      <dgm:spPr/>
    </dgm:pt>
    <dgm:pt modelId="{0290F225-DFD5-784D-B347-74E8210B13EE}" type="pres">
      <dgm:prSet presAssocID="{368ADDFB-FD7A-44D4-96B2-824C6FA67BA4}" presName="thickLine" presStyleLbl="alignNode1" presStyleIdx="0" presStyleCnt="2"/>
      <dgm:spPr/>
    </dgm:pt>
    <dgm:pt modelId="{3D27D3C5-FF2A-A748-98D3-77875D9B9086}" type="pres">
      <dgm:prSet presAssocID="{368ADDFB-FD7A-44D4-96B2-824C6FA67BA4}" presName="horz1" presStyleCnt="0"/>
      <dgm:spPr/>
    </dgm:pt>
    <dgm:pt modelId="{4527C09E-BA2C-B94D-9467-DDCE897B64F2}" type="pres">
      <dgm:prSet presAssocID="{368ADDFB-FD7A-44D4-96B2-824C6FA67BA4}" presName="tx1" presStyleLbl="revTx" presStyleIdx="0" presStyleCnt="2"/>
      <dgm:spPr/>
    </dgm:pt>
    <dgm:pt modelId="{4BD996B6-A26A-9C4B-A732-0DB8363A8274}" type="pres">
      <dgm:prSet presAssocID="{368ADDFB-FD7A-44D4-96B2-824C6FA67BA4}" presName="vert1" presStyleCnt="0"/>
      <dgm:spPr/>
    </dgm:pt>
    <dgm:pt modelId="{75E84694-93DF-5D4D-9D4B-7B8C39B58FC7}" type="pres">
      <dgm:prSet presAssocID="{306E0029-985F-462F-8450-327DDE44DB3C}" presName="thickLine" presStyleLbl="alignNode1" presStyleIdx="1" presStyleCnt="2"/>
      <dgm:spPr/>
    </dgm:pt>
    <dgm:pt modelId="{D2EAB8CE-3E50-E64D-AA87-18F441CBD7C5}" type="pres">
      <dgm:prSet presAssocID="{306E0029-985F-462F-8450-327DDE44DB3C}" presName="horz1" presStyleCnt="0"/>
      <dgm:spPr/>
    </dgm:pt>
    <dgm:pt modelId="{F237EE4C-516E-F74E-A0F2-71F471A72EBB}" type="pres">
      <dgm:prSet presAssocID="{306E0029-985F-462F-8450-327DDE44DB3C}" presName="tx1" presStyleLbl="revTx" presStyleIdx="1" presStyleCnt="2"/>
      <dgm:spPr/>
    </dgm:pt>
    <dgm:pt modelId="{6A771407-B7CB-A845-93D7-1A0C068BE047}" type="pres">
      <dgm:prSet presAssocID="{306E0029-985F-462F-8450-327DDE44DB3C}" presName="vert1" presStyleCnt="0"/>
      <dgm:spPr/>
    </dgm:pt>
  </dgm:ptLst>
  <dgm:cxnLst>
    <dgm:cxn modelId="{BEB20725-F299-9643-A624-F4977185D5A6}" type="presOf" srcId="{306E0029-985F-462F-8450-327DDE44DB3C}" destId="{F237EE4C-516E-F74E-A0F2-71F471A72EBB}" srcOrd="0" destOrd="0" presId="urn:microsoft.com/office/officeart/2008/layout/LinedList"/>
    <dgm:cxn modelId="{6FF5DD6D-A3AC-734D-9CAE-39DD083CDA70}" type="presOf" srcId="{368ADDFB-FD7A-44D4-96B2-824C6FA67BA4}" destId="{4527C09E-BA2C-B94D-9467-DDCE897B64F2}" srcOrd="0" destOrd="0" presId="urn:microsoft.com/office/officeart/2008/layout/LinedList"/>
    <dgm:cxn modelId="{2AEC36A3-B3C4-4AA0-8D34-874F9DEE5AC6}" srcId="{B5F87275-4AB1-4156-BB4B-251DBEC957A9}" destId="{306E0029-985F-462F-8450-327DDE44DB3C}" srcOrd="1" destOrd="0" parTransId="{756EC7E9-6E4C-43AB-BD33-C3FFCA4CCAEB}" sibTransId="{615A9C74-AAEB-4963-9667-E140327A887D}"/>
    <dgm:cxn modelId="{76FBA0BF-E080-4B76-928C-52E2E97AA418}" srcId="{B5F87275-4AB1-4156-BB4B-251DBEC957A9}" destId="{368ADDFB-FD7A-44D4-96B2-824C6FA67BA4}" srcOrd="0" destOrd="0" parTransId="{E7CE55CC-EF93-4F52-8451-0BA243D7E9B2}" sibTransId="{A3328EDD-3AFF-4536-B1A4-5E8CBB4DFD1F}"/>
    <dgm:cxn modelId="{C273F8FB-BF85-8944-87DA-4B5ADAF63A18}" type="presOf" srcId="{B5F87275-4AB1-4156-BB4B-251DBEC957A9}" destId="{DE347F98-7380-AD4D-9EBB-CF9664FFE0A3}" srcOrd="0" destOrd="0" presId="urn:microsoft.com/office/officeart/2008/layout/LinedList"/>
    <dgm:cxn modelId="{79A31204-D98D-D145-883A-F2606C34D9B6}" type="presParOf" srcId="{DE347F98-7380-AD4D-9EBB-CF9664FFE0A3}" destId="{0290F225-DFD5-784D-B347-74E8210B13EE}" srcOrd="0" destOrd="0" presId="urn:microsoft.com/office/officeart/2008/layout/LinedList"/>
    <dgm:cxn modelId="{9C741784-D677-8342-AEE2-3242E6E08278}" type="presParOf" srcId="{DE347F98-7380-AD4D-9EBB-CF9664FFE0A3}" destId="{3D27D3C5-FF2A-A748-98D3-77875D9B9086}" srcOrd="1" destOrd="0" presId="urn:microsoft.com/office/officeart/2008/layout/LinedList"/>
    <dgm:cxn modelId="{DB251E7E-9141-F847-93B7-71DCD7A16396}" type="presParOf" srcId="{3D27D3C5-FF2A-A748-98D3-77875D9B9086}" destId="{4527C09E-BA2C-B94D-9467-DDCE897B64F2}" srcOrd="0" destOrd="0" presId="urn:microsoft.com/office/officeart/2008/layout/LinedList"/>
    <dgm:cxn modelId="{27C0A7DC-F1F3-9047-9375-900A0F2F3B25}" type="presParOf" srcId="{3D27D3C5-FF2A-A748-98D3-77875D9B9086}" destId="{4BD996B6-A26A-9C4B-A732-0DB8363A8274}" srcOrd="1" destOrd="0" presId="urn:microsoft.com/office/officeart/2008/layout/LinedList"/>
    <dgm:cxn modelId="{F994B6CF-5486-BB4E-B5DC-EE245D876116}" type="presParOf" srcId="{DE347F98-7380-AD4D-9EBB-CF9664FFE0A3}" destId="{75E84694-93DF-5D4D-9D4B-7B8C39B58FC7}" srcOrd="2" destOrd="0" presId="urn:microsoft.com/office/officeart/2008/layout/LinedList"/>
    <dgm:cxn modelId="{8E8DD717-4CEE-1443-9F3B-A334EBD152A5}" type="presParOf" srcId="{DE347F98-7380-AD4D-9EBB-CF9664FFE0A3}" destId="{D2EAB8CE-3E50-E64D-AA87-18F441CBD7C5}" srcOrd="3" destOrd="0" presId="urn:microsoft.com/office/officeart/2008/layout/LinedList"/>
    <dgm:cxn modelId="{6E89B25C-F436-1040-9BC8-30B2AD2179C9}" type="presParOf" srcId="{D2EAB8CE-3E50-E64D-AA87-18F441CBD7C5}" destId="{F237EE4C-516E-F74E-A0F2-71F471A72EBB}" srcOrd="0" destOrd="0" presId="urn:microsoft.com/office/officeart/2008/layout/LinedList"/>
    <dgm:cxn modelId="{597D30B4-1403-F240-BC11-2339B4631BFB}" type="presParOf" srcId="{D2EAB8CE-3E50-E64D-AA87-18F441CBD7C5}" destId="{6A771407-B7CB-A845-93D7-1A0C068BE04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E4A213-FDCE-4637-8E1C-91EE3E8B973B}"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53452F1B-B3ED-4DA6-9869-98AC8ED8E8E8}">
      <dgm:prSet/>
      <dgm:spPr/>
      <dgm:t>
        <a:bodyPr/>
        <a:lstStyle/>
        <a:p>
          <a:r>
            <a:rPr lang="en-US"/>
            <a:t>Kiên Cường: </a:t>
          </a:r>
        </a:p>
      </dgm:t>
    </dgm:pt>
    <dgm:pt modelId="{2A6107FD-CB94-4B60-9872-405630DBDCBA}" type="parTrans" cxnId="{0319F795-F4D5-4C45-9895-CD85180D7DAB}">
      <dgm:prSet/>
      <dgm:spPr/>
      <dgm:t>
        <a:bodyPr/>
        <a:lstStyle/>
        <a:p>
          <a:endParaRPr lang="en-US"/>
        </a:p>
      </dgm:t>
    </dgm:pt>
    <dgm:pt modelId="{188D04B8-E8CF-4D46-A539-936B0BCFA76D}" type="sibTrans" cxnId="{0319F795-F4D5-4C45-9895-CD85180D7DAB}">
      <dgm:prSet/>
      <dgm:spPr/>
      <dgm:t>
        <a:bodyPr/>
        <a:lstStyle/>
        <a:p>
          <a:endParaRPr lang="en-US"/>
        </a:p>
      </dgm:t>
    </dgm:pt>
    <dgm:pt modelId="{8835AB5E-A92E-462C-B7A0-3A439042F0DA}">
      <dgm:prSet custT="1"/>
      <dgm:spPr/>
      <dgm:t>
        <a:bodyPr/>
        <a:lstStyle/>
        <a:p>
          <a:r>
            <a:rPr lang="en-US" sz="2800" dirty="0" err="1"/>
            <a:t>Ê</a:t>
          </a:r>
          <a:r>
            <a:rPr lang="en-US" sz="2800" dirty="0"/>
            <a:t>-li-</a:t>
          </a:r>
          <a:r>
            <a:rPr lang="en-US" sz="2800" dirty="0" err="1"/>
            <a:t>sê</a:t>
          </a:r>
          <a:r>
            <a:rPr lang="en-US" sz="2800" dirty="0"/>
            <a:t> </a:t>
          </a:r>
          <a:r>
            <a:rPr lang="en-US" sz="2800" dirty="0" err="1"/>
            <a:t>đối</a:t>
          </a:r>
          <a:r>
            <a:rPr lang="en-US" sz="2800" dirty="0"/>
            <a:t> </a:t>
          </a:r>
          <a:r>
            <a:rPr lang="en-US" sz="2800" dirty="0" err="1"/>
            <a:t>diện</a:t>
          </a:r>
          <a:r>
            <a:rPr lang="en-US" sz="2800" dirty="0"/>
            <a:t> </a:t>
          </a:r>
          <a:r>
            <a:rPr lang="en-US" sz="2800" dirty="0" err="1"/>
            <a:t>với</a:t>
          </a:r>
          <a:r>
            <a:rPr lang="en-US" sz="2800" dirty="0"/>
            <a:t> </a:t>
          </a:r>
          <a:r>
            <a:rPr lang="en-US" sz="2800" dirty="0" err="1"/>
            <a:t>các</a:t>
          </a:r>
          <a:r>
            <a:rPr lang="en-US" sz="2800" dirty="0"/>
            <a:t> </a:t>
          </a:r>
          <a:r>
            <a:rPr lang="en-US" sz="2800" dirty="0" err="1"/>
            <a:t>tà</a:t>
          </a:r>
          <a:r>
            <a:rPr lang="en-US" sz="2800" dirty="0"/>
            <a:t> </a:t>
          </a:r>
          <a:r>
            <a:rPr lang="en-US" sz="2800" dirty="0" err="1"/>
            <a:t>thần</a:t>
          </a:r>
          <a:r>
            <a:rPr lang="en-US" sz="2800" dirty="0"/>
            <a:t>, </a:t>
          </a:r>
          <a:r>
            <a:rPr lang="en-US" sz="2800" dirty="0" err="1"/>
            <a:t>các</a:t>
          </a:r>
          <a:r>
            <a:rPr lang="en-US" sz="2800" dirty="0"/>
            <a:t> </a:t>
          </a:r>
          <a:r>
            <a:rPr lang="en-US" sz="2800" dirty="0" err="1"/>
            <a:t>thế</a:t>
          </a:r>
          <a:r>
            <a:rPr lang="en-US" sz="2800" dirty="0"/>
            <a:t> </a:t>
          </a:r>
          <a:r>
            <a:rPr lang="en-US" sz="2800" dirty="0" err="1"/>
            <a:t>lực</a:t>
          </a:r>
          <a:r>
            <a:rPr lang="en-US" sz="2800" dirty="0"/>
            <a:t> </a:t>
          </a:r>
          <a:r>
            <a:rPr lang="en-US" sz="2800" dirty="0" err="1"/>
            <a:t>mạnh</a:t>
          </a:r>
          <a:r>
            <a:rPr lang="en-US" sz="2800" dirty="0"/>
            <a:t> </a:t>
          </a:r>
          <a:r>
            <a:rPr lang="en-US" sz="2800" dirty="0" err="1"/>
            <a:t>của</a:t>
          </a:r>
          <a:r>
            <a:rPr lang="en-US" sz="2800" dirty="0"/>
            <a:t> </a:t>
          </a:r>
          <a:r>
            <a:rPr lang="en-US" sz="2800" dirty="0" err="1"/>
            <a:t>các</a:t>
          </a:r>
          <a:r>
            <a:rPr lang="en-US" sz="2800" dirty="0"/>
            <a:t> </a:t>
          </a:r>
          <a:r>
            <a:rPr lang="en-US" sz="2800" dirty="0" err="1"/>
            <a:t>đời</a:t>
          </a:r>
          <a:r>
            <a:rPr lang="en-US" sz="2800" dirty="0"/>
            <a:t> </a:t>
          </a:r>
          <a:r>
            <a:rPr lang="en-US" sz="2800" dirty="0" err="1"/>
            <a:t>vua</a:t>
          </a:r>
          <a:r>
            <a:rPr lang="en-US" sz="2800" dirty="0"/>
            <a:t> </a:t>
          </a:r>
          <a:r>
            <a:rPr lang="en-US" sz="2800" dirty="0" err="1"/>
            <a:t>chúa</a:t>
          </a:r>
          <a:r>
            <a:rPr lang="en-US" sz="2800" dirty="0"/>
            <a:t>, </a:t>
          </a:r>
          <a:r>
            <a:rPr lang="en-US" sz="2800" dirty="0" err="1"/>
            <a:t>các</a:t>
          </a:r>
          <a:r>
            <a:rPr lang="en-US" sz="2800" dirty="0"/>
            <a:t> </a:t>
          </a:r>
          <a:r>
            <a:rPr lang="en-US" sz="2800" dirty="0" err="1"/>
            <a:t>tướng</a:t>
          </a:r>
          <a:r>
            <a:rPr lang="en-US" sz="2800" dirty="0"/>
            <a:t> </a:t>
          </a:r>
          <a:r>
            <a:rPr lang="en-US" sz="2800" dirty="0" err="1"/>
            <a:t>lãnh</a:t>
          </a:r>
          <a:r>
            <a:rPr lang="en-US" sz="2800" dirty="0"/>
            <a:t> </a:t>
          </a:r>
          <a:r>
            <a:rPr lang="en-US" sz="2800" dirty="0" err="1"/>
            <a:t>thời</a:t>
          </a:r>
          <a:r>
            <a:rPr lang="en-US" sz="2800" dirty="0"/>
            <a:t> </a:t>
          </a:r>
          <a:r>
            <a:rPr lang="en-US" sz="2800" dirty="0" err="1"/>
            <a:t>bấy</a:t>
          </a:r>
          <a:r>
            <a:rPr lang="en-US" sz="2800" dirty="0"/>
            <a:t> </a:t>
          </a:r>
          <a:r>
            <a:rPr lang="en-US" sz="2800" dirty="0" err="1"/>
            <a:t>giờ</a:t>
          </a:r>
          <a:r>
            <a:rPr lang="en-US" sz="2800" dirty="0"/>
            <a:t>. </a:t>
          </a:r>
        </a:p>
        <a:p>
          <a:r>
            <a:rPr lang="en-US" sz="2800" dirty="0" err="1"/>
            <a:t>Câu</a:t>
          </a:r>
          <a:r>
            <a:rPr lang="en-US" sz="2800" dirty="0"/>
            <a:t> </a:t>
          </a:r>
          <a:r>
            <a:rPr lang="en-US" sz="2800" dirty="0" err="1"/>
            <a:t>chuyện</a:t>
          </a:r>
          <a:r>
            <a:rPr lang="en-US" sz="2800" dirty="0"/>
            <a:t> </a:t>
          </a:r>
          <a:r>
            <a:rPr lang="en-US" sz="2800" dirty="0" err="1"/>
            <a:t>Ê</a:t>
          </a:r>
          <a:r>
            <a:rPr lang="en-US" sz="2800" dirty="0"/>
            <a:t>-li-</a:t>
          </a:r>
          <a:r>
            <a:rPr lang="en-US" sz="2800" dirty="0" err="1"/>
            <a:t>sê</a:t>
          </a:r>
          <a:r>
            <a:rPr lang="en-US" sz="2800" dirty="0"/>
            <a:t> </a:t>
          </a:r>
          <a:r>
            <a:rPr lang="en-US" sz="2800" dirty="0" err="1"/>
            <a:t>chữa</a:t>
          </a:r>
          <a:r>
            <a:rPr lang="en-US" sz="2800" dirty="0"/>
            <a:t> </a:t>
          </a:r>
          <a:r>
            <a:rPr lang="en-US" sz="2800" dirty="0" err="1"/>
            <a:t>lành</a:t>
          </a:r>
          <a:r>
            <a:rPr lang="en-US" sz="2800" dirty="0"/>
            <a:t> </a:t>
          </a:r>
          <a:r>
            <a:rPr lang="en-US" sz="2800" dirty="0" err="1"/>
            <a:t>bệnh</a:t>
          </a:r>
          <a:r>
            <a:rPr lang="en-US" sz="2800" dirty="0"/>
            <a:t> </a:t>
          </a:r>
          <a:r>
            <a:rPr lang="en-US" sz="2800" dirty="0" err="1"/>
            <a:t>phung</a:t>
          </a:r>
          <a:r>
            <a:rPr lang="en-US" sz="2800" dirty="0"/>
            <a:t> </a:t>
          </a:r>
          <a:r>
            <a:rPr lang="en-US" sz="2800" dirty="0" err="1"/>
            <a:t>cho</a:t>
          </a:r>
          <a:r>
            <a:rPr lang="en-US" sz="2800" dirty="0"/>
            <a:t> </a:t>
          </a:r>
          <a:r>
            <a:rPr lang="en-US" sz="2800" dirty="0" err="1"/>
            <a:t>tổng</a:t>
          </a:r>
          <a:r>
            <a:rPr lang="en-US" sz="2800" dirty="0"/>
            <a:t> </a:t>
          </a:r>
          <a:r>
            <a:rPr lang="en-US" sz="2800" dirty="0" err="1"/>
            <a:t>binh</a:t>
          </a:r>
          <a:r>
            <a:rPr lang="en-US" sz="2800" dirty="0"/>
            <a:t> Sy-</a:t>
          </a:r>
          <a:r>
            <a:rPr lang="en-US" sz="2800" dirty="0" err="1"/>
            <a:t>ri</a:t>
          </a:r>
          <a:r>
            <a:rPr lang="en-US" sz="2800" dirty="0"/>
            <a:t> Na-a-man </a:t>
          </a:r>
          <a:r>
            <a:rPr lang="en-US" sz="2800" dirty="0" err="1"/>
            <a:t>từ</a:t>
          </a:r>
          <a:r>
            <a:rPr lang="en-US" sz="2800" dirty="0"/>
            <a:t> </a:t>
          </a:r>
          <a:r>
            <a:rPr lang="en-US" sz="2800" dirty="0" err="1"/>
            <a:t>xa</a:t>
          </a:r>
          <a:r>
            <a:rPr lang="en-US" sz="2800" dirty="0"/>
            <a:t> </a:t>
          </a:r>
          <a:r>
            <a:rPr lang="en-US" sz="2800" dirty="0" err="1"/>
            <a:t>và</a:t>
          </a:r>
          <a:r>
            <a:rPr lang="en-US" sz="2800" dirty="0"/>
            <a:t> </a:t>
          </a:r>
          <a:r>
            <a:rPr lang="en-US" sz="2800" dirty="0" err="1"/>
            <a:t>Ghê</a:t>
          </a:r>
          <a:r>
            <a:rPr lang="en-US" sz="2800" dirty="0"/>
            <a:t>-ha-xi, </a:t>
          </a:r>
          <a:r>
            <a:rPr lang="en-US" sz="2800" dirty="0" err="1"/>
            <a:t>đày</a:t>
          </a:r>
          <a:r>
            <a:rPr lang="en-US" sz="2800" dirty="0"/>
            <a:t> </a:t>
          </a:r>
          <a:r>
            <a:rPr lang="en-US" sz="2800" dirty="0" err="1"/>
            <a:t>tớ</a:t>
          </a:r>
          <a:r>
            <a:rPr lang="en-US" sz="2800" dirty="0"/>
            <a:t> </a:t>
          </a:r>
          <a:r>
            <a:rPr lang="en-US" sz="2800" dirty="0" err="1"/>
            <a:t>ông</a:t>
          </a:r>
          <a:r>
            <a:rPr lang="en-US" sz="2800" dirty="0"/>
            <a:t> </a:t>
          </a:r>
          <a:r>
            <a:rPr lang="en-US" sz="2800" dirty="0" err="1"/>
            <a:t>tham</a:t>
          </a:r>
          <a:r>
            <a:rPr lang="en-US" sz="2800" dirty="0"/>
            <a:t> lam, </a:t>
          </a:r>
          <a:r>
            <a:rPr lang="en-US" sz="2800" dirty="0" err="1"/>
            <a:t>trở</a:t>
          </a:r>
          <a:r>
            <a:rPr lang="en-US" sz="2800" dirty="0"/>
            <a:t> </a:t>
          </a:r>
          <a:r>
            <a:rPr lang="en-US" sz="2800" dirty="0" err="1"/>
            <a:t>thành</a:t>
          </a:r>
          <a:r>
            <a:rPr lang="en-US" sz="2800" dirty="0"/>
            <a:t> </a:t>
          </a:r>
          <a:r>
            <a:rPr lang="en-US" sz="2800" dirty="0" err="1"/>
            <a:t>người</a:t>
          </a:r>
          <a:r>
            <a:rPr lang="en-US" sz="2800" dirty="0"/>
            <a:t> </a:t>
          </a:r>
          <a:r>
            <a:rPr lang="en-US" sz="2800" dirty="0" err="1"/>
            <a:t>phung</a:t>
          </a:r>
          <a:r>
            <a:rPr lang="en-US" sz="2800" dirty="0"/>
            <a:t>.</a:t>
          </a:r>
        </a:p>
      </dgm:t>
    </dgm:pt>
    <dgm:pt modelId="{B15F5558-94F6-4A75-88B9-D4717DF5EFD7}" type="parTrans" cxnId="{08A8FE92-9813-4A2A-AF52-A3FD6D51BD51}">
      <dgm:prSet/>
      <dgm:spPr/>
      <dgm:t>
        <a:bodyPr/>
        <a:lstStyle/>
        <a:p>
          <a:endParaRPr lang="en-US"/>
        </a:p>
      </dgm:t>
    </dgm:pt>
    <dgm:pt modelId="{04BE90BC-77FC-4638-BA10-5FF7DE81C260}" type="sibTrans" cxnId="{08A8FE92-9813-4A2A-AF52-A3FD6D51BD51}">
      <dgm:prSet/>
      <dgm:spPr/>
      <dgm:t>
        <a:bodyPr/>
        <a:lstStyle/>
        <a:p>
          <a:endParaRPr lang="en-US"/>
        </a:p>
      </dgm:t>
    </dgm:pt>
    <dgm:pt modelId="{946AB3E3-3E97-40EF-B922-5481EF21416D}">
      <dgm:prSet/>
      <dgm:spPr/>
      <dgm:t>
        <a:bodyPr/>
        <a:lstStyle/>
        <a:p>
          <a:endParaRPr lang="en-US" dirty="0"/>
        </a:p>
      </dgm:t>
    </dgm:pt>
    <dgm:pt modelId="{2097C42B-22D0-4D08-8B05-A90D3B9F50BF}" type="parTrans" cxnId="{12529848-D611-4ED0-A618-13954DA19B4F}">
      <dgm:prSet/>
      <dgm:spPr/>
      <dgm:t>
        <a:bodyPr/>
        <a:lstStyle/>
        <a:p>
          <a:endParaRPr lang="en-US"/>
        </a:p>
      </dgm:t>
    </dgm:pt>
    <dgm:pt modelId="{F49C199B-6051-4DA5-95AC-2FB872631686}" type="sibTrans" cxnId="{12529848-D611-4ED0-A618-13954DA19B4F}">
      <dgm:prSet/>
      <dgm:spPr/>
      <dgm:t>
        <a:bodyPr/>
        <a:lstStyle/>
        <a:p>
          <a:endParaRPr lang="en-US"/>
        </a:p>
      </dgm:t>
    </dgm:pt>
    <dgm:pt modelId="{C588C309-F867-9844-BF25-41E5390970A8}" type="pres">
      <dgm:prSet presAssocID="{8DE4A213-FDCE-4637-8E1C-91EE3E8B973B}" presName="vert0" presStyleCnt="0">
        <dgm:presLayoutVars>
          <dgm:dir/>
          <dgm:animOne val="branch"/>
          <dgm:animLvl val="lvl"/>
        </dgm:presLayoutVars>
      </dgm:prSet>
      <dgm:spPr/>
    </dgm:pt>
    <dgm:pt modelId="{FBD6AF02-4BF9-C94B-B287-24D6101FF912}" type="pres">
      <dgm:prSet presAssocID="{53452F1B-B3ED-4DA6-9869-98AC8ED8E8E8}" presName="thickLine" presStyleLbl="alignNode1" presStyleIdx="0" presStyleCnt="3"/>
      <dgm:spPr/>
    </dgm:pt>
    <dgm:pt modelId="{4CB69245-93F5-9849-9F3C-0BD4676B19BC}" type="pres">
      <dgm:prSet presAssocID="{53452F1B-B3ED-4DA6-9869-98AC8ED8E8E8}" presName="horz1" presStyleCnt="0"/>
      <dgm:spPr/>
    </dgm:pt>
    <dgm:pt modelId="{9C1FE052-2B09-814A-8FF3-F394A6AC390B}" type="pres">
      <dgm:prSet presAssocID="{53452F1B-B3ED-4DA6-9869-98AC8ED8E8E8}" presName="tx1" presStyleLbl="revTx" presStyleIdx="0" presStyleCnt="3"/>
      <dgm:spPr/>
    </dgm:pt>
    <dgm:pt modelId="{9258006F-51E4-CF4F-AA18-EE863B2AE90F}" type="pres">
      <dgm:prSet presAssocID="{53452F1B-B3ED-4DA6-9869-98AC8ED8E8E8}" presName="vert1" presStyleCnt="0"/>
      <dgm:spPr/>
    </dgm:pt>
    <dgm:pt modelId="{19695A33-57C8-CB49-92FE-5A352403E815}" type="pres">
      <dgm:prSet presAssocID="{8835AB5E-A92E-462C-B7A0-3A439042F0DA}" presName="thickLine" presStyleLbl="alignNode1" presStyleIdx="1" presStyleCnt="3"/>
      <dgm:spPr/>
    </dgm:pt>
    <dgm:pt modelId="{94609559-4AA2-FB48-B315-DF74002D886B}" type="pres">
      <dgm:prSet presAssocID="{8835AB5E-A92E-462C-B7A0-3A439042F0DA}" presName="horz1" presStyleCnt="0"/>
      <dgm:spPr/>
    </dgm:pt>
    <dgm:pt modelId="{FAD02C10-7B2E-AC43-9BD0-5543CD1DBF83}" type="pres">
      <dgm:prSet presAssocID="{8835AB5E-A92E-462C-B7A0-3A439042F0DA}" presName="tx1" presStyleLbl="revTx" presStyleIdx="1" presStyleCnt="3" custLinFactNeighborX="0" custLinFactNeighborY="-15884"/>
      <dgm:spPr/>
    </dgm:pt>
    <dgm:pt modelId="{BFF2133F-9677-0E41-B721-AA369913565F}" type="pres">
      <dgm:prSet presAssocID="{8835AB5E-A92E-462C-B7A0-3A439042F0DA}" presName="vert1" presStyleCnt="0"/>
      <dgm:spPr/>
    </dgm:pt>
    <dgm:pt modelId="{0E36FE27-DEEC-5B41-A2D4-4D20289E3EA5}" type="pres">
      <dgm:prSet presAssocID="{946AB3E3-3E97-40EF-B922-5481EF21416D}" presName="thickLine" presStyleLbl="alignNode1" presStyleIdx="2" presStyleCnt="3"/>
      <dgm:spPr/>
    </dgm:pt>
    <dgm:pt modelId="{5C676855-D2D8-2442-83FD-02DDBDBF0BC6}" type="pres">
      <dgm:prSet presAssocID="{946AB3E3-3E97-40EF-B922-5481EF21416D}" presName="horz1" presStyleCnt="0"/>
      <dgm:spPr/>
    </dgm:pt>
    <dgm:pt modelId="{A711DB9E-6C5A-824A-9A57-F9B5377751ED}" type="pres">
      <dgm:prSet presAssocID="{946AB3E3-3E97-40EF-B922-5481EF21416D}" presName="tx1" presStyleLbl="revTx" presStyleIdx="2" presStyleCnt="3"/>
      <dgm:spPr/>
    </dgm:pt>
    <dgm:pt modelId="{94AFDFBB-EC1B-E648-B801-64B150E49328}" type="pres">
      <dgm:prSet presAssocID="{946AB3E3-3E97-40EF-B922-5481EF21416D}" presName="vert1" presStyleCnt="0"/>
      <dgm:spPr/>
    </dgm:pt>
  </dgm:ptLst>
  <dgm:cxnLst>
    <dgm:cxn modelId="{53EA8C0E-FF31-4C41-8FF4-06E2D3DE0307}" type="presOf" srcId="{8DE4A213-FDCE-4637-8E1C-91EE3E8B973B}" destId="{C588C309-F867-9844-BF25-41E5390970A8}" srcOrd="0" destOrd="0" presId="urn:microsoft.com/office/officeart/2008/layout/LinedList"/>
    <dgm:cxn modelId="{12529848-D611-4ED0-A618-13954DA19B4F}" srcId="{8DE4A213-FDCE-4637-8E1C-91EE3E8B973B}" destId="{946AB3E3-3E97-40EF-B922-5481EF21416D}" srcOrd="2" destOrd="0" parTransId="{2097C42B-22D0-4D08-8B05-A90D3B9F50BF}" sibTransId="{F49C199B-6051-4DA5-95AC-2FB872631686}"/>
    <dgm:cxn modelId="{08A8FE92-9813-4A2A-AF52-A3FD6D51BD51}" srcId="{8DE4A213-FDCE-4637-8E1C-91EE3E8B973B}" destId="{8835AB5E-A92E-462C-B7A0-3A439042F0DA}" srcOrd="1" destOrd="0" parTransId="{B15F5558-94F6-4A75-88B9-D4717DF5EFD7}" sibTransId="{04BE90BC-77FC-4638-BA10-5FF7DE81C260}"/>
    <dgm:cxn modelId="{0319F795-F4D5-4C45-9895-CD85180D7DAB}" srcId="{8DE4A213-FDCE-4637-8E1C-91EE3E8B973B}" destId="{53452F1B-B3ED-4DA6-9869-98AC8ED8E8E8}" srcOrd="0" destOrd="0" parTransId="{2A6107FD-CB94-4B60-9872-405630DBDCBA}" sibTransId="{188D04B8-E8CF-4D46-A539-936B0BCFA76D}"/>
    <dgm:cxn modelId="{23B1D59D-13C2-5B4B-8839-1345F8030C16}" type="presOf" srcId="{53452F1B-B3ED-4DA6-9869-98AC8ED8E8E8}" destId="{9C1FE052-2B09-814A-8FF3-F394A6AC390B}" srcOrd="0" destOrd="0" presId="urn:microsoft.com/office/officeart/2008/layout/LinedList"/>
    <dgm:cxn modelId="{6EE8F69F-2640-AD47-B995-8A9EF8B59362}" type="presOf" srcId="{946AB3E3-3E97-40EF-B922-5481EF21416D}" destId="{A711DB9E-6C5A-824A-9A57-F9B5377751ED}" srcOrd="0" destOrd="0" presId="urn:microsoft.com/office/officeart/2008/layout/LinedList"/>
    <dgm:cxn modelId="{9C2C8BE4-B15E-8C40-8C09-5643B5F3BBE2}" type="presOf" srcId="{8835AB5E-A92E-462C-B7A0-3A439042F0DA}" destId="{FAD02C10-7B2E-AC43-9BD0-5543CD1DBF83}" srcOrd="0" destOrd="0" presId="urn:microsoft.com/office/officeart/2008/layout/LinedList"/>
    <dgm:cxn modelId="{B84B1BF5-A727-A440-B791-2160CEB50765}" type="presParOf" srcId="{C588C309-F867-9844-BF25-41E5390970A8}" destId="{FBD6AF02-4BF9-C94B-B287-24D6101FF912}" srcOrd="0" destOrd="0" presId="urn:microsoft.com/office/officeart/2008/layout/LinedList"/>
    <dgm:cxn modelId="{150D7C00-F76C-334F-800B-4964C64767EC}" type="presParOf" srcId="{C588C309-F867-9844-BF25-41E5390970A8}" destId="{4CB69245-93F5-9849-9F3C-0BD4676B19BC}" srcOrd="1" destOrd="0" presId="urn:microsoft.com/office/officeart/2008/layout/LinedList"/>
    <dgm:cxn modelId="{8B70602E-7E7D-5C43-BEC0-6DEB1FF34BA8}" type="presParOf" srcId="{4CB69245-93F5-9849-9F3C-0BD4676B19BC}" destId="{9C1FE052-2B09-814A-8FF3-F394A6AC390B}" srcOrd="0" destOrd="0" presId="urn:microsoft.com/office/officeart/2008/layout/LinedList"/>
    <dgm:cxn modelId="{46F0995B-FFAD-8B46-AC21-6DF5E1FD394E}" type="presParOf" srcId="{4CB69245-93F5-9849-9F3C-0BD4676B19BC}" destId="{9258006F-51E4-CF4F-AA18-EE863B2AE90F}" srcOrd="1" destOrd="0" presId="urn:microsoft.com/office/officeart/2008/layout/LinedList"/>
    <dgm:cxn modelId="{250555CD-4970-9E46-ACB7-8F2F5B249528}" type="presParOf" srcId="{C588C309-F867-9844-BF25-41E5390970A8}" destId="{19695A33-57C8-CB49-92FE-5A352403E815}" srcOrd="2" destOrd="0" presId="urn:microsoft.com/office/officeart/2008/layout/LinedList"/>
    <dgm:cxn modelId="{D31CFEAD-4605-944B-9DD0-2155707936E3}" type="presParOf" srcId="{C588C309-F867-9844-BF25-41E5390970A8}" destId="{94609559-4AA2-FB48-B315-DF74002D886B}" srcOrd="3" destOrd="0" presId="urn:microsoft.com/office/officeart/2008/layout/LinedList"/>
    <dgm:cxn modelId="{D85A663E-F690-BE43-A3EE-EADFA560724D}" type="presParOf" srcId="{94609559-4AA2-FB48-B315-DF74002D886B}" destId="{FAD02C10-7B2E-AC43-9BD0-5543CD1DBF83}" srcOrd="0" destOrd="0" presId="urn:microsoft.com/office/officeart/2008/layout/LinedList"/>
    <dgm:cxn modelId="{603ACBB8-4A41-9E4E-B7D3-EE52250CB0AF}" type="presParOf" srcId="{94609559-4AA2-FB48-B315-DF74002D886B}" destId="{BFF2133F-9677-0E41-B721-AA369913565F}" srcOrd="1" destOrd="0" presId="urn:microsoft.com/office/officeart/2008/layout/LinedList"/>
    <dgm:cxn modelId="{05AF4BB5-0A99-A846-A933-C98C985E20CD}" type="presParOf" srcId="{C588C309-F867-9844-BF25-41E5390970A8}" destId="{0E36FE27-DEEC-5B41-A2D4-4D20289E3EA5}" srcOrd="4" destOrd="0" presId="urn:microsoft.com/office/officeart/2008/layout/LinedList"/>
    <dgm:cxn modelId="{334CA060-4C99-6E44-A2F2-9506495E812D}" type="presParOf" srcId="{C588C309-F867-9844-BF25-41E5390970A8}" destId="{5C676855-D2D8-2442-83FD-02DDBDBF0BC6}" srcOrd="5" destOrd="0" presId="urn:microsoft.com/office/officeart/2008/layout/LinedList"/>
    <dgm:cxn modelId="{865051C3-5E71-4B4D-8F43-109CD5E0E985}" type="presParOf" srcId="{5C676855-D2D8-2442-83FD-02DDBDBF0BC6}" destId="{A711DB9E-6C5A-824A-9A57-F9B5377751ED}" srcOrd="0" destOrd="0" presId="urn:microsoft.com/office/officeart/2008/layout/LinedList"/>
    <dgm:cxn modelId="{EC82D08D-061D-7D41-BDFF-7C59244AB5EB}" type="presParOf" srcId="{5C676855-D2D8-2442-83FD-02DDBDBF0BC6}" destId="{94AFDFBB-EC1B-E648-B801-64B150E4932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90F225-DFD5-784D-B347-74E8210B13EE}">
      <dsp:nvSpPr>
        <dsp:cNvPr id="0" name=""/>
        <dsp:cNvSpPr/>
      </dsp:nvSpPr>
      <dsp:spPr>
        <a:xfrm>
          <a:off x="0" y="0"/>
          <a:ext cx="6669431"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4527C09E-BA2C-B94D-9467-DDCE897B64F2}">
      <dsp:nvSpPr>
        <dsp:cNvPr id="0" name=""/>
        <dsp:cNvSpPr/>
      </dsp:nvSpPr>
      <dsp:spPr>
        <a:xfrm>
          <a:off x="0" y="0"/>
          <a:ext cx="6669431" cy="2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err="1"/>
            <a:t>Kiên</a:t>
          </a:r>
          <a:r>
            <a:rPr lang="en-US" sz="3600" kern="1200" dirty="0"/>
            <a:t> </a:t>
          </a:r>
          <a:r>
            <a:rPr lang="en-US" sz="3600" kern="1200" dirty="0" err="1"/>
            <a:t>trì</a:t>
          </a:r>
          <a:r>
            <a:rPr lang="en-US" sz="3600" kern="1200" dirty="0"/>
            <a:t>: </a:t>
          </a:r>
        </a:p>
      </dsp:txBody>
      <dsp:txXfrm>
        <a:off x="0" y="0"/>
        <a:ext cx="6669431" cy="2889000"/>
      </dsp:txXfrm>
    </dsp:sp>
    <dsp:sp modelId="{75E84694-93DF-5D4D-9D4B-7B8C39B58FC7}">
      <dsp:nvSpPr>
        <dsp:cNvPr id="0" name=""/>
        <dsp:cNvSpPr/>
      </dsp:nvSpPr>
      <dsp:spPr>
        <a:xfrm>
          <a:off x="0" y="2889000"/>
          <a:ext cx="6669431" cy="0"/>
        </a:xfrm>
        <a:prstGeom prst="line">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237EE4C-516E-F74E-A0F2-71F471A72EBB}">
      <dsp:nvSpPr>
        <dsp:cNvPr id="0" name=""/>
        <dsp:cNvSpPr/>
      </dsp:nvSpPr>
      <dsp:spPr>
        <a:xfrm>
          <a:off x="0" y="2889000"/>
          <a:ext cx="6669431" cy="2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err="1"/>
            <a:t>Trung</a:t>
          </a:r>
          <a:r>
            <a:rPr lang="en-US" sz="3100" kern="1200" dirty="0"/>
            <a:t> </a:t>
          </a:r>
          <a:r>
            <a:rPr lang="en-US" sz="3100" kern="1200" dirty="0" err="1"/>
            <a:t>tín</a:t>
          </a:r>
          <a:r>
            <a:rPr lang="en-US" sz="3100" kern="1200" dirty="0"/>
            <a:t> </a:t>
          </a:r>
          <a:r>
            <a:rPr lang="en-US" sz="3100" kern="1200" dirty="0" err="1"/>
            <a:t>trong</a:t>
          </a:r>
          <a:r>
            <a:rPr lang="en-US" sz="3100" kern="1200" dirty="0"/>
            <a:t> </a:t>
          </a:r>
          <a:r>
            <a:rPr lang="en-US" sz="3100" kern="1200" dirty="0" err="1"/>
            <a:t>chức</a:t>
          </a:r>
          <a:r>
            <a:rPr lang="en-US" sz="3100" kern="1200" dirty="0"/>
            <a:t> </a:t>
          </a:r>
          <a:r>
            <a:rPr lang="en-US" sz="3100" kern="1200" dirty="0" err="1"/>
            <a:t>vụ</a:t>
          </a:r>
          <a:r>
            <a:rPr lang="en-US" sz="3100" kern="1200" dirty="0"/>
            <a:t> </a:t>
          </a:r>
          <a:r>
            <a:rPr lang="en-US" sz="3100" kern="1200" dirty="0" err="1"/>
            <a:t>trọn</a:t>
          </a:r>
          <a:r>
            <a:rPr lang="en-US" sz="3100" kern="1200" dirty="0"/>
            <a:t> </a:t>
          </a:r>
          <a:r>
            <a:rPr lang="en-US" sz="3100" kern="1200" dirty="0" err="1"/>
            <a:t>đời</a:t>
          </a:r>
          <a:r>
            <a:rPr lang="en-US" sz="3100" kern="1200" dirty="0"/>
            <a:t>: </a:t>
          </a:r>
          <a:r>
            <a:rPr lang="en-US" sz="3100" kern="1200" dirty="0" err="1"/>
            <a:t>đối</a:t>
          </a:r>
          <a:r>
            <a:rPr lang="en-US" sz="3100" kern="1200" dirty="0"/>
            <a:t> </a:t>
          </a:r>
          <a:r>
            <a:rPr lang="en-US" sz="3100" kern="1200" dirty="0" err="1"/>
            <a:t>xử</a:t>
          </a:r>
          <a:r>
            <a:rPr lang="en-US" sz="3100" kern="1200" dirty="0"/>
            <a:t> </a:t>
          </a:r>
          <a:r>
            <a:rPr lang="en-US" sz="3100" kern="1200" dirty="0" err="1"/>
            <a:t>tốt</a:t>
          </a:r>
          <a:r>
            <a:rPr lang="en-US" sz="3100" kern="1200" dirty="0"/>
            <a:t> </a:t>
          </a:r>
          <a:r>
            <a:rPr lang="en-US" sz="3100" kern="1200" dirty="0" err="1"/>
            <a:t>với</a:t>
          </a:r>
          <a:r>
            <a:rPr lang="en-US" sz="3100" kern="1200" dirty="0"/>
            <a:t> </a:t>
          </a:r>
          <a:r>
            <a:rPr lang="en-US" sz="3100" kern="1200" dirty="0" err="1"/>
            <a:t>học</a:t>
          </a:r>
          <a:r>
            <a:rPr lang="en-US" sz="3100" kern="1200" dirty="0"/>
            <a:t> </a:t>
          </a:r>
          <a:r>
            <a:rPr lang="en-US" sz="3100" kern="1200" dirty="0" err="1"/>
            <a:t>trò</a:t>
          </a:r>
          <a:r>
            <a:rPr lang="en-US" sz="3100" kern="1200" dirty="0"/>
            <a:t>, </a:t>
          </a:r>
          <a:r>
            <a:rPr lang="en-US" sz="3100" kern="1200" dirty="0" err="1"/>
            <a:t>người</a:t>
          </a:r>
          <a:r>
            <a:rPr lang="en-US" sz="3100" kern="1200" dirty="0"/>
            <a:t> </a:t>
          </a:r>
          <a:r>
            <a:rPr lang="en-US" sz="3100" kern="1200" dirty="0" err="1"/>
            <a:t>cô</a:t>
          </a:r>
          <a:r>
            <a:rPr lang="en-US" sz="3100" kern="1200" dirty="0"/>
            <a:t> </a:t>
          </a:r>
          <a:r>
            <a:rPr lang="en-US" sz="3100" kern="1200" dirty="0" err="1"/>
            <a:t>thế</a:t>
          </a:r>
          <a:r>
            <a:rPr lang="en-US" sz="3100" kern="1200" dirty="0"/>
            <a:t>, </a:t>
          </a:r>
          <a:r>
            <a:rPr lang="en-US" sz="3100" kern="1200" dirty="0" err="1"/>
            <a:t>dân</a:t>
          </a:r>
          <a:r>
            <a:rPr lang="en-US" sz="3100" kern="1200" dirty="0"/>
            <a:t> Y </a:t>
          </a:r>
          <a:r>
            <a:rPr lang="en-US" sz="3100" kern="1200" dirty="0" err="1"/>
            <a:t>sơ</a:t>
          </a:r>
          <a:r>
            <a:rPr lang="en-US" sz="3100" kern="1200" dirty="0"/>
            <a:t> ra </a:t>
          </a:r>
          <a:r>
            <a:rPr lang="en-US" sz="3100" kern="1200" dirty="0" err="1"/>
            <a:t>ên</a:t>
          </a:r>
          <a:r>
            <a:rPr lang="en-US" sz="3100" kern="1200" dirty="0"/>
            <a:t>. </a:t>
          </a:r>
          <a:r>
            <a:rPr lang="en-US" sz="3100" kern="1200" dirty="0" err="1"/>
            <a:t>Nhân</a:t>
          </a:r>
          <a:r>
            <a:rPr lang="en-US" sz="3100" kern="1200" dirty="0"/>
            <a:t> </a:t>
          </a:r>
          <a:r>
            <a:rPr lang="en-US" sz="3100" kern="1200" dirty="0" err="1"/>
            <a:t>vật</a:t>
          </a:r>
          <a:r>
            <a:rPr lang="en-US" sz="3100" kern="1200" dirty="0"/>
            <a:t> </a:t>
          </a:r>
          <a:r>
            <a:rPr lang="en-US" sz="3100" kern="1200" dirty="0" err="1"/>
            <a:t>luôn</a:t>
          </a:r>
          <a:r>
            <a:rPr lang="en-US" sz="3100" kern="1200" dirty="0"/>
            <a:t> </a:t>
          </a:r>
          <a:r>
            <a:rPr lang="en-US" sz="3100" kern="1200" dirty="0" err="1"/>
            <a:t>có</a:t>
          </a:r>
          <a:r>
            <a:rPr lang="en-US" sz="3100" kern="1200" dirty="0"/>
            <a:t> </a:t>
          </a:r>
          <a:r>
            <a:rPr lang="en-US" sz="3100" kern="1200" dirty="0" err="1"/>
            <a:t>mặt</a:t>
          </a:r>
          <a:r>
            <a:rPr lang="en-US" sz="3100" kern="1200" dirty="0"/>
            <a:t> </a:t>
          </a:r>
          <a:r>
            <a:rPr lang="en-US" sz="3100" kern="1200" dirty="0" err="1"/>
            <a:t>khi</a:t>
          </a:r>
          <a:r>
            <a:rPr lang="en-US" sz="3100" kern="1200" dirty="0"/>
            <a:t> </a:t>
          </a:r>
          <a:r>
            <a:rPr lang="en-US" sz="3100" kern="1200" dirty="0" err="1"/>
            <a:t>quốc</a:t>
          </a:r>
          <a:r>
            <a:rPr lang="en-US" sz="3100" kern="1200" dirty="0"/>
            <a:t> </a:t>
          </a:r>
          <a:r>
            <a:rPr lang="en-US" sz="3100" kern="1200" dirty="0" err="1"/>
            <a:t>gia</a:t>
          </a:r>
          <a:r>
            <a:rPr lang="en-US" sz="3100" kern="1200" dirty="0"/>
            <a:t> </a:t>
          </a:r>
          <a:r>
            <a:rPr lang="en-US" sz="3100" kern="1200" dirty="0" err="1"/>
            <a:t>khũng</a:t>
          </a:r>
          <a:r>
            <a:rPr lang="en-US" sz="3100" kern="1200" dirty="0"/>
            <a:t> </a:t>
          </a:r>
          <a:r>
            <a:rPr lang="en-US" sz="3100" kern="1200" dirty="0" err="1"/>
            <a:t>hoãng</a:t>
          </a:r>
          <a:r>
            <a:rPr lang="en-US" sz="3100" kern="1200" dirty="0"/>
            <a:t> </a:t>
          </a:r>
          <a:r>
            <a:rPr lang="en-US" sz="3100" kern="1200" dirty="0" err="1"/>
            <a:t>vì</a:t>
          </a:r>
          <a:r>
            <a:rPr lang="en-US" sz="3100" kern="1200" dirty="0"/>
            <a:t> </a:t>
          </a:r>
          <a:r>
            <a:rPr lang="en-US" sz="3100" kern="1200" dirty="0" err="1"/>
            <a:t>đói</a:t>
          </a:r>
          <a:r>
            <a:rPr lang="en-US" sz="3100" kern="1200" dirty="0"/>
            <a:t> </a:t>
          </a:r>
          <a:r>
            <a:rPr lang="en-US" sz="3100" kern="1200" dirty="0" err="1"/>
            <a:t>kém</a:t>
          </a:r>
          <a:r>
            <a:rPr lang="en-US" sz="3100" kern="1200" dirty="0"/>
            <a:t>, </a:t>
          </a:r>
          <a:r>
            <a:rPr lang="en-US" sz="3100" kern="1200" dirty="0" err="1"/>
            <a:t>chiến</a:t>
          </a:r>
          <a:r>
            <a:rPr lang="en-US" sz="3100" kern="1200" dirty="0"/>
            <a:t> </a:t>
          </a:r>
          <a:r>
            <a:rPr lang="en-US" sz="3100" kern="1200" dirty="0" err="1"/>
            <a:t>tranh</a:t>
          </a:r>
          <a:r>
            <a:rPr lang="en-US" sz="3100" kern="1200" dirty="0"/>
            <a:t> </a:t>
          </a:r>
          <a:r>
            <a:rPr lang="en-US" sz="3100" kern="1200" dirty="0" err="1"/>
            <a:t>trong</a:t>
          </a:r>
          <a:r>
            <a:rPr lang="en-US" sz="3100" kern="1200" dirty="0"/>
            <a:t> </a:t>
          </a:r>
          <a:r>
            <a:rPr lang="en-US" sz="3100" kern="1200" dirty="0" err="1"/>
            <a:t>suốt</a:t>
          </a:r>
          <a:r>
            <a:rPr lang="en-US" sz="3100" kern="1200" dirty="0"/>
            <a:t> 60 </a:t>
          </a:r>
          <a:r>
            <a:rPr lang="en-US" sz="3100" kern="1200" dirty="0" err="1"/>
            <a:t>năm</a:t>
          </a:r>
          <a:r>
            <a:rPr lang="en-US" sz="3100" kern="1200" dirty="0"/>
            <a:t> </a:t>
          </a:r>
          <a:r>
            <a:rPr lang="en-US" sz="3100" kern="1200" dirty="0" err="1"/>
            <a:t>chức</a:t>
          </a:r>
          <a:r>
            <a:rPr lang="en-US" sz="3100" kern="1200" dirty="0"/>
            <a:t> </a:t>
          </a:r>
          <a:r>
            <a:rPr lang="en-US" sz="3100" kern="1200" dirty="0" err="1"/>
            <a:t>vụ</a:t>
          </a:r>
          <a:r>
            <a:rPr lang="en-US" sz="3100" kern="1200" dirty="0"/>
            <a:t>.</a:t>
          </a:r>
        </a:p>
      </dsp:txBody>
      <dsp:txXfrm>
        <a:off x="0" y="2889000"/>
        <a:ext cx="6669431" cy="2889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AF02-4BF9-C94B-B287-24D6101FF912}">
      <dsp:nvSpPr>
        <dsp:cNvPr id="0" name=""/>
        <dsp:cNvSpPr/>
      </dsp:nvSpPr>
      <dsp:spPr>
        <a:xfrm>
          <a:off x="0" y="2823"/>
          <a:ext cx="4996207" cy="0"/>
        </a:xfrm>
        <a:prstGeom prst="line">
          <a:avLst/>
        </a:prstGeom>
        <a:solidFill>
          <a:schemeClr val="dk2">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9C1FE052-2B09-814A-8FF3-F394A6AC390B}">
      <dsp:nvSpPr>
        <dsp:cNvPr id="0" name=""/>
        <dsp:cNvSpPr/>
      </dsp:nvSpPr>
      <dsp:spPr>
        <a:xfrm>
          <a:off x="0" y="2823"/>
          <a:ext cx="4996207" cy="1925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30" tIns="240030" rIns="240030" bIns="240030" numCol="1" spcCol="1270" anchor="t" anchorCtr="0">
          <a:noAutofit/>
        </a:bodyPr>
        <a:lstStyle/>
        <a:p>
          <a:pPr marL="0" lvl="0" indent="0" algn="l" defTabSz="2800350">
            <a:lnSpc>
              <a:spcPct val="90000"/>
            </a:lnSpc>
            <a:spcBef>
              <a:spcPct val="0"/>
            </a:spcBef>
            <a:spcAft>
              <a:spcPct val="35000"/>
            </a:spcAft>
            <a:buNone/>
          </a:pPr>
          <a:r>
            <a:rPr lang="en-US" sz="6300" kern="1200"/>
            <a:t>Kiên Cường: </a:t>
          </a:r>
        </a:p>
      </dsp:txBody>
      <dsp:txXfrm>
        <a:off x="0" y="2823"/>
        <a:ext cx="4996207" cy="1925956"/>
      </dsp:txXfrm>
    </dsp:sp>
    <dsp:sp modelId="{19695A33-57C8-CB49-92FE-5A352403E815}">
      <dsp:nvSpPr>
        <dsp:cNvPr id="0" name=""/>
        <dsp:cNvSpPr/>
      </dsp:nvSpPr>
      <dsp:spPr>
        <a:xfrm>
          <a:off x="0" y="1928779"/>
          <a:ext cx="4996207" cy="0"/>
        </a:xfrm>
        <a:prstGeom prst="line">
          <a:avLst/>
        </a:prstGeom>
        <a:solidFill>
          <a:schemeClr val="dk2">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AD02C10-7B2E-AC43-9BD0-5543CD1DBF83}">
      <dsp:nvSpPr>
        <dsp:cNvPr id="0" name=""/>
        <dsp:cNvSpPr/>
      </dsp:nvSpPr>
      <dsp:spPr>
        <a:xfrm>
          <a:off x="0" y="1622861"/>
          <a:ext cx="4996207" cy="1925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err="1"/>
            <a:t>Ê</a:t>
          </a:r>
          <a:r>
            <a:rPr lang="en-US" sz="2800" kern="1200" dirty="0"/>
            <a:t>-li-</a:t>
          </a:r>
          <a:r>
            <a:rPr lang="en-US" sz="2800" kern="1200" dirty="0" err="1"/>
            <a:t>sê</a:t>
          </a:r>
          <a:r>
            <a:rPr lang="en-US" sz="2800" kern="1200" dirty="0"/>
            <a:t> </a:t>
          </a:r>
          <a:r>
            <a:rPr lang="en-US" sz="2800" kern="1200" dirty="0" err="1"/>
            <a:t>đối</a:t>
          </a:r>
          <a:r>
            <a:rPr lang="en-US" sz="2800" kern="1200" dirty="0"/>
            <a:t> </a:t>
          </a:r>
          <a:r>
            <a:rPr lang="en-US" sz="2800" kern="1200" dirty="0" err="1"/>
            <a:t>diện</a:t>
          </a:r>
          <a:r>
            <a:rPr lang="en-US" sz="2800" kern="1200" dirty="0"/>
            <a:t> </a:t>
          </a:r>
          <a:r>
            <a:rPr lang="en-US" sz="2800" kern="1200" dirty="0" err="1"/>
            <a:t>với</a:t>
          </a:r>
          <a:r>
            <a:rPr lang="en-US" sz="2800" kern="1200" dirty="0"/>
            <a:t> </a:t>
          </a:r>
          <a:r>
            <a:rPr lang="en-US" sz="2800" kern="1200" dirty="0" err="1"/>
            <a:t>các</a:t>
          </a:r>
          <a:r>
            <a:rPr lang="en-US" sz="2800" kern="1200" dirty="0"/>
            <a:t> </a:t>
          </a:r>
          <a:r>
            <a:rPr lang="en-US" sz="2800" kern="1200" dirty="0" err="1"/>
            <a:t>tà</a:t>
          </a:r>
          <a:r>
            <a:rPr lang="en-US" sz="2800" kern="1200" dirty="0"/>
            <a:t> </a:t>
          </a:r>
          <a:r>
            <a:rPr lang="en-US" sz="2800" kern="1200" dirty="0" err="1"/>
            <a:t>thần</a:t>
          </a:r>
          <a:r>
            <a:rPr lang="en-US" sz="2800" kern="1200" dirty="0"/>
            <a:t>, </a:t>
          </a:r>
          <a:r>
            <a:rPr lang="en-US" sz="2800" kern="1200" dirty="0" err="1"/>
            <a:t>các</a:t>
          </a:r>
          <a:r>
            <a:rPr lang="en-US" sz="2800" kern="1200" dirty="0"/>
            <a:t> </a:t>
          </a:r>
          <a:r>
            <a:rPr lang="en-US" sz="2800" kern="1200" dirty="0" err="1"/>
            <a:t>thế</a:t>
          </a:r>
          <a:r>
            <a:rPr lang="en-US" sz="2800" kern="1200" dirty="0"/>
            <a:t> </a:t>
          </a:r>
          <a:r>
            <a:rPr lang="en-US" sz="2800" kern="1200" dirty="0" err="1"/>
            <a:t>lực</a:t>
          </a:r>
          <a:r>
            <a:rPr lang="en-US" sz="2800" kern="1200" dirty="0"/>
            <a:t> </a:t>
          </a:r>
          <a:r>
            <a:rPr lang="en-US" sz="2800" kern="1200" dirty="0" err="1"/>
            <a:t>mạnh</a:t>
          </a:r>
          <a:r>
            <a:rPr lang="en-US" sz="2800" kern="1200" dirty="0"/>
            <a:t> </a:t>
          </a:r>
          <a:r>
            <a:rPr lang="en-US" sz="2800" kern="1200" dirty="0" err="1"/>
            <a:t>của</a:t>
          </a:r>
          <a:r>
            <a:rPr lang="en-US" sz="2800" kern="1200" dirty="0"/>
            <a:t> </a:t>
          </a:r>
          <a:r>
            <a:rPr lang="en-US" sz="2800" kern="1200" dirty="0" err="1"/>
            <a:t>các</a:t>
          </a:r>
          <a:r>
            <a:rPr lang="en-US" sz="2800" kern="1200" dirty="0"/>
            <a:t> </a:t>
          </a:r>
          <a:r>
            <a:rPr lang="en-US" sz="2800" kern="1200" dirty="0" err="1"/>
            <a:t>đời</a:t>
          </a:r>
          <a:r>
            <a:rPr lang="en-US" sz="2800" kern="1200" dirty="0"/>
            <a:t> </a:t>
          </a:r>
          <a:r>
            <a:rPr lang="en-US" sz="2800" kern="1200" dirty="0" err="1"/>
            <a:t>vua</a:t>
          </a:r>
          <a:r>
            <a:rPr lang="en-US" sz="2800" kern="1200" dirty="0"/>
            <a:t> </a:t>
          </a:r>
          <a:r>
            <a:rPr lang="en-US" sz="2800" kern="1200" dirty="0" err="1"/>
            <a:t>chúa</a:t>
          </a:r>
          <a:r>
            <a:rPr lang="en-US" sz="2800" kern="1200" dirty="0"/>
            <a:t>, </a:t>
          </a:r>
          <a:r>
            <a:rPr lang="en-US" sz="2800" kern="1200" dirty="0" err="1"/>
            <a:t>các</a:t>
          </a:r>
          <a:r>
            <a:rPr lang="en-US" sz="2800" kern="1200" dirty="0"/>
            <a:t> </a:t>
          </a:r>
          <a:r>
            <a:rPr lang="en-US" sz="2800" kern="1200" dirty="0" err="1"/>
            <a:t>tướng</a:t>
          </a:r>
          <a:r>
            <a:rPr lang="en-US" sz="2800" kern="1200" dirty="0"/>
            <a:t> </a:t>
          </a:r>
          <a:r>
            <a:rPr lang="en-US" sz="2800" kern="1200" dirty="0" err="1"/>
            <a:t>lãnh</a:t>
          </a:r>
          <a:r>
            <a:rPr lang="en-US" sz="2800" kern="1200" dirty="0"/>
            <a:t> </a:t>
          </a:r>
          <a:r>
            <a:rPr lang="en-US" sz="2800" kern="1200" dirty="0" err="1"/>
            <a:t>thời</a:t>
          </a:r>
          <a:r>
            <a:rPr lang="en-US" sz="2800" kern="1200" dirty="0"/>
            <a:t> </a:t>
          </a:r>
          <a:r>
            <a:rPr lang="en-US" sz="2800" kern="1200" dirty="0" err="1"/>
            <a:t>bấy</a:t>
          </a:r>
          <a:r>
            <a:rPr lang="en-US" sz="2800" kern="1200" dirty="0"/>
            <a:t> </a:t>
          </a:r>
          <a:r>
            <a:rPr lang="en-US" sz="2800" kern="1200" dirty="0" err="1"/>
            <a:t>giờ</a:t>
          </a:r>
          <a:r>
            <a:rPr lang="en-US" sz="2800" kern="1200" dirty="0"/>
            <a:t>. </a:t>
          </a:r>
        </a:p>
        <a:p>
          <a:pPr marL="0" lvl="0" indent="0" algn="l" defTabSz="1244600">
            <a:lnSpc>
              <a:spcPct val="90000"/>
            </a:lnSpc>
            <a:spcBef>
              <a:spcPct val="0"/>
            </a:spcBef>
            <a:spcAft>
              <a:spcPct val="35000"/>
            </a:spcAft>
            <a:buNone/>
          </a:pPr>
          <a:r>
            <a:rPr lang="en-US" sz="2800" kern="1200" dirty="0" err="1"/>
            <a:t>Câu</a:t>
          </a:r>
          <a:r>
            <a:rPr lang="en-US" sz="2800" kern="1200" dirty="0"/>
            <a:t> </a:t>
          </a:r>
          <a:r>
            <a:rPr lang="en-US" sz="2800" kern="1200" dirty="0" err="1"/>
            <a:t>chuyện</a:t>
          </a:r>
          <a:r>
            <a:rPr lang="en-US" sz="2800" kern="1200" dirty="0"/>
            <a:t> </a:t>
          </a:r>
          <a:r>
            <a:rPr lang="en-US" sz="2800" kern="1200" dirty="0" err="1"/>
            <a:t>Ê</a:t>
          </a:r>
          <a:r>
            <a:rPr lang="en-US" sz="2800" kern="1200" dirty="0"/>
            <a:t>-li-</a:t>
          </a:r>
          <a:r>
            <a:rPr lang="en-US" sz="2800" kern="1200" dirty="0" err="1"/>
            <a:t>sê</a:t>
          </a:r>
          <a:r>
            <a:rPr lang="en-US" sz="2800" kern="1200" dirty="0"/>
            <a:t> </a:t>
          </a:r>
          <a:r>
            <a:rPr lang="en-US" sz="2800" kern="1200" dirty="0" err="1"/>
            <a:t>chữa</a:t>
          </a:r>
          <a:r>
            <a:rPr lang="en-US" sz="2800" kern="1200" dirty="0"/>
            <a:t> </a:t>
          </a:r>
          <a:r>
            <a:rPr lang="en-US" sz="2800" kern="1200" dirty="0" err="1"/>
            <a:t>lành</a:t>
          </a:r>
          <a:r>
            <a:rPr lang="en-US" sz="2800" kern="1200" dirty="0"/>
            <a:t> </a:t>
          </a:r>
          <a:r>
            <a:rPr lang="en-US" sz="2800" kern="1200" dirty="0" err="1"/>
            <a:t>bệnh</a:t>
          </a:r>
          <a:r>
            <a:rPr lang="en-US" sz="2800" kern="1200" dirty="0"/>
            <a:t> </a:t>
          </a:r>
          <a:r>
            <a:rPr lang="en-US" sz="2800" kern="1200" dirty="0" err="1"/>
            <a:t>phung</a:t>
          </a:r>
          <a:r>
            <a:rPr lang="en-US" sz="2800" kern="1200" dirty="0"/>
            <a:t> </a:t>
          </a:r>
          <a:r>
            <a:rPr lang="en-US" sz="2800" kern="1200" dirty="0" err="1"/>
            <a:t>cho</a:t>
          </a:r>
          <a:r>
            <a:rPr lang="en-US" sz="2800" kern="1200" dirty="0"/>
            <a:t> </a:t>
          </a:r>
          <a:r>
            <a:rPr lang="en-US" sz="2800" kern="1200" dirty="0" err="1"/>
            <a:t>tổng</a:t>
          </a:r>
          <a:r>
            <a:rPr lang="en-US" sz="2800" kern="1200" dirty="0"/>
            <a:t> </a:t>
          </a:r>
          <a:r>
            <a:rPr lang="en-US" sz="2800" kern="1200" dirty="0" err="1"/>
            <a:t>binh</a:t>
          </a:r>
          <a:r>
            <a:rPr lang="en-US" sz="2800" kern="1200" dirty="0"/>
            <a:t> Sy-</a:t>
          </a:r>
          <a:r>
            <a:rPr lang="en-US" sz="2800" kern="1200" dirty="0" err="1"/>
            <a:t>ri</a:t>
          </a:r>
          <a:r>
            <a:rPr lang="en-US" sz="2800" kern="1200" dirty="0"/>
            <a:t> Na-a-man </a:t>
          </a:r>
          <a:r>
            <a:rPr lang="en-US" sz="2800" kern="1200" dirty="0" err="1"/>
            <a:t>từ</a:t>
          </a:r>
          <a:r>
            <a:rPr lang="en-US" sz="2800" kern="1200" dirty="0"/>
            <a:t> </a:t>
          </a:r>
          <a:r>
            <a:rPr lang="en-US" sz="2800" kern="1200" dirty="0" err="1"/>
            <a:t>xa</a:t>
          </a:r>
          <a:r>
            <a:rPr lang="en-US" sz="2800" kern="1200" dirty="0"/>
            <a:t> </a:t>
          </a:r>
          <a:r>
            <a:rPr lang="en-US" sz="2800" kern="1200" dirty="0" err="1"/>
            <a:t>và</a:t>
          </a:r>
          <a:r>
            <a:rPr lang="en-US" sz="2800" kern="1200" dirty="0"/>
            <a:t> </a:t>
          </a:r>
          <a:r>
            <a:rPr lang="en-US" sz="2800" kern="1200" dirty="0" err="1"/>
            <a:t>Ghê</a:t>
          </a:r>
          <a:r>
            <a:rPr lang="en-US" sz="2800" kern="1200" dirty="0"/>
            <a:t>-ha-xi, </a:t>
          </a:r>
          <a:r>
            <a:rPr lang="en-US" sz="2800" kern="1200" dirty="0" err="1"/>
            <a:t>đày</a:t>
          </a:r>
          <a:r>
            <a:rPr lang="en-US" sz="2800" kern="1200" dirty="0"/>
            <a:t> </a:t>
          </a:r>
          <a:r>
            <a:rPr lang="en-US" sz="2800" kern="1200" dirty="0" err="1"/>
            <a:t>tớ</a:t>
          </a:r>
          <a:r>
            <a:rPr lang="en-US" sz="2800" kern="1200" dirty="0"/>
            <a:t> </a:t>
          </a:r>
          <a:r>
            <a:rPr lang="en-US" sz="2800" kern="1200" dirty="0" err="1"/>
            <a:t>ông</a:t>
          </a:r>
          <a:r>
            <a:rPr lang="en-US" sz="2800" kern="1200" dirty="0"/>
            <a:t> </a:t>
          </a:r>
          <a:r>
            <a:rPr lang="en-US" sz="2800" kern="1200" dirty="0" err="1"/>
            <a:t>tham</a:t>
          </a:r>
          <a:r>
            <a:rPr lang="en-US" sz="2800" kern="1200" dirty="0"/>
            <a:t> lam, </a:t>
          </a:r>
          <a:r>
            <a:rPr lang="en-US" sz="2800" kern="1200" dirty="0" err="1"/>
            <a:t>trở</a:t>
          </a:r>
          <a:r>
            <a:rPr lang="en-US" sz="2800" kern="1200" dirty="0"/>
            <a:t> </a:t>
          </a:r>
          <a:r>
            <a:rPr lang="en-US" sz="2800" kern="1200" dirty="0" err="1"/>
            <a:t>thành</a:t>
          </a:r>
          <a:r>
            <a:rPr lang="en-US" sz="2800" kern="1200" dirty="0"/>
            <a:t> </a:t>
          </a:r>
          <a:r>
            <a:rPr lang="en-US" sz="2800" kern="1200" dirty="0" err="1"/>
            <a:t>người</a:t>
          </a:r>
          <a:r>
            <a:rPr lang="en-US" sz="2800" kern="1200" dirty="0"/>
            <a:t> </a:t>
          </a:r>
          <a:r>
            <a:rPr lang="en-US" sz="2800" kern="1200" dirty="0" err="1"/>
            <a:t>phung</a:t>
          </a:r>
          <a:r>
            <a:rPr lang="en-US" sz="2800" kern="1200" dirty="0"/>
            <a:t>.</a:t>
          </a:r>
        </a:p>
      </dsp:txBody>
      <dsp:txXfrm>
        <a:off x="0" y="1622861"/>
        <a:ext cx="4996207" cy="1925956"/>
      </dsp:txXfrm>
    </dsp:sp>
    <dsp:sp modelId="{0E36FE27-DEEC-5B41-A2D4-4D20289E3EA5}">
      <dsp:nvSpPr>
        <dsp:cNvPr id="0" name=""/>
        <dsp:cNvSpPr/>
      </dsp:nvSpPr>
      <dsp:spPr>
        <a:xfrm>
          <a:off x="0" y="3854736"/>
          <a:ext cx="4996207" cy="0"/>
        </a:xfrm>
        <a:prstGeom prst="line">
          <a:avLst/>
        </a:prstGeom>
        <a:solidFill>
          <a:schemeClr val="dk2">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711DB9E-6C5A-824A-9A57-F9B5377751ED}">
      <dsp:nvSpPr>
        <dsp:cNvPr id="0" name=""/>
        <dsp:cNvSpPr/>
      </dsp:nvSpPr>
      <dsp:spPr>
        <a:xfrm>
          <a:off x="0" y="3854736"/>
          <a:ext cx="4996207" cy="1925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30" tIns="240030" rIns="240030" bIns="240030" numCol="1" spcCol="1270" anchor="t" anchorCtr="0">
          <a:noAutofit/>
        </a:bodyPr>
        <a:lstStyle/>
        <a:p>
          <a:pPr marL="0" lvl="0" indent="0" algn="l" defTabSz="2800350">
            <a:lnSpc>
              <a:spcPct val="90000"/>
            </a:lnSpc>
            <a:spcBef>
              <a:spcPct val="0"/>
            </a:spcBef>
            <a:spcAft>
              <a:spcPct val="35000"/>
            </a:spcAft>
            <a:buNone/>
          </a:pPr>
          <a:endParaRPr lang="en-US" sz="6300" kern="1200" dirty="0"/>
        </a:p>
      </dsp:txBody>
      <dsp:txXfrm>
        <a:off x="0" y="3854736"/>
        <a:ext cx="4996207" cy="192595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98673D-D412-FB4D-B4FB-06CA0FCDB28E}" type="datetimeFigureOut">
              <a:rPr lang="en-US" smtClean="0"/>
              <a:t>1/13/22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E3D909-283F-754D-B970-7E8B998ED023}" type="slidenum">
              <a:rPr lang="en-US" smtClean="0"/>
              <a:t>‹#›</a:t>
            </a:fld>
            <a:endParaRPr lang="en-US"/>
          </a:p>
        </p:txBody>
      </p:sp>
    </p:spTree>
    <p:extLst>
      <p:ext uri="{BB962C8B-B14F-4D97-AF65-F5344CB8AC3E}">
        <p14:creationId xmlns:p14="http://schemas.microsoft.com/office/powerpoint/2010/main" val="3019923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vietchristian.com/kinhthanh/forward.asp?btt/19/24:10"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vietchristian.com/kinhthanh/forward.asp?btt/5/1:6"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vietchristian.com/kinhthanh/forward.asp?btt/5/1:9" TargetMode="External"/><Relationship Id="rId5" Type="http://schemas.openxmlformats.org/officeDocument/2006/relationships/hyperlink" Target="https://vietchristian.com/kinhthanh/forward.asp?btt/5/1:8" TargetMode="External"/><Relationship Id="rId4" Type="http://schemas.openxmlformats.org/officeDocument/2006/relationships/hyperlink" Target="https://vietchristian.com/kinhthanh/forward.asp?btt/5/1:7"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vietchristian.com/kinhthanh/tim.asp?btt/49/1:27"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vietchristian.com/kinhthanh/forward.asp?btt/43/5:29"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vietchristian.com/kinhthanh/tim.asp?btt/3/30:3"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vietchristian.com/kinhthanh/forward.asp?btt/41/14:30" TargetMode="External"/><Relationship Id="rId3" Type="http://schemas.openxmlformats.org/officeDocument/2006/relationships/hyperlink" Target="https://vietchristian.com/kinhthanh/forward.asp?btt/41/14:25" TargetMode="External"/><Relationship Id="rId7" Type="http://schemas.openxmlformats.org/officeDocument/2006/relationships/hyperlink" Target="https://vietchristian.com/kinhthanh/forward.asp?btt/41/14:29"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vietchristian.com/kinhthanh/forward.asp?btt/41/14:28" TargetMode="External"/><Relationship Id="rId11" Type="http://schemas.openxmlformats.org/officeDocument/2006/relationships/hyperlink" Target="https://vietchristian.com/kinhthanh/forward.asp?btt/41/14:33" TargetMode="External"/><Relationship Id="rId5" Type="http://schemas.openxmlformats.org/officeDocument/2006/relationships/hyperlink" Target="https://vietchristian.com/kinhthanh/forward.asp?btt/41/14:27" TargetMode="External"/><Relationship Id="rId10" Type="http://schemas.openxmlformats.org/officeDocument/2006/relationships/hyperlink" Target="https://vietchristian.com/kinhthanh/forward.asp?btt/41/14:32" TargetMode="External"/><Relationship Id="rId4" Type="http://schemas.openxmlformats.org/officeDocument/2006/relationships/hyperlink" Target="https://vietchristian.com/kinhthanh/forward.asp?btt/41/14:26" TargetMode="External"/><Relationship Id="rId9" Type="http://schemas.openxmlformats.org/officeDocument/2006/relationships/hyperlink" Target="https://vietchristian.com/kinhthanh/forward.asp?btt/41/14:31"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vietchristian.com/kinhthanh/forward.asp?btt/10/19:17"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vietchristian.com/kinhthanh/forward.asp?btt/22/53:3"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vietchristian.com/kinhthanh/forward.asp?btt/22/53:6" TargetMode="External"/><Relationship Id="rId5" Type="http://schemas.openxmlformats.org/officeDocument/2006/relationships/hyperlink" Target="https://vietchristian.com/kinhthanh/forward.asp?btt/22/53:5" TargetMode="External"/><Relationship Id="rId4" Type="http://schemas.openxmlformats.org/officeDocument/2006/relationships/hyperlink" Target="https://vietchristian.com/kinhthanh/forward.asp?btt/22/53:4"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vietchristian.com/kinhthanh/tim.asp?btt/5/1:9"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vietchristian.com/kinhthanh/forward.asp?btt/5/1:6"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vietchristian.com/kinhthanh/forward.asp?btt/5/1:9" TargetMode="External"/><Relationship Id="rId5" Type="http://schemas.openxmlformats.org/officeDocument/2006/relationships/hyperlink" Target="https://vietchristian.com/kinhthanh/forward.asp?btt/5/1:8" TargetMode="External"/><Relationship Id="rId4" Type="http://schemas.openxmlformats.org/officeDocument/2006/relationships/hyperlink" Target="https://vietchristian.com/kinhthanh/forward.asp?btt/5/1:7"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vietchristian.com/kinhthanh/forward.asp?btt/26/3:17"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vietchristian.com/kinhthanh/forward.asp?btt/26/3:18"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200" kern="1200" dirty="0" err="1">
                <a:solidFill>
                  <a:schemeClr val="tx1"/>
                </a:solidFill>
                <a:effectLst/>
                <a:latin typeface="+mn-lt"/>
                <a:ea typeface="+mn-ea"/>
                <a:cs typeface="+mn-cs"/>
              </a:rPr>
              <a:t>Sự</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vắng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bóng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dũng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cảm</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hôm</a:t>
            </a:r>
            <a:r>
              <a:rPr lang="en-US" sz="1200" kern="1200" dirty="0">
                <a:solidFill>
                  <a:schemeClr val="tx1"/>
                </a:solidFill>
                <a:effectLst/>
                <a:latin typeface="+mn-lt"/>
                <a:ea typeface="+mn-ea"/>
                <a:cs typeface="+mn-cs"/>
              </a:rPr>
              <a:t> nay </a:t>
            </a:r>
            <a:r>
              <a:rPr lang="en-US" sz="1200" kern="1200" dirty="0" err="1">
                <a:solidFill>
                  <a:schemeClr val="tx1"/>
                </a:solidFill>
                <a:effectLst/>
                <a:latin typeface="+mn-lt"/>
                <a:ea typeface="+mn-ea"/>
                <a:cs typeface="+mn-cs"/>
              </a:rPr>
              <a:t>vì</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sợ</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bị</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trù</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dập</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bị</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liên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luỵ</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phiền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toÁI</a:t>
            </a:r>
            <a:r>
              <a:rPr lang="en-US" sz="1200" kern="1200" dirty="0">
                <a:solidFill>
                  <a:schemeClr val="tx1"/>
                </a:solidFill>
                <a:effectLst/>
                <a:latin typeface="+mn-lt"/>
                <a:ea typeface="+mn-ea"/>
                <a:cs typeface="+mn-cs"/>
              </a:rPr>
              <a:t>, HAY RẮC RỐI.</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1</a:t>
            </a:fld>
            <a:endParaRPr lang="en-US"/>
          </a:p>
        </p:txBody>
      </p:sp>
    </p:spTree>
    <p:extLst>
      <p:ext uri="{BB962C8B-B14F-4D97-AF65-F5344CB8AC3E}">
        <p14:creationId xmlns:p14="http://schemas.microsoft.com/office/powerpoint/2010/main" val="3686653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Elon Musk </a:t>
            </a:r>
            <a:r>
              <a:rPr lang="en-US" dirty="0" err="1"/>
              <a:t>người</a:t>
            </a:r>
            <a:r>
              <a:rPr lang="en-US" dirty="0"/>
              <a:t> </a:t>
            </a:r>
            <a:r>
              <a:rPr lang="en-US" dirty="0" err="1"/>
              <a:t>giàu</a:t>
            </a:r>
            <a:r>
              <a:rPr lang="en-US" dirty="0"/>
              <a:t> </a:t>
            </a:r>
            <a:r>
              <a:rPr lang="en-US" dirty="0" err="1"/>
              <a:t>nhất</a:t>
            </a:r>
            <a:r>
              <a:rPr lang="en-US" dirty="0"/>
              <a:t> </a:t>
            </a:r>
            <a:r>
              <a:rPr lang="en-US" dirty="0" err="1"/>
              <a:t>hành</a:t>
            </a:r>
            <a:r>
              <a:rPr lang="en-US" dirty="0"/>
              <a:t> </a:t>
            </a:r>
            <a:r>
              <a:rPr lang="en-US" dirty="0" err="1"/>
              <a:t>tinh</a:t>
            </a:r>
            <a:r>
              <a:rPr lang="en-US" dirty="0"/>
              <a:t>. </a:t>
            </a:r>
            <a:r>
              <a:rPr lang="en-US" dirty="0" err="1"/>
              <a:t>Tài</a:t>
            </a:r>
            <a:r>
              <a:rPr lang="en-US" dirty="0"/>
              <a:t> </a:t>
            </a:r>
            <a:r>
              <a:rPr lang="en-US" dirty="0" err="1"/>
              <a:t>sản</a:t>
            </a:r>
            <a:r>
              <a:rPr lang="en-US" dirty="0"/>
              <a:t> </a:t>
            </a:r>
            <a:r>
              <a:rPr lang="en-US" dirty="0" err="1"/>
              <a:t>gần</a:t>
            </a:r>
            <a:r>
              <a:rPr lang="en-US" dirty="0"/>
              <a:t> 300 </a:t>
            </a:r>
            <a:r>
              <a:rPr lang="en-US" dirty="0" err="1"/>
              <a:t>tỉ</a:t>
            </a:r>
            <a:r>
              <a:rPr lang="en-US" dirty="0"/>
              <a:t> </a:t>
            </a:r>
            <a:r>
              <a:rPr lang="en-US" dirty="0" err="1"/>
              <a:t>đô</a:t>
            </a:r>
            <a:r>
              <a:rPr lang="en-US" dirty="0"/>
              <a:t>-la. </a:t>
            </a:r>
            <a:r>
              <a:rPr lang="en-US" dirty="0" err="1"/>
              <a:t>Làm</a:t>
            </a:r>
            <a:r>
              <a:rPr lang="en-US" dirty="0"/>
              <a:t> </a:t>
            </a:r>
            <a:r>
              <a:rPr lang="en-US" dirty="0" err="1"/>
              <a:t>việc</a:t>
            </a:r>
            <a:r>
              <a:rPr lang="en-US" dirty="0"/>
              <a:t> 80-120/ </a:t>
            </a:r>
            <a:r>
              <a:rPr lang="en-US" dirty="0" err="1"/>
              <a:t>tuần</a:t>
            </a:r>
            <a:r>
              <a:rPr lang="en-US" dirty="0"/>
              <a:t>. </a:t>
            </a:r>
            <a:r>
              <a:rPr lang="en-US" dirty="0" err="1"/>
              <a:t>Không</a:t>
            </a:r>
            <a:r>
              <a:rPr lang="en-US" dirty="0"/>
              <a:t> bao </a:t>
            </a:r>
            <a:r>
              <a:rPr lang="en-US" dirty="0" err="1"/>
              <a:t>giờ</a:t>
            </a:r>
            <a:r>
              <a:rPr lang="en-US" dirty="0"/>
              <a:t> </a:t>
            </a:r>
            <a:r>
              <a:rPr lang="en-US" dirty="0" err="1"/>
              <a:t>bỏ</a:t>
            </a:r>
            <a:r>
              <a:rPr lang="en-US" dirty="0"/>
              <a:t> </a:t>
            </a:r>
            <a:r>
              <a:rPr lang="en-US" dirty="0" err="1"/>
              <a:t>cuộc</a:t>
            </a:r>
            <a:r>
              <a:rPr lang="en-US" dirty="0"/>
              <a:t> </a:t>
            </a:r>
            <a:r>
              <a:rPr lang="en-US" dirty="0" err="1"/>
              <a:t>dù</a:t>
            </a:r>
            <a:r>
              <a:rPr lang="en-US" dirty="0"/>
              <a:t> </a:t>
            </a:r>
            <a:r>
              <a:rPr lang="en-US" dirty="0" err="1"/>
              <a:t>thất</a:t>
            </a:r>
            <a:r>
              <a:rPr lang="en-US" dirty="0"/>
              <a:t> </a:t>
            </a:r>
            <a:r>
              <a:rPr lang="en-US" dirty="0" err="1"/>
              <a:t>bại</a:t>
            </a:r>
            <a:r>
              <a:rPr lang="en-US" dirty="0"/>
              <a:t>.</a:t>
            </a:r>
          </a:p>
        </p:txBody>
      </p:sp>
      <p:sp>
        <p:nvSpPr>
          <p:cNvPr id="4" name="Slide Number Placeholder 3"/>
          <p:cNvSpPr>
            <a:spLocks noGrp="1"/>
          </p:cNvSpPr>
          <p:nvPr>
            <p:ph type="sldNum" sz="quarter" idx="5"/>
          </p:nvPr>
        </p:nvSpPr>
        <p:spPr/>
        <p:txBody>
          <a:bodyPr/>
          <a:lstStyle/>
          <a:p>
            <a:fld id="{22E3D909-283F-754D-B970-7E8B998ED023}" type="slidenum">
              <a:rPr lang="en-US" smtClean="0"/>
              <a:t>10</a:t>
            </a:fld>
            <a:endParaRPr lang="en-US"/>
          </a:p>
        </p:txBody>
      </p:sp>
    </p:spTree>
    <p:extLst>
      <p:ext uri="{BB962C8B-B14F-4D97-AF65-F5344CB8AC3E}">
        <p14:creationId xmlns:p14="http://schemas.microsoft.com/office/powerpoint/2010/main" val="1412351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1600" kern="1200" dirty="0">
                <a:solidFill>
                  <a:schemeClr val="tx1"/>
                </a:solidFill>
                <a:effectLst/>
                <a:latin typeface="Ayuthaya" pitchFamily="2" charset="-34"/>
                <a:ea typeface="Ayuthaya" pitchFamily="2" charset="-34"/>
                <a:cs typeface="Ayuthaya" pitchFamily="2" charset="-34"/>
              </a:rPr>
              <a:t>Nhiều người nhận lãnh được sự dạy dỗ, nóng lòng bước đi theo sự kêu gọi nhưng khi vấp phải sự không ưng thuận của người khác, hay những khó khăn bước đầu. Họ nhụt chí và không muốn theo đuổi nữa. Sau đó họ lại nhận được một sự kêu gọi  khác. Họ lại vào và lại bỏ cuộc. Vòng luẩn quẩn cứ xoay vần. Cuối cùng họ ko còn được tin dùng. Và trở nên vo dụng.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vi-VN" sz="1600" kern="1200" dirty="0">
              <a:solidFill>
                <a:schemeClr val="tx1"/>
              </a:solidFill>
              <a:effectLst/>
              <a:latin typeface="Ayuthaya" pitchFamily="2" charset="-34"/>
              <a:ea typeface="Ayuthaya" pitchFamily="2" charset="-34"/>
              <a:cs typeface="Ayuthaya" pitchFamily="2" charset="-34"/>
            </a:endParaRPr>
          </a:p>
          <a:p>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11</a:t>
            </a:fld>
            <a:endParaRPr lang="en-US"/>
          </a:p>
        </p:txBody>
      </p:sp>
    </p:spTree>
    <p:extLst>
      <p:ext uri="{BB962C8B-B14F-4D97-AF65-F5344CB8AC3E}">
        <p14:creationId xmlns:p14="http://schemas.microsoft.com/office/powerpoint/2010/main" val="3378308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sz="1600" kern="1200" dirty="0">
              <a:solidFill>
                <a:schemeClr val="tx1"/>
              </a:solidFill>
              <a:effectLst/>
              <a:latin typeface="Ayuthaya" pitchFamily="2" charset="-34"/>
              <a:ea typeface="Ayuthaya" pitchFamily="2" charset="-34"/>
              <a:cs typeface="Ayuthaya"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vi-VN" sz="1600" kern="1200" dirty="0">
                <a:solidFill>
                  <a:schemeClr val="tx1"/>
                </a:solidFill>
                <a:effectLst/>
                <a:latin typeface="Ayuthaya" pitchFamily="2" charset="-34"/>
                <a:ea typeface="Ayuthaya" pitchFamily="2" charset="-34"/>
                <a:cs typeface="Ayuthaya" pitchFamily="2" charset="-34"/>
              </a:rPr>
              <a:t>Những lời nói khó nghe, phàn nàn giống như những mũi kim đâm vào bầu nhiệt huyết đang dâng cao. Nó gặm nhấm và làm hao mòn tâm chí như thuốc độc. Nó đeo đuổi ngày đêm và cuối cùng thì người ấy ngã quỵ </a:t>
            </a:r>
          </a:p>
          <a:p>
            <a:pPr marL="0" marR="0" lvl="0" indent="0" algn="l" defTabSz="914400" rtl="0" eaLnBrk="1" fontAlgn="auto" latinLnBrk="0" hangingPunct="1">
              <a:lnSpc>
                <a:spcPct val="100000"/>
              </a:lnSpc>
              <a:spcBef>
                <a:spcPts val="0"/>
              </a:spcBef>
              <a:spcAft>
                <a:spcPts val="0"/>
              </a:spcAft>
              <a:buClrTx/>
              <a:buSzTx/>
              <a:buFontTx/>
              <a:buNone/>
              <a:tabLst/>
              <a:defRPr/>
            </a:pPr>
            <a:endParaRPr lang="vi-VN" sz="1600" kern="1200" dirty="0">
              <a:solidFill>
                <a:schemeClr val="tx1"/>
              </a:solidFill>
              <a:effectLst/>
              <a:latin typeface="Ayuthaya" pitchFamily="2" charset="-34"/>
              <a:ea typeface="Ayuthaya" pitchFamily="2" charset="-34"/>
              <a:cs typeface="Ayuthaya"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3" tooltip="Share Verse"/>
              </a:rPr>
              <a:t>10</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Nếu</a:t>
            </a:r>
            <a:r>
              <a:rPr lang="en-US" sz="1200" b="0" i="0" kern="1200" dirty="0">
                <a:solidFill>
                  <a:schemeClr val="tx1"/>
                </a:solidFill>
                <a:effectLst/>
                <a:latin typeface="+mn-lt"/>
                <a:ea typeface="+mn-ea"/>
                <a:cs typeface="+mn-cs"/>
              </a:rPr>
              <a:t> con </a:t>
            </a:r>
            <a:r>
              <a:rPr lang="en-US" sz="1200" b="0" i="0" kern="1200" dirty="0" err="1">
                <a:solidFill>
                  <a:schemeClr val="tx1"/>
                </a:solidFill>
                <a:effectLst/>
                <a:latin typeface="+mn-lt"/>
                <a:ea typeface="+mn-ea"/>
                <a:cs typeface="+mn-cs"/>
              </a:rPr>
              <a:t>ngã</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lòng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trong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ngày</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hoạn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nạn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Thì</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sức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lực</a:t>
            </a:r>
            <a:r>
              <a:rPr lang="en-US" sz="1200" b="0" i="0" kern="1200" dirty="0">
                <a:solidFill>
                  <a:schemeClr val="tx1"/>
                </a:solidFill>
                <a:effectLst/>
                <a:latin typeface="+mn-lt"/>
                <a:ea typeface="+mn-ea"/>
                <a:cs typeface="+mn-cs"/>
              </a:rPr>
              <a:t> con </a:t>
            </a:r>
            <a:r>
              <a:rPr lang="en-US" sz="1200" b="0" i="0" kern="1200" dirty="0" err="1">
                <a:solidFill>
                  <a:schemeClr val="tx1"/>
                </a:solidFill>
                <a:effectLst/>
                <a:latin typeface="+mn-lt"/>
                <a:ea typeface="+mn-ea"/>
                <a:cs typeface="+mn-cs"/>
              </a:rPr>
              <a:t>nhỏ</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mọn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thay</a:t>
            </a:r>
            <a:r>
              <a:rPr lang="en-US" sz="1200" b="0" i="0" kern="1200" dirty="0">
                <a:solidFill>
                  <a:schemeClr val="tx1"/>
                </a:solidFill>
                <a:effectLst/>
                <a:latin typeface="+mn-lt"/>
                <a:ea typeface="+mn-ea"/>
                <a:cs typeface="+mn-cs"/>
              </a:rPr>
              <a:t>. </a:t>
            </a:r>
            <a:r>
              <a:rPr lang="vi-VN" sz="1600" kern="1200" dirty="0">
                <a:solidFill>
                  <a:schemeClr val="tx1"/>
                </a:solidFill>
                <a:effectLst/>
                <a:latin typeface="Ayuthaya" pitchFamily="2" charset="-34"/>
                <a:ea typeface="Ayuthaya" pitchFamily="2" charset="-34"/>
                <a:cs typeface="Ayuthaya" pitchFamily="2" charset="-34"/>
              </a:rPr>
              <a:t>(Châm ngôn 24:10)</a:t>
            </a:r>
            <a:endParaRPr lang="en-US" sz="1600" kern="1200" dirty="0">
              <a:solidFill>
                <a:schemeClr val="tx1"/>
              </a:solidFill>
              <a:effectLst/>
              <a:latin typeface="Ayuthaya" pitchFamily="2" charset="-34"/>
              <a:ea typeface="Ayuthaya" pitchFamily="2" charset="-34"/>
              <a:cs typeface="Ayuthaya"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Ayuthaya" pitchFamily="2" charset="-34"/>
              <a:ea typeface="Ayuthaya" pitchFamily="2" charset="-34"/>
              <a:cs typeface="Ayuthaya" pitchFamily="2" charset="-34"/>
            </a:endParaRPr>
          </a:p>
          <a:p>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12</a:t>
            </a:fld>
            <a:endParaRPr lang="en-US"/>
          </a:p>
        </p:txBody>
      </p:sp>
    </p:spTree>
    <p:extLst>
      <p:ext uri="{BB962C8B-B14F-4D97-AF65-F5344CB8AC3E}">
        <p14:creationId xmlns:p14="http://schemas.microsoft.com/office/powerpoint/2010/main" val="1944219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Ayuthaya" pitchFamily="2" charset="-34"/>
              <a:ea typeface="Ayuthaya" pitchFamily="2" charset="-34"/>
              <a:cs typeface="Ayuthaya"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vi-VN" sz="1600" kern="1200" dirty="0">
                <a:solidFill>
                  <a:schemeClr val="tx1"/>
                </a:solidFill>
                <a:effectLst/>
                <a:latin typeface="Ayuthaya" pitchFamily="2" charset="-34"/>
                <a:ea typeface="Ayuthaya" pitchFamily="2" charset="-34"/>
                <a:cs typeface="Ayuthaya" pitchFamily="2" charset="-34"/>
              </a:rPr>
              <a:t>Mỗi người mỗi hoàn cảnh. Không hoàn cảnh nào là tuyệt hảo cho sự theo đuổi khải tượng. Chúa dạy chúng ta phải bỏ mọi sự vác thập tự giá mình mà theo Ngài.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vi-VN" sz="1600" kern="1200" dirty="0">
              <a:solidFill>
                <a:schemeClr val="tx1"/>
              </a:solidFill>
              <a:effectLst/>
              <a:latin typeface="Ayuthaya" pitchFamily="2" charset="-34"/>
              <a:ea typeface="Ayuthaya" pitchFamily="2" charset="-34"/>
              <a:cs typeface="Ayuthaya"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vi-VN" sz="1600" kern="1200" dirty="0">
                <a:solidFill>
                  <a:schemeClr val="tx1"/>
                </a:solidFill>
                <a:effectLst/>
                <a:latin typeface="Ayuthaya" pitchFamily="2" charset="-34"/>
                <a:ea typeface="Ayuthaya" pitchFamily="2" charset="-34"/>
                <a:cs typeface="Ayuthaya" pitchFamily="2" charset="-34"/>
              </a:rPr>
              <a:t>Khi gặp hoàn cảnh khó đừng nói là tại sao lại là tôi, nhưng hãy nói hãy thử tôi.</a:t>
            </a:r>
          </a:p>
          <a:p>
            <a:pPr marL="0" marR="0" lvl="0" indent="0" algn="l" defTabSz="914400" rtl="0" eaLnBrk="1" fontAlgn="auto" latinLnBrk="0" hangingPunct="1">
              <a:lnSpc>
                <a:spcPct val="100000"/>
              </a:lnSpc>
              <a:spcBef>
                <a:spcPts val="0"/>
              </a:spcBef>
              <a:spcAft>
                <a:spcPts val="0"/>
              </a:spcAft>
              <a:buClrTx/>
              <a:buSzTx/>
              <a:buFontTx/>
              <a:buNone/>
              <a:tabLst/>
              <a:defRPr/>
            </a:pPr>
            <a:endParaRPr lang="vi-VN" sz="1600" kern="1200" dirty="0">
              <a:solidFill>
                <a:schemeClr val="tx1"/>
              </a:solidFill>
              <a:effectLst/>
              <a:latin typeface="Ayuthaya" pitchFamily="2" charset="-34"/>
              <a:ea typeface="Ayuthaya" pitchFamily="2" charset="-34"/>
              <a:cs typeface="Ayuthaya" pitchFamily="2"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vi-VN" sz="1600" kern="1200" dirty="0">
                <a:solidFill>
                  <a:schemeClr val="tx1"/>
                </a:solidFill>
                <a:effectLst/>
                <a:latin typeface="Ayuthaya" pitchFamily="2" charset="-34"/>
                <a:ea typeface="Ayuthaya" pitchFamily="2" charset="-34"/>
                <a:cs typeface="Ayuthaya" pitchFamily="2" charset="-34"/>
              </a:rPr>
              <a:t>Nhiều người thường đỗ lỗi vì mình không có phương tiện tốt, gia cảnh tốt nên mình thất bại. Hát dỡ chê rạp chật.</a:t>
            </a:r>
            <a:endParaRPr lang="en-US" sz="1600" kern="1200" dirty="0">
              <a:solidFill>
                <a:schemeClr val="tx1"/>
              </a:solidFill>
              <a:effectLst/>
              <a:latin typeface="Ayuthaya" pitchFamily="2" charset="-34"/>
              <a:ea typeface="Ayuthaya" pitchFamily="2" charset="-34"/>
              <a:cs typeface="Ayuthaya" pitchFamily="2" charset="-34"/>
            </a:endParaRPr>
          </a:p>
          <a:p>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13</a:t>
            </a:fld>
            <a:endParaRPr lang="en-US"/>
          </a:p>
        </p:txBody>
      </p:sp>
    </p:spTree>
    <p:extLst>
      <p:ext uri="{BB962C8B-B14F-4D97-AF65-F5344CB8AC3E}">
        <p14:creationId xmlns:p14="http://schemas.microsoft.com/office/powerpoint/2010/main" val="787276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Nặng</a:t>
            </a:r>
            <a:r>
              <a:rPr lang="en-US" dirty="0"/>
              <a:t> </a:t>
            </a:r>
            <a:r>
              <a:rPr lang="en-US" dirty="0" err="1"/>
              <a:t>về</a:t>
            </a:r>
            <a:r>
              <a:rPr lang="en-US" dirty="0"/>
              <a:t> </a:t>
            </a:r>
            <a:r>
              <a:rPr lang="en-US" dirty="0" err="1"/>
              <a:t>tâm</a:t>
            </a:r>
            <a:r>
              <a:rPr lang="en-US" dirty="0"/>
              <a:t> </a:t>
            </a:r>
            <a:r>
              <a:rPr lang="en-US" dirty="0" err="1"/>
              <a:t>lý</a:t>
            </a:r>
            <a:r>
              <a:rPr lang="en-US" dirty="0"/>
              <a:t>, </a:t>
            </a:r>
            <a:r>
              <a:rPr lang="en-US" dirty="0" err="1"/>
              <a:t>cảm</a:t>
            </a:r>
            <a:r>
              <a:rPr lang="en-US" dirty="0"/>
              <a:t> </a:t>
            </a:r>
            <a:r>
              <a:rPr lang="en-US" dirty="0" err="1"/>
              <a:t>xúc</a:t>
            </a:r>
            <a:r>
              <a:rPr lang="en-US" dirty="0"/>
              <a:t>.</a:t>
            </a:r>
          </a:p>
          <a:p>
            <a:r>
              <a:rPr lang="en-US" dirty="0" err="1"/>
              <a:t>Điều</a:t>
            </a:r>
            <a:r>
              <a:rPr lang="en-US" dirty="0"/>
              <a:t> </a:t>
            </a:r>
            <a:r>
              <a:rPr lang="en-US" dirty="0" err="1"/>
              <a:t>người</a:t>
            </a:r>
            <a:r>
              <a:rPr lang="en-US" dirty="0"/>
              <a:t> </a:t>
            </a:r>
            <a:r>
              <a:rPr lang="en-US" dirty="0" err="1"/>
              <a:t>lớn</a:t>
            </a:r>
            <a:r>
              <a:rPr lang="en-US" dirty="0"/>
              <a:t> </a:t>
            </a:r>
            <a:r>
              <a:rPr lang="en-US" dirty="0" err="1"/>
              <a:t>phàn</a:t>
            </a:r>
            <a:r>
              <a:rPr lang="en-US" dirty="0"/>
              <a:t> </a:t>
            </a:r>
            <a:r>
              <a:rPr lang="en-US" dirty="0" err="1"/>
              <a:t>nàn</a:t>
            </a:r>
            <a:r>
              <a:rPr lang="en-US" dirty="0"/>
              <a:t> </a:t>
            </a:r>
            <a:r>
              <a:rPr lang="en-US" dirty="0" err="1"/>
              <a:t>thiếu</a:t>
            </a:r>
            <a:r>
              <a:rPr lang="en-US" dirty="0"/>
              <a:t> </a:t>
            </a:r>
            <a:r>
              <a:rPr lang="en-US" dirty="0" err="1"/>
              <a:t>niên</a:t>
            </a:r>
            <a:r>
              <a:rPr lang="en-US" dirty="0"/>
              <a:t> </a:t>
            </a:r>
            <a:r>
              <a:rPr lang="en-US" dirty="0" err="1"/>
              <a:t>và</a:t>
            </a:r>
            <a:r>
              <a:rPr lang="en-US" dirty="0"/>
              <a:t> </a:t>
            </a:r>
            <a:r>
              <a:rPr lang="en-US" dirty="0" err="1"/>
              <a:t>thanh</a:t>
            </a:r>
            <a:r>
              <a:rPr lang="en-US" dirty="0"/>
              <a:t> </a:t>
            </a:r>
            <a:r>
              <a:rPr lang="en-US" dirty="0" err="1"/>
              <a:t>niên</a:t>
            </a:r>
            <a:r>
              <a:rPr lang="en-US" dirty="0"/>
              <a:t> </a:t>
            </a:r>
            <a:r>
              <a:rPr lang="en-US" dirty="0" err="1"/>
              <a:t>là</a:t>
            </a:r>
            <a:r>
              <a:rPr lang="en-US" dirty="0"/>
              <a:t> </a:t>
            </a:r>
            <a:r>
              <a:rPr lang="en-US" dirty="0" err="1"/>
              <a:t>không</a:t>
            </a:r>
            <a:r>
              <a:rPr lang="en-US" dirty="0"/>
              <a:t> </a:t>
            </a:r>
            <a:r>
              <a:rPr lang="en-US" dirty="0" err="1"/>
              <a:t>bền</a:t>
            </a:r>
            <a:r>
              <a:rPr lang="en-US" dirty="0"/>
              <a:t>, </a:t>
            </a:r>
            <a:r>
              <a:rPr lang="en-US" dirty="0" err="1"/>
              <a:t>dễ</a:t>
            </a:r>
            <a:r>
              <a:rPr lang="en-US" dirty="0"/>
              <a:t> </a:t>
            </a:r>
            <a:r>
              <a:rPr lang="en-US" dirty="0" err="1"/>
              <a:t>dàng</a:t>
            </a:r>
            <a:r>
              <a:rPr lang="en-US" dirty="0"/>
              <a:t> </a:t>
            </a:r>
            <a:r>
              <a:rPr lang="en-US" dirty="0" err="1"/>
              <a:t>bỏ</a:t>
            </a:r>
            <a:r>
              <a:rPr lang="en-US" dirty="0"/>
              <a:t> </a:t>
            </a:r>
            <a:r>
              <a:rPr lang="en-US" dirty="0" err="1"/>
              <a:t>cuộc</a:t>
            </a:r>
            <a:r>
              <a:rPr lang="en-US" dirty="0"/>
              <a:t> hay </a:t>
            </a:r>
            <a:r>
              <a:rPr lang="en-US" dirty="0" err="1"/>
              <a:t>đứng</a:t>
            </a:r>
            <a:r>
              <a:rPr lang="en-US" dirty="0"/>
              <a:t> </a:t>
            </a:r>
            <a:r>
              <a:rPr lang="en-US" dirty="0" err="1"/>
              <a:t>núi</a:t>
            </a:r>
            <a:r>
              <a:rPr lang="en-US" dirty="0"/>
              <a:t> </a:t>
            </a:r>
            <a:r>
              <a:rPr lang="en-US" dirty="0" err="1"/>
              <a:t>này</a:t>
            </a:r>
            <a:r>
              <a:rPr lang="en-US" dirty="0"/>
              <a:t> </a:t>
            </a:r>
            <a:r>
              <a:rPr lang="en-US" dirty="0" err="1"/>
              <a:t>trông</a:t>
            </a:r>
            <a:r>
              <a:rPr lang="en-US" dirty="0"/>
              <a:t> </a:t>
            </a:r>
            <a:r>
              <a:rPr lang="en-US" dirty="0" err="1"/>
              <a:t>núi</a:t>
            </a:r>
            <a:r>
              <a:rPr lang="en-US" dirty="0"/>
              <a:t> </a:t>
            </a:r>
            <a:r>
              <a:rPr lang="en-US" dirty="0" err="1"/>
              <a:t>nọ</a:t>
            </a:r>
            <a:endParaRPr lang="en-US" dirty="0"/>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vi-VN" sz="1200" b="0" i="0" kern="1200" dirty="0">
                <a:solidFill>
                  <a:schemeClr val="tx1"/>
                </a:solidFill>
                <a:effectLst/>
                <a:latin typeface="+mn-lt"/>
                <a:ea typeface="+mn-ea"/>
                <a:cs typeface="+mn-cs"/>
              </a:rPr>
              <a:t>Giô suê 1: </a:t>
            </a:r>
            <a:r>
              <a:rPr lang="vi-VN" sz="1200" b="0" i="0" u="none" strike="noStrike" kern="1200" dirty="0">
                <a:solidFill>
                  <a:schemeClr val="tx1"/>
                </a:solidFill>
                <a:effectLst/>
                <a:latin typeface="+mn-lt"/>
                <a:ea typeface="+mn-ea"/>
                <a:cs typeface="+mn-cs"/>
                <a:hlinkClick r:id="rId3" tooltip="Share Verse"/>
              </a:rPr>
              <a:t>6</a:t>
            </a:r>
            <a:r>
              <a:rPr lang="vi-VN" sz="1200" b="0" i="0" kern="1200" dirty="0">
                <a:solidFill>
                  <a:schemeClr val="tx1"/>
                </a:solidFill>
                <a:effectLst/>
                <a:latin typeface="+mn-lt"/>
                <a:ea typeface="+mn-ea"/>
                <a:cs typeface="+mn-cs"/>
              </a:rPr>
              <a:t> Hãy vững lòng bền chí, vì ngươi sẽ dẫn dân này đi nhận lấy xứ mà ta đã thề cùng tổ phụ ban cho chúng nó. </a:t>
            </a:r>
            <a:r>
              <a:rPr lang="vi-VN" sz="1200" b="0" i="0" u="none" strike="noStrike" kern="1200" dirty="0">
                <a:solidFill>
                  <a:schemeClr val="tx1"/>
                </a:solidFill>
                <a:effectLst/>
                <a:latin typeface="+mn-lt"/>
                <a:ea typeface="+mn-ea"/>
                <a:cs typeface="+mn-cs"/>
                <a:hlinkClick r:id="rId4" tooltip="Share Verse"/>
              </a:rPr>
              <a:t>7</a:t>
            </a:r>
            <a:r>
              <a:rPr lang="vi-VN" sz="1200" b="0" i="0" kern="1200" dirty="0">
                <a:solidFill>
                  <a:schemeClr val="tx1"/>
                </a:solidFill>
                <a:effectLst/>
                <a:latin typeface="+mn-lt"/>
                <a:ea typeface="+mn-ea"/>
                <a:cs typeface="+mn-cs"/>
              </a:rPr>
              <a:t> Chỉ hãy vững lòng bền chí, và cẩn thận làm theo hết thảy luật pháp mà Môi-se, tôi tớ ta, đã truyền cho ngươi; chớ xây qua bên hữu hoặc bên tả, để hễ ngươi đi đâu cũng đều được thạnh vượng. </a:t>
            </a:r>
            <a:r>
              <a:rPr lang="vi-VN" sz="1200" b="0" i="0" u="none" strike="noStrike" kern="1200" dirty="0">
                <a:solidFill>
                  <a:schemeClr val="tx1"/>
                </a:solidFill>
                <a:effectLst/>
                <a:latin typeface="+mn-lt"/>
                <a:ea typeface="+mn-ea"/>
                <a:cs typeface="+mn-cs"/>
                <a:hlinkClick r:id="rId5" tooltip="Share Verse"/>
              </a:rPr>
              <a:t>8</a:t>
            </a:r>
            <a:r>
              <a:rPr lang="vi-VN" sz="1200" b="0" i="0" kern="1200" dirty="0">
                <a:solidFill>
                  <a:schemeClr val="tx1"/>
                </a:solidFill>
                <a:effectLst/>
                <a:latin typeface="+mn-lt"/>
                <a:ea typeface="+mn-ea"/>
                <a:cs typeface="+mn-cs"/>
              </a:rPr>
              <a:t> Quyển sách luật pháp này chớ xa miệng ngươi, hãy suy gẫm ngày và đêm, hầu cho cẩn thận làm theo mọi điều đã chép ở trong; vì như vậy ngươi mới được may mắn trong con đường mình, và mới được phước. </a:t>
            </a:r>
            <a:r>
              <a:rPr lang="vi-VN" sz="1200" b="0" i="0" u="none" strike="noStrike" kern="1200" dirty="0">
                <a:solidFill>
                  <a:schemeClr val="tx1"/>
                </a:solidFill>
                <a:effectLst/>
                <a:latin typeface="+mn-lt"/>
                <a:ea typeface="+mn-ea"/>
                <a:cs typeface="+mn-cs"/>
                <a:hlinkClick r:id="rId6" tooltip="Share Verse"/>
              </a:rPr>
              <a:t>9</a:t>
            </a:r>
            <a:r>
              <a:rPr lang="vi-VN" sz="1200" b="0" i="0" kern="1200" dirty="0">
                <a:solidFill>
                  <a:schemeClr val="tx1"/>
                </a:solidFill>
                <a:effectLst/>
                <a:latin typeface="+mn-lt"/>
                <a:ea typeface="+mn-ea"/>
                <a:cs typeface="+mn-cs"/>
              </a:rPr>
              <a:t> Ta há không có phán dặn ngươi sao? Hãy vững lòng bền chí, chớ run sợ, chớ kinh khủng; vì Giê-hô-va Đức Chúa Trời ngươi vẫn ở cùng ngươi trong mọi nơi ngươi đi. </a:t>
            </a:r>
          </a:p>
          <a:p>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14</a:t>
            </a:fld>
            <a:endParaRPr lang="en-US"/>
          </a:p>
        </p:txBody>
      </p:sp>
    </p:spTree>
    <p:extLst>
      <p:ext uri="{BB962C8B-B14F-4D97-AF65-F5344CB8AC3E}">
        <p14:creationId xmlns:p14="http://schemas.microsoft.com/office/powerpoint/2010/main" val="2912957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Kiên</a:t>
            </a:r>
            <a:r>
              <a:rPr lang="en-US" dirty="0"/>
              <a:t> </a:t>
            </a:r>
            <a:r>
              <a:rPr lang="en-US" dirty="0" err="1"/>
              <a:t>trì</a:t>
            </a:r>
            <a:r>
              <a:rPr lang="en-US" dirty="0"/>
              <a:t> </a:t>
            </a:r>
            <a:r>
              <a:rPr lang="en-US" dirty="0" err="1"/>
              <a:t>có</a:t>
            </a:r>
            <a:r>
              <a:rPr lang="en-US" dirty="0"/>
              <a:t> </a:t>
            </a:r>
            <a:r>
              <a:rPr lang="en-US" dirty="0" err="1"/>
              <a:t>nhiều</a:t>
            </a:r>
            <a:r>
              <a:rPr lang="en-US" dirty="0"/>
              <a:t> </a:t>
            </a:r>
            <a:r>
              <a:rPr lang="en-US" dirty="0" err="1"/>
              <a:t>yếu</a:t>
            </a:r>
            <a:r>
              <a:rPr lang="en-US" dirty="0"/>
              <a:t> </a:t>
            </a:r>
            <a:r>
              <a:rPr lang="en-US" dirty="0" err="1"/>
              <a:t>tố</a:t>
            </a:r>
            <a:r>
              <a:rPr lang="en-US" dirty="0"/>
              <a:t> </a:t>
            </a:r>
            <a:r>
              <a:rPr lang="en-US" dirty="0" err="1"/>
              <a:t>về</a:t>
            </a:r>
            <a:r>
              <a:rPr lang="en-US" dirty="0"/>
              <a:t> </a:t>
            </a:r>
            <a:r>
              <a:rPr lang="en-US" dirty="0" err="1"/>
              <a:t>tâm</a:t>
            </a:r>
            <a:r>
              <a:rPr lang="en-US" dirty="0"/>
              <a:t> </a:t>
            </a:r>
            <a:r>
              <a:rPr lang="en-US" dirty="0" err="1"/>
              <a:t>lý</a:t>
            </a:r>
            <a:r>
              <a:rPr lang="en-US" dirty="0"/>
              <a:t> </a:t>
            </a:r>
            <a:r>
              <a:rPr lang="en-US" dirty="0" err="1"/>
              <a:t>khác</a:t>
            </a:r>
            <a:r>
              <a:rPr lang="en-US" dirty="0"/>
              <a:t> </a:t>
            </a:r>
            <a:r>
              <a:rPr lang="en-US" dirty="0" err="1"/>
              <a:t>với</a:t>
            </a:r>
            <a:r>
              <a:rPr lang="en-US" dirty="0"/>
              <a:t> </a:t>
            </a:r>
            <a:r>
              <a:rPr lang="en-US" dirty="0" err="1"/>
              <a:t>kiên</a:t>
            </a:r>
            <a:r>
              <a:rPr lang="en-US" dirty="0"/>
              <a:t> </a:t>
            </a:r>
            <a:r>
              <a:rPr lang="en-US" dirty="0" err="1"/>
              <a:t>quyết</a:t>
            </a:r>
            <a:r>
              <a:rPr lang="en-US" dirty="0"/>
              <a:t> </a:t>
            </a:r>
            <a:r>
              <a:rPr lang="en-US" dirty="0" err="1"/>
              <a:t>thiên</a:t>
            </a:r>
            <a:r>
              <a:rPr lang="en-US" dirty="0"/>
              <a:t> </a:t>
            </a:r>
            <a:r>
              <a:rPr lang="en-US" dirty="0" err="1"/>
              <a:t>về</a:t>
            </a:r>
            <a:r>
              <a:rPr lang="en-US" dirty="0"/>
              <a:t> </a:t>
            </a:r>
            <a:r>
              <a:rPr lang="en-US" dirty="0" err="1"/>
              <a:t>ý</a:t>
            </a:r>
            <a:r>
              <a:rPr lang="en-US" dirty="0"/>
              <a:t> </a:t>
            </a:r>
            <a:r>
              <a:rPr lang="en-US" dirty="0" err="1"/>
              <a:t>chí</a:t>
            </a:r>
            <a:r>
              <a:rPr lang="en-US" dirty="0"/>
              <a:t> hay  </a:t>
            </a:r>
            <a:r>
              <a:rPr lang="en-US" dirty="0" err="1"/>
              <a:t>kiên</a:t>
            </a:r>
            <a:r>
              <a:rPr lang="en-US" dirty="0"/>
              <a:t> </a:t>
            </a:r>
            <a:r>
              <a:rPr lang="en-US" dirty="0" err="1"/>
              <a:t>cường</a:t>
            </a:r>
            <a:r>
              <a:rPr lang="en-US" dirty="0"/>
              <a:t> </a:t>
            </a:r>
            <a:r>
              <a:rPr lang="en-US" dirty="0" err="1"/>
              <a:t>thiên</a:t>
            </a:r>
            <a:r>
              <a:rPr lang="en-US" dirty="0"/>
              <a:t> </a:t>
            </a:r>
            <a:r>
              <a:rPr lang="en-US" dirty="0" err="1"/>
              <a:t>về</a:t>
            </a:r>
            <a:r>
              <a:rPr lang="en-US" dirty="0"/>
              <a:t> </a:t>
            </a:r>
            <a:r>
              <a:rPr lang="en-US" dirty="0" err="1"/>
              <a:t>thể</a:t>
            </a:r>
            <a:r>
              <a:rPr lang="en-US" dirty="0"/>
              <a:t> chat.</a:t>
            </a:r>
          </a:p>
        </p:txBody>
      </p:sp>
      <p:sp>
        <p:nvSpPr>
          <p:cNvPr id="4" name="Slide Number Placeholder 3"/>
          <p:cNvSpPr>
            <a:spLocks noGrp="1"/>
          </p:cNvSpPr>
          <p:nvPr>
            <p:ph type="sldNum" sz="quarter" idx="5"/>
          </p:nvPr>
        </p:nvSpPr>
        <p:spPr/>
        <p:txBody>
          <a:bodyPr/>
          <a:lstStyle/>
          <a:p>
            <a:fld id="{22E3D909-283F-754D-B970-7E8B998ED023}" type="slidenum">
              <a:rPr lang="en-US" smtClean="0"/>
              <a:t>15</a:t>
            </a:fld>
            <a:endParaRPr lang="en-US"/>
          </a:p>
        </p:txBody>
      </p:sp>
    </p:spTree>
    <p:extLst>
      <p:ext uri="{BB962C8B-B14F-4D97-AF65-F5344CB8AC3E}">
        <p14:creationId xmlns:p14="http://schemas.microsoft.com/office/powerpoint/2010/main" val="4077434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Nặng</a:t>
            </a:r>
            <a:r>
              <a:rPr lang="en-US" dirty="0"/>
              <a:t> </a:t>
            </a:r>
            <a:r>
              <a:rPr lang="en-US" dirty="0" err="1"/>
              <a:t>về</a:t>
            </a:r>
            <a:r>
              <a:rPr lang="en-US" dirty="0"/>
              <a:t> </a:t>
            </a:r>
            <a:r>
              <a:rPr lang="en-US" dirty="0" err="1"/>
              <a:t>hành</a:t>
            </a:r>
            <a:r>
              <a:rPr lang="en-US" dirty="0"/>
              <a:t> </a:t>
            </a:r>
            <a:r>
              <a:rPr lang="en-US" dirty="0" err="1"/>
              <a:t>động</a:t>
            </a:r>
            <a:r>
              <a:rPr lang="en-US" dirty="0"/>
              <a:t>, </a:t>
            </a:r>
            <a:r>
              <a:rPr lang="en-US" dirty="0" err="1"/>
              <a:t>thể</a:t>
            </a:r>
            <a:r>
              <a:rPr lang="en-US" dirty="0"/>
              <a:t> </a:t>
            </a:r>
            <a:r>
              <a:rPr lang="en-US" dirty="0" err="1"/>
              <a:t>chất</a:t>
            </a:r>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17</a:t>
            </a:fld>
            <a:endParaRPr lang="en-US"/>
          </a:p>
        </p:txBody>
      </p:sp>
    </p:spTree>
    <p:extLst>
      <p:ext uri="{BB962C8B-B14F-4D97-AF65-F5344CB8AC3E}">
        <p14:creationId xmlns:p14="http://schemas.microsoft.com/office/powerpoint/2010/main" val="1802026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CĐN </a:t>
            </a:r>
            <a:r>
              <a:rPr lang="en-US" sz="1200" dirty="0" err="1"/>
              <a:t>không</a:t>
            </a:r>
            <a:r>
              <a:rPr lang="en-US" sz="1200" dirty="0"/>
              <a:t> </a:t>
            </a:r>
            <a:r>
              <a:rPr lang="en-US" sz="1200" dirty="0" err="1"/>
              <a:t>bạo</a:t>
            </a:r>
            <a:r>
              <a:rPr lang="en-US" sz="1200" dirty="0"/>
              <a:t> </a:t>
            </a:r>
            <a:r>
              <a:rPr lang="en-US" sz="1200" dirty="0" err="1"/>
              <a:t>lực</a:t>
            </a:r>
            <a:r>
              <a:rPr lang="en-US" sz="1200" dirty="0"/>
              <a:t> hay </a:t>
            </a:r>
            <a:r>
              <a:rPr lang="en-US" sz="1200" dirty="0" err="1"/>
              <a:t>tấn</a:t>
            </a:r>
            <a:r>
              <a:rPr lang="en-US" sz="1200" dirty="0"/>
              <a:t> </a:t>
            </a:r>
            <a:r>
              <a:rPr lang="en-US" sz="1200" dirty="0" err="1"/>
              <a:t>công</a:t>
            </a:r>
            <a:r>
              <a:rPr lang="en-US" sz="1200" dirty="0"/>
              <a:t> </a:t>
            </a:r>
            <a:r>
              <a:rPr lang="en-US" sz="1200" dirty="0" err="1"/>
              <a:t>kẻ</a:t>
            </a:r>
            <a:r>
              <a:rPr lang="en-US" sz="1200" dirty="0"/>
              <a:t> </a:t>
            </a:r>
            <a:r>
              <a:rPr lang="en-US" sz="1200" dirty="0" err="1"/>
              <a:t>khác</a:t>
            </a:r>
            <a:r>
              <a:rPr lang="en-US" sz="1200" dirty="0"/>
              <a:t>. </a:t>
            </a:r>
            <a:r>
              <a:rPr lang="en-US" sz="1200" dirty="0" err="1"/>
              <a:t>Nhưng</a:t>
            </a:r>
            <a:r>
              <a:rPr lang="en-US" sz="1200" dirty="0"/>
              <a:t> </a:t>
            </a:r>
            <a:r>
              <a:rPr lang="en-US" sz="1200" dirty="0" err="1"/>
              <a:t>sẳn</a:t>
            </a:r>
            <a:r>
              <a:rPr lang="en-US" sz="1200" dirty="0"/>
              <a:t> </a:t>
            </a:r>
            <a:r>
              <a:rPr lang="en-US" sz="1200" dirty="0" err="1"/>
              <a:t>sàng</a:t>
            </a:r>
            <a:r>
              <a:rPr lang="en-US" sz="1200" dirty="0"/>
              <a:t> </a:t>
            </a:r>
            <a:r>
              <a:rPr lang="en-US" sz="1200" dirty="0" err="1"/>
              <a:t>đương</a:t>
            </a:r>
            <a:r>
              <a:rPr lang="en-US" sz="1200" dirty="0"/>
              <a:t> </a:t>
            </a:r>
            <a:r>
              <a:rPr lang="en-US" sz="1200" dirty="0" err="1"/>
              <a:t>cự</a:t>
            </a:r>
            <a:r>
              <a:rPr lang="en-US" sz="1200" dirty="0"/>
              <a:t> </a:t>
            </a:r>
            <a:r>
              <a:rPr lang="en-US" sz="1200" dirty="0" err="1"/>
              <a:t>với</a:t>
            </a:r>
            <a:r>
              <a:rPr lang="en-US" sz="1200" dirty="0"/>
              <a:t> </a:t>
            </a:r>
            <a:r>
              <a:rPr lang="en-US" sz="1200" dirty="0" err="1"/>
              <a:t>kẻ</a:t>
            </a:r>
            <a:r>
              <a:rPr lang="en-US" sz="1200" dirty="0"/>
              <a:t> </a:t>
            </a:r>
            <a:r>
              <a:rPr lang="en-US" sz="1200" dirty="0" err="1"/>
              <a:t>ác</a:t>
            </a:r>
            <a:r>
              <a:rPr lang="en-US"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3"/>
              </a:rPr>
              <a:t>Phi-líp 1:27</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Duy</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anh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em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phải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ăn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ở</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một</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cách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xứng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đáng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với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đạo</a:t>
            </a:r>
            <a:r>
              <a:rPr lang="en-US" sz="1200" b="0" i="0" kern="1200" dirty="0">
                <a:solidFill>
                  <a:schemeClr val="tx1"/>
                </a:solidFill>
                <a:effectLst/>
                <a:latin typeface="+mn-lt"/>
                <a:ea typeface="+mn-ea"/>
                <a:cs typeface="+mn-cs"/>
              </a:rPr>
              <a:t> Tin </a:t>
            </a:r>
            <a:r>
              <a:rPr lang="en-US" sz="1200" b="0" i="0" kern="1200" dirty="0" err="1">
                <a:solidFill>
                  <a:schemeClr val="tx1"/>
                </a:solidFill>
                <a:effectLst/>
                <a:latin typeface="+mn-lt"/>
                <a:ea typeface="+mn-ea"/>
                <a:cs typeface="+mn-cs"/>
              </a:rPr>
              <a:t>Lành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của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Đấng</a:t>
            </a:r>
            <a:r>
              <a:rPr lang="en-US" sz="1200" b="0" i="0" kern="1200" dirty="0">
                <a:solidFill>
                  <a:schemeClr val="tx1"/>
                </a:solidFill>
                <a:effectLst/>
                <a:latin typeface="+mn-lt"/>
                <a:ea typeface="+mn-ea"/>
                <a:cs typeface="+mn-cs"/>
              </a:rPr>
              <a:t> Christ, </a:t>
            </a:r>
            <a:r>
              <a:rPr lang="en-US" sz="1200" b="0" i="0" kern="1200" dirty="0" err="1">
                <a:solidFill>
                  <a:schemeClr val="tx1"/>
                </a:solidFill>
                <a:effectLst/>
                <a:latin typeface="+mn-lt"/>
                <a:ea typeface="+mn-ea"/>
                <a:cs typeface="+mn-cs"/>
              </a:rPr>
              <a:t>để</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hoặc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khi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đến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thăm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anh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em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hoặc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khi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vắng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mặt</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tôi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cũng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biết</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rằng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anh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em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một</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lòng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đứng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vững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đồng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tâm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chống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cự</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vì</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đức</a:t>
            </a:r>
            <a:r>
              <a:rPr lang="en-US" sz="1200" b="0" i="0" kern="1200" dirty="0">
                <a:solidFill>
                  <a:schemeClr val="tx1"/>
                </a:solidFill>
                <a:effectLst/>
                <a:latin typeface="+mn-lt"/>
                <a:ea typeface="+mn-ea"/>
                <a:cs typeface="+mn-cs"/>
              </a:rPr>
              <a:t> tin </a:t>
            </a:r>
            <a:r>
              <a:rPr lang="en-US" sz="1200" b="0" i="0" kern="1200" dirty="0" err="1">
                <a:solidFill>
                  <a:schemeClr val="tx1"/>
                </a:solidFill>
                <a:effectLst/>
                <a:latin typeface="+mn-lt"/>
                <a:ea typeface="+mn-ea"/>
                <a:cs typeface="+mn-cs"/>
              </a:rPr>
              <a:t>của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đạo</a:t>
            </a:r>
            <a:r>
              <a:rPr lang="en-US" sz="1200" b="0" i="0" kern="1200" dirty="0">
                <a:solidFill>
                  <a:schemeClr val="tx1"/>
                </a:solidFill>
                <a:effectLst/>
                <a:latin typeface="+mn-lt"/>
                <a:ea typeface="+mn-ea"/>
                <a:cs typeface="+mn-cs"/>
              </a:rPr>
              <a:t> Tin </a:t>
            </a:r>
            <a:r>
              <a:rPr lang="en-US" sz="1200" b="0" i="0" kern="1200" dirty="0" err="1">
                <a:solidFill>
                  <a:schemeClr val="tx1"/>
                </a:solidFill>
                <a:effectLst/>
                <a:latin typeface="+mn-lt"/>
                <a:ea typeface="+mn-ea"/>
                <a:cs typeface="+mn-cs"/>
              </a:rPr>
              <a:t>Lành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phàm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sự</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chẳng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để</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cho</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kẻ</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thù</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nghịch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ngăm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dọa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mình</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a:r>
            <a:r>
              <a:rPr lang="vi-VN" sz="1200" dirty="0"/>
              <a:t>N</a:t>
            </a:r>
            <a:r>
              <a:rPr lang="en-US" sz="1200" dirty="0" err="1"/>
              <a:t>hưng</a:t>
            </a:r>
            <a:r>
              <a:rPr lang="en-US" sz="1200" dirty="0"/>
              <a:t> </a:t>
            </a:r>
            <a:r>
              <a:rPr lang="en-US" sz="1200" dirty="0" err="1"/>
              <a:t>nếu</a:t>
            </a:r>
            <a:r>
              <a:rPr lang="en-US" sz="1200" dirty="0"/>
              <a:t> </a:t>
            </a:r>
            <a:r>
              <a:rPr lang="vi-VN" sz="1200" dirty="0"/>
              <a:t>anh em làm lành</a:t>
            </a:r>
            <a:r>
              <a:rPr lang="en-US" sz="1200" dirty="0"/>
              <a:t>, </a:t>
            </a:r>
            <a:r>
              <a:rPr lang="en-US" sz="1200" dirty="0" err="1"/>
              <a:t>mà</a:t>
            </a:r>
            <a:r>
              <a:rPr lang="en-US" sz="1200" dirty="0"/>
              <a:t> </a:t>
            </a:r>
            <a:r>
              <a:rPr lang="en-US" sz="1200" dirty="0" err="1"/>
              <a:t>nhịn</a:t>
            </a:r>
            <a:r>
              <a:rPr lang="en-US" sz="1200" dirty="0"/>
              <a:t> </a:t>
            </a:r>
            <a:r>
              <a:rPr lang="en-US" sz="1200" dirty="0" err="1"/>
              <a:t>chịu</a:t>
            </a:r>
            <a:r>
              <a:rPr lang="en-US" sz="1200" dirty="0"/>
              <a:t> </a:t>
            </a:r>
            <a:r>
              <a:rPr lang="en-US" sz="1200" dirty="0" err="1"/>
              <a:t>sự</a:t>
            </a:r>
            <a:r>
              <a:rPr lang="en-US" sz="1200" dirty="0"/>
              <a:t> </a:t>
            </a:r>
            <a:r>
              <a:rPr lang="en-US" sz="1200" dirty="0" err="1"/>
              <a:t>khốn</a:t>
            </a:r>
            <a:r>
              <a:rPr lang="en-US" sz="1200" dirty="0"/>
              <a:t> </a:t>
            </a:r>
            <a:r>
              <a:rPr lang="en-US" sz="1200" dirty="0" err="1"/>
              <a:t>khó</a:t>
            </a:r>
            <a:r>
              <a:rPr lang="en-US" sz="1200" dirty="0"/>
              <a:t>, </a:t>
            </a:r>
            <a:r>
              <a:rPr lang="vi-VN" sz="1200" dirty="0"/>
              <a:t>ấy là một ơn phước</a:t>
            </a:r>
            <a:r>
              <a:rPr lang="en-US" sz="1200" dirty="0"/>
              <a:t> </a:t>
            </a:r>
            <a:r>
              <a:rPr lang="en-US" sz="1200" dirty="0" err="1"/>
              <a:t>trước</a:t>
            </a:r>
            <a:r>
              <a:rPr lang="en-US" sz="1200" dirty="0"/>
              <a:t> </a:t>
            </a:r>
            <a:r>
              <a:rPr lang="en-US" sz="1200" dirty="0" err="1"/>
              <a:t>mặt</a:t>
            </a:r>
            <a:r>
              <a:rPr lang="en-US" sz="1200" dirty="0"/>
              <a:t> ĐCT</a:t>
            </a:r>
            <a:r>
              <a:rPr lang="vi-VN" sz="1200" dirty="0"/>
              <a:t>.” (1 Phi-e-rơ 2:20)</a:t>
            </a:r>
          </a:p>
          <a:p>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18</a:t>
            </a:fld>
            <a:endParaRPr lang="en-US"/>
          </a:p>
        </p:txBody>
      </p:sp>
    </p:spTree>
    <p:extLst>
      <p:ext uri="{BB962C8B-B14F-4D97-AF65-F5344CB8AC3E}">
        <p14:creationId xmlns:p14="http://schemas.microsoft.com/office/powerpoint/2010/main" val="9040640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Công vụ 5:</a:t>
            </a:r>
            <a:r>
              <a:rPr lang="vi-VN" sz="1200" b="0" i="0" u="none" strike="noStrike" kern="1200" dirty="0">
                <a:solidFill>
                  <a:schemeClr val="tx1"/>
                </a:solidFill>
                <a:effectLst/>
                <a:latin typeface="+mn-lt"/>
                <a:ea typeface="+mn-ea"/>
                <a:cs typeface="+mn-cs"/>
                <a:hlinkClick r:id="rId3" tooltip="Share Verse"/>
              </a:rPr>
              <a:t>29</a:t>
            </a:r>
            <a:r>
              <a:rPr lang="vi-VN" sz="1200" b="0" i="0" kern="1200" dirty="0">
                <a:solidFill>
                  <a:schemeClr val="tx1"/>
                </a:solidFill>
                <a:effectLst/>
                <a:latin typeface="+mn-lt"/>
                <a:ea typeface="+mn-ea"/>
                <a:cs typeface="+mn-cs"/>
              </a:rPr>
              <a:t> Phi-e-rơ và các sứ đồ trả lời rằng: Thà phải vâng lời Đức Chúa Trời còn hơn là vâng lời người ta. </a:t>
            </a:r>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19</a:t>
            </a:fld>
            <a:endParaRPr lang="en-US"/>
          </a:p>
        </p:txBody>
      </p:sp>
    </p:spTree>
    <p:extLst>
      <p:ext uri="{BB962C8B-B14F-4D97-AF65-F5344CB8AC3E}">
        <p14:creationId xmlns:p14="http://schemas.microsoft.com/office/powerpoint/2010/main" val="2042324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a:rPr>
              <a:t>Dân-số Ký 30:3</a:t>
            </a:r>
            <a:r>
              <a:rPr lang="vi-VN" sz="1200" b="0" i="0" kern="1200" dirty="0">
                <a:solidFill>
                  <a:schemeClr val="tx1"/>
                </a:solidFill>
                <a:effectLst/>
                <a:latin typeface="+mn-lt"/>
                <a:ea typeface="+mn-ea"/>
                <a:cs typeface="+mn-cs"/>
              </a:rPr>
              <a:t> Khi một người nào có hứa nguyện cùng Đức Giê-hô-va, hoặc phát thề buộc lấy lòng mình phải giữ một sự gì, thì chớ nên thất tín. Mọi lời ra khỏi miệng người, người phải làm theo.</a:t>
            </a:r>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21</a:t>
            </a:fld>
            <a:endParaRPr lang="en-US"/>
          </a:p>
        </p:txBody>
      </p:sp>
    </p:spTree>
    <p:extLst>
      <p:ext uri="{BB962C8B-B14F-4D97-AF65-F5344CB8AC3E}">
        <p14:creationId xmlns:p14="http://schemas.microsoft.com/office/powerpoint/2010/main" val="3989056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a:t>
            </a:r>
            <a:r>
              <a:rPr lang="en-US" dirty="0"/>
              <a:t>Luca 14: </a:t>
            </a:r>
            <a:r>
              <a:rPr lang="vi-VN" sz="1200" b="0" i="0" u="none" strike="noStrike" kern="1200" dirty="0">
                <a:solidFill>
                  <a:schemeClr val="tx1"/>
                </a:solidFill>
                <a:effectLst/>
                <a:latin typeface="+mn-lt"/>
                <a:ea typeface="+mn-ea"/>
                <a:cs typeface="+mn-cs"/>
                <a:hlinkClick r:id="rId3" tooltip="Share Verse"/>
              </a:rPr>
              <a:t>25</a:t>
            </a:r>
            <a:r>
              <a:rPr lang="vi-VN" sz="1200" b="0" i="0" kern="1200" dirty="0">
                <a:solidFill>
                  <a:schemeClr val="tx1"/>
                </a:solidFill>
                <a:effectLst/>
                <a:latin typeface="+mn-lt"/>
                <a:ea typeface="+mn-ea"/>
                <a:cs typeface="+mn-cs"/>
              </a:rPr>
              <a:t> Có đoàn dân đông cùng đi với Đức Chúa Jêsus; Ngài xây lại cùng họ mà phán rằng: </a:t>
            </a:r>
            <a:r>
              <a:rPr lang="vi-VN" sz="1200" b="0" i="0" u="none" strike="noStrike" kern="1200" dirty="0">
                <a:solidFill>
                  <a:schemeClr val="tx1"/>
                </a:solidFill>
                <a:effectLst/>
                <a:latin typeface="+mn-lt"/>
                <a:ea typeface="+mn-ea"/>
                <a:cs typeface="+mn-cs"/>
                <a:hlinkClick r:id="rId4" tooltip="Share Verse"/>
              </a:rPr>
              <a:t>26</a:t>
            </a:r>
            <a:r>
              <a:rPr lang="vi-VN" sz="1200" b="0" i="0" kern="1200" dirty="0">
                <a:solidFill>
                  <a:schemeClr val="tx1"/>
                </a:solidFill>
                <a:effectLst/>
                <a:latin typeface="+mn-lt"/>
                <a:ea typeface="+mn-ea"/>
                <a:cs typeface="+mn-cs"/>
              </a:rPr>
              <a:t> Nếu có ai đến theo ta mà không ghét cha mẹ, vợ con, anh em, chị em mình, và chính sự sống mình nữa, thì không được làm môn đồ ta. </a:t>
            </a:r>
            <a:r>
              <a:rPr lang="vi-VN" sz="1200" b="0" i="0" u="none" strike="noStrike" kern="1200" dirty="0">
                <a:solidFill>
                  <a:schemeClr val="tx1"/>
                </a:solidFill>
                <a:effectLst/>
                <a:latin typeface="+mn-lt"/>
                <a:ea typeface="+mn-ea"/>
                <a:cs typeface="+mn-cs"/>
                <a:hlinkClick r:id="rId5" tooltip="Share Verse"/>
              </a:rPr>
              <a:t>27</a:t>
            </a:r>
            <a:r>
              <a:rPr lang="vi-VN" sz="1200" b="0" i="0" kern="1200" dirty="0">
                <a:solidFill>
                  <a:schemeClr val="tx1"/>
                </a:solidFill>
                <a:effectLst/>
                <a:latin typeface="+mn-lt"/>
                <a:ea typeface="+mn-ea"/>
                <a:cs typeface="+mn-cs"/>
              </a:rPr>
              <a:t> Còn ai không vác thập tự giá mình mà theo ta, cũng không được làm môn đồ ta. </a:t>
            </a:r>
            <a:r>
              <a:rPr lang="vi-VN" sz="1200" b="0" i="0" u="none" strike="noStrike" kern="1200" dirty="0">
                <a:solidFill>
                  <a:schemeClr val="tx1"/>
                </a:solidFill>
                <a:effectLst/>
                <a:latin typeface="+mn-lt"/>
                <a:ea typeface="+mn-ea"/>
                <a:cs typeface="+mn-cs"/>
                <a:hlinkClick r:id="rId6" tooltip="Share Verse"/>
              </a:rPr>
              <a:t>28</a:t>
            </a:r>
            <a:r>
              <a:rPr lang="vi-VN" sz="1200" b="0" i="0" kern="1200" dirty="0">
                <a:solidFill>
                  <a:schemeClr val="tx1"/>
                </a:solidFill>
                <a:effectLst/>
                <a:latin typeface="+mn-lt"/>
                <a:ea typeface="+mn-ea"/>
                <a:cs typeface="+mn-cs"/>
              </a:rPr>
              <a:t> Vả, trong các ngươi có ai là người muốn xây một cái tháp, mà trước không ngồi tính phí tổn cho biết mình có đủ của đặng làm xong việc cùng chăng sao? </a:t>
            </a:r>
            <a:r>
              <a:rPr lang="vi-VN" sz="1200" b="0" i="0" u="none" strike="noStrike" kern="1200" dirty="0">
                <a:solidFill>
                  <a:schemeClr val="tx1"/>
                </a:solidFill>
                <a:effectLst/>
                <a:latin typeface="+mn-lt"/>
                <a:ea typeface="+mn-ea"/>
                <a:cs typeface="+mn-cs"/>
                <a:hlinkClick r:id="rId7" tooltip="Share Verse"/>
              </a:rPr>
              <a:t>29</a:t>
            </a:r>
            <a:r>
              <a:rPr lang="vi-VN" sz="1200" b="0" i="0" kern="1200" dirty="0">
                <a:solidFill>
                  <a:schemeClr val="tx1"/>
                </a:solidFill>
                <a:effectLst/>
                <a:latin typeface="+mn-lt"/>
                <a:ea typeface="+mn-ea"/>
                <a:cs typeface="+mn-cs"/>
              </a:rPr>
              <a:t> e khi đã xây nền rồi, không làm xong được, thì mọi người thấy liền chê cười, </a:t>
            </a:r>
            <a:r>
              <a:rPr lang="vi-VN" sz="1200" b="0" i="0" u="none" strike="noStrike" kern="1200" dirty="0">
                <a:solidFill>
                  <a:schemeClr val="tx1"/>
                </a:solidFill>
                <a:effectLst/>
                <a:latin typeface="+mn-lt"/>
                <a:ea typeface="+mn-ea"/>
                <a:cs typeface="+mn-cs"/>
                <a:hlinkClick r:id="rId8" tooltip="Share Verse"/>
              </a:rPr>
              <a:t>30</a:t>
            </a:r>
            <a:r>
              <a:rPr lang="vi-VN" sz="1200" b="0" i="0" kern="1200" dirty="0">
                <a:solidFill>
                  <a:schemeClr val="tx1"/>
                </a:solidFill>
                <a:effectLst/>
                <a:latin typeface="+mn-lt"/>
                <a:ea typeface="+mn-ea"/>
                <a:cs typeface="+mn-cs"/>
              </a:rPr>
              <a:t> và rằng: Người nầy khởi công xây, mà không thể làm xong được! </a:t>
            </a:r>
            <a:r>
              <a:rPr lang="vi-VN" sz="1200" b="0" i="0" u="none" strike="noStrike" kern="1200" dirty="0">
                <a:solidFill>
                  <a:schemeClr val="tx1"/>
                </a:solidFill>
                <a:effectLst/>
                <a:latin typeface="+mn-lt"/>
                <a:ea typeface="+mn-ea"/>
                <a:cs typeface="+mn-cs"/>
                <a:hlinkClick r:id="rId9" tooltip="Share Verse"/>
              </a:rPr>
              <a:t>31</a:t>
            </a:r>
            <a:r>
              <a:rPr lang="vi-VN" sz="1200" b="0" i="0" kern="1200" dirty="0">
                <a:solidFill>
                  <a:schemeClr val="tx1"/>
                </a:solidFill>
                <a:effectLst/>
                <a:latin typeface="+mn-lt"/>
                <a:ea typeface="+mn-ea"/>
                <a:cs typeface="+mn-cs"/>
              </a:rPr>
              <a:t> Hay là có vua nào đi đánh trận cùng vua khác, mà trước không ngồi bàn luận xem mình đem đi một muôn lính có thể địch nổi vua kia đem hai muôn cùng chăng sao? </a:t>
            </a:r>
            <a:r>
              <a:rPr lang="vi-VN" sz="1200" b="0" i="0" u="none" strike="noStrike" kern="1200" dirty="0">
                <a:solidFill>
                  <a:schemeClr val="tx1"/>
                </a:solidFill>
                <a:effectLst/>
                <a:latin typeface="+mn-lt"/>
                <a:ea typeface="+mn-ea"/>
                <a:cs typeface="+mn-cs"/>
                <a:hlinkClick r:id="rId10" tooltip="Share Verse"/>
              </a:rPr>
              <a:t>32</a:t>
            </a:r>
            <a:r>
              <a:rPr lang="vi-VN" sz="1200" b="0" i="0" kern="1200" dirty="0">
                <a:solidFill>
                  <a:schemeClr val="tx1"/>
                </a:solidFill>
                <a:effectLst/>
                <a:latin typeface="+mn-lt"/>
                <a:ea typeface="+mn-ea"/>
                <a:cs typeface="+mn-cs"/>
              </a:rPr>
              <a:t> Bằng chẳng nổi, khi vua kia còn ở xa, sai sứ đi xin hòa. </a:t>
            </a:r>
            <a:r>
              <a:rPr lang="vi-VN" sz="1200" b="0" i="0" u="none" strike="noStrike" kern="1200" dirty="0">
                <a:solidFill>
                  <a:schemeClr val="tx1"/>
                </a:solidFill>
                <a:effectLst/>
                <a:latin typeface="+mn-lt"/>
                <a:ea typeface="+mn-ea"/>
                <a:cs typeface="+mn-cs"/>
                <a:hlinkClick r:id="rId11" tooltip="Share Verse"/>
              </a:rPr>
              <a:t>33</a:t>
            </a:r>
            <a:r>
              <a:rPr lang="vi-VN" sz="1200" b="0" i="0" kern="1200" dirty="0">
                <a:solidFill>
                  <a:schemeClr val="tx1"/>
                </a:solidFill>
                <a:effectLst/>
                <a:latin typeface="+mn-lt"/>
                <a:ea typeface="+mn-ea"/>
                <a:cs typeface="+mn-cs"/>
              </a:rPr>
              <a:t> Như vậy, nếu ai trong các ngươi không bỏ mọi sự mình có, thì không được làm môn đồ ta. </a:t>
            </a:r>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2</a:t>
            </a:fld>
            <a:endParaRPr lang="en-US"/>
          </a:p>
        </p:txBody>
      </p:sp>
    </p:spTree>
    <p:extLst>
      <p:ext uri="{BB962C8B-B14F-4D97-AF65-F5344CB8AC3E}">
        <p14:creationId xmlns:p14="http://schemas.microsoft.com/office/powerpoint/2010/main" val="1802264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t>
            </a:r>
            <a:r>
              <a:rPr lang="en-US" dirty="0" err="1"/>
              <a:t>Các</a:t>
            </a:r>
            <a:r>
              <a:rPr lang="en-US" dirty="0"/>
              <a:t> </a:t>
            </a:r>
            <a:r>
              <a:rPr lang="en-US" dirty="0" err="1"/>
              <a:t>Vua</a:t>
            </a:r>
            <a:r>
              <a:rPr lang="en-US" dirty="0"/>
              <a:t> 19: </a:t>
            </a:r>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hlinkClick r:id="rId3" tooltip="Share Verse"/>
              </a:rPr>
              <a:t>17</a:t>
            </a:r>
            <a:r>
              <a:rPr lang="vi-VN" sz="1200" b="0" i="0" kern="1200" dirty="0">
                <a:solidFill>
                  <a:schemeClr val="tx1"/>
                </a:solidFill>
                <a:effectLst/>
                <a:latin typeface="+mn-lt"/>
                <a:ea typeface="+mn-ea"/>
                <a:cs typeface="+mn-cs"/>
              </a:rPr>
              <a:t> Ai thoát khỏi gươm của Ha-xa-ên sẽ bị Giê-hu giết; ai thoát khỏi gươm của Giê-hu sẽ bị Ê-li-sê giết.</a:t>
            </a:r>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22</a:t>
            </a:fld>
            <a:endParaRPr lang="en-US"/>
          </a:p>
        </p:txBody>
      </p:sp>
    </p:spTree>
    <p:extLst>
      <p:ext uri="{BB962C8B-B14F-4D97-AF65-F5344CB8AC3E}">
        <p14:creationId xmlns:p14="http://schemas.microsoft.com/office/powerpoint/2010/main" val="985755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Trong</a:t>
            </a:r>
            <a:r>
              <a:rPr lang="en-US" dirty="0"/>
              <a:t> </a:t>
            </a:r>
            <a:r>
              <a:rPr lang="en-US" dirty="0" err="1"/>
              <a:t>thời</a:t>
            </a:r>
            <a:r>
              <a:rPr lang="en-US" dirty="0"/>
              <a:t> </a:t>
            </a:r>
            <a:r>
              <a:rPr lang="en-US" dirty="0" err="1"/>
              <a:t>kỳ</a:t>
            </a:r>
            <a:r>
              <a:rPr lang="en-US" dirty="0"/>
              <a:t> </a:t>
            </a:r>
            <a:r>
              <a:rPr lang="en-US" dirty="0" err="1"/>
              <a:t>đói</a:t>
            </a:r>
            <a:r>
              <a:rPr lang="en-US" dirty="0"/>
              <a:t> </a:t>
            </a:r>
            <a:r>
              <a:rPr lang="en-US" dirty="0" err="1"/>
              <a:t>kém</a:t>
            </a:r>
            <a:r>
              <a:rPr lang="en-US" dirty="0"/>
              <a:t> </a:t>
            </a:r>
            <a:r>
              <a:rPr lang="en-US" dirty="0" err="1"/>
              <a:t>nhưng</a:t>
            </a:r>
            <a:r>
              <a:rPr lang="en-US" dirty="0"/>
              <a:t> </a:t>
            </a:r>
            <a:r>
              <a:rPr lang="en-US" dirty="0" err="1"/>
              <a:t>Ê</a:t>
            </a:r>
            <a:r>
              <a:rPr lang="en-US" dirty="0"/>
              <a:t>-li-</a:t>
            </a:r>
            <a:r>
              <a:rPr lang="en-US" dirty="0" err="1"/>
              <a:t>sê</a:t>
            </a:r>
            <a:r>
              <a:rPr lang="en-US" dirty="0"/>
              <a:t> </a:t>
            </a:r>
            <a:r>
              <a:rPr lang="en-US" dirty="0" err="1"/>
              <a:t>gia</a:t>
            </a:r>
            <a:r>
              <a:rPr lang="en-US" dirty="0"/>
              <a:t> </a:t>
            </a:r>
            <a:r>
              <a:rPr lang="en-US" dirty="0" err="1"/>
              <a:t>thế</a:t>
            </a:r>
            <a:r>
              <a:rPr lang="en-US" dirty="0"/>
              <a:t> </a:t>
            </a:r>
            <a:r>
              <a:rPr lang="en-US" dirty="0" err="1"/>
              <a:t>rất</a:t>
            </a:r>
            <a:r>
              <a:rPr lang="en-US" dirty="0"/>
              <a:t> </a:t>
            </a:r>
            <a:r>
              <a:rPr lang="en-US" dirty="0" err="1"/>
              <a:t>giàu</a:t>
            </a:r>
            <a:r>
              <a:rPr lang="en-US" dirty="0"/>
              <a:t> </a:t>
            </a:r>
            <a:r>
              <a:rPr lang="en-US" dirty="0" err="1"/>
              <a:t>có</a:t>
            </a:r>
            <a:r>
              <a:rPr lang="en-US" dirty="0"/>
              <a:t>.</a:t>
            </a:r>
          </a:p>
          <a:p>
            <a:r>
              <a:rPr lang="en-US" dirty="0" err="1"/>
              <a:t>Ê</a:t>
            </a:r>
            <a:r>
              <a:rPr lang="en-US" dirty="0"/>
              <a:t>-Li </a:t>
            </a:r>
            <a:r>
              <a:rPr lang="en-US" dirty="0" err="1"/>
              <a:t>thử</a:t>
            </a:r>
            <a:r>
              <a:rPr lang="en-US" dirty="0"/>
              <a:t> </a:t>
            </a:r>
            <a:r>
              <a:rPr lang="en-US" dirty="0" err="1"/>
              <a:t>luyện</a:t>
            </a:r>
            <a:r>
              <a:rPr lang="en-US" dirty="0"/>
              <a:t> </a:t>
            </a:r>
            <a:r>
              <a:rPr lang="en-US" dirty="0" err="1"/>
              <a:t>Ê</a:t>
            </a:r>
            <a:r>
              <a:rPr lang="en-US" dirty="0"/>
              <a:t>-li-</a:t>
            </a:r>
            <a:r>
              <a:rPr lang="en-US" dirty="0" err="1"/>
              <a:t>sê</a:t>
            </a:r>
            <a:r>
              <a:rPr lang="en-US" dirty="0"/>
              <a:t> </a:t>
            </a:r>
            <a:r>
              <a:rPr lang="en-US" dirty="0" err="1"/>
              <a:t>rất</a:t>
            </a:r>
            <a:r>
              <a:rPr lang="en-US" dirty="0"/>
              <a:t> </a:t>
            </a:r>
            <a:r>
              <a:rPr lang="en-US" dirty="0" err="1"/>
              <a:t>kỹ</a:t>
            </a:r>
            <a:r>
              <a:rPr lang="en-US" dirty="0"/>
              <a:t>. </a:t>
            </a:r>
            <a:r>
              <a:rPr lang="en-US" dirty="0" err="1"/>
              <a:t>Ê</a:t>
            </a:r>
            <a:r>
              <a:rPr lang="en-US" dirty="0"/>
              <a:t>-li </a:t>
            </a:r>
            <a:r>
              <a:rPr lang="en-US" dirty="0" err="1"/>
              <a:t>không</a:t>
            </a:r>
            <a:r>
              <a:rPr lang="en-US" dirty="0"/>
              <a:t> </a:t>
            </a:r>
            <a:r>
              <a:rPr lang="en-US" dirty="0" err="1"/>
              <a:t>ngại</a:t>
            </a:r>
            <a:r>
              <a:rPr lang="en-US" dirty="0"/>
              <a:t> </a:t>
            </a:r>
            <a:r>
              <a:rPr lang="en-US" dirty="0" err="1"/>
              <a:t>khi</a:t>
            </a:r>
            <a:r>
              <a:rPr lang="en-US" dirty="0"/>
              <a:t> </a:t>
            </a:r>
            <a:r>
              <a:rPr lang="en-US" dirty="0" err="1"/>
              <a:t>Ê</a:t>
            </a:r>
            <a:r>
              <a:rPr lang="en-US" dirty="0"/>
              <a:t>-li-</a:t>
            </a:r>
            <a:r>
              <a:rPr lang="en-US" dirty="0" err="1"/>
              <a:t>sê</a:t>
            </a:r>
            <a:r>
              <a:rPr lang="en-US" dirty="0"/>
              <a:t> </a:t>
            </a:r>
            <a:r>
              <a:rPr lang="en-US" dirty="0" err="1"/>
              <a:t>muốn</a:t>
            </a:r>
            <a:r>
              <a:rPr lang="en-US" dirty="0"/>
              <a:t> </a:t>
            </a:r>
            <a:r>
              <a:rPr lang="en-US" dirty="0" err="1"/>
              <a:t>gấp</a:t>
            </a:r>
            <a:r>
              <a:rPr lang="en-US" dirty="0"/>
              <a:t> </a:t>
            </a:r>
            <a:r>
              <a:rPr lang="en-US" dirty="0" err="1"/>
              <a:t>đôi</a:t>
            </a:r>
            <a:r>
              <a:rPr lang="en-US" dirty="0"/>
              <a:t> </a:t>
            </a:r>
            <a:r>
              <a:rPr lang="en-US" dirty="0" err="1"/>
              <a:t>năng</a:t>
            </a:r>
            <a:r>
              <a:rPr lang="en-US" dirty="0"/>
              <a:t> </a:t>
            </a:r>
            <a:r>
              <a:rPr lang="en-US" dirty="0" err="1"/>
              <a:t>lực</a:t>
            </a:r>
            <a:r>
              <a:rPr lang="en-US" dirty="0"/>
              <a:t> </a:t>
            </a:r>
            <a:r>
              <a:rPr lang="en-US" dirty="0" err="1"/>
              <a:t>của</a:t>
            </a:r>
            <a:r>
              <a:rPr lang="en-US" dirty="0"/>
              <a:t> </a:t>
            </a:r>
            <a:r>
              <a:rPr lang="en-US" dirty="0" err="1"/>
              <a:t>mình</a:t>
            </a:r>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23</a:t>
            </a:fld>
            <a:endParaRPr lang="en-US"/>
          </a:p>
        </p:txBody>
      </p:sp>
    </p:spTree>
    <p:extLst>
      <p:ext uri="{BB962C8B-B14F-4D97-AF65-F5344CB8AC3E}">
        <p14:creationId xmlns:p14="http://schemas.microsoft.com/office/powerpoint/2010/main" val="3677977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Ngay</a:t>
            </a:r>
            <a:r>
              <a:rPr lang="en-US" dirty="0"/>
              <a:t> </a:t>
            </a:r>
            <a:r>
              <a:rPr lang="en-US" dirty="0" err="1"/>
              <a:t>cã</a:t>
            </a:r>
            <a:r>
              <a:rPr lang="en-US" dirty="0"/>
              <a:t> </a:t>
            </a:r>
            <a:r>
              <a:rPr lang="en-US" dirty="0" err="1"/>
              <a:t>khi</a:t>
            </a:r>
            <a:r>
              <a:rPr lang="en-US" dirty="0"/>
              <a:t> </a:t>
            </a:r>
            <a:r>
              <a:rPr lang="en-US" dirty="0" err="1"/>
              <a:t>chết</a:t>
            </a:r>
            <a:r>
              <a:rPr lang="en-US" dirty="0"/>
              <a:t> </a:t>
            </a:r>
            <a:r>
              <a:rPr lang="en-US" dirty="0" err="1"/>
              <a:t>ông</a:t>
            </a:r>
            <a:r>
              <a:rPr lang="en-US" dirty="0"/>
              <a:t> </a:t>
            </a:r>
            <a:r>
              <a:rPr lang="en-US" dirty="0" err="1"/>
              <a:t>cũng</a:t>
            </a:r>
            <a:r>
              <a:rPr lang="en-US" dirty="0"/>
              <a:t> </a:t>
            </a:r>
            <a:r>
              <a:rPr lang="en-US" dirty="0" err="1"/>
              <a:t>làm</a:t>
            </a:r>
            <a:r>
              <a:rPr lang="en-US" dirty="0"/>
              <a:t> </a:t>
            </a:r>
            <a:r>
              <a:rPr lang="en-US" dirty="0" err="1"/>
              <a:t>phép</a:t>
            </a:r>
            <a:r>
              <a:rPr lang="en-US" dirty="0"/>
              <a:t> </a:t>
            </a:r>
            <a:r>
              <a:rPr lang="en-US" dirty="0" err="1"/>
              <a:t>lạ</a:t>
            </a:r>
            <a:r>
              <a:rPr lang="en-US" dirty="0"/>
              <a:t>.</a:t>
            </a:r>
          </a:p>
        </p:txBody>
      </p:sp>
      <p:sp>
        <p:nvSpPr>
          <p:cNvPr id="4" name="Slide Number Placeholder 3"/>
          <p:cNvSpPr>
            <a:spLocks noGrp="1"/>
          </p:cNvSpPr>
          <p:nvPr>
            <p:ph type="sldNum" sz="quarter" idx="5"/>
          </p:nvPr>
        </p:nvSpPr>
        <p:spPr/>
        <p:txBody>
          <a:bodyPr/>
          <a:lstStyle/>
          <a:p>
            <a:fld id="{22E3D909-283F-754D-B970-7E8B998ED023}" type="slidenum">
              <a:rPr lang="en-US" smtClean="0"/>
              <a:t>24</a:t>
            </a:fld>
            <a:endParaRPr lang="en-US"/>
          </a:p>
        </p:txBody>
      </p:sp>
    </p:spTree>
    <p:extLst>
      <p:ext uri="{BB962C8B-B14F-4D97-AF65-F5344CB8AC3E}">
        <p14:creationId xmlns:p14="http://schemas.microsoft.com/office/powerpoint/2010/main" val="3662487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như</a:t>
            </a:r>
            <a:r>
              <a:rPr lang="en-US" sz="1200" dirty="0"/>
              <a:t> Na-ha-man; </a:t>
            </a:r>
            <a:r>
              <a:rPr lang="en-US" sz="1200" dirty="0" err="1"/>
              <a:t>Giê-hu,Bêm-Xa</a:t>
            </a:r>
            <a:r>
              <a:rPr lang="en-US" sz="1200" dirty="0"/>
              <a:t> -</a:t>
            </a:r>
            <a:r>
              <a:rPr lang="en-US" sz="1200" dirty="0" err="1"/>
              <a:t>Đát</a:t>
            </a:r>
            <a:r>
              <a:rPr lang="en-US" sz="1200" dirty="0"/>
              <a:t> Ha-</a:t>
            </a:r>
            <a:r>
              <a:rPr lang="en-US" sz="1200" dirty="0" err="1"/>
              <a:t>xa</a:t>
            </a:r>
            <a:r>
              <a:rPr lang="en-US" sz="1200" dirty="0"/>
              <a:t>-</a:t>
            </a:r>
            <a:r>
              <a:rPr lang="en-US" sz="1200" dirty="0" err="1"/>
              <a:t>ên</a:t>
            </a:r>
            <a:r>
              <a:rPr lang="en-US" sz="1200" dirty="0"/>
              <a:t> (</a:t>
            </a:r>
            <a:r>
              <a:rPr lang="en-US" sz="1200" dirty="0" err="1"/>
              <a:t>vua</a:t>
            </a:r>
            <a:r>
              <a:rPr lang="en-US" sz="1200" dirty="0"/>
              <a:t> Sy-</a:t>
            </a:r>
            <a:r>
              <a:rPr lang="en-US" sz="1200" dirty="0" err="1"/>
              <a:t>ri</a:t>
            </a:r>
            <a:r>
              <a:rPr lang="en-US" sz="1200" dirty="0"/>
              <a:t>), </a:t>
            </a:r>
            <a:r>
              <a:rPr lang="en-US" sz="1200" dirty="0" err="1"/>
              <a:t>hoàng</a:t>
            </a:r>
            <a:r>
              <a:rPr lang="en-US" sz="1200" dirty="0"/>
              <a:t> </a:t>
            </a:r>
            <a:r>
              <a:rPr lang="en-US" sz="1200" dirty="0" err="1"/>
              <a:t>hậu</a:t>
            </a:r>
            <a:r>
              <a:rPr lang="en-US" sz="1200" dirty="0"/>
              <a:t> hung </a:t>
            </a:r>
            <a:r>
              <a:rPr lang="en-US" sz="1200" dirty="0" err="1"/>
              <a:t>ác</a:t>
            </a:r>
            <a:r>
              <a:rPr lang="en-US" sz="1200" dirty="0"/>
              <a:t> </a:t>
            </a:r>
            <a:r>
              <a:rPr lang="en-US" sz="1200" dirty="0" err="1"/>
              <a:t>Giê-sa-bên</a:t>
            </a:r>
            <a:r>
              <a:rPr lang="en-US" sz="1200" dirty="0"/>
              <a:t>, </a:t>
            </a:r>
            <a:r>
              <a:rPr lang="en-US" sz="1200" dirty="0" err="1"/>
              <a:t>vua</a:t>
            </a:r>
            <a:r>
              <a:rPr lang="en-US" sz="1200" dirty="0"/>
              <a:t> Y </a:t>
            </a:r>
            <a:r>
              <a:rPr lang="en-US" sz="1200" dirty="0" err="1"/>
              <a:t>sơ</a:t>
            </a:r>
            <a:r>
              <a:rPr lang="en-US" sz="1200" dirty="0"/>
              <a:t> ra </a:t>
            </a:r>
            <a:r>
              <a:rPr lang="en-US" sz="1200" dirty="0" err="1"/>
              <a:t>ên</a:t>
            </a:r>
            <a:r>
              <a:rPr lang="en-US" sz="1200" dirty="0"/>
              <a:t> A </a:t>
            </a:r>
            <a:r>
              <a:rPr lang="en-US" sz="1200" dirty="0" err="1"/>
              <a:t>Háp</a:t>
            </a:r>
            <a:r>
              <a:rPr lang="en-US" sz="1200" dirty="0"/>
              <a:t>, </a:t>
            </a:r>
            <a:r>
              <a:rPr lang="en-US" sz="1200" dirty="0" err="1"/>
              <a:t>Giô</a:t>
            </a:r>
            <a:r>
              <a:rPr lang="en-US" sz="1200" dirty="0"/>
              <a:t>-ram, A cha </a:t>
            </a:r>
            <a:r>
              <a:rPr lang="en-US" sz="1200" dirty="0" err="1"/>
              <a:t>xia</a:t>
            </a:r>
            <a:r>
              <a:rPr lang="en-US" sz="1200" dirty="0"/>
              <a:t>, </a:t>
            </a:r>
            <a:r>
              <a:rPr lang="en-US" sz="1200" dirty="0" err="1"/>
              <a:t>Giô</a:t>
            </a:r>
            <a:r>
              <a:rPr lang="en-US" sz="1200" dirty="0"/>
              <a:t> </a:t>
            </a:r>
            <a:r>
              <a:rPr lang="en-US" sz="1200" dirty="0" err="1"/>
              <a:t>ách</a:t>
            </a:r>
            <a:r>
              <a:rPr lang="en-US" sz="1200" dirty="0"/>
              <a:t>. </a:t>
            </a:r>
            <a:r>
              <a:rPr lang="en-US" sz="1200" dirty="0" err="1"/>
              <a:t>Các</a:t>
            </a:r>
            <a:r>
              <a:rPr lang="en-US" sz="1200" dirty="0"/>
              <a:t> </a:t>
            </a:r>
            <a:r>
              <a:rPr lang="en-US" sz="1200" dirty="0" err="1"/>
              <a:t>vua</a:t>
            </a:r>
            <a:r>
              <a:rPr lang="en-US" sz="1200" dirty="0"/>
              <a:t> </a:t>
            </a:r>
            <a:r>
              <a:rPr lang="en-US" sz="1200" dirty="0" err="1"/>
              <a:t>Giu</a:t>
            </a:r>
            <a:r>
              <a:rPr lang="en-US" sz="1200" dirty="0"/>
              <a:t> </a:t>
            </a:r>
            <a:r>
              <a:rPr lang="en-US" sz="1200" dirty="0" err="1"/>
              <a:t>đa</a:t>
            </a:r>
            <a:r>
              <a:rPr lang="en-US" sz="1200" dirty="0"/>
              <a:t>: </a:t>
            </a:r>
            <a:r>
              <a:rPr lang="en-US" sz="1200" dirty="0" err="1"/>
              <a:t>Giô</a:t>
            </a:r>
            <a:r>
              <a:rPr lang="en-US" sz="1200" dirty="0"/>
              <a:t> </a:t>
            </a:r>
            <a:r>
              <a:rPr lang="en-US" sz="1200" dirty="0" err="1"/>
              <a:t>sa</a:t>
            </a:r>
            <a:r>
              <a:rPr lang="en-US" sz="1200" dirty="0"/>
              <a:t> </a:t>
            </a:r>
            <a:r>
              <a:rPr lang="en-US" sz="1200" dirty="0" err="1"/>
              <a:t>phát</a:t>
            </a:r>
            <a:r>
              <a:rPr lang="en-US" sz="1200" dirty="0"/>
              <a:t>, </a:t>
            </a:r>
            <a:r>
              <a:rPr lang="en-US" sz="1200" dirty="0" err="1"/>
              <a:t>Giô</a:t>
            </a:r>
            <a:r>
              <a:rPr lang="en-US" sz="1200" dirty="0"/>
              <a:t>-ram, A-cha-</a:t>
            </a:r>
            <a:r>
              <a:rPr lang="en-US" sz="1200" dirty="0" err="1"/>
              <a:t>xia</a:t>
            </a:r>
            <a:r>
              <a:rPr lang="en-US"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Không</a:t>
            </a:r>
            <a:r>
              <a:rPr lang="en-US" sz="1200" dirty="0"/>
              <a:t> </a:t>
            </a:r>
            <a:r>
              <a:rPr lang="en-US" sz="1200" dirty="0" err="1"/>
              <a:t>vị</a:t>
            </a:r>
            <a:r>
              <a:rPr lang="en-US" sz="1200" dirty="0"/>
              <a:t> </a:t>
            </a:r>
            <a:r>
              <a:rPr lang="en-US" sz="1200" dirty="0" err="1"/>
              <a:t>nễ</a:t>
            </a:r>
            <a:r>
              <a:rPr lang="en-US" sz="1200" dirty="0"/>
              <a:t> </a:t>
            </a:r>
            <a:r>
              <a:rPr lang="en-US" sz="1200" dirty="0" err="1"/>
              <a:t>quan</a:t>
            </a:r>
            <a:r>
              <a:rPr lang="en-US" sz="1200" dirty="0"/>
              <a:t> </a:t>
            </a:r>
            <a:r>
              <a:rPr lang="en-US" sz="1200" dirty="0" err="1"/>
              <a:t>tổng</a:t>
            </a:r>
            <a:r>
              <a:rPr lang="en-US" sz="1200" dirty="0"/>
              <a:t> </a:t>
            </a:r>
            <a:r>
              <a:rPr lang="en-US" sz="1200" dirty="0" err="1"/>
              <a:t>binh</a:t>
            </a:r>
            <a:r>
              <a:rPr lang="en-US" sz="1200" dirty="0"/>
              <a:t>, </a:t>
            </a:r>
            <a:r>
              <a:rPr lang="en-US" sz="1200" dirty="0" err="1"/>
              <a:t>không</a:t>
            </a:r>
            <a:r>
              <a:rPr lang="en-US" sz="1200" dirty="0"/>
              <a:t> </a:t>
            </a:r>
            <a:r>
              <a:rPr lang="en-US" sz="1200" dirty="0" err="1"/>
              <a:t>bỏ</a:t>
            </a:r>
            <a:r>
              <a:rPr lang="en-US" sz="1200" dirty="0"/>
              <a:t> qua </a:t>
            </a:r>
            <a:r>
              <a:rPr lang="en-US" sz="1200" dirty="0" err="1"/>
              <a:t>với</a:t>
            </a:r>
            <a:r>
              <a:rPr lang="en-US" sz="1200" dirty="0"/>
              <a:t> </a:t>
            </a:r>
            <a:r>
              <a:rPr lang="en-US" sz="1200" dirty="0" err="1"/>
              <a:t>Ghê</a:t>
            </a:r>
            <a:r>
              <a:rPr lang="en-US" sz="1200" dirty="0"/>
              <a:t> ha xi.</a:t>
            </a:r>
            <a:endParaRPr lang="en-US" dirty="0"/>
          </a:p>
          <a:p>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25</a:t>
            </a:fld>
            <a:endParaRPr lang="en-US"/>
          </a:p>
        </p:txBody>
      </p:sp>
    </p:spTree>
    <p:extLst>
      <p:ext uri="{BB962C8B-B14F-4D97-AF65-F5344CB8AC3E}">
        <p14:creationId xmlns:p14="http://schemas.microsoft.com/office/powerpoint/2010/main" val="19633219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tooltip="Share Verse"/>
              </a:rPr>
              <a:t>EE-sai 53:3</a:t>
            </a:r>
            <a:r>
              <a:rPr lang="vi-VN" sz="1200" b="0" i="0" kern="1200" dirty="0">
                <a:solidFill>
                  <a:schemeClr val="tx1"/>
                </a:solidFill>
                <a:effectLst/>
                <a:latin typeface="+mn-lt"/>
                <a:ea typeface="+mn-ea"/>
                <a:cs typeface="+mn-cs"/>
              </a:rPr>
              <a:t> Người đã bị người ta khinh dể và chán bỏ, từng trải sự buồn bực, biết sự đau ốm, bị khinh như kẻ mà người ta che mặt chẳng thèm xem; chúng ta cũng chẳng coi người ra gì. </a:t>
            </a:r>
            <a:r>
              <a:rPr lang="vi-VN" sz="1200" b="0" i="0" u="none" strike="noStrike" kern="1200" dirty="0">
                <a:solidFill>
                  <a:schemeClr val="tx1"/>
                </a:solidFill>
                <a:effectLst/>
                <a:latin typeface="+mn-lt"/>
                <a:ea typeface="+mn-ea"/>
                <a:cs typeface="+mn-cs"/>
                <a:hlinkClick r:id="rId4" tooltip="Share Verse"/>
              </a:rPr>
              <a:t>4</a:t>
            </a:r>
            <a:r>
              <a:rPr lang="vi-VN" sz="1200" b="0" i="0" kern="1200" dirty="0">
                <a:solidFill>
                  <a:schemeClr val="tx1"/>
                </a:solidFill>
                <a:effectLst/>
                <a:latin typeface="+mn-lt"/>
                <a:ea typeface="+mn-ea"/>
                <a:cs typeface="+mn-cs"/>
              </a:rPr>
              <a:t> Thật người đã mang sự đau ốm của chúng ta, đã gánh sự buồn bực của chúng ta; mà chúng ta lại tưởng rằng người đã bị Đức Chúa Trời đánh và đập, và làm cho khốn khổ. </a:t>
            </a:r>
            <a:r>
              <a:rPr lang="vi-VN" sz="1200" b="0" i="0" u="none" strike="noStrike" kern="1200" dirty="0">
                <a:solidFill>
                  <a:schemeClr val="tx1"/>
                </a:solidFill>
                <a:effectLst/>
                <a:latin typeface="+mn-lt"/>
                <a:ea typeface="+mn-ea"/>
                <a:cs typeface="+mn-cs"/>
                <a:hlinkClick r:id="rId5" tooltip="Share Verse"/>
              </a:rPr>
              <a:t>5</a:t>
            </a:r>
            <a:r>
              <a:rPr lang="vi-VN" sz="1200" b="0" i="0" kern="1200" dirty="0">
                <a:solidFill>
                  <a:schemeClr val="tx1"/>
                </a:solidFill>
                <a:effectLst/>
                <a:latin typeface="+mn-lt"/>
                <a:ea typeface="+mn-ea"/>
                <a:cs typeface="+mn-cs"/>
              </a:rPr>
              <a:t> Nhưng người đã vì tội lỗi chúng ta mà bị vết, vì sự gian ác chúng ta mà bị thương. Bởi sự sửa phạt người chịu chúng ta được bình an, bởi lằn roi người chúng ta được lành bịnh. </a:t>
            </a:r>
            <a:r>
              <a:rPr lang="vi-VN" sz="1200" b="0" i="0" u="none" strike="noStrike" kern="1200" dirty="0">
                <a:solidFill>
                  <a:schemeClr val="tx1"/>
                </a:solidFill>
                <a:effectLst/>
                <a:latin typeface="+mn-lt"/>
                <a:ea typeface="+mn-ea"/>
                <a:cs typeface="+mn-cs"/>
                <a:hlinkClick r:id="rId6" tooltip="Share Verse"/>
              </a:rPr>
              <a:t>6</a:t>
            </a:r>
            <a:r>
              <a:rPr lang="vi-VN" sz="1200" b="0" i="0" kern="1200" dirty="0">
                <a:solidFill>
                  <a:schemeClr val="tx1"/>
                </a:solidFill>
                <a:effectLst/>
                <a:latin typeface="+mn-lt"/>
                <a:ea typeface="+mn-ea"/>
                <a:cs typeface="+mn-cs"/>
              </a:rPr>
              <a:t> Chúng ta thảy đều như chiên đi lạc, ai theo đường nấy; Đức Giê-hô-va đã làm cho tội lỗi của hết thảy chúng ta đều chất trên người. </a:t>
            </a:r>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26</a:t>
            </a:fld>
            <a:endParaRPr lang="en-US"/>
          </a:p>
        </p:txBody>
      </p:sp>
    </p:spTree>
    <p:extLst>
      <p:ext uri="{BB962C8B-B14F-4D97-AF65-F5344CB8AC3E}">
        <p14:creationId xmlns:p14="http://schemas.microsoft.com/office/powerpoint/2010/main" val="1997092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dirty="0">
                <a:hlinkClick r:id="rId3"/>
              </a:rPr>
              <a:t>Giô-suê 1:9</a:t>
            </a:r>
            <a:r>
              <a:rPr lang="vi-VN" sz="1200" dirty="0"/>
              <a:t> Ta há không có phán dặn ngươi sao? Hãy vững lòng bền chí, chớ run sợ, chớ kinh khủng; vì Giê-hô-va Đức Chúa Trời ngươi vẫn ở cùng ngươi trong mọi nơi ngươi đi</a:t>
            </a:r>
          </a:p>
          <a:p>
            <a:endParaRPr lang="vi-VN" sz="1200" dirty="0"/>
          </a:p>
          <a:p>
            <a:r>
              <a:rPr lang="vi-VN" sz="1200" dirty="0"/>
              <a:t>Phi-e-rơ đi trên mặt nước. Hãy thử bước đi trên mặt nước với Chúa? Xin dời núi chăng? Đâu là đức tin của bạn?</a:t>
            </a:r>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3</a:t>
            </a:fld>
            <a:endParaRPr lang="en-US"/>
          </a:p>
        </p:txBody>
      </p:sp>
    </p:spTree>
    <p:extLst>
      <p:ext uri="{BB962C8B-B14F-4D97-AF65-F5344CB8AC3E}">
        <p14:creationId xmlns:p14="http://schemas.microsoft.com/office/powerpoint/2010/main" val="154395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Tạo vật Chúa cho có giác quan sợ hãi, chạy trốn khi gặp nguy hiểm.</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Giô suê 1: </a:t>
            </a:r>
            <a:r>
              <a:rPr lang="vi-VN" sz="1200" b="0" i="0" u="none" strike="noStrike" kern="1200" dirty="0">
                <a:solidFill>
                  <a:schemeClr val="tx1"/>
                </a:solidFill>
                <a:effectLst/>
                <a:latin typeface="+mn-lt"/>
                <a:ea typeface="+mn-ea"/>
                <a:cs typeface="+mn-cs"/>
                <a:hlinkClick r:id="rId3" tooltip="Share Verse"/>
              </a:rPr>
              <a:t>6</a:t>
            </a:r>
            <a:r>
              <a:rPr lang="vi-VN" sz="1200" b="0" i="0" kern="1200" dirty="0">
                <a:solidFill>
                  <a:schemeClr val="tx1"/>
                </a:solidFill>
                <a:effectLst/>
                <a:latin typeface="+mn-lt"/>
                <a:ea typeface="+mn-ea"/>
                <a:cs typeface="+mn-cs"/>
              </a:rPr>
              <a:t> Hãy vững lòng bền chí, vì ngươi sẽ dẫn dân này đi nhận lấy xứ mà ta đã thề cùng tổ phụ ban cho chúng nó. </a:t>
            </a:r>
            <a:r>
              <a:rPr lang="vi-VN" sz="1200" b="0" i="0" u="none" strike="noStrike" kern="1200" dirty="0">
                <a:solidFill>
                  <a:schemeClr val="tx1"/>
                </a:solidFill>
                <a:effectLst/>
                <a:latin typeface="+mn-lt"/>
                <a:ea typeface="+mn-ea"/>
                <a:cs typeface="+mn-cs"/>
                <a:hlinkClick r:id="rId4" tooltip="Share Verse"/>
              </a:rPr>
              <a:t>7</a:t>
            </a:r>
            <a:r>
              <a:rPr lang="vi-VN" sz="1200" b="0" i="0" kern="1200" dirty="0">
                <a:solidFill>
                  <a:schemeClr val="tx1"/>
                </a:solidFill>
                <a:effectLst/>
                <a:latin typeface="+mn-lt"/>
                <a:ea typeface="+mn-ea"/>
                <a:cs typeface="+mn-cs"/>
              </a:rPr>
              <a:t> Chỉ hãy vững lòng bền chí, và cẩn thận làm theo hết thảy luật pháp mà Môi-se, tôi tớ ta, đã truyền cho ngươi; chớ xây qua bên hữu hoặc bên tả, để hễ ngươi đi đâu cũng đều được thạnh vượng. </a:t>
            </a:r>
            <a:r>
              <a:rPr lang="vi-VN" sz="1200" b="0" i="0" u="none" strike="noStrike" kern="1200" dirty="0">
                <a:solidFill>
                  <a:schemeClr val="tx1"/>
                </a:solidFill>
                <a:effectLst/>
                <a:latin typeface="+mn-lt"/>
                <a:ea typeface="+mn-ea"/>
                <a:cs typeface="+mn-cs"/>
                <a:hlinkClick r:id="rId5" tooltip="Share Verse"/>
              </a:rPr>
              <a:t>8</a:t>
            </a:r>
            <a:r>
              <a:rPr lang="vi-VN" sz="1200" b="0" i="0" kern="1200" dirty="0">
                <a:solidFill>
                  <a:schemeClr val="tx1"/>
                </a:solidFill>
                <a:effectLst/>
                <a:latin typeface="+mn-lt"/>
                <a:ea typeface="+mn-ea"/>
                <a:cs typeface="+mn-cs"/>
              </a:rPr>
              <a:t> Quyển sách luật pháp này chớ xa miệng ngươi, hãy suy gẫm ngày và đêm, hầu cho cẩn thận làm theo mọi điều đã chép ở trong; vì như vậy ngươi mới được may mắn trong con đường mình, và mới được phước. </a:t>
            </a:r>
            <a:r>
              <a:rPr lang="vi-VN" sz="1200" b="0" i="0" u="none" strike="noStrike" kern="1200" dirty="0">
                <a:solidFill>
                  <a:schemeClr val="tx1"/>
                </a:solidFill>
                <a:effectLst/>
                <a:latin typeface="+mn-lt"/>
                <a:ea typeface="+mn-ea"/>
                <a:cs typeface="+mn-cs"/>
                <a:hlinkClick r:id="rId6" tooltip="Share Verse"/>
              </a:rPr>
              <a:t>9</a:t>
            </a:r>
            <a:r>
              <a:rPr lang="vi-VN" sz="1200" b="0" i="0" kern="1200" dirty="0">
                <a:solidFill>
                  <a:schemeClr val="tx1"/>
                </a:solidFill>
                <a:effectLst/>
                <a:latin typeface="+mn-lt"/>
                <a:ea typeface="+mn-ea"/>
                <a:cs typeface="+mn-cs"/>
              </a:rPr>
              <a:t> Ta há không có phán dặn ngươi sao? Hãy vững lòng bền chí, chớ run sợ, chớ kinh khủng; vì Giê-hô-va Đức Chúa Trời ngươi vẫn ở cùng ngươi trong mọi nơi ngươi đi. </a:t>
            </a:r>
          </a:p>
          <a:p>
            <a:endParaRPr lang="vi-VN" sz="1200" b="0" i="0" kern="1200" dirty="0">
              <a:solidFill>
                <a:schemeClr val="tx1"/>
              </a:solidFill>
              <a:effectLst/>
              <a:latin typeface="+mn-lt"/>
              <a:ea typeface="+mn-ea"/>
              <a:cs typeface="+mn-cs"/>
            </a:endParaRPr>
          </a:p>
          <a:p>
            <a:endParaRPr lang="vi-VN"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2E3D909-283F-754D-B970-7E8B998ED023}" type="slidenum">
              <a:rPr lang="en-US" smtClean="0"/>
              <a:t>4</a:t>
            </a:fld>
            <a:endParaRPr lang="en-US"/>
          </a:p>
        </p:txBody>
      </p:sp>
    </p:spTree>
    <p:extLst>
      <p:ext uri="{BB962C8B-B14F-4D97-AF65-F5344CB8AC3E}">
        <p14:creationId xmlns:p14="http://schemas.microsoft.com/office/powerpoint/2010/main" val="3124402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Không</a:t>
            </a:r>
            <a:r>
              <a:rPr lang="en-US" dirty="0"/>
              <a:t> </a:t>
            </a:r>
            <a:r>
              <a:rPr lang="en-US" dirty="0" err="1"/>
              <a:t>khom</a:t>
            </a:r>
            <a:r>
              <a:rPr lang="en-US" dirty="0"/>
              <a:t> </a:t>
            </a:r>
            <a:r>
              <a:rPr lang="en-US" dirty="0" err="1"/>
              <a:t>lưng</a:t>
            </a:r>
            <a:r>
              <a:rPr lang="en-US" dirty="0"/>
              <a:t> </a:t>
            </a:r>
            <a:r>
              <a:rPr lang="en-US" dirty="0" err="1"/>
              <a:t>trước</a:t>
            </a:r>
            <a:r>
              <a:rPr lang="en-US" dirty="0"/>
              <a:t> </a:t>
            </a:r>
            <a:r>
              <a:rPr lang="en-US" dirty="0" err="1"/>
              <a:t>kẻ</a:t>
            </a:r>
            <a:r>
              <a:rPr lang="en-US" dirty="0"/>
              <a:t> </a:t>
            </a:r>
            <a:r>
              <a:rPr lang="en-US" dirty="0" err="1"/>
              <a:t>có</a:t>
            </a:r>
            <a:r>
              <a:rPr lang="en-US" dirty="0"/>
              <a:t> </a:t>
            </a:r>
            <a:r>
              <a:rPr lang="en-US" dirty="0" err="1"/>
              <a:t>chức</a:t>
            </a:r>
            <a:r>
              <a:rPr lang="en-US" dirty="0"/>
              <a:t>,</a:t>
            </a:r>
          </a:p>
          <a:p>
            <a:r>
              <a:rPr lang="en-US" dirty="0" err="1"/>
              <a:t>Không</a:t>
            </a:r>
            <a:r>
              <a:rPr lang="en-US" dirty="0"/>
              <a:t> </a:t>
            </a:r>
            <a:r>
              <a:rPr lang="en-US" dirty="0" err="1"/>
              <a:t>quỳ</a:t>
            </a:r>
            <a:r>
              <a:rPr lang="en-US" dirty="0"/>
              <a:t> </a:t>
            </a:r>
            <a:r>
              <a:rPr lang="en-US" dirty="0" err="1"/>
              <a:t>gối</a:t>
            </a:r>
            <a:r>
              <a:rPr lang="en-US" dirty="0"/>
              <a:t> </a:t>
            </a:r>
            <a:r>
              <a:rPr lang="en-US" dirty="0" err="1"/>
              <a:t>trước</a:t>
            </a:r>
            <a:r>
              <a:rPr lang="en-US" dirty="0"/>
              <a:t> </a:t>
            </a:r>
            <a:r>
              <a:rPr lang="en-US" dirty="0" err="1"/>
              <a:t>kẻ</a:t>
            </a:r>
            <a:r>
              <a:rPr lang="en-US" dirty="0"/>
              <a:t> </a:t>
            </a:r>
            <a:r>
              <a:rPr lang="en-US" dirty="0" err="1"/>
              <a:t>có</a:t>
            </a:r>
            <a:r>
              <a:rPr lang="en-US" dirty="0"/>
              <a:t> </a:t>
            </a:r>
            <a:r>
              <a:rPr lang="en-US" dirty="0" err="1"/>
              <a:t>quyền</a:t>
            </a:r>
            <a:r>
              <a:rPr lang="en-US" dirty="0"/>
              <a:t>,</a:t>
            </a:r>
          </a:p>
          <a:p>
            <a:r>
              <a:rPr lang="en-US" dirty="0" err="1"/>
              <a:t>Không</a:t>
            </a:r>
            <a:r>
              <a:rPr lang="en-US" dirty="0"/>
              <a:t> </a:t>
            </a:r>
            <a:r>
              <a:rPr lang="en-US" dirty="0" err="1"/>
              <a:t>xua</a:t>
            </a:r>
            <a:r>
              <a:rPr lang="en-US" dirty="0"/>
              <a:t> </a:t>
            </a:r>
            <a:r>
              <a:rPr lang="en-US" dirty="0" err="1"/>
              <a:t>ninh</a:t>
            </a:r>
            <a:r>
              <a:rPr lang="en-US" dirty="0"/>
              <a:t> </a:t>
            </a:r>
            <a:r>
              <a:rPr lang="en-US" dirty="0" err="1"/>
              <a:t>kẻ</a:t>
            </a:r>
            <a:r>
              <a:rPr lang="en-US" dirty="0"/>
              <a:t> </a:t>
            </a:r>
            <a:r>
              <a:rPr lang="en-US" dirty="0" err="1"/>
              <a:t>có</a:t>
            </a:r>
            <a:r>
              <a:rPr lang="en-US" dirty="0"/>
              <a:t> </a:t>
            </a:r>
            <a:r>
              <a:rPr lang="en-US" dirty="0" err="1"/>
              <a:t>lắm</a:t>
            </a:r>
            <a:r>
              <a:rPr lang="en-US" dirty="0"/>
              <a:t> </a:t>
            </a:r>
            <a:r>
              <a:rPr lang="en-US" dirty="0" err="1"/>
              <a:t>tiền</a:t>
            </a:r>
            <a:endParaRPr lang="en-US" dirty="0"/>
          </a:p>
          <a:p>
            <a:r>
              <a:rPr lang="en-US" dirty="0" err="1"/>
              <a:t>Không</a:t>
            </a:r>
            <a:r>
              <a:rPr lang="en-US" dirty="0"/>
              <a:t> </a:t>
            </a:r>
            <a:r>
              <a:rPr lang="en-US" dirty="0" err="1"/>
              <a:t>ăn</a:t>
            </a:r>
            <a:r>
              <a:rPr lang="en-US" dirty="0"/>
              <a:t> </a:t>
            </a:r>
            <a:r>
              <a:rPr lang="en-US" dirty="0" err="1"/>
              <a:t>theo</a:t>
            </a:r>
            <a:r>
              <a:rPr lang="en-US" dirty="0"/>
              <a:t> </a:t>
            </a:r>
            <a:r>
              <a:rPr lang="en-US" dirty="0" err="1"/>
              <a:t>người</a:t>
            </a:r>
            <a:r>
              <a:rPr lang="en-US" dirty="0"/>
              <a:t> </a:t>
            </a:r>
            <a:r>
              <a:rPr lang="en-US" dirty="0" err="1"/>
              <a:t>nhiều</a:t>
            </a:r>
            <a:r>
              <a:rPr lang="en-US" dirty="0"/>
              <a:t> </a:t>
            </a:r>
            <a:r>
              <a:rPr lang="en-US" dirty="0" err="1"/>
              <a:t>danh</a:t>
            </a:r>
            <a:r>
              <a:rPr lang="en-US" dirty="0"/>
              <a:t> </a:t>
            </a:r>
            <a:r>
              <a:rPr lang="en-US" dirty="0" err="1"/>
              <a:t>tiếng</a:t>
            </a:r>
            <a:endParaRPr lang="en-US" dirty="0"/>
          </a:p>
          <a:p>
            <a:r>
              <a:rPr lang="en-US" dirty="0" err="1"/>
              <a:t>Không</a:t>
            </a:r>
            <a:r>
              <a:rPr lang="en-US" dirty="0"/>
              <a:t> </a:t>
            </a:r>
            <a:r>
              <a:rPr lang="en-US" dirty="0" err="1"/>
              <a:t>hèn</a:t>
            </a:r>
            <a:r>
              <a:rPr lang="en-US" dirty="0"/>
              <a:t> </a:t>
            </a:r>
            <a:r>
              <a:rPr lang="en-US" dirty="0" err="1"/>
              <a:t>yếu</a:t>
            </a:r>
            <a:r>
              <a:rPr lang="en-US" dirty="0"/>
              <a:t> </a:t>
            </a:r>
            <a:r>
              <a:rPr lang="en-US" dirty="0" err="1"/>
              <a:t>trước</a:t>
            </a:r>
            <a:r>
              <a:rPr lang="en-US" dirty="0"/>
              <a:t> </a:t>
            </a:r>
            <a:r>
              <a:rPr lang="en-US" dirty="0" err="1"/>
              <a:t>kẻ</a:t>
            </a:r>
            <a:r>
              <a:rPr lang="en-US" dirty="0"/>
              <a:t> hung </a:t>
            </a:r>
            <a:r>
              <a:rPr lang="en-US" dirty="0" err="1"/>
              <a:t>tàn</a:t>
            </a:r>
            <a:r>
              <a:rPr lang="en-US" dirty="0"/>
              <a:t>.</a:t>
            </a:r>
          </a:p>
        </p:txBody>
      </p:sp>
      <p:sp>
        <p:nvSpPr>
          <p:cNvPr id="4" name="Slide Number Placeholder 3"/>
          <p:cNvSpPr>
            <a:spLocks noGrp="1"/>
          </p:cNvSpPr>
          <p:nvPr>
            <p:ph type="sldNum" sz="quarter" idx="5"/>
          </p:nvPr>
        </p:nvSpPr>
        <p:spPr/>
        <p:txBody>
          <a:bodyPr/>
          <a:lstStyle/>
          <a:p>
            <a:fld id="{22E3D909-283F-754D-B970-7E8B998ED023}" type="slidenum">
              <a:rPr lang="en-US" smtClean="0"/>
              <a:t>5</a:t>
            </a:fld>
            <a:endParaRPr lang="en-US"/>
          </a:p>
        </p:txBody>
      </p:sp>
    </p:spTree>
    <p:extLst>
      <p:ext uri="{BB962C8B-B14F-4D97-AF65-F5344CB8AC3E}">
        <p14:creationId xmlns:p14="http://schemas.microsoft.com/office/powerpoint/2010/main" val="818310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Hình</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ảnh</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của</a:t>
            </a:r>
            <a:r>
              <a:rPr lang="en-US" sz="1200" kern="1200" dirty="0">
                <a:solidFill>
                  <a:schemeClr val="tx1"/>
                </a:solidFill>
                <a:effectLst/>
                <a:latin typeface="+mn-lt"/>
                <a:ea typeface="+mn-ea"/>
                <a:cs typeface="+mn-cs"/>
              </a:rPr>
              <a:t> 3 </a:t>
            </a:r>
            <a:r>
              <a:rPr lang="en-US" sz="1200" kern="1200" dirty="0" err="1">
                <a:solidFill>
                  <a:schemeClr val="tx1"/>
                </a:solidFill>
                <a:effectLst/>
                <a:latin typeface="+mn-lt"/>
                <a:ea typeface="+mn-ea"/>
                <a:cs typeface="+mn-cs"/>
              </a:rPr>
              <a:t>bạn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Hê</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bơ</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rơ</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trong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Đa-ni-ên</a:t>
            </a:r>
            <a:r>
              <a:rPr lang="en-US" sz="1200" kern="1200" dirty="0">
                <a:solidFill>
                  <a:schemeClr val="tx1"/>
                </a:solidFill>
                <a:effectLst/>
                <a:latin typeface="+mn-lt"/>
                <a:ea typeface="+mn-ea"/>
                <a:cs typeface="+mn-cs"/>
              </a:rPr>
              <a:t> 3:</a:t>
            </a:r>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hlinkClick r:id="rId3" tooltip="Share Verse"/>
              </a:rPr>
              <a:t>17</a:t>
            </a:r>
            <a:r>
              <a:rPr lang="vi-VN" sz="1200" b="0" i="0" kern="1200" dirty="0">
                <a:solidFill>
                  <a:schemeClr val="tx1"/>
                </a:solidFill>
                <a:effectLst/>
                <a:latin typeface="+mn-lt"/>
                <a:ea typeface="+mn-ea"/>
                <a:cs typeface="+mn-cs"/>
              </a:rPr>
              <a:t> Nầy, hỡi vua! Đức Chúa Trời mà chúng tôi hầu việc, có thể cứu chúng tôi thoát khỏi lò lửa hực, và chắc cứu chúng tôi khỏi tay vua. </a:t>
            </a:r>
            <a:r>
              <a:rPr lang="vi-VN" sz="1200" b="0" i="0" u="none" strike="noStrike" kern="1200" dirty="0">
                <a:solidFill>
                  <a:schemeClr val="tx1"/>
                </a:solidFill>
                <a:effectLst/>
                <a:latin typeface="+mn-lt"/>
                <a:ea typeface="+mn-ea"/>
                <a:cs typeface="+mn-cs"/>
                <a:hlinkClick r:id="rId4" tooltip="Share Verse"/>
              </a:rPr>
              <a:t>18</a:t>
            </a:r>
            <a:r>
              <a:rPr lang="vi-VN" sz="1200" b="0" i="0" kern="1200" dirty="0">
                <a:solidFill>
                  <a:schemeClr val="tx1"/>
                </a:solidFill>
                <a:effectLst/>
                <a:latin typeface="+mn-lt"/>
                <a:ea typeface="+mn-ea"/>
                <a:cs typeface="+mn-cs"/>
              </a:rPr>
              <a:t> Dầu chẳng vậy, hỡi vua, xin biết rằng chúng tôi không hầu việc các thần của vua, và không thờ phượng pho tượng vàng mà vua đã dựng.</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6</a:t>
            </a:fld>
            <a:endParaRPr lang="en-US"/>
          </a:p>
        </p:txBody>
      </p:sp>
    </p:spTree>
    <p:extLst>
      <p:ext uri="{BB962C8B-B14F-4D97-AF65-F5344CB8AC3E}">
        <p14:creationId xmlns:p14="http://schemas.microsoft.com/office/powerpoint/2010/main" val="1764907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Câu</a:t>
            </a:r>
            <a:r>
              <a:rPr lang="en-US" dirty="0"/>
              <a:t> </a:t>
            </a:r>
            <a:r>
              <a:rPr lang="en-US" dirty="0" err="1"/>
              <a:t>chuyện</a:t>
            </a:r>
            <a:r>
              <a:rPr lang="en-US" dirty="0"/>
              <a:t> </a:t>
            </a:r>
            <a:r>
              <a:rPr lang="en-US" dirty="0" err="1"/>
              <a:t>Giô-suê</a:t>
            </a:r>
            <a:r>
              <a:rPr lang="en-US" dirty="0"/>
              <a:t> </a:t>
            </a:r>
            <a:r>
              <a:rPr lang="en-US" dirty="0" err="1"/>
              <a:t>trước</a:t>
            </a:r>
            <a:r>
              <a:rPr lang="en-US" dirty="0"/>
              <a:t> </a:t>
            </a:r>
            <a:r>
              <a:rPr lang="en-US" dirty="0" err="1"/>
              <a:t>khi</a:t>
            </a:r>
            <a:r>
              <a:rPr lang="en-US" dirty="0"/>
              <a:t> </a:t>
            </a:r>
            <a:r>
              <a:rPr lang="en-US" dirty="0" err="1"/>
              <a:t>bước</a:t>
            </a:r>
            <a:r>
              <a:rPr lang="en-US" dirty="0"/>
              <a:t> </a:t>
            </a:r>
            <a:r>
              <a:rPr lang="en-US" dirty="0" err="1"/>
              <a:t>vào</a:t>
            </a:r>
            <a:r>
              <a:rPr lang="en-US" dirty="0"/>
              <a:t> Ca Na an</a:t>
            </a:r>
          </a:p>
        </p:txBody>
      </p:sp>
      <p:sp>
        <p:nvSpPr>
          <p:cNvPr id="4" name="Slide Number Placeholder 3"/>
          <p:cNvSpPr>
            <a:spLocks noGrp="1"/>
          </p:cNvSpPr>
          <p:nvPr>
            <p:ph type="sldNum" sz="quarter" idx="5"/>
          </p:nvPr>
        </p:nvSpPr>
        <p:spPr/>
        <p:txBody>
          <a:bodyPr/>
          <a:lstStyle/>
          <a:p>
            <a:fld id="{22E3D909-283F-754D-B970-7E8B998ED023}" type="slidenum">
              <a:rPr lang="en-US" smtClean="0"/>
              <a:t>7</a:t>
            </a:fld>
            <a:endParaRPr lang="en-US"/>
          </a:p>
        </p:txBody>
      </p:sp>
    </p:spTree>
    <p:extLst>
      <p:ext uri="{BB962C8B-B14F-4D97-AF65-F5344CB8AC3E}">
        <p14:creationId xmlns:p14="http://schemas.microsoft.com/office/powerpoint/2010/main" val="269390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8</a:t>
            </a:fld>
            <a:endParaRPr lang="en-US"/>
          </a:p>
        </p:txBody>
      </p:sp>
    </p:spTree>
    <p:extLst>
      <p:ext uri="{BB962C8B-B14F-4D97-AF65-F5344CB8AC3E}">
        <p14:creationId xmlns:p14="http://schemas.microsoft.com/office/powerpoint/2010/main" val="2538413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Nặng</a:t>
            </a:r>
            <a:r>
              <a:rPr lang="en-US" dirty="0"/>
              <a:t> </a:t>
            </a:r>
            <a:r>
              <a:rPr lang="en-US" dirty="0" err="1"/>
              <a:t>về</a:t>
            </a:r>
            <a:r>
              <a:rPr lang="en-US" dirty="0"/>
              <a:t> </a:t>
            </a:r>
            <a:r>
              <a:rPr lang="en-US" dirty="0" err="1"/>
              <a:t>ý</a:t>
            </a:r>
            <a:r>
              <a:rPr lang="en-US" dirty="0"/>
              <a:t> </a:t>
            </a:r>
            <a:r>
              <a:rPr lang="en-US" dirty="0" err="1"/>
              <a:t>chí</a:t>
            </a:r>
            <a:endParaRPr lang="en-US" dirty="0"/>
          </a:p>
        </p:txBody>
      </p:sp>
      <p:sp>
        <p:nvSpPr>
          <p:cNvPr id="4" name="Slide Number Placeholder 3"/>
          <p:cNvSpPr>
            <a:spLocks noGrp="1"/>
          </p:cNvSpPr>
          <p:nvPr>
            <p:ph type="sldNum" sz="quarter" idx="5"/>
          </p:nvPr>
        </p:nvSpPr>
        <p:spPr/>
        <p:txBody>
          <a:bodyPr/>
          <a:lstStyle/>
          <a:p>
            <a:fld id="{22E3D909-283F-754D-B970-7E8B998ED023}" type="slidenum">
              <a:rPr lang="en-US" smtClean="0"/>
              <a:t>9</a:t>
            </a:fld>
            <a:endParaRPr lang="en-US"/>
          </a:p>
        </p:txBody>
      </p:sp>
    </p:spTree>
    <p:extLst>
      <p:ext uri="{BB962C8B-B14F-4D97-AF65-F5344CB8AC3E}">
        <p14:creationId xmlns:p14="http://schemas.microsoft.com/office/powerpoint/2010/main" val="3706489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1/13/22</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713590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1/13/22</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736044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1/13/22</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478274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1/13/22</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677452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1/13/22</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242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1/13/22</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308651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1/13/22</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516832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1/13/22</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22055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1/13/22</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554200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1/13/22</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96342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1/13/22</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06249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1/13/22</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31414436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9" r:id="rId6"/>
    <p:sldLayoutId id="2147483704" r:id="rId7"/>
    <p:sldLayoutId id="2147483705" r:id="rId8"/>
    <p:sldLayoutId id="2147483706" r:id="rId9"/>
    <p:sldLayoutId id="2147483708" r:id="rId10"/>
    <p:sldLayoutId id="2147483707"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ietchristian.com/kinhthanh/tim.asp?btt/5/1: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ietchristian.com/kinhthanh/forward.asp?btt/19/24:16"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7.svg"/></Relationships>
</file>

<file path=ppt/slides/_rels/slide18.xml.rels><?xml version="1.0" encoding="UTF-8" standalone="yes"?>
<Relationships xmlns="http://schemas.openxmlformats.org/package/2006/relationships"><Relationship Id="rId3" Type="http://schemas.openxmlformats.org/officeDocument/2006/relationships/hyperlink" Target="https://vietchristian.com/kinhthanh/forward.asp?btt/59/3:14"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vietchristian.com/kinhthanh/forward.asp?btt/59/3:15"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B6DD8D-B2E4-734C-AC06-83AA943E6B26}"/>
              </a:ext>
            </a:extLst>
          </p:cNvPr>
          <p:cNvSpPr>
            <a:spLocks noGrp="1"/>
          </p:cNvSpPr>
          <p:nvPr>
            <p:ph type="ctrTitle"/>
          </p:nvPr>
        </p:nvSpPr>
        <p:spPr>
          <a:xfrm>
            <a:off x="2197100" y="1079500"/>
            <a:ext cx="7797799" cy="2138400"/>
          </a:xfrm>
        </p:spPr>
        <p:txBody>
          <a:bodyPr>
            <a:normAutofit/>
          </a:bodyPr>
          <a:lstStyle/>
          <a:p>
            <a:r>
              <a:rPr lang="en-US" dirty="0" err="1"/>
              <a:t>Sự</a:t>
            </a:r>
            <a:r>
              <a:rPr lang="en-US" dirty="0"/>
              <a:t> </a:t>
            </a:r>
            <a:r>
              <a:rPr lang="en-US" dirty="0" err="1"/>
              <a:t>Dũng</a:t>
            </a:r>
            <a:r>
              <a:rPr lang="en-US" dirty="0"/>
              <a:t> </a:t>
            </a:r>
            <a:r>
              <a:rPr lang="en-US" dirty="0" err="1"/>
              <a:t>Cảm</a:t>
            </a:r>
            <a:endParaRPr lang="en-US" dirty="0"/>
          </a:p>
        </p:txBody>
      </p:sp>
      <p:sp>
        <p:nvSpPr>
          <p:cNvPr id="3" name="Subtitle 2">
            <a:extLst>
              <a:ext uri="{FF2B5EF4-FFF2-40B4-BE49-F238E27FC236}">
                <a16:creationId xmlns:a16="http://schemas.microsoft.com/office/drawing/2014/main" id="{1873FFCC-F309-1941-BAC8-0BE8A5D3D40B}"/>
              </a:ext>
            </a:extLst>
          </p:cNvPr>
          <p:cNvSpPr>
            <a:spLocks noGrp="1"/>
          </p:cNvSpPr>
          <p:nvPr>
            <p:ph type="subTitle" idx="1"/>
          </p:nvPr>
        </p:nvSpPr>
        <p:spPr>
          <a:xfrm>
            <a:off x="3308350" y="4113213"/>
            <a:ext cx="5575300" cy="1655762"/>
          </a:xfrm>
        </p:spPr>
        <p:txBody>
          <a:bodyPr>
            <a:normAutofit/>
          </a:bodyPr>
          <a:lstStyle/>
          <a:p>
            <a:pPr>
              <a:lnSpc>
                <a:spcPct val="115000"/>
              </a:lnSpc>
            </a:pPr>
            <a:r>
              <a:rPr lang="vi-VN" sz="2000"/>
              <a:t> </a:t>
            </a:r>
            <a:r>
              <a:rPr lang="vi-VN" sz="2000">
                <a:hlinkClick r:id="rId3"/>
              </a:rPr>
              <a:t>Giô-suê 1:9</a:t>
            </a:r>
            <a:r>
              <a:rPr lang="vi-VN" sz="2000"/>
              <a:t> Ta há không có phán dặn ngươi sao? Hãy vững lòng bền chí, chớ run sợ, chớ kinh khủng; vì Giê-hô-va Đức Chúa Trời ngươi vẫn ở cùng ngươi trong mọi nơi ngươi đi</a:t>
            </a:r>
            <a:endParaRPr lang="en-US" sz="2000"/>
          </a:p>
        </p:txBody>
      </p:sp>
      <p:cxnSp>
        <p:nvCxnSpPr>
          <p:cNvPr id="27" name="Straight Connector 26">
            <a:extLst>
              <a:ext uri="{FF2B5EF4-FFF2-40B4-BE49-F238E27FC236}">
                <a16:creationId xmlns:a16="http://schemas.microsoft.com/office/drawing/2014/main" id="{1A041F13-4B5A-407B-A9F0-E8673F6F99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A854FEA6-8A3E-4369-A14B-CCD3C670E7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075225" y="3848369"/>
            <a:ext cx="2208479" cy="2190778"/>
            <a:chOff x="9075225" y="3848369"/>
            <a:chExt cx="2208479" cy="2190778"/>
          </a:xfrm>
        </p:grpSpPr>
        <p:sp>
          <p:nvSpPr>
            <p:cNvPr id="30" name="Freeform: Shape 29">
              <a:extLst>
                <a:ext uri="{FF2B5EF4-FFF2-40B4-BE49-F238E27FC236}">
                  <a16:creationId xmlns:a16="http://schemas.microsoft.com/office/drawing/2014/main" id="{C7D9FB72-A53B-44BE-A45C-0D07A2D07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9181715" y="4250840"/>
              <a:ext cx="1781491" cy="1795124"/>
            </a:xfrm>
            <a:custGeom>
              <a:avLst/>
              <a:gdLst>
                <a:gd name="connsiteX0" fmla="*/ 440819 w 1781491"/>
                <a:gd name="connsiteY0" fmla="*/ 60 h 1795124"/>
                <a:gd name="connsiteX1" fmla="*/ 845918 w 1781491"/>
                <a:gd name="connsiteY1" fmla="*/ 261597 h 1795124"/>
                <a:gd name="connsiteX2" fmla="*/ 890746 w 1781491"/>
                <a:gd name="connsiteY2" fmla="*/ 356027 h 1795124"/>
                <a:gd name="connsiteX3" fmla="*/ 935573 w 1781491"/>
                <a:gd name="connsiteY3" fmla="*/ 261597 h 1795124"/>
                <a:gd name="connsiteX4" fmla="*/ 1401615 w 1781491"/>
                <a:gd name="connsiteY4" fmla="*/ 3723 h 1795124"/>
                <a:gd name="connsiteX5" fmla="*/ 1018409 w 1781491"/>
                <a:gd name="connsiteY5" fmla="*/ 1694836 h 1795124"/>
                <a:gd name="connsiteX6" fmla="*/ 892992 w 1781491"/>
                <a:gd name="connsiteY6" fmla="*/ 1791656 h 1795124"/>
                <a:gd name="connsiteX7" fmla="*/ 892992 w 1781491"/>
                <a:gd name="connsiteY7" fmla="*/ 1795124 h 1795124"/>
                <a:gd name="connsiteX8" fmla="*/ 890746 w 1781491"/>
                <a:gd name="connsiteY8" fmla="*/ 1793390 h 1795124"/>
                <a:gd name="connsiteX9" fmla="*/ 888499 w 1781491"/>
                <a:gd name="connsiteY9" fmla="*/ 1795124 h 1795124"/>
                <a:gd name="connsiteX10" fmla="*/ 888499 w 1781491"/>
                <a:gd name="connsiteY10" fmla="*/ 1791656 h 1795124"/>
                <a:gd name="connsiteX11" fmla="*/ 763082 w 1781491"/>
                <a:gd name="connsiteY11" fmla="*/ 1694836 h 1795124"/>
                <a:gd name="connsiteX12" fmla="*/ 379876 w 1781491"/>
                <a:gd name="connsiteY12" fmla="*/ 3723 h 1795124"/>
                <a:gd name="connsiteX13" fmla="*/ 440819 w 1781491"/>
                <a:gd name="connsiteY13" fmla="*/ 60 h 1795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81491" h="1795124">
                  <a:moveTo>
                    <a:pt x="440819" y="60"/>
                  </a:moveTo>
                  <a:cubicBezTo>
                    <a:pt x="584367" y="2559"/>
                    <a:pt x="735105" y="83294"/>
                    <a:pt x="845918" y="261597"/>
                  </a:cubicBezTo>
                  <a:lnTo>
                    <a:pt x="890746" y="356027"/>
                  </a:lnTo>
                  <a:lnTo>
                    <a:pt x="935573" y="261597"/>
                  </a:lnTo>
                  <a:cubicBezTo>
                    <a:pt x="1062217" y="57822"/>
                    <a:pt x="1241007" y="-18517"/>
                    <a:pt x="1401615" y="3723"/>
                  </a:cubicBezTo>
                  <a:cubicBezTo>
                    <a:pt x="1823210" y="62105"/>
                    <a:pt x="2119509" y="799772"/>
                    <a:pt x="1018409" y="1694836"/>
                  </a:cubicBezTo>
                  <a:lnTo>
                    <a:pt x="892992" y="1791656"/>
                  </a:lnTo>
                  <a:lnTo>
                    <a:pt x="892992" y="1795124"/>
                  </a:lnTo>
                  <a:lnTo>
                    <a:pt x="890746" y="1793390"/>
                  </a:lnTo>
                  <a:lnTo>
                    <a:pt x="888499" y="1795124"/>
                  </a:lnTo>
                  <a:lnTo>
                    <a:pt x="888499" y="1791656"/>
                  </a:lnTo>
                  <a:lnTo>
                    <a:pt x="763082" y="1694836"/>
                  </a:lnTo>
                  <a:cubicBezTo>
                    <a:pt x="-338018" y="799772"/>
                    <a:pt x="-41719" y="62105"/>
                    <a:pt x="379876" y="3723"/>
                  </a:cubicBezTo>
                  <a:cubicBezTo>
                    <a:pt x="399952" y="943"/>
                    <a:pt x="420312" y="-297"/>
                    <a:pt x="440819" y="60"/>
                  </a:cubicBez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nvGrpSpPr>
            <p:cNvPr id="31" name="Group 30">
              <a:extLst>
                <a:ext uri="{FF2B5EF4-FFF2-40B4-BE49-F238E27FC236}">
                  <a16:creationId xmlns:a16="http://schemas.microsoft.com/office/drawing/2014/main" id="{E9B63E11-C319-46C5-BB71-D23C6D45544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9075225" y="3848369"/>
              <a:ext cx="2208479" cy="2156829"/>
              <a:chOff x="-4336775" y="174977"/>
              <a:chExt cx="2208479" cy="2156829"/>
            </a:xfrm>
          </p:grpSpPr>
          <p:cxnSp>
            <p:nvCxnSpPr>
              <p:cNvPr id="32" name="Straight Connector 31">
                <a:extLst>
                  <a:ext uri="{FF2B5EF4-FFF2-40B4-BE49-F238E27FC236}">
                    <a16:creationId xmlns:a16="http://schemas.microsoft.com/office/drawing/2014/main" id="{C1AAB037-9A56-4241-929A-56490D6AB4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2700000">
                <a:off x="-3232535" y="108488"/>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Freeform: Shape 32">
                <a:extLst>
                  <a:ext uri="{FF2B5EF4-FFF2-40B4-BE49-F238E27FC236}">
                    <a16:creationId xmlns:a16="http://schemas.microsoft.com/office/drawing/2014/main" id="{D8B2FEF6-1AB3-4B90-B1A4-CCB8064922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H="1">
                <a:off x="-3981264" y="168944"/>
                <a:ext cx="1787674" cy="1799740"/>
              </a:xfrm>
              <a:custGeom>
                <a:avLst/>
                <a:gdLst>
                  <a:gd name="connsiteX0" fmla="*/ 894683 w 1787674"/>
                  <a:gd name="connsiteY0" fmla="*/ 1795124 h 1799740"/>
                  <a:gd name="connsiteX1" fmla="*/ 1024593 w 1787674"/>
                  <a:gd name="connsiteY1" fmla="*/ 1694836 h 1799740"/>
                  <a:gd name="connsiteX2" fmla="*/ 1407798 w 1787674"/>
                  <a:gd name="connsiteY2" fmla="*/ 3723 h 1799740"/>
                  <a:gd name="connsiteX3" fmla="*/ 941757 w 1787674"/>
                  <a:gd name="connsiteY3" fmla="*/ 261597 h 1799740"/>
                  <a:gd name="connsiteX4" fmla="*/ 894683 w 1787674"/>
                  <a:gd name="connsiteY4" fmla="*/ 360759 h 1799740"/>
                  <a:gd name="connsiteX5" fmla="*/ 572691 w 1787674"/>
                  <a:gd name="connsiteY5" fmla="*/ 1533599 h 1799740"/>
                  <a:gd name="connsiteX6" fmla="*/ 763082 w 1787674"/>
                  <a:gd name="connsiteY6" fmla="*/ 1699452 h 1799740"/>
                  <a:gd name="connsiteX7" fmla="*/ 892992 w 1787674"/>
                  <a:gd name="connsiteY7" fmla="*/ 1799740 h 1799740"/>
                  <a:gd name="connsiteX8" fmla="*/ 892992 w 1787674"/>
                  <a:gd name="connsiteY8" fmla="*/ 365375 h 1799740"/>
                  <a:gd name="connsiteX9" fmla="*/ 845918 w 1787674"/>
                  <a:gd name="connsiteY9" fmla="*/ 266213 h 1799740"/>
                  <a:gd name="connsiteX10" fmla="*/ 379876 w 1787674"/>
                  <a:gd name="connsiteY10" fmla="*/ 8339 h 1799740"/>
                  <a:gd name="connsiteX11" fmla="*/ 572691 w 1787674"/>
                  <a:gd name="connsiteY11" fmla="*/ 1533599 h 1799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7674" h="1799740">
                    <a:moveTo>
                      <a:pt x="894683" y="1795124"/>
                    </a:moveTo>
                    <a:lnTo>
                      <a:pt x="1024593" y="1694836"/>
                    </a:lnTo>
                    <a:cubicBezTo>
                      <a:pt x="2125692" y="799772"/>
                      <a:pt x="1829394" y="62105"/>
                      <a:pt x="1407798" y="3723"/>
                    </a:cubicBezTo>
                    <a:cubicBezTo>
                      <a:pt x="1247191" y="-18517"/>
                      <a:pt x="1068401" y="57822"/>
                      <a:pt x="941757" y="261597"/>
                    </a:cubicBezTo>
                    <a:lnTo>
                      <a:pt x="894683" y="360759"/>
                    </a:lnTo>
                    <a:close/>
                    <a:moveTo>
                      <a:pt x="572691" y="1533599"/>
                    </a:moveTo>
                    <a:cubicBezTo>
                      <a:pt x="630903" y="1588184"/>
                      <a:pt x="694263" y="1643510"/>
                      <a:pt x="763082" y="1699452"/>
                    </a:cubicBezTo>
                    <a:lnTo>
                      <a:pt x="892992" y="1799740"/>
                    </a:lnTo>
                    <a:lnTo>
                      <a:pt x="892992" y="365375"/>
                    </a:lnTo>
                    <a:lnTo>
                      <a:pt x="845918" y="266213"/>
                    </a:lnTo>
                    <a:cubicBezTo>
                      <a:pt x="719274" y="62438"/>
                      <a:pt x="540484" y="-13901"/>
                      <a:pt x="379876" y="8339"/>
                    </a:cubicBezTo>
                    <a:cubicBezTo>
                      <a:pt x="-15370" y="63072"/>
                      <a:pt x="-300491" y="714833"/>
                      <a:pt x="572691" y="1533599"/>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4" name="Straight Connector 33">
                <a:extLst>
                  <a:ext uri="{FF2B5EF4-FFF2-40B4-BE49-F238E27FC236}">
                    <a16:creationId xmlns:a16="http://schemas.microsoft.com/office/drawing/2014/main" id="{B4A81C7D-6B27-4EEB-9CAB-B16485F956F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2700000">
                <a:off x="-3238977" y="472290"/>
                <a:ext cx="437512" cy="4375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276CEE8-F6E6-46FD-B2E3-BF4419CAD01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2700000">
                <a:off x="-3794895" y="602621"/>
                <a:ext cx="686815" cy="6868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AC07FC5-F1E4-42A8-84FA-0682FB134D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2700000" flipH="1">
                <a:off x="-4345031" y="1437969"/>
                <a:ext cx="17876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4DFF43C-0B85-44C7-8B92-04B7079302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2700000" flipH="1">
                <a:off x="-2927707" y="783560"/>
                <a:ext cx="437512" cy="4375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11DAF18-D688-4040-95F6-45C5E65563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2700000" flipH="1">
                <a:off x="-3307342" y="1090175"/>
                <a:ext cx="686815" cy="6868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610605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0D6822-987F-8E49-8B65-9B5E43364D1E}"/>
              </a:ext>
            </a:extLst>
          </p:cNvPr>
          <p:cNvSpPr>
            <a:spLocks noGrp="1"/>
          </p:cNvSpPr>
          <p:nvPr>
            <p:ph idx="1"/>
          </p:nvPr>
        </p:nvSpPr>
        <p:spPr>
          <a:xfrm>
            <a:off x="5421085" y="448835"/>
            <a:ext cx="6295994" cy="6132718"/>
          </a:xfrm>
        </p:spPr>
        <p:txBody>
          <a:bodyPr>
            <a:normAutofit/>
          </a:bodyPr>
          <a:lstStyle/>
          <a:p>
            <a:pPr marL="0" indent="0" algn="ctr">
              <a:buNone/>
            </a:pPr>
            <a:r>
              <a:rPr lang="vi-VN" i="1" dirty="0"/>
              <a:t>	</a:t>
            </a:r>
            <a:r>
              <a:rPr lang="vi-VN" sz="2400" i="1" dirty="0">
                <a:solidFill>
                  <a:schemeClr val="tx1"/>
                </a:solidFill>
              </a:rPr>
              <a:t>“Kẻ chiến thắng là kẻ không bao giờ bỏ cuộc. Và kẻ bỏ cuộc không bao giờ chiến thắng”.</a:t>
            </a:r>
            <a:r>
              <a:rPr lang="vi-VN" sz="2400" dirty="0">
                <a:solidFill>
                  <a:schemeClr val="tx1"/>
                </a:solidFill>
              </a:rPr>
              <a:t> </a:t>
            </a:r>
          </a:p>
          <a:p>
            <a:pPr marL="0" indent="0" algn="ctr">
              <a:buNone/>
            </a:pPr>
            <a:endParaRPr lang="en-US" i="1" dirty="0"/>
          </a:p>
          <a:p>
            <a:pPr marL="0" indent="0" algn="ctr">
              <a:buNone/>
            </a:pPr>
            <a:r>
              <a:rPr lang="en-US" i="1" dirty="0"/>
              <a:t>	</a:t>
            </a:r>
            <a:r>
              <a:rPr lang="en-US" sz="2400" i="1" dirty="0"/>
              <a:t>“</a:t>
            </a:r>
            <a:r>
              <a:rPr lang="en-US" sz="2400" i="1" dirty="0" err="1"/>
              <a:t>Một</a:t>
            </a:r>
            <a:r>
              <a:rPr lang="en-US" sz="2400" i="1" dirty="0"/>
              <a:t> </a:t>
            </a:r>
            <a:r>
              <a:rPr lang="en-US" sz="2400" i="1" dirty="0" err="1"/>
              <a:t>người</a:t>
            </a:r>
            <a:r>
              <a:rPr lang="en-US" sz="2400" i="1" dirty="0"/>
              <a:t> </a:t>
            </a:r>
            <a:r>
              <a:rPr lang="en-US" sz="2400" i="1" dirty="0" err="1"/>
              <a:t>thành</a:t>
            </a:r>
            <a:r>
              <a:rPr lang="en-US" sz="2400" i="1" dirty="0"/>
              <a:t> </a:t>
            </a:r>
            <a:r>
              <a:rPr lang="en-US" sz="2400" i="1" dirty="0" err="1"/>
              <a:t>công</a:t>
            </a:r>
            <a:r>
              <a:rPr lang="en-US" sz="2400" i="1" dirty="0"/>
              <a:t> </a:t>
            </a:r>
            <a:r>
              <a:rPr lang="en-US" sz="2400" i="1" dirty="0" err="1"/>
              <a:t>không</a:t>
            </a:r>
            <a:r>
              <a:rPr lang="en-US" sz="2400" i="1" dirty="0"/>
              <a:t> </a:t>
            </a:r>
            <a:r>
              <a:rPr lang="en-US" sz="2400" i="1" dirty="0" err="1"/>
              <a:t>phải</a:t>
            </a:r>
            <a:r>
              <a:rPr lang="en-US" sz="2400" i="1" dirty="0"/>
              <a:t> </a:t>
            </a:r>
            <a:r>
              <a:rPr lang="en-US" sz="2400" i="1" dirty="0" err="1"/>
              <a:t>là</a:t>
            </a:r>
            <a:r>
              <a:rPr lang="en-US" sz="2400" i="1" dirty="0"/>
              <a:t> </a:t>
            </a:r>
            <a:r>
              <a:rPr lang="en-US" sz="2400" i="1" dirty="0" err="1"/>
              <a:t>một</a:t>
            </a:r>
            <a:r>
              <a:rPr lang="en-US" sz="2400" i="1" dirty="0"/>
              <a:t> </a:t>
            </a:r>
            <a:r>
              <a:rPr lang="en-US" sz="2400" i="1" dirty="0" err="1"/>
              <a:t>người</a:t>
            </a:r>
            <a:r>
              <a:rPr lang="en-US" sz="2400" i="1" dirty="0"/>
              <a:t> </a:t>
            </a:r>
            <a:r>
              <a:rPr lang="en-US" sz="2400" i="1" dirty="0" err="1"/>
              <a:t>chưa</a:t>
            </a:r>
            <a:r>
              <a:rPr lang="en-US" sz="2400" i="1" dirty="0"/>
              <a:t> bao </a:t>
            </a:r>
            <a:r>
              <a:rPr lang="en-US" sz="2400" i="1" dirty="0" err="1"/>
              <a:t>giờ</a:t>
            </a:r>
            <a:r>
              <a:rPr lang="en-US" sz="2400" i="1" dirty="0"/>
              <a:t> </a:t>
            </a:r>
            <a:r>
              <a:rPr lang="en-US" sz="2400" i="1" dirty="0" err="1"/>
              <a:t>thất</a:t>
            </a:r>
            <a:r>
              <a:rPr lang="en-US" sz="2400" i="1" dirty="0"/>
              <a:t> </a:t>
            </a:r>
            <a:r>
              <a:rPr lang="en-US" sz="2400" i="1" dirty="0" err="1"/>
              <a:t>bại</a:t>
            </a:r>
            <a:r>
              <a:rPr lang="en-US" sz="2400" i="1" dirty="0"/>
              <a:t>, </a:t>
            </a:r>
            <a:r>
              <a:rPr lang="en-US" sz="2400" i="1" dirty="0" err="1"/>
              <a:t>nhưng</a:t>
            </a:r>
            <a:r>
              <a:rPr lang="en-US" sz="2400" i="1" dirty="0"/>
              <a:t> </a:t>
            </a:r>
            <a:r>
              <a:rPr lang="en-US" sz="2400" i="1" dirty="0" err="1"/>
              <a:t>là</a:t>
            </a:r>
            <a:r>
              <a:rPr lang="en-US" sz="2400" i="1" dirty="0"/>
              <a:t> </a:t>
            </a:r>
            <a:r>
              <a:rPr lang="en-US" sz="2400" i="1" dirty="0" err="1"/>
              <a:t>một</a:t>
            </a:r>
            <a:r>
              <a:rPr lang="en-US" sz="2400" i="1" dirty="0"/>
              <a:t> </a:t>
            </a:r>
            <a:r>
              <a:rPr lang="en-US" sz="2400" i="1" dirty="0" err="1"/>
              <a:t>người</a:t>
            </a:r>
            <a:r>
              <a:rPr lang="en-US" sz="2400" i="1" dirty="0"/>
              <a:t> </a:t>
            </a:r>
            <a:r>
              <a:rPr lang="en-US" sz="2400" i="1" dirty="0" err="1"/>
              <a:t>đã</a:t>
            </a:r>
            <a:r>
              <a:rPr lang="en-US" sz="2400" i="1" dirty="0"/>
              <a:t> </a:t>
            </a:r>
            <a:r>
              <a:rPr lang="en-US" sz="2400" i="1" dirty="0" err="1"/>
              <a:t>từng</a:t>
            </a:r>
            <a:r>
              <a:rPr lang="en-US" sz="2400" i="1" dirty="0"/>
              <a:t> </a:t>
            </a:r>
            <a:r>
              <a:rPr lang="en-US" sz="2400" i="1" dirty="0" err="1"/>
              <a:t>thất</a:t>
            </a:r>
            <a:r>
              <a:rPr lang="en-US" sz="2400" i="1" dirty="0"/>
              <a:t> </a:t>
            </a:r>
            <a:r>
              <a:rPr lang="en-US" sz="2400" i="1" dirty="0" err="1"/>
              <a:t>bại</a:t>
            </a:r>
            <a:r>
              <a:rPr lang="en-US" sz="2400" i="1" dirty="0"/>
              <a:t>, </a:t>
            </a:r>
            <a:r>
              <a:rPr lang="en-US" sz="2400" i="1" dirty="0" err="1"/>
              <a:t>nhưng</a:t>
            </a:r>
            <a:r>
              <a:rPr lang="en-US" sz="2400" i="1" dirty="0"/>
              <a:t> </a:t>
            </a:r>
            <a:r>
              <a:rPr lang="en-US" sz="2400" i="1" dirty="0" err="1"/>
              <a:t>đứng</a:t>
            </a:r>
            <a:r>
              <a:rPr lang="en-US" sz="2400" i="1" dirty="0"/>
              <a:t> </a:t>
            </a:r>
            <a:r>
              <a:rPr lang="en-US" sz="2400" i="1" dirty="0" err="1"/>
              <a:t>dậy</a:t>
            </a:r>
            <a:r>
              <a:rPr lang="en-US" sz="2400" i="1" dirty="0"/>
              <a:t>, </a:t>
            </a:r>
            <a:r>
              <a:rPr lang="en-US" sz="2400" i="1" dirty="0" err="1"/>
              <a:t>học</a:t>
            </a:r>
            <a:r>
              <a:rPr lang="en-US" sz="2400" i="1" dirty="0"/>
              <a:t> </a:t>
            </a:r>
            <a:r>
              <a:rPr lang="en-US" sz="2400" i="1" dirty="0" err="1"/>
              <a:t>kinh</a:t>
            </a:r>
            <a:r>
              <a:rPr lang="en-US" sz="2400" i="1" dirty="0"/>
              <a:t> </a:t>
            </a:r>
            <a:r>
              <a:rPr lang="en-US" sz="2400" i="1" dirty="0" err="1"/>
              <a:t>nghiệm</a:t>
            </a:r>
            <a:r>
              <a:rPr lang="en-US" sz="2400" i="1" dirty="0"/>
              <a:t> </a:t>
            </a:r>
            <a:r>
              <a:rPr lang="en-US" sz="2400" i="1" dirty="0" err="1"/>
              <a:t>đó</a:t>
            </a:r>
            <a:r>
              <a:rPr lang="en-US" sz="2400" i="1" dirty="0"/>
              <a:t> </a:t>
            </a:r>
            <a:r>
              <a:rPr lang="en-US" sz="2400" i="1" dirty="0" err="1"/>
              <a:t>và</a:t>
            </a:r>
            <a:r>
              <a:rPr lang="en-US" sz="2400" i="1" dirty="0"/>
              <a:t> </a:t>
            </a:r>
            <a:r>
              <a:rPr lang="en-US" sz="2400" i="1" dirty="0" err="1"/>
              <a:t>tiếp</a:t>
            </a:r>
            <a:r>
              <a:rPr lang="en-US" sz="2400" i="1" dirty="0"/>
              <a:t> </a:t>
            </a:r>
            <a:r>
              <a:rPr lang="en-US" sz="2400" i="1" dirty="0" err="1"/>
              <a:t>tục</a:t>
            </a:r>
            <a:r>
              <a:rPr lang="en-US" sz="2400" i="1" dirty="0"/>
              <a:t> </a:t>
            </a:r>
            <a:r>
              <a:rPr lang="en-US" sz="2400" i="1" dirty="0" err="1"/>
              <a:t>bước</a:t>
            </a:r>
            <a:r>
              <a:rPr lang="en-US" sz="2400" i="1" dirty="0"/>
              <a:t> </a:t>
            </a:r>
            <a:r>
              <a:rPr lang="en-US" sz="2400" i="1" dirty="0" err="1"/>
              <a:t>tới</a:t>
            </a:r>
            <a:r>
              <a:rPr lang="en-US" sz="2400" i="1" dirty="0"/>
              <a:t>”. </a:t>
            </a:r>
          </a:p>
          <a:p>
            <a:pPr marL="0" indent="0" algn="ctr">
              <a:buNone/>
            </a:pPr>
            <a:endParaRPr lang="en-US" sz="2400" i="1" dirty="0"/>
          </a:p>
          <a:p>
            <a:pPr marL="0" indent="0" algn="ctr">
              <a:buNone/>
            </a:pPr>
            <a:r>
              <a:rPr lang="en-US" sz="2400" dirty="0" err="1">
                <a:solidFill>
                  <a:schemeClr val="tx1"/>
                </a:solidFill>
              </a:rPr>
              <a:t>Châm</a:t>
            </a:r>
            <a:r>
              <a:rPr lang="en-US" sz="2400" dirty="0">
                <a:solidFill>
                  <a:schemeClr val="tx1"/>
                </a:solidFill>
              </a:rPr>
              <a:t> </a:t>
            </a:r>
            <a:r>
              <a:rPr lang="en-US" sz="2400" dirty="0" err="1">
                <a:solidFill>
                  <a:schemeClr val="tx1"/>
                </a:solidFill>
              </a:rPr>
              <a:t>Ngôn</a:t>
            </a:r>
            <a:r>
              <a:rPr lang="en-US" sz="2400" dirty="0">
                <a:solidFill>
                  <a:schemeClr val="tx1"/>
                </a:solidFill>
              </a:rPr>
              <a:t> 24:</a:t>
            </a:r>
            <a:r>
              <a:rPr lang="vi-VN" sz="2400" dirty="0">
                <a:solidFill>
                  <a:schemeClr val="tx1"/>
                </a:solidFill>
                <a:hlinkClick r:id="rId3" tooltip="Share Verse">
                  <a:extLst>
                    <a:ext uri="{A12FA001-AC4F-418D-AE19-62706E023703}">
                      <ahyp:hlinkClr xmlns:ahyp="http://schemas.microsoft.com/office/drawing/2018/hyperlinkcolor" val="tx"/>
                    </a:ext>
                  </a:extLst>
                </a:hlinkClick>
              </a:rPr>
              <a:t>16</a:t>
            </a:r>
            <a:r>
              <a:rPr lang="vi-VN" sz="2400" dirty="0">
                <a:solidFill>
                  <a:schemeClr val="tx1"/>
                </a:solidFill>
              </a:rPr>
              <a:t>  “</a:t>
            </a:r>
            <a:r>
              <a:rPr lang="vi-VN" sz="2400" dirty="0"/>
              <a:t>Vì người công bình dầu sa ngã bảy lần, cũng chổi dậy; Còn kẻ hung ác bị tai vạ đánh đổ”</a:t>
            </a:r>
            <a:endParaRPr lang="en-US" sz="2400" i="1" dirty="0"/>
          </a:p>
        </p:txBody>
      </p:sp>
      <p:pic>
        <p:nvPicPr>
          <p:cNvPr id="4098" name="Picture 2" descr="Never give up, it's always the darkest before dawn">
            <a:extLst>
              <a:ext uri="{FF2B5EF4-FFF2-40B4-BE49-F238E27FC236}">
                <a16:creationId xmlns:a16="http://schemas.microsoft.com/office/drawing/2014/main" id="{1C6C0CFF-B307-A74C-A6C7-1F4958B5943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849" t="11189" r="1746" b="5593"/>
          <a:stretch/>
        </p:blipFill>
        <p:spPr bwMode="auto">
          <a:xfrm>
            <a:off x="97971" y="2008414"/>
            <a:ext cx="5073518" cy="2841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4366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AEB7F98-32EC-40D3-89EE-C84330231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26FBDF-DA58-534E-A1D7-5A43420F2873}"/>
              </a:ext>
            </a:extLst>
          </p:cNvPr>
          <p:cNvSpPr>
            <a:spLocks noGrp="1"/>
          </p:cNvSpPr>
          <p:nvPr>
            <p:ph type="title"/>
          </p:nvPr>
        </p:nvSpPr>
        <p:spPr>
          <a:xfrm>
            <a:off x="540988" y="540033"/>
            <a:ext cx="3884962" cy="1331604"/>
          </a:xfrm>
        </p:spPr>
        <p:txBody>
          <a:bodyPr anchor="b">
            <a:normAutofit/>
          </a:bodyPr>
          <a:lstStyle/>
          <a:p>
            <a:pPr algn="ctr"/>
            <a:r>
              <a:rPr lang="en-US" dirty="0"/>
              <a:t>CÓ PHẢI BẠN? KẺ BỎ CUỘC</a:t>
            </a:r>
            <a:endParaRPr lang="en-US"/>
          </a:p>
        </p:txBody>
      </p:sp>
      <p:cxnSp>
        <p:nvCxnSpPr>
          <p:cNvPr id="73" name="Straight Connector 72">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13469"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F6398B3-F518-5243-88C1-10DF7B144369}"/>
              </a:ext>
            </a:extLst>
          </p:cNvPr>
          <p:cNvSpPr>
            <a:spLocks noGrp="1"/>
          </p:cNvSpPr>
          <p:nvPr>
            <p:ph idx="1"/>
          </p:nvPr>
        </p:nvSpPr>
        <p:spPr>
          <a:xfrm>
            <a:off x="540988" y="2759076"/>
            <a:ext cx="4086768" cy="3686323"/>
          </a:xfrm>
        </p:spPr>
        <p:txBody>
          <a:bodyPr>
            <a:normAutofit/>
          </a:bodyPr>
          <a:lstStyle/>
          <a:p>
            <a:pPr marL="0" indent="0">
              <a:buNone/>
            </a:pPr>
            <a:r>
              <a:rPr lang="en-US" sz="2800" b="1" dirty="0">
                <a:solidFill>
                  <a:srgbClr val="FFFF00">
                    <a:alpha val="70000"/>
                  </a:srgbClr>
                </a:solidFill>
              </a:rPr>
              <a:t>1. </a:t>
            </a:r>
            <a:r>
              <a:rPr lang="en-US" sz="2800" b="1" dirty="0" err="1">
                <a:solidFill>
                  <a:srgbClr val="FFFF00">
                    <a:alpha val="70000"/>
                  </a:srgbClr>
                </a:solidFill>
              </a:rPr>
              <a:t>Có</a:t>
            </a:r>
            <a:r>
              <a:rPr lang="en-US" sz="2800" b="1" dirty="0">
                <a:solidFill>
                  <a:srgbClr val="FFFF00">
                    <a:alpha val="70000"/>
                  </a:srgbClr>
                </a:solidFill>
              </a:rPr>
              <a:t> </a:t>
            </a:r>
            <a:r>
              <a:rPr lang="en-US" sz="2800" b="1" dirty="0" err="1">
                <a:solidFill>
                  <a:srgbClr val="FFFF00">
                    <a:alpha val="70000"/>
                  </a:srgbClr>
                </a:solidFill>
              </a:rPr>
              <a:t>người</a:t>
            </a:r>
            <a:r>
              <a:rPr lang="vi-VN" sz="2800" b="1" dirty="0">
                <a:solidFill>
                  <a:srgbClr val="FFFF00">
                    <a:alpha val="70000"/>
                  </a:srgbClr>
                </a:solidFill>
              </a:rPr>
              <a:t> vừa khởi sự, gặp sự không đồng tình</a:t>
            </a:r>
            <a:r>
              <a:rPr lang="en-US" sz="2800" b="1" dirty="0">
                <a:solidFill>
                  <a:srgbClr val="FFFF00">
                    <a:alpha val="70000"/>
                  </a:srgbClr>
                </a:solidFill>
              </a:rPr>
              <a:t>, </a:t>
            </a:r>
            <a:r>
              <a:rPr lang="vi-VN" sz="2800" b="1" dirty="0">
                <a:solidFill>
                  <a:srgbClr val="FFFF00">
                    <a:alpha val="70000"/>
                  </a:srgbClr>
                </a:solidFill>
              </a:rPr>
              <a:t>người ấy bèn</a:t>
            </a:r>
            <a:r>
              <a:rPr lang="en-US" sz="2800" b="1" dirty="0">
                <a:solidFill>
                  <a:srgbClr val="FFFF00">
                    <a:alpha val="70000"/>
                  </a:srgbClr>
                </a:solidFill>
              </a:rPr>
              <a:t> </a:t>
            </a:r>
            <a:r>
              <a:rPr lang="en-US" sz="2800" b="1" dirty="0" err="1">
                <a:solidFill>
                  <a:srgbClr val="FFFF00">
                    <a:alpha val="70000"/>
                  </a:srgbClr>
                </a:solidFill>
              </a:rPr>
              <a:t>bỏ</a:t>
            </a:r>
            <a:r>
              <a:rPr lang="en-US" sz="2800" b="1" dirty="0">
                <a:solidFill>
                  <a:srgbClr val="FFFF00">
                    <a:alpha val="70000"/>
                  </a:srgbClr>
                </a:solidFill>
              </a:rPr>
              <a:t> </a:t>
            </a:r>
            <a:r>
              <a:rPr lang="en-US" sz="2800" b="1" dirty="0" err="1">
                <a:solidFill>
                  <a:srgbClr val="FFFF00">
                    <a:alpha val="70000"/>
                  </a:srgbClr>
                </a:solidFill>
              </a:rPr>
              <a:t>cuộc</a:t>
            </a:r>
            <a:r>
              <a:rPr lang="vi-VN" sz="2800" b="1" dirty="0">
                <a:solidFill>
                  <a:srgbClr val="FFFF00">
                    <a:alpha val="70000"/>
                  </a:srgbClr>
                </a:solidFill>
              </a:rPr>
              <a:t>, </a:t>
            </a:r>
            <a:endParaRPr lang="vi-VN" sz="2800" b="1" i="1" dirty="0">
              <a:solidFill>
                <a:srgbClr val="FFFF00">
                  <a:alpha val="70000"/>
                </a:srgbClr>
              </a:solidFill>
            </a:endParaRPr>
          </a:p>
          <a:p>
            <a:pPr marL="0" indent="0">
              <a:buNone/>
            </a:pPr>
            <a:endParaRPr lang="en-US" dirty="0"/>
          </a:p>
          <a:p>
            <a:endParaRPr lang="en-US" dirty="0"/>
          </a:p>
          <a:p>
            <a:endParaRPr lang="en-US" dirty="0"/>
          </a:p>
        </p:txBody>
      </p:sp>
      <p:sp>
        <p:nvSpPr>
          <p:cNvPr id="75" name="Rectangle 74">
            <a:extLst>
              <a:ext uri="{FF2B5EF4-FFF2-40B4-BE49-F238E27FC236}">
                <a16:creationId xmlns:a16="http://schemas.microsoft.com/office/drawing/2014/main" id="{DAD9000E-708C-464D-A86F-4ABE391B6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6337" y="0"/>
            <a:ext cx="7205663"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4098" name="Picture 2" descr="Clip Art Vector - Two points of view. Stock EPS gg73590980 - GoGraph">
            <a:extLst>
              <a:ext uri="{FF2B5EF4-FFF2-40B4-BE49-F238E27FC236}">
                <a16:creationId xmlns:a16="http://schemas.microsoft.com/office/drawing/2014/main" id="{EE3F5624-06D1-904B-B1C9-FABEE66D72B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537200" y="730802"/>
            <a:ext cx="6113812" cy="5393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709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6FBDF-DA58-534E-A1D7-5A43420F2873}"/>
              </a:ext>
            </a:extLst>
          </p:cNvPr>
          <p:cNvSpPr>
            <a:spLocks noGrp="1"/>
          </p:cNvSpPr>
          <p:nvPr>
            <p:ph type="title"/>
          </p:nvPr>
        </p:nvSpPr>
        <p:spPr/>
        <p:txBody>
          <a:bodyPr/>
          <a:lstStyle/>
          <a:p>
            <a:r>
              <a:rPr lang="en-US"/>
              <a:t>CÓ PHẢI BẠN? KẺ BỎ CUỘC</a:t>
            </a:r>
            <a:endParaRPr lang="en-US" dirty="0"/>
          </a:p>
        </p:txBody>
      </p:sp>
      <p:sp>
        <p:nvSpPr>
          <p:cNvPr id="3" name="Content Placeholder 2">
            <a:extLst>
              <a:ext uri="{FF2B5EF4-FFF2-40B4-BE49-F238E27FC236}">
                <a16:creationId xmlns:a16="http://schemas.microsoft.com/office/drawing/2014/main" id="{FF6398B3-F518-5243-88C1-10DF7B144369}"/>
              </a:ext>
            </a:extLst>
          </p:cNvPr>
          <p:cNvSpPr>
            <a:spLocks noGrp="1"/>
          </p:cNvSpPr>
          <p:nvPr>
            <p:ph idx="1"/>
          </p:nvPr>
        </p:nvSpPr>
        <p:spPr>
          <a:xfrm>
            <a:off x="566057" y="1790700"/>
            <a:ext cx="5399845" cy="4762500"/>
          </a:xfrm>
        </p:spPr>
        <p:txBody>
          <a:bodyPr>
            <a:normAutofit/>
          </a:bodyPr>
          <a:lstStyle/>
          <a:p>
            <a:pPr marL="0" indent="0">
              <a:buNone/>
            </a:pPr>
            <a:r>
              <a:rPr lang="vi-VN" sz="2400" b="1" dirty="0">
                <a:solidFill>
                  <a:srgbClr val="FFFF00">
                    <a:alpha val="70000"/>
                  </a:srgbClr>
                </a:solidFill>
              </a:rPr>
              <a:t>2</a:t>
            </a:r>
            <a:r>
              <a:rPr lang="vi-VN" sz="2400" b="1" dirty="0"/>
              <a:t>. </a:t>
            </a:r>
            <a:r>
              <a:rPr lang="vi-VN" sz="2400" b="1" dirty="0">
                <a:solidFill>
                  <a:srgbClr val="FFFF00">
                    <a:alpha val="70000"/>
                  </a:srgbClr>
                </a:solidFill>
              </a:rPr>
              <a:t>Một người khác </a:t>
            </a:r>
            <a:r>
              <a:rPr lang="en-US" sz="2400" b="1" dirty="0" err="1">
                <a:solidFill>
                  <a:srgbClr val="FFFF00">
                    <a:alpha val="70000"/>
                  </a:srgbClr>
                </a:solidFill>
              </a:rPr>
              <a:t>đối</a:t>
            </a:r>
            <a:r>
              <a:rPr lang="en-US" sz="2400" b="1" dirty="0">
                <a:solidFill>
                  <a:srgbClr val="FFFF00">
                    <a:alpha val="70000"/>
                  </a:srgbClr>
                </a:solidFill>
              </a:rPr>
              <a:t> </a:t>
            </a:r>
            <a:r>
              <a:rPr lang="en-US" sz="2400" b="1" dirty="0" err="1">
                <a:solidFill>
                  <a:srgbClr val="FFFF00">
                    <a:alpha val="70000"/>
                  </a:srgbClr>
                </a:solidFill>
              </a:rPr>
              <a:t>đầu</a:t>
            </a:r>
            <a:r>
              <a:rPr lang="en-US" sz="2400" b="1" dirty="0">
                <a:solidFill>
                  <a:srgbClr val="FFFF00">
                    <a:alpha val="70000"/>
                  </a:srgbClr>
                </a:solidFill>
              </a:rPr>
              <a:t> </a:t>
            </a:r>
            <a:r>
              <a:rPr lang="en-US" sz="2400" b="1" dirty="0" err="1">
                <a:solidFill>
                  <a:srgbClr val="FFFF00">
                    <a:alpha val="70000"/>
                  </a:srgbClr>
                </a:solidFill>
              </a:rPr>
              <a:t>với</a:t>
            </a:r>
            <a:r>
              <a:rPr lang="en-US" sz="2400" b="1" dirty="0">
                <a:solidFill>
                  <a:srgbClr val="FFFF00">
                    <a:alpha val="70000"/>
                  </a:srgbClr>
                </a:solidFill>
              </a:rPr>
              <a:t> </a:t>
            </a:r>
            <a:r>
              <a:rPr lang="en-US" sz="2400" b="1" dirty="0" err="1">
                <a:solidFill>
                  <a:srgbClr val="FFFF00">
                    <a:alpha val="70000"/>
                  </a:srgbClr>
                </a:solidFill>
              </a:rPr>
              <a:t>thử</a:t>
            </a:r>
            <a:r>
              <a:rPr lang="en-US" sz="2400" b="1" dirty="0">
                <a:solidFill>
                  <a:srgbClr val="FFFF00">
                    <a:alpha val="70000"/>
                  </a:srgbClr>
                </a:solidFill>
              </a:rPr>
              <a:t> </a:t>
            </a:r>
            <a:r>
              <a:rPr lang="en-US" sz="2400" b="1" dirty="0" err="1">
                <a:solidFill>
                  <a:srgbClr val="FFFF00">
                    <a:alpha val="70000"/>
                  </a:srgbClr>
                </a:solidFill>
              </a:rPr>
              <a:t>thách</a:t>
            </a:r>
            <a:r>
              <a:rPr lang="en-US" sz="2400" b="1" dirty="0">
                <a:solidFill>
                  <a:srgbClr val="FFFF00">
                    <a:alpha val="70000"/>
                  </a:srgbClr>
                </a:solidFill>
              </a:rPr>
              <a:t>,</a:t>
            </a:r>
            <a:r>
              <a:rPr lang="vi-VN" sz="2400" b="1" dirty="0">
                <a:solidFill>
                  <a:srgbClr val="FFFF00">
                    <a:alpha val="70000"/>
                  </a:srgbClr>
                </a:solidFill>
              </a:rPr>
              <a:t> anh toàn nhận những lời chỉ trích. Những lời ấy gặm nhắm, </a:t>
            </a:r>
            <a:r>
              <a:rPr lang="en-US" sz="2400" b="1" dirty="0" err="1">
                <a:solidFill>
                  <a:srgbClr val="FFFF00">
                    <a:alpha val="70000"/>
                  </a:srgbClr>
                </a:solidFill>
              </a:rPr>
              <a:t>đè</a:t>
            </a:r>
            <a:r>
              <a:rPr lang="en-US" sz="2400" b="1" dirty="0">
                <a:solidFill>
                  <a:srgbClr val="FFFF00">
                    <a:alpha val="70000"/>
                  </a:srgbClr>
                </a:solidFill>
              </a:rPr>
              <a:t> </a:t>
            </a:r>
            <a:r>
              <a:rPr lang="en-US" sz="2400" b="1" dirty="0" err="1">
                <a:solidFill>
                  <a:srgbClr val="FFFF00">
                    <a:alpha val="70000"/>
                  </a:srgbClr>
                </a:solidFill>
              </a:rPr>
              <a:t>nặng</a:t>
            </a:r>
            <a:r>
              <a:rPr lang="en-US" sz="2400" b="1" dirty="0">
                <a:solidFill>
                  <a:srgbClr val="FFFF00">
                    <a:alpha val="70000"/>
                  </a:srgbClr>
                </a:solidFill>
              </a:rPr>
              <a:t> </a:t>
            </a:r>
            <a:r>
              <a:rPr lang="en-US" sz="2400" b="1" dirty="0" err="1">
                <a:solidFill>
                  <a:srgbClr val="FFFF00">
                    <a:alpha val="70000"/>
                  </a:srgbClr>
                </a:solidFill>
              </a:rPr>
              <a:t>anh</a:t>
            </a:r>
            <a:r>
              <a:rPr lang="en-US" sz="2400" b="1" dirty="0">
                <a:solidFill>
                  <a:srgbClr val="FFFF00">
                    <a:alpha val="70000"/>
                  </a:srgbClr>
                </a:solidFill>
              </a:rPr>
              <a:t> ta, </a:t>
            </a:r>
            <a:r>
              <a:rPr lang="vi-VN" sz="2400" b="1" dirty="0">
                <a:solidFill>
                  <a:srgbClr val="FFFF00">
                    <a:alpha val="70000"/>
                  </a:srgbClr>
                </a:solidFill>
              </a:rPr>
              <a:t>và anh ta đã ngã quỵ vì thiếu lời khích lệ nhưng dư thừa lời chỉ trích</a:t>
            </a:r>
            <a:r>
              <a:rPr lang="vi-VN" sz="2400" b="1" dirty="0"/>
              <a:t>.</a:t>
            </a:r>
          </a:p>
          <a:p>
            <a:pPr marL="0" indent="0">
              <a:buNone/>
            </a:pPr>
            <a:endParaRPr lang="en-US" dirty="0"/>
          </a:p>
          <a:p>
            <a:endParaRPr lang="en-US" dirty="0"/>
          </a:p>
          <a:p>
            <a:endParaRPr lang="en-US" dirty="0"/>
          </a:p>
        </p:txBody>
      </p:sp>
      <p:pic>
        <p:nvPicPr>
          <p:cNvPr id="3074" name="Picture 2" descr="How to Use Criticism to Your Advantage | SUCCESS">
            <a:extLst>
              <a:ext uri="{FF2B5EF4-FFF2-40B4-BE49-F238E27FC236}">
                <a16:creationId xmlns:a16="http://schemas.microsoft.com/office/drawing/2014/main" id="{9DC6D366-526E-2C46-B11B-B26411B499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6474" y="1666875"/>
            <a:ext cx="5032236" cy="4618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522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AEB7F98-32EC-40D3-89EE-C84330231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26FBDF-DA58-534E-A1D7-5A43420F2873}"/>
              </a:ext>
            </a:extLst>
          </p:cNvPr>
          <p:cNvSpPr>
            <a:spLocks noGrp="1"/>
          </p:cNvSpPr>
          <p:nvPr>
            <p:ph type="title"/>
          </p:nvPr>
        </p:nvSpPr>
        <p:spPr>
          <a:xfrm>
            <a:off x="7766050" y="540000"/>
            <a:ext cx="3884962" cy="1331637"/>
          </a:xfrm>
        </p:spPr>
        <p:txBody>
          <a:bodyPr anchor="b">
            <a:normAutofit/>
          </a:bodyPr>
          <a:lstStyle/>
          <a:p>
            <a:pPr algn="ctr"/>
            <a:r>
              <a:rPr lang="en-US" dirty="0"/>
              <a:t>CÓ PHẢI BẠN? KẺ BỎ CUỘC</a:t>
            </a:r>
            <a:endParaRPr lang="en-US"/>
          </a:p>
        </p:txBody>
      </p:sp>
      <p:pic>
        <p:nvPicPr>
          <p:cNvPr id="2050" name="Picture 2" descr="Whom do the unemployed blame for unemployment? - The Washington Post">
            <a:extLst>
              <a:ext uri="{FF2B5EF4-FFF2-40B4-BE49-F238E27FC236}">
                <a16:creationId xmlns:a16="http://schemas.microsoft.com/office/drawing/2014/main" id="{B03FF5F4-40EA-BB41-B3C8-A6FB383EFB7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2932" b="-2"/>
          <a:stretch/>
        </p:blipFill>
        <p:spPr bwMode="auto">
          <a:xfrm>
            <a:off x="540988" y="540000"/>
            <a:ext cx="6671025" cy="5778000"/>
          </a:xfrm>
          <a:prstGeom prst="rect">
            <a:avLst/>
          </a:prstGeom>
          <a:noFill/>
          <a:extLst>
            <a:ext uri="{909E8E84-426E-40DD-AFC4-6F175D3DCCD1}">
              <a14:hiddenFill xmlns:a14="http://schemas.microsoft.com/office/drawing/2010/main">
                <a:solidFill>
                  <a:srgbClr val="FFFFFF"/>
                </a:solidFill>
              </a14:hiddenFill>
            </a:ext>
          </a:extLst>
        </p:spPr>
      </p:pic>
      <p:cxnSp>
        <p:nvCxnSpPr>
          <p:cNvPr id="73" name="Straight Connector 72">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38531" y="2310207"/>
            <a:ext cx="540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F6398B3-F518-5243-88C1-10DF7B144369}"/>
              </a:ext>
            </a:extLst>
          </p:cNvPr>
          <p:cNvSpPr>
            <a:spLocks noGrp="1"/>
          </p:cNvSpPr>
          <p:nvPr>
            <p:ph idx="1"/>
          </p:nvPr>
        </p:nvSpPr>
        <p:spPr>
          <a:xfrm>
            <a:off x="7766050" y="2759076"/>
            <a:ext cx="3884962" cy="3009899"/>
          </a:xfrm>
        </p:spPr>
        <p:txBody>
          <a:bodyPr>
            <a:normAutofit/>
          </a:bodyPr>
          <a:lstStyle/>
          <a:p>
            <a:pPr marL="0" indent="0">
              <a:buNone/>
            </a:pPr>
            <a:r>
              <a:rPr lang="vi-VN" sz="2800" b="1" dirty="0">
                <a:solidFill>
                  <a:srgbClr val="FFFF00">
                    <a:alpha val="70000"/>
                  </a:srgbClr>
                </a:solidFill>
              </a:rPr>
              <a:t>3. Một người khác </a:t>
            </a:r>
            <a:r>
              <a:rPr lang="en-US" sz="2800" b="1" dirty="0" err="1">
                <a:solidFill>
                  <a:srgbClr val="FFFF00">
                    <a:alpha val="70000"/>
                  </a:srgbClr>
                </a:solidFill>
              </a:rPr>
              <a:t>tiến</a:t>
            </a:r>
            <a:r>
              <a:rPr lang="vi-VN" sz="2800" b="1" dirty="0">
                <a:solidFill>
                  <a:srgbClr val="FFFF00">
                    <a:alpha val="70000"/>
                  </a:srgbClr>
                </a:solidFill>
              </a:rPr>
              <a:t> xa hơn, nhưng đổ lỗi cho hoàn cảnh đã khiến anh ấy</a:t>
            </a:r>
            <a:r>
              <a:rPr lang="en-US" sz="2800" b="1" dirty="0">
                <a:solidFill>
                  <a:srgbClr val="FFFF00">
                    <a:alpha val="70000"/>
                  </a:srgbClr>
                </a:solidFill>
              </a:rPr>
              <a:t>  </a:t>
            </a:r>
            <a:r>
              <a:rPr lang="en-US" sz="2800" b="1" dirty="0" err="1">
                <a:solidFill>
                  <a:srgbClr val="FFFF00">
                    <a:alpha val="70000"/>
                  </a:srgbClr>
                </a:solidFill>
              </a:rPr>
              <a:t>bỏ</a:t>
            </a:r>
            <a:r>
              <a:rPr lang="en-US" sz="2800" b="1" dirty="0">
                <a:solidFill>
                  <a:srgbClr val="FFFF00">
                    <a:alpha val="70000"/>
                  </a:srgbClr>
                </a:solidFill>
              </a:rPr>
              <a:t> </a:t>
            </a:r>
            <a:r>
              <a:rPr lang="en-US" sz="2800" b="1" dirty="0" err="1">
                <a:solidFill>
                  <a:srgbClr val="FFFF00">
                    <a:alpha val="70000"/>
                  </a:srgbClr>
                </a:solidFill>
              </a:rPr>
              <a:t>cuộc</a:t>
            </a:r>
            <a:endParaRPr lang="en-US" sz="2800"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68558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750ABD-B2FF-A844-A622-D096390877C7}"/>
              </a:ext>
            </a:extLst>
          </p:cNvPr>
          <p:cNvSpPr>
            <a:spLocks noGrp="1"/>
          </p:cNvSpPr>
          <p:nvPr>
            <p:ph type="ctrTitle"/>
          </p:nvPr>
        </p:nvSpPr>
        <p:spPr>
          <a:xfrm>
            <a:off x="1085851" y="1089025"/>
            <a:ext cx="4451349" cy="1532951"/>
          </a:xfrm>
        </p:spPr>
        <p:txBody>
          <a:bodyPr>
            <a:normAutofit/>
          </a:bodyPr>
          <a:lstStyle/>
          <a:p>
            <a:r>
              <a:rPr lang="en-US"/>
              <a:t>TÍNH KIÊN TRÌ (giữ công việc bền bỉ)</a:t>
            </a:r>
          </a:p>
        </p:txBody>
      </p:sp>
      <p:sp>
        <p:nvSpPr>
          <p:cNvPr id="3" name="Subtitle 2">
            <a:extLst>
              <a:ext uri="{FF2B5EF4-FFF2-40B4-BE49-F238E27FC236}">
                <a16:creationId xmlns:a16="http://schemas.microsoft.com/office/drawing/2014/main" id="{90A33B87-8BB3-904B-95CB-74B5F1EA733A}"/>
              </a:ext>
            </a:extLst>
          </p:cNvPr>
          <p:cNvSpPr>
            <a:spLocks noGrp="1"/>
          </p:cNvSpPr>
          <p:nvPr>
            <p:ph type="subTitle" idx="1"/>
          </p:nvPr>
        </p:nvSpPr>
        <p:spPr>
          <a:xfrm>
            <a:off x="1085850" y="4248000"/>
            <a:ext cx="4451349" cy="1520975"/>
          </a:xfrm>
        </p:spPr>
        <p:txBody>
          <a:bodyPr>
            <a:normAutofit/>
          </a:bodyPr>
          <a:lstStyle/>
          <a:p>
            <a:r>
              <a:rPr lang="en-US"/>
              <a:t>KIÊN NHẪN- NHỊN NHỤC- CHỜ ĐỢI</a:t>
            </a:r>
          </a:p>
        </p:txBody>
      </p:sp>
      <p:grpSp>
        <p:nvGrpSpPr>
          <p:cNvPr id="193" name="Group 192">
            <a:extLst>
              <a:ext uri="{FF2B5EF4-FFF2-40B4-BE49-F238E27FC236}">
                <a16:creationId xmlns:a16="http://schemas.microsoft.com/office/drawing/2014/main" id="{49E013D9-9421-47E7-9080-30F6E544BE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00275" y="2840038"/>
            <a:ext cx="2216150" cy="1177924"/>
            <a:chOff x="4987925" y="2840038"/>
            <a:chExt cx="2216150" cy="1177924"/>
          </a:xfrm>
        </p:grpSpPr>
        <p:sp>
          <p:nvSpPr>
            <p:cNvPr id="194" name="Rectangle 193">
              <a:extLst>
                <a:ext uri="{FF2B5EF4-FFF2-40B4-BE49-F238E27FC236}">
                  <a16:creationId xmlns:a16="http://schemas.microsoft.com/office/drawing/2014/main" id="{9109F7CF-3139-48B9-AF7B-9BD2941A8D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Rectangle 194">
              <a:extLst>
                <a:ext uri="{FF2B5EF4-FFF2-40B4-BE49-F238E27FC236}">
                  <a16:creationId xmlns:a16="http://schemas.microsoft.com/office/drawing/2014/main" id="{15A838F8-C7B5-4988-81A9-B02E6C8F9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50208"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Rectangle 195">
              <a:extLst>
                <a:ext uri="{FF2B5EF4-FFF2-40B4-BE49-F238E27FC236}">
                  <a16:creationId xmlns:a16="http://schemas.microsoft.com/office/drawing/2014/main" id="{85B86A1A-402F-4AE2-B5E6-B8A5FB16CD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69335"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7" name="Group 196">
              <a:extLst>
                <a:ext uri="{FF2B5EF4-FFF2-40B4-BE49-F238E27FC236}">
                  <a16:creationId xmlns:a16="http://schemas.microsoft.com/office/drawing/2014/main" id="{44A0542D-9B1C-46B1-82B5-54470B697F1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14944" y="3117662"/>
              <a:ext cx="1009280" cy="464739"/>
              <a:chOff x="4432859" y="3200647"/>
              <a:chExt cx="1009280" cy="464739"/>
            </a:xfrm>
          </p:grpSpPr>
          <p:sp>
            <p:nvSpPr>
              <p:cNvPr id="205" name="Freeform: Shape 204">
                <a:extLst>
                  <a:ext uri="{FF2B5EF4-FFF2-40B4-BE49-F238E27FC236}">
                    <a16:creationId xmlns:a16="http://schemas.microsoft.com/office/drawing/2014/main" id="{F3AFD408-F48C-4C50-8D5E-5DD6271799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flipV="1">
                <a:off x="4977400"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6" name="Freeform: Shape 205">
                <a:extLst>
                  <a:ext uri="{FF2B5EF4-FFF2-40B4-BE49-F238E27FC236}">
                    <a16:creationId xmlns:a16="http://schemas.microsoft.com/office/drawing/2014/main" id="{9C45F007-BD45-43C0-8579-5601F9CA78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4432859"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98" name="Group 197">
              <a:extLst>
                <a:ext uri="{FF2B5EF4-FFF2-40B4-BE49-F238E27FC236}">
                  <a16:creationId xmlns:a16="http://schemas.microsoft.com/office/drawing/2014/main" id="{97131E1B-CE62-4AB1-A2D9-02E823C9B32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79979" y="2915338"/>
              <a:ext cx="1080000" cy="1080000"/>
              <a:chOff x="4497894" y="2998323"/>
              <a:chExt cx="1080000" cy="1080000"/>
            </a:xfrm>
          </p:grpSpPr>
          <p:grpSp>
            <p:nvGrpSpPr>
              <p:cNvPr id="199" name="Group 198">
                <a:extLst>
                  <a:ext uri="{FF2B5EF4-FFF2-40B4-BE49-F238E27FC236}">
                    <a16:creationId xmlns:a16="http://schemas.microsoft.com/office/drawing/2014/main" id="{745E8D88-C0BB-4D1C-B240-D441BBA6F7A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5524" y="2998323"/>
                <a:ext cx="464739" cy="1080000"/>
                <a:chOff x="4511184" y="2470620"/>
                <a:chExt cx="464739" cy="1080000"/>
              </a:xfrm>
            </p:grpSpPr>
            <p:sp>
              <p:nvSpPr>
                <p:cNvPr id="203" name="Freeform: Shape 202">
                  <a:extLst>
                    <a:ext uri="{FF2B5EF4-FFF2-40B4-BE49-F238E27FC236}">
                      <a16:creationId xmlns:a16="http://schemas.microsoft.com/office/drawing/2014/main" id="{AAB960BE-12F5-4ADA-AA9E-0EC5425641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04" name="Straight Connector 203">
                  <a:extLst>
                    <a:ext uri="{FF2B5EF4-FFF2-40B4-BE49-F238E27FC236}">
                      <a16:creationId xmlns:a16="http://schemas.microsoft.com/office/drawing/2014/main" id="{7E9BB9F7-7101-4BF3-9191-5893E4C582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0" name="Group 199">
                <a:extLst>
                  <a:ext uri="{FF2B5EF4-FFF2-40B4-BE49-F238E27FC236}">
                    <a16:creationId xmlns:a16="http://schemas.microsoft.com/office/drawing/2014/main" id="{D0710A9C-48A5-404F-9EC4-D486FCDFDAB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H="1">
                <a:off x="4542572" y="2998323"/>
                <a:ext cx="464739" cy="1080000"/>
                <a:chOff x="4511184" y="2470620"/>
                <a:chExt cx="464739" cy="1080000"/>
              </a:xfrm>
            </p:grpSpPr>
            <p:sp>
              <p:nvSpPr>
                <p:cNvPr id="201" name="Freeform: Shape 200">
                  <a:extLst>
                    <a:ext uri="{FF2B5EF4-FFF2-40B4-BE49-F238E27FC236}">
                      <a16:creationId xmlns:a16="http://schemas.microsoft.com/office/drawing/2014/main" id="{5111EC00-4B3D-478C-AD25-F35644013E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02" name="Straight Connector 201">
                  <a:extLst>
                    <a:ext uri="{FF2B5EF4-FFF2-40B4-BE49-F238E27FC236}">
                      <a16:creationId xmlns:a16="http://schemas.microsoft.com/office/drawing/2014/main" id="{350412DA-ED08-4AFA-AED3-DFB42655D4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07" name="Rectangle 206">
            <a:extLst>
              <a:ext uri="{FF2B5EF4-FFF2-40B4-BE49-F238E27FC236}">
                <a16:creationId xmlns:a16="http://schemas.microsoft.com/office/drawing/2014/main" id="{8036B80B-269D-4F02-9EF9-A6A4E917B3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54794"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spTree>
    <p:extLst>
      <p:ext uri="{BB962C8B-B14F-4D97-AF65-F5344CB8AC3E}">
        <p14:creationId xmlns:p14="http://schemas.microsoft.com/office/powerpoint/2010/main" val="1625650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5B002-EB0E-5B46-B88F-9D150EBC4EEE}"/>
              </a:ext>
            </a:extLst>
          </p:cNvPr>
          <p:cNvSpPr>
            <a:spLocks noGrp="1"/>
          </p:cNvSpPr>
          <p:nvPr>
            <p:ph type="title"/>
          </p:nvPr>
        </p:nvSpPr>
        <p:spPr/>
        <p:txBody>
          <a:bodyPr/>
          <a:lstStyle/>
          <a:p>
            <a:r>
              <a:rPr lang="en-US" dirty="0"/>
              <a:t>NHẬN XÉT VỀ TÍNH KIÊN TRÌ</a:t>
            </a:r>
          </a:p>
        </p:txBody>
      </p:sp>
      <p:sp>
        <p:nvSpPr>
          <p:cNvPr id="3" name="Content Placeholder 2">
            <a:extLst>
              <a:ext uri="{FF2B5EF4-FFF2-40B4-BE49-F238E27FC236}">
                <a16:creationId xmlns:a16="http://schemas.microsoft.com/office/drawing/2014/main" id="{5C04DEAA-2378-F94C-B2E2-FA857432D46F}"/>
              </a:ext>
            </a:extLst>
          </p:cNvPr>
          <p:cNvSpPr>
            <a:spLocks noGrp="1"/>
          </p:cNvSpPr>
          <p:nvPr>
            <p:ph idx="1"/>
          </p:nvPr>
        </p:nvSpPr>
        <p:spPr/>
        <p:txBody>
          <a:bodyPr anchor="ctr">
            <a:normAutofit/>
          </a:bodyPr>
          <a:lstStyle/>
          <a:p>
            <a:pPr>
              <a:buFont typeface="Wingdings" pitchFamily="2" charset="2"/>
              <a:buChar char="Ø"/>
            </a:pPr>
            <a:r>
              <a:rPr lang="en-US" sz="3200" dirty="0" err="1"/>
              <a:t>Chờ</a:t>
            </a:r>
            <a:r>
              <a:rPr lang="en-US" sz="3200" dirty="0"/>
              <a:t> </a:t>
            </a:r>
            <a:r>
              <a:rPr lang="en-US" sz="3200" dirty="0" err="1"/>
              <a:t>đợi</a:t>
            </a:r>
            <a:r>
              <a:rPr lang="en-US" sz="3200" dirty="0"/>
              <a:t> </a:t>
            </a:r>
            <a:r>
              <a:rPr lang="en-US" sz="3200" dirty="0" err="1"/>
              <a:t>là</a:t>
            </a:r>
            <a:r>
              <a:rPr lang="en-US" sz="3200" dirty="0"/>
              <a:t> </a:t>
            </a:r>
            <a:r>
              <a:rPr lang="en-US" sz="3200" dirty="0" err="1"/>
              <a:t>sức</a:t>
            </a:r>
            <a:r>
              <a:rPr lang="en-US" sz="3200" dirty="0"/>
              <a:t> </a:t>
            </a:r>
            <a:r>
              <a:rPr lang="en-US" sz="3200" dirty="0" err="1"/>
              <a:t>thử</a:t>
            </a:r>
            <a:r>
              <a:rPr lang="en-US" sz="3200" dirty="0"/>
              <a:t> </a:t>
            </a:r>
            <a:r>
              <a:rPr lang="en-US" sz="3200" dirty="0" err="1"/>
              <a:t>sự</a:t>
            </a:r>
            <a:r>
              <a:rPr lang="en-US" sz="3200" dirty="0"/>
              <a:t> </a:t>
            </a:r>
            <a:r>
              <a:rPr lang="en-US" sz="3200" dirty="0" err="1"/>
              <a:t>kiên</a:t>
            </a:r>
            <a:r>
              <a:rPr lang="en-US" sz="3200" dirty="0"/>
              <a:t> </a:t>
            </a:r>
            <a:r>
              <a:rPr lang="en-US" sz="3200" dirty="0" err="1"/>
              <a:t>trì</a:t>
            </a:r>
            <a:endParaRPr lang="en-US" sz="3200" dirty="0"/>
          </a:p>
          <a:p>
            <a:pPr>
              <a:buFont typeface="Wingdings" pitchFamily="2" charset="2"/>
              <a:buChar char="Ø"/>
            </a:pPr>
            <a:r>
              <a:rPr lang="en-US" sz="3200" dirty="0" err="1"/>
              <a:t>Thời</a:t>
            </a:r>
            <a:r>
              <a:rPr lang="en-US" sz="3200" dirty="0"/>
              <a:t> </a:t>
            </a:r>
            <a:r>
              <a:rPr lang="en-US" sz="3200" dirty="0" err="1"/>
              <a:t>gian</a:t>
            </a:r>
            <a:r>
              <a:rPr lang="en-US" sz="3200" dirty="0"/>
              <a:t> </a:t>
            </a:r>
            <a:r>
              <a:rPr lang="en-US" sz="3200" dirty="0" err="1"/>
              <a:t>là</a:t>
            </a:r>
            <a:r>
              <a:rPr lang="en-US" sz="3200" dirty="0"/>
              <a:t> </a:t>
            </a:r>
            <a:r>
              <a:rPr lang="en-US" sz="3200" dirty="0" err="1"/>
              <a:t>thước</a:t>
            </a:r>
            <a:r>
              <a:rPr lang="en-US" sz="3200" dirty="0"/>
              <a:t> </a:t>
            </a:r>
            <a:r>
              <a:rPr lang="en-US" sz="3200" dirty="0" err="1"/>
              <a:t>đo</a:t>
            </a:r>
            <a:r>
              <a:rPr lang="en-US" sz="3200" dirty="0"/>
              <a:t> </a:t>
            </a:r>
            <a:r>
              <a:rPr lang="en-US" sz="3200" dirty="0" err="1"/>
              <a:t>lòng</a:t>
            </a:r>
            <a:r>
              <a:rPr lang="en-US" sz="3200" dirty="0"/>
              <a:t> </a:t>
            </a:r>
            <a:r>
              <a:rPr lang="en-US" sz="3200" dirty="0" err="1"/>
              <a:t>kiên</a:t>
            </a:r>
            <a:r>
              <a:rPr lang="en-US" sz="3200" dirty="0"/>
              <a:t> </a:t>
            </a:r>
            <a:r>
              <a:rPr lang="en-US" sz="3200" dirty="0" err="1"/>
              <a:t>nhẫn</a:t>
            </a:r>
            <a:endParaRPr lang="en-US" sz="3200" dirty="0"/>
          </a:p>
          <a:p>
            <a:pPr>
              <a:buFont typeface="Wingdings" pitchFamily="2" charset="2"/>
              <a:buChar char="Ø"/>
            </a:pPr>
            <a:r>
              <a:rPr lang="en-US" sz="3200" dirty="0" err="1"/>
              <a:t>Sự</a:t>
            </a:r>
            <a:r>
              <a:rPr lang="en-US" sz="3200" dirty="0"/>
              <a:t> </a:t>
            </a:r>
            <a:r>
              <a:rPr lang="en-US" sz="3200" dirty="0" err="1"/>
              <a:t>nhẫn</a:t>
            </a:r>
            <a:r>
              <a:rPr lang="en-US" sz="3200" dirty="0"/>
              <a:t> </a:t>
            </a:r>
            <a:r>
              <a:rPr lang="en-US" sz="3200" dirty="0" err="1"/>
              <a:t>nhục</a:t>
            </a:r>
            <a:r>
              <a:rPr lang="en-US" sz="3200" dirty="0"/>
              <a:t> </a:t>
            </a:r>
            <a:r>
              <a:rPr lang="en-US" sz="3200" dirty="0" err="1"/>
              <a:t>là</a:t>
            </a:r>
            <a:r>
              <a:rPr lang="en-US" sz="3200" dirty="0"/>
              <a:t> </a:t>
            </a:r>
            <a:r>
              <a:rPr lang="en-US" sz="3200" dirty="0" err="1"/>
              <a:t>tinh</a:t>
            </a:r>
            <a:r>
              <a:rPr lang="en-US" sz="3200" dirty="0"/>
              <a:t> </a:t>
            </a:r>
            <a:r>
              <a:rPr lang="en-US" sz="3200" dirty="0" err="1"/>
              <a:t>thần</a:t>
            </a:r>
            <a:r>
              <a:rPr lang="en-US" sz="3200" dirty="0"/>
              <a:t> </a:t>
            </a:r>
            <a:r>
              <a:rPr lang="en-US" sz="3200" dirty="0" err="1"/>
              <a:t>bất</a:t>
            </a:r>
            <a:r>
              <a:rPr lang="en-US" sz="3200" dirty="0"/>
              <a:t> </a:t>
            </a:r>
            <a:r>
              <a:rPr lang="en-US" sz="3200" dirty="0" err="1"/>
              <a:t>khuất</a:t>
            </a:r>
            <a:r>
              <a:rPr lang="en-US" sz="3200" dirty="0"/>
              <a:t> </a:t>
            </a:r>
            <a:r>
              <a:rPr lang="en-US" sz="3200" dirty="0" err="1"/>
              <a:t>đầy</a:t>
            </a:r>
            <a:r>
              <a:rPr lang="en-US" sz="3200" dirty="0"/>
              <a:t> </a:t>
            </a:r>
            <a:r>
              <a:rPr lang="en-US" sz="3200" dirty="0" err="1"/>
              <a:t>dũng</a:t>
            </a:r>
            <a:r>
              <a:rPr lang="en-US" sz="3200" dirty="0"/>
              <a:t> </a:t>
            </a:r>
            <a:r>
              <a:rPr lang="en-US" sz="3200" dirty="0" err="1"/>
              <a:t>cảm</a:t>
            </a:r>
            <a:endParaRPr lang="en-US" sz="3200" dirty="0"/>
          </a:p>
          <a:p>
            <a:pPr>
              <a:buFont typeface="Wingdings" pitchFamily="2" charset="2"/>
              <a:buChar char="Ø"/>
            </a:pPr>
            <a:r>
              <a:rPr lang="en-US" sz="3200" dirty="0" err="1"/>
              <a:t>Sự</a:t>
            </a:r>
            <a:r>
              <a:rPr lang="en-US" sz="3200" dirty="0"/>
              <a:t> </a:t>
            </a:r>
            <a:r>
              <a:rPr lang="en-US" sz="3200" dirty="0" err="1"/>
              <a:t>chịu</a:t>
            </a:r>
            <a:r>
              <a:rPr lang="en-US" sz="3200" dirty="0"/>
              <a:t> </a:t>
            </a:r>
            <a:r>
              <a:rPr lang="en-US" sz="3200" dirty="0" err="1"/>
              <a:t>đựng</a:t>
            </a:r>
            <a:r>
              <a:rPr lang="en-US" sz="3200" dirty="0"/>
              <a:t> </a:t>
            </a:r>
            <a:r>
              <a:rPr lang="en-US" sz="3200" dirty="0" err="1"/>
              <a:t>là</a:t>
            </a:r>
            <a:r>
              <a:rPr lang="en-US" sz="3200" dirty="0"/>
              <a:t> </a:t>
            </a:r>
            <a:r>
              <a:rPr lang="en-US" sz="3200" dirty="0" err="1"/>
              <a:t>bản</a:t>
            </a:r>
            <a:r>
              <a:rPr lang="en-US" sz="3200" dirty="0"/>
              <a:t> </a:t>
            </a:r>
            <a:r>
              <a:rPr lang="en-US" sz="3200" dirty="0" err="1"/>
              <a:t>lĩnh</a:t>
            </a:r>
            <a:r>
              <a:rPr lang="en-US" sz="3200" dirty="0"/>
              <a:t> </a:t>
            </a:r>
            <a:r>
              <a:rPr lang="en-US" sz="3200" dirty="0" err="1"/>
              <a:t>của</a:t>
            </a:r>
            <a:r>
              <a:rPr lang="en-US" sz="3200" dirty="0"/>
              <a:t> </a:t>
            </a:r>
            <a:r>
              <a:rPr lang="en-US" sz="3200" dirty="0" err="1"/>
              <a:t>một</a:t>
            </a:r>
            <a:r>
              <a:rPr lang="en-US" sz="3200" dirty="0"/>
              <a:t> </a:t>
            </a:r>
            <a:r>
              <a:rPr lang="en-US" sz="3200" dirty="0" err="1"/>
              <a:t>anh</a:t>
            </a:r>
            <a:r>
              <a:rPr lang="en-US" sz="3200" dirty="0"/>
              <a:t> </a:t>
            </a:r>
            <a:r>
              <a:rPr lang="en-US" sz="3200" dirty="0" err="1"/>
              <a:t>hùng</a:t>
            </a:r>
            <a:r>
              <a:rPr lang="en-US" sz="3200" dirty="0"/>
              <a:t>.</a:t>
            </a:r>
          </a:p>
        </p:txBody>
      </p:sp>
    </p:spTree>
    <p:extLst>
      <p:ext uri="{BB962C8B-B14F-4D97-AF65-F5344CB8AC3E}">
        <p14:creationId xmlns:p14="http://schemas.microsoft.com/office/powerpoint/2010/main" val="727782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6A5661-2CFE-478C-BAC3-729F393F3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9D026708-7895-DE41-B2DD-1EE1C5055A25}"/>
              </a:ext>
            </a:extLst>
          </p:cNvPr>
          <p:cNvSpPr>
            <a:spLocks noGrp="1"/>
          </p:cNvSpPr>
          <p:nvPr>
            <p:ph type="title"/>
          </p:nvPr>
        </p:nvSpPr>
        <p:spPr>
          <a:xfrm>
            <a:off x="1080000" y="2252663"/>
            <a:ext cx="4457200" cy="2349500"/>
          </a:xfrm>
        </p:spPr>
        <p:txBody>
          <a:bodyPr anchor="ctr">
            <a:normAutofit/>
          </a:bodyPr>
          <a:lstStyle/>
          <a:p>
            <a:pPr algn="ctr"/>
            <a:r>
              <a:rPr lang="en-US" dirty="0"/>
              <a:t>LỜI KHUYÊN CUẢ TIẾN SỈ Howard </a:t>
            </a:r>
            <a:r>
              <a:rPr lang="en-US" dirty="0" err="1"/>
              <a:t>hendricks</a:t>
            </a:r>
            <a:endParaRPr lang="en-US"/>
          </a:p>
        </p:txBody>
      </p:sp>
      <p:grpSp>
        <p:nvGrpSpPr>
          <p:cNvPr id="11" name="Group 10">
            <a:extLst>
              <a:ext uri="{FF2B5EF4-FFF2-40B4-BE49-F238E27FC236}">
                <a16:creationId xmlns:a16="http://schemas.microsoft.com/office/drawing/2014/main" id="{FB7BE8CD-E348-464A-82CC-7EF7AA8284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9771" y="649304"/>
            <a:ext cx="913428" cy="1315264"/>
            <a:chOff x="999771" y="649304"/>
            <a:chExt cx="913428" cy="1315264"/>
          </a:xfrm>
        </p:grpSpPr>
        <p:grpSp>
          <p:nvGrpSpPr>
            <p:cNvPr id="12" name="Group 11">
              <a:extLst>
                <a:ext uri="{FF2B5EF4-FFF2-40B4-BE49-F238E27FC236}">
                  <a16:creationId xmlns:a16="http://schemas.microsoft.com/office/drawing/2014/main" id="{B8CC82D2-4C4A-4C67-8483-5199F97B37A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999771" y="932104"/>
              <a:ext cx="913428" cy="1032464"/>
              <a:chOff x="999771" y="932104"/>
              <a:chExt cx="913428" cy="1032464"/>
            </a:xfrm>
          </p:grpSpPr>
          <p:grpSp>
            <p:nvGrpSpPr>
              <p:cNvPr id="16" name="Group 15">
                <a:extLst>
                  <a:ext uri="{FF2B5EF4-FFF2-40B4-BE49-F238E27FC236}">
                    <a16:creationId xmlns:a16="http://schemas.microsoft.com/office/drawing/2014/main" id="{70D2391D-AA33-4F5E-BD96-B42D93DED22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V="1">
                <a:off x="1047457" y="1290386"/>
                <a:ext cx="865742" cy="628383"/>
                <a:chOff x="558167" y="958515"/>
                <a:chExt cx="865742" cy="628383"/>
              </a:xfrm>
              <a:solidFill>
                <a:schemeClr val="accent3"/>
              </a:solidFill>
            </p:grpSpPr>
            <p:sp>
              <p:nvSpPr>
                <p:cNvPr id="23" name="Freeform: Shape 22">
                  <a:extLst>
                    <a:ext uri="{FF2B5EF4-FFF2-40B4-BE49-F238E27FC236}">
                      <a16:creationId xmlns:a16="http://schemas.microsoft.com/office/drawing/2014/main" id="{BE166DCE-539D-4C74-9C9D-AC000BA2F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DCC6BEB5-DA1F-4F9E-BA5D-8F892A0FB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7" name="Group 16">
                <a:extLst>
                  <a:ext uri="{FF2B5EF4-FFF2-40B4-BE49-F238E27FC236}">
                    <a16:creationId xmlns:a16="http://schemas.microsoft.com/office/drawing/2014/main" id="{C0300EB9-093C-4C32-A212-821D7AC082B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flipV="1">
                <a:off x="999771" y="932104"/>
                <a:ext cx="864005" cy="1032464"/>
                <a:chOff x="2207971" y="2384401"/>
                <a:chExt cx="864005" cy="1032464"/>
              </a:xfrm>
            </p:grpSpPr>
            <p:sp>
              <p:nvSpPr>
                <p:cNvPr id="18" name="Freeform: Shape 17">
                  <a:extLst>
                    <a:ext uri="{FF2B5EF4-FFF2-40B4-BE49-F238E27FC236}">
                      <a16:creationId xmlns:a16="http://schemas.microsoft.com/office/drawing/2014/main" id="{AFC97B3C-CF0E-4C93-AA39-7A677A12C5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Freeform: Shape 18">
                  <a:extLst>
                    <a:ext uri="{FF2B5EF4-FFF2-40B4-BE49-F238E27FC236}">
                      <a16:creationId xmlns:a16="http://schemas.microsoft.com/office/drawing/2014/main" id="{0943F14E-6185-4A31-8318-2088A05F5C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0" name="Group 19">
                  <a:extLst>
                    <a:ext uri="{FF2B5EF4-FFF2-40B4-BE49-F238E27FC236}">
                      <a16:creationId xmlns:a16="http://schemas.microsoft.com/office/drawing/2014/main" id="{F3B56658-371E-446B-B30D-D4EA2A88A97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21" name="Straight Connector 20">
                    <a:extLst>
                      <a:ext uri="{FF2B5EF4-FFF2-40B4-BE49-F238E27FC236}">
                        <a16:creationId xmlns:a16="http://schemas.microsoft.com/office/drawing/2014/main" id="{068979FB-2943-4091-A490-D9F8695DF0D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378C39C-3FC0-4521-8336-33A8639192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3" name="Group 12">
              <a:extLst>
                <a:ext uri="{FF2B5EF4-FFF2-40B4-BE49-F238E27FC236}">
                  <a16:creationId xmlns:a16="http://schemas.microsoft.com/office/drawing/2014/main" id="{72C6951D-2EAF-4333-B8A8-F473DC3BDF4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37136" y="649304"/>
              <a:ext cx="388541" cy="388541"/>
              <a:chOff x="5752675" y="5440856"/>
              <a:chExt cx="388541" cy="388541"/>
            </a:xfrm>
          </p:grpSpPr>
          <p:sp>
            <p:nvSpPr>
              <p:cNvPr id="14" name="Oval 13">
                <a:extLst>
                  <a:ext uri="{FF2B5EF4-FFF2-40B4-BE49-F238E27FC236}">
                    <a16:creationId xmlns:a16="http://schemas.microsoft.com/office/drawing/2014/main" id="{63E77698-5758-433A-9DF3-3BE43B6FB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Oval 14">
                <a:extLst>
                  <a:ext uri="{FF2B5EF4-FFF2-40B4-BE49-F238E27FC236}">
                    <a16:creationId xmlns:a16="http://schemas.microsoft.com/office/drawing/2014/main" id="{FF47FF7F-75A9-438D-8BA7-428BF76974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3" name="Content Placeholder 2">
            <a:extLst>
              <a:ext uri="{FF2B5EF4-FFF2-40B4-BE49-F238E27FC236}">
                <a16:creationId xmlns:a16="http://schemas.microsoft.com/office/drawing/2014/main" id="{2DEA3959-49A6-594D-969B-81DCFAA26EC5}"/>
              </a:ext>
            </a:extLst>
          </p:cNvPr>
          <p:cNvSpPr>
            <a:spLocks noGrp="1"/>
          </p:cNvSpPr>
          <p:nvPr>
            <p:ph idx="1"/>
          </p:nvPr>
        </p:nvSpPr>
        <p:spPr>
          <a:xfrm>
            <a:off x="6654801" y="1079499"/>
            <a:ext cx="4457200" cy="4689476"/>
          </a:xfrm>
        </p:spPr>
        <p:txBody>
          <a:bodyPr anchor="ctr">
            <a:normAutofit/>
          </a:bodyPr>
          <a:lstStyle/>
          <a:p>
            <a:pPr marL="0" indent="0">
              <a:buNone/>
            </a:pPr>
            <a:r>
              <a:rPr lang="en-US" sz="3200" i="1" dirty="0">
                <a:solidFill>
                  <a:srgbClr val="FFFF00">
                    <a:alpha val="70000"/>
                  </a:srgbClr>
                </a:solidFill>
              </a:rPr>
              <a:t>“</a:t>
            </a:r>
            <a:r>
              <a:rPr lang="vi-VN" sz="3200" i="1" dirty="0">
                <a:solidFill>
                  <a:srgbClr val="FFFF00">
                    <a:alpha val="70000"/>
                  </a:srgbClr>
                </a:solidFill>
              </a:rPr>
              <a:t>Người chiến thắng là những người đã </a:t>
            </a:r>
            <a:r>
              <a:rPr lang="en-US" sz="3200" i="1" dirty="0" err="1">
                <a:solidFill>
                  <a:srgbClr val="FFFF00">
                    <a:alpha val="70000"/>
                  </a:srgbClr>
                </a:solidFill>
              </a:rPr>
              <a:t>tạo</a:t>
            </a:r>
            <a:r>
              <a:rPr lang="en-US" sz="3200" i="1" dirty="0">
                <a:solidFill>
                  <a:srgbClr val="FFFF00">
                    <a:alpha val="70000"/>
                  </a:srgbClr>
                </a:solidFill>
              </a:rPr>
              <a:t> </a:t>
            </a:r>
            <a:r>
              <a:rPr lang="en-US" sz="3200" i="1" dirty="0" err="1">
                <a:solidFill>
                  <a:srgbClr val="FFFF00">
                    <a:alpha val="70000"/>
                  </a:srgbClr>
                </a:solidFill>
              </a:rPr>
              <a:t>cho</a:t>
            </a:r>
            <a:r>
              <a:rPr lang="en-US" sz="3200" i="1" dirty="0">
                <a:solidFill>
                  <a:srgbClr val="FFFF00">
                    <a:alpha val="70000"/>
                  </a:srgbClr>
                </a:solidFill>
              </a:rPr>
              <a:t> </a:t>
            </a:r>
            <a:r>
              <a:rPr lang="en-US" sz="3200" i="1" dirty="0" err="1">
                <a:solidFill>
                  <a:srgbClr val="FFFF00">
                    <a:alpha val="70000"/>
                  </a:srgbClr>
                </a:solidFill>
              </a:rPr>
              <a:t>mình</a:t>
            </a:r>
            <a:r>
              <a:rPr lang="en-US" sz="3200" i="1" dirty="0">
                <a:solidFill>
                  <a:srgbClr val="FFFF00">
                    <a:alpha val="70000"/>
                  </a:srgbClr>
                </a:solidFill>
              </a:rPr>
              <a:t> </a:t>
            </a:r>
            <a:r>
              <a:rPr lang="en-US" sz="3200" i="1" dirty="0" err="1">
                <a:solidFill>
                  <a:srgbClr val="FFFF00">
                    <a:alpha val="70000"/>
                  </a:srgbClr>
                </a:solidFill>
              </a:rPr>
              <a:t>những</a:t>
            </a:r>
            <a:r>
              <a:rPr lang="vi-VN" sz="3200" i="1" dirty="0">
                <a:solidFill>
                  <a:srgbClr val="FFFF00">
                    <a:alpha val="70000"/>
                  </a:srgbClr>
                </a:solidFill>
              </a:rPr>
              <a:t> thói quen </a:t>
            </a:r>
            <a:r>
              <a:rPr lang="en-US" sz="3200" i="1" dirty="0" err="1">
                <a:solidFill>
                  <a:srgbClr val="FFFF00">
                    <a:alpha val="70000"/>
                  </a:srgbClr>
                </a:solidFill>
              </a:rPr>
              <a:t>để</a:t>
            </a:r>
            <a:r>
              <a:rPr lang="en-US" sz="3200" i="1" dirty="0">
                <a:solidFill>
                  <a:srgbClr val="FFFF00">
                    <a:alpha val="70000"/>
                  </a:srgbClr>
                </a:solidFill>
              </a:rPr>
              <a:t> </a:t>
            </a:r>
            <a:r>
              <a:rPr lang="en-US" sz="3200" i="1" dirty="0" err="1">
                <a:solidFill>
                  <a:srgbClr val="FFFF00">
                    <a:alpha val="70000"/>
                  </a:srgbClr>
                </a:solidFill>
              </a:rPr>
              <a:t>tiến</a:t>
            </a:r>
            <a:r>
              <a:rPr lang="en-US" sz="3200" i="1" dirty="0">
                <a:solidFill>
                  <a:srgbClr val="FFFF00">
                    <a:alpha val="70000"/>
                  </a:srgbClr>
                </a:solidFill>
              </a:rPr>
              <a:t> </a:t>
            </a:r>
            <a:r>
              <a:rPr lang="en-US" sz="3200" i="1" dirty="0" err="1">
                <a:solidFill>
                  <a:srgbClr val="FFFF00">
                    <a:alpha val="70000"/>
                  </a:srgbClr>
                </a:solidFill>
              </a:rPr>
              <a:t>hành</a:t>
            </a:r>
            <a:r>
              <a:rPr lang="en-US" sz="3200" i="1" dirty="0">
                <a:solidFill>
                  <a:srgbClr val="FFFF00">
                    <a:alpha val="70000"/>
                  </a:srgbClr>
                </a:solidFill>
              </a:rPr>
              <a:t> </a:t>
            </a:r>
            <a:r>
              <a:rPr lang="en-US" sz="3200" i="1" dirty="0" err="1">
                <a:solidFill>
                  <a:srgbClr val="FFFF00">
                    <a:alpha val="70000"/>
                  </a:srgbClr>
                </a:solidFill>
              </a:rPr>
              <a:t>những</a:t>
            </a:r>
            <a:r>
              <a:rPr lang="en-US" sz="3200" i="1" dirty="0">
                <a:solidFill>
                  <a:srgbClr val="FFFF00">
                    <a:alpha val="70000"/>
                  </a:srgbClr>
                </a:solidFill>
              </a:rPr>
              <a:t> </a:t>
            </a:r>
            <a:r>
              <a:rPr lang="en-US" sz="3200" i="1" dirty="0" err="1">
                <a:solidFill>
                  <a:srgbClr val="FFFF00">
                    <a:alpha val="70000"/>
                  </a:srgbClr>
                </a:solidFill>
              </a:rPr>
              <a:t>công</a:t>
            </a:r>
            <a:r>
              <a:rPr lang="en-US" sz="3200" i="1" dirty="0">
                <a:solidFill>
                  <a:srgbClr val="FFFF00">
                    <a:alpha val="70000"/>
                  </a:srgbClr>
                </a:solidFill>
              </a:rPr>
              <a:t> </a:t>
            </a:r>
            <a:r>
              <a:rPr lang="en-US" sz="3200" i="1" dirty="0" err="1">
                <a:solidFill>
                  <a:srgbClr val="FFFF00">
                    <a:alpha val="70000"/>
                  </a:srgbClr>
                </a:solidFill>
              </a:rPr>
              <a:t>việc</a:t>
            </a:r>
            <a:r>
              <a:rPr lang="en-US" sz="3200" i="1" dirty="0">
                <a:solidFill>
                  <a:srgbClr val="FFFF00">
                    <a:alpha val="70000"/>
                  </a:srgbClr>
                </a:solidFill>
              </a:rPr>
              <a:t> </a:t>
            </a:r>
            <a:r>
              <a:rPr lang="vi-VN" sz="3200" i="1" dirty="0">
                <a:solidFill>
                  <a:srgbClr val="FFFF00">
                    <a:alpha val="70000"/>
                  </a:srgbClr>
                </a:solidFill>
              </a:rPr>
              <a:t>mà</a:t>
            </a:r>
            <a:r>
              <a:rPr lang="en-US" sz="3200" i="1" dirty="0">
                <a:solidFill>
                  <a:srgbClr val="FFFF00">
                    <a:alpha val="70000"/>
                  </a:srgbClr>
                </a:solidFill>
              </a:rPr>
              <a:t> </a:t>
            </a:r>
            <a:r>
              <a:rPr lang="en-US" sz="3200" i="1" dirty="0" err="1">
                <a:solidFill>
                  <a:srgbClr val="FFFF00">
                    <a:alpha val="70000"/>
                  </a:srgbClr>
                </a:solidFill>
              </a:rPr>
              <a:t>người</a:t>
            </a:r>
            <a:r>
              <a:rPr lang="vi-VN" sz="3200" i="1" dirty="0">
                <a:solidFill>
                  <a:srgbClr val="FFFF00">
                    <a:alpha val="70000"/>
                  </a:srgbClr>
                </a:solidFill>
              </a:rPr>
              <a:t> thất bại không thích làm.”</a:t>
            </a:r>
            <a:endParaRPr lang="en-US" sz="3200" dirty="0">
              <a:solidFill>
                <a:srgbClr val="FFFF00">
                  <a:alpha val="70000"/>
                </a:srgbClr>
              </a:solidFill>
            </a:endParaRPr>
          </a:p>
        </p:txBody>
      </p:sp>
    </p:spTree>
    <p:extLst>
      <p:ext uri="{BB962C8B-B14F-4D97-AF65-F5344CB8AC3E}">
        <p14:creationId xmlns:p14="http://schemas.microsoft.com/office/powerpoint/2010/main" val="3767697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14" name="Straight Connector 113">
            <a:extLst>
              <a:ext uri="{FF2B5EF4-FFF2-40B4-BE49-F238E27FC236}">
                <a16:creationId xmlns:a16="http://schemas.microsoft.com/office/drawing/2014/main" id="{701C0CAB-6A03-4C6A-9FAA-2198477536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20" name="Group 115">
            <a:extLst>
              <a:ext uri="{FF2B5EF4-FFF2-40B4-BE49-F238E27FC236}">
                <a16:creationId xmlns:a16="http://schemas.microsoft.com/office/drawing/2014/main" id="{F982E0B2-AA9C-441C-A08E-A9DF9CF12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28046" y="4869342"/>
            <a:ext cx="1623711" cy="630920"/>
            <a:chOff x="9588346" y="4824892"/>
            <a:chExt cx="1623711" cy="630920"/>
          </a:xfrm>
        </p:grpSpPr>
        <p:sp>
          <p:nvSpPr>
            <p:cNvPr id="117" name="Freeform: Shape 116">
              <a:extLst>
                <a:ext uri="{FF2B5EF4-FFF2-40B4-BE49-F238E27FC236}">
                  <a16:creationId xmlns:a16="http://schemas.microsoft.com/office/drawing/2014/main" id="{A4A2E074-C10D-4C57-AB72-B631E4D771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0B037EB3-1772-4BA8-A95A-E5DBDFEA32B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flipH="1">
              <a:off x="10112436" y="4359902"/>
              <a:ext cx="571820" cy="1620000"/>
              <a:chOff x="8482785" y="4330454"/>
              <a:chExt cx="571820" cy="1620000"/>
            </a:xfrm>
          </p:grpSpPr>
          <p:sp>
            <p:nvSpPr>
              <p:cNvPr id="321" name="Freeform: Shape 118">
                <a:extLst>
                  <a:ext uri="{FF2B5EF4-FFF2-40B4-BE49-F238E27FC236}">
                    <a16:creationId xmlns:a16="http://schemas.microsoft.com/office/drawing/2014/main" id="{A1F47AC1-63D0-47F3-9728-1A0A05434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20" name="Straight Connector 119">
                <a:extLst>
                  <a:ext uri="{FF2B5EF4-FFF2-40B4-BE49-F238E27FC236}">
                    <a16:creationId xmlns:a16="http://schemas.microsoft.com/office/drawing/2014/main" id="{803A57D6-0C36-4560-A08A-16768551EF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useBgFill="1">
        <p:nvSpPr>
          <p:cNvPr id="122" name="Rectangle 121">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C7AE0A-6167-F144-9CDD-2235C2555262}"/>
              </a:ext>
            </a:extLst>
          </p:cNvPr>
          <p:cNvSpPr>
            <a:spLocks noGrp="1"/>
          </p:cNvSpPr>
          <p:nvPr>
            <p:ph type="title"/>
          </p:nvPr>
        </p:nvSpPr>
        <p:spPr>
          <a:xfrm>
            <a:off x="1085851" y="1089025"/>
            <a:ext cx="4451349" cy="1532951"/>
          </a:xfrm>
        </p:spPr>
        <p:txBody>
          <a:bodyPr vert="horz" lIns="0" tIns="0" rIns="0" bIns="0" rtlCol="0" anchor="b" anchorCtr="0">
            <a:normAutofit/>
          </a:bodyPr>
          <a:lstStyle/>
          <a:p>
            <a:pPr>
              <a:lnSpc>
                <a:spcPct val="90000"/>
              </a:lnSpc>
            </a:pPr>
            <a:r>
              <a:rPr lang="en-US" sz="2600"/>
              <a:t>TÍNH KIÊN CƯỜNG </a:t>
            </a:r>
            <a:br>
              <a:rPr lang="en-US" sz="2600"/>
            </a:br>
            <a:r>
              <a:rPr lang="en-US" sz="2600"/>
              <a:t>(đương cự cách BỀN BỈ)</a:t>
            </a:r>
            <a:br>
              <a:rPr lang="en-US" sz="2600"/>
            </a:br>
            <a:r>
              <a:rPr lang="en-US" sz="2600"/>
              <a:t> </a:t>
            </a:r>
          </a:p>
        </p:txBody>
      </p:sp>
      <p:grpSp>
        <p:nvGrpSpPr>
          <p:cNvPr id="322" name="Group 123">
            <a:extLst>
              <a:ext uri="{FF2B5EF4-FFF2-40B4-BE49-F238E27FC236}">
                <a16:creationId xmlns:a16="http://schemas.microsoft.com/office/drawing/2014/main" id="{49E013D9-9421-47E7-9080-30F6E544BE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00275" y="2840038"/>
            <a:ext cx="2216150" cy="1177924"/>
            <a:chOff x="4987925" y="2840038"/>
            <a:chExt cx="2216150" cy="1177924"/>
          </a:xfrm>
        </p:grpSpPr>
        <p:sp>
          <p:nvSpPr>
            <p:cNvPr id="323" name="Rectangle 124">
              <a:extLst>
                <a:ext uri="{FF2B5EF4-FFF2-40B4-BE49-F238E27FC236}">
                  <a16:creationId xmlns:a16="http://schemas.microsoft.com/office/drawing/2014/main" id="{9109F7CF-3139-48B9-AF7B-9BD2941A8D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4" name="Rectangle 125">
              <a:extLst>
                <a:ext uri="{FF2B5EF4-FFF2-40B4-BE49-F238E27FC236}">
                  <a16:creationId xmlns:a16="http://schemas.microsoft.com/office/drawing/2014/main" id="{15A838F8-C7B5-4988-81A9-B02E6C8F9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50208"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5" name="Rectangle 126">
              <a:extLst>
                <a:ext uri="{FF2B5EF4-FFF2-40B4-BE49-F238E27FC236}">
                  <a16:creationId xmlns:a16="http://schemas.microsoft.com/office/drawing/2014/main" id="{85B86A1A-402F-4AE2-B5E6-B8A5FB16CD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69335"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0" name="Group 179">
              <a:extLst>
                <a:ext uri="{FF2B5EF4-FFF2-40B4-BE49-F238E27FC236}">
                  <a16:creationId xmlns:a16="http://schemas.microsoft.com/office/drawing/2014/main" id="{44A0542D-9B1C-46B1-82B5-54470B697F1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14944" y="3117662"/>
              <a:ext cx="1009280" cy="464739"/>
              <a:chOff x="4432859" y="3200647"/>
              <a:chExt cx="1009280" cy="464739"/>
            </a:xfrm>
          </p:grpSpPr>
          <p:sp>
            <p:nvSpPr>
              <p:cNvPr id="326" name="Freeform: Shape 187">
                <a:extLst>
                  <a:ext uri="{FF2B5EF4-FFF2-40B4-BE49-F238E27FC236}">
                    <a16:creationId xmlns:a16="http://schemas.microsoft.com/office/drawing/2014/main" id="{F3AFD408-F48C-4C50-8D5E-5DD6271799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flipV="1">
                <a:off x="4977400"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7" name="Freeform: Shape 188">
                <a:extLst>
                  <a:ext uri="{FF2B5EF4-FFF2-40B4-BE49-F238E27FC236}">
                    <a16:creationId xmlns:a16="http://schemas.microsoft.com/office/drawing/2014/main" id="{9C45F007-BD45-43C0-8579-5601F9CA78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4432859"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81" name="Group 180">
              <a:extLst>
                <a:ext uri="{FF2B5EF4-FFF2-40B4-BE49-F238E27FC236}">
                  <a16:creationId xmlns:a16="http://schemas.microsoft.com/office/drawing/2014/main" id="{97131E1B-CE62-4AB1-A2D9-02E823C9B32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79979" y="2915338"/>
              <a:ext cx="1080000" cy="1080000"/>
              <a:chOff x="4497894" y="2998323"/>
              <a:chExt cx="1080000" cy="1080000"/>
            </a:xfrm>
          </p:grpSpPr>
          <p:grpSp>
            <p:nvGrpSpPr>
              <p:cNvPr id="182" name="Group 181">
                <a:extLst>
                  <a:ext uri="{FF2B5EF4-FFF2-40B4-BE49-F238E27FC236}">
                    <a16:creationId xmlns:a16="http://schemas.microsoft.com/office/drawing/2014/main" id="{745E8D88-C0BB-4D1C-B240-D441BBA6F7A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5524" y="2998323"/>
                <a:ext cx="464739" cy="1080000"/>
                <a:chOff x="4511184" y="2470620"/>
                <a:chExt cx="464739" cy="1080000"/>
              </a:xfrm>
            </p:grpSpPr>
            <p:sp>
              <p:nvSpPr>
                <p:cNvPr id="328" name="Freeform: Shape 185">
                  <a:extLst>
                    <a:ext uri="{FF2B5EF4-FFF2-40B4-BE49-F238E27FC236}">
                      <a16:creationId xmlns:a16="http://schemas.microsoft.com/office/drawing/2014/main" id="{AAB960BE-12F5-4ADA-AA9E-0EC5425641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87" name="Straight Connector 186">
                  <a:extLst>
                    <a:ext uri="{FF2B5EF4-FFF2-40B4-BE49-F238E27FC236}">
                      <a16:creationId xmlns:a16="http://schemas.microsoft.com/office/drawing/2014/main" id="{7E9BB9F7-7101-4BF3-9191-5893E4C582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3" name="Group 182">
                <a:extLst>
                  <a:ext uri="{FF2B5EF4-FFF2-40B4-BE49-F238E27FC236}">
                    <a16:creationId xmlns:a16="http://schemas.microsoft.com/office/drawing/2014/main" id="{D0710A9C-48A5-404F-9EC4-D486FCDFDAB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H="1">
                <a:off x="4542572" y="2998323"/>
                <a:ext cx="464739" cy="1080000"/>
                <a:chOff x="4511184" y="2470620"/>
                <a:chExt cx="464739" cy="1080000"/>
              </a:xfrm>
            </p:grpSpPr>
            <p:sp>
              <p:nvSpPr>
                <p:cNvPr id="329" name="Freeform: Shape 183">
                  <a:extLst>
                    <a:ext uri="{FF2B5EF4-FFF2-40B4-BE49-F238E27FC236}">
                      <a16:creationId xmlns:a16="http://schemas.microsoft.com/office/drawing/2014/main" id="{5111EC00-4B3D-478C-AD25-F35644013E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85" name="Straight Connector 184">
                  <a:extLst>
                    <a:ext uri="{FF2B5EF4-FFF2-40B4-BE49-F238E27FC236}">
                      <a16:creationId xmlns:a16="http://schemas.microsoft.com/office/drawing/2014/main" id="{350412DA-ED08-4AFA-AED3-DFB42655D4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330" name="Rectangle 190">
            <a:extLst>
              <a:ext uri="{FF2B5EF4-FFF2-40B4-BE49-F238E27FC236}">
                <a16:creationId xmlns:a16="http://schemas.microsoft.com/office/drawing/2014/main" id="{8036B80B-269D-4F02-9EF9-A6A4E917B3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54794"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331" name="Graphic 110" descr="Splash">
            <a:extLst>
              <a:ext uri="{FF2B5EF4-FFF2-40B4-BE49-F238E27FC236}">
                <a16:creationId xmlns:a16="http://schemas.microsoft.com/office/drawing/2014/main" id="{9F92B354-3EC1-4591-A5AD-BD1BF40FCD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98864" y="1202958"/>
            <a:ext cx="4452148" cy="4452148"/>
          </a:xfrm>
          <a:prstGeom prst="rect">
            <a:avLst/>
          </a:prstGeom>
        </p:spPr>
      </p:pic>
    </p:spTree>
    <p:extLst>
      <p:ext uri="{BB962C8B-B14F-4D97-AF65-F5344CB8AC3E}">
        <p14:creationId xmlns:p14="http://schemas.microsoft.com/office/powerpoint/2010/main" val="22832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AEB7F98-32EC-40D3-89EE-C84330231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1EBB88-ECF8-CA4B-A522-0D382AF9F210}"/>
              </a:ext>
            </a:extLst>
          </p:cNvPr>
          <p:cNvSpPr>
            <a:spLocks noGrp="1"/>
          </p:cNvSpPr>
          <p:nvPr>
            <p:ph type="title"/>
          </p:nvPr>
        </p:nvSpPr>
        <p:spPr>
          <a:xfrm>
            <a:off x="540988" y="540033"/>
            <a:ext cx="3884962" cy="1331604"/>
          </a:xfrm>
        </p:spPr>
        <p:txBody>
          <a:bodyPr anchor="b">
            <a:normAutofit/>
          </a:bodyPr>
          <a:lstStyle/>
          <a:p>
            <a:pPr algn="ctr"/>
            <a:r>
              <a:rPr lang="en-US" dirty="0"/>
              <a:t>TÍNH KIÊN CƯỜNG</a:t>
            </a:r>
            <a:endParaRPr lang="en-US"/>
          </a:p>
        </p:txBody>
      </p:sp>
      <p:cxnSp>
        <p:nvCxnSpPr>
          <p:cNvPr id="73" name="Straight Connector 72">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13469"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F2E4346-2B0E-B64D-977F-9E22ACD4E247}"/>
              </a:ext>
            </a:extLst>
          </p:cNvPr>
          <p:cNvSpPr>
            <a:spLocks noGrp="1"/>
          </p:cNvSpPr>
          <p:nvPr>
            <p:ph idx="1"/>
          </p:nvPr>
        </p:nvSpPr>
        <p:spPr>
          <a:xfrm>
            <a:off x="382772" y="2488019"/>
            <a:ext cx="4423404" cy="4291965"/>
          </a:xfrm>
        </p:spPr>
        <p:txBody>
          <a:bodyPr anchor="t">
            <a:normAutofit fontScale="55000" lnSpcReduction="20000"/>
          </a:bodyPr>
          <a:lstStyle/>
          <a:p>
            <a:pPr marL="0" indent="0">
              <a:lnSpc>
                <a:spcPct val="115000"/>
              </a:lnSpc>
              <a:buNone/>
            </a:pPr>
            <a:r>
              <a:rPr lang="vi-VN" sz="4500" dirty="0">
                <a:solidFill>
                  <a:srgbClr val="FFFF00">
                    <a:alpha val="70000"/>
                  </a:srgbClr>
                </a:solidFill>
              </a:rPr>
              <a:t>Người lãnh đạo phải có sức chịu đựng </a:t>
            </a:r>
            <a:r>
              <a:rPr lang="en-US" sz="4500" dirty="0" err="1">
                <a:solidFill>
                  <a:srgbClr val="FFFF00">
                    <a:alpha val="70000"/>
                  </a:srgbClr>
                </a:solidFill>
              </a:rPr>
              <a:t>trước</a:t>
            </a:r>
            <a:r>
              <a:rPr lang="en-US" sz="4500" dirty="0">
                <a:solidFill>
                  <a:srgbClr val="FFFF00">
                    <a:alpha val="70000"/>
                  </a:srgbClr>
                </a:solidFill>
              </a:rPr>
              <a:t> </a:t>
            </a:r>
            <a:r>
              <a:rPr lang="en-US" sz="4500" dirty="0" err="1">
                <a:solidFill>
                  <a:srgbClr val="FFFF00">
                    <a:alpha val="70000"/>
                  </a:srgbClr>
                </a:solidFill>
              </a:rPr>
              <a:t>sự</a:t>
            </a:r>
            <a:r>
              <a:rPr lang="en-US" sz="4500" dirty="0">
                <a:solidFill>
                  <a:srgbClr val="FFFF00">
                    <a:alpha val="70000"/>
                  </a:srgbClr>
                </a:solidFill>
              </a:rPr>
              <a:t> </a:t>
            </a:r>
            <a:r>
              <a:rPr lang="en-US" sz="4500" dirty="0" err="1">
                <a:solidFill>
                  <a:srgbClr val="FFFF00">
                    <a:alpha val="70000"/>
                  </a:srgbClr>
                </a:solidFill>
              </a:rPr>
              <a:t>chống</a:t>
            </a:r>
            <a:r>
              <a:rPr lang="en-US" sz="4500" dirty="0">
                <a:solidFill>
                  <a:srgbClr val="FFFF00">
                    <a:alpha val="70000"/>
                  </a:srgbClr>
                </a:solidFill>
              </a:rPr>
              <a:t> </a:t>
            </a:r>
            <a:r>
              <a:rPr lang="en-US" sz="4500" dirty="0" err="1">
                <a:solidFill>
                  <a:srgbClr val="FFFF00">
                    <a:alpha val="70000"/>
                  </a:srgbClr>
                </a:solidFill>
              </a:rPr>
              <a:t>đối</a:t>
            </a:r>
            <a:r>
              <a:rPr lang="vi-VN" sz="4500" dirty="0">
                <a:solidFill>
                  <a:srgbClr val="FFFF00">
                    <a:alpha val="70000"/>
                  </a:srgbClr>
                </a:solidFill>
              </a:rPr>
              <a:t> và lời chỉ trích.</a:t>
            </a:r>
            <a:endParaRPr lang="vi-VN" sz="2400" dirty="0">
              <a:solidFill>
                <a:srgbClr val="FFFF00">
                  <a:alpha val="70000"/>
                </a:srgbClr>
              </a:solidFill>
            </a:endParaRPr>
          </a:p>
          <a:p>
            <a:pPr marL="0" indent="0">
              <a:lnSpc>
                <a:spcPct val="115000"/>
              </a:lnSpc>
              <a:buNone/>
            </a:pPr>
            <a:endParaRPr lang="vi-VN" sz="2400" dirty="0"/>
          </a:p>
          <a:p>
            <a:pPr marL="0" indent="0">
              <a:lnSpc>
                <a:spcPct val="115000"/>
              </a:lnSpc>
              <a:buNone/>
            </a:pPr>
            <a:endParaRPr lang="vi-VN" sz="2400" dirty="0"/>
          </a:p>
          <a:p>
            <a:pPr marL="0" indent="0">
              <a:lnSpc>
                <a:spcPct val="115000"/>
              </a:lnSpc>
              <a:buNone/>
            </a:pPr>
            <a:r>
              <a:rPr lang="vi-VN" sz="3600" i="1" dirty="0"/>
              <a:t> I Phi-e-rơ 3:</a:t>
            </a:r>
            <a:r>
              <a:rPr lang="vi-VN" sz="3600" i="1" dirty="0">
                <a:hlinkClick r:id="rId3" tooltip="Share Verse"/>
              </a:rPr>
              <a:t>14</a:t>
            </a:r>
            <a:r>
              <a:rPr lang="vi-VN" sz="3600" i="1" dirty="0"/>
              <a:t> Nếu anh em phải vì sự công bình mà chịu khổ, ấy thật là có phước. Chớ sợ điều họ sợ và đừng rối trí; </a:t>
            </a:r>
            <a:r>
              <a:rPr lang="vi-VN" sz="3600" i="1" dirty="0">
                <a:hlinkClick r:id="rId4" tooltip="Share Verse"/>
              </a:rPr>
              <a:t>15</a:t>
            </a:r>
            <a:r>
              <a:rPr lang="vi-VN" sz="3600" i="1" dirty="0"/>
              <a:t> nhưng hãy tôn Đấng Christ, là Chúa, làm thánh trong lòng mình. Hãy thường thường sẵn sàng để trả lời mọi kẻ hỏi lẽ về sự trông cậy trong anh em, song phải hiền hòa và kính sợ, </a:t>
            </a:r>
          </a:p>
          <a:p>
            <a:pPr marL="0" indent="0">
              <a:lnSpc>
                <a:spcPct val="115000"/>
              </a:lnSpc>
              <a:buNone/>
            </a:pPr>
            <a:endParaRPr lang="en-US" sz="2400" dirty="0"/>
          </a:p>
          <a:p>
            <a:pPr>
              <a:lnSpc>
                <a:spcPct val="115000"/>
              </a:lnSpc>
            </a:pPr>
            <a:endParaRPr lang="vi-VN" sz="1400" dirty="0"/>
          </a:p>
          <a:p>
            <a:pPr>
              <a:lnSpc>
                <a:spcPct val="115000"/>
              </a:lnSpc>
            </a:pPr>
            <a:endParaRPr lang="en-US" sz="1400" dirty="0"/>
          </a:p>
          <a:p>
            <a:pPr>
              <a:lnSpc>
                <a:spcPct val="115000"/>
              </a:lnSpc>
            </a:pPr>
            <a:endParaRPr lang="en-US" sz="1400" dirty="0"/>
          </a:p>
        </p:txBody>
      </p:sp>
      <p:sp>
        <p:nvSpPr>
          <p:cNvPr id="75" name="Rectangle 74">
            <a:extLst>
              <a:ext uri="{FF2B5EF4-FFF2-40B4-BE49-F238E27FC236}">
                <a16:creationId xmlns:a16="http://schemas.microsoft.com/office/drawing/2014/main" id="{DAD9000E-708C-464D-A86F-4ABE391B6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6337" y="0"/>
            <a:ext cx="7205663"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5122" name="Picture 2" descr="Resistance Mic! | OBERON">
            <a:extLst>
              <a:ext uri="{FF2B5EF4-FFF2-40B4-BE49-F238E27FC236}">
                <a16:creationId xmlns:a16="http://schemas.microsoft.com/office/drawing/2014/main" id="{3200608F-1AEC-CF40-A141-0E5BC4ED6D8E}"/>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537200" y="1517106"/>
            <a:ext cx="6113812" cy="3821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923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27E54-7299-1648-AA62-29047A5FD81D}"/>
              </a:ext>
            </a:extLst>
          </p:cNvPr>
          <p:cNvSpPr>
            <a:spLocks noGrp="1"/>
          </p:cNvSpPr>
          <p:nvPr>
            <p:ph type="title"/>
          </p:nvPr>
        </p:nvSpPr>
        <p:spPr/>
        <p:txBody>
          <a:bodyPr/>
          <a:lstStyle/>
          <a:p>
            <a:r>
              <a:rPr lang="en-US" dirty="0"/>
              <a:t>CAN </a:t>
            </a:r>
            <a:r>
              <a:rPr lang="en-US" dirty="0" err="1"/>
              <a:t>đảm</a:t>
            </a:r>
            <a:r>
              <a:rPr lang="en-US" dirty="0"/>
              <a:t> </a:t>
            </a:r>
            <a:r>
              <a:rPr lang="en-US" dirty="0" err="1"/>
              <a:t>dù</a:t>
            </a:r>
            <a:r>
              <a:rPr lang="en-US" dirty="0"/>
              <a:t> PHẢI ĐỐI DIỆN VỚI CÁI </a:t>
            </a:r>
            <a:r>
              <a:rPr lang="en-US" dirty="0" err="1"/>
              <a:t>chết</a:t>
            </a:r>
            <a:endParaRPr lang="en-US" dirty="0"/>
          </a:p>
        </p:txBody>
      </p:sp>
      <p:sp>
        <p:nvSpPr>
          <p:cNvPr id="3" name="Content Placeholder 2">
            <a:extLst>
              <a:ext uri="{FF2B5EF4-FFF2-40B4-BE49-F238E27FC236}">
                <a16:creationId xmlns:a16="http://schemas.microsoft.com/office/drawing/2014/main" id="{1F2AE74F-BEA6-704A-BE79-89D56B3B7745}"/>
              </a:ext>
            </a:extLst>
          </p:cNvPr>
          <p:cNvSpPr>
            <a:spLocks noGrp="1"/>
          </p:cNvSpPr>
          <p:nvPr>
            <p:ph idx="1"/>
          </p:nvPr>
        </p:nvSpPr>
        <p:spPr/>
        <p:txBody>
          <a:bodyPr anchor="ctr">
            <a:normAutofit/>
          </a:bodyPr>
          <a:lstStyle/>
          <a:p>
            <a:pPr>
              <a:buFont typeface="Wingdings" pitchFamily="2" charset="2"/>
              <a:buChar char="Ø"/>
            </a:pPr>
            <a:r>
              <a:rPr lang="vi-VN" sz="3200" i="1" dirty="0"/>
              <a:t>Phi-e-rơ và Giăng trước toà công luận (Công vụ 5;29)</a:t>
            </a:r>
          </a:p>
          <a:p>
            <a:pPr>
              <a:buFont typeface="Wingdings" pitchFamily="2" charset="2"/>
              <a:buChar char="Ø"/>
            </a:pPr>
            <a:r>
              <a:rPr lang="vi-VN" sz="3200" i="1" dirty="0"/>
              <a:t>Đa-ni-ên và 3 bạn Hê-bơ-rơ (Đa-ni-ên 3)</a:t>
            </a:r>
          </a:p>
          <a:p>
            <a:pPr>
              <a:buFont typeface="Wingdings" pitchFamily="2" charset="2"/>
              <a:buChar char="Ø"/>
            </a:pPr>
            <a:r>
              <a:rPr lang="vi-VN" sz="3200" i="1" dirty="0"/>
              <a:t>Ê-xơ-tê phá vỡ âm mưu của Ha-Man (Ê-Xơ-Tê 3-8)</a:t>
            </a:r>
          </a:p>
        </p:txBody>
      </p:sp>
    </p:spTree>
    <p:extLst>
      <p:ext uri="{BB962C8B-B14F-4D97-AF65-F5344CB8AC3E}">
        <p14:creationId xmlns:p14="http://schemas.microsoft.com/office/powerpoint/2010/main" val="4192415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EADD72DC-CC5F-44D6-97D3-79407D4FF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flipV="1">
            <a:off x="1058433"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4" name="Freeform: Shape 83">
            <a:extLst>
              <a:ext uri="{FF2B5EF4-FFF2-40B4-BE49-F238E27FC236}">
                <a16:creationId xmlns:a16="http://schemas.microsoft.com/office/drawing/2014/main" id="{B083E179-CF1F-4694-AEAB-6931C9B31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a:off x="388193"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a:extLst>
              <a:ext uri="{FF2B5EF4-FFF2-40B4-BE49-F238E27FC236}">
                <a16:creationId xmlns:a16="http://schemas.microsoft.com/office/drawing/2014/main" id="{EE6257A7-D071-42C9-8560-75A6EAE2771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854399" y="71786"/>
            <a:ext cx="2287608" cy="3673900"/>
            <a:chOff x="-6080955" y="3437416"/>
            <a:chExt cx="2287608" cy="3673900"/>
          </a:xfrm>
        </p:grpSpPr>
        <p:cxnSp>
          <p:nvCxnSpPr>
            <p:cNvPr id="87" name="Straight Connector 86">
              <a:extLst>
                <a:ext uri="{FF2B5EF4-FFF2-40B4-BE49-F238E27FC236}">
                  <a16:creationId xmlns:a16="http://schemas.microsoft.com/office/drawing/2014/main" id="{52115B20-516B-48FE-ABF8-0300640B54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Freeform: Shape 87">
              <a:extLst>
                <a:ext uri="{FF2B5EF4-FFF2-40B4-BE49-F238E27FC236}">
                  <a16:creationId xmlns:a16="http://schemas.microsoft.com/office/drawing/2014/main" id="{572F2AC0-C134-4522-9F34-10107EC526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9" name="Freeform: Shape 88">
              <a:extLst>
                <a:ext uri="{FF2B5EF4-FFF2-40B4-BE49-F238E27FC236}">
                  <a16:creationId xmlns:a16="http://schemas.microsoft.com/office/drawing/2014/main" id="{0EA2E5B3-77CC-4AA0-A77A-5D95FCDD5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0" name="Freeform: Shape 89">
              <a:extLst>
                <a:ext uri="{FF2B5EF4-FFF2-40B4-BE49-F238E27FC236}">
                  <a16:creationId xmlns:a16="http://schemas.microsoft.com/office/drawing/2014/main" id="{2005C810-6BE0-4E85-BA3D-785C45D9B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1" name="Freeform: Shape 90">
              <a:extLst>
                <a:ext uri="{FF2B5EF4-FFF2-40B4-BE49-F238E27FC236}">
                  <a16:creationId xmlns:a16="http://schemas.microsoft.com/office/drawing/2014/main" id="{D4ECB930-9F06-48DB-86D3-75A7E6A2C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2" name="Freeform: Shape 91">
              <a:extLst>
                <a:ext uri="{FF2B5EF4-FFF2-40B4-BE49-F238E27FC236}">
                  <a16:creationId xmlns:a16="http://schemas.microsoft.com/office/drawing/2014/main" id="{C9116707-08B8-43A2-8DCB-845D77ABAA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3" name="Freeform: Shape 92">
              <a:extLst>
                <a:ext uri="{FF2B5EF4-FFF2-40B4-BE49-F238E27FC236}">
                  <a16:creationId xmlns:a16="http://schemas.microsoft.com/office/drawing/2014/main" id="{2E7DC9CC-81EB-48D8-AC44-C99F47742E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4" name="Freeform: Shape 93">
              <a:extLst>
                <a:ext uri="{FF2B5EF4-FFF2-40B4-BE49-F238E27FC236}">
                  <a16:creationId xmlns:a16="http://schemas.microsoft.com/office/drawing/2014/main" id="{23E2C41B-8946-4545-9CF1-997818234F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96" name="Freeform: Shape 95">
            <a:extLst>
              <a:ext uri="{FF2B5EF4-FFF2-40B4-BE49-F238E27FC236}">
                <a16:creationId xmlns:a16="http://schemas.microsoft.com/office/drawing/2014/main" id="{8AD7D35B-560E-435E-B0FD-0F84A2E6C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V="1">
            <a:off x="8942212"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nvGrpSpPr>
          <p:cNvPr id="98" name="Group 97">
            <a:extLst>
              <a:ext uri="{FF2B5EF4-FFF2-40B4-BE49-F238E27FC236}">
                <a16:creationId xmlns:a16="http://schemas.microsoft.com/office/drawing/2014/main" id="{AC46C823-4AEE-4D15-A7B7-556599F864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521489" y="5639014"/>
            <a:ext cx="865742" cy="628383"/>
            <a:chOff x="558167" y="958515"/>
            <a:chExt cx="865742" cy="628383"/>
          </a:xfrm>
          <a:solidFill>
            <a:schemeClr val="accent3"/>
          </a:solidFill>
        </p:grpSpPr>
        <p:sp>
          <p:nvSpPr>
            <p:cNvPr id="99" name="Freeform: Shape 98">
              <a:extLst>
                <a:ext uri="{FF2B5EF4-FFF2-40B4-BE49-F238E27FC236}">
                  <a16:creationId xmlns:a16="http://schemas.microsoft.com/office/drawing/2014/main" id="{7FE368E1-8B21-487B-879D-A96309199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0" name="Freeform: Shape 99">
              <a:extLst>
                <a:ext uri="{FF2B5EF4-FFF2-40B4-BE49-F238E27FC236}">
                  <a16:creationId xmlns:a16="http://schemas.microsoft.com/office/drawing/2014/main" id="{58A31684-3F27-4828-8633-A1624B02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02" name="Group 101">
            <a:extLst>
              <a:ext uri="{FF2B5EF4-FFF2-40B4-BE49-F238E27FC236}">
                <a16:creationId xmlns:a16="http://schemas.microsoft.com/office/drawing/2014/main" id="{766CF5CA-BCE0-446B-990C-62FB772ABE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486523" y="3291143"/>
            <a:ext cx="1785983" cy="2208479"/>
            <a:chOff x="2725201" y="4453039"/>
            <a:chExt cx="1785983" cy="2208479"/>
          </a:xfrm>
        </p:grpSpPr>
        <p:cxnSp>
          <p:nvCxnSpPr>
            <p:cNvPr id="103" name="Straight Connector 102">
              <a:extLst>
                <a:ext uri="{FF2B5EF4-FFF2-40B4-BE49-F238E27FC236}">
                  <a16:creationId xmlns:a16="http://schemas.microsoft.com/office/drawing/2014/main" id="{791F38DD-D787-4EE5-931B-C8CC2ED927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6F4E1D11-C91E-45F4-9A4A-EC0243DE76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Freeform: Shape 104">
              <a:extLst>
                <a:ext uri="{FF2B5EF4-FFF2-40B4-BE49-F238E27FC236}">
                  <a16:creationId xmlns:a16="http://schemas.microsoft.com/office/drawing/2014/main" id="{63D0A83C-B0AD-4E04-B3FE-48D739F6F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106" name="Rectangle 30">
              <a:extLst>
                <a:ext uri="{FF2B5EF4-FFF2-40B4-BE49-F238E27FC236}">
                  <a16:creationId xmlns:a16="http://schemas.microsoft.com/office/drawing/2014/main" id="{AF60A4C7-053A-4E00-9224-C9C9CAA542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30">
              <a:extLst>
                <a:ext uri="{FF2B5EF4-FFF2-40B4-BE49-F238E27FC236}">
                  <a16:creationId xmlns:a16="http://schemas.microsoft.com/office/drawing/2014/main" id="{C90A005E-7D6C-4543-AE86-10F5BA1C0F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BC174C2C-9AC5-4D2F-B12B-8AD9BE8773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flipV="1">
            <a:off x="473803" y="5280732"/>
            <a:ext cx="864005" cy="1032464"/>
            <a:chOff x="2207971" y="2384401"/>
            <a:chExt cx="864005" cy="1032464"/>
          </a:xfrm>
        </p:grpSpPr>
        <p:sp>
          <p:nvSpPr>
            <p:cNvPr id="110" name="Freeform: Shape 109">
              <a:extLst>
                <a:ext uri="{FF2B5EF4-FFF2-40B4-BE49-F238E27FC236}">
                  <a16:creationId xmlns:a16="http://schemas.microsoft.com/office/drawing/2014/main" id="{F2A1D572-4E75-4B18-83CD-369937018B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1" name="Freeform: Shape 110">
              <a:extLst>
                <a:ext uri="{FF2B5EF4-FFF2-40B4-BE49-F238E27FC236}">
                  <a16:creationId xmlns:a16="http://schemas.microsoft.com/office/drawing/2014/main" id="{A4501448-AAB4-4BDF-81E5-BF4BEF2A4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12" name="Group 111">
              <a:extLst>
                <a:ext uri="{FF2B5EF4-FFF2-40B4-BE49-F238E27FC236}">
                  <a16:creationId xmlns:a16="http://schemas.microsoft.com/office/drawing/2014/main" id="{DA5CA3F8-7E28-4253-9221-2849B189136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13" name="Straight Connector 112">
                <a:extLst>
                  <a:ext uri="{FF2B5EF4-FFF2-40B4-BE49-F238E27FC236}">
                    <a16:creationId xmlns:a16="http://schemas.microsoft.com/office/drawing/2014/main" id="{ABAD8F42-57F4-4A12-8B47-E199EA1741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BF509FE-DD9E-4AB3-94EE-468C868875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16" name="Freeform: Shape 115">
            <a:extLst>
              <a:ext uri="{FF2B5EF4-FFF2-40B4-BE49-F238E27FC236}">
                <a16:creationId xmlns:a16="http://schemas.microsoft.com/office/drawing/2014/main" id="{A7F45189-997F-4E6B-800E-D17FF116E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114077"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BC214B40-3523-42BE-856A-2B90472652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9049994" y="71786"/>
            <a:ext cx="2287608" cy="3673900"/>
            <a:chOff x="-6080955" y="3437416"/>
            <a:chExt cx="2287608" cy="3673900"/>
          </a:xfrm>
        </p:grpSpPr>
        <p:cxnSp>
          <p:nvCxnSpPr>
            <p:cNvPr id="119" name="Straight Connector 118">
              <a:extLst>
                <a:ext uri="{FF2B5EF4-FFF2-40B4-BE49-F238E27FC236}">
                  <a16:creationId xmlns:a16="http://schemas.microsoft.com/office/drawing/2014/main" id="{5626B876-FE3F-403F-B675-FB9415E00A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Freeform: Shape 119">
              <a:extLst>
                <a:ext uri="{FF2B5EF4-FFF2-40B4-BE49-F238E27FC236}">
                  <a16:creationId xmlns:a16="http://schemas.microsoft.com/office/drawing/2014/main" id="{03F8DDE7-4258-4181-9F2B-940B587EE5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Freeform: Shape 120">
              <a:extLst>
                <a:ext uri="{FF2B5EF4-FFF2-40B4-BE49-F238E27FC236}">
                  <a16:creationId xmlns:a16="http://schemas.microsoft.com/office/drawing/2014/main" id="{4EED88FA-E654-453B-92BF-21196E32B4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2" name="Freeform: Shape 121">
              <a:extLst>
                <a:ext uri="{FF2B5EF4-FFF2-40B4-BE49-F238E27FC236}">
                  <a16:creationId xmlns:a16="http://schemas.microsoft.com/office/drawing/2014/main" id="{7F3C238A-5CF1-4927-B70F-C991122990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3" name="Freeform: Shape 122">
              <a:extLst>
                <a:ext uri="{FF2B5EF4-FFF2-40B4-BE49-F238E27FC236}">
                  <a16:creationId xmlns:a16="http://schemas.microsoft.com/office/drawing/2014/main" id="{42EAC2EE-4C33-44A6-A62B-6130E320AF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4" name="Freeform: Shape 123">
              <a:extLst>
                <a:ext uri="{FF2B5EF4-FFF2-40B4-BE49-F238E27FC236}">
                  <a16:creationId xmlns:a16="http://schemas.microsoft.com/office/drawing/2014/main" id="{0F2EC395-DF39-4C41-A452-37AF723EA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5" name="Freeform: Shape 124">
              <a:extLst>
                <a:ext uri="{FF2B5EF4-FFF2-40B4-BE49-F238E27FC236}">
                  <a16:creationId xmlns:a16="http://schemas.microsoft.com/office/drawing/2014/main" id="{2425D947-0068-4059-B9BE-93A3B27CDA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Freeform: Shape 125">
              <a:extLst>
                <a:ext uri="{FF2B5EF4-FFF2-40B4-BE49-F238E27FC236}">
                  <a16:creationId xmlns:a16="http://schemas.microsoft.com/office/drawing/2014/main" id="{80F2FE05-A04C-4860-B709-2FCBEAE879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a:extLst>
              <a:ext uri="{FF2B5EF4-FFF2-40B4-BE49-F238E27FC236}">
                <a16:creationId xmlns:a16="http://schemas.microsoft.com/office/drawing/2014/main" id="{D9879507-0A8F-F04A-820D-376C18608660}"/>
              </a:ext>
            </a:extLst>
          </p:cNvPr>
          <p:cNvSpPr>
            <a:spLocks noGrp="1"/>
          </p:cNvSpPr>
          <p:nvPr>
            <p:ph type="title"/>
          </p:nvPr>
        </p:nvSpPr>
        <p:spPr>
          <a:xfrm>
            <a:off x="3882610" y="1011237"/>
            <a:ext cx="4426782" cy="860400"/>
          </a:xfrm>
        </p:spPr>
        <p:txBody>
          <a:bodyPr anchor="b">
            <a:normAutofit/>
          </a:bodyPr>
          <a:lstStyle/>
          <a:p>
            <a:pPr algn="ctr"/>
            <a:r>
              <a:rPr lang="en-US" dirty="0"/>
              <a:t>SỰ DŨNG CẢM</a:t>
            </a:r>
            <a:endParaRPr lang="en-US"/>
          </a:p>
        </p:txBody>
      </p:sp>
      <p:cxnSp>
        <p:nvCxnSpPr>
          <p:cNvPr id="128" name="Straight Connector 127">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F971EEC-F778-C746-9384-378DE1EE686C}"/>
              </a:ext>
            </a:extLst>
          </p:cNvPr>
          <p:cNvSpPr>
            <a:spLocks noGrp="1"/>
          </p:cNvSpPr>
          <p:nvPr>
            <p:ph idx="1"/>
          </p:nvPr>
        </p:nvSpPr>
        <p:spPr>
          <a:xfrm>
            <a:off x="3749183" y="2310207"/>
            <a:ext cx="5264752" cy="4249613"/>
          </a:xfrm>
        </p:spPr>
        <p:txBody>
          <a:bodyPr>
            <a:normAutofit fontScale="92500"/>
          </a:bodyPr>
          <a:lstStyle/>
          <a:p>
            <a:pPr>
              <a:lnSpc>
                <a:spcPct val="115000"/>
              </a:lnSpc>
            </a:pPr>
            <a:endParaRPr lang="en-US" b="1" dirty="0"/>
          </a:p>
          <a:p>
            <a:pPr marL="0" indent="0">
              <a:lnSpc>
                <a:spcPct val="115000"/>
              </a:lnSpc>
              <a:buNone/>
            </a:pPr>
            <a:r>
              <a:rPr lang="en-US" sz="2800" dirty="0" err="1"/>
              <a:t>Người</a:t>
            </a:r>
            <a:r>
              <a:rPr lang="en-US" sz="2800" dirty="0"/>
              <a:t> </a:t>
            </a:r>
            <a:r>
              <a:rPr lang="en-US" sz="2800" dirty="0" err="1"/>
              <a:t>có</a:t>
            </a:r>
            <a:r>
              <a:rPr lang="en-US" sz="2800" dirty="0"/>
              <a:t> </a:t>
            </a:r>
            <a:r>
              <a:rPr lang="en-US" sz="2800" dirty="0" err="1"/>
              <a:t>tinh</a:t>
            </a:r>
            <a:r>
              <a:rPr lang="en-US" sz="2800" dirty="0"/>
              <a:t> </a:t>
            </a:r>
            <a:r>
              <a:rPr lang="en-US" sz="2800" dirty="0" err="1"/>
              <a:t>thần</a:t>
            </a:r>
            <a:r>
              <a:rPr lang="en-US" sz="2800" dirty="0"/>
              <a:t> </a:t>
            </a:r>
            <a:r>
              <a:rPr lang="en-US" sz="2800" dirty="0" err="1"/>
              <a:t>dũng</a:t>
            </a:r>
            <a:r>
              <a:rPr lang="en-US" sz="2800" dirty="0"/>
              <a:t> </a:t>
            </a:r>
            <a:r>
              <a:rPr lang="en-US" sz="2800" dirty="0" err="1"/>
              <a:t>cảm</a:t>
            </a:r>
            <a:r>
              <a:rPr lang="en-US" sz="2800" dirty="0"/>
              <a:t> </a:t>
            </a:r>
            <a:r>
              <a:rPr lang="en-US" sz="2800" dirty="0" err="1"/>
              <a:t>là</a:t>
            </a:r>
            <a:r>
              <a:rPr lang="en-US" sz="2800" dirty="0"/>
              <a:t> </a:t>
            </a:r>
            <a:r>
              <a:rPr lang="en-US" sz="2800" dirty="0" err="1"/>
              <a:t>người</a:t>
            </a:r>
            <a:r>
              <a:rPr lang="en-US" sz="2800" dirty="0"/>
              <a:t>  </a:t>
            </a:r>
            <a:r>
              <a:rPr lang="en-US" sz="2800" dirty="0" err="1"/>
              <a:t>chiến</a:t>
            </a:r>
            <a:r>
              <a:rPr lang="en-US" sz="2800" dirty="0"/>
              <a:t> </a:t>
            </a:r>
            <a:r>
              <a:rPr lang="en-US" sz="2800" dirty="0" err="1"/>
              <a:t>thắng</a:t>
            </a:r>
            <a:r>
              <a:rPr lang="en-US" sz="2800" dirty="0"/>
              <a:t> </a:t>
            </a:r>
            <a:r>
              <a:rPr lang="en-US" sz="2800" dirty="0" err="1"/>
              <a:t>sự</a:t>
            </a:r>
            <a:r>
              <a:rPr lang="en-US" sz="2800" dirty="0"/>
              <a:t> </a:t>
            </a:r>
            <a:r>
              <a:rPr lang="en-US" sz="2800" dirty="0" err="1"/>
              <a:t>sợ</a:t>
            </a:r>
            <a:r>
              <a:rPr lang="en-US" sz="2800" dirty="0"/>
              <a:t> </a:t>
            </a:r>
            <a:r>
              <a:rPr lang="en-US" sz="2800" dirty="0" err="1"/>
              <a:t>hãi</a:t>
            </a:r>
            <a:r>
              <a:rPr lang="en-US" sz="2800" dirty="0"/>
              <a:t> </a:t>
            </a:r>
            <a:r>
              <a:rPr lang="en-US" sz="2800" dirty="0" err="1"/>
              <a:t>của</a:t>
            </a:r>
            <a:r>
              <a:rPr lang="en-US" sz="2800" dirty="0"/>
              <a:t> </a:t>
            </a:r>
            <a:r>
              <a:rPr lang="en-US" sz="2800" dirty="0" err="1"/>
              <a:t>chính</a:t>
            </a:r>
            <a:r>
              <a:rPr lang="en-US" sz="2800" dirty="0"/>
              <a:t> </a:t>
            </a:r>
            <a:r>
              <a:rPr lang="en-US" sz="2800" dirty="0" err="1"/>
              <a:t>mình</a:t>
            </a:r>
            <a:r>
              <a:rPr lang="en-US" sz="2800" dirty="0"/>
              <a:t>.</a:t>
            </a:r>
          </a:p>
          <a:p>
            <a:pPr marL="0" indent="0">
              <a:lnSpc>
                <a:spcPct val="115000"/>
              </a:lnSpc>
              <a:buNone/>
            </a:pPr>
            <a:endParaRPr lang="en-US" sz="2800" dirty="0"/>
          </a:p>
          <a:p>
            <a:pPr marL="0" indent="0">
              <a:lnSpc>
                <a:spcPct val="115000"/>
              </a:lnSpc>
              <a:buNone/>
            </a:pPr>
            <a:r>
              <a:rPr lang="en-US" sz="2800" dirty="0" err="1"/>
              <a:t>Lòng</a:t>
            </a:r>
            <a:r>
              <a:rPr lang="en-US" sz="2800" dirty="0"/>
              <a:t> </a:t>
            </a:r>
            <a:r>
              <a:rPr lang="en-US" sz="2800" dirty="0" err="1"/>
              <a:t>dũng</a:t>
            </a:r>
            <a:r>
              <a:rPr lang="en-US" sz="2800" dirty="0"/>
              <a:t> </a:t>
            </a:r>
            <a:r>
              <a:rPr lang="en-US" sz="2800" dirty="0" err="1"/>
              <a:t>cảm</a:t>
            </a:r>
            <a:r>
              <a:rPr lang="en-US" sz="2800" dirty="0"/>
              <a:t> </a:t>
            </a:r>
            <a:r>
              <a:rPr lang="en-US" sz="2800" dirty="0" err="1"/>
              <a:t>đi</a:t>
            </a:r>
            <a:r>
              <a:rPr lang="en-US" sz="2800" dirty="0"/>
              <a:t> </a:t>
            </a:r>
            <a:r>
              <a:rPr lang="en-US" sz="2800" dirty="0" err="1"/>
              <a:t>với</a:t>
            </a:r>
            <a:r>
              <a:rPr lang="en-US" sz="2800" dirty="0"/>
              <a:t> </a:t>
            </a:r>
            <a:r>
              <a:rPr lang="en-US" sz="2800" dirty="0" err="1"/>
              <a:t>sự</a:t>
            </a:r>
            <a:r>
              <a:rPr lang="en-US" sz="2800" dirty="0"/>
              <a:t> </a:t>
            </a:r>
            <a:r>
              <a:rPr lang="en-US" sz="2800" dirty="0" err="1"/>
              <a:t>hiểu</a:t>
            </a:r>
            <a:r>
              <a:rPr lang="en-US" sz="2800" dirty="0"/>
              <a:t> </a:t>
            </a:r>
            <a:r>
              <a:rPr lang="en-US" sz="2800" dirty="0" err="1"/>
              <a:t>biết</a:t>
            </a:r>
            <a:r>
              <a:rPr lang="en-US" sz="2800" dirty="0"/>
              <a:t> </a:t>
            </a:r>
            <a:r>
              <a:rPr lang="en-US" sz="2800" dirty="0" err="1"/>
              <a:t>cần</a:t>
            </a:r>
            <a:r>
              <a:rPr lang="en-US" sz="2800" dirty="0"/>
              <a:t> </a:t>
            </a:r>
            <a:r>
              <a:rPr lang="en-US" sz="2800" dirty="0" err="1"/>
              <a:t>thiết</a:t>
            </a:r>
            <a:r>
              <a:rPr lang="en-US" sz="2800" dirty="0"/>
              <a:t>, </a:t>
            </a:r>
            <a:r>
              <a:rPr lang="en-US" sz="2800" dirty="0" err="1"/>
              <a:t>tra</a:t>
            </a:r>
            <a:r>
              <a:rPr lang="en-US" sz="2800" dirty="0"/>
              <a:t> </a:t>
            </a:r>
            <a:r>
              <a:rPr lang="en-US" sz="2800" dirty="0" err="1"/>
              <a:t>xét</a:t>
            </a:r>
            <a:r>
              <a:rPr lang="en-US" sz="2800" dirty="0"/>
              <a:t> </a:t>
            </a:r>
            <a:r>
              <a:rPr lang="en-US" sz="2800" dirty="0" err="1"/>
              <a:t>mọi</a:t>
            </a:r>
            <a:r>
              <a:rPr lang="en-US" sz="2800" dirty="0"/>
              <a:t> </a:t>
            </a:r>
            <a:r>
              <a:rPr lang="en-US" sz="2800" dirty="0" err="1"/>
              <a:t>việc</a:t>
            </a:r>
            <a:r>
              <a:rPr lang="en-US" sz="2800" dirty="0"/>
              <a:t> </a:t>
            </a:r>
            <a:r>
              <a:rPr lang="en-US" sz="2800" dirty="0" err="1"/>
              <a:t>cách</a:t>
            </a:r>
            <a:r>
              <a:rPr lang="en-US" sz="2800" dirty="0"/>
              <a:t> </a:t>
            </a:r>
            <a:r>
              <a:rPr lang="en-US" sz="2800" dirty="0" err="1"/>
              <a:t>cẩn</a:t>
            </a:r>
            <a:r>
              <a:rPr lang="en-US" sz="2800" dirty="0"/>
              <a:t> </a:t>
            </a:r>
            <a:r>
              <a:rPr lang="en-US" sz="2800" dirty="0" err="1"/>
              <a:t>thân</a:t>
            </a:r>
            <a:r>
              <a:rPr lang="en-US" sz="2800" dirty="0"/>
              <a:t> </a:t>
            </a:r>
            <a:r>
              <a:rPr lang="en-US" sz="2800" dirty="0" err="1"/>
              <a:t>và</a:t>
            </a:r>
            <a:r>
              <a:rPr lang="en-US" sz="2800" dirty="0"/>
              <a:t> </a:t>
            </a:r>
            <a:r>
              <a:rPr lang="en-US" sz="2800" dirty="0" err="1"/>
              <a:t>quyết</a:t>
            </a:r>
            <a:r>
              <a:rPr lang="en-US" sz="2800" dirty="0"/>
              <a:t> </a:t>
            </a:r>
            <a:r>
              <a:rPr lang="en-US" sz="2800" dirty="0" err="1"/>
              <a:t>định</a:t>
            </a:r>
            <a:r>
              <a:rPr lang="en-US" sz="2800" dirty="0"/>
              <a:t> </a:t>
            </a:r>
            <a:r>
              <a:rPr lang="en-US" sz="2800" dirty="0" err="1"/>
              <a:t>hành</a:t>
            </a:r>
            <a:r>
              <a:rPr lang="en-US" sz="2800" dirty="0"/>
              <a:t> </a:t>
            </a:r>
            <a:r>
              <a:rPr lang="en-US" sz="2800" dirty="0" err="1"/>
              <a:t>động</a:t>
            </a:r>
            <a:r>
              <a:rPr lang="en-US" sz="2800" dirty="0"/>
              <a:t>.</a:t>
            </a:r>
          </a:p>
        </p:txBody>
      </p:sp>
      <p:grpSp>
        <p:nvGrpSpPr>
          <p:cNvPr id="130" name="Group 129">
            <a:extLst>
              <a:ext uri="{FF2B5EF4-FFF2-40B4-BE49-F238E27FC236}">
                <a16:creationId xmlns:a16="http://schemas.microsoft.com/office/drawing/2014/main" id="{69D14CB3-B46C-4D52-91C7-9020767C01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10901022" y="5639014"/>
            <a:ext cx="865742" cy="628383"/>
            <a:chOff x="558167" y="958515"/>
            <a:chExt cx="865742" cy="628383"/>
          </a:xfrm>
          <a:solidFill>
            <a:schemeClr val="accent3"/>
          </a:solidFill>
        </p:grpSpPr>
        <p:sp>
          <p:nvSpPr>
            <p:cNvPr id="131" name="Freeform: Shape 130">
              <a:extLst>
                <a:ext uri="{FF2B5EF4-FFF2-40B4-BE49-F238E27FC236}">
                  <a16:creationId xmlns:a16="http://schemas.microsoft.com/office/drawing/2014/main" id="{3A77D7F4-D3A2-4801-9AC3-6626FDE157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2" name="Freeform: Shape 131">
              <a:extLst>
                <a:ext uri="{FF2B5EF4-FFF2-40B4-BE49-F238E27FC236}">
                  <a16:creationId xmlns:a16="http://schemas.microsoft.com/office/drawing/2014/main" id="{1E62BACE-7CE7-442A-BFFB-8BC57C446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34" name="Group 133">
            <a:extLst>
              <a:ext uri="{FF2B5EF4-FFF2-40B4-BE49-F238E27FC236}">
                <a16:creationId xmlns:a16="http://schemas.microsoft.com/office/drawing/2014/main" id="{695E1464-F8FF-467B-BC7A-2DB63FD734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9919495" y="3291143"/>
            <a:ext cx="1785983" cy="2208479"/>
            <a:chOff x="2725201" y="4453039"/>
            <a:chExt cx="1785983" cy="2208479"/>
          </a:xfrm>
        </p:grpSpPr>
        <p:cxnSp>
          <p:nvCxnSpPr>
            <p:cNvPr id="135" name="Straight Connector 134">
              <a:extLst>
                <a:ext uri="{FF2B5EF4-FFF2-40B4-BE49-F238E27FC236}">
                  <a16:creationId xmlns:a16="http://schemas.microsoft.com/office/drawing/2014/main" id="{1D9EF77E-636A-4F91-8AC6-2926F2512C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9F9F8CE5-DA1D-4DAF-A044-400C40169D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Freeform: Shape 136">
              <a:extLst>
                <a:ext uri="{FF2B5EF4-FFF2-40B4-BE49-F238E27FC236}">
                  <a16:creationId xmlns:a16="http://schemas.microsoft.com/office/drawing/2014/main" id="{9C47A2FE-4826-4485-B3C0-56DF9A73A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138" name="Rectangle 30">
              <a:extLst>
                <a:ext uri="{FF2B5EF4-FFF2-40B4-BE49-F238E27FC236}">
                  <a16:creationId xmlns:a16="http://schemas.microsoft.com/office/drawing/2014/main" id="{A9D0A0EF-4934-4E46-A33A-95E5D932D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30">
              <a:extLst>
                <a:ext uri="{FF2B5EF4-FFF2-40B4-BE49-F238E27FC236}">
                  <a16:creationId xmlns:a16="http://schemas.microsoft.com/office/drawing/2014/main" id="{EA389321-1892-4D9B-9F10-CA83BC15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1" name="Group 140">
            <a:extLst>
              <a:ext uri="{FF2B5EF4-FFF2-40B4-BE49-F238E27FC236}">
                <a16:creationId xmlns:a16="http://schemas.microsoft.com/office/drawing/2014/main" id="{D9F93B70-A436-473C-A7CE-540999A596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V="1">
            <a:off x="10854193" y="5280732"/>
            <a:ext cx="864005" cy="1032464"/>
            <a:chOff x="2207971" y="2384401"/>
            <a:chExt cx="864005" cy="1032464"/>
          </a:xfrm>
        </p:grpSpPr>
        <p:sp>
          <p:nvSpPr>
            <p:cNvPr id="142" name="Freeform: Shape 141">
              <a:extLst>
                <a:ext uri="{FF2B5EF4-FFF2-40B4-BE49-F238E27FC236}">
                  <a16:creationId xmlns:a16="http://schemas.microsoft.com/office/drawing/2014/main" id="{C78ABD64-1B50-4D55-BC1F-146CC4D6E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3" name="Freeform: Shape 142">
              <a:extLst>
                <a:ext uri="{FF2B5EF4-FFF2-40B4-BE49-F238E27FC236}">
                  <a16:creationId xmlns:a16="http://schemas.microsoft.com/office/drawing/2014/main" id="{57FC7EAA-9D36-4047-8A25-796E944D1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44" name="Group 143">
              <a:extLst>
                <a:ext uri="{FF2B5EF4-FFF2-40B4-BE49-F238E27FC236}">
                  <a16:creationId xmlns:a16="http://schemas.microsoft.com/office/drawing/2014/main" id="{0C72E6B1-2CDE-4B76-BB57-54923A35BC5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45" name="Straight Connector 144">
                <a:extLst>
                  <a:ext uri="{FF2B5EF4-FFF2-40B4-BE49-F238E27FC236}">
                    <a16:creationId xmlns:a16="http://schemas.microsoft.com/office/drawing/2014/main" id="{0A618DA4-FD3B-435B-9077-6643BD6C93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6579CD8F-9756-4DC0-A735-0CA77A8734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044680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67CF-5421-C944-8990-94B42D7FB128}"/>
              </a:ext>
            </a:extLst>
          </p:cNvPr>
          <p:cNvSpPr>
            <a:spLocks noGrp="1"/>
          </p:cNvSpPr>
          <p:nvPr>
            <p:ph type="title"/>
          </p:nvPr>
        </p:nvSpPr>
        <p:spPr/>
        <p:txBody>
          <a:bodyPr>
            <a:normAutofit fontScale="90000"/>
          </a:bodyPr>
          <a:lstStyle/>
          <a:p>
            <a:r>
              <a:rPr lang="en-US" dirty="0"/>
              <a:t>LỜI KHUYÊN CUẢ TIẾN SỈ Howard </a:t>
            </a:r>
            <a:r>
              <a:rPr lang="en-US" dirty="0" err="1"/>
              <a:t>hendricks</a:t>
            </a:r>
            <a:endParaRPr lang="en-US" dirty="0"/>
          </a:p>
        </p:txBody>
      </p:sp>
      <p:sp>
        <p:nvSpPr>
          <p:cNvPr id="3" name="Content Placeholder 2">
            <a:extLst>
              <a:ext uri="{FF2B5EF4-FFF2-40B4-BE49-F238E27FC236}">
                <a16:creationId xmlns:a16="http://schemas.microsoft.com/office/drawing/2014/main" id="{5490678B-E5FD-F94B-952C-143E35142D69}"/>
              </a:ext>
            </a:extLst>
          </p:cNvPr>
          <p:cNvSpPr>
            <a:spLocks noGrp="1"/>
          </p:cNvSpPr>
          <p:nvPr>
            <p:ph idx="1"/>
          </p:nvPr>
        </p:nvSpPr>
        <p:spPr>
          <a:xfrm>
            <a:off x="1079500" y="1790700"/>
            <a:ext cx="10238988" cy="4565495"/>
          </a:xfrm>
        </p:spPr>
        <p:txBody>
          <a:bodyPr anchor="ctr">
            <a:normAutofit/>
          </a:bodyPr>
          <a:lstStyle/>
          <a:p>
            <a:pPr>
              <a:buFont typeface="Wingdings" pitchFamily="2" charset="2"/>
              <a:buChar char="v"/>
            </a:pPr>
            <a:r>
              <a:rPr lang="en-US" sz="3200" i="1" dirty="0" err="1">
                <a:solidFill>
                  <a:srgbClr val="FFFF00"/>
                </a:solidFill>
              </a:rPr>
              <a:t>Điều</a:t>
            </a:r>
            <a:r>
              <a:rPr lang="en-US" sz="3200" i="1" dirty="0">
                <a:solidFill>
                  <a:srgbClr val="FFFF00"/>
                </a:solidFill>
              </a:rPr>
              <a:t> </a:t>
            </a:r>
            <a:r>
              <a:rPr lang="en-US" sz="3200" i="1" dirty="0" err="1">
                <a:solidFill>
                  <a:srgbClr val="FFFF00"/>
                </a:solidFill>
              </a:rPr>
              <a:t>trước</a:t>
            </a:r>
            <a:r>
              <a:rPr lang="en-US" sz="3200" i="1" dirty="0">
                <a:solidFill>
                  <a:srgbClr val="FFFF00"/>
                </a:solidFill>
              </a:rPr>
              <a:t> </a:t>
            </a:r>
            <a:r>
              <a:rPr lang="en-US" sz="3200" i="1" dirty="0" err="1">
                <a:solidFill>
                  <a:srgbClr val="FFFF00"/>
                </a:solidFill>
              </a:rPr>
              <a:t>tiên</a:t>
            </a:r>
            <a:r>
              <a:rPr lang="en-US" sz="3200" i="1" dirty="0">
                <a:solidFill>
                  <a:srgbClr val="FFFF00"/>
                </a:solidFill>
              </a:rPr>
              <a:t> </a:t>
            </a:r>
            <a:r>
              <a:rPr lang="en-US" sz="3200" i="1" dirty="0" err="1">
                <a:solidFill>
                  <a:srgbClr val="FFFF00"/>
                </a:solidFill>
              </a:rPr>
              <a:t>phải</a:t>
            </a:r>
            <a:r>
              <a:rPr lang="en-US" sz="3200" i="1" dirty="0">
                <a:solidFill>
                  <a:srgbClr val="FFFF00"/>
                </a:solidFill>
              </a:rPr>
              <a:t> </a:t>
            </a:r>
            <a:r>
              <a:rPr lang="en-US" sz="3200" i="1" dirty="0" err="1">
                <a:solidFill>
                  <a:srgbClr val="FFFF00"/>
                </a:solidFill>
              </a:rPr>
              <a:t>làm</a:t>
            </a:r>
            <a:r>
              <a:rPr lang="en-US" sz="3200" i="1" dirty="0">
                <a:solidFill>
                  <a:srgbClr val="FFFF00"/>
                </a:solidFill>
              </a:rPr>
              <a:t> </a:t>
            </a:r>
            <a:r>
              <a:rPr lang="en-US" sz="3200" i="1" dirty="0" err="1">
                <a:solidFill>
                  <a:srgbClr val="FFFF00"/>
                </a:solidFill>
              </a:rPr>
              <a:t>là</a:t>
            </a:r>
            <a:r>
              <a:rPr lang="en-US" sz="3200" i="1" dirty="0">
                <a:solidFill>
                  <a:srgbClr val="FFFF00"/>
                </a:solidFill>
              </a:rPr>
              <a:t> </a:t>
            </a:r>
            <a:r>
              <a:rPr lang="en-US" sz="3200" i="1" dirty="0" err="1">
                <a:solidFill>
                  <a:srgbClr val="FFFF00"/>
                </a:solidFill>
              </a:rPr>
              <a:t>với</a:t>
            </a:r>
            <a:r>
              <a:rPr lang="en-US" sz="3200" i="1" dirty="0">
                <a:solidFill>
                  <a:srgbClr val="FFFF00"/>
                </a:solidFill>
              </a:rPr>
              <a:t> </a:t>
            </a:r>
            <a:r>
              <a:rPr lang="en-US" sz="3200" i="1" dirty="0" err="1">
                <a:solidFill>
                  <a:srgbClr val="FFFF00"/>
                </a:solidFill>
              </a:rPr>
              <a:t>hành</a:t>
            </a:r>
            <a:r>
              <a:rPr lang="en-US" sz="3200" i="1" dirty="0">
                <a:solidFill>
                  <a:srgbClr val="FFFF00"/>
                </a:solidFill>
              </a:rPr>
              <a:t> </a:t>
            </a:r>
            <a:r>
              <a:rPr lang="en-US" sz="3200" i="1" dirty="0" err="1">
                <a:solidFill>
                  <a:srgbClr val="FFFF00"/>
                </a:solidFill>
              </a:rPr>
              <a:t>động</a:t>
            </a:r>
            <a:r>
              <a:rPr lang="en-US" sz="3200" i="1" dirty="0">
                <a:solidFill>
                  <a:srgbClr val="FFFF00"/>
                </a:solidFill>
              </a:rPr>
              <a:t>. </a:t>
            </a:r>
          </a:p>
          <a:p>
            <a:pPr marL="0" indent="0">
              <a:buNone/>
            </a:pPr>
            <a:endParaRPr lang="en-US" sz="3200" i="1" dirty="0">
              <a:solidFill>
                <a:srgbClr val="FFFF00"/>
              </a:solidFill>
            </a:endParaRPr>
          </a:p>
          <a:p>
            <a:pPr marL="0" indent="0">
              <a:buNone/>
            </a:pPr>
            <a:r>
              <a:rPr lang="en-US" sz="3200" i="1" dirty="0" err="1">
                <a:solidFill>
                  <a:schemeClr val="tx1"/>
                </a:solidFill>
              </a:rPr>
              <a:t>Chúng</a:t>
            </a:r>
            <a:r>
              <a:rPr lang="en-US" sz="3200" i="1" dirty="0">
                <a:solidFill>
                  <a:schemeClr val="tx1"/>
                </a:solidFill>
              </a:rPr>
              <a:t> ta </a:t>
            </a:r>
            <a:r>
              <a:rPr lang="en-US" sz="3200" i="1" dirty="0" err="1">
                <a:solidFill>
                  <a:schemeClr val="tx1"/>
                </a:solidFill>
              </a:rPr>
              <a:t>có</a:t>
            </a:r>
            <a:r>
              <a:rPr lang="en-US" sz="3200" i="1" dirty="0">
                <a:solidFill>
                  <a:schemeClr val="tx1"/>
                </a:solidFill>
              </a:rPr>
              <a:t> </a:t>
            </a:r>
            <a:r>
              <a:rPr lang="en-US" sz="3200" i="1" dirty="0" err="1">
                <a:solidFill>
                  <a:schemeClr val="tx1"/>
                </a:solidFill>
              </a:rPr>
              <a:t>thể</a:t>
            </a:r>
            <a:r>
              <a:rPr lang="en-US" sz="3200" i="1" dirty="0">
                <a:solidFill>
                  <a:schemeClr val="tx1"/>
                </a:solidFill>
              </a:rPr>
              <a:t> </a:t>
            </a:r>
            <a:r>
              <a:rPr lang="en-US" sz="3200" i="1" dirty="0" err="1">
                <a:solidFill>
                  <a:schemeClr val="tx1"/>
                </a:solidFill>
              </a:rPr>
              <a:t>chưa</a:t>
            </a:r>
            <a:r>
              <a:rPr lang="en-US" sz="3200" i="1" dirty="0">
                <a:solidFill>
                  <a:schemeClr val="tx1"/>
                </a:solidFill>
              </a:rPr>
              <a:t> </a:t>
            </a:r>
            <a:r>
              <a:rPr lang="en-US" sz="3200" i="1" dirty="0" err="1">
                <a:solidFill>
                  <a:schemeClr val="tx1"/>
                </a:solidFill>
              </a:rPr>
              <a:t>chín</a:t>
            </a:r>
            <a:r>
              <a:rPr lang="en-US" sz="3200" i="1" dirty="0">
                <a:solidFill>
                  <a:schemeClr val="tx1"/>
                </a:solidFill>
              </a:rPr>
              <a:t> </a:t>
            </a:r>
            <a:r>
              <a:rPr lang="en-US" sz="3200" i="1" dirty="0" err="1">
                <a:solidFill>
                  <a:schemeClr val="tx1"/>
                </a:solidFill>
              </a:rPr>
              <a:t>chắn</a:t>
            </a:r>
            <a:r>
              <a:rPr lang="en-US" sz="3200" i="1" dirty="0">
                <a:solidFill>
                  <a:schemeClr val="tx1"/>
                </a:solidFill>
              </a:rPr>
              <a:t> </a:t>
            </a:r>
            <a:r>
              <a:rPr lang="en-US" sz="3200" i="1" dirty="0" err="1">
                <a:solidFill>
                  <a:schemeClr val="tx1"/>
                </a:solidFill>
              </a:rPr>
              <a:t>khi</a:t>
            </a:r>
            <a:r>
              <a:rPr lang="en-US" sz="3200" i="1" dirty="0">
                <a:solidFill>
                  <a:schemeClr val="tx1"/>
                </a:solidFill>
              </a:rPr>
              <a:t> </a:t>
            </a:r>
            <a:r>
              <a:rPr lang="en-US" sz="3200" i="1" dirty="0" err="1">
                <a:solidFill>
                  <a:schemeClr val="tx1"/>
                </a:solidFill>
              </a:rPr>
              <a:t>bước</a:t>
            </a:r>
            <a:r>
              <a:rPr lang="en-US" sz="3200" i="1" dirty="0">
                <a:solidFill>
                  <a:schemeClr val="tx1"/>
                </a:solidFill>
              </a:rPr>
              <a:t> </a:t>
            </a:r>
            <a:r>
              <a:rPr lang="en-US" sz="3200" i="1" dirty="0" err="1">
                <a:solidFill>
                  <a:schemeClr val="tx1"/>
                </a:solidFill>
              </a:rPr>
              <a:t>vào</a:t>
            </a:r>
            <a:r>
              <a:rPr lang="en-US" sz="3200" i="1" dirty="0">
                <a:solidFill>
                  <a:schemeClr val="tx1"/>
                </a:solidFill>
              </a:rPr>
              <a:t> </a:t>
            </a:r>
            <a:r>
              <a:rPr lang="en-US" sz="3200" i="1" dirty="0" err="1">
                <a:solidFill>
                  <a:schemeClr val="tx1"/>
                </a:solidFill>
              </a:rPr>
              <a:t>sứ</a:t>
            </a:r>
            <a:r>
              <a:rPr lang="en-US" sz="3200" i="1" dirty="0">
                <a:solidFill>
                  <a:schemeClr val="tx1"/>
                </a:solidFill>
              </a:rPr>
              <a:t> </a:t>
            </a:r>
            <a:r>
              <a:rPr lang="en-US" sz="3200" i="1" dirty="0" err="1">
                <a:solidFill>
                  <a:schemeClr val="tx1"/>
                </a:solidFill>
              </a:rPr>
              <a:t>mạng</a:t>
            </a:r>
            <a:r>
              <a:rPr lang="en-US" sz="3200" i="1" dirty="0">
                <a:solidFill>
                  <a:schemeClr val="tx1"/>
                </a:solidFill>
              </a:rPr>
              <a:t> </a:t>
            </a:r>
            <a:r>
              <a:rPr lang="en-US" sz="3200" i="1" dirty="0" err="1">
                <a:solidFill>
                  <a:schemeClr val="tx1"/>
                </a:solidFill>
              </a:rPr>
              <a:t>nhưng</a:t>
            </a:r>
            <a:r>
              <a:rPr lang="en-US" sz="3200" i="1" dirty="0">
                <a:solidFill>
                  <a:schemeClr val="tx1"/>
                </a:solidFill>
              </a:rPr>
              <a:t> </a:t>
            </a:r>
            <a:r>
              <a:rPr lang="en-US" sz="3200" i="1" dirty="0" err="1">
                <a:solidFill>
                  <a:schemeClr val="tx1"/>
                </a:solidFill>
              </a:rPr>
              <a:t>kẻ</a:t>
            </a:r>
            <a:r>
              <a:rPr lang="en-US" sz="3200" i="1" dirty="0">
                <a:solidFill>
                  <a:schemeClr val="tx1"/>
                </a:solidFill>
              </a:rPr>
              <a:t> </a:t>
            </a:r>
            <a:r>
              <a:rPr lang="en-US" sz="3200" i="1" dirty="0" err="1">
                <a:solidFill>
                  <a:schemeClr val="tx1"/>
                </a:solidFill>
              </a:rPr>
              <a:t>thả</a:t>
            </a:r>
            <a:r>
              <a:rPr lang="en-US" sz="3200" i="1" dirty="0">
                <a:solidFill>
                  <a:schemeClr val="tx1"/>
                </a:solidFill>
              </a:rPr>
              <a:t> </a:t>
            </a:r>
            <a:r>
              <a:rPr lang="en-US" sz="3200" i="1" dirty="0" err="1">
                <a:solidFill>
                  <a:schemeClr val="tx1"/>
                </a:solidFill>
              </a:rPr>
              <a:t>trôi</a:t>
            </a:r>
            <a:r>
              <a:rPr lang="en-US" sz="3200" i="1" dirty="0">
                <a:solidFill>
                  <a:schemeClr val="tx1"/>
                </a:solidFill>
              </a:rPr>
              <a:t> </a:t>
            </a:r>
            <a:r>
              <a:rPr lang="en-US" sz="3200" i="1" dirty="0" err="1">
                <a:solidFill>
                  <a:schemeClr val="tx1"/>
                </a:solidFill>
              </a:rPr>
              <a:t>công</a:t>
            </a:r>
            <a:r>
              <a:rPr lang="en-US" sz="3200" i="1" dirty="0">
                <a:solidFill>
                  <a:schemeClr val="tx1"/>
                </a:solidFill>
              </a:rPr>
              <a:t> </a:t>
            </a:r>
            <a:r>
              <a:rPr lang="en-US" sz="3200" i="1" dirty="0" err="1">
                <a:solidFill>
                  <a:schemeClr val="tx1"/>
                </a:solidFill>
              </a:rPr>
              <a:t>việc</a:t>
            </a:r>
            <a:r>
              <a:rPr lang="en-US" sz="3200" i="1" dirty="0">
                <a:solidFill>
                  <a:schemeClr val="tx1"/>
                </a:solidFill>
              </a:rPr>
              <a:t> hay </a:t>
            </a:r>
            <a:r>
              <a:rPr lang="en-US" sz="3200" i="1" dirty="0" err="1">
                <a:solidFill>
                  <a:schemeClr val="tx1"/>
                </a:solidFill>
              </a:rPr>
              <a:t>kẻ</a:t>
            </a:r>
            <a:r>
              <a:rPr lang="en-US" sz="3200" i="1" dirty="0">
                <a:solidFill>
                  <a:schemeClr val="tx1"/>
                </a:solidFill>
              </a:rPr>
              <a:t> </a:t>
            </a:r>
            <a:r>
              <a:rPr lang="en-US" sz="3200" i="1" dirty="0" err="1">
                <a:solidFill>
                  <a:schemeClr val="tx1"/>
                </a:solidFill>
              </a:rPr>
              <a:t>trù</a:t>
            </a:r>
            <a:r>
              <a:rPr lang="en-US" sz="3200" i="1" dirty="0">
                <a:solidFill>
                  <a:schemeClr val="tx1"/>
                </a:solidFill>
              </a:rPr>
              <a:t> </a:t>
            </a:r>
            <a:r>
              <a:rPr lang="en-US" sz="3200" i="1" dirty="0" err="1">
                <a:solidFill>
                  <a:schemeClr val="tx1"/>
                </a:solidFill>
              </a:rPr>
              <a:t>trừ</a:t>
            </a:r>
            <a:r>
              <a:rPr lang="en-US" sz="3200" i="1" dirty="0">
                <a:solidFill>
                  <a:schemeClr val="tx1"/>
                </a:solidFill>
              </a:rPr>
              <a:t> </a:t>
            </a:r>
            <a:r>
              <a:rPr lang="en-US" sz="3200" i="1" dirty="0" err="1">
                <a:solidFill>
                  <a:schemeClr val="tx1"/>
                </a:solidFill>
              </a:rPr>
              <a:t>là</a:t>
            </a:r>
            <a:r>
              <a:rPr lang="en-US" sz="3200" i="1" dirty="0">
                <a:solidFill>
                  <a:schemeClr val="tx1"/>
                </a:solidFill>
              </a:rPr>
              <a:t> </a:t>
            </a:r>
            <a:r>
              <a:rPr lang="en-US" sz="3200" i="1" dirty="0" err="1">
                <a:solidFill>
                  <a:schemeClr val="tx1"/>
                </a:solidFill>
              </a:rPr>
              <a:t>bạn</a:t>
            </a:r>
            <a:r>
              <a:rPr lang="en-US" sz="3200" i="1" dirty="0">
                <a:solidFill>
                  <a:schemeClr val="tx1"/>
                </a:solidFill>
              </a:rPr>
              <a:t> </a:t>
            </a:r>
            <a:r>
              <a:rPr lang="en-US" sz="3200" i="1" dirty="0" err="1">
                <a:solidFill>
                  <a:schemeClr val="tx1"/>
                </a:solidFill>
              </a:rPr>
              <a:t>của</a:t>
            </a:r>
            <a:r>
              <a:rPr lang="en-US" sz="3200" i="1" dirty="0">
                <a:solidFill>
                  <a:schemeClr val="tx1"/>
                </a:solidFill>
              </a:rPr>
              <a:t> </a:t>
            </a:r>
            <a:r>
              <a:rPr lang="en-US" sz="3200" i="1" dirty="0" err="1">
                <a:solidFill>
                  <a:schemeClr val="tx1"/>
                </a:solidFill>
              </a:rPr>
              <a:t>kẻ</a:t>
            </a:r>
            <a:r>
              <a:rPr lang="en-US" sz="3200" i="1" dirty="0">
                <a:solidFill>
                  <a:schemeClr val="tx1"/>
                </a:solidFill>
              </a:rPr>
              <a:t> </a:t>
            </a:r>
            <a:r>
              <a:rPr lang="en-US" sz="3200" i="1" dirty="0" err="1">
                <a:solidFill>
                  <a:schemeClr val="tx1"/>
                </a:solidFill>
              </a:rPr>
              <a:t>phá</a:t>
            </a:r>
            <a:r>
              <a:rPr lang="en-US" sz="3200" i="1" dirty="0">
                <a:solidFill>
                  <a:schemeClr val="tx1"/>
                </a:solidFill>
              </a:rPr>
              <a:t> </a:t>
            </a:r>
            <a:r>
              <a:rPr lang="en-US" sz="3200" i="1" dirty="0" err="1">
                <a:solidFill>
                  <a:schemeClr val="tx1"/>
                </a:solidFill>
              </a:rPr>
              <a:t>hoại</a:t>
            </a:r>
            <a:r>
              <a:rPr lang="en-US" sz="3200" i="1" dirty="0">
                <a:solidFill>
                  <a:schemeClr val="tx1"/>
                </a:solidFill>
              </a:rPr>
              <a:t> (</a:t>
            </a:r>
            <a:r>
              <a:rPr lang="en-US" sz="3200" i="1" dirty="0" err="1">
                <a:solidFill>
                  <a:schemeClr val="tx1"/>
                </a:solidFill>
              </a:rPr>
              <a:t>Châm</a:t>
            </a:r>
            <a:r>
              <a:rPr lang="en-US" sz="3200" i="1" dirty="0">
                <a:solidFill>
                  <a:schemeClr val="tx1"/>
                </a:solidFill>
              </a:rPr>
              <a:t> </a:t>
            </a:r>
            <a:r>
              <a:rPr lang="en-US" sz="3200" i="1" dirty="0" err="1">
                <a:solidFill>
                  <a:schemeClr val="tx1"/>
                </a:solidFill>
              </a:rPr>
              <a:t>ngôn</a:t>
            </a:r>
            <a:r>
              <a:rPr lang="en-US" sz="3200" i="1" dirty="0">
                <a:solidFill>
                  <a:schemeClr val="tx1"/>
                </a:solidFill>
              </a:rPr>
              <a:t> 18:9; Phi 2:14).</a:t>
            </a:r>
          </a:p>
          <a:p>
            <a:pPr>
              <a:buFont typeface="Wingdings" pitchFamily="2" charset="2"/>
              <a:buChar char="v"/>
            </a:pPr>
            <a:endParaRPr lang="en-US" sz="2800" i="1" dirty="0">
              <a:solidFill>
                <a:srgbClr val="FFFF00"/>
              </a:solidFill>
            </a:endParaRPr>
          </a:p>
          <a:p>
            <a:endParaRPr lang="en-US" dirty="0"/>
          </a:p>
        </p:txBody>
      </p:sp>
    </p:spTree>
    <p:extLst>
      <p:ext uri="{BB962C8B-B14F-4D97-AF65-F5344CB8AC3E}">
        <p14:creationId xmlns:p14="http://schemas.microsoft.com/office/powerpoint/2010/main" val="2945247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67CF-5421-C944-8990-94B42D7FB128}"/>
              </a:ext>
            </a:extLst>
          </p:cNvPr>
          <p:cNvSpPr>
            <a:spLocks noGrp="1"/>
          </p:cNvSpPr>
          <p:nvPr>
            <p:ph type="title"/>
          </p:nvPr>
        </p:nvSpPr>
        <p:spPr/>
        <p:txBody>
          <a:bodyPr>
            <a:normAutofit fontScale="90000"/>
          </a:bodyPr>
          <a:lstStyle/>
          <a:p>
            <a:r>
              <a:rPr lang="en-US" dirty="0"/>
              <a:t>LỜI KHUYÊN CUẢ TIẾN SỈ Howard </a:t>
            </a:r>
            <a:r>
              <a:rPr lang="en-US" dirty="0" err="1"/>
              <a:t>hendricks</a:t>
            </a:r>
            <a:endParaRPr lang="en-US" dirty="0"/>
          </a:p>
        </p:txBody>
      </p:sp>
      <p:sp>
        <p:nvSpPr>
          <p:cNvPr id="3" name="Content Placeholder 2">
            <a:extLst>
              <a:ext uri="{FF2B5EF4-FFF2-40B4-BE49-F238E27FC236}">
                <a16:creationId xmlns:a16="http://schemas.microsoft.com/office/drawing/2014/main" id="{5490678B-E5FD-F94B-952C-143E35142D69}"/>
              </a:ext>
            </a:extLst>
          </p:cNvPr>
          <p:cNvSpPr>
            <a:spLocks noGrp="1"/>
          </p:cNvSpPr>
          <p:nvPr>
            <p:ph idx="1"/>
          </p:nvPr>
        </p:nvSpPr>
        <p:spPr>
          <a:xfrm>
            <a:off x="1079500" y="1790700"/>
            <a:ext cx="10238988" cy="4565495"/>
          </a:xfrm>
        </p:spPr>
        <p:txBody>
          <a:bodyPr>
            <a:normAutofit/>
          </a:bodyPr>
          <a:lstStyle/>
          <a:p>
            <a:pPr marL="0" indent="0">
              <a:buNone/>
            </a:pPr>
            <a:endParaRPr lang="en-US" sz="2800" i="1" dirty="0">
              <a:solidFill>
                <a:srgbClr val="FFFF00"/>
              </a:solidFill>
            </a:endParaRPr>
          </a:p>
          <a:p>
            <a:pPr>
              <a:buFont typeface="Wingdings" pitchFamily="2" charset="2"/>
              <a:buChar char="v"/>
            </a:pPr>
            <a:r>
              <a:rPr lang="vi-VN" sz="2800" b="1" i="1" dirty="0">
                <a:solidFill>
                  <a:srgbClr val="FFFF00">
                    <a:alpha val="70000"/>
                  </a:srgbClr>
                </a:solidFill>
              </a:rPr>
              <a:t>“Ai </a:t>
            </a:r>
            <a:r>
              <a:rPr lang="en-US" sz="2800" b="1" i="1" dirty="0" err="1">
                <a:solidFill>
                  <a:srgbClr val="FFFF00">
                    <a:alpha val="70000"/>
                  </a:srgbClr>
                </a:solidFill>
              </a:rPr>
              <a:t>có</a:t>
            </a:r>
            <a:r>
              <a:rPr lang="en-US" sz="2800" b="1" i="1" dirty="0">
                <a:solidFill>
                  <a:srgbClr val="FFFF00">
                    <a:alpha val="70000"/>
                  </a:srgbClr>
                </a:solidFill>
              </a:rPr>
              <a:t> </a:t>
            </a:r>
            <a:r>
              <a:rPr lang="en-US" sz="2800" b="1" i="1" dirty="0" err="1">
                <a:solidFill>
                  <a:srgbClr val="FFFF00">
                    <a:alpha val="70000"/>
                  </a:srgbClr>
                </a:solidFill>
              </a:rPr>
              <a:t>thể</a:t>
            </a:r>
            <a:r>
              <a:rPr lang="en-US" sz="2800" b="1" i="1" dirty="0">
                <a:solidFill>
                  <a:srgbClr val="FFFF00">
                    <a:alpha val="70000"/>
                  </a:srgbClr>
                </a:solidFill>
              </a:rPr>
              <a:t> </a:t>
            </a:r>
            <a:r>
              <a:rPr lang="vi-VN" sz="2800" b="1" i="1" dirty="0">
                <a:solidFill>
                  <a:srgbClr val="FFFF00">
                    <a:alpha val="70000"/>
                  </a:srgbClr>
                </a:solidFill>
              </a:rPr>
              <a:t>trở thành người lãnh đạo? </a:t>
            </a:r>
            <a:r>
              <a:rPr lang="en-US" sz="2800" b="1" i="1" dirty="0" err="1">
                <a:solidFill>
                  <a:srgbClr val="FFFF00">
                    <a:alpha val="70000"/>
                  </a:srgbClr>
                </a:solidFill>
              </a:rPr>
              <a:t>Đó</a:t>
            </a:r>
            <a:r>
              <a:rPr lang="en-US" sz="2800" b="1" i="1" dirty="0">
                <a:solidFill>
                  <a:srgbClr val="FFFF00">
                    <a:alpha val="70000"/>
                  </a:srgbClr>
                </a:solidFill>
              </a:rPr>
              <a:t> </a:t>
            </a:r>
            <a:r>
              <a:rPr lang="en-US" sz="2800" b="1" i="1" dirty="0" err="1">
                <a:solidFill>
                  <a:srgbClr val="FFFF00">
                    <a:alpha val="70000"/>
                  </a:srgbClr>
                </a:solidFill>
              </a:rPr>
              <a:t>là</a:t>
            </a:r>
            <a:r>
              <a:rPr lang="en-US" sz="2800" b="1" i="1" dirty="0">
                <a:solidFill>
                  <a:srgbClr val="FFFF00">
                    <a:alpha val="70000"/>
                  </a:srgbClr>
                </a:solidFill>
              </a:rPr>
              <a:t> </a:t>
            </a:r>
            <a:r>
              <a:rPr lang="en-US" sz="2800" b="1" i="1" dirty="0" err="1">
                <a:solidFill>
                  <a:srgbClr val="FFFF00">
                    <a:alpha val="70000"/>
                  </a:srgbClr>
                </a:solidFill>
              </a:rPr>
              <a:t>một</a:t>
            </a:r>
            <a:r>
              <a:rPr lang="vi-VN" sz="2800" b="1" i="1" dirty="0">
                <a:solidFill>
                  <a:srgbClr val="FFFF00">
                    <a:alpha val="70000"/>
                  </a:srgbClr>
                </a:solidFill>
              </a:rPr>
              <a:t> người </a:t>
            </a:r>
            <a:r>
              <a:rPr lang="en-US" sz="2800" b="1" i="1" dirty="0" err="1">
                <a:solidFill>
                  <a:srgbClr val="FFFF00">
                    <a:alpha val="70000"/>
                  </a:srgbClr>
                </a:solidFill>
              </a:rPr>
              <a:t>vẫn</a:t>
            </a:r>
            <a:r>
              <a:rPr lang="en-US" sz="2800" b="1" i="1" dirty="0">
                <a:solidFill>
                  <a:srgbClr val="FFFF00">
                    <a:alpha val="70000"/>
                  </a:srgbClr>
                </a:solidFill>
              </a:rPr>
              <a:t> </a:t>
            </a:r>
            <a:r>
              <a:rPr lang="en-US" sz="2800" b="1" i="1" dirty="0" err="1">
                <a:solidFill>
                  <a:srgbClr val="FFFF00">
                    <a:alpha val="70000"/>
                  </a:srgbClr>
                </a:solidFill>
              </a:rPr>
              <a:t>tâm</a:t>
            </a:r>
            <a:r>
              <a:rPr lang="en-US" sz="2800" b="1" i="1" dirty="0">
                <a:solidFill>
                  <a:srgbClr val="FFFF00">
                    <a:alpha val="70000"/>
                  </a:srgbClr>
                </a:solidFill>
              </a:rPr>
              <a:t> </a:t>
            </a:r>
            <a:r>
              <a:rPr lang="en-US" sz="2800" b="1" i="1" dirty="0" err="1">
                <a:solidFill>
                  <a:srgbClr val="FFFF00">
                    <a:alpha val="70000"/>
                  </a:srgbClr>
                </a:solidFill>
              </a:rPr>
              <a:t>chí</a:t>
            </a:r>
            <a:r>
              <a:rPr lang="en-US" sz="2800" b="1" i="1" dirty="0">
                <a:solidFill>
                  <a:srgbClr val="FFFF00">
                    <a:alpha val="70000"/>
                  </a:srgbClr>
                </a:solidFill>
              </a:rPr>
              <a:t> </a:t>
            </a:r>
            <a:r>
              <a:rPr lang="en-US" sz="2800" b="1" i="1" dirty="0" err="1">
                <a:solidFill>
                  <a:srgbClr val="FFFF00">
                    <a:alpha val="70000"/>
                  </a:srgbClr>
                </a:solidFill>
              </a:rPr>
              <a:t>theo</a:t>
            </a:r>
            <a:r>
              <a:rPr lang="en-US" sz="2800" b="1" i="1" dirty="0">
                <a:solidFill>
                  <a:srgbClr val="FFFF00">
                    <a:alpha val="70000"/>
                  </a:srgbClr>
                </a:solidFill>
              </a:rPr>
              <a:t> </a:t>
            </a:r>
            <a:r>
              <a:rPr lang="en-US" sz="2800" b="1" i="1" dirty="0" err="1">
                <a:solidFill>
                  <a:srgbClr val="FFFF00">
                    <a:alpha val="70000"/>
                  </a:srgbClr>
                </a:solidFill>
              </a:rPr>
              <a:t>đuổi</a:t>
            </a:r>
            <a:r>
              <a:rPr lang="en-US" sz="2800" b="1" i="1" dirty="0">
                <a:solidFill>
                  <a:srgbClr val="FFFF00">
                    <a:alpha val="70000"/>
                  </a:srgbClr>
                </a:solidFill>
              </a:rPr>
              <a:t> </a:t>
            </a:r>
            <a:r>
              <a:rPr lang="en-US" sz="2800" b="1" i="1" dirty="0" err="1">
                <a:solidFill>
                  <a:srgbClr val="FFFF00">
                    <a:alpha val="70000"/>
                  </a:srgbClr>
                </a:solidFill>
              </a:rPr>
              <a:t>để</a:t>
            </a:r>
            <a:r>
              <a:rPr lang="en-US" sz="2800" b="1" i="1" dirty="0">
                <a:solidFill>
                  <a:srgbClr val="FFFF00">
                    <a:alpha val="70000"/>
                  </a:srgbClr>
                </a:solidFill>
              </a:rPr>
              <a:t> </a:t>
            </a:r>
            <a:r>
              <a:rPr lang="vi-VN" sz="2800" b="1" i="1" dirty="0">
                <a:solidFill>
                  <a:srgbClr val="FFFF00">
                    <a:alpha val="70000"/>
                  </a:srgbClr>
                </a:solidFill>
              </a:rPr>
              <a:t>hoàn thành ước nguyện</a:t>
            </a:r>
            <a:r>
              <a:rPr lang="en-US" sz="2800" b="1" i="1" dirty="0">
                <a:solidFill>
                  <a:srgbClr val="FFFF00">
                    <a:alpha val="70000"/>
                  </a:srgbClr>
                </a:solidFill>
              </a:rPr>
              <a:t> </a:t>
            </a:r>
            <a:r>
              <a:rPr lang="en-US" sz="2800" b="1" i="1" dirty="0" err="1">
                <a:solidFill>
                  <a:srgbClr val="FFFF00">
                    <a:alpha val="70000"/>
                  </a:srgbClr>
                </a:solidFill>
              </a:rPr>
              <a:t>của</a:t>
            </a:r>
            <a:r>
              <a:rPr lang="en-US" sz="2800" b="1" i="1" dirty="0">
                <a:solidFill>
                  <a:srgbClr val="FFFF00">
                    <a:alpha val="70000"/>
                  </a:srgbClr>
                </a:solidFill>
              </a:rPr>
              <a:t> </a:t>
            </a:r>
            <a:r>
              <a:rPr lang="en-US" sz="2800" b="1" i="1" dirty="0" err="1">
                <a:solidFill>
                  <a:srgbClr val="FFFF00">
                    <a:alpha val="70000"/>
                  </a:srgbClr>
                </a:solidFill>
              </a:rPr>
              <a:t>đời</a:t>
            </a:r>
            <a:r>
              <a:rPr lang="en-US" sz="2800" b="1" i="1" dirty="0">
                <a:solidFill>
                  <a:srgbClr val="FFFF00">
                    <a:alpha val="70000"/>
                  </a:srgbClr>
                </a:solidFill>
              </a:rPr>
              <a:t> </a:t>
            </a:r>
            <a:r>
              <a:rPr lang="en-US" sz="2800" b="1" i="1" dirty="0" err="1">
                <a:solidFill>
                  <a:srgbClr val="FFFF00">
                    <a:alpha val="70000"/>
                  </a:srgbClr>
                </a:solidFill>
              </a:rPr>
              <a:t>mình</a:t>
            </a:r>
            <a:r>
              <a:rPr lang="vi-VN" sz="2800" b="1" i="1" dirty="0">
                <a:solidFill>
                  <a:srgbClr val="FFFF00">
                    <a:alpha val="70000"/>
                  </a:srgbClr>
                </a:solidFill>
              </a:rPr>
              <a:t>.”</a:t>
            </a:r>
          </a:p>
          <a:p>
            <a:pPr>
              <a:buFont typeface="Wingdings" pitchFamily="2" charset="2"/>
              <a:buChar char="v"/>
            </a:pPr>
            <a:endParaRPr lang="vi-VN" sz="2800" b="1" i="1" dirty="0">
              <a:solidFill>
                <a:srgbClr val="FFFF00">
                  <a:alpha val="70000"/>
                </a:srgbClr>
              </a:solidFill>
            </a:endParaRPr>
          </a:p>
          <a:p>
            <a:pPr marL="0" indent="0">
              <a:buNone/>
            </a:pPr>
            <a:r>
              <a:rPr lang="vi-VN" sz="2800" dirty="0"/>
              <a:t>Xác định trong tâm trí hay thực hiện một ước nguyện, bạn phải kiên quyết dù muôn vàn ngăn trở.</a:t>
            </a:r>
            <a:endParaRPr lang="en-US" sz="2800" dirty="0"/>
          </a:p>
          <a:p>
            <a:pPr>
              <a:buFont typeface="Wingdings" pitchFamily="2" charset="2"/>
              <a:buChar char="v"/>
            </a:pPr>
            <a:endParaRPr lang="en-US" sz="2800" i="1" dirty="0">
              <a:solidFill>
                <a:srgbClr val="FFFF00">
                  <a:alpha val="70000"/>
                </a:srgbClr>
              </a:solidFill>
            </a:endParaRPr>
          </a:p>
          <a:p>
            <a:pPr marL="0" indent="0">
              <a:buNone/>
            </a:pPr>
            <a:endParaRPr lang="en-US" sz="2800" i="1" dirty="0">
              <a:solidFill>
                <a:srgbClr val="FFFF00"/>
              </a:solidFill>
            </a:endParaRPr>
          </a:p>
          <a:p>
            <a:endParaRPr lang="en-US" dirty="0"/>
          </a:p>
        </p:txBody>
      </p:sp>
    </p:spTree>
    <p:extLst>
      <p:ext uri="{BB962C8B-B14F-4D97-AF65-F5344CB8AC3E}">
        <p14:creationId xmlns:p14="http://schemas.microsoft.com/office/powerpoint/2010/main" val="3574088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B6EA7F-5225-754B-8F7C-0FE254582FAA}"/>
              </a:ext>
            </a:extLst>
          </p:cNvPr>
          <p:cNvSpPr>
            <a:spLocks noGrp="1"/>
          </p:cNvSpPr>
          <p:nvPr>
            <p:ph type="ctrTitle"/>
          </p:nvPr>
        </p:nvSpPr>
        <p:spPr>
          <a:xfrm>
            <a:off x="1085851" y="1089025"/>
            <a:ext cx="4451349" cy="1532951"/>
          </a:xfrm>
        </p:spPr>
        <p:txBody>
          <a:bodyPr>
            <a:normAutofit/>
          </a:bodyPr>
          <a:lstStyle/>
          <a:p>
            <a:r>
              <a:rPr lang="en-US" dirty="0"/>
              <a:t>Ê-LI-SÊ</a:t>
            </a:r>
          </a:p>
        </p:txBody>
      </p:sp>
      <p:sp>
        <p:nvSpPr>
          <p:cNvPr id="3" name="Subtitle 2">
            <a:extLst>
              <a:ext uri="{FF2B5EF4-FFF2-40B4-BE49-F238E27FC236}">
                <a16:creationId xmlns:a16="http://schemas.microsoft.com/office/drawing/2014/main" id="{F4EC3362-C0F4-D846-9404-3428B066D8E9}"/>
              </a:ext>
            </a:extLst>
          </p:cNvPr>
          <p:cNvSpPr>
            <a:spLocks noGrp="1"/>
          </p:cNvSpPr>
          <p:nvPr>
            <p:ph type="subTitle" idx="1"/>
          </p:nvPr>
        </p:nvSpPr>
        <p:spPr>
          <a:xfrm>
            <a:off x="1085850" y="4248000"/>
            <a:ext cx="4451349" cy="1520975"/>
          </a:xfrm>
        </p:spPr>
        <p:txBody>
          <a:bodyPr>
            <a:normAutofit/>
          </a:bodyPr>
          <a:lstStyle/>
          <a:p>
            <a:r>
              <a:rPr lang="en-US" dirty="0"/>
              <a:t>TIÊN TRI DŨNG CẢM </a:t>
            </a:r>
          </a:p>
          <a:p>
            <a:r>
              <a:rPr lang="en-US" dirty="0"/>
              <a:t>(I CÁC VUA 19:17-21;II CÁC VUA 2;4-7;13:20-21)</a:t>
            </a:r>
          </a:p>
        </p:txBody>
      </p:sp>
      <p:grpSp>
        <p:nvGrpSpPr>
          <p:cNvPr id="137" name="Group 136">
            <a:extLst>
              <a:ext uri="{FF2B5EF4-FFF2-40B4-BE49-F238E27FC236}">
                <a16:creationId xmlns:a16="http://schemas.microsoft.com/office/drawing/2014/main" id="{49E013D9-9421-47E7-9080-30F6E544BE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00275" y="2840038"/>
            <a:ext cx="2216150" cy="1177924"/>
            <a:chOff x="4987925" y="2840038"/>
            <a:chExt cx="2216150" cy="1177924"/>
          </a:xfrm>
        </p:grpSpPr>
        <p:sp>
          <p:nvSpPr>
            <p:cNvPr id="138" name="Rectangle 137">
              <a:extLst>
                <a:ext uri="{FF2B5EF4-FFF2-40B4-BE49-F238E27FC236}">
                  <a16:creationId xmlns:a16="http://schemas.microsoft.com/office/drawing/2014/main" id="{9109F7CF-3139-48B9-AF7B-9BD2941A8D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a:extLst>
                <a:ext uri="{FF2B5EF4-FFF2-40B4-BE49-F238E27FC236}">
                  <a16:creationId xmlns:a16="http://schemas.microsoft.com/office/drawing/2014/main" id="{15A838F8-C7B5-4988-81A9-B02E6C8F9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50208"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a:extLst>
                <a:ext uri="{FF2B5EF4-FFF2-40B4-BE49-F238E27FC236}">
                  <a16:creationId xmlns:a16="http://schemas.microsoft.com/office/drawing/2014/main" id="{85B86A1A-402F-4AE2-B5E6-B8A5FB16CD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69335"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oup 140">
              <a:extLst>
                <a:ext uri="{FF2B5EF4-FFF2-40B4-BE49-F238E27FC236}">
                  <a16:creationId xmlns:a16="http://schemas.microsoft.com/office/drawing/2014/main" id="{44A0542D-9B1C-46B1-82B5-54470B697F1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14944" y="3117662"/>
              <a:ext cx="1009280" cy="464739"/>
              <a:chOff x="4432859" y="3200647"/>
              <a:chExt cx="1009280" cy="464739"/>
            </a:xfrm>
          </p:grpSpPr>
          <p:sp>
            <p:nvSpPr>
              <p:cNvPr id="149" name="Freeform: Shape 148">
                <a:extLst>
                  <a:ext uri="{FF2B5EF4-FFF2-40B4-BE49-F238E27FC236}">
                    <a16:creationId xmlns:a16="http://schemas.microsoft.com/office/drawing/2014/main" id="{F3AFD408-F48C-4C50-8D5E-5DD6271799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flipV="1">
                <a:off x="4977400"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0" name="Freeform: Shape 149">
                <a:extLst>
                  <a:ext uri="{FF2B5EF4-FFF2-40B4-BE49-F238E27FC236}">
                    <a16:creationId xmlns:a16="http://schemas.microsoft.com/office/drawing/2014/main" id="{9C45F007-BD45-43C0-8579-5601F9CA78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4432859"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42" name="Group 141">
              <a:extLst>
                <a:ext uri="{FF2B5EF4-FFF2-40B4-BE49-F238E27FC236}">
                  <a16:creationId xmlns:a16="http://schemas.microsoft.com/office/drawing/2014/main" id="{97131E1B-CE62-4AB1-A2D9-02E823C9B32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79979" y="2915338"/>
              <a:ext cx="1080000" cy="1080000"/>
              <a:chOff x="4497894" y="2998323"/>
              <a:chExt cx="1080000" cy="1080000"/>
            </a:xfrm>
          </p:grpSpPr>
          <p:grpSp>
            <p:nvGrpSpPr>
              <p:cNvPr id="143" name="Group 142">
                <a:extLst>
                  <a:ext uri="{FF2B5EF4-FFF2-40B4-BE49-F238E27FC236}">
                    <a16:creationId xmlns:a16="http://schemas.microsoft.com/office/drawing/2014/main" id="{745E8D88-C0BB-4D1C-B240-D441BBA6F7A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5524" y="2998323"/>
                <a:ext cx="464739" cy="1080000"/>
                <a:chOff x="4511184" y="2470620"/>
                <a:chExt cx="464739" cy="1080000"/>
              </a:xfrm>
            </p:grpSpPr>
            <p:sp>
              <p:nvSpPr>
                <p:cNvPr id="147" name="Freeform: Shape 146">
                  <a:extLst>
                    <a:ext uri="{FF2B5EF4-FFF2-40B4-BE49-F238E27FC236}">
                      <a16:creationId xmlns:a16="http://schemas.microsoft.com/office/drawing/2014/main" id="{AAB960BE-12F5-4ADA-AA9E-0EC5425641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48" name="Straight Connector 147">
                  <a:extLst>
                    <a:ext uri="{FF2B5EF4-FFF2-40B4-BE49-F238E27FC236}">
                      <a16:creationId xmlns:a16="http://schemas.microsoft.com/office/drawing/2014/main" id="{7E9BB9F7-7101-4BF3-9191-5893E4C582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4" name="Group 143">
                <a:extLst>
                  <a:ext uri="{FF2B5EF4-FFF2-40B4-BE49-F238E27FC236}">
                    <a16:creationId xmlns:a16="http://schemas.microsoft.com/office/drawing/2014/main" id="{D0710A9C-48A5-404F-9EC4-D486FCDFDAB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H="1">
                <a:off x="4542572" y="2998323"/>
                <a:ext cx="464739" cy="1080000"/>
                <a:chOff x="4511184" y="2470620"/>
                <a:chExt cx="464739" cy="1080000"/>
              </a:xfrm>
            </p:grpSpPr>
            <p:sp>
              <p:nvSpPr>
                <p:cNvPr id="145" name="Freeform: Shape 144">
                  <a:extLst>
                    <a:ext uri="{FF2B5EF4-FFF2-40B4-BE49-F238E27FC236}">
                      <a16:creationId xmlns:a16="http://schemas.microsoft.com/office/drawing/2014/main" id="{5111EC00-4B3D-478C-AD25-F35644013E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46" name="Straight Connector 145">
                  <a:extLst>
                    <a:ext uri="{FF2B5EF4-FFF2-40B4-BE49-F238E27FC236}">
                      <a16:creationId xmlns:a16="http://schemas.microsoft.com/office/drawing/2014/main" id="{350412DA-ED08-4AFA-AED3-DFB42655D4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pic>
        <p:nvPicPr>
          <p:cNvPr id="8194" name="Picture 2" descr="Elisha | Lesson 5 in Character by Character, series 2">
            <a:extLst>
              <a:ext uri="{FF2B5EF4-FFF2-40B4-BE49-F238E27FC236}">
                <a16:creationId xmlns:a16="http://schemas.microsoft.com/office/drawing/2014/main" id="{2B17E840-937A-694C-B0F9-2A38DFC70B4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248" r="12985" b="2"/>
          <a:stretch/>
        </p:blipFill>
        <p:spPr bwMode="auto">
          <a:xfrm>
            <a:off x="6654800" y="540032"/>
            <a:ext cx="4996212" cy="577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415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EB2D21-4288-8C45-8B78-39EB5DA4C432}"/>
              </a:ext>
            </a:extLst>
          </p:cNvPr>
          <p:cNvSpPr>
            <a:spLocks noGrp="1"/>
          </p:cNvSpPr>
          <p:nvPr>
            <p:ph type="title"/>
          </p:nvPr>
        </p:nvSpPr>
        <p:spPr>
          <a:xfrm>
            <a:off x="1080000" y="1011236"/>
            <a:ext cx="4426782" cy="2417763"/>
          </a:xfrm>
        </p:spPr>
        <p:txBody>
          <a:bodyPr anchor="t">
            <a:normAutofit/>
          </a:bodyPr>
          <a:lstStyle/>
          <a:p>
            <a:r>
              <a:rPr lang="en-US" dirty="0"/>
              <a:t>Ê-LI-SÊ; TIÊN TRI DŨNG CẢM</a:t>
            </a:r>
            <a:endParaRPr lang="en-US"/>
          </a:p>
        </p:txBody>
      </p:sp>
      <p:grpSp>
        <p:nvGrpSpPr>
          <p:cNvPr id="80" name="Group 79">
            <a:extLst>
              <a:ext uri="{FF2B5EF4-FFF2-40B4-BE49-F238E27FC236}">
                <a16:creationId xmlns:a16="http://schemas.microsoft.com/office/drawing/2014/main" id="{A56BA46D-F038-4819-B996-BEDE44248B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3176" y="3831217"/>
            <a:ext cx="1980565" cy="2208479"/>
            <a:chOff x="1103176" y="3831217"/>
            <a:chExt cx="1980565" cy="2208479"/>
          </a:xfrm>
        </p:grpSpPr>
        <p:sp>
          <p:nvSpPr>
            <p:cNvPr id="81" name="Freeform: Shape 80">
              <a:extLst>
                <a:ext uri="{FF2B5EF4-FFF2-40B4-BE49-F238E27FC236}">
                  <a16:creationId xmlns:a16="http://schemas.microsoft.com/office/drawing/2014/main" id="{C019C8D0-3720-4D8A-BCCB-DA91068B1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00000">
              <a:off x="1297758" y="4230168"/>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08C17AC2-A924-422A-AD03-911B80BEF04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1103176" y="3831217"/>
              <a:ext cx="1785983" cy="2208479"/>
              <a:chOff x="2725201" y="4453039"/>
              <a:chExt cx="1785983" cy="2208479"/>
            </a:xfrm>
          </p:grpSpPr>
          <p:cxnSp>
            <p:nvCxnSpPr>
              <p:cNvPr id="83" name="Straight Connector 82">
                <a:extLst>
                  <a:ext uri="{FF2B5EF4-FFF2-40B4-BE49-F238E27FC236}">
                    <a16:creationId xmlns:a16="http://schemas.microsoft.com/office/drawing/2014/main" id="{A793E9AE-C8D1-485F-AA4B-0B26A62CC2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56B6FF1F-1F9C-44F4-8C43-8F1C269F73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Freeform: Shape 84">
                <a:extLst>
                  <a:ext uri="{FF2B5EF4-FFF2-40B4-BE49-F238E27FC236}">
                    <a16:creationId xmlns:a16="http://schemas.microsoft.com/office/drawing/2014/main" id="{FEBAC472-1B2E-412E-BE4A-D5423B2BE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86" name="Rectangle 30">
                <a:extLst>
                  <a:ext uri="{FF2B5EF4-FFF2-40B4-BE49-F238E27FC236}">
                    <a16:creationId xmlns:a16="http://schemas.microsoft.com/office/drawing/2014/main" id="{BA77ECB2-C17A-4FC2-BBA8-9B201AA6A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30">
                <a:extLst>
                  <a:ext uri="{FF2B5EF4-FFF2-40B4-BE49-F238E27FC236}">
                    <a16:creationId xmlns:a16="http://schemas.microsoft.com/office/drawing/2014/main" id="{6E52EEA2-6D0E-43D0-9C49-EF0EC20DED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 name="Content Placeholder 2">
            <a:extLst>
              <a:ext uri="{FF2B5EF4-FFF2-40B4-BE49-F238E27FC236}">
                <a16:creationId xmlns:a16="http://schemas.microsoft.com/office/drawing/2014/main" id="{E03B8F5F-D038-AB41-9D69-7CCE13702108}"/>
              </a:ext>
            </a:extLst>
          </p:cNvPr>
          <p:cNvSpPr>
            <a:spLocks noGrp="1"/>
          </p:cNvSpPr>
          <p:nvPr>
            <p:ph idx="1"/>
          </p:nvPr>
        </p:nvSpPr>
        <p:spPr>
          <a:xfrm>
            <a:off x="6096000" y="987423"/>
            <a:ext cx="5555012" cy="4781552"/>
          </a:xfrm>
        </p:spPr>
        <p:txBody>
          <a:bodyPr>
            <a:normAutofit/>
          </a:bodyPr>
          <a:lstStyle/>
          <a:p>
            <a:pPr marL="0" indent="0">
              <a:buNone/>
            </a:pPr>
            <a:r>
              <a:rPr lang="en-US" sz="3200" dirty="0" err="1"/>
              <a:t>Kiên</a:t>
            </a:r>
            <a:r>
              <a:rPr lang="en-US" sz="3200" dirty="0"/>
              <a:t> </a:t>
            </a:r>
            <a:r>
              <a:rPr lang="en-US" sz="3200" dirty="0" err="1"/>
              <a:t>quyết</a:t>
            </a:r>
            <a:r>
              <a:rPr lang="en-US" sz="3200" dirty="0"/>
              <a:t>:</a:t>
            </a:r>
          </a:p>
          <a:p>
            <a:pPr marL="0" indent="0">
              <a:buNone/>
            </a:pPr>
            <a:endParaRPr lang="en-US" sz="3200" dirty="0"/>
          </a:p>
          <a:p>
            <a:pPr marL="0" indent="0">
              <a:buNone/>
            </a:pPr>
            <a:r>
              <a:rPr lang="en-US" sz="3200" dirty="0" err="1"/>
              <a:t>Ê</a:t>
            </a:r>
            <a:r>
              <a:rPr lang="en-US" sz="3200" dirty="0"/>
              <a:t>-li-</a:t>
            </a:r>
            <a:r>
              <a:rPr lang="en-US" sz="3200" dirty="0" err="1"/>
              <a:t>sê</a:t>
            </a:r>
            <a:r>
              <a:rPr lang="en-US" sz="3200" dirty="0"/>
              <a:t> </a:t>
            </a:r>
            <a:r>
              <a:rPr lang="en-US" sz="3200" dirty="0" err="1"/>
              <a:t>kiên</a:t>
            </a:r>
            <a:r>
              <a:rPr lang="en-US" sz="3200" dirty="0"/>
              <a:t> </a:t>
            </a:r>
            <a:r>
              <a:rPr lang="en-US" sz="3200" dirty="0" err="1"/>
              <a:t>quyết</a:t>
            </a:r>
            <a:r>
              <a:rPr lang="en-US" sz="3200" dirty="0"/>
              <a:t> </a:t>
            </a:r>
            <a:r>
              <a:rPr lang="en-US" sz="3200" dirty="0" err="1"/>
              <a:t>bỏ</a:t>
            </a:r>
            <a:r>
              <a:rPr lang="en-US" sz="3200" dirty="0"/>
              <a:t> </a:t>
            </a:r>
            <a:r>
              <a:rPr lang="en-US" sz="3200" dirty="0" err="1"/>
              <a:t>nghề</a:t>
            </a:r>
            <a:r>
              <a:rPr lang="en-US" sz="3200" dirty="0"/>
              <a:t> </a:t>
            </a:r>
            <a:r>
              <a:rPr lang="en-US" sz="3200" dirty="0" err="1"/>
              <a:t>nghiệp</a:t>
            </a:r>
            <a:r>
              <a:rPr lang="en-US" sz="3200" dirty="0"/>
              <a:t> </a:t>
            </a:r>
            <a:r>
              <a:rPr lang="en-US" sz="3200" dirty="0" err="1"/>
              <a:t>gia</a:t>
            </a:r>
            <a:r>
              <a:rPr lang="en-US" sz="3200" dirty="0"/>
              <a:t> </a:t>
            </a:r>
            <a:r>
              <a:rPr lang="en-US" sz="3200" dirty="0" err="1"/>
              <a:t>thế</a:t>
            </a:r>
            <a:r>
              <a:rPr lang="en-US" sz="3200" dirty="0"/>
              <a:t>, </a:t>
            </a:r>
            <a:r>
              <a:rPr lang="en-US" sz="3200" dirty="0" err="1"/>
              <a:t>quyết</a:t>
            </a:r>
            <a:r>
              <a:rPr lang="en-US" sz="3200" dirty="0"/>
              <a:t> </a:t>
            </a:r>
            <a:r>
              <a:rPr lang="en-US" sz="3200" dirty="0" err="1"/>
              <a:t>tâm</a:t>
            </a:r>
            <a:r>
              <a:rPr lang="en-US" sz="3200" dirty="0"/>
              <a:t> </a:t>
            </a:r>
            <a:r>
              <a:rPr lang="en-US" sz="3200" dirty="0" err="1"/>
              <a:t>theo</a:t>
            </a:r>
            <a:r>
              <a:rPr lang="en-US" sz="3200" dirty="0"/>
              <a:t> </a:t>
            </a:r>
            <a:r>
              <a:rPr lang="en-US" sz="3200" dirty="0" err="1"/>
              <a:t>thầy</a:t>
            </a:r>
            <a:r>
              <a:rPr lang="en-US" sz="3200" dirty="0"/>
              <a:t> </a:t>
            </a:r>
            <a:r>
              <a:rPr lang="en-US" sz="3200" dirty="0" err="1"/>
              <a:t>mình</a:t>
            </a:r>
            <a:r>
              <a:rPr lang="en-US" sz="3200" dirty="0"/>
              <a:t> </a:t>
            </a:r>
            <a:r>
              <a:rPr lang="en-US" sz="3200" dirty="0" err="1"/>
              <a:t>là</a:t>
            </a:r>
            <a:r>
              <a:rPr lang="en-US" sz="3200" dirty="0"/>
              <a:t> </a:t>
            </a:r>
            <a:r>
              <a:rPr lang="en-US" sz="3200" dirty="0" err="1"/>
              <a:t>Ê</a:t>
            </a:r>
            <a:r>
              <a:rPr lang="en-US" sz="3200" dirty="0"/>
              <a:t>-Li. </a:t>
            </a:r>
            <a:r>
              <a:rPr lang="en-US" sz="3200" dirty="0" err="1"/>
              <a:t>Không</a:t>
            </a:r>
            <a:r>
              <a:rPr lang="en-US" sz="3200" dirty="0"/>
              <a:t> </a:t>
            </a:r>
            <a:r>
              <a:rPr lang="en-US" sz="3200" dirty="0" err="1"/>
              <a:t>rời</a:t>
            </a:r>
            <a:r>
              <a:rPr lang="en-US" sz="3200" dirty="0"/>
              <a:t> </a:t>
            </a:r>
            <a:r>
              <a:rPr lang="en-US" sz="3200" dirty="0" err="1"/>
              <a:t>nửa</a:t>
            </a:r>
            <a:r>
              <a:rPr lang="en-US" sz="3200" dirty="0"/>
              <a:t> </a:t>
            </a:r>
            <a:r>
              <a:rPr lang="en-US" sz="3200" dirty="0" err="1"/>
              <a:t>bước</a:t>
            </a:r>
            <a:r>
              <a:rPr lang="en-US" sz="3200" dirty="0"/>
              <a:t> hay </a:t>
            </a:r>
            <a:r>
              <a:rPr lang="en-US" sz="3200" dirty="0" err="1"/>
              <a:t>rời</a:t>
            </a:r>
            <a:r>
              <a:rPr lang="en-US" sz="3200" dirty="0"/>
              <a:t> </a:t>
            </a:r>
            <a:r>
              <a:rPr lang="en-US" sz="3200" dirty="0" err="1"/>
              <a:t>mắt</a:t>
            </a:r>
            <a:r>
              <a:rPr lang="en-US" sz="3200" dirty="0"/>
              <a:t> </a:t>
            </a:r>
            <a:r>
              <a:rPr lang="en-US" sz="3200" dirty="0" err="1"/>
              <a:t>mình</a:t>
            </a:r>
            <a:r>
              <a:rPr lang="en-US" sz="3200" dirty="0"/>
              <a:t> </a:t>
            </a:r>
            <a:r>
              <a:rPr lang="en-US" sz="3200" dirty="0" err="1"/>
              <a:t>khỏi</a:t>
            </a:r>
            <a:r>
              <a:rPr lang="en-US" sz="3200" dirty="0"/>
              <a:t> </a:t>
            </a:r>
            <a:r>
              <a:rPr lang="en-US" sz="3200" dirty="0" err="1"/>
              <a:t>Ê</a:t>
            </a:r>
            <a:r>
              <a:rPr lang="en-US" sz="3200" dirty="0"/>
              <a:t>-li. </a:t>
            </a:r>
          </a:p>
        </p:txBody>
      </p:sp>
    </p:spTree>
    <p:extLst>
      <p:ext uri="{BB962C8B-B14F-4D97-AF65-F5344CB8AC3E}">
        <p14:creationId xmlns:p14="http://schemas.microsoft.com/office/powerpoint/2010/main" val="2550464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EB2D21-4288-8C45-8B78-39EB5DA4C432}"/>
              </a:ext>
            </a:extLst>
          </p:cNvPr>
          <p:cNvSpPr>
            <a:spLocks noGrp="1"/>
          </p:cNvSpPr>
          <p:nvPr>
            <p:ph type="title"/>
          </p:nvPr>
        </p:nvSpPr>
        <p:spPr>
          <a:xfrm>
            <a:off x="541338" y="1079500"/>
            <a:ext cx="3322637" cy="4689475"/>
          </a:xfrm>
        </p:spPr>
        <p:txBody>
          <a:bodyPr anchor="ctr">
            <a:normAutofit/>
          </a:bodyPr>
          <a:lstStyle/>
          <a:p>
            <a:pPr algn="ctr"/>
            <a:r>
              <a:rPr lang="en-US" dirty="0"/>
              <a:t>Ê-LI-SÊ; TIÊN TRI DŨNG CẢM</a:t>
            </a:r>
            <a:endParaRPr lang="en-US"/>
          </a:p>
        </p:txBody>
      </p:sp>
      <p:sp>
        <p:nvSpPr>
          <p:cNvPr id="11" name="Rectangle 10">
            <a:extLst>
              <a:ext uri="{FF2B5EF4-FFF2-40B4-BE49-F238E27FC236}">
                <a16:creationId xmlns:a16="http://schemas.microsoft.com/office/drawing/2014/main" id="{8576A6EA-4B09-480F-BB03-96160272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5950" y="-1"/>
            <a:ext cx="7766050" cy="6857993"/>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E2A36575-AECB-4F28-9405-4BCE9F370E3F}"/>
              </a:ext>
            </a:extLst>
          </p:cNvPr>
          <p:cNvGraphicFramePr>
            <a:graphicFrameLocks noGrp="1"/>
          </p:cNvGraphicFramePr>
          <p:nvPr>
            <p:ph idx="1"/>
            <p:extLst>
              <p:ext uri="{D42A27DB-BD31-4B8C-83A1-F6EECF244321}">
                <p14:modId xmlns:p14="http://schemas.microsoft.com/office/powerpoint/2010/main" val="2511329646"/>
              </p:ext>
            </p:extLst>
          </p:nvPr>
        </p:nvGraphicFramePr>
        <p:xfrm>
          <a:off x="4981575" y="540000"/>
          <a:ext cx="6669431" cy="577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3594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94" name="Straight Connector 66">
            <a:extLst>
              <a:ext uri="{FF2B5EF4-FFF2-40B4-BE49-F238E27FC236}">
                <a16:creationId xmlns:a16="http://schemas.microsoft.com/office/drawing/2014/main" id="{701C0CAB-6A03-4C6A-9FAA-2198477536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5" name="Group 68">
            <a:extLst>
              <a:ext uri="{FF2B5EF4-FFF2-40B4-BE49-F238E27FC236}">
                <a16:creationId xmlns:a16="http://schemas.microsoft.com/office/drawing/2014/main" id="{F982E0B2-AA9C-441C-A08E-A9DF9CF12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28046" y="4869342"/>
            <a:ext cx="1623711" cy="630920"/>
            <a:chOff x="9588346" y="4824892"/>
            <a:chExt cx="1623711" cy="630920"/>
          </a:xfrm>
        </p:grpSpPr>
        <p:sp>
          <p:nvSpPr>
            <p:cNvPr id="96" name="Freeform: Shape 69">
              <a:extLst>
                <a:ext uri="{FF2B5EF4-FFF2-40B4-BE49-F238E27FC236}">
                  <a16:creationId xmlns:a16="http://schemas.microsoft.com/office/drawing/2014/main" id="{A4A2E074-C10D-4C57-AB72-B631E4D771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0B037EB3-1772-4BA8-A95A-E5DBDFEA32B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flipH="1">
              <a:off x="10112436" y="4359902"/>
              <a:ext cx="571820" cy="1620000"/>
              <a:chOff x="8482785" y="4330454"/>
              <a:chExt cx="571820" cy="1620000"/>
            </a:xfrm>
          </p:grpSpPr>
          <p:sp>
            <p:nvSpPr>
              <p:cNvPr id="97" name="Freeform: Shape 71">
                <a:extLst>
                  <a:ext uri="{FF2B5EF4-FFF2-40B4-BE49-F238E27FC236}">
                    <a16:creationId xmlns:a16="http://schemas.microsoft.com/office/drawing/2014/main" id="{A1F47AC1-63D0-47F3-9728-1A0A05434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3" name="Straight Connector 72">
                <a:extLst>
                  <a:ext uri="{FF2B5EF4-FFF2-40B4-BE49-F238E27FC236}">
                    <a16:creationId xmlns:a16="http://schemas.microsoft.com/office/drawing/2014/main" id="{803A57D6-0C36-4560-A08A-16768551EF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useBgFill="1">
        <p:nvSpPr>
          <p:cNvPr id="98" name="Rectangle 74">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EB2D21-4288-8C45-8B78-39EB5DA4C432}"/>
              </a:ext>
            </a:extLst>
          </p:cNvPr>
          <p:cNvSpPr>
            <a:spLocks noGrp="1"/>
          </p:cNvSpPr>
          <p:nvPr>
            <p:ph type="title"/>
          </p:nvPr>
        </p:nvSpPr>
        <p:spPr>
          <a:xfrm>
            <a:off x="1085851" y="1089025"/>
            <a:ext cx="4451349" cy="1532951"/>
          </a:xfrm>
        </p:spPr>
        <p:txBody>
          <a:bodyPr vert="horz" lIns="0" tIns="0" rIns="0" bIns="0" rtlCol="0" anchor="b" anchorCtr="0">
            <a:normAutofit/>
          </a:bodyPr>
          <a:lstStyle/>
          <a:p>
            <a:pPr algn="ctr"/>
            <a:r>
              <a:rPr lang="en-US" dirty="0"/>
              <a:t>Ê-LI-SÊ; TIÊN TRI DŨNG CẢM</a:t>
            </a:r>
            <a:endParaRPr lang="en-US"/>
          </a:p>
        </p:txBody>
      </p:sp>
      <p:grpSp>
        <p:nvGrpSpPr>
          <p:cNvPr id="99" name="Group 76">
            <a:extLst>
              <a:ext uri="{FF2B5EF4-FFF2-40B4-BE49-F238E27FC236}">
                <a16:creationId xmlns:a16="http://schemas.microsoft.com/office/drawing/2014/main" id="{49E013D9-9421-47E7-9080-30F6E544BE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00275" y="2840038"/>
            <a:ext cx="2216150" cy="1177924"/>
            <a:chOff x="4987925" y="2840038"/>
            <a:chExt cx="2216150" cy="1177924"/>
          </a:xfrm>
        </p:grpSpPr>
        <p:sp>
          <p:nvSpPr>
            <p:cNvPr id="100" name="Rectangle 77">
              <a:extLst>
                <a:ext uri="{FF2B5EF4-FFF2-40B4-BE49-F238E27FC236}">
                  <a16:creationId xmlns:a16="http://schemas.microsoft.com/office/drawing/2014/main" id="{9109F7CF-3139-48B9-AF7B-9BD2941A8D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78">
              <a:extLst>
                <a:ext uri="{FF2B5EF4-FFF2-40B4-BE49-F238E27FC236}">
                  <a16:creationId xmlns:a16="http://schemas.microsoft.com/office/drawing/2014/main" id="{15A838F8-C7B5-4988-81A9-B02E6C8F9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50208"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79">
              <a:extLst>
                <a:ext uri="{FF2B5EF4-FFF2-40B4-BE49-F238E27FC236}">
                  <a16:creationId xmlns:a16="http://schemas.microsoft.com/office/drawing/2014/main" id="{85B86A1A-402F-4AE2-B5E6-B8A5FB16CD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69335"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1" name="Group 80">
              <a:extLst>
                <a:ext uri="{FF2B5EF4-FFF2-40B4-BE49-F238E27FC236}">
                  <a16:creationId xmlns:a16="http://schemas.microsoft.com/office/drawing/2014/main" id="{44A0542D-9B1C-46B1-82B5-54470B697F1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14944" y="3117662"/>
              <a:ext cx="1009280" cy="464739"/>
              <a:chOff x="4432859" y="3200647"/>
              <a:chExt cx="1009280" cy="464739"/>
            </a:xfrm>
          </p:grpSpPr>
          <p:sp>
            <p:nvSpPr>
              <p:cNvPr id="103" name="Freeform: Shape 88">
                <a:extLst>
                  <a:ext uri="{FF2B5EF4-FFF2-40B4-BE49-F238E27FC236}">
                    <a16:creationId xmlns:a16="http://schemas.microsoft.com/office/drawing/2014/main" id="{F3AFD408-F48C-4C50-8D5E-5DD6271799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flipV="1">
                <a:off x="4977400"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4" name="Freeform: Shape 89">
                <a:extLst>
                  <a:ext uri="{FF2B5EF4-FFF2-40B4-BE49-F238E27FC236}">
                    <a16:creationId xmlns:a16="http://schemas.microsoft.com/office/drawing/2014/main" id="{9C45F007-BD45-43C0-8579-5601F9CA78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4432859"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82" name="Group 81">
              <a:extLst>
                <a:ext uri="{FF2B5EF4-FFF2-40B4-BE49-F238E27FC236}">
                  <a16:creationId xmlns:a16="http://schemas.microsoft.com/office/drawing/2014/main" id="{97131E1B-CE62-4AB1-A2D9-02E823C9B32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79979" y="2915338"/>
              <a:ext cx="1080000" cy="1080000"/>
              <a:chOff x="4497894" y="2998323"/>
              <a:chExt cx="1080000" cy="1080000"/>
            </a:xfrm>
          </p:grpSpPr>
          <p:grpSp>
            <p:nvGrpSpPr>
              <p:cNvPr id="83" name="Group 82">
                <a:extLst>
                  <a:ext uri="{FF2B5EF4-FFF2-40B4-BE49-F238E27FC236}">
                    <a16:creationId xmlns:a16="http://schemas.microsoft.com/office/drawing/2014/main" id="{745E8D88-C0BB-4D1C-B240-D441BBA6F7A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5524" y="2998323"/>
                <a:ext cx="464739" cy="1080000"/>
                <a:chOff x="4511184" y="2470620"/>
                <a:chExt cx="464739" cy="1080000"/>
              </a:xfrm>
            </p:grpSpPr>
            <p:sp>
              <p:nvSpPr>
                <p:cNvPr id="105" name="Freeform: Shape 86">
                  <a:extLst>
                    <a:ext uri="{FF2B5EF4-FFF2-40B4-BE49-F238E27FC236}">
                      <a16:creationId xmlns:a16="http://schemas.microsoft.com/office/drawing/2014/main" id="{AAB960BE-12F5-4ADA-AA9E-0EC5425641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88" name="Straight Connector 87">
                  <a:extLst>
                    <a:ext uri="{FF2B5EF4-FFF2-40B4-BE49-F238E27FC236}">
                      <a16:creationId xmlns:a16="http://schemas.microsoft.com/office/drawing/2014/main" id="{7E9BB9F7-7101-4BF3-9191-5893E4C582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4" name="Group 83">
                <a:extLst>
                  <a:ext uri="{FF2B5EF4-FFF2-40B4-BE49-F238E27FC236}">
                    <a16:creationId xmlns:a16="http://schemas.microsoft.com/office/drawing/2014/main" id="{D0710A9C-48A5-404F-9EC4-D486FCDFDAB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H="1">
                <a:off x="4542572" y="2998323"/>
                <a:ext cx="464739" cy="1080000"/>
                <a:chOff x="4511184" y="2470620"/>
                <a:chExt cx="464739" cy="1080000"/>
              </a:xfrm>
            </p:grpSpPr>
            <p:sp>
              <p:nvSpPr>
                <p:cNvPr id="106" name="Freeform: Shape 84">
                  <a:extLst>
                    <a:ext uri="{FF2B5EF4-FFF2-40B4-BE49-F238E27FC236}">
                      <a16:creationId xmlns:a16="http://schemas.microsoft.com/office/drawing/2014/main" id="{5111EC00-4B3D-478C-AD25-F35644013E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86" name="Straight Connector 85">
                  <a:extLst>
                    <a:ext uri="{FF2B5EF4-FFF2-40B4-BE49-F238E27FC236}">
                      <a16:creationId xmlns:a16="http://schemas.microsoft.com/office/drawing/2014/main" id="{350412DA-ED08-4AFA-AED3-DFB42655D4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aphicFrame>
        <p:nvGraphicFramePr>
          <p:cNvPr id="12" name="Content Placeholder 2">
            <a:extLst>
              <a:ext uri="{FF2B5EF4-FFF2-40B4-BE49-F238E27FC236}">
                <a16:creationId xmlns:a16="http://schemas.microsoft.com/office/drawing/2014/main" id="{8E25F782-F9D6-4FAE-9F92-18E09625CBC6}"/>
              </a:ext>
            </a:extLst>
          </p:cNvPr>
          <p:cNvGraphicFramePr>
            <a:graphicFrameLocks noGrp="1"/>
          </p:cNvGraphicFramePr>
          <p:nvPr>
            <p:ph idx="1"/>
            <p:extLst>
              <p:ext uri="{D42A27DB-BD31-4B8C-83A1-F6EECF244321}">
                <p14:modId xmlns:p14="http://schemas.microsoft.com/office/powerpoint/2010/main" val="3946628673"/>
              </p:ext>
            </p:extLst>
          </p:nvPr>
        </p:nvGraphicFramePr>
        <p:xfrm>
          <a:off x="6654799" y="531814"/>
          <a:ext cx="4996207" cy="57835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8361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20BA22-4002-4048-8EBF-EEB73CC6E359}"/>
              </a:ext>
            </a:extLst>
          </p:cNvPr>
          <p:cNvSpPr>
            <a:spLocks noGrp="1"/>
          </p:cNvSpPr>
          <p:nvPr>
            <p:ph type="title"/>
          </p:nvPr>
        </p:nvSpPr>
        <p:spPr>
          <a:xfrm>
            <a:off x="1080000" y="1011236"/>
            <a:ext cx="4426782" cy="2417763"/>
          </a:xfrm>
        </p:spPr>
        <p:txBody>
          <a:bodyPr anchor="t">
            <a:normAutofit/>
          </a:bodyPr>
          <a:lstStyle/>
          <a:p>
            <a:r>
              <a:rPr lang="en-US" dirty="0"/>
              <a:t>ĐỨC CHÚA GIÊ-XU VÀ THẬP TỰ GIÁ</a:t>
            </a:r>
            <a:endParaRPr lang="en-US"/>
          </a:p>
        </p:txBody>
      </p:sp>
      <p:grpSp>
        <p:nvGrpSpPr>
          <p:cNvPr id="83" name="Group 82">
            <a:extLst>
              <a:ext uri="{FF2B5EF4-FFF2-40B4-BE49-F238E27FC236}">
                <a16:creationId xmlns:a16="http://schemas.microsoft.com/office/drawing/2014/main" id="{A56BA46D-F038-4819-B996-BEDE44248B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3176" y="3831217"/>
            <a:ext cx="1980565" cy="2208479"/>
            <a:chOff x="1103176" y="3831217"/>
            <a:chExt cx="1980565" cy="2208479"/>
          </a:xfrm>
        </p:grpSpPr>
        <p:sp>
          <p:nvSpPr>
            <p:cNvPr id="85" name="Freeform: Shape 84">
              <a:extLst>
                <a:ext uri="{FF2B5EF4-FFF2-40B4-BE49-F238E27FC236}">
                  <a16:creationId xmlns:a16="http://schemas.microsoft.com/office/drawing/2014/main" id="{C019C8D0-3720-4D8A-BCCB-DA91068B1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00000">
              <a:off x="1297758" y="4230168"/>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a:extLst>
                <a:ext uri="{FF2B5EF4-FFF2-40B4-BE49-F238E27FC236}">
                  <a16:creationId xmlns:a16="http://schemas.microsoft.com/office/drawing/2014/main" id="{08C17AC2-A924-422A-AD03-911B80BEF04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1103176" y="3831217"/>
              <a:ext cx="1785983" cy="2208479"/>
              <a:chOff x="2725201" y="4453039"/>
              <a:chExt cx="1785983" cy="2208479"/>
            </a:xfrm>
          </p:grpSpPr>
          <p:cxnSp>
            <p:nvCxnSpPr>
              <p:cNvPr id="87" name="Straight Connector 86">
                <a:extLst>
                  <a:ext uri="{FF2B5EF4-FFF2-40B4-BE49-F238E27FC236}">
                    <a16:creationId xmlns:a16="http://schemas.microsoft.com/office/drawing/2014/main" id="{A793E9AE-C8D1-485F-AA4B-0B26A62CC2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56B6FF1F-1F9C-44F4-8C43-8F1C269F73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Freeform: Shape 88">
                <a:extLst>
                  <a:ext uri="{FF2B5EF4-FFF2-40B4-BE49-F238E27FC236}">
                    <a16:creationId xmlns:a16="http://schemas.microsoft.com/office/drawing/2014/main" id="{FEBAC472-1B2E-412E-BE4A-D5423B2BE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90" name="Rectangle 30">
                <a:extLst>
                  <a:ext uri="{FF2B5EF4-FFF2-40B4-BE49-F238E27FC236}">
                    <a16:creationId xmlns:a16="http://schemas.microsoft.com/office/drawing/2014/main" id="{BA77ECB2-C17A-4FC2-BBA8-9B201AA6A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30">
                <a:extLst>
                  <a:ext uri="{FF2B5EF4-FFF2-40B4-BE49-F238E27FC236}">
                    <a16:creationId xmlns:a16="http://schemas.microsoft.com/office/drawing/2014/main" id="{6E52EEA2-6D0E-43D0-9C49-EF0EC20DED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 name="Content Placeholder 2">
            <a:extLst>
              <a:ext uri="{FF2B5EF4-FFF2-40B4-BE49-F238E27FC236}">
                <a16:creationId xmlns:a16="http://schemas.microsoft.com/office/drawing/2014/main" id="{4B0AF610-E848-AA40-8D7A-3A2DDC0D1C50}"/>
              </a:ext>
            </a:extLst>
          </p:cNvPr>
          <p:cNvSpPr>
            <a:spLocks noGrp="1"/>
          </p:cNvSpPr>
          <p:nvPr>
            <p:ph idx="1"/>
          </p:nvPr>
        </p:nvSpPr>
        <p:spPr>
          <a:xfrm>
            <a:off x="6096000" y="210983"/>
            <a:ext cx="5764696" cy="4781552"/>
          </a:xfrm>
        </p:spPr>
        <p:txBody>
          <a:bodyPr>
            <a:noAutofit/>
          </a:bodyPr>
          <a:lstStyle/>
          <a:p>
            <a:pPr marL="0" indent="0">
              <a:buNone/>
            </a:pPr>
            <a:r>
              <a:rPr lang="en-US" sz="3600" dirty="0" err="1"/>
              <a:t>Ngài</a:t>
            </a:r>
            <a:r>
              <a:rPr lang="en-US" sz="3600" dirty="0"/>
              <a:t> </a:t>
            </a:r>
            <a:r>
              <a:rPr lang="en-US" sz="3600" dirty="0" err="1"/>
              <a:t>vâng</a:t>
            </a:r>
            <a:r>
              <a:rPr lang="en-US" sz="3600" dirty="0"/>
              <a:t> </a:t>
            </a:r>
            <a:r>
              <a:rPr lang="en-US" sz="3600" dirty="0" err="1"/>
              <a:t>phục</a:t>
            </a:r>
            <a:r>
              <a:rPr lang="en-US" sz="3600" dirty="0"/>
              <a:t> </a:t>
            </a:r>
            <a:r>
              <a:rPr lang="en-US" sz="3600" dirty="0" err="1"/>
              <a:t>ý</a:t>
            </a:r>
            <a:r>
              <a:rPr lang="en-US" sz="3600" dirty="0"/>
              <a:t> Cha </a:t>
            </a:r>
            <a:r>
              <a:rPr lang="en-US" sz="3600" dirty="0" err="1"/>
              <a:t>trong</a:t>
            </a:r>
            <a:r>
              <a:rPr lang="en-US" sz="3600" dirty="0"/>
              <a:t> </a:t>
            </a:r>
            <a:r>
              <a:rPr lang="en-US" sz="3600" dirty="0" err="1"/>
              <a:t>cơn</a:t>
            </a:r>
            <a:r>
              <a:rPr lang="en-US" sz="3600" dirty="0"/>
              <a:t> </a:t>
            </a:r>
            <a:r>
              <a:rPr lang="en-US" sz="3600" dirty="0" err="1"/>
              <a:t>thống</a:t>
            </a:r>
            <a:r>
              <a:rPr lang="en-US" sz="3600" dirty="0"/>
              <a:t> </a:t>
            </a:r>
            <a:r>
              <a:rPr lang="en-US" sz="3600" dirty="0" err="1"/>
              <a:t>khổ</a:t>
            </a:r>
            <a:r>
              <a:rPr lang="en-US" sz="3600" dirty="0"/>
              <a:t> </a:t>
            </a:r>
            <a:r>
              <a:rPr lang="en-US" sz="3600" dirty="0" err="1"/>
              <a:t>tại</a:t>
            </a:r>
            <a:r>
              <a:rPr lang="en-US" sz="3600" dirty="0"/>
              <a:t> </a:t>
            </a:r>
            <a:r>
              <a:rPr lang="en-US" sz="3600" dirty="0" err="1"/>
              <a:t>vườn</a:t>
            </a:r>
            <a:r>
              <a:rPr lang="en-US" sz="3600" dirty="0"/>
              <a:t> </a:t>
            </a:r>
            <a:r>
              <a:rPr lang="en-US" sz="3600" dirty="0" err="1"/>
              <a:t>Ghết</a:t>
            </a:r>
            <a:r>
              <a:rPr lang="en-US" sz="3600" dirty="0"/>
              <a:t>-</a:t>
            </a:r>
            <a:r>
              <a:rPr lang="en-US" sz="3600" dirty="0" err="1"/>
              <a:t>sê</a:t>
            </a:r>
            <a:r>
              <a:rPr lang="en-US" sz="3600" dirty="0"/>
              <a:t>-ma-</a:t>
            </a:r>
            <a:r>
              <a:rPr lang="en-US" sz="3600" dirty="0" err="1"/>
              <a:t>nê</a:t>
            </a:r>
            <a:r>
              <a:rPr lang="en-US" sz="3600" dirty="0"/>
              <a:t>.</a:t>
            </a:r>
          </a:p>
          <a:p>
            <a:pPr marL="0" indent="0">
              <a:buNone/>
            </a:pPr>
            <a:r>
              <a:rPr lang="en-US" sz="3600" dirty="0" err="1"/>
              <a:t>Ngài</a:t>
            </a:r>
            <a:r>
              <a:rPr lang="en-US" sz="3600" dirty="0"/>
              <a:t> </a:t>
            </a:r>
            <a:r>
              <a:rPr lang="en-US" sz="3600" dirty="0" err="1"/>
              <a:t>ứng</a:t>
            </a:r>
            <a:r>
              <a:rPr lang="en-US" sz="3600" dirty="0"/>
              <a:t> </a:t>
            </a:r>
            <a:r>
              <a:rPr lang="en-US" sz="3600" dirty="0" err="1"/>
              <a:t>trả</a:t>
            </a:r>
            <a:r>
              <a:rPr lang="en-US" sz="3600" dirty="0"/>
              <a:t> </a:t>
            </a:r>
            <a:r>
              <a:rPr lang="en-US" sz="3600" dirty="0" err="1"/>
              <a:t>với</a:t>
            </a:r>
            <a:r>
              <a:rPr lang="en-US" sz="3600" dirty="0"/>
              <a:t> </a:t>
            </a:r>
            <a:r>
              <a:rPr lang="en-US" sz="3600" dirty="0" err="1"/>
              <a:t>thầy</a:t>
            </a:r>
            <a:r>
              <a:rPr lang="en-US" sz="3600" dirty="0"/>
              <a:t> </a:t>
            </a:r>
            <a:r>
              <a:rPr lang="en-US" sz="3600" dirty="0" err="1"/>
              <a:t>tế</a:t>
            </a:r>
            <a:r>
              <a:rPr lang="en-US" sz="3600" dirty="0"/>
              <a:t> </a:t>
            </a:r>
            <a:r>
              <a:rPr lang="en-US" sz="3600" dirty="0" err="1"/>
              <a:t>lễ</a:t>
            </a:r>
            <a:r>
              <a:rPr lang="en-US" sz="3600" dirty="0"/>
              <a:t> </a:t>
            </a:r>
            <a:r>
              <a:rPr lang="en-US" sz="3600" dirty="0" err="1"/>
              <a:t>thượng</a:t>
            </a:r>
            <a:r>
              <a:rPr lang="en-US" sz="3600" dirty="0"/>
              <a:t> </a:t>
            </a:r>
            <a:r>
              <a:rPr lang="en-US" sz="3600" dirty="0" err="1"/>
              <a:t>phẩm</a:t>
            </a:r>
            <a:r>
              <a:rPr lang="en-US" sz="3600" dirty="0"/>
              <a:t>, </a:t>
            </a:r>
            <a:r>
              <a:rPr lang="en-US" sz="3600" dirty="0" err="1"/>
              <a:t>trước</a:t>
            </a:r>
            <a:r>
              <a:rPr lang="en-US" sz="3600" dirty="0"/>
              <a:t> </a:t>
            </a:r>
            <a:r>
              <a:rPr lang="en-US" sz="3600" dirty="0" err="1"/>
              <a:t>mặt</a:t>
            </a:r>
            <a:r>
              <a:rPr lang="en-US" sz="3600" dirty="0"/>
              <a:t> </a:t>
            </a:r>
            <a:r>
              <a:rPr lang="en-US" sz="3600" dirty="0" err="1"/>
              <a:t>thống</a:t>
            </a:r>
            <a:r>
              <a:rPr lang="en-US" sz="3600" dirty="0"/>
              <a:t> </a:t>
            </a:r>
            <a:r>
              <a:rPr lang="en-US" sz="3600" dirty="0" err="1"/>
              <a:t>đốc</a:t>
            </a:r>
            <a:r>
              <a:rPr lang="en-US" sz="3600" dirty="0"/>
              <a:t> Phi-</a:t>
            </a:r>
            <a:r>
              <a:rPr lang="en-US" sz="3600" dirty="0" err="1"/>
              <a:t>Lát</a:t>
            </a:r>
            <a:r>
              <a:rPr lang="en-US" sz="3600" dirty="0"/>
              <a:t>, </a:t>
            </a:r>
            <a:r>
              <a:rPr lang="en-US" sz="3600" dirty="0" err="1"/>
              <a:t>không</a:t>
            </a:r>
            <a:r>
              <a:rPr lang="en-US" sz="3600" dirty="0"/>
              <a:t> </a:t>
            </a:r>
            <a:r>
              <a:rPr lang="en-US" sz="3600" dirty="0" err="1"/>
              <a:t>lùi</a:t>
            </a:r>
            <a:r>
              <a:rPr lang="en-US" sz="3600" dirty="0"/>
              <a:t> </a:t>
            </a:r>
            <a:r>
              <a:rPr lang="en-US" sz="3600" dirty="0" err="1"/>
              <a:t>bước</a:t>
            </a:r>
            <a:r>
              <a:rPr lang="en-US" sz="3600" dirty="0"/>
              <a:t> </a:t>
            </a:r>
            <a:r>
              <a:rPr lang="en-US" sz="3600" dirty="0" err="1"/>
              <a:t>trước</a:t>
            </a:r>
            <a:r>
              <a:rPr lang="en-US" sz="3600" dirty="0"/>
              <a:t> </a:t>
            </a:r>
            <a:r>
              <a:rPr lang="en-US" sz="3600" dirty="0" err="1"/>
              <a:t>sự</a:t>
            </a:r>
            <a:r>
              <a:rPr lang="en-US" sz="3600" dirty="0"/>
              <a:t> </a:t>
            </a:r>
            <a:r>
              <a:rPr lang="en-US" sz="3600" dirty="0" err="1"/>
              <a:t>đau</a:t>
            </a:r>
            <a:r>
              <a:rPr lang="en-US" sz="3600" dirty="0"/>
              <a:t> </a:t>
            </a:r>
            <a:r>
              <a:rPr lang="en-US" sz="3600" dirty="0" err="1"/>
              <a:t>đớn</a:t>
            </a:r>
            <a:r>
              <a:rPr lang="en-US" sz="3600" dirty="0"/>
              <a:t> </a:t>
            </a:r>
            <a:r>
              <a:rPr lang="en-US" sz="3600" dirty="0" err="1"/>
              <a:t>và</a:t>
            </a:r>
            <a:r>
              <a:rPr lang="en-US" sz="3600" dirty="0"/>
              <a:t> </a:t>
            </a:r>
            <a:r>
              <a:rPr lang="en-US" sz="3600" dirty="0" err="1"/>
              <a:t>sỉ</a:t>
            </a:r>
            <a:r>
              <a:rPr lang="en-US" sz="3600" dirty="0"/>
              <a:t> </a:t>
            </a:r>
            <a:r>
              <a:rPr lang="en-US" sz="3600" dirty="0" err="1"/>
              <a:t>nhục</a:t>
            </a:r>
            <a:r>
              <a:rPr lang="en-US" sz="3600" dirty="0"/>
              <a:t> </a:t>
            </a:r>
            <a:r>
              <a:rPr lang="en-US" sz="3600" dirty="0" err="1"/>
              <a:t>trên</a:t>
            </a:r>
            <a:r>
              <a:rPr lang="en-US" sz="3600" dirty="0"/>
              <a:t> </a:t>
            </a:r>
            <a:r>
              <a:rPr lang="en-US" sz="3600" dirty="0" err="1"/>
              <a:t>thập</a:t>
            </a:r>
            <a:r>
              <a:rPr lang="en-US" sz="3600" dirty="0"/>
              <a:t> </a:t>
            </a:r>
            <a:r>
              <a:rPr lang="en-US" sz="3600" dirty="0" err="1"/>
              <a:t>tự</a:t>
            </a:r>
            <a:r>
              <a:rPr lang="en-US" sz="3600" dirty="0"/>
              <a:t>.</a:t>
            </a:r>
          </a:p>
          <a:p>
            <a:pPr marL="0" indent="0">
              <a:buNone/>
            </a:pPr>
            <a:r>
              <a:rPr lang="en-US" sz="3600" dirty="0"/>
              <a:t>(</a:t>
            </a:r>
            <a:r>
              <a:rPr lang="en-US" sz="3600" dirty="0" err="1"/>
              <a:t>Ê-sai</a:t>
            </a:r>
            <a:r>
              <a:rPr lang="en-US" sz="3600" dirty="0"/>
              <a:t> 53: 3-6)</a:t>
            </a:r>
          </a:p>
        </p:txBody>
      </p:sp>
    </p:spTree>
    <p:extLst>
      <p:ext uri="{BB962C8B-B14F-4D97-AF65-F5344CB8AC3E}">
        <p14:creationId xmlns:p14="http://schemas.microsoft.com/office/powerpoint/2010/main" val="2064266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623E8-4671-BA41-9650-F9F453A2CAA1}"/>
              </a:ext>
            </a:extLst>
          </p:cNvPr>
          <p:cNvSpPr>
            <a:spLocks noGrp="1"/>
          </p:cNvSpPr>
          <p:nvPr>
            <p:ph type="title"/>
          </p:nvPr>
        </p:nvSpPr>
        <p:spPr/>
        <p:txBody>
          <a:bodyPr/>
          <a:lstStyle/>
          <a:p>
            <a:r>
              <a:rPr lang="en-US" dirty="0"/>
              <a:t>CÂU HỎI SUY NGHIỆM</a:t>
            </a:r>
          </a:p>
        </p:txBody>
      </p:sp>
      <p:sp>
        <p:nvSpPr>
          <p:cNvPr id="3" name="Content Placeholder 2">
            <a:extLst>
              <a:ext uri="{FF2B5EF4-FFF2-40B4-BE49-F238E27FC236}">
                <a16:creationId xmlns:a16="http://schemas.microsoft.com/office/drawing/2014/main" id="{4DAF701C-625C-EF4D-9C49-752E7211E227}"/>
              </a:ext>
            </a:extLst>
          </p:cNvPr>
          <p:cNvSpPr>
            <a:spLocks noGrp="1"/>
          </p:cNvSpPr>
          <p:nvPr>
            <p:ph idx="1"/>
          </p:nvPr>
        </p:nvSpPr>
        <p:spPr/>
        <p:txBody>
          <a:bodyPr anchor="ctr"/>
          <a:lstStyle/>
          <a:p>
            <a:pPr marL="0" indent="0">
              <a:buNone/>
            </a:pPr>
            <a:r>
              <a:rPr lang="vi-VN" sz="2800" b="1" dirty="0"/>
              <a:t>Bạn nghỉ gì về câu nói này của Tiến sỉ Howard Hendrick:</a:t>
            </a:r>
          </a:p>
          <a:p>
            <a:pPr marL="0" indent="0">
              <a:buNone/>
            </a:pPr>
            <a:endParaRPr lang="vi-VN" sz="2800" b="1" dirty="0"/>
          </a:p>
          <a:p>
            <a:pPr marL="0" indent="0">
              <a:buNone/>
            </a:pPr>
            <a:r>
              <a:rPr lang="vi-VN" sz="2800" i="1" dirty="0">
                <a:solidFill>
                  <a:srgbClr val="FFFF00"/>
                </a:solidFill>
              </a:rPr>
              <a:t>“Lãnh đạo là một quá trình phát triển một vẻ ngoài cứng rắn và một tấm lòng mềm mại, thay vì một vẻ ngoài yếu ớt và một tấm lòng cứng cỏi.”</a:t>
            </a:r>
            <a:endParaRPr lang="vi-VN" sz="2800" b="1" dirty="0">
              <a:solidFill>
                <a:srgbClr val="FFFF00">
                  <a:alpha val="70000"/>
                </a:srgbClr>
              </a:solidFill>
            </a:endParaRPr>
          </a:p>
          <a:p>
            <a:endParaRPr lang="en-US" dirty="0"/>
          </a:p>
        </p:txBody>
      </p:sp>
    </p:spTree>
    <p:extLst>
      <p:ext uri="{BB962C8B-B14F-4D97-AF65-F5344CB8AC3E}">
        <p14:creationId xmlns:p14="http://schemas.microsoft.com/office/powerpoint/2010/main" val="144658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EADD72DC-CC5F-44D6-97D3-79407D4FF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flipV="1">
            <a:off x="1058433"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4" name="Freeform: Shape 73">
            <a:extLst>
              <a:ext uri="{FF2B5EF4-FFF2-40B4-BE49-F238E27FC236}">
                <a16:creationId xmlns:a16="http://schemas.microsoft.com/office/drawing/2014/main" id="{B083E179-CF1F-4694-AEAB-6931C9B31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a:off x="388193"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EE6257A7-D071-42C9-8560-75A6EAE2771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854399" y="71786"/>
            <a:ext cx="2287608" cy="3673900"/>
            <a:chOff x="-6080955" y="3437416"/>
            <a:chExt cx="2287608" cy="3673900"/>
          </a:xfrm>
        </p:grpSpPr>
        <p:cxnSp>
          <p:nvCxnSpPr>
            <p:cNvPr id="77" name="Straight Connector 76">
              <a:extLst>
                <a:ext uri="{FF2B5EF4-FFF2-40B4-BE49-F238E27FC236}">
                  <a16:creationId xmlns:a16="http://schemas.microsoft.com/office/drawing/2014/main" id="{52115B20-516B-48FE-ABF8-0300640B54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Freeform: Shape 77">
              <a:extLst>
                <a:ext uri="{FF2B5EF4-FFF2-40B4-BE49-F238E27FC236}">
                  <a16:creationId xmlns:a16="http://schemas.microsoft.com/office/drawing/2014/main" id="{572F2AC0-C134-4522-9F34-10107EC526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Freeform: Shape 78">
              <a:extLst>
                <a:ext uri="{FF2B5EF4-FFF2-40B4-BE49-F238E27FC236}">
                  <a16:creationId xmlns:a16="http://schemas.microsoft.com/office/drawing/2014/main" id="{0EA2E5B3-77CC-4AA0-A77A-5D95FCDD5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Freeform: Shape 79">
              <a:extLst>
                <a:ext uri="{FF2B5EF4-FFF2-40B4-BE49-F238E27FC236}">
                  <a16:creationId xmlns:a16="http://schemas.microsoft.com/office/drawing/2014/main" id="{2005C810-6BE0-4E85-BA3D-785C45D9B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1" name="Freeform: Shape 80">
              <a:extLst>
                <a:ext uri="{FF2B5EF4-FFF2-40B4-BE49-F238E27FC236}">
                  <a16:creationId xmlns:a16="http://schemas.microsoft.com/office/drawing/2014/main" id="{D4ECB930-9F06-48DB-86D3-75A7E6A2C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Freeform: Shape 81">
              <a:extLst>
                <a:ext uri="{FF2B5EF4-FFF2-40B4-BE49-F238E27FC236}">
                  <a16:creationId xmlns:a16="http://schemas.microsoft.com/office/drawing/2014/main" id="{C9116707-08B8-43A2-8DCB-845D77ABAA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3" name="Freeform: Shape 82">
              <a:extLst>
                <a:ext uri="{FF2B5EF4-FFF2-40B4-BE49-F238E27FC236}">
                  <a16:creationId xmlns:a16="http://schemas.microsoft.com/office/drawing/2014/main" id="{2E7DC9CC-81EB-48D8-AC44-C99F47742E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4" name="Freeform: Shape 83">
              <a:extLst>
                <a:ext uri="{FF2B5EF4-FFF2-40B4-BE49-F238E27FC236}">
                  <a16:creationId xmlns:a16="http://schemas.microsoft.com/office/drawing/2014/main" id="{23E2C41B-8946-4545-9CF1-997818234F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6" name="Freeform: Shape 85">
            <a:extLst>
              <a:ext uri="{FF2B5EF4-FFF2-40B4-BE49-F238E27FC236}">
                <a16:creationId xmlns:a16="http://schemas.microsoft.com/office/drawing/2014/main" id="{8AD7D35B-560E-435E-B0FD-0F84A2E6C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V="1">
            <a:off x="8942212"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nvGrpSpPr>
          <p:cNvPr id="88" name="Group 87">
            <a:extLst>
              <a:ext uri="{FF2B5EF4-FFF2-40B4-BE49-F238E27FC236}">
                <a16:creationId xmlns:a16="http://schemas.microsoft.com/office/drawing/2014/main" id="{AC46C823-4AEE-4D15-A7B7-556599F864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521489" y="5639014"/>
            <a:ext cx="865742" cy="628383"/>
            <a:chOff x="558167" y="958515"/>
            <a:chExt cx="865742" cy="628383"/>
          </a:xfrm>
          <a:solidFill>
            <a:schemeClr val="accent3"/>
          </a:solidFill>
        </p:grpSpPr>
        <p:sp>
          <p:nvSpPr>
            <p:cNvPr id="89" name="Freeform: Shape 88">
              <a:extLst>
                <a:ext uri="{FF2B5EF4-FFF2-40B4-BE49-F238E27FC236}">
                  <a16:creationId xmlns:a16="http://schemas.microsoft.com/office/drawing/2014/main" id="{7FE368E1-8B21-487B-879D-A96309199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0" name="Freeform: Shape 89">
              <a:extLst>
                <a:ext uri="{FF2B5EF4-FFF2-40B4-BE49-F238E27FC236}">
                  <a16:creationId xmlns:a16="http://schemas.microsoft.com/office/drawing/2014/main" id="{58A31684-3F27-4828-8633-A1624B02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92" name="Group 91">
            <a:extLst>
              <a:ext uri="{FF2B5EF4-FFF2-40B4-BE49-F238E27FC236}">
                <a16:creationId xmlns:a16="http://schemas.microsoft.com/office/drawing/2014/main" id="{766CF5CA-BCE0-446B-990C-62FB772ABE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486523" y="3291143"/>
            <a:ext cx="1785983" cy="2208479"/>
            <a:chOff x="2725201" y="4453039"/>
            <a:chExt cx="1785983" cy="2208479"/>
          </a:xfrm>
        </p:grpSpPr>
        <p:cxnSp>
          <p:nvCxnSpPr>
            <p:cNvPr id="93" name="Straight Connector 92">
              <a:extLst>
                <a:ext uri="{FF2B5EF4-FFF2-40B4-BE49-F238E27FC236}">
                  <a16:creationId xmlns:a16="http://schemas.microsoft.com/office/drawing/2014/main" id="{791F38DD-D787-4EE5-931B-C8CC2ED927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F4E1D11-C91E-45F4-9A4A-EC0243DE76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Freeform: Shape 94">
              <a:extLst>
                <a:ext uri="{FF2B5EF4-FFF2-40B4-BE49-F238E27FC236}">
                  <a16:creationId xmlns:a16="http://schemas.microsoft.com/office/drawing/2014/main" id="{63D0A83C-B0AD-4E04-B3FE-48D739F6F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96" name="Rectangle 30">
              <a:extLst>
                <a:ext uri="{FF2B5EF4-FFF2-40B4-BE49-F238E27FC236}">
                  <a16:creationId xmlns:a16="http://schemas.microsoft.com/office/drawing/2014/main" id="{AF60A4C7-053A-4E00-9224-C9C9CAA542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30">
              <a:extLst>
                <a:ext uri="{FF2B5EF4-FFF2-40B4-BE49-F238E27FC236}">
                  <a16:creationId xmlns:a16="http://schemas.microsoft.com/office/drawing/2014/main" id="{C90A005E-7D6C-4543-AE86-10F5BA1C0F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 name="Group 98">
            <a:extLst>
              <a:ext uri="{FF2B5EF4-FFF2-40B4-BE49-F238E27FC236}">
                <a16:creationId xmlns:a16="http://schemas.microsoft.com/office/drawing/2014/main" id="{BC174C2C-9AC5-4D2F-B12B-8AD9BE8773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flipV="1">
            <a:off x="473803" y="5280732"/>
            <a:ext cx="864005" cy="1032464"/>
            <a:chOff x="2207971" y="2384401"/>
            <a:chExt cx="864005" cy="1032464"/>
          </a:xfrm>
        </p:grpSpPr>
        <p:sp>
          <p:nvSpPr>
            <p:cNvPr id="100" name="Freeform: Shape 99">
              <a:extLst>
                <a:ext uri="{FF2B5EF4-FFF2-40B4-BE49-F238E27FC236}">
                  <a16:creationId xmlns:a16="http://schemas.microsoft.com/office/drawing/2014/main" id="{F2A1D572-4E75-4B18-83CD-369937018B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1" name="Freeform: Shape 100">
              <a:extLst>
                <a:ext uri="{FF2B5EF4-FFF2-40B4-BE49-F238E27FC236}">
                  <a16:creationId xmlns:a16="http://schemas.microsoft.com/office/drawing/2014/main" id="{A4501448-AAB4-4BDF-81E5-BF4BEF2A4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2" name="Group 101">
              <a:extLst>
                <a:ext uri="{FF2B5EF4-FFF2-40B4-BE49-F238E27FC236}">
                  <a16:creationId xmlns:a16="http://schemas.microsoft.com/office/drawing/2014/main" id="{DA5CA3F8-7E28-4253-9221-2849B189136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03" name="Straight Connector 102">
                <a:extLst>
                  <a:ext uri="{FF2B5EF4-FFF2-40B4-BE49-F238E27FC236}">
                    <a16:creationId xmlns:a16="http://schemas.microsoft.com/office/drawing/2014/main" id="{ABAD8F42-57F4-4A12-8B47-E199EA1741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9BF509FE-DD9E-4AB3-94EE-468C868875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6" name="Freeform: Shape 105">
            <a:extLst>
              <a:ext uri="{FF2B5EF4-FFF2-40B4-BE49-F238E27FC236}">
                <a16:creationId xmlns:a16="http://schemas.microsoft.com/office/drawing/2014/main" id="{A7F45189-997F-4E6B-800E-D17FF116E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114077"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BC214B40-3523-42BE-856A-2B90472652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9049994" y="71786"/>
            <a:ext cx="2287608" cy="3673900"/>
            <a:chOff x="-6080955" y="3437416"/>
            <a:chExt cx="2287608" cy="3673900"/>
          </a:xfrm>
        </p:grpSpPr>
        <p:cxnSp>
          <p:nvCxnSpPr>
            <p:cNvPr id="109" name="Straight Connector 108">
              <a:extLst>
                <a:ext uri="{FF2B5EF4-FFF2-40B4-BE49-F238E27FC236}">
                  <a16:creationId xmlns:a16="http://schemas.microsoft.com/office/drawing/2014/main" id="{5626B876-FE3F-403F-B675-FB9415E00A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Freeform: Shape 109">
              <a:extLst>
                <a:ext uri="{FF2B5EF4-FFF2-40B4-BE49-F238E27FC236}">
                  <a16:creationId xmlns:a16="http://schemas.microsoft.com/office/drawing/2014/main" id="{03F8DDE7-4258-4181-9F2B-940B587EE5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1" name="Freeform: Shape 110">
              <a:extLst>
                <a:ext uri="{FF2B5EF4-FFF2-40B4-BE49-F238E27FC236}">
                  <a16:creationId xmlns:a16="http://schemas.microsoft.com/office/drawing/2014/main" id="{4EED88FA-E654-453B-92BF-21196E32B4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2" name="Freeform: Shape 111">
              <a:extLst>
                <a:ext uri="{FF2B5EF4-FFF2-40B4-BE49-F238E27FC236}">
                  <a16:creationId xmlns:a16="http://schemas.microsoft.com/office/drawing/2014/main" id="{7F3C238A-5CF1-4927-B70F-C991122990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 name="Freeform: Shape 112">
              <a:extLst>
                <a:ext uri="{FF2B5EF4-FFF2-40B4-BE49-F238E27FC236}">
                  <a16:creationId xmlns:a16="http://schemas.microsoft.com/office/drawing/2014/main" id="{42EAC2EE-4C33-44A6-A62B-6130E320AF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Freeform: Shape 113">
              <a:extLst>
                <a:ext uri="{FF2B5EF4-FFF2-40B4-BE49-F238E27FC236}">
                  <a16:creationId xmlns:a16="http://schemas.microsoft.com/office/drawing/2014/main" id="{0F2EC395-DF39-4C41-A452-37AF723EA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5" name="Freeform: Shape 114">
              <a:extLst>
                <a:ext uri="{FF2B5EF4-FFF2-40B4-BE49-F238E27FC236}">
                  <a16:creationId xmlns:a16="http://schemas.microsoft.com/office/drawing/2014/main" id="{2425D947-0068-4059-B9BE-93A3B27CDA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Freeform: Shape 115">
              <a:extLst>
                <a:ext uri="{FF2B5EF4-FFF2-40B4-BE49-F238E27FC236}">
                  <a16:creationId xmlns:a16="http://schemas.microsoft.com/office/drawing/2014/main" id="{80F2FE05-A04C-4860-B709-2FCBEAE879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a:extLst>
              <a:ext uri="{FF2B5EF4-FFF2-40B4-BE49-F238E27FC236}">
                <a16:creationId xmlns:a16="http://schemas.microsoft.com/office/drawing/2014/main" id="{D9879507-0A8F-F04A-820D-376C18608660}"/>
              </a:ext>
            </a:extLst>
          </p:cNvPr>
          <p:cNvSpPr>
            <a:spLocks noGrp="1"/>
          </p:cNvSpPr>
          <p:nvPr>
            <p:ph type="title"/>
          </p:nvPr>
        </p:nvSpPr>
        <p:spPr>
          <a:xfrm>
            <a:off x="3882610" y="1011237"/>
            <a:ext cx="4426782" cy="860400"/>
          </a:xfrm>
        </p:spPr>
        <p:txBody>
          <a:bodyPr anchor="b">
            <a:normAutofit/>
          </a:bodyPr>
          <a:lstStyle/>
          <a:p>
            <a:pPr algn="ctr"/>
            <a:r>
              <a:rPr lang="en-US" dirty="0"/>
              <a:t>SỰ DŨNG CẢM</a:t>
            </a:r>
            <a:endParaRPr lang="en-US"/>
          </a:p>
        </p:txBody>
      </p:sp>
      <p:cxnSp>
        <p:nvCxnSpPr>
          <p:cNvPr id="118" name="Straight Connector 117">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F971EEC-F778-C746-9384-378DE1EE686C}"/>
              </a:ext>
            </a:extLst>
          </p:cNvPr>
          <p:cNvSpPr>
            <a:spLocks noGrp="1"/>
          </p:cNvSpPr>
          <p:nvPr>
            <p:ph idx="1"/>
          </p:nvPr>
        </p:nvSpPr>
        <p:spPr>
          <a:xfrm>
            <a:off x="3864438" y="2847809"/>
            <a:ext cx="4460874" cy="3009899"/>
          </a:xfrm>
        </p:spPr>
        <p:txBody>
          <a:bodyPr>
            <a:normAutofit fontScale="70000" lnSpcReduction="20000"/>
          </a:bodyPr>
          <a:lstStyle/>
          <a:p>
            <a:endParaRPr lang="en-US" b="1" dirty="0"/>
          </a:p>
          <a:p>
            <a:endParaRPr lang="en-US" b="1" dirty="0"/>
          </a:p>
          <a:p>
            <a:pPr marL="0" indent="0">
              <a:buNone/>
            </a:pPr>
            <a:r>
              <a:rPr lang="en-US" sz="2800" dirty="0" err="1"/>
              <a:t>Tính</a:t>
            </a:r>
            <a:r>
              <a:rPr lang="en-US" sz="2800" dirty="0"/>
              <a:t> </a:t>
            </a:r>
            <a:r>
              <a:rPr lang="en-US" sz="2800" dirty="0" err="1"/>
              <a:t>dũng</a:t>
            </a:r>
            <a:r>
              <a:rPr lang="en-US" sz="2800" dirty="0"/>
              <a:t> </a:t>
            </a:r>
            <a:r>
              <a:rPr lang="en-US" sz="2800" dirty="0" err="1"/>
              <a:t>cảm</a:t>
            </a:r>
            <a:r>
              <a:rPr lang="en-US" sz="2800" dirty="0"/>
              <a:t> </a:t>
            </a:r>
            <a:r>
              <a:rPr lang="en-US" sz="2800" dirty="0" err="1"/>
              <a:t>cần</a:t>
            </a:r>
            <a:r>
              <a:rPr lang="en-US" sz="2800" dirty="0"/>
              <a:t> </a:t>
            </a:r>
            <a:r>
              <a:rPr lang="en-US" sz="2800" dirty="0" err="1"/>
              <a:t>diễn</a:t>
            </a:r>
            <a:r>
              <a:rPr lang="en-US" sz="2800" dirty="0"/>
              <a:t> </a:t>
            </a:r>
            <a:r>
              <a:rPr lang="en-US" sz="2800" dirty="0" err="1"/>
              <a:t>tập</a:t>
            </a:r>
            <a:r>
              <a:rPr lang="en-US" sz="2800" dirty="0"/>
              <a:t> </a:t>
            </a:r>
            <a:r>
              <a:rPr lang="en-US" sz="2800" dirty="0" err="1"/>
              <a:t>luôn</a:t>
            </a:r>
            <a:r>
              <a:rPr lang="en-US" sz="2800" dirty="0"/>
              <a:t> </a:t>
            </a:r>
            <a:r>
              <a:rPr lang="en-US" sz="2800" dirty="0" err="1"/>
              <a:t>luôn</a:t>
            </a:r>
            <a:endParaRPr lang="en-US" sz="2800" dirty="0"/>
          </a:p>
          <a:p>
            <a:pPr marL="0" indent="0">
              <a:buNone/>
            </a:pPr>
            <a:endParaRPr lang="en-US" sz="2800" dirty="0"/>
          </a:p>
          <a:p>
            <a:pPr marL="0" indent="0">
              <a:buNone/>
            </a:pPr>
            <a:r>
              <a:rPr lang="en-US" sz="2800" dirty="0" err="1"/>
              <a:t>Điều</a:t>
            </a:r>
            <a:r>
              <a:rPr lang="en-US" sz="2800" dirty="0"/>
              <a:t> </a:t>
            </a:r>
            <a:r>
              <a:rPr lang="en-US" sz="2800" dirty="0" err="1"/>
              <a:t>phước</a:t>
            </a:r>
            <a:r>
              <a:rPr lang="en-US" sz="2800" dirty="0"/>
              <a:t> </a:t>
            </a:r>
            <a:r>
              <a:rPr lang="en-US" sz="2800" dirty="0" err="1"/>
              <a:t>hạnh</a:t>
            </a:r>
            <a:r>
              <a:rPr lang="en-US" sz="2800" dirty="0"/>
              <a:t> </a:t>
            </a:r>
            <a:r>
              <a:rPr lang="en-US" sz="2800" dirty="0" err="1"/>
              <a:t>cho</a:t>
            </a:r>
            <a:r>
              <a:rPr lang="en-US" sz="2800" dirty="0"/>
              <a:t>  </a:t>
            </a:r>
            <a:r>
              <a:rPr lang="en-US" sz="2800" dirty="0" err="1"/>
              <a:t>Cơ</a:t>
            </a:r>
            <a:r>
              <a:rPr lang="en-US" sz="2800" dirty="0"/>
              <a:t> </a:t>
            </a:r>
            <a:r>
              <a:rPr lang="en-US" sz="2800" dirty="0" err="1"/>
              <a:t>đốc</a:t>
            </a:r>
            <a:r>
              <a:rPr lang="en-US" sz="2800" dirty="0"/>
              <a:t> </a:t>
            </a:r>
            <a:r>
              <a:rPr lang="en-US" sz="2800" dirty="0" err="1"/>
              <a:t>nhân</a:t>
            </a:r>
            <a:r>
              <a:rPr lang="en-US" sz="2800" dirty="0"/>
              <a:t> </a:t>
            </a:r>
            <a:r>
              <a:rPr lang="en-US" sz="2800" dirty="0" err="1"/>
              <a:t>đó</a:t>
            </a:r>
            <a:r>
              <a:rPr lang="en-US" sz="2800" dirty="0"/>
              <a:t> </a:t>
            </a:r>
            <a:r>
              <a:rPr lang="en-US" sz="2800" dirty="0" err="1"/>
              <a:t>là</a:t>
            </a:r>
            <a:r>
              <a:rPr lang="en-US" sz="2800" dirty="0"/>
              <a:t> </a:t>
            </a:r>
            <a:r>
              <a:rPr lang="en-US" sz="2800" dirty="0" err="1"/>
              <a:t>chúng</a:t>
            </a:r>
            <a:r>
              <a:rPr lang="en-US" sz="2800" dirty="0"/>
              <a:t> ta </a:t>
            </a:r>
            <a:r>
              <a:rPr lang="en-US" sz="2800" dirty="0" err="1"/>
              <a:t>đi</a:t>
            </a:r>
            <a:r>
              <a:rPr lang="en-US" sz="2800" dirty="0"/>
              <a:t> </a:t>
            </a:r>
            <a:r>
              <a:rPr lang="en-US" sz="2800" dirty="0" err="1"/>
              <a:t>với</a:t>
            </a:r>
            <a:r>
              <a:rPr lang="en-US" sz="2800" dirty="0"/>
              <a:t> </a:t>
            </a:r>
            <a:r>
              <a:rPr lang="en-US" sz="2800" dirty="0" err="1"/>
              <a:t>Chúa</a:t>
            </a:r>
            <a:r>
              <a:rPr lang="en-US" sz="2800" dirty="0"/>
              <a:t> </a:t>
            </a:r>
            <a:r>
              <a:rPr lang="en-US" sz="2800" dirty="0" err="1"/>
              <a:t>bởi</a:t>
            </a:r>
            <a:r>
              <a:rPr lang="en-US" sz="2800" dirty="0"/>
              <a:t> </a:t>
            </a:r>
            <a:r>
              <a:rPr lang="en-US" sz="2800" dirty="0" err="1"/>
              <a:t>đức</a:t>
            </a:r>
            <a:r>
              <a:rPr lang="en-US" sz="2800" dirty="0"/>
              <a:t> tin.</a:t>
            </a:r>
          </a:p>
          <a:p>
            <a:pPr marL="0" indent="0">
              <a:buNone/>
            </a:pPr>
            <a:endParaRPr lang="en-US" dirty="0"/>
          </a:p>
        </p:txBody>
      </p:sp>
      <p:grpSp>
        <p:nvGrpSpPr>
          <p:cNvPr id="120" name="Group 119">
            <a:extLst>
              <a:ext uri="{FF2B5EF4-FFF2-40B4-BE49-F238E27FC236}">
                <a16:creationId xmlns:a16="http://schemas.microsoft.com/office/drawing/2014/main" id="{69D14CB3-B46C-4D52-91C7-9020767C01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10901022" y="5639014"/>
            <a:ext cx="865742" cy="628383"/>
            <a:chOff x="558167" y="958515"/>
            <a:chExt cx="865742" cy="628383"/>
          </a:xfrm>
          <a:solidFill>
            <a:schemeClr val="accent3"/>
          </a:solidFill>
        </p:grpSpPr>
        <p:sp>
          <p:nvSpPr>
            <p:cNvPr id="121" name="Freeform: Shape 120">
              <a:extLst>
                <a:ext uri="{FF2B5EF4-FFF2-40B4-BE49-F238E27FC236}">
                  <a16:creationId xmlns:a16="http://schemas.microsoft.com/office/drawing/2014/main" id="{3A77D7F4-D3A2-4801-9AC3-6626FDE157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2" name="Freeform: Shape 121">
              <a:extLst>
                <a:ext uri="{FF2B5EF4-FFF2-40B4-BE49-F238E27FC236}">
                  <a16:creationId xmlns:a16="http://schemas.microsoft.com/office/drawing/2014/main" id="{1E62BACE-7CE7-442A-BFFB-8BC57C446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24" name="Group 123">
            <a:extLst>
              <a:ext uri="{FF2B5EF4-FFF2-40B4-BE49-F238E27FC236}">
                <a16:creationId xmlns:a16="http://schemas.microsoft.com/office/drawing/2014/main" id="{695E1464-F8FF-467B-BC7A-2DB63FD734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9919495" y="3291143"/>
            <a:ext cx="1785983" cy="2208479"/>
            <a:chOff x="2725201" y="4453039"/>
            <a:chExt cx="1785983" cy="2208479"/>
          </a:xfrm>
        </p:grpSpPr>
        <p:cxnSp>
          <p:nvCxnSpPr>
            <p:cNvPr id="125" name="Straight Connector 124">
              <a:extLst>
                <a:ext uri="{FF2B5EF4-FFF2-40B4-BE49-F238E27FC236}">
                  <a16:creationId xmlns:a16="http://schemas.microsoft.com/office/drawing/2014/main" id="{1D9EF77E-636A-4F91-8AC6-2926F2512C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F9F8CE5-DA1D-4DAF-A044-400C40169D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Freeform: Shape 126">
              <a:extLst>
                <a:ext uri="{FF2B5EF4-FFF2-40B4-BE49-F238E27FC236}">
                  <a16:creationId xmlns:a16="http://schemas.microsoft.com/office/drawing/2014/main" id="{9C47A2FE-4826-4485-B3C0-56DF9A73A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128" name="Rectangle 30">
              <a:extLst>
                <a:ext uri="{FF2B5EF4-FFF2-40B4-BE49-F238E27FC236}">
                  <a16:creationId xmlns:a16="http://schemas.microsoft.com/office/drawing/2014/main" id="{A9D0A0EF-4934-4E46-A33A-95E5D932D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30">
              <a:extLst>
                <a:ext uri="{FF2B5EF4-FFF2-40B4-BE49-F238E27FC236}">
                  <a16:creationId xmlns:a16="http://schemas.microsoft.com/office/drawing/2014/main" id="{EA389321-1892-4D9B-9F10-CA83BC15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D9F93B70-A436-473C-A7CE-540999A596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V="1">
            <a:off x="10854193" y="5280732"/>
            <a:ext cx="864005" cy="1032464"/>
            <a:chOff x="2207971" y="2384401"/>
            <a:chExt cx="864005" cy="1032464"/>
          </a:xfrm>
        </p:grpSpPr>
        <p:sp>
          <p:nvSpPr>
            <p:cNvPr id="132" name="Freeform: Shape 131">
              <a:extLst>
                <a:ext uri="{FF2B5EF4-FFF2-40B4-BE49-F238E27FC236}">
                  <a16:creationId xmlns:a16="http://schemas.microsoft.com/office/drawing/2014/main" id="{C78ABD64-1B50-4D55-BC1F-146CC4D6E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3" name="Freeform: Shape 132">
              <a:extLst>
                <a:ext uri="{FF2B5EF4-FFF2-40B4-BE49-F238E27FC236}">
                  <a16:creationId xmlns:a16="http://schemas.microsoft.com/office/drawing/2014/main" id="{57FC7EAA-9D36-4047-8A25-796E944D1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34" name="Group 133">
              <a:extLst>
                <a:ext uri="{FF2B5EF4-FFF2-40B4-BE49-F238E27FC236}">
                  <a16:creationId xmlns:a16="http://schemas.microsoft.com/office/drawing/2014/main" id="{0C72E6B1-2CDE-4B76-BB57-54923A35BC5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35" name="Straight Connector 134">
                <a:extLst>
                  <a:ext uri="{FF2B5EF4-FFF2-40B4-BE49-F238E27FC236}">
                    <a16:creationId xmlns:a16="http://schemas.microsoft.com/office/drawing/2014/main" id="{0A618DA4-FD3B-435B-9077-6643BD6C93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6579CD8F-9756-4DC0-A735-0CA77A8734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82795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879507-0A8F-F04A-820D-376C18608660}"/>
              </a:ext>
            </a:extLst>
          </p:cNvPr>
          <p:cNvSpPr>
            <a:spLocks noGrp="1"/>
          </p:cNvSpPr>
          <p:nvPr>
            <p:ph type="title"/>
          </p:nvPr>
        </p:nvSpPr>
        <p:spPr>
          <a:xfrm>
            <a:off x="1080000" y="1011236"/>
            <a:ext cx="4426782" cy="1292662"/>
          </a:xfrm>
        </p:spPr>
        <p:txBody>
          <a:bodyPr anchor="t">
            <a:normAutofit/>
          </a:bodyPr>
          <a:lstStyle/>
          <a:p>
            <a:r>
              <a:rPr lang="en-US" dirty="0"/>
              <a:t>SỰ </a:t>
            </a:r>
            <a:r>
              <a:rPr lang="en-US" dirty="0" err="1"/>
              <a:t>sợ</a:t>
            </a:r>
            <a:r>
              <a:rPr lang="en-US" dirty="0"/>
              <a:t> </a:t>
            </a:r>
            <a:r>
              <a:rPr lang="en-US" dirty="0" err="1"/>
              <a:t>hãi</a:t>
            </a:r>
            <a:endParaRPr lang="en-US"/>
          </a:p>
        </p:txBody>
      </p:sp>
      <p:pic>
        <p:nvPicPr>
          <p:cNvPr id="1028" name="Picture 4" descr="How imagination can help people overcome fear and anxiety">
            <a:extLst>
              <a:ext uri="{FF2B5EF4-FFF2-40B4-BE49-F238E27FC236}">
                <a16:creationId xmlns:a16="http://schemas.microsoft.com/office/drawing/2014/main" id="{FF29CC61-61BC-7D4E-8E07-F6260A86C68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70" r="1" b="1"/>
          <a:stretch/>
        </p:blipFill>
        <p:spPr bwMode="auto">
          <a:xfrm>
            <a:off x="1079499" y="2843213"/>
            <a:ext cx="4457701" cy="292576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EF971EEC-F778-C746-9384-378DE1EE686C}"/>
              </a:ext>
            </a:extLst>
          </p:cNvPr>
          <p:cNvSpPr>
            <a:spLocks noGrp="1"/>
          </p:cNvSpPr>
          <p:nvPr>
            <p:ph idx="1"/>
          </p:nvPr>
        </p:nvSpPr>
        <p:spPr>
          <a:xfrm>
            <a:off x="5894614" y="587829"/>
            <a:ext cx="6041572" cy="5623400"/>
          </a:xfrm>
        </p:spPr>
        <p:txBody>
          <a:bodyPr>
            <a:noAutofit/>
          </a:bodyPr>
          <a:lstStyle/>
          <a:p>
            <a:pPr marL="0" indent="0">
              <a:lnSpc>
                <a:spcPct val="115000"/>
              </a:lnSpc>
              <a:buNone/>
            </a:pPr>
            <a:r>
              <a:rPr lang="en-US" sz="2800" dirty="0" err="1"/>
              <a:t>Cảm</a:t>
            </a:r>
            <a:r>
              <a:rPr lang="en-US" sz="2800" dirty="0"/>
              <a:t> </a:t>
            </a:r>
            <a:r>
              <a:rPr lang="en-US" sz="2800" dirty="0" err="1"/>
              <a:t>giác</a:t>
            </a:r>
            <a:r>
              <a:rPr lang="en-US" sz="2800" dirty="0"/>
              <a:t> </a:t>
            </a:r>
            <a:r>
              <a:rPr lang="en-US" sz="2800" dirty="0" err="1"/>
              <a:t>sợ</a:t>
            </a:r>
            <a:r>
              <a:rPr lang="en-US" sz="2800" dirty="0"/>
              <a:t> </a:t>
            </a:r>
            <a:r>
              <a:rPr lang="en-US" sz="2800" dirty="0" err="1"/>
              <a:t>không</a:t>
            </a:r>
            <a:r>
              <a:rPr lang="en-US" sz="2800" dirty="0"/>
              <a:t> </a:t>
            </a:r>
            <a:r>
              <a:rPr lang="en-US" sz="2800" dirty="0" err="1"/>
              <a:t>phải</a:t>
            </a:r>
            <a:r>
              <a:rPr lang="en-US" sz="2800" dirty="0"/>
              <a:t> </a:t>
            </a:r>
            <a:r>
              <a:rPr lang="en-US" sz="2800" dirty="0" err="1"/>
              <a:t>là</a:t>
            </a:r>
            <a:r>
              <a:rPr lang="en-US" sz="2800" dirty="0"/>
              <a:t> </a:t>
            </a:r>
            <a:r>
              <a:rPr lang="en-US" sz="2800" dirty="0" err="1"/>
              <a:t>một</a:t>
            </a:r>
            <a:r>
              <a:rPr lang="en-US" sz="2800" dirty="0"/>
              <a:t> </a:t>
            </a:r>
            <a:r>
              <a:rPr lang="en-US" sz="2800" dirty="0" err="1"/>
              <a:t>điều</a:t>
            </a:r>
            <a:r>
              <a:rPr lang="en-US" sz="2800" dirty="0"/>
              <a:t> </a:t>
            </a:r>
            <a:r>
              <a:rPr lang="en-US" sz="2800" dirty="0" err="1"/>
              <a:t>xấu</a:t>
            </a:r>
            <a:r>
              <a:rPr lang="en-US" sz="2800" dirty="0"/>
              <a:t>. </a:t>
            </a:r>
            <a:r>
              <a:rPr lang="en-US" sz="2800" dirty="0" err="1"/>
              <a:t>Nhưng</a:t>
            </a:r>
            <a:r>
              <a:rPr lang="en-US" sz="2800" dirty="0"/>
              <a:t> </a:t>
            </a:r>
            <a:r>
              <a:rPr lang="en-US" sz="2800" dirty="0" err="1"/>
              <a:t>cảm</a:t>
            </a:r>
            <a:r>
              <a:rPr lang="en-US" sz="2800" dirty="0"/>
              <a:t> </a:t>
            </a:r>
            <a:r>
              <a:rPr lang="en-US" sz="2800" dirty="0" err="1"/>
              <a:t>giác</a:t>
            </a:r>
            <a:r>
              <a:rPr lang="en-US" sz="2800" dirty="0"/>
              <a:t> </a:t>
            </a:r>
            <a:r>
              <a:rPr lang="en-US" sz="2800" dirty="0" err="1"/>
              <a:t>sợ</a:t>
            </a:r>
            <a:r>
              <a:rPr lang="en-US" sz="2800" dirty="0"/>
              <a:t> </a:t>
            </a:r>
            <a:r>
              <a:rPr lang="en-US" sz="2800" dirty="0" err="1"/>
              <a:t>cho</a:t>
            </a:r>
            <a:r>
              <a:rPr lang="en-US" sz="2800" dirty="0"/>
              <a:t> </a:t>
            </a:r>
            <a:r>
              <a:rPr lang="en-US" sz="2800" dirty="0" err="1"/>
              <a:t>chúng</a:t>
            </a:r>
            <a:r>
              <a:rPr lang="en-US" sz="2800" dirty="0"/>
              <a:t> ta </a:t>
            </a:r>
            <a:r>
              <a:rPr lang="en-US" sz="2800" dirty="0" err="1"/>
              <a:t>cảm</a:t>
            </a:r>
            <a:r>
              <a:rPr lang="en-US" sz="2800" dirty="0"/>
              <a:t> </a:t>
            </a:r>
            <a:r>
              <a:rPr lang="en-US" sz="2800" dirty="0" err="1"/>
              <a:t>nhận</a:t>
            </a:r>
            <a:r>
              <a:rPr lang="en-US" sz="2800" dirty="0"/>
              <a:t> </a:t>
            </a:r>
            <a:r>
              <a:rPr lang="en-US" sz="2800" dirty="0" err="1"/>
              <a:t>nguy</a:t>
            </a:r>
            <a:r>
              <a:rPr lang="en-US" sz="2800" dirty="0"/>
              <a:t> </a:t>
            </a:r>
            <a:r>
              <a:rPr lang="en-US" sz="2800" dirty="0" err="1"/>
              <a:t>hiểm</a:t>
            </a:r>
            <a:r>
              <a:rPr lang="en-US" sz="2800" dirty="0"/>
              <a:t> </a:t>
            </a:r>
            <a:r>
              <a:rPr lang="en-US" sz="2800" dirty="0" err="1"/>
              <a:t>đang</a:t>
            </a:r>
            <a:r>
              <a:rPr lang="en-US" sz="2800" dirty="0"/>
              <a:t> </a:t>
            </a:r>
            <a:r>
              <a:rPr lang="en-US" sz="2800" dirty="0" err="1"/>
              <a:t>tiềm</a:t>
            </a:r>
            <a:r>
              <a:rPr lang="en-US" sz="2800" dirty="0"/>
              <a:t> </a:t>
            </a:r>
            <a:r>
              <a:rPr lang="en-US" sz="2800" dirty="0" err="1"/>
              <a:t>ẩn</a:t>
            </a:r>
            <a:r>
              <a:rPr lang="en-US" sz="2800" dirty="0"/>
              <a:t>. </a:t>
            </a:r>
          </a:p>
          <a:p>
            <a:pPr marL="0" indent="0">
              <a:lnSpc>
                <a:spcPct val="115000"/>
              </a:lnSpc>
              <a:buNone/>
            </a:pPr>
            <a:endParaRPr lang="en-US" sz="2800" dirty="0"/>
          </a:p>
          <a:p>
            <a:pPr marL="0" indent="0">
              <a:lnSpc>
                <a:spcPct val="115000"/>
              </a:lnSpc>
              <a:buNone/>
            </a:pPr>
            <a:r>
              <a:rPr lang="en-US" sz="2800" dirty="0" err="1"/>
              <a:t>Một</a:t>
            </a:r>
            <a:r>
              <a:rPr lang="en-US" sz="2800" dirty="0"/>
              <a:t> </a:t>
            </a:r>
            <a:r>
              <a:rPr lang="en-US" sz="2800" dirty="0" err="1"/>
              <a:t>khi</a:t>
            </a:r>
            <a:r>
              <a:rPr lang="en-US" sz="2800" dirty="0"/>
              <a:t> </a:t>
            </a:r>
            <a:r>
              <a:rPr lang="en-US" sz="2800" dirty="0" err="1"/>
              <a:t>sợ</a:t>
            </a:r>
            <a:r>
              <a:rPr lang="en-US" sz="2800" dirty="0"/>
              <a:t> </a:t>
            </a:r>
            <a:r>
              <a:rPr lang="en-US" sz="2800" dirty="0" err="1"/>
              <a:t>hãi</a:t>
            </a:r>
            <a:r>
              <a:rPr lang="en-US" sz="2800" dirty="0"/>
              <a:t> </a:t>
            </a:r>
            <a:r>
              <a:rPr lang="en-US" sz="2800" dirty="0" err="1"/>
              <a:t>gia</a:t>
            </a:r>
            <a:r>
              <a:rPr lang="en-US" sz="2800" dirty="0"/>
              <a:t> </a:t>
            </a:r>
            <a:r>
              <a:rPr lang="en-US" sz="2800" dirty="0" err="1"/>
              <a:t>tăng</a:t>
            </a:r>
            <a:r>
              <a:rPr lang="en-US" sz="2800" dirty="0"/>
              <a:t>, </a:t>
            </a:r>
            <a:r>
              <a:rPr lang="en-US" sz="2800" dirty="0" err="1"/>
              <a:t>chiếm</a:t>
            </a:r>
            <a:r>
              <a:rPr lang="en-US" sz="2800" dirty="0"/>
              <a:t> </a:t>
            </a:r>
            <a:r>
              <a:rPr lang="en-US" sz="2800" dirty="0" err="1"/>
              <a:t>lấy</a:t>
            </a:r>
            <a:r>
              <a:rPr lang="en-US" sz="2800" dirty="0"/>
              <a:t> </a:t>
            </a:r>
            <a:r>
              <a:rPr lang="en-US" sz="2800" dirty="0" err="1"/>
              <a:t>tâm</a:t>
            </a:r>
            <a:r>
              <a:rPr lang="en-US" sz="2800" dirty="0"/>
              <a:t> </a:t>
            </a:r>
            <a:r>
              <a:rPr lang="en-US" sz="2800" dirty="0" err="1"/>
              <a:t>trí</a:t>
            </a:r>
            <a:r>
              <a:rPr lang="en-US" sz="2800" dirty="0"/>
              <a:t> </a:t>
            </a:r>
            <a:r>
              <a:rPr lang="en-US" sz="2800" dirty="0" err="1"/>
              <a:t>thì</a:t>
            </a:r>
            <a:r>
              <a:rPr lang="en-US" sz="2800" dirty="0"/>
              <a:t> </a:t>
            </a:r>
            <a:r>
              <a:rPr lang="en-US" sz="2800" dirty="0" err="1"/>
              <a:t>dẩn</a:t>
            </a:r>
            <a:r>
              <a:rPr lang="en-US" sz="2800" dirty="0"/>
              <a:t> </a:t>
            </a:r>
            <a:r>
              <a:rPr lang="en-US" sz="2800" dirty="0" err="1"/>
              <a:t>đến</a:t>
            </a:r>
            <a:r>
              <a:rPr lang="en-US" sz="2800" dirty="0"/>
              <a:t> </a:t>
            </a:r>
            <a:r>
              <a:rPr lang="en-US" sz="2800" dirty="0" err="1"/>
              <a:t>hoãng</a:t>
            </a:r>
            <a:r>
              <a:rPr lang="en-US" sz="2800" dirty="0"/>
              <a:t> </a:t>
            </a:r>
            <a:r>
              <a:rPr lang="en-US" sz="2800" dirty="0" err="1"/>
              <a:t>sợ</a:t>
            </a:r>
            <a:r>
              <a:rPr lang="en-US" sz="2800" dirty="0"/>
              <a:t>.</a:t>
            </a:r>
          </a:p>
          <a:p>
            <a:pPr marL="0" indent="0">
              <a:lnSpc>
                <a:spcPct val="115000"/>
              </a:lnSpc>
              <a:buNone/>
            </a:pPr>
            <a:endParaRPr lang="en-US" sz="2800" dirty="0"/>
          </a:p>
          <a:p>
            <a:pPr marL="0" indent="0">
              <a:lnSpc>
                <a:spcPct val="115000"/>
              </a:lnSpc>
              <a:buNone/>
            </a:pPr>
            <a:r>
              <a:rPr lang="en-US" sz="2800" dirty="0"/>
              <a:t>Ma </a:t>
            </a:r>
            <a:r>
              <a:rPr lang="en-US" sz="2800" dirty="0" err="1"/>
              <a:t>quỹ</a:t>
            </a:r>
            <a:r>
              <a:rPr lang="en-US" sz="2800" dirty="0"/>
              <a:t> </a:t>
            </a:r>
            <a:r>
              <a:rPr lang="en-US" sz="2800" dirty="0" err="1"/>
              <a:t>cai</a:t>
            </a:r>
            <a:r>
              <a:rPr lang="en-US" sz="2800" dirty="0"/>
              <a:t> </a:t>
            </a:r>
            <a:r>
              <a:rPr lang="en-US" sz="2800" dirty="0" err="1"/>
              <a:t>trị</a:t>
            </a:r>
            <a:r>
              <a:rPr lang="en-US" sz="2800" dirty="0"/>
              <a:t> </a:t>
            </a:r>
            <a:r>
              <a:rPr lang="en-US" sz="2800" dirty="0" err="1"/>
              <a:t>thế</a:t>
            </a:r>
            <a:r>
              <a:rPr lang="en-US" sz="2800" dirty="0"/>
              <a:t> </a:t>
            </a:r>
            <a:r>
              <a:rPr lang="en-US" sz="2800" dirty="0" err="1"/>
              <a:t>gian</a:t>
            </a:r>
            <a:r>
              <a:rPr lang="en-US" sz="2800" dirty="0"/>
              <a:t> </a:t>
            </a:r>
            <a:r>
              <a:rPr lang="en-US" sz="2800" dirty="0" err="1"/>
              <a:t>này</a:t>
            </a:r>
            <a:r>
              <a:rPr lang="en-US" sz="2800" dirty="0"/>
              <a:t> </a:t>
            </a:r>
            <a:r>
              <a:rPr lang="en-US" sz="2800" dirty="0" err="1"/>
              <a:t>bằng</a:t>
            </a:r>
            <a:r>
              <a:rPr lang="en-US" sz="2800" dirty="0"/>
              <a:t> </a:t>
            </a:r>
            <a:r>
              <a:rPr lang="en-US" sz="2800" dirty="0" err="1"/>
              <a:t>reo</a:t>
            </a:r>
            <a:r>
              <a:rPr lang="en-US" sz="2800" dirty="0"/>
              <a:t> </a:t>
            </a:r>
            <a:r>
              <a:rPr lang="en-US" sz="2800" dirty="0" err="1"/>
              <a:t>rắc</a:t>
            </a:r>
            <a:r>
              <a:rPr lang="en-US" sz="2800" dirty="0"/>
              <a:t> </a:t>
            </a:r>
            <a:r>
              <a:rPr lang="en-US" sz="2800" dirty="0" err="1"/>
              <a:t>sự</a:t>
            </a:r>
            <a:r>
              <a:rPr lang="en-US" sz="2800" dirty="0"/>
              <a:t> </a:t>
            </a:r>
            <a:r>
              <a:rPr lang="en-US" sz="2800" dirty="0" err="1"/>
              <a:t>sợ</a:t>
            </a:r>
            <a:r>
              <a:rPr lang="en-US" sz="2800" dirty="0"/>
              <a:t> </a:t>
            </a:r>
            <a:r>
              <a:rPr lang="en-US" sz="2800" dirty="0" err="1"/>
              <a:t>hãi</a:t>
            </a:r>
            <a:r>
              <a:rPr lang="en-US" sz="2800" dirty="0"/>
              <a:t>. </a:t>
            </a:r>
            <a:r>
              <a:rPr lang="en-US" sz="2800" dirty="0" err="1"/>
              <a:t>Các</a:t>
            </a:r>
            <a:r>
              <a:rPr lang="en-US" sz="2800" dirty="0"/>
              <a:t> </a:t>
            </a:r>
            <a:r>
              <a:rPr lang="en-US" sz="2800" dirty="0" err="1"/>
              <a:t>thế</a:t>
            </a:r>
            <a:r>
              <a:rPr lang="en-US" sz="2800" dirty="0"/>
              <a:t> </a:t>
            </a:r>
            <a:r>
              <a:rPr lang="en-US" sz="2800" dirty="0" err="1"/>
              <a:t>lực</a:t>
            </a:r>
            <a:r>
              <a:rPr lang="en-US" sz="2800" dirty="0"/>
              <a:t> </a:t>
            </a:r>
            <a:r>
              <a:rPr lang="en-US" sz="2800" dirty="0" err="1"/>
              <a:t>trần</a:t>
            </a:r>
            <a:r>
              <a:rPr lang="en-US" sz="2800" dirty="0"/>
              <a:t> </a:t>
            </a:r>
            <a:r>
              <a:rPr lang="en-US" sz="2800" dirty="0" err="1"/>
              <a:t>gian</a:t>
            </a:r>
            <a:r>
              <a:rPr lang="en-US" sz="2800" dirty="0"/>
              <a:t> </a:t>
            </a:r>
            <a:r>
              <a:rPr lang="en-US" sz="2800" dirty="0" err="1"/>
              <a:t>cai</a:t>
            </a:r>
            <a:r>
              <a:rPr lang="en-US" sz="2800" dirty="0"/>
              <a:t> </a:t>
            </a:r>
            <a:r>
              <a:rPr lang="en-US" sz="2800" dirty="0" err="1"/>
              <a:t>trị</a:t>
            </a:r>
            <a:r>
              <a:rPr lang="en-US" sz="2800" dirty="0"/>
              <a:t> </a:t>
            </a:r>
            <a:r>
              <a:rPr lang="en-US" sz="2800" dirty="0" err="1"/>
              <a:t>ngừơi</a:t>
            </a:r>
            <a:r>
              <a:rPr lang="en-US" sz="2800" dirty="0"/>
              <a:t> </a:t>
            </a:r>
            <a:r>
              <a:rPr lang="en-US" sz="2800" dirty="0" err="1"/>
              <a:t>khác</a:t>
            </a:r>
            <a:r>
              <a:rPr lang="en-US" sz="2800" dirty="0"/>
              <a:t> </a:t>
            </a:r>
            <a:r>
              <a:rPr lang="en-US" sz="2800" dirty="0" err="1"/>
              <a:t>cũng</a:t>
            </a:r>
            <a:r>
              <a:rPr lang="en-US" sz="2800" dirty="0"/>
              <a:t> </a:t>
            </a:r>
            <a:r>
              <a:rPr lang="en-US" sz="2800" dirty="0" err="1"/>
              <a:t>bằng</a:t>
            </a:r>
            <a:r>
              <a:rPr lang="en-US" sz="2800" dirty="0"/>
              <a:t> </a:t>
            </a:r>
            <a:r>
              <a:rPr lang="en-US" sz="2800" dirty="0" err="1"/>
              <a:t>sự</a:t>
            </a:r>
            <a:r>
              <a:rPr lang="en-US" sz="2800" dirty="0"/>
              <a:t> </a:t>
            </a:r>
            <a:r>
              <a:rPr lang="en-US" sz="2800" dirty="0" err="1"/>
              <a:t>sợ</a:t>
            </a:r>
            <a:r>
              <a:rPr lang="en-US" sz="2800" dirty="0"/>
              <a:t> </a:t>
            </a:r>
            <a:r>
              <a:rPr lang="en-US" sz="2800" dirty="0" err="1"/>
              <a:t>hải</a:t>
            </a:r>
            <a:r>
              <a:rPr lang="en-US" sz="2800" dirty="0"/>
              <a:t>.</a:t>
            </a:r>
          </a:p>
        </p:txBody>
      </p:sp>
    </p:spTree>
    <p:extLst>
      <p:ext uri="{BB962C8B-B14F-4D97-AF65-F5344CB8AC3E}">
        <p14:creationId xmlns:p14="http://schemas.microsoft.com/office/powerpoint/2010/main" val="669764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412F3-A53F-CD46-AFD9-BF7A637DB66E}"/>
              </a:ext>
            </a:extLst>
          </p:cNvPr>
          <p:cNvSpPr>
            <a:spLocks noGrp="1"/>
          </p:cNvSpPr>
          <p:nvPr>
            <p:ph type="title"/>
          </p:nvPr>
        </p:nvSpPr>
        <p:spPr/>
        <p:txBody>
          <a:bodyPr>
            <a:normAutofit fontScale="90000"/>
          </a:bodyPr>
          <a:lstStyle/>
          <a:p>
            <a:r>
              <a:rPr lang="en-US" dirty="0" err="1"/>
              <a:t>Bạn</a:t>
            </a:r>
            <a:r>
              <a:rPr lang="en-US" dirty="0"/>
              <a:t> </a:t>
            </a:r>
            <a:r>
              <a:rPr lang="en-US" dirty="0" err="1"/>
              <a:t>đang</a:t>
            </a:r>
            <a:r>
              <a:rPr lang="en-US" dirty="0"/>
              <a:t> THỬ RÈN ĐỂ </a:t>
            </a:r>
            <a:r>
              <a:rPr lang="en-US" dirty="0" err="1"/>
              <a:t>thành</a:t>
            </a:r>
            <a:r>
              <a:rPr lang="en-US" dirty="0"/>
              <a:t> </a:t>
            </a:r>
            <a:r>
              <a:rPr lang="en-US" dirty="0" err="1"/>
              <a:t>một</a:t>
            </a:r>
            <a:r>
              <a:rPr lang="en-US" dirty="0"/>
              <a:t> </a:t>
            </a:r>
            <a:r>
              <a:rPr lang="en-US" dirty="0" err="1"/>
              <a:t>người</a:t>
            </a:r>
            <a:r>
              <a:rPr lang="en-US" dirty="0"/>
              <a:t> </a:t>
            </a:r>
            <a:r>
              <a:rPr lang="en-US" dirty="0" err="1"/>
              <a:t>dũng</a:t>
            </a:r>
            <a:r>
              <a:rPr lang="en-US" dirty="0"/>
              <a:t> </a:t>
            </a:r>
            <a:r>
              <a:rPr lang="en-US" dirty="0" err="1"/>
              <a:t>cảm</a:t>
            </a:r>
            <a:r>
              <a:rPr lang="en-US" dirty="0"/>
              <a:t> hay </a:t>
            </a:r>
            <a:r>
              <a:rPr lang="en-US" dirty="0" err="1"/>
              <a:t>một</a:t>
            </a:r>
            <a:r>
              <a:rPr lang="en-US" dirty="0"/>
              <a:t> </a:t>
            </a:r>
            <a:r>
              <a:rPr lang="en-US" dirty="0" err="1"/>
              <a:t>kẻ</a:t>
            </a:r>
            <a:r>
              <a:rPr lang="en-US" dirty="0"/>
              <a:t> </a:t>
            </a:r>
            <a:r>
              <a:rPr lang="en-US" dirty="0" err="1"/>
              <a:t>hèn</a:t>
            </a:r>
            <a:r>
              <a:rPr lang="en-US" dirty="0"/>
              <a:t> </a:t>
            </a:r>
            <a:r>
              <a:rPr lang="en-US" dirty="0" err="1"/>
              <a:t>nhát</a:t>
            </a:r>
            <a:endParaRPr lang="en-US" dirty="0"/>
          </a:p>
        </p:txBody>
      </p:sp>
      <p:sp>
        <p:nvSpPr>
          <p:cNvPr id="3" name="Content Placeholder 2">
            <a:extLst>
              <a:ext uri="{FF2B5EF4-FFF2-40B4-BE49-F238E27FC236}">
                <a16:creationId xmlns:a16="http://schemas.microsoft.com/office/drawing/2014/main" id="{A908F2D1-4F37-004C-AD0F-0B5CD8885343}"/>
              </a:ext>
            </a:extLst>
          </p:cNvPr>
          <p:cNvSpPr>
            <a:spLocks noGrp="1"/>
          </p:cNvSpPr>
          <p:nvPr>
            <p:ph idx="1"/>
          </p:nvPr>
        </p:nvSpPr>
        <p:spPr>
          <a:xfrm>
            <a:off x="1079500" y="2392866"/>
            <a:ext cx="10317046" cy="3978275"/>
          </a:xfrm>
        </p:spPr>
        <p:txBody>
          <a:bodyPr>
            <a:noAutofit/>
          </a:bodyPr>
          <a:lstStyle/>
          <a:p>
            <a:pPr>
              <a:buFont typeface="Wingdings" pitchFamily="2" charset="2"/>
              <a:buChar char="v"/>
            </a:pPr>
            <a:r>
              <a:rPr lang="en-US" sz="3200" dirty="0" err="1"/>
              <a:t>Ngày</a:t>
            </a:r>
            <a:r>
              <a:rPr lang="en-US" sz="3200" dirty="0"/>
              <a:t> nay </a:t>
            </a:r>
            <a:r>
              <a:rPr lang="en-US" sz="3200" dirty="0" err="1"/>
              <a:t>có</a:t>
            </a:r>
            <a:r>
              <a:rPr lang="en-US" sz="3200" dirty="0"/>
              <a:t> </a:t>
            </a:r>
            <a:r>
              <a:rPr lang="en-US" sz="3200" dirty="0" err="1"/>
              <a:t>quá</a:t>
            </a:r>
            <a:r>
              <a:rPr lang="en-US" sz="3200" dirty="0"/>
              <a:t> </a:t>
            </a:r>
            <a:r>
              <a:rPr lang="en-US" sz="3200" dirty="0" err="1"/>
              <a:t>nhiều</a:t>
            </a:r>
            <a:r>
              <a:rPr lang="en-US" sz="3200" dirty="0"/>
              <a:t> </a:t>
            </a:r>
            <a:r>
              <a:rPr lang="en-US" sz="3200" dirty="0" err="1"/>
              <a:t>người</a:t>
            </a:r>
            <a:r>
              <a:rPr lang="en-US" sz="3200" dirty="0"/>
              <a:t> </a:t>
            </a:r>
            <a:r>
              <a:rPr lang="en-US" sz="3200" dirty="0" err="1"/>
              <a:t>làm</a:t>
            </a:r>
            <a:r>
              <a:rPr lang="en-US" sz="3200" dirty="0"/>
              <a:t> </a:t>
            </a:r>
            <a:r>
              <a:rPr lang="en-US" sz="3200" dirty="0" err="1"/>
              <a:t>ác</a:t>
            </a:r>
            <a:r>
              <a:rPr lang="en-US" sz="3200" dirty="0"/>
              <a:t> </a:t>
            </a:r>
            <a:r>
              <a:rPr lang="en-US" sz="3200" dirty="0" err="1"/>
              <a:t>vì</a:t>
            </a:r>
            <a:r>
              <a:rPr lang="en-US" sz="3200" dirty="0"/>
              <a:t> </a:t>
            </a:r>
            <a:r>
              <a:rPr lang="en-US" sz="3200" dirty="0" err="1"/>
              <a:t>có</a:t>
            </a:r>
            <a:r>
              <a:rPr lang="en-US" sz="3200" dirty="0"/>
              <a:t> </a:t>
            </a:r>
            <a:r>
              <a:rPr lang="en-US" sz="3200" dirty="0" err="1"/>
              <a:t>quá</a:t>
            </a:r>
            <a:r>
              <a:rPr lang="en-US" sz="3200" dirty="0"/>
              <a:t> </a:t>
            </a:r>
            <a:r>
              <a:rPr lang="en-US" sz="3200" dirty="0" err="1"/>
              <a:t>ít</a:t>
            </a:r>
            <a:r>
              <a:rPr lang="en-US" sz="3200" dirty="0"/>
              <a:t> </a:t>
            </a:r>
            <a:r>
              <a:rPr lang="en-US" sz="3200" dirty="0" err="1"/>
              <a:t>người</a:t>
            </a:r>
            <a:r>
              <a:rPr lang="en-US" sz="3200" dirty="0"/>
              <a:t> </a:t>
            </a:r>
            <a:r>
              <a:rPr lang="en-US" sz="3200" dirty="0" err="1"/>
              <a:t>hiền</a:t>
            </a:r>
            <a:r>
              <a:rPr lang="en-US" sz="3200" dirty="0"/>
              <a:t> </a:t>
            </a:r>
            <a:r>
              <a:rPr lang="en-US" sz="3200" dirty="0" err="1"/>
              <a:t>lên</a:t>
            </a:r>
            <a:r>
              <a:rPr lang="en-US" sz="3200" dirty="0"/>
              <a:t> </a:t>
            </a:r>
            <a:r>
              <a:rPr lang="en-US" sz="3200" dirty="0" err="1"/>
              <a:t>án</a:t>
            </a:r>
            <a:r>
              <a:rPr lang="en-US" sz="3200" dirty="0"/>
              <a:t> </a:t>
            </a:r>
            <a:r>
              <a:rPr lang="en-US" sz="3200" dirty="0" err="1"/>
              <a:t>về</a:t>
            </a:r>
            <a:r>
              <a:rPr lang="en-US" sz="3200" dirty="0"/>
              <a:t> </a:t>
            </a:r>
            <a:r>
              <a:rPr lang="en-US" sz="3200" dirty="0" err="1"/>
              <a:t>cái</a:t>
            </a:r>
            <a:r>
              <a:rPr lang="en-US" sz="3200" dirty="0"/>
              <a:t> </a:t>
            </a:r>
            <a:r>
              <a:rPr lang="en-US" sz="3200" dirty="0" err="1"/>
              <a:t>ác</a:t>
            </a:r>
            <a:r>
              <a:rPr lang="en-US" sz="3200" dirty="0"/>
              <a:t>.</a:t>
            </a:r>
          </a:p>
          <a:p>
            <a:pPr>
              <a:buFont typeface="Wingdings" pitchFamily="2" charset="2"/>
              <a:buChar char="v"/>
            </a:pPr>
            <a:r>
              <a:rPr lang="en-US" sz="3200" dirty="0" err="1"/>
              <a:t>Sự</a:t>
            </a:r>
            <a:r>
              <a:rPr lang="en-US" sz="3200" dirty="0"/>
              <a:t> </a:t>
            </a:r>
            <a:r>
              <a:rPr lang="en-US" sz="3200" dirty="0" err="1"/>
              <a:t>hèn</a:t>
            </a:r>
            <a:r>
              <a:rPr lang="en-US" sz="3200" dirty="0"/>
              <a:t> </a:t>
            </a:r>
            <a:r>
              <a:rPr lang="en-US" sz="3200" dirty="0" err="1"/>
              <a:t>nhát</a:t>
            </a:r>
            <a:r>
              <a:rPr lang="en-US" sz="3200" dirty="0"/>
              <a:t> </a:t>
            </a:r>
            <a:r>
              <a:rPr lang="en-US" sz="3200" dirty="0" err="1"/>
              <a:t>bắt</a:t>
            </a:r>
            <a:r>
              <a:rPr lang="en-US" sz="3200" dirty="0"/>
              <a:t> </a:t>
            </a:r>
            <a:r>
              <a:rPr lang="en-US" sz="3200" dirty="0" err="1"/>
              <a:t>đầu</a:t>
            </a:r>
            <a:r>
              <a:rPr lang="en-US" sz="3200" dirty="0"/>
              <a:t> </a:t>
            </a:r>
            <a:r>
              <a:rPr lang="en-US" sz="3200" dirty="0" err="1"/>
              <a:t>từ</a:t>
            </a:r>
            <a:r>
              <a:rPr lang="en-US" sz="3200" dirty="0"/>
              <a:t> </a:t>
            </a:r>
            <a:r>
              <a:rPr lang="en-US" sz="3200" dirty="0" err="1"/>
              <a:t>sự</a:t>
            </a:r>
            <a:r>
              <a:rPr lang="en-US" sz="3200" dirty="0"/>
              <a:t> </a:t>
            </a:r>
            <a:r>
              <a:rPr lang="en-US" sz="3200" dirty="0" err="1"/>
              <a:t>ích</a:t>
            </a:r>
            <a:r>
              <a:rPr lang="en-US" sz="3200" dirty="0"/>
              <a:t> </a:t>
            </a:r>
            <a:r>
              <a:rPr lang="en-US" sz="3200" dirty="0" err="1"/>
              <a:t>kỷ</a:t>
            </a:r>
            <a:r>
              <a:rPr lang="en-US" sz="3200" dirty="0"/>
              <a:t> </a:t>
            </a:r>
            <a:r>
              <a:rPr lang="en-US" sz="3200" dirty="0" err="1"/>
              <a:t>và</a:t>
            </a:r>
            <a:r>
              <a:rPr lang="en-US" sz="3200" dirty="0"/>
              <a:t> </a:t>
            </a:r>
            <a:r>
              <a:rPr lang="en-US" sz="3200" dirty="0" err="1"/>
              <a:t>sợ</a:t>
            </a:r>
            <a:r>
              <a:rPr lang="en-US" sz="3200" dirty="0"/>
              <a:t> </a:t>
            </a:r>
            <a:r>
              <a:rPr lang="en-US" sz="3200" dirty="0" err="1"/>
              <a:t>hãi</a:t>
            </a:r>
            <a:r>
              <a:rPr lang="en-US" sz="3200" dirty="0"/>
              <a:t> </a:t>
            </a:r>
            <a:r>
              <a:rPr lang="en-US" sz="3200" dirty="0" err="1"/>
              <a:t>của</a:t>
            </a:r>
            <a:r>
              <a:rPr lang="en-US" sz="3200" dirty="0"/>
              <a:t> </a:t>
            </a:r>
            <a:r>
              <a:rPr lang="en-US" sz="3200" dirty="0" err="1"/>
              <a:t>mình</a:t>
            </a:r>
            <a:r>
              <a:rPr lang="en-US" sz="3200" dirty="0"/>
              <a:t>.</a:t>
            </a:r>
          </a:p>
          <a:p>
            <a:pPr>
              <a:buFont typeface="Wingdings" pitchFamily="2" charset="2"/>
              <a:buChar char="v"/>
            </a:pPr>
            <a:r>
              <a:rPr lang="en-US" sz="3200" dirty="0" err="1"/>
              <a:t>Việc</a:t>
            </a:r>
            <a:r>
              <a:rPr lang="en-US" sz="3200" dirty="0"/>
              <a:t> </a:t>
            </a:r>
            <a:r>
              <a:rPr lang="en-US" sz="3200" dirty="0" err="1"/>
              <a:t>hùa</a:t>
            </a:r>
            <a:r>
              <a:rPr lang="en-US" sz="3200" dirty="0"/>
              <a:t> </a:t>
            </a:r>
            <a:r>
              <a:rPr lang="en-US" sz="3200" dirty="0" err="1"/>
              <a:t>theo</a:t>
            </a:r>
            <a:r>
              <a:rPr lang="en-US" sz="3200" dirty="0"/>
              <a:t> </a:t>
            </a:r>
            <a:r>
              <a:rPr lang="en-US" sz="3200" dirty="0" err="1"/>
              <a:t>kẻ</a:t>
            </a:r>
            <a:r>
              <a:rPr lang="en-US" sz="3200" dirty="0"/>
              <a:t> </a:t>
            </a:r>
            <a:r>
              <a:rPr lang="en-US" sz="3200" dirty="0" err="1"/>
              <a:t>mạnh</a:t>
            </a:r>
            <a:r>
              <a:rPr lang="en-US" sz="3200" dirty="0"/>
              <a:t> </a:t>
            </a:r>
            <a:r>
              <a:rPr lang="en-US" sz="3200" dirty="0" err="1"/>
              <a:t>và</a:t>
            </a:r>
            <a:r>
              <a:rPr lang="en-US" sz="3200" dirty="0"/>
              <a:t> </a:t>
            </a:r>
            <a:r>
              <a:rPr lang="en-US" sz="3200" dirty="0" err="1"/>
              <a:t>ác</a:t>
            </a:r>
            <a:r>
              <a:rPr lang="en-US" sz="3200" dirty="0"/>
              <a:t>, </a:t>
            </a:r>
            <a:r>
              <a:rPr lang="en-US" sz="3200" dirty="0" err="1"/>
              <a:t>xuất</a:t>
            </a:r>
            <a:r>
              <a:rPr lang="en-US" sz="3200" dirty="0"/>
              <a:t> </a:t>
            </a:r>
            <a:r>
              <a:rPr lang="en-US" sz="3200" dirty="0" err="1"/>
              <a:t>phát</a:t>
            </a:r>
            <a:r>
              <a:rPr lang="en-US" sz="3200" dirty="0"/>
              <a:t> </a:t>
            </a:r>
            <a:r>
              <a:rPr lang="en-US" sz="3200" dirty="0" err="1"/>
              <a:t>từ</a:t>
            </a:r>
            <a:r>
              <a:rPr lang="en-US" sz="3200" dirty="0"/>
              <a:t> </a:t>
            </a:r>
            <a:r>
              <a:rPr lang="en-US" sz="3200" dirty="0" err="1"/>
              <a:t>lòng</a:t>
            </a:r>
            <a:r>
              <a:rPr lang="en-US" sz="3200" dirty="0"/>
              <a:t> </a:t>
            </a:r>
            <a:r>
              <a:rPr lang="en-US" sz="3200" dirty="0" err="1"/>
              <a:t>hèn</a:t>
            </a:r>
            <a:r>
              <a:rPr lang="en-US" sz="3200" dirty="0"/>
              <a:t> </a:t>
            </a:r>
            <a:r>
              <a:rPr lang="en-US" sz="3200" dirty="0" err="1"/>
              <a:t>nhát</a:t>
            </a:r>
            <a:r>
              <a:rPr lang="en-US" sz="3200" dirty="0"/>
              <a:t> </a:t>
            </a:r>
            <a:r>
              <a:rPr lang="en-US" sz="3200" dirty="0" err="1"/>
              <a:t>của</a:t>
            </a:r>
            <a:r>
              <a:rPr lang="en-US" sz="3200" dirty="0"/>
              <a:t> </a:t>
            </a:r>
            <a:r>
              <a:rPr lang="en-US" sz="3200" dirty="0" err="1"/>
              <a:t>mình</a:t>
            </a:r>
            <a:r>
              <a:rPr lang="en-US" sz="3200" dirty="0"/>
              <a:t>.</a:t>
            </a:r>
          </a:p>
        </p:txBody>
      </p:sp>
    </p:spTree>
    <p:extLst>
      <p:ext uri="{BB962C8B-B14F-4D97-AF65-F5344CB8AC3E}">
        <p14:creationId xmlns:p14="http://schemas.microsoft.com/office/powerpoint/2010/main" val="594171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0" name="Rectangle 99">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Shape 101">
            <a:extLst>
              <a:ext uri="{FF2B5EF4-FFF2-40B4-BE49-F238E27FC236}">
                <a16:creationId xmlns:a16="http://schemas.microsoft.com/office/drawing/2014/main" id="{EADD72DC-CC5F-44D6-97D3-79407D4FF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flipV="1">
            <a:off x="1058433"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104" name="Freeform: Shape 103">
            <a:extLst>
              <a:ext uri="{FF2B5EF4-FFF2-40B4-BE49-F238E27FC236}">
                <a16:creationId xmlns:a16="http://schemas.microsoft.com/office/drawing/2014/main" id="{B083E179-CF1F-4694-AEAB-6931C9B31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a:off x="388193"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a:extLst>
              <a:ext uri="{FF2B5EF4-FFF2-40B4-BE49-F238E27FC236}">
                <a16:creationId xmlns:a16="http://schemas.microsoft.com/office/drawing/2014/main" id="{EE6257A7-D071-42C9-8560-75A6EAE2771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854399" y="71786"/>
            <a:ext cx="2287608" cy="3673900"/>
            <a:chOff x="-6080955" y="3437416"/>
            <a:chExt cx="2287608" cy="3673900"/>
          </a:xfrm>
        </p:grpSpPr>
        <p:cxnSp>
          <p:nvCxnSpPr>
            <p:cNvPr id="107" name="Straight Connector 106">
              <a:extLst>
                <a:ext uri="{FF2B5EF4-FFF2-40B4-BE49-F238E27FC236}">
                  <a16:creationId xmlns:a16="http://schemas.microsoft.com/office/drawing/2014/main" id="{52115B20-516B-48FE-ABF8-0300640B54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Freeform: Shape 107">
              <a:extLst>
                <a:ext uri="{FF2B5EF4-FFF2-40B4-BE49-F238E27FC236}">
                  <a16:creationId xmlns:a16="http://schemas.microsoft.com/office/drawing/2014/main" id="{572F2AC0-C134-4522-9F34-10107EC526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9" name="Freeform: Shape 108">
              <a:extLst>
                <a:ext uri="{FF2B5EF4-FFF2-40B4-BE49-F238E27FC236}">
                  <a16:creationId xmlns:a16="http://schemas.microsoft.com/office/drawing/2014/main" id="{0EA2E5B3-77CC-4AA0-A77A-5D95FCDD5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0" name="Freeform: Shape 109">
              <a:extLst>
                <a:ext uri="{FF2B5EF4-FFF2-40B4-BE49-F238E27FC236}">
                  <a16:creationId xmlns:a16="http://schemas.microsoft.com/office/drawing/2014/main" id="{2005C810-6BE0-4E85-BA3D-785C45D9B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1" name="Freeform: Shape 110">
              <a:extLst>
                <a:ext uri="{FF2B5EF4-FFF2-40B4-BE49-F238E27FC236}">
                  <a16:creationId xmlns:a16="http://schemas.microsoft.com/office/drawing/2014/main" id="{D4ECB930-9F06-48DB-86D3-75A7E6A2C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2" name="Freeform: Shape 111">
              <a:extLst>
                <a:ext uri="{FF2B5EF4-FFF2-40B4-BE49-F238E27FC236}">
                  <a16:creationId xmlns:a16="http://schemas.microsoft.com/office/drawing/2014/main" id="{C9116707-08B8-43A2-8DCB-845D77ABAA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 name="Freeform: Shape 112">
              <a:extLst>
                <a:ext uri="{FF2B5EF4-FFF2-40B4-BE49-F238E27FC236}">
                  <a16:creationId xmlns:a16="http://schemas.microsoft.com/office/drawing/2014/main" id="{2E7DC9CC-81EB-48D8-AC44-C99F47742E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Freeform: Shape 113">
              <a:extLst>
                <a:ext uri="{FF2B5EF4-FFF2-40B4-BE49-F238E27FC236}">
                  <a16:creationId xmlns:a16="http://schemas.microsoft.com/office/drawing/2014/main" id="{23E2C41B-8946-4545-9CF1-997818234F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16" name="Freeform: Shape 115">
            <a:extLst>
              <a:ext uri="{FF2B5EF4-FFF2-40B4-BE49-F238E27FC236}">
                <a16:creationId xmlns:a16="http://schemas.microsoft.com/office/drawing/2014/main" id="{8AD7D35B-560E-435E-B0FD-0F84A2E6C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V="1">
            <a:off x="8942212"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nvGrpSpPr>
          <p:cNvPr id="118" name="Group 117">
            <a:extLst>
              <a:ext uri="{FF2B5EF4-FFF2-40B4-BE49-F238E27FC236}">
                <a16:creationId xmlns:a16="http://schemas.microsoft.com/office/drawing/2014/main" id="{AC46C823-4AEE-4D15-A7B7-556599F864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521489" y="5639014"/>
            <a:ext cx="865742" cy="628383"/>
            <a:chOff x="558167" y="958515"/>
            <a:chExt cx="865742" cy="628383"/>
          </a:xfrm>
          <a:solidFill>
            <a:schemeClr val="accent3"/>
          </a:solidFill>
        </p:grpSpPr>
        <p:sp>
          <p:nvSpPr>
            <p:cNvPr id="119" name="Freeform: Shape 118">
              <a:extLst>
                <a:ext uri="{FF2B5EF4-FFF2-40B4-BE49-F238E27FC236}">
                  <a16:creationId xmlns:a16="http://schemas.microsoft.com/office/drawing/2014/main" id="{7FE368E1-8B21-487B-879D-A96309199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0" name="Freeform: Shape 119">
              <a:extLst>
                <a:ext uri="{FF2B5EF4-FFF2-40B4-BE49-F238E27FC236}">
                  <a16:creationId xmlns:a16="http://schemas.microsoft.com/office/drawing/2014/main" id="{58A31684-3F27-4828-8633-A1624B02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22" name="Group 121">
            <a:extLst>
              <a:ext uri="{FF2B5EF4-FFF2-40B4-BE49-F238E27FC236}">
                <a16:creationId xmlns:a16="http://schemas.microsoft.com/office/drawing/2014/main" id="{766CF5CA-BCE0-446B-990C-62FB772ABE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486523" y="3291143"/>
            <a:ext cx="1785983" cy="2208479"/>
            <a:chOff x="2725201" y="4453039"/>
            <a:chExt cx="1785983" cy="2208479"/>
          </a:xfrm>
        </p:grpSpPr>
        <p:cxnSp>
          <p:nvCxnSpPr>
            <p:cNvPr id="123" name="Straight Connector 122">
              <a:extLst>
                <a:ext uri="{FF2B5EF4-FFF2-40B4-BE49-F238E27FC236}">
                  <a16:creationId xmlns:a16="http://schemas.microsoft.com/office/drawing/2014/main" id="{791F38DD-D787-4EE5-931B-C8CC2ED927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6F4E1D11-C91E-45F4-9A4A-EC0243DE76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Freeform: Shape 124">
              <a:extLst>
                <a:ext uri="{FF2B5EF4-FFF2-40B4-BE49-F238E27FC236}">
                  <a16:creationId xmlns:a16="http://schemas.microsoft.com/office/drawing/2014/main" id="{63D0A83C-B0AD-4E04-B3FE-48D739F6F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126" name="Rectangle 30">
              <a:extLst>
                <a:ext uri="{FF2B5EF4-FFF2-40B4-BE49-F238E27FC236}">
                  <a16:creationId xmlns:a16="http://schemas.microsoft.com/office/drawing/2014/main" id="{AF60A4C7-053A-4E00-9224-C9C9CAA542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30">
              <a:extLst>
                <a:ext uri="{FF2B5EF4-FFF2-40B4-BE49-F238E27FC236}">
                  <a16:creationId xmlns:a16="http://schemas.microsoft.com/office/drawing/2014/main" id="{C90A005E-7D6C-4543-AE86-10F5BA1C0F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BC174C2C-9AC5-4D2F-B12B-8AD9BE8773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flipV="1">
            <a:off x="473803" y="5280732"/>
            <a:ext cx="864005" cy="1032464"/>
            <a:chOff x="2207971" y="2384401"/>
            <a:chExt cx="864005" cy="1032464"/>
          </a:xfrm>
        </p:grpSpPr>
        <p:sp>
          <p:nvSpPr>
            <p:cNvPr id="172" name="Freeform: Shape 171">
              <a:extLst>
                <a:ext uri="{FF2B5EF4-FFF2-40B4-BE49-F238E27FC236}">
                  <a16:creationId xmlns:a16="http://schemas.microsoft.com/office/drawing/2014/main" id="{F2A1D572-4E75-4B18-83CD-369937018B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3" name="Freeform: Shape 172">
              <a:extLst>
                <a:ext uri="{FF2B5EF4-FFF2-40B4-BE49-F238E27FC236}">
                  <a16:creationId xmlns:a16="http://schemas.microsoft.com/office/drawing/2014/main" id="{A4501448-AAB4-4BDF-81E5-BF4BEF2A4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74" name="Group 173">
              <a:extLst>
                <a:ext uri="{FF2B5EF4-FFF2-40B4-BE49-F238E27FC236}">
                  <a16:creationId xmlns:a16="http://schemas.microsoft.com/office/drawing/2014/main" id="{DA5CA3F8-7E28-4253-9221-2849B189136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75" name="Straight Connector 174">
                <a:extLst>
                  <a:ext uri="{FF2B5EF4-FFF2-40B4-BE49-F238E27FC236}">
                    <a16:creationId xmlns:a16="http://schemas.microsoft.com/office/drawing/2014/main" id="{ABAD8F42-57F4-4A12-8B47-E199EA1741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9BF509FE-DD9E-4AB3-94EE-468C868875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78" name="Freeform: Shape 177">
            <a:extLst>
              <a:ext uri="{FF2B5EF4-FFF2-40B4-BE49-F238E27FC236}">
                <a16:creationId xmlns:a16="http://schemas.microsoft.com/office/drawing/2014/main" id="{A7F45189-997F-4E6B-800E-D17FF116E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114077"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0" name="Group 179">
            <a:extLst>
              <a:ext uri="{FF2B5EF4-FFF2-40B4-BE49-F238E27FC236}">
                <a16:creationId xmlns:a16="http://schemas.microsoft.com/office/drawing/2014/main" id="{BC214B40-3523-42BE-856A-2B90472652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9049994" y="71786"/>
            <a:ext cx="2287608" cy="3673900"/>
            <a:chOff x="-6080955" y="3437416"/>
            <a:chExt cx="2287608" cy="3673900"/>
          </a:xfrm>
        </p:grpSpPr>
        <p:cxnSp>
          <p:nvCxnSpPr>
            <p:cNvPr id="181" name="Straight Connector 180">
              <a:extLst>
                <a:ext uri="{FF2B5EF4-FFF2-40B4-BE49-F238E27FC236}">
                  <a16:creationId xmlns:a16="http://schemas.microsoft.com/office/drawing/2014/main" id="{5626B876-FE3F-403F-B675-FB9415E00A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Freeform: Shape 181">
              <a:extLst>
                <a:ext uri="{FF2B5EF4-FFF2-40B4-BE49-F238E27FC236}">
                  <a16:creationId xmlns:a16="http://schemas.microsoft.com/office/drawing/2014/main" id="{03F8DDE7-4258-4181-9F2B-940B587EE5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Freeform: Shape 182">
              <a:extLst>
                <a:ext uri="{FF2B5EF4-FFF2-40B4-BE49-F238E27FC236}">
                  <a16:creationId xmlns:a16="http://schemas.microsoft.com/office/drawing/2014/main" id="{4EED88FA-E654-453B-92BF-21196E32B4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4" name="Freeform: Shape 183">
              <a:extLst>
                <a:ext uri="{FF2B5EF4-FFF2-40B4-BE49-F238E27FC236}">
                  <a16:creationId xmlns:a16="http://schemas.microsoft.com/office/drawing/2014/main" id="{7F3C238A-5CF1-4927-B70F-C991122990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5" name="Freeform: Shape 184">
              <a:extLst>
                <a:ext uri="{FF2B5EF4-FFF2-40B4-BE49-F238E27FC236}">
                  <a16:creationId xmlns:a16="http://schemas.microsoft.com/office/drawing/2014/main" id="{42EAC2EE-4C33-44A6-A62B-6130E320AF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6" name="Freeform: Shape 185">
              <a:extLst>
                <a:ext uri="{FF2B5EF4-FFF2-40B4-BE49-F238E27FC236}">
                  <a16:creationId xmlns:a16="http://schemas.microsoft.com/office/drawing/2014/main" id="{0F2EC395-DF39-4C41-A452-37AF723EA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7" name="Freeform: Shape 186">
              <a:extLst>
                <a:ext uri="{FF2B5EF4-FFF2-40B4-BE49-F238E27FC236}">
                  <a16:creationId xmlns:a16="http://schemas.microsoft.com/office/drawing/2014/main" id="{2425D947-0068-4059-B9BE-93A3B27CDA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8" name="Freeform: Shape 187">
              <a:extLst>
                <a:ext uri="{FF2B5EF4-FFF2-40B4-BE49-F238E27FC236}">
                  <a16:creationId xmlns:a16="http://schemas.microsoft.com/office/drawing/2014/main" id="{80F2FE05-A04C-4860-B709-2FCBEAE879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a:extLst>
              <a:ext uri="{FF2B5EF4-FFF2-40B4-BE49-F238E27FC236}">
                <a16:creationId xmlns:a16="http://schemas.microsoft.com/office/drawing/2014/main" id="{D9879507-0A8F-F04A-820D-376C18608660}"/>
              </a:ext>
            </a:extLst>
          </p:cNvPr>
          <p:cNvSpPr>
            <a:spLocks noGrp="1"/>
          </p:cNvSpPr>
          <p:nvPr>
            <p:ph type="title"/>
          </p:nvPr>
        </p:nvSpPr>
        <p:spPr>
          <a:xfrm>
            <a:off x="3882610" y="1011237"/>
            <a:ext cx="4426782" cy="860400"/>
          </a:xfrm>
        </p:spPr>
        <p:txBody>
          <a:bodyPr anchor="b">
            <a:normAutofit/>
          </a:bodyPr>
          <a:lstStyle/>
          <a:p>
            <a:pPr algn="ctr"/>
            <a:r>
              <a:rPr lang="en-US" dirty="0"/>
              <a:t>SỰ DŨNG CẢM</a:t>
            </a:r>
          </a:p>
        </p:txBody>
      </p:sp>
      <p:cxnSp>
        <p:nvCxnSpPr>
          <p:cNvPr id="190" name="Straight Connector 189">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F971EEC-F778-C746-9384-378DE1EE686C}"/>
              </a:ext>
            </a:extLst>
          </p:cNvPr>
          <p:cNvSpPr>
            <a:spLocks noGrp="1"/>
          </p:cNvSpPr>
          <p:nvPr>
            <p:ph idx="1"/>
          </p:nvPr>
        </p:nvSpPr>
        <p:spPr>
          <a:xfrm>
            <a:off x="3121568" y="2369744"/>
            <a:ext cx="5916346" cy="3943451"/>
          </a:xfrm>
        </p:spPr>
        <p:txBody>
          <a:bodyPr>
            <a:normAutofit lnSpcReduction="10000"/>
          </a:bodyPr>
          <a:lstStyle/>
          <a:p>
            <a:pPr marL="0" indent="0">
              <a:buNone/>
            </a:pPr>
            <a:r>
              <a:rPr lang="en-US" b="1" dirty="0"/>
              <a:t> </a:t>
            </a:r>
            <a:r>
              <a:rPr lang="en-US" sz="2800" i="1" dirty="0" err="1">
                <a:solidFill>
                  <a:srgbClr val="FFFF00">
                    <a:alpha val="70000"/>
                  </a:srgbClr>
                </a:solidFill>
              </a:rPr>
              <a:t>Trích</a:t>
            </a:r>
            <a:r>
              <a:rPr lang="en-US" sz="2800" i="1" dirty="0">
                <a:solidFill>
                  <a:srgbClr val="FFFF00">
                    <a:alpha val="70000"/>
                  </a:srgbClr>
                </a:solidFill>
              </a:rPr>
              <a:t> </a:t>
            </a:r>
            <a:r>
              <a:rPr lang="en-US" sz="2800" i="1" dirty="0" err="1">
                <a:solidFill>
                  <a:srgbClr val="FFFF00">
                    <a:alpha val="70000"/>
                  </a:srgbClr>
                </a:solidFill>
              </a:rPr>
              <a:t>dẩn</a:t>
            </a:r>
            <a:r>
              <a:rPr lang="en-US" sz="2800" i="1" dirty="0">
                <a:solidFill>
                  <a:srgbClr val="FFFF00">
                    <a:alpha val="70000"/>
                  </a:srgbClr>
                </a:solidFill>
              </a:rPr>
              <a:t> </a:t>
            </a:r>
            <a:r>
              <a:rPr lang="en-US" sz="2800" i="1" dirty="0" err="1">
                <a:solidFill>
                  <a:srgbClr val="FFFF00">
                    <a:alpha val="70000"/>
                  </a:srgbClr>
                </a:solidFill>
              </a:rPr>
              <a:t>lời</a:t>
            </a:r>
            <a:r>
              <a:rPr lang="en-US" sz="2800" i="1" dirty="0">
                <a:solidFill>
                  <a:srgbClr val="FFFF00">
                    <a:alpha val="70000"/>
                  </a:srgbClr>
                </a:solidFill>
              </a:rPr>
              <a:t> </a:t>
            </a:r>
            <a:r>
              <a:rPr lang="en-US" sz="2800" i="1" dirty="0" err="1">
                <a:solidFill>
                  <a:srgbClr val="FFFF00">
                    <a:alpha val="70000"/>
                  </a:srgbClr>
                </a:solidFill>
              </a:rPr>
              <a:t>của</a:t>
            </a:r>
            <a:r>
              <a:rPr lang="en-US" sz="2800" i="1" dirty="0">
                <a:solidFill>
                  <a:srgbClr val="FFFF00">
                    <a:alpha val="70000"/>
                  </a:srgbClr>
                </a:solidFill>
              </a:rPr>
              <a:t> </a:t>
            </a:r>
            <a:r>
              <a:rPr lang="en-US" sz="2800" i="1" dirty="0" err="1">
                <a:solidFill>
                  <a:srgbClr val="FFFF00">
                    <a:alpha val="70000"/>
                  </a:srgbClr>
                </a:solidFill>
              </a:rPr>
              <a:t>Ti</a:t>
            </a:r>
            <a:r>
              <a:rPr lang="vi-VN" sz="2800" i="1" dirty="0">
                <a:solidFill>
                  <a:srgbClr val="FFFF00">
                    <a:alpha val="70000"/>
                  </a:srgbClr>
                </a:solidFill>
              </a:rPr>
              <a:t>ến Sỉ </a:t>
            </a:r>
            <a:r>
              <a:rPr lang="en-US" sz="2800" i="1" dirty="0">
                <a:solidFill>
                  <a:srgbClr val="FFFF00">
                    <a:alpha val="70000"/>
                  </a:srgbClr>
                </a:solidFill>
              </a:rPr>
              <a:t>Howard Hendricks</a:t>
            </a:r>
            <a:endParaRPr lang="en-US" sz="2800" dirty="0">
              <a:solidFill>
                <a:srgbClr val="FFFF00">
                  <a:alpha val="70000"/>
                </a:srgbClr>
              </a:solidFill>
            </a:endParaRPr>
          </a:p>
          <a:p>
            <a:pPr marL="0" indent="0">
              <a:buNone/>
            </a:pPr>
            <a:endParaRPr lang="en-US" sz="2800" b="1" dirty="0">
              <a:solidFill>
                <a:srgbClr val="FFFF00">
                  <a:alpha val="70000"/>
                </a:srgbClr>
              </a:solidFill>
            </a:endParaRPr>
          </a:p>
          <a:p>
            <a:pPr lvl="1"/>
            <a:endParaRPr lang="en-US" sz="2800" dirty="0">
              <a:solidFill>
                <a:srgbClr val="FFFF00">
                  <a:alpha val="70000"/>
                </a:srgbClr>
              </a:solidFill>
            </a:endParaRPr>
          </a:p>
          <a:p>
            <a:pPr marL="0" indent="0">
              <a:buNone/>
            </a:pPr>
            <a:r>
              <a:rPr lang="en-US" sz="2800" b="1" dirty="0" err="1">
                <a:solidFill>
                  <a:srgbClr val="FFFF00">
                    <a:alpha val="70000"/>
                  </a:srgbClr>
                </a:solidFill>
              </a:rPr>
              <a:t>Chìa</a:t>
            </a:r>
            <a:r>
              <a:rPr lang="en-US" sz="2800" b="1" dirty="0">
                <a:solidFill>
                  <a:srgbClr val="FFFF00">
                    <a:alpha val="70000"/>
                  </a:srgbClr>
                </a:solidFill>
              </a:rPr>
              <a:t> </a:t>
            </a:r>
            <a:r>
              <a:rPr lang="en-US" sz="2800" b="1" dirty="0" err="1">
                <a:solidFill>
                  <a:srgbClr val="FFFF00">
                    <a:alpha val="70000"/>
                  </a:srgbClr>
                </a:solidFill>
              </a:rPr>
              <a:t>khóa</a:t>
            </a:r>
            <a:r>
              <a:rPr lang="en-US" sz="2800" b="1" dirty="0">
                <a:solidFill>
                  <a:srgbClr val="FFFF00">
                    <a:alpha val="70000"/>
                  </a:srgbClr>
                </a:solidFill>
              </a:rPr>
              <a:t> </a:t>
            </a:r>
            <a:r>
              <a:rPr lang="en-US" sz="2800" b="1" dirty="0" err="1">
                <a:solidFill>
                  <a:srgbClr val="FFFF00">
                    <a:alpha val="70000"/>
                  </a:srgbClr>
                </a:solidFill>
              </a:rPr>
              <a:t>của</a:t>
            </a:r>
            <a:r>
              <a:rPr lang="en-US" sz="2800" b="1" dirty="0">
                <a:solidFill>
                  <a:srgbClr val="FFFF00">
                    <a:alpha val="70000"/>
                  </a:srgbClr>
                </a:solidFill>
              </a:rPr>
              <a:t> c</a:t>
            </a:r>
            <a:r>
              <a:rPr lang="vi-VN" sz="2800" b="1" dirty="0">
                <a:solidFill>
                  <a:srgbClr val="FFFF00">
                    <a:alpha val="70000"/>
                  </a:srgbClr>
                </a:solidFill>
              </a:rPr>
              <a:t>á tính </a:t>
            </a:r>
            <a:r>
              <a:rPr lang="en-US" sz="2800" b="1" dirty="0" err="1">
                <a:solidFill>
                  <a:srgbClr val="FFFF00">
                    <a:alpha val="70000"/>
                  </a:srgbClr>
                </a:solidFill>
              </a:rPr>
              <a:t>lãnh</a:t>
            </a:r>
            <a:r>
              <a:rPr lang="en-US" sz="2800" b="1" dirty="0">
                <a:solidFill>
                  <a:srgbClr val="FFFF00">
                    <a:alpha val="70000"/>
                  </a:srgbClr>
                </a:solidFill>
              </a:rPr>
              <a:t> </a:t>
            </a:r>
            <a:r>
              <a:rPr lang="en-US" sz="2800" b="1" dirty="0" err="1">
                <a:solidFill>
                  <a:srgbClr val="FFFF00">
                    <a:alpha val="70000"/>
                  </a:srgbClr>
                </a:solidFill>
              </a:rPr>
              <a:t>đạo</a:t>
            </a:r>
            <a:r>
              <a:rPr lang="en-US" sz="2800" b="1" dirty="0">
                <a:solidFill>
                  <a:srgbClr val="FFFF00">
                    <a:alpha val="70000"/>
                  </a:srgbClr>
                </a:solidFill>
              </a:rPr>
              <a:t>, </a:t>
            </a:r>
            <a:r>
              <a:rPr lang="en-US" sz="2800" b="1" dirty="0" err="1">
                <a:solidFill>
                  <a:srgbClr val="FFFF00">
                    <a:alpha val="70000"/>
                  </a:srgbClr>
                </a:solidFill>
              </a:rPr>
              <a:t>đó</a:t>
            </a:r>
            <a:r>
              <a:rPr lang="en-US" sz="2800" b="1" dirty="0">
                <a:solidFill>
                  <a:srgbClr val="FFFF00">
                    <a:alpha val="70000"/>
                  </a:srgbClr>
                </a:solidFill>
              </a:rPr>
              <a:t> </a:t>
            </a:r>
            <a:r>
              <a:rPr lang="en-US" sz="2800" b="1" dirty="0" err="1">
                <a:solidFill>
                  <a:srgbClr val="FFFF00">
                    <a:alpha val="70000"/>
                  </a:srgbClr>
                </a:solidFill>
              </a:rPr>
              <a:t>là</a:t>
            </a:r>
            <a:r>
              <a:rPr lang="en-US" sz="2800" b="1" dirty="0">
                <a:solidFill>
                  <a:srgbClr val="FFFF00">
                    <a:alpha val="70000"/>
                  </a:srgbClr>
                </a:solidFill>
              </a:rPr>
              <a:t> </a:t>
            </a:r>
            <a:r>
              <a:rPr lang="en-US" sz="2800" b="1" dirty="0" err="1">
                <a:solidFill>
                  <a:srgbClr val="FFFF00">
                    <a:alpha val="70000"/>
                  </a:srgbClr>
                </a:solidFill>
              </a:rPr>
              <a:t>lòng</a:t>
            </a:r>
            <a:r>
              <a:rPr lang="en-US" sz="2800" b="1" dirty="0">
                <a:solidFill>
                  <a:srgbClr val="FFFF00">
                    <a:alpha val="70000"/>
                  </a:srgbClr>
                </a:solidFill>
              </a:rPr>
              <a:t> </a:t>
            </a:r>
            <a:r>
              <a:rPr lang="en-US" sz="2800" b="1" dirty="0" err="1">
                <a:solidFill>
                  <a:srgbClr val="FFFF00">
                    <a:alpha val="70000"/>
                  </a:srgbClr>
                </a:solidFill>
              </a:rPr>
              <a:t>dũng</a:t>
            </a:r>
            <a:r>
              <a:rPr lang="en-US" sz="2800" b="1" dirty="0">
                <a:solidFill>
                  <a:srgbClr val="FFFF00">
                    <a:alpha val="70000"/>
                  </a:srgbClr>
                </a:solidFill>
              </a:rPr>
              <a:t> </a:t>
            </a:r>
            <a:r>
              <a:rPr lang="en-US" sz="2800" b="1" dirty="0" err="1">
                <a:solidFill>
                  <a:srgbClr val="FFFF00">
                    <a:alpha val="70000"/>
                  </a:srgbClr>
                </a:solidFill>
              </a:rPr>
              <a:t>cảm</a:t>
            </a:r>
            <a:r>
              <a:rPr lang="en-US" sz="2800" b="1" dirty="0">
                <a:solidFill>
                  <a:srgbClr val="FFFF00">
                    <a:alpha val="70000"/>
                  </a:srgbClr>
                </a:solidFill>
              </a:rPr>
              <a:t> </a:t>
            </a:r>
            <a:r>
              <a:rPr lang="en-US" sz="2800" b="1" dirty="0" err="1">
                <a:solidFill>
                  <a:srgbClr val="FFFF00">
                    <a:alpha val="70000"/>
                  </a:srgbClr>
                </a:solidFill>
              </a:rPr>
              <a:t>đối</a:t>
            </a:r>
            <a:r>
              <a:rPr lang="en-US" sz="2800" b="1" dirty="0">
                <a:solidFill>
                  <a:srgbClr val="FFFF00">
                    <a:alpha val="70000"/>
                  </a:srgbClr>
                </a:solidFill>
              </a:rPr>
              <a:t> </a:t>
            </a:r>
            <a:r>
              <a:rPr lang="en-US" sz="2800" b="1" dirty="0" err="1">
                <a:solidFill>
                  <a:srgbClr val="FFFF00">
                    <a:alpha val="70000"/>
                  </a:srgbClr>
                </a:solidFill>
              </a:rPr>
              <a:t>diện</a:t>
            </a:r>
            <a:r>
              <a:rPr lang="en-US" sz="2800" b="1" dirty="0">
                <a:solidFill>
                  <a:srgbClr val="FFFF00">
                    <a:alpha val="70000"/>
                  </a:srgbClr>
                </a:solidFill>
              </a:rPr>
              <a:t> </a:t>
            </a:r>
            <a:r>
              <a:rPr lang="en-US" sz="2800" b="1" dirty="0" err="1">
                <a:solidFill>
                  <a:srgbClr val="FFFF00">
                    <a:alpha val="70000"/>
                  </a:srgbClr>
                </a:solidFill>
              </a:rPr>
              <a:t>trước</a:t>
            </a:r>
            <a:r>
              <a:rPr lang="en-US" sz="2800" b="1" dirty="0">
                <a:solidFill>
                  <a:srgbClr val="FFFF00">
                    <a:alpha val="70000"/>
                  </a:srgbClr>
                </a:solidFill>
              </a:rPr>
              <a:t> </a:t>
            </a:r>
            <a:r>
              <a:rPr lang="en-US" sz="2800" b="1" dirty="0" err="1">
                <a:solidFill>
                  <a:srgbClr val="FFFF00">
                    <a:alpha val="70000"/>
                  </a:srgbClr>
                </a:solidFill>
              </a:rPr>
              <a:t>lò</a:t>
            </a:r>
            <a:r>
              <a:rPr lang="en-US" sz="2800" b="1" dirty="0">
                <a:solidFill>
                  <a:srgbClr val="FFFF00">
                    <a:alpha val="70000"/>
                  </a:srgbClr>
                </a:solidFill>
              </a:rPr>
              <a:t> </a:t>
            </a:r>
            <a:r>
              <a:rPr lang="en-US" sz="2800" b="1" dirty="0" err="1">
                <a:solidFill>
                  <a:srgbClr val="FFFF00">
                    <a:alpha val="70000"/>
                  </a:srgbClr>
                </a:solidFill>
              </a:rPr>
              <a:t>lữa</a:t>
            </a:r>
            <a:r>
              <a:rPr lang="en-US" sz="2800" b="1" dirty="0">
                <a:solidFill>
                  <a:srgbClr val="FFFF00">
                    <a:alpha val="70000"/>
                  </a:srgbClr>
                </a:solidFill>
              </a:rPr>
              <a:t> </a:t>
            </a:r>
            <a:r>
              <a:rPr lang="en-US" sz="2800" b="1" dirty="0" err="1">
                <a:solidFill>
                  <a:srgbClr val="FFFF00">
                    <a:alpha val="70000"/>
                  </a:srgbClr>
                </a:solidFill>
              </a:rPr>
              <a:t>hừng</a:t>
            </a:r>
            <a:r>
              <a:rPr lang="en-US" sz="2800" b="1" dirty="0">
                <a:solidFill>
                  <a:srgbClr val="FFFF00">
                    <a:alpha val="70000"/>
                  </a:srgbClr>
                </a:solidFill>
              </a:rPr>
              <a:t>. </a:t>
            </a:r>
          </a:p>
          <a:p>
            <a:pPr lvl="1"/>
            <a:endParaRPr lang="en-US" i="0" dirty="0"/>
          </a:p>
          <a:p>
            <a:pPr lvl="1"/>
            <a:endParaRPr lang="en-US" i="0" dirty="0"/>
          </a:p>
          <a:p>
            <a:pPr lvl="1"/>
            <a:endParaRPr lang="en-US" dirty="0"/>
          </a:p>
        </p:txBody>
      </p:sp>
      <p:grpSp>
        <p:nvGrpSpPr>
          <p:cNvPr id="192" name="Group 191">
            <a:extLst>
              <a:ext uri="{FF2B5EF4-FFF2-40B4-BE49-F238E27FC236}">
                <a16:creationId xmlns:a16="http://schemas.microsoft.com/office/drawing/2014/main" id="{69D14CB3-B46C-4D52-91C7-9020767C01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10901022" y="5639014"/>
            <a:ext cx="865742" cy="628383"/>
            <a:chOff x="558167" y="958515"/>
            <a:chExt cx="865742" cy="628383"/>
          </a:xfrm>
          <a:solidFill>
            <a:schemeClr val="accent3"/>
          </a:solidFill>
        </p:grpSpPr>
        <p:sp>
          <p:nvSpPr>
            <p:cNvPr id="193" name="Freeform: Shape 192">
              <a:extLst>
                <a:ext uri="{FF2B5EF4-FFF2-40B4-BE49-F238E27FC236}">
                  <a16:creationId xmlns:a16="http://schemas.microsoft.com/office/drawing/2014/main" id="{3A77D7F4-D3A2-4801-9AC3-6626FDE157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4" name="Freeform: Shape 193">
              <a:extLst>
                <a:ext uri="{FF2B5EF4-FFF2-40B4-BE49-F238E27FC236}">
                  <a16:creationId xmlns:a16="http://schemas.microsoft.com/office/drawing/2014/main" id="{1E62BACE-7CE7-442A-BFFB-8BC57C446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96" name="Group 195">
            <a:extLst>
              <a:ext uri="{FF2B5EF4-FFF2-40B4-BE49-F238E27FC236}">
                <a16:creationId xmlns:a16="http://schemas.microsoft.com/office/drawing/2014/main" id="{695E1464-F8FF-467B-BC7A-2DB63FD734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9919495" y="3291143"/>
            <a:ext cx="1785983" cy="2208479"/>
            <a:chOff x="2725201" y="4453039"/>
            <a:chExt cx="1785983" cy="2208479"/>
          </a:xfrm>
        </p:grpSpPr>
        <p:cxnSp>
          <p:nvCxnSpPr>
            <p:cNvPr id="197" name="Straight Connector 196">
              <a:extLst>
                <a:ext uri="{FF2B5EF4-FFF2-40B4-BE49-F238E27FC236}">
                  <a16:creationId xmlns:a16="http://schemas.microsoft.com/office/drawing/2014/main" id="{1D9EF77E-636A-4F91-8AC6-2926F2512C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9F9F8CE5-DA1D-4DAF-A044-400C40169D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9" name="Freeform: Shape 198">
              <a:extLst>
                <a:ext uri="{FF2B5EF4-FFF2-40B4-BE49-F238E27FC236}">
                  <a16:creationId xmlns:a16="http://schemas.microsoft.com/office/drawing/2014/main" id="{9C47A2FE-4826-4485-B3C0-56DF9A73A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200" name="Rectangle 30">
              <a:extLst>
                <a:ext uri="{FF2B5EF4-FFF2-40B4-BE49-F238E27FC236}">
                  <a16:creationId xmlns:a16="http://schemas.microsoft.com/office/drawing/2014/main" id="{A9D0A0EF-4934-4E46-A33A-95E5D932D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30">
              <a:extLst>
                <a:ext uri="{FF2B5EF4-FFF2-40B4-BE49-F238E27FC236}">
                  <a16:creationId xmlns:a16="http://schemas.microsoft.com/office/drawing/2014/main" id="{EA389321-1892-4D9B-9F10-CA83BC15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3" name="Group 202">
            <a:extLst>
              <a:ext uri="{FF2B5EF4-FFF2-40B4-BE49-F238E27FC236}">
                <a16:creationId xmlns:a16="http://schemas.microsoft.com/office/drawing/2014/main" id="{D9F93B70-A436-473C-A7CE-540999A596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V="1">
            <a:off x="10854193" y="5280732"/>
            <a:ext cx="864005" cy="1032464"/>
            <a:chOff x="2207971" y="2384401"/>
            <a:chExt cx="864005" cy="1032464"/>
          </a:xfrm>
        </p:grpSpPr>
        <p:sp>
          <p:nvSpPr>
            <p:cNvPr id="204" name="Freeform: Shape 203">
              <a:extLst>
                <a:ext uri="{FF2B5EF4-FFF2-40B4-BE49-F238E27FC236}">
                  <a16:creationId xmlns:a16="http://schemas.microsoft.com/office/drawing/2014/main" id="{C78ABD64-1B50-4D55-BC1F-146CC4D6E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5" name="Freeform: Shape 204">
              <a:extLst>
                <a:ext uri="{FF2B5EF4-FFF2-40B4-BE49-F238E27FC236}">
                  <a16:creationId xmlns:a16="http://schemas.microsoft.com/office/drawing/2014/main" id="{57FC7EAA-9D36-4047-8A25-796E944D1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06" name="Group 205">
              <a:extLst>
                <a:ext uri="{FF2B5EF4-FFF2-40B4-BE49-F238E27FC236}">
                  <a16:creationId xmlns:a16="http://schemas.microsoft.com/office/drawing/2014/main" id="{0C72E6B1-2CDE-4B76-BB57-54923A35BC5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207" name="Straight Connector 206">
                <a:extLst>
                  <a:ext uri="{FF2B5EF4-FFF2-40B4-BE49-F238E27FC236}">
                    <a16:creationId xmlns:a16="http://schemas.microsoft.com/office/drawing/2014/main" id="{0A618DA4-FD3B-435B-9077-6643BD6C93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6579CD8F-9756-4DC0-A735-0CA77A8734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050962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C9CDFE-F58C-9F4A-A14B-A863D6454920}"/>
              </a:ext>
            </a:extLst>
          </p:cNvPr>
          <p:cNvSpPr>
            <a:spLocks noGrp="1"/>
          </p:cNvSpPr>
          <p:nvPr>
            <p:ph type="title"/>
          </p:nvPr>
        </p:nvSpPr>
        <p:spPr>
          <a:xfrm>
            <a:off x="716718" y="672195"/>
            <a:ext cx="3885794" cy="2810420"/>
          </a:xfrm>
        </p:spPr>
        <p:txBody>
          <a:bodyPr anchor="t">
            <a:normAutofit/>
          </a:bodyPr>
          <a:lstStyle/>
          <a:p>
            <a:r>
              <a:rPr lang="en-US" dirty="0"/>
              <a:t>DŨNG CẢM MỘT ĐỨC TÍNH KHÔNG THỂ THIẾU</a:t>
            </a:r>
          </a:p>
        </p:txBody>
      </p:sp>
      <p:grpSp>
        <p:nvGrpSpPr>
          <p:cNvPr id="10" name="Group 9">
            <a:extLst>
              <a:ext uri="{FF2B5EF4-FFF2-40B4-BE49-F238E27FC236}">
                <a16:creationId xmlns:a16="http://schemas.microsoft.com/office/drawing/2014/main" id="{A56BA46D-F038-4819-B996-BEDE44248B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3176" y="3831217"/>
            <a:ext cx="1980565" cy="2208479"/>
            <a:chOff x="1103176" y="3831217"/>
            <a:chExt cx="1980565" cy="2208479"/>
          </a:xfrm>
        </p:grpSpPr>
        <p:sp>
          <p:nvSpPr>
            <p:cNvPr id="11" name="Freeform: Shape 10">
              <a:extLst>
                <a:ext uri="{FF2B5EF4-FFF2-40B4-BE49-F238E27FC236}">
                  <a16:creationId xmlns:a16="http://schemas.microsoft.com/office/drawing/2014/main" id="{C019C8D0-3720-4D8A-BCCB-DA91068B1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00000">
              <a:off x="1297758" y="4230168"/>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8C17AC2-A924-422A-AD03-911B80BEF04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1103176" y="3831217"/>
              <a:ext cx="1785983" cy="2208479"/>
              <a:chOff x="2725201" y="4453039"/>
              <a:chExt cx="1785983" cy="2208479"/>
            </a:xfrm>
          </p:grpSpPr>
          <p:cxnSp>
            <p:nvCxnSpPr>
              <p:cNvPr id="13" name="Straight Connector 12">
                <a:extLst>
                  <a:ext uri="{FF2B5EF4-FFF2-40B4-BE49-F238E27FC236}">
                    <a16:creationId xmlns:a16="http://schemas.microsoft.com/office/drawing/2014/main" id="{A793E9AE-C8D1-485F-AA4B-0B26A62CC2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6B6FF1F-1F9C-44F4-8C43-8F1C269F73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Freeform: Shape 14">
                <a:extLst>
                  <a:ext uri="{FF2B5EF4-FFF2-40B4-BE49-F238E27FC236}">
                    <a16:creationId xmlns:a16="http://schemas.microsoft.com/office/drawing/2014/main" id="{FEBAC472-1B2E-412E-BE4A-D5423B2BE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16" name="Rectangle 30">
                <a:extLst>
                  <a:ext uri="{FF2B5EF4-FFF2-40B4-BE49-F238E27FC236}">
                    <a16:creationId xmlns:a16="http://schemas.microsoft.com/office/drawing/2014/main" id="{BA77ECB2-C17A-4FC2-BBA8-9B201AA6A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30">
                <a:extLst>
                  <a:ext uri="{FF2B5EF4-FFF2-40B4-BE49-F238E27FC236}">
                    <a16:creationId xmlns:a16="http://schemas.microsoft.com/office/drawing/2014/main" id="{6E52EEA2-6D0E-43D0-9C49-EF0EC20DED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 name="Content Placeholder 2">
            <a:extLst>
              <a:ext uri="{FF2B5EF4-FFF2-40B4-BE49-F238E27FC236}">
                <a16:creationId xmlns:a16="http://schemas.microsoft.com/office/drawing/2014/main" id="{6205C62E-9225-384F-A2DD-7CCF6F645300}"/>
              </a:ext>
            </a:extLst>
          </p:cNvPr>
          <p:cNvSpPr>
            <a:spLocks noGrp="1"/>
          </p:cNvSpPr>
          <p:nvPr>
            <p:ph idx="1"/>
          </p:nvPr>
        </p:nvSpPr>
        <p:spPr>
          <a:xfrm>
            <a:off x="5143500" y="457200"/>
            <a:ext cx="6507512" cy="5940581"/>
          </a:xfrm>
        </p:spPr>
        <p:txBody>
          <a:bodyPr>
            <a:normAutofit/>
          </a:bodyPr>
          <a:lstStyle/>
          <a:p>
            <a:pPr marL="0" indent="0">
              <a:lnSpc>
                <a:spcPct val="115000"/>
              </a:lnSpc>
              <a:buNone/>
            </a:pPr>
            <a:endParaRPr lang="en-US" dirty="0"/>
          </a:p>
          <a:p>
            <a:pPr marL="0" indent="0" algn="just">
              <a:lnSpc>
                <a:spcPct val="115000"/>
              </a:lnSpc>
              <a:buNone/>
            </a:pPr>
            <a:r>
              <a:rPr lang="en-US" sz="2800" dirty="0" err="1"/>
              <a:t>Người</a:t>
            </a:r>
            <a:r>
              <a:rPr lang="en-US" sz="2800" dirty="0"/>
              <a:t> </a:t>
            </a:r>
            <a:r>
              <a:rPr lang="en-US" sz="2800" dirty="0" err="1"/>
              <a:t>lãnh</a:t>
            </a:r>
            <a:r>
              <a:rPr lang="en-US" sz="2800" dirty="0"/>
              <a:t> </a:t>
            </a:r>
            <a:r>
              <a:rPr lang="en-US" sz="2800" dirty="0" err="1"/>
              <a:t>đạo</a:t>
            </a:r>
            <a:r>
              <a:rPr lang="en-US" sz="2800" dirty="0"/>
              <a:t> </a:t>
            </a:r>
            <a:r>
              <a:rPr lang="en-US" sz="2800" dirty="0" err="1"/>
              <a:t>không</a:t>
            </a:r>
            <a:r>
              <a:rPr lang="en-US" sz="2800" dirty="0"/>
              <a:t> </a:t>
            </a:r>
            <a:r>
              <a:rPr lang="en-US" sz="2800" dirty="0" err="1"/>
              <a:t>miễn</a:t>
            </a:r>
            <a:r>
              <a:rPr lang="en-US" sz="2800" dirty="0"/>
              <a:t> </a:t>
            </a:r>
            <a:r>
              <a:rPr lang="en-US" sz="2800" dirty="0" err="1"/>
              <a:t>nhiễm</a:t>
            </a:r>
            <a:r>
              <a:rPr lang="en-US" sz="2800" dirty="0"/>
              <a:t> </a:t>
            </a:r>
            <a:r>
              <a:rPr lang="en-US" sz="2800" dirty="0" err="1"/>
              <a:t>khỏi</a:t>
            </a:r>
            <a:r>
              <a:rPr lang="en-US" sz="2800" dirty="0"/>
              <a:t> </a:t>
            </a:r>
            <a:r>
              <a:rPr lang="en-US" sz="2800" dirty="0" err="1"/>
              <a:t>sự</a:t>
            </a:r>
            <a:r>
              <a:rPr lang="en-US" sz="2800" dirty="0"/>
              <a:t> </a:t>
            </a:r>
            <a:r>
              <a:rPr lang="en-US" sz="2800" dirty="0" err="1"/>
              <a:t>bất</a:t>
            </a:r>
            <a:r>
              <a:rPr lang="en-US" sz="2800" dirty="0"/>
              <a:t> </a:t>
            </a:r>
            <a:r>
              <a:rPr lang="en-US" sz="2800" dirty="0" err="1"/>
              <a:t>đồng</a:t>
            </a:r>
            <a:r>
              <a:rPr lang="en-US" sz="2800" dirty="0"/>
              <a:t>, </a:t>
            </a:r>
            <a:r>
              <a:rPr lang="en-US" sz="2800" dirty="0" err="1"/>
              <a:t>chống</a:t>
            </a:r>
            <a:r>
              <a:rPr lang="en-US" sz="2800" dirty="0"/>
              <a:t> </a:t>
            </a:r>
            <a:r>
              <a:rPr lang="en-US" sz="2800" dirty="0" err="1"/>
              <a:t>đối</a:t>
            </a:r>
            <a:r>
              <a:rPr lang="en-US" sz="2800" dirty="0"/>
              <a:t>, </a:t>
            </a:r>
            <a:r>
              <a:rPr lang="en-US" sz="2800" dirty="0" err="1"/>
              <a:t>thậm</a:t>
            </a:r>
            <a:r>
              <a:rPr lang="en-US" sz="2800" dirty="0"/>
              <a:t> </a:t>
            </a:r>
            <a:r>
              <a:rPr lang="en-US" sz="2800" dirty="0" err="1"/>
              <a:t>chí</a:t>
            </a:r>
            <a:r>
              <a:rPr lang="en-US" sz="2800" dirty="0"/>
              <a:t> </a:t>
            </a:r>
            <a:r>
              <a:rPr lang="en-US" sz="2800" dirty="0" err="1"/>
              <a:t>phá</a:t>
            </a:r>
            <a:r>
              <a:rPr lang="en-US" sz="2800" dirty="0"/>
              <a:t> </a:t>
            </a:r>
            <a:r>
              <a:rPr lang="en-US" sz="2800" dirty="0" err="1"/>
              <a:t>hoại</a:t>
            </a:r>
            <a:r>
              <a:rPr lang="en-US" sz="2800" dirty="0"/>
              <a:t> </a:t>
            </a:r>
            <a:r>
              <a:rPr lang="en-US" sz="2800" dirty="0" err="1"/>
              <a:t>từ</a:t>
            </a:r>
            <a:r>
              <a:rPr lang="en-US" sz="2800" dirty="0"/>
              <a:t> </a:t>
            </a:r>
            <a:r>
              <a:rPr lang="en-US" sz="2800" dirty="0" err="1"/>
              <a:t>cả</a:t>
            </a:r>
            <a:r>
              <a:rPr lang="en-US" sz="2800" dirty="0"/>
              <a:t> </a:t>
            </a:r>
            <a:r>
              <a:rPr lang="en-US" sz="2800" dirty="0" err="1"/>
              <a:t>hai</a:t>
            </a:r>
            <a:r>
              <a:rPr lang="en-US" sz="2800" dirty="0"/>
              <a:t> </a:t>
            </a:r>
            <a:r>
              <a:rPr lang="en-US" sz="2800" dirty="0" err="1"/>
              <a:t>phía</a:t>
            </a:r>
            <a:r>
              <a:rPr lang="en-US" sz="2800" dirty="0"/>
              <a:t>: </a:t>
            </a:r>
            <a:r>
              <a:rPr lang="en-US" sz="2800" dirty="0" err="1"/>
              <a:t>bạn</a:t>
            </a:r>
            <a:r>
              <a:rPr lang="en-US" sz="2800" dirty="0"/>
              <a:t> </a:t>
            </a:r>
            <a:r>
              <a:rPr lang="en-US" sz="2800" dirty="0" err="1"/>
              <a:t>và</a:t>
            </a:r>
            <a:r>
              <a:rPr lang="en-US" sz="2800" dirty="0"/>
              <a:t> </a:t>
            </a:r>
            <a:r>
              <a:rPr lang="en-US" sz="2800" dirty="0" err="1"/>
              <a:t>thù</a:t>
            </a:r>
            <a:r>
              <a:rPr lang="en-US" sz="2800" dirty="0"/>
              <a:t>. </a:t>
            </a:r>
            <a:r>
              <a:rPr lang="en-US" sz="2800" dirty="0" err="1"/>
              <a:t>Sở</a:t>
            </a:r>
            <a:r>
              <a:rPr lang="en-US" sz="2800" dirty="0"/>
              <a:t> </a:t>
            </a:r>
            <a:r>
              <a:rPr lang="en-US" sz="2800" dirty="0" err="1"/>
              <a:t>hữu</a:t>
            </a:r>
            <a:r>
              <a:rPr lang="en-US" sz="2800" dirty="0"/>
              <a:t> </a:t>
            </a:r>
            <a:r>
              <a:rPr lang="en-US" sz="2800" dirty="0" err="1"/>
              <a:t>một</a:t>
            </a:r>
            <a:r>
              <a:rPr lang="en-US" sz="2800" dirty="0"/>
              <a:t> </a:t>
            </a:r>
            <a:r>
              <a:rPr lang="en-US" sz="2800" dirty="0" err="1"/>
              <a:t>vị</a:t>
            </a:r>
            <a:r>
              <a:rPr lang="en-US" sz="2800" dirty="0"/>
              <a:t> </a:t>
            </a:r>
            <a:r>
              <a:rPr lang="en-US" sz="2800" dirty="0" err="1"/>
              <a:t>trí</a:t>
            </a:r>
            <a:r>
              <a:rPr lang="en-US" sz="2800" dirty="0"/>
              <a:t> hay </a:t>
            </a:r>
            <a:r>
              <a:rPr lang="en-US" sz="2800" dirty="0" err="1"/>
              <a:t>có</a:t>
            </a:r>
            <a:r>
              <a:rPr lang="en-US" sz="2800" dirty="0"/>
              <a:t> </a:t>
            </a:r>
            <a:r>
              <a:rPr lang="en-US" sz="2800" dirty="0" err="1"/>
              <a:t>một</a:t>
            </a:r>
            <a:r>
              <a:rPr lang="en-US" sz="2800" dirty="0"/>
              <a:t> </a:t>
            </a:r>
            <a:r>
              <a:rPr lang="en-US" sz="2800" dirty="0" err="1"/>
              <a:t>thẩm</a:t>
            </a:r>
            <a:r>
              <a:rPr lang="en-US" sz="2800" dirty="0"/>
              <a:t> </a:t>
            </a:r>
            <a:r>
              <a:rPr lang="en-US" sz="2800" dirty="0" err="1"/>
              <a:t>quyền</a:t>
            </a:r>
            <a:r>
              <a:rPr lang="en-US" sz="2800" dirty="0"/>
              <a:t> </a:t>
            </a:r>
            <a:r>
              <a:rPr lang="en-US" sz="2800" dirty="0" err="1"/>
              <a:t>không</a:t>
            </a:r>
            <a:r>
              <a:rPr lang="en-US" sz="2800" dirty="0"/>
              <a:t> </a:t>
            </a:r>
            <a:r>
              <a:rPr lang="en-US" sz="2800" dirty="0" err="1"/>
              <a:t>đủ</a:t>
            </a:r>
            <a:r>
              <a:rPr lang="en-US" sz="2800" dirty="0"/>
              <a:t> </a:t>
            </a:r>
            <a:r>
              <a:rPr lang="en-US" sz="2800" dirty="0" err="1"/>
              <a:t>để</a:t>
            </a:r>
            <a:r>
              <a:rPr lang="en-US" sz="2800" dirty="0"/>
              <a:t> </a:t>
            </a:r>
            <a:r>
              <a:rPr lang="en-US" sz="2800" dirty="0" err="1"/>
              <a:t>sự</a:t>
            </a:r>
            <a:r>
              <a:rPr lang="en-US" sz="2800" dirty="0"/>
              <a:t> </a:t>
            </a:r>
            <a:r>
              <a:rPr lang="en-US" sz="2800" dirty="0" err="1"/>
              <a:t>lãnh</a:t>
            </a:r>
            <a:r>
              <a:rPr lang="en-US" sz="2800" dirty="0"/>
              <a:t> </a:t>
            </a:r>
            <a:r>
              <a:rPr lang="en-US" sz="2800" dirty="0" err="1"/>
              <a:t>đạo</a:t>
            </a:r>
            <a:r>
              <a:rPr lang="en-US" sz="2800" dirty="0"/>
              <a:t> </a:t>
            </a:r>
            <a:r>
              <a:rPr lang="en-US" sz="2800" dirty="0" err="1"/>
              <a:t>trở</a:t>
            </a:r>
            <a:r>
              <a:rPr lang="en-US" sz="2800" dirty="0"/>
              <a:t> </a:t>
            </a:r>
            <a:r>
              <a:rPr lang="en-US" sz="2800" dirty="0" err="1"/>
              <a:t>nên</a:t>
            </a:r>
            <a:r>
              <a:rPr lang="en-US" sz="2800" dirty="0"/>
              <a:t> </a:t>
            </a:r>
            <a:r>
              <a:rPr lang="en-US" sz="2800" dirty="0" err="1"/>
              <a:t>trơn</a:t>
            </a:r>
            <a:r>
              <a:rPr lang="en-US" sz="2800" dirty="0"/>
              <a:t> </a:t>
            </a:r>
            <a:r>
              <a:rPr lang="en-US" sz="2800" dirty="0" err="1"/>
              <a:t>tru</a:t>
            </a:r>
            <a:r>
              <a:rPr lang="en-US" sz="2800" dirty="0"/>
              <a:t>.</a:t>
            </a:r>
          </a:p>
          <a:p>
            <a:pPr marL="0" indent="0" algn="just">
              <a:lnSpc>
                <a:spcPct val="115000"/>
              </a:lnSpc>
              <a:buNone/>
            </a:pPr>
            <a:endParaRPr lang="en-US" sz="2800" dirty="0"/>
          </a:p>
          <a:p>
            <a:pPr marL="0" indent="0" algn="just">
              <a:lnSpc>
                <a:spcPct val="115000"/>
              </a:lnSpc>
              <a:buNone/>
            </a:pPr>
            <a:r>
              <a:rPr lang="en-US" sz="2600" dirty="0" err="1"/>
              <a:t>Chúa</a:t>
            </a:r>
            <a:r>
              <a:rPr lang="en-US" sz="2600" dirty="0"/>
              <a:t> </a:t>
            </a:r>
            <a:r>
              <a:rPr lang="en-US" sz="2600" dirty="0" err="1"/>
              <a:t>không</a:t>
            </a:r>
            <a:r>
              <a:rPr lang="en-US" sz="2600" dirty="0"/>
              <a:t> </a:t>
            </a:r>
            <a:r>
              <a:rPr lang="en-US" sz="2600" dirty="0" err="1"/>
              <a:t>cất</a:t>
            </a:r>
            <a:r>
              <a:rPr lang="en-US" sz="2600" dirty="0"/>
              <a:t> </a:t>
            </a:r>
            <a:r>
              <a:rPr lang="en-US" sz="2600" dirty="0" err="1"/>
              <a:t>bỏ</a:t>
            </a:r>
            <a:r>
              <a:rPr lang="en-US" sz="2600" dirty="0"/>
              <a:t> </a:t>
            </a:r>
            <a:r>
              <a:rPr lang="en-US" sz="2600" dirty="0" err="1"/>
              <a:t>các</a:t>
            </a:r>
            <a:r>
              <a:rPr lang="en-US" sz="2600" dirty="0"/>
              <a:t> </a:t>
            </a:r>
            <a:r>
              <a:rPr lang="en-US" sz="2600" dirty="0" err="1"/>
              <a:t>chông</a:t>
            </a:r>
            <a:r>
              <a:rPr lang="en-US" sz="2600" dirty="0"/>
              <a:t> gai </a:t>
            </a:r>
            <a:r>
              <a:rPr lang="en-US" sz="2600" dirty="0" err="1"/>
              <a:t>chướng</a:t>
            </a:r>
            <a:r>
              <a:rPr lang="en-US" sz="2600" dirty="0"/>
              <a:t> </a:t>
            </a:r>
            <a:r>
              <a:rPr lang="en-US" sz="2600" dirty="0" err="1"/>
              <a:t>ngại</a:t>
            </a:r>
            <a:r>
              <a:rPr lang="en-US" sz="2600" dirty="0"/>
              <a:t> </a:t>
            </a:r>
            <a:r>
              <a:rPr lang="en-US" sz="2600" dirty="0" err="1"/>
              <a:t>vật</a:t>
            </a:r>
            <a:r>
              <a:rPr lang="en-US" sz="2600" dirty="0"/>
              <a:t> </a:t>
            </a:r>
            <a:r>
              <a:rPr lang="en-US" sz="2600" dirty="0" err="1"/>
              <a:t>trên</a:t>
            </a:r>
            <a:r>
              <a:rPr lang="en-US" sz="2600" dirty="0"/>
              <a:t> </a:t>
            </a:r>
            <a:r>
              <a:rPr lang="en-US" sz="2600" dirty="0" err="1"/>
              <a:t>đường</a:t>
            </a:r>
            <a:r>
              <a:rPr lang="en-US" sz="2600" dirty="0"/>
              <a:t> </a:t>
            </a:r>
            <a:r>
              <a:rPr lang="en-US" sz="2600" dirty="0" err="1"/>
              <a:t>phục</a:t>
            </a:r>
            <a:r>
              <a:rPr lang="en-US" sz="2600" dirty="0"/>
              <a:t> </a:t>
            </a:r>
            <a:r>
              <a:rPr lang="en-US" sz="2600" dirty="0" err="1"/>
              <a:t>vụ</a:t>
            </a:r>
            <a:r>
              <a:rPr lang="en-US" sz="2600" dirty="0"/>
              <a:t> </a:t>
            </a:r>
            <a:r>
              <a:rPr lang="en-US" sz="2600" dirty="0" err="1"/>
              <a:t>nhưng</a:t>
            </a:r>
            <a:r>
              <a:rPr lang="en-US" sz="2600" dirty="0"/>
              <a:t> </a:t>
            </a:r>
            <a:r>
              <a:rPr lang="en-US" sz="2600" dirty="0" err="1"/>
              <a:t>Chúa</a:t>
            </a:r>
            <a:r>
              <a:rPr lang="en-US" sz="2600" dirty="0"/>
              <a:t> </a:t>
            </a:r>
            <a:r>
              <a:rPr lang="en-US" sz="2600" dirty="0" err="1"/>
              <a:t>cho</a:t>
            </a:r>
            <a:r>
              <a:rPr lang="en-US" sz="2600" dirty="0"/>
              <a:t> </a:t>
            </a:r>
            <a:r>
              <a:rPr lang="en-US" sz="2600" dirty="0" err="1"/>
              <a:t>chúng</a:t>
            </a:r>
            <a:r>
              <a:rPr lang="en-US" sz="2600" dirty="0"/>
              <a:t> ta </a:t>
            </a:r>
            <a:r>
              <a:rPr lang="en-US" sz="2600" dirty="0" err="1"/>
              <a:t>sức</a:t>
            </a:r>
            <a:r>
              <a:rPr lang="en-US" sz="2600" dirty="0"/>
              <a:t> </a:t>
            </a:r>
            <a:r>
              <a:rPr lang="en-US" sz="2600" dirty="0" err="1"/>
              <a:t>mạnh</a:t>
            </a:r>
            <a:r>
              <a:rPr lang="en-US" sz="2600" dirty="0"/>
              <a:t> </a:t>
            </a:r>
            <a:r>
              <a:rPr lang="en-US" sz="2600" dirty="0" err="1"/>
              <a:t>và</a:t>
            </a:r>
            <a:r>
              <a:rPr lang="en-US" sz="2600" dirty="0"/>
              <a:t> </a:t>
            </a:r>
            <a:r>
              <a:rPr lang="en-US" sz="2600" dirty="0" err="1"/>
              <a:t>sự</a:t>
            </a:r>
            <a:r>
              <a:rPr lang="en-US" sz="2600" dirty="0"/>
              <a:t> </a:t>
            </a:r>
            <a:r>
              <a:rPr lang="en-US" sz="2600" dirty="0" err="1"/>
              <a:t>dũng</a:t>
            </a:r>
            <a:r>
              <a:rPr lang="en-US" sz="2600" dirty="0"/>
              <a:t> </a:t>
            </a:r>
            <a:r>
              <a:rPr lang="en-US" sz="2600" dirty="0" err="1"/>
              <a:t>cảm</a:t>
            </a:r>
            <a:r>
              <a:rPr lang="en-US" sz="2600" dirty="0"/>
              <a:t> </a:t>
            </a:r>
            <a:r>
              <a:rPr lang="en-US" sz="2600" dirty="0" err="1"/>
              <a:t>để</a:t>
            </a:r>
            <a:r>
              <a:rPr lang="en-US" sz="2600" dirty="0"/>
              <a:t> </a:t>
            </a:r>
            <a:r>
              <a:rPr lang="en-US" sz="2600" dirty="0" err="1"/>
              <a:t>vượt</a:t>
            </a:r>
            <a:r>
              <a:rPr lang="en-US" sz="2600" dirty="0"/>
              <a:t> qua </a:t>
            </a:r>
            <a:r>
              <a:rPr lang="en-US" sz="2600" dirty="0" err="1"/>
              <a:t>các</a:t>
            </a:r>
            <a:r>
              <a:rPr lang="en-US" sz="2600" dirty="0"/>
              <a:t> </a:t>
            </a:r>
            <a:r>
              <a:rPr lang="en-US" sz="2600" dirty="0" err="1"/>
              <a:t>ngăn</a:t>
            </a:r>
            <a:r>
              <a:rPr lang="en-US" sz="2600" dirty="0"/>
              <a:t> </a:t>
            </a:r>
            <a:r>
              <a:rPr lang="en-US" sz="2600" dirty="0" err="1"/>
              <a:t>trở</a:t>
            </a:r>
            <a:r>
              <a:rPr lang="en-US" sz="2600" dirty="0"/>
              <a:t> </a:t>
            </a:r>
            <a:r>
              <a:rPr lang="en-US" sz="2600" dirty="0" err="1"/>
              <a:t>đó</a:t>
            </a:r>
            <a:endParaRPr lang="en-US" sz="2600" dirty="0"/>
          </a:p>
          <a:p>
            <a:pPr lvl="1" algn="just">
              <a:lnSpc>
                <a:spcPct val="115000"/>
              </a:lnSpc>
            </a:pPr>
            <a:endParaRPr lang="en-US" sz="2600" i="0" dirty="0"/>
          </a:p>
          <a:p>
            <a:pPr marL="0" indent="0" algn="just">
              <a:lnSpc>
                <a:spcPct val="115000"/>
              </a:lnSpc>
              <a:buNone/>
            </a:pPr>
            <a:endParaRPr lang="en-US" sz="2800" dirty="0"/>
          </a:p>
          <a:p>
            <a:pPr marL="0" indent="0">
              <a:lnSpc>
                <a:spcPct val="115000"/>
              </a:lnSpc>
              <a:buNone/>
            </a:pPr>
            <a:endParaRPr lang="en-US" dirty="0"/>
          </a:p>
          <a:p>
            <a:pPr>
              <a:lnSpc>
                <a:spcPct val="115000"/>
              </a:lnSpc>
            </a:pPr>
            <a:endParaRPr lang="en-US" dirty="0"/>
          </a:p>
        </p:txBody>
      </p:sp>
    </p:spTree>
    <p:extLst>
      <p:ext uri="{BB962C8B-B14F-4D97-AF65-F5344CB8AC3E}">
        <p14:creationId xmlns:p14="http://schemas.microsoft.com/office/powerpoint/2010/main" val="331539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EADD72DC-CC5F-44D6-97D3-79407D4FF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flipV="1">
            <a:off x="1058433"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4" name="Freeform: Shape 83">
            <a:extLst>
              <a:ext uri="{FF2B5EF4-FFF2-40B4-BE49-F238E27FC236}">
                <a16:creationId xmlns:a16="http://schemas.microsoft.com/office/drawing/2014/main" id="{B083E179-CF1F-4694-AEAB-6931C9B31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a:off x="388193"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a:extLst>
              <a:ext uri="{FF2B5EF4-FFF2-40B4-BE49-F238E27FC236}">
                <a16:creationId xmlns:a16="http://schemas.microsoft.com/office/drawing/2014/main" id="{EE6257A7-D071-42C9-8560-75A6EAE2771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854399" y="71786"/>
            <a:ext cx="2287608" cy="3673900"/>
            <a:chOff x="-6080955" y="3437416"/>
            <a:chExt cx="2287608" cy="3673900"/>
          </a:xfrm>
        </p:grpSpPr>
        <p:cxnSp>
          <p:nvCxnSpPr>
            <p:cNvPr id="87" name="Straight Connector 86">
              <a:extLst>
                <a:ext uri="{FF2B5EF4-FFF2-40B4-BE49-F238E27FC236}">
                  <a16:creationId xmlns:a16="http://schemas.microsoft.com/office/drawing/2014/main" id="{52115B20-516B-48FE-ABF8-0300640B54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Freeform: Shape 87">
              <a:extLst>
                <a:ext uri="{FF2B5EF4-FFF2-40B4-BE49-F238E27FC236}">
                  <a16:creationId xmlns:a16="http://schemas.microsoft.com/office/drawing/2014/main" id="{572F2AC0-C134-4522-9F34-10107EC526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9" name="Freeform: Shape 88">
              <a:extLst>
                <a:ext uri="{FF2B5EF4-FFF2-40B4-BE49-F238E27FC236}">
                  <a16:creationId xmlns:a16="http://schemas.microsoft.com/office/drawing/2014/main" id="{0EA2E5B3-77CC-4AA0-A77A-5D95FCDD5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0" name="Freeform: Shape 89">
              <a:extLst>
                <a:ext uri="{FF2B5EF4-FFF2-40B4-BE49-F238E27FC236}">
                  <a16:creationId xmlns:a16="http://schemas.microsoft.com/office/drawing/2014/main" id="{2005C810-6BE0-4E85-BA3D-785C45D9B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1" name="Freeform: Shape 90">
              <a:extLst>
                <a:ext uri="{FF2B5EF4-FFF2-40B4-BE49-F238E27FC236}">
                  <a16:creationId xmlns:a16="http://schemas.microsoft.com/office/drawing/2014/main" id="{D4ECB930-9F06-48DB-86D3-75A7E6A2C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2" name="Freeform: Shape 91">
              <a:extLst>
                <a:ext uri="{FF2B5EF4-FFF2-40B4-BE49-F238E27FC236}">
                  <a16:creationId xmlns:a16="http://schemas.microsoft.com/office/drawing/2014/main" id="{C9116707-08B8-43A2-8DCB-845D77ABAA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3" name="Freeform: Shape 92">
              <a:extLst>
                <a:ext uri="{FF2B5EF4-FFF2-40B4-BE49-F238E27FC236}">
                  <a16:creationId xmlns:a16="http://schemas.microsoft.com/office/drawing/2014/main" id="{2E7DC9CC-81EB-48D8-AC44-C99F47742E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4" name="Freeform: Shape 93">
              <a:extLst>
                <a:ext uri="{FF2B5EF4-FFF2-40B4-BE49-F238E27FC236}">
                  <a16:creationId xmlns:a16="http://schemas.microsoft.com/office/drawing/2014/main" id="{23E2C41B-8946-4545-9CF1-997818234F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96" name="Freeform: Shape 95">
            <a:extLst>
              <a:ext uri="{FF2B5EF4-FFF2-40B4-BE49-F238E27FC236}">
                <a16:creationId xmlns:a16="http://schemas.microsoft.com/office/drawing/2014/main" id="{8AD7D35B-560E-435E-B0FD-0F84A2E6C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V="1">
            <a:off x="8942212"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nvGrpSpPr>
          <p:cNvPr id="98" name="Group 97">
            <a:extLst>
              <a:ext uri="{FF2B5EF4-FFF2-40B4-BE49-F238E27FC236}">
                <a16:creationId xmlns:a16="http://schemas.microsoft.com/office/drawing/2014/main" id="{AC46C823-4AEE-4D15-A7B7-556599F864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521489" y="5639014"/>
            <a:ext cx="865742" cy="628383"/>
            <a:chOff x="558167" y="958515"/>
            <a:chExt cx="865742" cy="628383"/>
          </a:xfrm>
          <a:solidFill>
            <a:schemeClr val="accent3"/>
          </a:solidFill>
        </p:grpSpPr>
        <p:sp>
          <p:nvSpPr>
            <p:cNvPr id="99" name="Freeform: Shape 98">
              <a:extLst>
                <a:ext uri="{FF2B5EF4-FFF2-40B4-BE49-F238E27FC236}">
                  <a16:creationId xmlns:a16="http://schemas.microsoft.com/office/drawing/2014/main" id="{7FE368E1-8B21-487B-879D-A96309199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0" name="Freeform: Shape 99">
              <a:extLst>
                <a:ext uri="{FF2B5EF4-FFF2-40B4-BE49-F238E27FC236}">
                  <a16:creationId xmlns:a16="http://schemas.microsoft.com/office/drawing/2014/main" id="{58A31684-3F27-4828-8633-A1624B02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02" name="Group 101">
            <a:extLst>
              <a:ext uri="{FF2B5EF4-FFF2-40B4-BE49-F238E27FC236}">
                <a16:creationId xmlns:a16="http://schemas.microsoft.com/office/drawing/2014/main" id="{766CF5CA-BCE0-446B-990C-62FB772ABE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486523" y="3291143"/>
            <a:ext cx="1785983" cy="2208479"/>
            <a:chOff x="2725201" y="4453039"/>
            <a:chExt cx="1785983" cy="2208479"/>
          </a:xfrm>
        </p:grpSpPr>
        <p:cxnSp>
          <p:nvCxnSpPr>
            <p:cNvPr id="103" name="Straight Connector 102">
              <a:extLst>
                <a:ext uri="{FF2B5EF4-FFF2-40B4-BE49-F238E27FC236}">
                  <a16:creationId xmlns:a16="http://schemas.microsoft.com/office/drawing/2014/main" id="{791F38DD-D787-4EE5-931B-C8CC2ED927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6F4E1D11-C91E-45F4-9A4A-EC0243DE76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Freeform: Shape 104">
              <a:extLst>
                <a:ext uri="{FF2B5EF4-FFF2-40B4-BE49-F238E27FC236}">
                  <a16:creationId xmlns:a16="http://schemas.microsoft.com/office/drawing/2014/main" id="{63D0A83C-B0AD-4E04-B3FE-48D739F6F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106" name="Rectangle 30">
              <a:extLst>
                <a:ext uri="{FF2B5EF4-FFF2-40B4-BE49-F238E27FC236}">
                  <a16:creationId xmlns:a16="http://schemas.microsoft.com/office/drawing/2014/main" id="{AF60A4C7-053A-4E00-9224-C9C9CAA542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30">
              <a:extLst>
                <a:ext uri="{FF2B5EF4-FFF2-40B4-BE49-F238E27FC236}">
                  <a16:creationId xmlns:a16="http://schemas.microsoft.com/office/drawing/2014/main" id="{C90A005E-7D6C-4543-AE86-10F5BA1C0F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BC174C2C-9AC5-4D2F-B12B-8AD9BE8773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flipV="1">
            <a:off x="473803" y="5280732"/>
            <a:ext cx="864005" cy="1032464"/>
            <a:chOff x="2207971" y="2384401"/>
            <a:chExt cx="864005" cy="1032464"/>
          </a:xfrm>
        </p:grpSpPr>
        <p:sp>
          <p:nvSpPr>
            <p:cNvPr id="110" name="Freeform: Shape 109">
              <a:extLst>
                <a:ext uri="{FF2B5EF4-FFF2-40B4-BE49-F238E27FC236}">
                  <a16:creationId xmlns:a16="http://schemas.microsoft.com/office/drawing/2014/main" id="{F2A1D572-4E75-4B18-83CD-369937018B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1" name="Freeform: Shape 110">
              <a:extLst>
                <a:ext uri="{FF2B5EF4-FFF2-40B4-BE49-F238E27FC236}">
                  <a16:creationId xmlns:a16="http://schemas.microsoft.com/office/drawing/2014/main" id="{A4501448-AAB4-4BDF-81E5-BF4BEF2A4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12" name="Group 111">
              <a:extLst>
                <a:ext uri="{FF2B5EF4-FFF2-40B4-BE49-F238E27FC236}">
                  <a16:creationId xmlns:a16="http://schemas.microsoft.com/office/drawing/2014/main" id="{DA5CA3F8-7E28-4253-9221-2849B189136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13" name="Straight Connector 112">
                <a:extLst>
                  <a:ext uri="{FF2B5EF4-FFF2-40B4-BE49-F238E27FC236}">
                    <a16:creationId xmlns:a16="http://schemas.microsoft.com/office/drawing/2014/main" id="{ABAD8F42-57F4-4A12-8B47-E199EA1741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BF509FE-DD9E-4AB3-94EE-468C868875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16" name="Freeform: Shape 115">
            <a:extLst>
              <a:ext uri="{FF2B5EF4-FFF2-40B4-BE49-F238E27FC236}">
                <a16:creationId xmlns:a16="http://schemas.microsoft.com/office/drawing/2014/main" id="{A7F45189-997F-4E6B-800E-D17FF116E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114077"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BC214B40-3523-42BE-856A-2B90472652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9049994" y="71786"/>
            <a:ext cx="2287608" cy="3673900"/>
            <a:chOff x="-6080955" y="3437416"/>
            <a:chExt cx="2287608" cy="3673900"/>
          </a:xfrm>
        </p:grpSpPr>
        <p:cxnSp>
          <p:nvCxnSpPr>
            <p:cNvPr id="119" name="Straight Connector 118">
              <a:extLst>
                <a:ext uri="{FF2B5EF4-FFF2-40B4-BE49-F238E27FC236}">
                  <a16:creationId xmlns:a16="http://schemas.microsoft.com/office/drawing/2014/main" id="{5626B876-FE3F-403F-B675-FB9415E00A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Freeform: Shape 119">
              <a:extLst>
                <a:ext uri="{FF2B5EF4-FFF2-40B4-BE49-F238E27FC236}">
                  <a16:creationId xmlns:a16="http://schemas.microsoft.com/office/drawing/2014/main" id="{03F8DDE7-4258-4181-9F2B-940B587EE5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Freeform: Shape 120">
              <a:extLst>
                <a:ext uri="{FF2B5EF4-FFF2-40B4-BE49-F238E27FC236}">
                  <a16:creationId xmlns:a16="http://schemas.microsoft.com/office/drawing/2014/main" id="{4EED88FA-E654-453B-92BF-21196E32B4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2" name="Freeform: Shape 121">
              <a:extLst>
                <a:ext uri="{FF2B5EF4-FFF2-40B4-BE49-F238E27FC236}">
                  <a16:creationId xmlns:a16="http://schemas.microsoft.com/office/drawing/2014/main" id="{7F3C238A-5CF1-4927-B70F-C991122990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3" name="Freeform: Shape 122">
              <a:extLst>
                <a:ext uri="{FF2B5EF4-FFF2-40B4-BE49-F238E27FC236}">
                  <a16:creationId xmlns:a16="http://schemas.microsoft.com/office/drawing/2014/main" id="{42EAC2EE-4C33-44A6-A62B-6130E320AF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4" name="Freeform: Shape 123">
              <a:extLst>
                <a:ext uri="{FF2B5EF4-FFF2-40B4-BE49-F238E27FC236}">
                  <a16:creationId xmlns:a16="http://schemas.microsoft.com/office/drawing/2014/main" id="{0F2EC395-DF39-4C41-A452-37AF723EA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5" name="Freeform: Shape 124">
              <a:extLst>
                <a:ext uri="{FF2B5EF4-FFF2-40B4-BE49-F238E27FC236}">
                  <a16:creationId xmlns:a16="http://schemas.microsoft.com/office/drawing/2014/main" id="{2425D947-0068-4059-B9BE-93A3B27CDA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Freeform: Shape 125">
              <a:extLst>
                <a:ext uri="{FF2B5EF4-FFF2-40B4-BE49-F238E27FC236}">
                  <a16:creationId xmlns:a16="http://schemas.microsoft.com/office/drawing/2014/main" id="{80F2FE05-A04C-4860-B709-2FCBEAE879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a:extLst>
              <a:ext uri="{FF2B5EF4-FFF2-40B4-BE49-F238E27FC236}">
                <a16:creationId xmlns:a16="http://schemas.microsoft.com/office/drawing/2014/main" id="{D9879507-0A8F-F04A-820D-376C18608660}"/>
              </a:ext>
            </a:extLst>
          </p:cNvPr>
          <p:cNvSpPr>
            <a:spLocks noGrp="1"/>
          </p:cNvSpPr>
          <p:nvPr>
            <p:ph type="title"/>
          </p:nvPr>
        </p:nvSpPr>
        <p:spPr>
          <a:xfrm>
            <a:off x="3838812" y="719443"/>
            <a:ext cx="4470580" cy="1152194"/>
          </a:xfrm>
        </p:spPr>
        <p:txBody>
          <a:bodyPr anchor="b">
            <a:normAutofit fontScale="90000"/>
          </a:bodyPr>
          <a:lstStyle/>
          <a:p>
            <a:pPr algn="ctr"/>
            <a:r>
              <a:rPr lang="en-US" dirty="0"/>
              <a:t>NHƯNG CHÚA CHO CHÚNG TA SỰ BÌNH AN</a:t>
            </a:r>
          </a:p>
        </p:txBody>
      </p:sp>
      <p:cxnSp>
        <p:nvCxnSpPr>
          <p:cNvPr id="128" name="Straight Connector 127">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F971EEC-F778-C746-9384-378DE1EE686C}"/>
              </a:ext>
            </a:extLst>
          </p:cNvPr>
          <p:cNvSpPr>
            <a:spLocks noGrp="1"/>
          </p:cNvSpPr>
          <p:nvPr>
            <p:ph idx="1"/>
          </p:nvPr>
        </p:nvSpPr>
        <p:spPr>
          <a:xfrm>
            <a:off x="3531691" y="2824393"/>
            <a:ext cx="5627591" cy="3033315"/>
          </a:xfrm>
        </p:spPr>
        <p:txBody>
          <a:bodyPr anchor="ctr">
            <a:normAutofit lnSpcReduction="10000"/>
          </a:bodyPr>
          <a:lstStyle/>
          <a:p>
            <a:pPr marL="0" indent="0">
              <a:lnSpc>
                <a:spcPct val="115000"/>
              </a:lnSpc>
              <a:buNone/>
            </a:pPr>
            <a:r>
              <a:rPr lang="en-US" sz="2800" b="1" dirty="0">
                <a:solidFill>
                  <a:srgbClr val="FFFF00">
                    <a:alpha val="70000"/>
                  </a:srgbClr>
                </a:solidFill>
              </a:rPr>
              <a:t> </a:t>
            </a:r>
          </a:p>
          <a:p>
            <a:pPr marL="0" indent="0">
              <a:lnSpc>
                <a:spcPct val="115000"/>
              </a:lnSpc>
              <a:buNone/>
            </a:pPr>
            <a:endParaRPr lang="en-US" dirty="0"/>
          </a:p>
          <a:p>
            <a:pPr marL="0" indent="0" algn="ctr">
              <a:lnSpc>
                <a:spcPct val="115000"/>
              </a:lnSpc>
              <a:buNone/>
            </a:pPr>
            <a:r>
              <a:rPr lang="en-US" sz="2400" i="1" dirty="0"/>
              <a:t>(</a:t>
            </a:r>
            <a:r>
              <a:rPr lang="en-US" sz="2400" i="1" dirty="0" err="1"/>
              <a:t>Giăng</a:t>
            </a:r>
            <a:r>
              <a:rPr lang="en-US" sz="2400" i="1" dirty="0"/>
              <a:t> 14:27) </a:t>
            </a:r>
            <a:r>
              <a:rPr lang="vi-VN" sz="2400" i="1" dirty="0"/>
              <a:t> Ta để sự bình an lại cho các ngươi; ta ban sự bình an ta cho các ngươi; ta cho các ngươi sự bình an chẳng phải như thế gian cho. Lòng các ngươi chớ bối rối và đừng sợ hãi.</a:t>
            </a:r>
            <a:endParaRPr lang="en-US" sz="2400" i="1" dirty="0"/>
          </a:p>
          <a:p>
            <a:pPr lvl="1" algn="just">
              <a:lnSpc>
                <a:spcPct val="115000"/>
              </a:lnSpc>
            </a:pPr>
            <a:endParaRPr lang="en-US" sz="2600" i="0" dirty="0"/>
          </a:p>
          <a:p>
            <a:pPr lvl="1">
              <a:lnSpc>
                <a:spcPct val="115000"/>
              </a:lnSpc>
            </a:pPr>
            <a:endParaRPr lang="en-US" sz="1700" dirty="0"/>
          </a:p>
        </p:txBody>
      </p:sp>
      <p:grpSp>
        <p:nvGrpSpPr>
          <p:cNvPr id="130" name="Group 129">
            <a:extLst>
              <a:ext uri="{FF2B5EF4-FFF2-40B4-BE49-F238E27FC236}">
                <a16:creationId xmlns:a16="http://schemas.microsoft.com/office/drawing/2014/main" id="{69D14CB3-B46C-4D52-91C7-9020767C01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10901022" y="5639014"/>
            <a:ext cx="865742" cy="628383"/>
            <a:chOff x="558167" y="958515"/>
            <a:chExt cx="865742" cy="628383"/>
          </a:xfrm>
          <a:solidFill>
            <a:schemeClr val="accent3"/>
          </a:solidFill>
        </p:grpSpPr>
        <p:sp>
          <p:nvSpPr>
            <p:cNvPr id="131" name="Freeform: Shape 130">
              <a:extLst>
                <a:ext uri="{FF2B5EF4-FFF2-40B4-BE49-F238E27FC236}">
                  <a16:creationId xmlns:a16="http://schemas.microsoft.com/office/drawing/2014/main" id="{3A77D7F4-D3A2-4801-9AC3-6626FDE157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2" name="Freeform: Shape 131">
              <a:extLst>
                <a:ext uri="{FF2B5EF4-FFF2-40B4-BE49-F238E27FC236}">
                  <a16:creationId xmlns:a16="http://schemas.microsoft.com/office/drawing/2014/main" id="{1E62BACE-7CE7-442A-BFFB-8BC57C446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34" name="Group 133">
            <a:extLst>
              <a:ext uri="{FF2B5EF4-FFF2-40B4-BE49-F238E27FC236}">
                <a16:creationId xmlns:a16="http://schemas.microsoft.com/office/drawing/2014/main" id="{695E1464-F8FF-467B-BC7A-2DB63FD734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9919495" y="3291143"/>
            <a:ext cx="1785983" cy="2208479"/>
            <a:chOff x="2725201" y="4453039"/>
            <a:chExt cx="1785983" cy="2208479"/>
          </a:xfrm>
        </p:grpSpPr>
        <p:cxnSp>
          <p:nvCxnSpPr>
            <p:cNvPr id="135" name="Straight Connector 134">
              <a:extLst>
                <a:ext uri="{FF2B5EF4-FFF2-40B4-BE49-F238E27FC236}">
                  <a16:creationId xmlns:a16="http://schemas.microsoft.com/office/drawing/2014/main" id="{1D9EF77E-636A-4F91-8AC6-2926F2512C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9F9F8CE5-DA1D-4DAF-A044-400C40169D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Freeform: Shape 136">
              <a:extLst>
                <a:ext uri="{FF2B5EF4-FFF2-40B4-BE49-F238E27FC236}">
                  <a16:creationId xmlns:a16="http://schemas.microsoft.com/office/drawing/2014/main" id="{9C47A2FE-4826-4485-B3C0-56DF9A73A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138" name="Rectangle 30">
              <a:extLst>
                <a:ext uri="{FF2B5EF4-FFF2-40B4-BE49-F238E27FC236}">
                  <a16:creationId xmlns:a16="http://schemas.microsoft.com/office/drawing/2014/main" id="{A9D0A0EF-4934-4E46-A33A-95E5D932D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30">
              <a:extLst>
                <a:ext uri="{FF2B5EF4-FFF2-40B4-BE49-F238E27FC236}">
                  <a16:creationId xmlns:a16="http://schemas.microsoft.com/office/drawing/2014/main" id="{EA389321-1892-4D9B-9F10-CA83BC15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1" name="Group 140">
            <a:extLst>
              <a:ext uri="{FF2B5EF4-FFF2-40B4-BE49-F238E27FC236}">
                <a16:creationId xmlns:a16="http://schemas.microsoft.com/office/drawing/2014/main" id="{D9F93B70-A436-473C-A7CE-540999A596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V="1">
            <a:off x="10854193" y="5280732"/>
            <a:ext cx="864005" cy="1032464"/>
            <a:chOff x="2207971" y="2384401"/>
            <a:chExt cx="864005" cy="1032464"/>
          </a:xfrm>
        </p:grpSpPr>
        <p:sp>
          <p:nvSpPr>
            <p:cNvPr id="142" name="Freeform: Shape 141">
              <a:extLst>
                <a:ext uri="{FF2B5EF4-FFF2-40B4-BE49-F238E27FC236}">
                  <a16:creationId xmlns:a16="http://schemas.microsoft.com/office/drawing/2014/main" id="{C78ABD64-1B50-4D55-BC1F-146CC4D6E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3" name="Freeform: Shape 142">
              <a:extLst>
                <a:ext uri="{FF2B5EF4-FFF2-40B4-BE49-F238E27FC236}">
                  <a16:creationId xmlns:a16="http://schemas.microsoft.com/office/drawing/2014/main" id="{57FC7EAA-9D36-4047-8A25-796E944D1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44" name="Group 143">
              <a:extLst>
                <a:ext uri="{FF2B5EF4-FFF2-40B4-BE49-F238E27FC236}">
                  <a16:creationId xmlns:a16="http://schemas.microsoft.com/office/drawing/2014/main" id="{0C72E6B1-2CDE-4B76-BB57-54923A35BC5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45" name="Straight Connector 144">
                <a:extLst>
                  <a:ext uri="{FF2B5EF4-FFF2-40B4-BE49-F238E27FC236}">
                    <a16:creationId xmlns:a16="http://schemas.microsoft.com/office/drawing/2014/main" id="{0A618DA4-FD3B-435B-9077-6643BD6C93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6579CD8F-9756-4DC0-A735-0CA77A8734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022195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99" name="Straight Connector 98">
            <a:extLst>
              <a:ext uri="{FF2B5EF4-FFF2-40B4-BE49-F238E27FC236}">
                <a16:creationId xmlns:a16="http://schemas.microsoft.com/office/drawing/2014/main" id="{701C0CAB-6A03-4C6A-9FAA-2198477536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1" name="Group 100">
            <a:extLst>
              <a:ext uri="{FF2B5EF4-FFF2-40B4-BE49-F238E27FC236}">
                <a16:creationId xmlns:a16="http://schemas.microsoft.com/office/drawing/2014/main" id="{F982E0B2-AA9C-441C-A08E-A9DF9CF12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28046" y="4869342"/>
            <a:ext cx="1623711" cy="630920"/>
            <a:chOff x="9588346" y="4824892"/>
            <a:chExt cx="1623711" cy="630920"/>
          </a:xfrm>
        </p:grpSpPr>
        <p:sp>
          <p:nvSpPr>
            <p:cNvPr id="102" name="Freeform: Shape 101">
              <a:extLst>
                <a:ext uri="{FF2B5EF4-FFF2-40B4-BE49-F238E27FC236}">
                  <a16:creationId xmlns:a16="http://schemas.microsoft.com/office/drawing/2014/main" id="{A4A2E074-C10D-4C57-AB72-B631E4D771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 name="Group 102">
              <a:extLst>
                <a:ext uri="{FF2B5EF4-FFF2-40B4-BE49-F238E27FC236}">
                  <a16:creationId xmlns:a16="http://schemas.microsoft.com/office/drawing/2014/main" id="{0B037EB3-1772-4BA8-A95A-E5DBDFEA32B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flipH="1">
              <a:off x="10112436" y="4359902"/>
              <a:ext cx="571820" cy="1620000"/>
              <a:chOff x="8482785" y="4330454"/>
              <a:chExt cx="571820" cy="1620000"/>
            </a:xfrm>
          </p:grpSpPr>
          <p:sp>
            <p:nvSpPr>
              <p:cNvPr id="104" name="Freeform: Shape 103">
                <a:extLst>
                  <a:ext uri="{FF2B5EF4-FFF2-40B4-BE49-F238E27FC236}">
                    <a16:creationId xmlns:a16="http://schemas.microsoft.com/office/drawing/2014/main" id="{A1F47AC1-63D0-47F3-9728-1A0A05434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05" name="Straight Connector 104">
                <a:extLst>
                  <a:ext uri="{FF2B5EF4-FFF2-40B4-BE49-F238E27FC236}">
                    <a16:creationId xmlns:a16="http://schemas.microsoft.com/office/drawing/2014/main" id="{803A57D6-0C36-4560-A08A-16768551EF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useBgFill="1">
        <p:nvSpPr>
          <p:cNvPr id="107" name="Rectangle 106">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21349F-9A31-5E4D-B673-BE0AB39C8636}"/>
              </a:ext>
            </a:extLst>
          </p:cNvPr>
          <p:cNvSpPr>
            <a:spLocks noGrp="1"/>
          </p:cNvSpPr>
          <p:nvPr>
            <p:ph type="title"/>
          </p:nvPr>
        </p:nvSpPr>
        <p:spPr>
          <a:xfrm>
            <a:off x="3863976" y="1079500"/>
            <a:ext cx="4456328" cy="2138400"/>
          </a:xfrm>
        </p:spPr>
        <p:txBody>
          <a:bodyPr vert="horz" lIns="0" tIns="0" rIns="0" bIns="0" rtlCol="0" anchor="b" anchorCtr="0">
            <a:normAutofit/>
          </a:bodyPr>
          <a:lstStyle/>
          <a:p>
            <a:r>
              <a:rPr lang="en-US" dirty="0"/>
              <a:t>TÍNH KIÊN QUYẾT </a:t>
            </a:r>
            <a:br>
              <a:rPr lang="en-US" dirty="0"/>
            </a:br>
            <a:r>
              <a:rPr lang="en-US" dirty="0"/>
              <a:t>(KHÔNG BỎ CUỘC)</a:t>
            </a:r>
          </a:p>
        </p:txBody>
      </p:sp>
      <p:sp>
        <p:nvSpPr>
          <p:cNvPr id="109" name="Freeform: Shape 108">
            <a:extLst>
              <a:ext uri="{FF2B5EF4-FFF2-40B4-BE49-F238E27FC236}">
                <a16:creationId xmlns:a16="http://schemas.microsoft.com/office/drawing/2014/main" id="{877D5044-C0FC-41BD-921B-D2CEA70F43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759198" y="604046"/>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1" name="Freeform: Shape 110">
            <a:extLst>
              <a:ext uri="{FF2B5EF4-FFF2-40B4-BE49-F238E27FC236}">
                <a16:creationId xmlns:a16="http://schemas.microsoft.com/office/drawing/2014/main" id="{240C59C6-5DFE-4F83-A118-7B0F1AD93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607906" y="2694497"/>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113" name="Freeform: Shape 112">
            <a:extLst>
              <a:ext uri="{FF2B5EF4-FFF2-40B4-BE49-F238E27FC236}">
                <a16:creationId xmlns:a16="http://schemas.microsoft.com/office/drawing/2014/main" id="{1273AD71-A9B2-42A5-A6AA-DC06CC4F81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a:off x="1638112" y="796012"/>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DAD743CE-A4C9-4C61-8969-5096C42E4A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85060" y="882376"/>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7" name="Freeform: Shape 116">
            <a:extLst>
              <a:ext uri="{FF2B5EF4-FFF2-40B4-BE49-F238E27FC236}">
                <a16:creationId xmlns:a16="http://schemas.microsoft.com/office/drawing/2014/main" id="{BD12B198-BFE5-4867-B13A-199FE41B4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39412" y="1420178"/>
            <a:ext cx="901736" cy="1868598"/>
          </a:xfrm>
          <a:custGeom>
            <a:avLst/>
            <a:gdLst>
              <a:gd name="connsiteX0" fmla="*/ 450869 w 901736"/>
              <a:gd name="connsiteY0" fmla="*/ 0 h 1868598"/>
              <a:gd name="connsiteX1" fmla="*/ 492611 w 901736"/>
              <a:gd name="connsiteY1" fmla="*/ 52638 h 1868598"/>
              <a:gd name="connsiteX2" fmla="*/ 894647 w 901736"/>
              <a:gd name="connsiteY2" fmla="*/ 1225278 h 1868598"/>
              <a:gd name="connsiteX3" fmla="*/ 901596 w 901736"/>
              <a:gd name="connsiteY3" fmla="*/ 1416229 h 1868598"/>
              <a:gd name="connsiteX4" fmla="*/ 901595 w 901736"/>
              <a:gd name="connsiteY4" fmla="*/ 1416229 h 1868598"/>
              <a:gd name="connsiteX5" fmla="*/ 901736 w 901736"/>
              <a:gd name="connsiteY5" fmla="*/ 1420099 h 1868598"/>
              <a:gd name="connsiteX6" fmla="*/ 892724 w 901736"/>
              <a:gd name="connsiteY6" fmla="*/ 1509500 h 1868598"/>
              <a:gd name="connsiteX7" fmla="*/ 452126 w 901736"/>
              <a:gd name="connsiteY7" fmla="*/ 1868598 h 1868598"/>
              <a:gd name="connsiteX8" fmla="*/ 450868 w 901736"/>
              <a:gd name="connsiteY8" fmla="*/ 1868471 h 1868598"/>
              <a:gd name="connsiteX9" fmla="*/ 450868 w 901736"/>
              <a:gd name="connsiteY9" fmla="*/ 1346995 h 1868598"/>
              <a:gd name="connsiteX10" fmla="*/ 450868 w 901736"/>
              <a:gd name="connsiteY10" fmla="*/ 969255 h 1868598"/>
              <a:gd name="connsiteX11" fmla="*/ 450868 w 901736"/>
              <a:gd name="connsiteY11" fmla="*/ 664370 h 1868598"/>
              <a:gd name="connsiteX12" fmla="*/ 450869 w 901736"/>
              <a:gd name="connsiteY12" fmla="*/ 664370 h 1868598"/>
              <a:gd name="connsiteX13" fmla="*/ 450867 w 901736"/>
              <a:gd name="connsiteY13" fmla="*/ 0 h 1868598"/>
              <a:gd name="connsiteX14" fmla="*/ 450867 w 901736"/>
              <a:gd name="connsiteY14" fmla="*/ 664370 h 1868598"/>
              <a:gd name="connsiteX15" fmla="*/ 450868 w 901736"/>
              <a:gd name="connsiteY15" fmla="*/ 664370 h 1868598"/>
              <a:gd name="connsiteX16" fmla="*/ 450868 w 901736"/>
              <a:gd name="connsiteY16" fmla="*/ 969255 h 1868598"/>
              <a:gd name="connsiteX17" fmla="*/ 450868 w 901736"/>
              <a:gd name="connsiteY17" fmla="*/ 1346995 h 1868598"/>
              <a:gd name="connsiteX18" fmla="*/ 450868 w 901736"/>
              <a:gd name="connsiteY18" fmla="*/ 1868471 h 1868598"/>
              <a:gd name="connsiteX19" fmla="*/ 449610 w 901736"/>
              <a:gd name="connsiteY19" fmla="*/ 1868598 h 1868598"/>
              <a:gd name="connsiteX20" fmla="*/ 9012 w 901736"/>
              <a:gd name="connsiteY20" fmla="*/ 1509500 h 1868598"/>
              <a:gd name="connsiteX21" fmla="*/ 0 w 901736"/>
              <a:gd name="connsiteY21" fmla="*/ 1420099 h 1868598"/>
              <a:gd name="connsiteX22" fmla="*/ 141 w 901736"/>
              <a:gd name="connsiteY22" fmla="*/ 1416229 h 1868598"/>
              <a:gd name="connsiteX23" fmla="*/ 140 w 901736"/>
              <a:gd name="connsiteY23" fmla="*/ 1416229 h 1868598"/>
              <a:gd name="connsiteX24" fmla="*/ 7089 w 901736"/>
              <a:gd name="connsiteY24" fmla="*/ 1225278 h 1868598"/>
              <a:gd name="connsiteX25" fmla="*/ 409125 w 901736"/>
              <a:gd name="connsiteY25" fmla="*/ 52638 h 1868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01736" h="1868598">
                <a:moveTo>
                  <a:pt x="450869" y="0"/>
                </a:moveTo>
                <a:lnTo>
                  <a:pt x="492611" y="52638"/>
                </a:lnTo>
                <a:cubicBezTo>
                  <a:pt x="713860" y="359618"/>
                  <a:pt x="861255" y="769067"/>
                  <a:pt x="894647" y="1225278"/>
                </a:cubicBezTo>
                <a:lnTo>
                  <a:pt x="901596" y="1416229"/>
                </a:lnTo>
                <a:lnTo>
                  <a:pt x="901595" y="1416229"/>
                </a:lnTo>
                <a:lnTo>
                  <a:pt x="901736" y="1420099"/>
                </a:lnTo>
                <a:lnTo>
                  <a:pt x="892724" y="1509500"/>
                </a:lnTo>
                <a:cubicBezTo>
                  <a:pt x="850788" y="1714437"/>
                  <a:pt x="669460" y="1868598"/>
                  <a:pt x="452126" y="1868598"/>
                </a:cubicBezTo>
                <a:lnTo>
                  <a:pt x="450868" y="1868471"/>
                </a:lnTo>
                <a:lnTo>
                  <a:pt x="450868" y="1346995"/>
                </a:lnTo>
                <a:lnTo>
                  <a:pt x="450868" y="969255"/>
                </a:lnTo>
                <a:lnTo>
                  <a:pt x="450868" y="664370"/>
                </a:lnTo>
                <a:lnTo>
                  <a:pt x="450869" y="664370"/>
                </a:lnTo>
                <a:close/>
                <a:moveTo>
                  <a:pt x="450867" y="0"/>
                </a:moveTo>
                <a:lnTo>
                  <a:pt x="450867" y="664370"/>
                </a:lnTo>
                <a:lnTo>
                  <a:pt x="450868" y="664370"/>
                </a:lnTo>
                <a:lnTo>
                  <a:pt x="450868" y="969255"/>
                </a:lnTo>
                <a:lnTo>
                  <a:pt x="450868" y="1346995"/>
                </a:lnTo>
                <a:lnTo>
                  <a:pt x="450868" y="1868471"/>
                </a:lnTo>
                <a:lnTo>
                  <a:pt x="449610" y="1868598"/>
                </a:lnTo>
                <a:cubicBezTo>
                  <a:pt x="232276" y="1868598"/>
                  <a:pt x="50948" y="1714437"/>
                  <a:pt x="9012" y="1509500"/>
                </a:cubicBezTo>
                <a:lnTo>
                  <a:pt x="0" y="1420099"/>
                </a:lnTo>
                <a:lnTo>
                  <a:pt x="141" y="1416229"/>
                </a:lnTo>
                <a:lnTo>
                  <a:pt x="140" y="1416229"/>
                </a:lnTo>
                <a:lnTo>
                  <a:pt x="7089" y="1225278"/>
                </a:lnTo>
                <a:cubicBezTo>
                  <a:pt x="40481" y="769067"/>
                  <a:pt x="187876" y="359618"/>
                  <a:pt x="409125" y="52638"/>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4"/>
              </a:solidFill>
            </a:endParaRPr>
          </a:p>
        </p:txBody>
      </p:sp>
      <p:grpSp>
        <p:nvGrpSpPr>
          <p:cNvPr id="119" name="Group 118">
            <a:extLst>
              <a:ext uri="{FF2B5EF4-FFF2-40B4-BE49-F238E27FC236}">
                <a16:creationId xmlns:a16="http://schemas.microsoft.com/office/drawing/2014/main" id="{AE14FB45-3E95-44C0-8B14-18E3A5B9B48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2274277" y="2744140"/>
            <a:ext cx="865742" cy="628383"/>
            <a:chOff x="558167" y="958515"/>
            <a:chExt cx="865742" cy="628383"/>
          </a:xfrm>
          <a:solidFill>
            <a:schemeClr val="accent3"/>
          </a:solidFill>
        </p:grpSpPr>
        <p:sp>
          <p:nvSpPr>
            <p:cNvPr id="120" name="Freeform: Shape 119">
              <a:extLst>
                <a:ext uri="{FF2B5EF4-FFF2-40B4-BE49-F238E27FC236}">
                  <a16:creationId xmlns:a16="http://schemas.microsoft.com/office/drawing/2014/main" id="{FF09C3B3-A2C4-4FEA-BE56-D6B9E00830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Freeform: Shape 120">
              <a:extLst>
                <a:ext uri="{FF2B5EF4-FFF2-40B4-BE49-F238E27FC236}">
                  <a16:creationId xmlns:a16="http://schemas.microsoft.com/office/drawing/2014/main" id="{6F314B9F-8AF4-4376-9568-6285B12343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cxnSp>
        <p:nvCxnSpPr>
          <p:cNvPr id="123" name="Straight Connector 122">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Oval 124">
            <a:extLst>
              <a:ext uri="{FF2B5EF4-FFF2-40B4-BE49-F238E27FC236}">
                <a16:creationId xmlns:a16="http://schemas.microsoft.com/office/drawing/2014/main" id="{81C67526-3B2B-41B3-A8FD-141E1F828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806655" y="5832285"/>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7" name="Freeform: Shape 126">
            <a:extLst>
              <a:ext uri="{FF2B5EF4-FFF2-40B4-BE49-F238E27FC236}">
                <a16:creationId xmlns:a16="http://schemas.microsoft.com/office/drawing/2014/main" id="{435B334E-B7AB-4395-9F2B-FD74A40857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306399" y="5010707"/>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9" name="Group 128">
            <a:extLst>
              <a:ext uri="{FF2B5EF4-FFF2-40B4-BE49-F238E27FC236}">
                <a16:creationId xmlns:a16="http://schemas.microsoft.com/office/drawing/2014/main" id="{5582A241-3D03-49F2-9515-690487FBF9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4789" y="608309"/>
            <a:ext cx="3532531" cy="5929857"/>
            <a:chOff x="404789" y="608309"/>
            <a:chExt cx="3532531" cy="5929857"/>
          </a:xfrm>
        </p:grpSpPr>
        <p:grpSp>
          <p:nvGrpSpPr>
            <p:cNvPr id="130" name="Group 129">
              <a:extLst>
                <a:ext uri="{FF2B5EF4-FFF2-40B4-BE49-F238E27FC236}">
                  <a16:creationId xmlns:a16="http://schemas.microsoft.com/office/drawing/2014/main" id="{F06EB4C5-742F-447D-B28D-F64AB9EEE52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flipV="1">
              <a:off x="559780" y="2646371"/>
              <a:ext cx="2287608" cy="3673900"/>
              <a:chOff x="-6080955" y="3437416"/>
              <a:chExt cx="2287608" cy="3673900"/>
            </a:xfrm>
          </p:grpSpPr>
          <p:cxnSp>
            <p:nvCxnSpPr>
              <p:cNvPr id="156" name="Straight Connector 155">
                <a:extLst>
                  <a:ext uri="{FF2B5EF4-FFF2-40B4-BE49-F238E27FC236}">
                    <a16:creationId xmlns:a16="http://schemas.microsoft.com/office/drawing/2014/main" id="{14995024-146A-4770-B919-056CCF5537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Freeform: Shape 156">
                <a:extLst>
                  <a:ext uri="{FF2B5EF4-FFF2-40B4-BE49-F238E27FC236}">
                    <a16:creationId xmlns:a16="http://schemas.microsoft.com/office/drawing/2014/main" id="{50E9FCC2-0C21-4DAF-B958-07DD64296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8" name="Freeform: Shape 157">
                <a:extLst>
                  <a:ext uri="{FF2B5EF4-FFF2-40B4-BE49-F238E27FC236}">
                    <a16:creationId xmlns:a16="http://schemas.microsoft.com/office/drawing/2014/main" id="{7342065E-24B7-4441-88A9-98962993F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Freeform: Shape 158">
                <a:extLst>
                  <a:ext uri="{FF2B5EF4-FFF2-40B4-BE49-F238E27FC236}">
                    <a16:creationId xmlns:a16="http://schemas.microsoft.com/office/drawing/2014/main" id="{D23FA6BA-2513-415C-BA4B-E879A4101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0" name="Freeform: Shape 159">
                <a:extLst>
                  <a:ext uri="{FF2B5EF4-FFF2-40B4-BE49-F238E27FC236}">
                    <a16:creationId xmlns:a16="http://schemas.microsoft.com/office/drawing/2014/main" id="{06239F02-2DBC-4CAC-AA3F-243D0649B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Freeform: Shape 160">
                <a:extLst>
                  <a:ext uri="{FF2B5EF4-FFF2-40B4-BE49-F238E27FC236}">
                    <a16:creationId xmlns:a16="http://schemas.microsoft.com/office/drawing/2014/main" id="{3B11F1A6-D8AC-465F-9ED9-554E58F73A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2" name="Freeform: Shape 161">
                <a:extLst>
                  <a:ext uri="{FF2B5EF4-FFF2-40B4-BE49-F238E27FC236}">
                    <a16:creationId xmlns:a16="http://schemas.microsoft.com/office/drawing/2014/main" id="{E066101D-03CF-4DB9-B962-F7DB806FD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3" name="Freeform: Shape 162">
                <a:extLst>
                  <a:ext uri="{FF2B5EF4-FFF2-40B4-BE49-F238E27FC236}">
                    <a16:creationId xmlns:a16="http://schemas.microsoft.com/office/drawing/2014/main" id="{645EFA12-DAD4-4108-B86D-C86A4CC88D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31" name="Group 130">
              <a:extLst>
                <a:ext uri="{FF2B5EF4-FFF2-40B4-BE49-F238E27FC236}">
                  <a16:creationId xmlns:a16="http://schemas.microsoft.com/office/drawing/2014/main" id="{651FE0DB-0A7E-417A-B47D-569C4FB9A58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1736442" y="397061"/>
              <a:ext cx="1785983" cy="2208479"/>
              <a:chOff x="2725201" y="4453039"/>
              <a:chExt cx="1785983" cy="2208479"/>
            </a:xfrm>
          </p:grpSpPr>
          <p:cxnSp>
            <p:nvCxnSpPr>
              <p:cNvPr id="151" name="Straight Connector 150">
                <a:extLst>
                  <a:ext uri="{FF2B5EF4-FFF2-40B4-BE49-F238E27FC236}">
                    <a16:creationId xmlns:a16="http://schemas.microsoft.com/office/drawing/2014/main" id="{68596D8F-CB16-49CF-B881-3AF402821F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CF37FB24-AFCD-493D-B340-7EED10E977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3" name="Freeform: Shape 152">
                <a:extLst>
                  <a:ext uri="{FF2B5EF4-FFF2-40B4-BE49-F238E27FC236}">
                    <a16:creationId xmlns:a16="http://schemas.microsoft.com/office/drawing/2014/main" id="{789B142B-6F71-458C-8CAC-4B3E1A4415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154" name="Rectangle 30">
                <a:extLst>
                  <a:ext uri="{FF2B5EF4-FFF2-40B4-BE49-F238E27FC236}">
                    <a16:creationId xmlns:a16="http://schemas.microsoft.com/office/drawing/2014/main" id="{E577B59B-3FF5-4CE3-B8CD-B37F6E4E4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30">
                <a:extLst>
                  <a:ext uri="{FF2B5EF4-FFF2-40B4-BE49-F238E27FC236}">
                    <a16:creationId xmlns:a16="http://schemas.microsoft.com/office/drawing/2014/main" id="{912FC165-D3BB-433A-BEED-90223608A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609A7342-6944-4593-A8CB-2E56FC75E40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flipV="1">
              <a:off x="2226591" y="2385858"/>
              <a:ext cx="864005" cy="1032464"/>
              <a:chOff x="2207971" y="2384401"/>
              <a:chExt cx="864005" cy="1032464"/>
            </a:xfrm>
          </p:grpSpPr>
          <p:sp>
            <p:nvSpPr>
              <p:cNvPr id="146" name="Freeform: Shape 145">
                <a:extLst>
                  <a:ext uri="{FF2B5EF4-FFF2-40B4-BE49-F238E27FC236}">
                    <a16:creationId xmlns:a16="http://schemas.microsoft.com/office/drawing/2014/main" id="{4BBFA3E1-95AC-4B97-94E0-FA975C6A16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7" name="Freeform: Shape 146">
                <a:extLst>
                  <a:ext uri="{FF2B5EF4-FFF2-40B4-BE49-F238E27FC236}">
                    <a16:creationId xmlns:a16="http://schemas.microsoft.com/office/drawing/2014/main" id="{5F0692E3-CEC8-47C3-B77F-E9C8614F65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48" name="Group 147">
                <a:extLst>
                  <a:ext uri="{FF2B5EF4-FFF2-40B4-BE49-F238E27FC236}">
                    <a16:creationId xmlns:a16="http://schemas.microsoft.com/office/drawing/2014/main" id="{9B80E6A3-263D-4DD4-8C58-EA2BB38C5B9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49" name="Straight Connector 148">
                  <a:extLst>
                    <a:ext uri="{FF2B5EF4-FFF2-40B4-BE49-F238E27FC236}">
                      <a16:creationId xmlns:a16="http://schemas.microsoft.com/office/drawing/2014/main" id="{5AA2C02F-3722-4124-9F30-AB9D6F052A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8B6EC254-9786-4485-A07E-0F055DA958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33" name="Oval 132">
              <a:extLst>
                <a:ext uri="{FF2B5EF4-FFF2-40B4-BE49-F238E27FC236}">
                  <a16:creationId xmlns:a16="http://schemas.microsoft.com/office/drawing/2014/main" id="{5AB57BFA-A302-43AD-B2D6-EE3191DDD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58529" y="5784159"/>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4" name="Oval 133">
              <a:extLst>
                <a:ext uri="{FF2B5EF4-FFF2-40B4-BE49-F238E27FC236}">
                  <a16:creationId xmlns:a16="http://schemas.microsoft.com/office/drawing/2014/main" id="{DEEABC33-1767-4B45-924F-3ECD009648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36934" y="834250"/>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35" name="Group 134">
              <a:extLst>
                <a:ext uri="{FF2B5EF4-FFF2-40B4-BE49-F238E27FC236}">
                  <a16:creationId xmlns:a16="http://schemas.microsoft.com/office/drawing/2014/main" id="{C0748559-962C-4EC9-A1EC-E5E55AFDFB0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591286" y="1090043"/>
              <a:ext cx="901736" cy="2160000"/>
              <a:chOff x="8217770" y="397306"/>
              <a:chExt cx="901736" cy="2160000"/>
            </a:xfrm>
          </p:grpSpPr>
          <p:cxnSp>
            <p:nvCxnSpPr>
              <p:cNvPr id="142" name="Straight Connector 141">
                <a:extLst>
                  <a:ext uri="{FF2B5EF4-FFF2-40B4-BE49-F238E27FC236}">
                    <a16:creationId xmlns:a16="http://schemas.microsoft.com/office/drawing/2014/main" id="{CB099024-D74B-47AA-8E9C-40AF75B947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668638" y="397306"/>
                <a:ext cx="0"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Freeform: Shape 142">
                <a:extLst>
                  <a:ext uri="{FF2B5EF4-FFF2-40B4-BE49-F238E27FC236}">
                    <a16:creationId xmlns:a16="http://schemas.microsoft.com/office/drawing/2014/main" id="{34AC7ACA-BFE6-46A8-A8AA-78602ED708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217770" y="397306"/>
                <a:ext cx="901736" cy="1868598"/>
              </a:xfrm>
              <a:custGeom>
                <a:avLst/>
                <a:gdLst>
                  <a:gd name="connsiteX0" fmla="*/ 450869 w 901736"/>
                  <a:gd name="connsiteY0" fmla="*/ 0 h 1868598"/>
                  <a:gd name="connsiteX1" fmla="*/ 450868 w 901736"/>
                  <a:gd name="connsiteY1" fmla="*/ 0 h 1868598"/>
                  <a:gd name="connsiteX2" fmla="*/ 450867 w 901736"/>
                  <a:gd name="connsiteY2" fmla="*/ 0 h 1868598"/>
                  <a:gd name="connsiteX3" fmla="*/ 409125 w 901736"/>
                  <a:gd name="connsiteY3" fmla="*/ 52638 h 1868598"/>
                  <a:gd name="connsiteX4" fmla="*/ 7089 w 901736"/>
                  <a:gd name="connsiteY4" fmla="*/ 1225278 h 1868598"/>
                  <a:gd name="connsiteX5" fmla="*/ 140 w 901736"/>
                  <a:gd name="connsiteY5" fmla="*/ 1416229 h 1868598"/>
                  <a:gd name="connsiteX6" fmla="*/ 141 w 901736"/>
                  <a:gd name="connsiteY6" fmla="*/ 1416229 h 1868598"/>
                  <a:gd name="connsiteX7" fmla="*/ 0 w 901736"/>
                  <a:gd name="connsiteY7" fmla="*/ 1420099 h 1868598"/>
                  <a:gd name="connsiteX8" fmla="*/ 9012 w 901736"/>
                  <a:gd name="connsiteY8" fmla="*/ 1509500 h 1868598"/>
                  <a:gd name="connsiteX9" fmla="*/ 449610 w 901736"/>
                  <a:gd name="connsiteY9" fmla="*/ 1868598 h 1868598"/>
                  <a:gd name="connsiteX10" fmla="*/ 450868 w 901736"/>
                  <a:gd name="connsiteY10" fmla="*/ 1868471 h 1868598"/>
                  <a:gd name="connsiteX11" fmla="*/ 452126 w 901736"/>
                  <a:gd name="connsiteY11" fmla="*/ 1868598 h 1868598"/>
                  <a:gd name="connsiteX12" fmla="*/ 892724 w 901736"/>
                  <a:gd name="connsiteY12" fmla="*/ 1509500 h 1868598"/>
                  <a:gd name="connsiteX13" fmla="*/ 901736 w 901736"/>
                  <a:gd name="connsiteY13" fmla="*/ 1420099 h 1868598"/>
                  <a:gd name="connsiteX14" fmla="*/ 901595 w 901736"/>
                  <a:gd name="connsiteY14" fmla="*/ 1416229 h 1868598"/>
                  <a:gd name="connsiteX15" fmla="*/ 901596 w 901736"/>
                  <a:gd name="connsiteY15" fmla="*/ 1416229 h 1868598"/>
                  <a:gd name="connsiteX16" fmla="*/ 894647 w 901736"/>
                  <a:gd name="connsiteY16" fmla="*/ 1225278 h 1868598"/>
                  <a:gd name="connsiteX17" fmla="*/ 492611 w 901736"/>
                  <a:gd name="connsiteY17" fmla="*/ 52638 h 1868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1736" h="1868598">
                    <a:moveTo>
                      <a:pt x="450869" y="0"/>
                    </a:moveTo>
                    <a:lnTo>
                      <a:pt x="450868" y="0"/>
                    </a:lnTo>
                    <a:lnTo>
                      <a:pt x="450867" y="0"/>
                    </a:lnTo>
                    <a:lnTo>
                      <a:pt x="409125" y="52638"/>
                    </a:lnTo>
                    <a:cubicBezTo>
                      <a:pt x="187876" y="359618"/>
                      <a:pt x="40481" y="769067"/>
                      <a:pt x="7089" y="1225278"/>
                    </a:cubicBezTo>
                    <a:lnTo>
                      <a:pt x="140" y="1416229"/>
                    </a:lnTo>
                    <a:lnTo>
                      <a:pt x="141" y="1416229"/>
                    </a:lnTo>
                    <a:lnTo>
                      <a:pt x="0" y="1420099"/>
                    </a:lnTo>
                    <a:lnTo>
                      <a:pt x="9012" y="1509500"/>
                    </a:lnTo>
                    <a:cubicBezTo>
                      <a:pt x="50948" y="1714437"/>
                      <a:pt x="232276" y="1868598"/>
                      <a:pt x="449610" y="1868598"/>
                    </a:cubicBezTo>
                    <a:lnTo>
                      <a:pt x="450868" y="1868471"/>
                    </a:lnTo>
                    <a:lnTo>
                      <a:pt x="452126" y="1868598"/>
                    </a:lnTo>
                    <a:cubicBezTo>
                      <a:pt x="669460" y="1868598"/>
                      <a:pt x="850788" y="1714437"/>
                      <a:pt x="892724" y="1509500"/>
                    </a:cubicBezTo>
                    <a:lnTo>
                      <a:pt x="901736" y="1420099"/>
                    </a:lnTo>
                    <a:lnTo>
                      <a:pt x="901595" y="1416229"/>
                    </a:lnTo>
                    <a:lnTo>
                      <a:pt x="901596" y="1416229"/>
                    </a:lnTo>
                    <a:lnTo>
                      <a:pt x="894647" y="1225278"/>
                    </a:lnTo>
                    <a:cubicBezTo>
                      <a:pt x="861255" y="769067"/>
                      <a:pt x="713860" y="359618"/>
                      <a:pt x="492611" y="52638"/>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4" name="Rectangle 5">
                <a:extLst>
                  <a:ext uri="{FF2B5EF4-FFF2-40B4-BE49-F238E27FC236}">
                    <a16:creationId xmlns:a16="http://schemas.microsoft.com/office/drawing/2014/main" id="{D0946E2F-C083-48AF-9D1C-3754DE0E8B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8370075" y="1136688"/>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5">
                <a:extLst>
                  <a:ext uri="{FF2B5EF4-FFF2-40B4-BE49-F238E27FC236}">
                    <a16:creationId xmlns:a16="http://schemas.microsoft.com/office/drawing/2014/main" id="{8F933FF1-7DAC-4751-B504-C8C68E5373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8457521" y="720913"/>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6" name="Group 135">
              <a:extLst>
                <a:ext uri="{FF2B5EF4-FFF2-40B4-BE49-F238E27FC236}">
                  <a16:creationId xmlns:a16="http://schemas.microsoft.com/office/drawing/2014/main" id="{AED587E1-23B3-44EE-B0CA-84F46A8D5EC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a:off x="3365500" y="4918166"/>
              <a:ext cx="571820" cy="1620000"/>
              <a:chOff x="8482785" y="4330454"/>
              <a:chExt cx="571820" cy="1620000"/>
            </a:xfrm>
          </p:grpSpPr>
          <p:sp>
            <p:nvSpPr>
              <p:cNvPr id="140" name="Freeform: Shape 139">
                <a:extLst>
                  <a:ext uri="{FF2B5EF4-FFF2-40B4-BE49-F238E27FC236}">
                    <a16:creationId xmlns:a16="http://schemas.microsoft.com/office/drawing/2014/main" id="{C3EA330E-53DA-43C3-94DF-051C622C8C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41" name="Straight Connector 140">
                <a:extLst>
                  <a:ext uri="{FF2B5EF4-FFF2-40B4-BE49-F238E27FC236}">
                    <a16:creationId xmlns:a16="http://schemas.microsoft.com/office/drawing/2014/main" id="{7CF8DEE9-82BC-4F6D-9E7D-A61DE0391F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7" name="Group 136">
              <a:extLst>
                <a:ext uri="{FF2B5EF4-FFF2-40B4-BE49-F238E27FC236}">
                  <a16:creationId xmlns:a16="http://schemas.microsoft.com/office/drawing/2014/main" id="{477FE6E3-76CF-4BFE-A9BB-D2B04E547D6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622419" y="427549"/>
              <a:ext cx="464739" cy="900000"/>
              <a:chOff x="4511184" y="2651374"/>
              <a:chExt cx="464739" cy="900000"/>
            </a:xfrm>
          </p:grpSpPr>
          <p:sp>
            <p:nvSpPr>
              <p:cNvPr id="138" name="Freeform: Shape 137">
                <a:extLst>
                  <a:ext uri="{FF2B5EF4-FFF2-40B4-BE49-F238E27FC236}">
                    <a16:creationId xmlns:a16="http://schemas.microsoft.com/office/drawing/2014/main" id="{8B90047D-5FCF-4A72-98F9-4C5F3BE362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39" name="Straight Connector 138">
                <a:extLst>
                  <a:ext uri="{FF2B5EF4-FFF2-40B4-BE49-F238E27FC236}">
                    <a16:creationId xmlns:a16="http://schemas.microsoft.com/office/drawing/2014/main" id="{5D6597A5-9B58-4515-A65F-776A599681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3982" y="2651374"/>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65" name="Freeform: Shape 164">
            <a:extLst>
              <a:ext uri="{FF2B5EF4-FFF2-40B4-BE49-F238E27FC236}">
                <a16:creationId xmlns:a16="http://schemas.microsoft.com/office/drawing/2014/main" id="{716BED87-A484-418B-BFE2-B7AF165C5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9392603" y="2694497"/>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167" name="Freeform: Shape 166">
            <a:extLst>
              <a:ext uri="{FF2B5EF4-FFF2-40B4-BE49-F238E27FC236}">
                <a16:creationId xmlns:a16="http://schemas.microsoft.com/office/drawing/2014/main" id="{91DAC796-CA78-4ABE-BE2F-B8B4D60A6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8864022" y="796012"/>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a:extLst>
              <a:ext uri="{FF2B5EF4-FFF2-40B4-BE49-F238E27FC236}">
                <a16:creationId xmlns:a16="http://schemas.microsoft.com/office/drawing/2014/main" id="{5DDA4212-2A25-49B5-912F-FE46DB634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0562642" y="882376"/>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1" name="Freeform: Shape 170">
            <a:extLst>
              <a:ext uri="{FF2B5EF4-FFF2-40B4-BE49-F238E27FC236}">
                <a16:creationId xmlns:a16="http://schemas.microsoft.com/office/drawing/2014/main" id="{5D44875A-5D91-4826-BEA8-3D8137697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11064180" y="604046"/>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173" name="Group 172">
            <a:extLst>
              <a:ext uri="{FF2B5EF4-FFF2-40B4-BE49-F238E27FC236}">
                <a16:creationId xmlns:a16="http://schemas.microsoft.com/office/drawing/2014/main" id="{76032A1D-6324-4525-B325-BA10F1B5AF1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9148098" y="2744140"/>
            <a:ext cx="865742" cy="628383"/>
            <a:chOff x="558167" y="958515"/>
            <a:chExt cx="865742" cy="628383"/>
          </a:xfrm>
          <a:solidFill>
            <a:schemeClr val="accent3"/>
          </a:solidFill>
        </p:grpSpPr>
        <p:sp>
          <p:nvSpPr>
            <p:cNvPr id="174" name="Freeform: Shape 173">
              <a:extLst>
                <a:ext uri="{FF2B5EF4-FFF2-40B4-BE49-F238E27FC236}">
                  <a16:creationId xmlns:a16="http://schemas.microsoft.com/office/drawing/2014/main" id="{29407EC8-983A-4905-9D84-F10F99A2B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5" name="Freeform: Shape 174">
              <a:extLst>
                <a:ext uri="{FF2B5EF4-FFF2-40B4-BE49-F238E27FC236}">
                  <a16:creationId xmlns:a16="http://schemas.microsoft.com/office/drawing/2014/main" id="{F6426968-9D35-4263-9721-5B13F9D29E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77" name="Freeform: Shape 176">
            <a:extLst>
              <a:ext uri="{FF2B5EF4-FFF2-40B4-BE49-F238E27FC236}">
                <a16:creationId xmlns:a16="http://schemas.microsoft.com/office/drawing/2014/main" id="{3FD786AD-5715-4F40-BEE8-2D5F8F1EA7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0746969" y="1420178"/>
            <a:ext cx="901736" cy="1868598"/>
          </a:xfrm>
          <a:custGeom>
            <a:avLst/>
            <a:gdLst>
              <a:gd name="connsiteX0" fmla="*/ 450869 w 901736"/>
              <a:gd name="connsiteY0" fmla="*/ 0 h 1868598"/>
              <a:gd name="connsiteX1" fmla="*/ 492611 w 901736"/>
              <a:gd name="connsiteY1" fmla="*/ 52638 h 1868598"/>
              <a:gd name="connsiteX2" fmla="*/ 894647 w 901736"/>
              <a:gd name="connsiteY2" fmla="*/ 1225278 h 1868598"/>
              <a:gd name="connsiteX3" fmla="*/ 901596 w 901736"/>
              <a:gd name="connsiteY3" fmla="*/ 1416229 h 1868598"/>
              <a:gd name="connsiteX4" fmla="*/ 901595 w 901736"/>
              <a:gd name="connsiteY4" fmla="*/ 1416229 h 1868598"/>
              <a:gd name="connsiteX5" fmla="*/ 901736 w 901736"/>
              <a:gd name="connsiteY5" fmla="*/ 1420099 h 1868598"/>
              <a:gd name="connsiteX6" fmla="*/ 892724 w 901736"/>
              <a:gd name="connsiteY6" fmla="*/ 1509500 h 1868598"/>
              <a:gd name="connsiteX7" fmla="*/ 452126 w 901736"/>
              <a:gd name="connsiteY7" fmla="*/ 1868598 h 1868598"/>
              <a:gd name="connsiteX8" fmla="*/ 450868 w 901736"/>
              <a:gd name="connsiteY8" fmla="*/ 1868471 h 1868598"/>
              <a:gd name="connsiteX9" fmla="*/ 450868 w 901736"/>
              <a:gd name="connsiteY9" fmla="*/ 1346995 h 1868598"/>
              <a:gd name="connsiteX10" fmla="*/ 450868 w 901736"/>
              <a:gd name="connsiteY10" fmla="*/ 969255 h 1868598"/>
              <a:gd name="connsiteX11" fmla="*/ 450868 w 901736"/>
              <a:gd name="connsiteY11" fmla="*/ 664370 h 1868598"/>
              <a:gd name="connsiteX12" fmla="*/ 450869 w 901736"/>
              <a:gd name="connsiteY12" fmla="*/ 664370 h 1868598"/>
              <a:gd name="connsiteX13" fmla="*/ 450867 w 901736"/>
              <a:gd name="connsiteY13" fmla="*/ 0 h 1868598"/>
              <a:gd name="connsiteX14" fmla="*/ 450867 w 901736"/>
              <a:gd name="connsiteY14" fmla="*/ 664370 h 1868598"/>
              <a:gd name="connsiteX15" fmla="*/ 450868 w 901736"/>
              <a:gd name="connsiteY15" fmla="*/ 664370 h 1868598"/>
              <a:gd name="connsiteX16" fmla="*/ 450868 w 901736"/>
              <a:gd name="connsiteY16" fmla="*/ 969255 h 1868598"/>
              <a:gd name="connsiteX17" fmla="*/ 450868 w 901736"/>
              <a:gd name="connsiteY17" fmla="*/ 1346995 h 1868598"/>
              <a:gd name="connsiteX18" fmla="*/ 450868 w 901736"/>
              <a:gd name="connsiteY18" fmla="*/ 1868471 h 1868598"/>
              <a:gd name="connsiteX19" fmla="*/ 449610 w 901736"/>
              <a:gd name="connsiteY19" fmla="*/ 1868598 h 1868598"/>
              <a:gd name="connsiteX20" fmla="*/ 9012 w 901736"/>
              <a:gd name="connsiteY20" fmla="*/ 1509500 h 1868598"/>
              <a:gd name="connsiteX21" fmla="*/ 0 w 901736"/>
              <a:gd name="connsiteY21" fmla="*/ 1420099 h 1868598"/>
              <a:gd name="connsiteX22" fmla="*/ 141 w 901736"/>
              <a:gd name="connsiteY22" fmla="*/ 1416229 h 1868598"/>
              <a:gd name="connsiteX23" fmla="*/ 140 w 901736"/>
              <a:gd name="connsiteY23" fmla="*/ 1416229 h 1868598"/>
              <a:gd name="connsiteX24" fmla="*/ 7089 w 901736"/>
              <a:gd name="connsiteY24" fmla="*/ 1225278 h 1868598"/>
              <a:gd name="connsiteX25" fmla="*/ 409125 w 901736"/>
              <a:gd name="connsiteY25" fmla="*/ 52638 h 1868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01736" h="1868598">
                <a:moveTo>
                  <a:pt x="450869" y="0"/>
                </a:moveTo>
                <a:lnTo>
                  <a:pt x="492611" y="52638"/>
                </a:lnTo>
                <a:cubicBezTo>
                  <a:pt x="713860" y="359618"/>
                  <a:pt x="861255" y="769067"/>
                  <a:pt x="894647" y="1225278"/>
                </a:cubicBezTo>
                <a:lnTo>
                  <a:pt x="901596" y="1416229"/>
                </a:lnTo>
                <a:lnTo>
                  <a:pt x="901595" y="1416229"/>
                </a:lnTo>
                <a:lnTo>
                  <a:pt x="901736" y="1420099"/>
                </a:lnTo>
                <a:lnTo>
                  <a:pt x="892724" y="1509500"/>
                </a:lnTo>
                <a:cubicBezTo>
                  <a:pt x="850788" y="1714437"/>
                  <a:pt x="669460" y="1868598"/>
                  <a:pt x="452126" y="1868598"/>
                </a:cubicBezTo>
                <a:lnTo>
                  <a:pt x="450868" y="1868471"/>
                </a:lnTo>
                <a:lnTo>
                  <a:pt x="450868" y="1346995"/>
                </a:lnTo>
                <a:lnTo>
                  <a:pt x="450868" y="969255"/>
                </a:lnTo>
                <a:lnTo>
                  <a:pt x="450868" y="664370"/>
                </a:lnTo>
                <a:lnTo>
                  <a:pt x="450869" y="664370"/>
                </a:lnTo>
                <a:close/>
                <a:moveTo>
                  <a:pt x="450867" y="0"/>
                </a:moveTo>
                <a:lnTo>
                  <a:pt x="450867" y="664370"/>
                </a:lnTo>
                <a:lnTo>
                  <a:pt x="450868" y="664370"/>
                </a:lnTo>
                <a:lnTo>
                  <a:pt x="450868" y="969255"/>
                </a:lnTo>
                <a:lnTo>
                  <a:pt x="450868" y="1346995"/>
                </a:lnTo>
                <a:lnTo>
                  <a:pt x="450868" y="1868471"/>
                </a:lnTo>
                <a:lnTo>
                  <a:pt x="449610" y="1868598"/>
                </a:lnTo>
                <a:cubicBezTo>
                  <a:pt x="232276" y="1868598"/>
                  <a:pt x="50948" y="1714437"/>
                  <a:pt x="9012" y="1509500"/>
                </a:cubicBezTo>
                <a:lnTo>
                  <a:pt x="0" y="1420099"/>
                </a:lnTo>
                <a:lnTo>
                  <a:pt x="141" y="1416229"/>
                </a:lnTo>
                <a:lnTo>
                  <a:pt x="140" y="1416229"/>
                </a:lnTo>
                <a:lnTo>
                  <a:pt x="7089" y="1225278"/>
                </a:lnTo>
                <a:cubicBezTo>
                  <a:pt x="40481" y="769067"/>
                  <a:pt x="187876" y="359618"/>
                  <a:pt x="409125" y="52638"/>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4"/>
              </a:solidFill>
            </a:endParaRPr>
          </a:p>
        </p:txBody>
      </p:sp>
      <p:sp>
        <p:nvSpPr>
          <p:cNvPr id="179" name="Oval 178">
            <a:extLst>
              <a:ext uri="{FF2B5EF4-FFF2-40B4-BE49-F238E27FC236}">
                <a16:creationId xmlns:a16="http://schemas.microsoft.com/office/drawing/2014/main" id="{BFC9C289-1965-44D3-BE1F-87A992A40B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141047" y="5832285"/>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1" name="Freeform: Shape 180">
            <a:extLst>
              <a:ext uri="{FF2B5EF4-FFF2-40B4-BE49-F238E27FC236}">
                <a16:creationId xmlns:a16="http://schemas.microsoft.com/office/drawing/2014/main" id="{0304243C-9A58-4B18-9670-1116282E76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a:off x="8409898" y="5010707"/>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3" name="Group 182">
            <a:extLst>
              <a:ext uri="{FF2B5EF4-FFF2-40B4-BE49-F238E27FC236}">
                <a16:creationId xmlns:a16="http://schemas.microsoft.com/office/drawing/2014/main" id="{1004F330-2685-43E8-93CC-3A72F1945B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0455" y="397061"/>
            <a:ext cx="3901630" cy="5923210"/>
            <a:chOff x="7730455" y="397061"/>
            <a:chExt cx="3901630" cy="5923210"/>
          </a:xfrm>
        </p:grpSpPr>
        <p:grpSp>
          <p:nvGrpSpPr>
            <p:cNvPr id="184" name="Group 183">
              <a:extLst>
                <a:ext uri="{FF2B5EF4-FFF2-40B4-BE49-F238E27FC236}">
                  <a16:creationId xmlns:a16="http://schemas.microsoft.com/office/drawing/2014/main" id="{7F540312-E657-4675-9FD0-822C4C18490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V="1">
              <a:off x="9344477" y="2646371"/>
              <a:ext cx="2287608" cy="3673900"/>
              <a:chOff x="-6080955" y="3437416"/>
              <a:chExt cx="2287608" cy="3673900"/>
            </a:xfrm>
          </p:grpSpPr>
          <p:cxnSp>
            <p:nvCxnSpPr>
              <p:cNvPr id="210" name="Straight Connector 209">
                <a:extLst>
                  <a:ext uri="{FF2B5EF4-FFF2-40B4-BE49-F238E27FC236}">
                    <a16:creationId xmlns:a16="http://schemas.microsoft.com/office/drawing/2014/main" id="{790162A5-9662-4AAC-B88A-5600029BF91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Freeform: Shape 210">
                <a:extLst>
                  <a:ext uri="{FF2B5EF4-FFF2-40B4-BE49-F238E27FC236}">
                    <a16:creationId xmlns:a16="http://schemas.microsoft.com/office/drawing/2014/main" id="{C6945E98-0915-4965-B3A3-8446E1DF1E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2" name="Freeform: Shape 211">
                <a:extLst>
                  <a:ext uri="{FF2B5EF4-FFF2-40B4-BE49-F238E27FC236}">
                    <a16:creationId xmlns:a16="http://schemas.microsoft.com/office/drawing/2014/main" id="{8E8BDE04-7F31-4EEC-9104-C642A25CA9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3" name="Freeform: Shape 212">
                <a:extLst>
                  <a:ext uri="{FF2B5EF4-FFF2-40B4-BE49-F238E27FC236}">
                    <a16:creationId xmlns:a16="http://schemas.microsoft.com/office/drawing/2014/main" id="{836D1EC2-2F56-400A-A1B4-86538216A8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4" name="Freeform: Shape 213">
                <a:extLst>
                  <a:ext uri="{FF2B5EF4-FFF2-40B4-BE49-F238E27FC236}">
                    <a16:creationId xmlns:a16="http://schemas.microsoft.com/office/drawing/2014/main" id="{D1041CC3-7885-4E28-927C-FD13BA1703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5" name="Freeform: Shape 214">
                <a:extLst>
                  <a:ext uri="{FF2B5EF4-FFF2-40B4-BE49-F238E27FC236}">
                    <a16:creationId xmlns:a16="http://schemas.microsoft.com/office/drawing/2014/main" id="{C31D4CE7-49CC-44F8-91C3-7356DDDB21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6" name="Freeform: Shape 215">
                <a:extLst>
                  <a:ext uri="{FF2B5EF4-FFF2-40B4-BE49-F238E27FC236}">
                    <a16:creationId xmlns:a16="http://schemas.microsoft.com/office/drawing/2014/main" id="{1857FF28-CD46-45E4-AEAF-7318A74449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7" name="Freeform: Shape 216">
                <a:extLst>
                  <a:ext uri="{FF2B5EF4-FFF2-40B4-BE49-F238E27FC236}">
                    <a16:creationId xmlns:a16="http://schemas.microsoft.com/office/drawing/2014/main" id="{EFF33D07-5387-4270-A0E6-7ED9E10B1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85" name="Group 184">
              <a:extLst>
                <a:ext uri="{FF2B5EF4-FFF2-40B4-BE49-F238E27FC236}">
                  <a16:creationId xmlns:a16="http://schemas.microsoft.com/office/drawing/2014/main" id="{1049F146-DADD-4A7F-B64A-C14385351C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8669440" y="397061"/>
              <a:ext cx="1785983" cy="2208479"/>
              <a:chOff x="2725201" y="4453039"/>
              <a:chExt cx="1785983" cy="2208479"/>
            </a:xfrm>
          </p:grpSpPr>
          <p:cxnSp>
            <p:nvCxnSpPr>
              <p:cNvPr id="205" name="Straight Connector 204">
                <a:extLst>
                  <a:ext uri="{FF2B5EF4-FFF2-40B4-BE49-F238E27FC236}">
                    <a16:creationId xmlns:a16="http://schemas.microsoft.com/office/drawing/2014/main" id="{08208227-E6FD-4E62-A3E5-339B3116BFE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EBE45BAE-1944-4D0F-8799-E631B489F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7" name="Freeform: Shape 206">
                <a:extLst>
                  <a:ext uri="{FF2B5EF4-FFF2-40B4-BE49-F238E27FC236}">
                    <a16:creationId xmlns:a16="http://schemas.microsoft.com/office/drawing/2014/main" id="{8B4E4D53-4C64-4FFC-9DEE-D23E84F95A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208" name="Rectangle 30">
                <a:extLst>
                  <a:ext uri="{FF2B5EF4-FFF2-40B4-BE49-F238E27FC236}">
                    <a16:creationId xmlns:a16="http://schemas.microsoft.com/office/drawing/2014/main" id="{1E469BE5-4D66-4EF4-8D95-9EE9B49E17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30">
                <a:extLst>
                  <a:ext uri="{FF2B5EF4-FFF2-40B4-BE49-F238E27FC236}">
                    <a16:creationId xmlns:a16="http://schemas.microsoft.com/office/drawing/2014/main" id="{97CC8B6D-C9C9-4420-B145-C479DBBFB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a:extLst>
                <a:ext uri="{FF2B5EF4-FFF2-40B4-BE49-F238E27FC236}">
                  <a16:creationId xmlns:a16="http://schemas.microsoft.com/office/drawing/2014/main" id="{4C305DC7-D46C-40E8-B181-98D0417C317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V="1">
              <a:off x="9101269" y="2385858"/>
              <a:ext cx="864005" cy="1032464"/>
              <a:chOff x="2207971" y="2384401"/>
              <a:chExt cx="864005" cy="1032464"/>
            </a:xfrm>
          </p:grpSpPr>
          <p:sp>
            <p:nvSpPr>
              <p:cNvPr id="200" name="Freeform: Shape 199">
                <a:extLst>
                  <a:ext uri="{FF2B5EF4-FFF2-40B4-BE49-F238E27FC236}">
                    <a16:creationId xmlns:a16="http://schemas.microsoft.com/office/drawing/2014/main" id="{874A907D-7F5B-49D1-99A2-2EE5CBE606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1" name="Freeform: Shape 200">
                <a:extLst>
                  <a:ext uri="{FF2B5EF4-FFF2-40B4-BE49-F238E27FC236}">
                    <a16:creationId xmlns:a16="http://schemas.microsoft.com/office/drawing/2014/main" id="{A2CB551E-1E4C-467D-A3D3-7BA52A272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02" name="Group 201">
                <a:extLst>
                  <a:ext uri="{FF2B5EF4-FFF2-40B4-BE49-F238E27FC236}">
                    <a16:creationId xmlns:a16="http://schemas.microsoft.com/office/drawing/2014/main" id="{DFA76F48-9EFD-452A-B0B9-363207E9F3D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203" name="Straight Connector 202">
                  <a:extLst>
                    <a:ext uri="{FF2B5EF4-FFF2-40B4-BE49-F238E27FC236}">
                      <a16:creationId xmlns:a16="http://schemas.microsoft.com/office/drawing/2014/main" id="{FA58951F-7DDC-408C-A381-96773B5C04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9844DEAE-03C1-47CA-AD25-A479916765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87" name="Oval 186">
              <a:extLst>
                <a:ext uri="{FF2B5EF4-FFF2-40B4-BE49-F238E27FC236}">
                  <a16:creationId xmlns:a16="http://schemas.microsoft.com/office/drawing/2014/main" id="{9DED8F11-2AB8-4BC3-90AA-2063E11996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9092921" y="5784159"/>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8" name="Oval 187">
              <a:extLst>
                <a:ext uri="{FF2B5EF4-FFF2-40B4-BE49-F238E27FC236}">
                  <a16:creationId xmlns:a16="http://schemas.microsoft.com/office/drawing/2014/main" id="{EFFC5F39-870E-4D66-853D-4F4EE1C513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514516" y="834250"/>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9" name="Group 188">
              <a:extLst>
                <a:ext uri="{FF2B5EF4-FFF2-40B4-BE49-F238E27FC236}">
                  <a16:creationId xmlns:a16="http://schemas.microsoft.com/office/drawing/2014/main" id="{C88C80A8-E095-4A4F-87E4-8AD7E7C57A3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10698843" y="1090043"/>
              <a:ext cx="901736" cy="2160000"/>
              <a:chOff x="8217770" y="397306"/>
              <a:chExt cx="901736" cy="2160000"/>
            </a:xfrm>
          </p:grpSpPr>
          <p:cxnSp>
            <p:nvCxnSpPr>
              <p:cNvPr id="196" name="Straight Connector 195">
                <a:extLst>
                  <a:ext uri="{FF2B5EF4-FFF2-40B4-BE49-F238E27FC236}">
                    <a16:creationId xmlns:a16="http://schemas.microsoft.com/office/drawing/2014/main" id="{2ABDBCCB-5528-4B88-8E71-4594FA5300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668638" y="397306"/>
                <a:ext cx="0"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Freeform: Shape 196">
                <a:extLst>
                  <a:ext uri="{FF2B5EF4-FFF2-40B4-BE49-F238E27FC236}">
                    <a16:creationId xmlns:a16="http://schemas.microsoft.com/office/drawing/2014/main" id="{A72526B2-FC30-4028-887E-A0A9559FDB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217770" y="397306"/>
                <a:ext cx="901736" cy="1868598"/>
              </a:xfrm>
              <a:custGeom>
                <a:avLst/>
                <a:gdLst>
                  <a:gd name="connsiteX0" fmla="*/ 450869 w 901736"/>
                  <a:gd name="connsiteY0" fmla="*/ 0 h 1868598"/>
                  <a:gd name="connsiteX1" fmla="*/ 450868 w 901736"/>
                  <a:gd name="connsiteY1" fmla="*/ 0 h 1868598"/>
                  <a:gd name="connsiteX2" fmla="*/ 450867 w 901736"/>
                  <a:gd name="connsiteY2" fmla="*/ 0 h 1868598"/>
                  <a:gd name="connsiteX3" fmla="*/ 409125 w 901736"/>
                  <a:gd name="connsiteY3" fmla="*/ 52638 h 1868598"/>
                  <a:gd name="connsiteX4" fmla="*/ 7089 w 901736"/>
                  <a:gd name="connsiteY4" fmla="*/ 1225278 h 1868598"/>
                  <a:gd name="connsiteX5" fmla="*/ 140 w 901736"/>
                  <a:gd name="connsiteY5" fmla="*/ 1416229 h 1868598"/>
                  <a:gd name="connsiteX6" fmla="*/ 141 w 901736"/>
                  <a:gd name="connsiteY6" fmla="*/ 1416229 h 1868598"/>
                  <a:gd name="connsiteX7" fmla="*/ 0 w 901736"/>
                  <a:gd name="connsiteY7" fmla="*/ 1420099 h 1868598"/>
                  <a:gd name="connsiteX8" fmla="*/ 9012 w 901736"/>
                  <a:gd name="connsiteY8" fmla="*/ 1509500 h 1868598"/>
                  <a:gd name="connsiteX9" fmla="*/ 449610 w 901736"/>
                  <a:gd name="connsiteY9" fmla="*/ 1868598 h 1868598"/>
                  <a:gd name="connsiteX10" fmla="*/ 450868 w 901736"/>
                  <a:gd name="connsiteY10" fmla="*/ 1868471 h 1868598"/>
                  <a:gd name="connsiteX11" fmla="*/ 452126 w 901736"/>
                  <a:gd name="connsiteY11" fmla="*/ 1868598 h 1868598"/>
                  <a:gd name="connsiteX12" fmla="*/ 892724 w 901736"/>
                  <a:gd name="connsiteY12" fmla="*/ 1509500 h 1868598"/>
                  <a:gd name="connsiteX13" fmla="*/ 901736 w 901736"/>
                  <a:gd name="connsiteY13" fmla="*/ 1420099 h 1868598"/>
                  <a:gd name="connsiteX14" fmla="*/ 901595 w 901736"/>
                  <a:gd name="connsiteY14" fmla="*/ 1416229 h 1868598"/>
                  <a:gd name="connsiteX15" fmla="*/ 901596 w 901736"/>
                  <a:gd name="connsiteY15" fmla="*/ 1416229 h 1868598"/>
                  <a:gd name="connsiteX16" fmla="*/ 894647 w 901736"/>
                  <a:gd name="connsiteY16" fmla="*/ 1225278 h 1868598"/>
                  <a:gd name="connsiteX17" fmla="*/ 492611 w 901736"/>
                  <a:gd name="connsiteY17" fmla="*/ 52638 h 1868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1736" h="1868598">
                    <a:moveTo>
                      <a:pt x="450869" y="0"/>
                    </a:moveTo>
                    <a:lnTo>
                      <a:pt x="450868" y="0"/>
                    </a:lnTo>
                    <a:lnTo>
                      <a:pt x="450867" y="0"/>
                    </a:lnTo>
                    <a:lnTo>
                      <a:pt x="409125" y="52638"/>
                    </a:lnTo>
                    <a:cubicBezTo>
                      <a:pt x="187876" y="359618"/>
                      <a:pt x="40481" y="769067"/>
                      <a:pt x="7089" y="1225278"/>
                    </a:cubicBezTo>
                    <a:lnTo>
                      <a:pt x="140" y="1416229"/>
                    </a:lnTo>
                    <a:lnTo>
                      <a:pt x="141" y="1416229"/>
                    </a:lnTo>
                    <a:lnTo>
                      <a:pt x="0" y="1420099"/>
                    </a:lnTo>
                    <a:lnTo>
                      <a:pt x="9012" y="1509500"/>
                    </a:lnTo>
                    <a:cubicBezTo>
                      <a:pt x="50948" y="1714437"/>
                      <a:pt x="232276" y="1868598"/>
                      <a:pt x="449610" y="1868598"/>
                    </a:cubicBezTo>
                    <a:lnTo>
                      <a:pt x="450868" y="1868471"/>
                    </a:lnTo>
                    <a:lnTo>
                      <a:pt x="452126" y="1868598"/>
                    </a:lnTo>
                    <a:cubicBezTo>
                      <a:pt x="669460" y="1868598"/>
                      <a:pt x="850788" y="1714437"/>
                      <a:pt x="892724" y="1509500"/>
                    </a:cubicBezTo>
                    <a:lnTo>
                      <a:pt x="901736" y="1420099"/>
                    </a:lnTo>
                    <a:lnTo>
                      <a:pt x="901595" y="1416229"/>
                    </a:lnTo>
                    <a:lnTo>
                      <a:pt x="901596" y="1416229"/>
                    </a:lnTo>
                    <a:lnTo>
                      <a:pt x="894647" y="1225278"/>
                    </a:lnTo>
                    <a:cubicBezTo>
                      <a:pt x="861255" y="769067"/>
                      <a:pt x="713860" y="359618"/>
                      <a:pt x="492611" y="52638"/>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8" name="Rectangle 5">
                <a:extLst>
                  <a:ext uri="{FF2B5EF4-FFF2-40B4-BE49-F238E27FC236}">
                    <a16:creationId xmlns:a16="http://schemas.microsoft.com/office/drawing/2014/main" id="{6F50CD0A-EB53-43E3-B229-56581B16DE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8370075" y="1136688"/>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5">
                <a:extLst>
                  <a:ext uri="{FF2B5EF4-FFF2-40B4-BE49-F238E27FC236}">
                    <a16:creationId xmlns:a16="http://schemas.microsoft.com/office/drawing/2014/main" id="{07439A8C-E126-4EF8-9DDE-B12EEB6344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8457521" y="720913"/>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0" name="Group 189">
              <a:extLst>
                <a:ext uri="{FF2B5EF4-FFF2-40B4-BE49-F238E27FC236}">
                  <a16:creationId xmlns:a16="http://schemas.microsoft.com/office/drawing/2014/main" id="{F971A352-3CE3-4D4E-89FF-4AC76D5628B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flipH="1">
              <a:off x="8254545" y="4918166"/>
              <a:ext cx="571820" cy="1620000"/>
              <a:chOff x="8482785" y="4330454"/>
              <a:chExt cx="571820" cy="1620000"/>
            </a:xfrm>
          </p:grpSpPr>
          <p:sp>
            <p:nvSpPr>
              <p:cNvPr id="194" name="Freeform: Shape 193">
                <a:extLst>
                  <a:ext uri="{FF2B5EF4-FFF2-40B4-BE49-F238E27FC236}">
                    <a16:creationId xmlns:a16="http://schemas.microsoft.com/office/drawing/2014/main" id="{1181DD3C-BB7E-4654-97CB-5EBA46737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5" name="Straight Connector 194">
                <a:extLst>
                  <a:ext uri="{FF2B5EF4-FFF2-40B4-BE49-F238E27FC236}">
                    <a16:creationId xmlns:a16="http://schemas.microsoft.com/office/drawing/2014/main" id="{DBFDB5FE-621F-4885-8FE3-F32C80AB0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1" name="Group 190">
              <a:extLst>
                <a:ext uri="{FF2B5EF4-FFF2-40B4-BE49-F238E27FC236}">
                  <a16:creationId xmlns:a16="http://schemas.microsoft.com/office/drawing/2014/main" id="{43C986CB-6F99-49CC-B770-5C631F665D0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H="1">
              <a:off x="11104707" y="427549"/>
              <a:ext cx="464739" cy="900000"/>
              <a:chOff x="4511184" y="2651374"/>
              <a:chExt cx="464739" cy="900000"/>
            </a:xfrm>
          </p:grpSpPr>
          <p:sp>
            <p:nvSpPr>
              <p:cNvPr id="192" name="Freeform: Shape 191">
                <a:extLst>
                  <a:ext uri="{FF2B5EF4-FFF2-40B4-BE49-F238E27FC236}">
                    <a16:creationId xmlns:a16="http://schemas.microsoft.com/office/drawing/2014/main" id="{AECC4036-7099-49F0-A624-8E4B78849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93" name="Straight Connector 192">
                <a:extLst>
                  <a:ext uri="{FF2B5EF4-FFF2-40B4-BE49-F238E27FC236}">
                    <a16:creationId xmlns:a16="http://schemas.microsoft.com/office/drawing/2014/main" id="{2D9D2BC0-F00D-4508-B62B-4150C07B95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3982" y="2651374"/>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199915548"/>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15203</TotalTime>
  <Words>2959</Words>
  <Application>Microsoft Macintosh PowerPoint</Application>
  <PresentationFormat>Widescreen</PresentationFormat>
  <Paragraphs>186</Paragraphs>
  <Slides>27</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Avenir Next LT Pro Light</vt:lpstr>
      <vt:lpstr>Ayuthaya</vt:lpstr>
      <vt:lpstr>Bell MT</vt:lpstr>
      <vt:lpstr>Calibri</vt:lpstr>
      <vt:lpstr>Rockwell Nova Light</vt:lpstr>
      <vt:lpstr>Wingdings</vt:lpstr>
      <vt:lpstr>LeafVTI</vt:lpstr>
      <vt:lpstr>Sự Dũng Cảm</vt:lpstr>
      <vt:lpstr>SỰ DŨNG CẢM</vt:lpstr>
      <vt:lpstr>SỰ DŨNG CẢM</vt:lpstr>
      <vt:lpstr>SỰ sợ hãi</vt:lpstr>
      <vt:lpstr>Bạn đang THỬ RÈN ĐỂ thành một người dũng cảm hay một kẻ hèn nhát</vt:lpstr>
      <vt:lpstr>SỰ DŨNG CẢM</vt:lpstr>
      <vt:lpstr>DŨNG CẢM MỘT ĐỨC TÍNH KHÔNG THỂ THIẾU</vt:lpstr>
      <vt:lpstr>NHƯNG CHÚA CHO CHÚNG TA SỰ BÌNH AN</vt:lpstr>
      <vt:lpstr>TÍNH KIÊN QUYẾT  (KHÔNG BỎ CUỘC)</vt:lpstr>
      <vt:lpstr>PowerPoint Presentation</vt:lpstr>
      <vt:lpstr>CÓ PHẢI BẠN? KẺ BỎ CUỘC</vt:lpstr>
      <vt:lpstr>CÓ PHẢI BẠN? KẺ BỎ CUỘC</vt:lpstr>
      <vt:lpstr>CÓ PHẢI BẠN? KẺ BỎ CUỘC</vt:lpstr>
      <vt:lpstr>TÍNH KIÊN TRÌ (giữ công việc bền bỉ)</vt:lpstr>
      <vt:lpstr>NHẬN XÉT VỀ TÍNH KIÊN TRÌ</vt:lpstr>
      <vt:lpstr>LỜI KHUYÊN CUẢ TIẾN SỈ Howard hendricks</vt:lpstr>
      <vt:lpstr>TÍNH KIÊN CƯỜNG  (đương cự cách BỀN BỈ)  </vt:lpstr>
      <vt:lpstr>TÍNH KIÊN CƯỜNG</vt:lpstr>
      <vt:lpstr>CAN đảm dù PHẢI ĐỐI DIỆN VỚI CÁI chết</vt:lpstr>
      <vt:lpstr>LỜI KHUYÊN CUẢ TIẾN SỈ Howard hendricks</vt:lpstr>
      <vt:lpstr>LỜI KHUYÊN CUẢ TIẾN SỈ Howard hendricks</vt:lpstr>
      <vt:lpstr>Ê-LI-SÊ</vt:lpstr>
      <vt:lpstr>Ê-LI-SÊ; TIÊN TRI DŨNG CẢM</vt:lpstr>
      <vt:lpstr>Ê-LI-SÊ; TIÊN TRI DŨNG CẢM</vt:lpstr>
      <vt:lpstr>Ê-LI-SÊ; TIÊN TRI DŨNG CẢM</vt:lpstr>
      <vt:lpstr>ĐỨC CHÚA GIÊ-XU VÀ THẬP TỰ GIÁ</vt:lpstr>
      <vt:lpstr>CÂU HỎI SUY NGHIỆM</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Sự Dũng Cảm</dc:title>
  <dc:subject/>
  <dc:creator>Janice Nguyen</dc:creator>
  <cp:keywords/>
  <dc:description/>
  <cp:lastModifiedBy>Janice Nguyen</cp:lastModifiedBy>
  <cp:revision>30</cp:revision>
  <dcterms:created xsi:type="dcterms:W3CDTF">2021-12-08T01:29:29Z</dcterms:created>
  <dcterms:modified xsi:type="dcterms:W3CDTF">2022-01-14T02:32:28Z</dcterms:modified>
  <cp:category/>
</cp:coreProperties>
</file>