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0" r:id="rId1"/>
  </p:sldMasterIdLst>
  <p:notesMasterIdLst>
    <p:notesMasterId r:id="rId29"/>
  </p:notesMasterIdLst>
  <p:sldIdLst>
    <p:sldId id="256" r:id="rId2"/>
    <p:sldId id="262" r:id="rId3"/>
    <p:sldId id="286" r:id="rId4"/>
    <p:sldId id="278" r:id="rId5"/>
    <p:sldId id="267" r:id="rId6"/>
    <p:sldId id="288" r:id="rId7"/>
    <p:sldId id="281" r:id="rId8"/>
    <p:sldId id="289" r:id="rId9"/>
    <p:sldId id="259" r:id="rId10"/>
    <p:sldId id="260" r:id="rId11"/>
    <p:sldId id="263" r:id="rId12"/>
    <p:sldId id="279" r:id="rId13"/>
    <p:sldId id="280" r:id="rId14"/>
    <p:sldId id="265" r:id="rId15"/>
    <p:sldId id="287" r:id="rId16"/>
    <p:sldId id="283" r:id="rId17"/>
    <p:sldId id="257" r:id="rId18"/>
    <p:sldId id="261" r:id="rId19"/>
    <p:sldId id="264" r:id="rId20"/>
    <p:sldId id="282" r:id="rId21"/>
    <p:sldId id="285" r:id="rId22"/>
    <p:sldId id="269" r:id="rId23"/>
    <p:sldId id="270" r:id="rId24"/>
    <p:sldId id="274" r:id="rId25"/>
    <p:sldId id="275" r:id="rId26"/>
    <p:sldId id="271" r:id="rId27"/>
    <p:sldId id="273"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90"/>
    <p:restoredTop sz="76259"/>
  </p:normalViewPr>
  <p:slideViewPr>
    <p:cSldViewPr snapToGrid="0" snapToObjects="1">
      <p:cViewPr varScale="1">
        <p:scale>
          <a:sx n="96" d="100"/>
          <a:sy n="96" d="100"/>
        </p:scale>
        <p:origin x="704" y="168"/>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F87275-4AB1-4156-BB4B-251DBEC957A9}" type="doc">
      <dgm:prSet loTypeId="urn:microsoft.com/office/officeart/2008/layout/LinedList" loCatId="list" qsTypeId="urn:microsoft.com/office/officeart/2005/8/quickstyle/simple4" qsCatId="simple" csTypeId="urn:microsoft.com/office/officeart/2005/8/colors/colorful1" csCatId="colorful" phldr="1"/>
      <dgm:spPr/>
      <dgm:t>
        <a:bodyPr/>
        <a:lstStyle/>
        <a:p>
          <a:endParaRPr lang="en-US"/>
        </a:p>
      </dgm:t>
    </dgm:pt>
    <dgm:pt modelId="{368ADDFB-FD7A-44D4-96B2-824C6FA67BA4}">
      <dgm:prSet custT="1"/>
      <dgm:spPr/>
      <dgm:t>
        <a:bodyPr/>
        <a:lstStyle/>
        <a:p>
          <a:r>
            <a:rPr lang="en-US" sz="3600" dirty="0" err="1"/>
            <a:t>Kiên</a:t>
          </a:r>
          <a:r>
            <a:rPr lang="en-US" sz="3600" dirty="0"/>
            <a:t> </a:t>
          </a:r>
          <a:r>
            <a:rPr lang="en-US" sz="3600" dirty="0" err="1"/>
            <a:t>trì</a:t>
          </a:r>
          <a:r>
            <a:rPr lang="en-US" sz="3600" dirty="0"/>
            <a:t>: </a:t>
          </a:r>
        </a:p>
      </dgm:t>
    </dgm:pt>
    <dgm:pt modelId="{E7CE55CC-EF93-4F52-8451-0BA243D7E9B2}" type="parTrans" cxnId="{76FBA0BF-E080-4B76-928C-52E2E97AA418}">
      <dgm:prSet/>
      <dgm:spPr/>
      <dgm:t>
        <a:bodyPr/>
        <a:lstStyle/>
        <a:p>
          <a:endParaRPr lang="en-US"/>
        </a:p>
      </dgm:t>
    </dgm:pt>
    <dgm:pt modelId="{A3328EDD-3AFF-4536-B1A4-5E8CBB4DFD1F}" type="sibTrans" cxnId="{76FBA0BF-E080-4B76-928C-52E2E97AA418}">
      <dgm:prSet/>
      <dgm:spPr/>
      <dgm:t>
        <a:bodyPr/>
        <a:lstStyle/>
        <a:p>
          <a:endParaRPr lang="en-US"/>
        </a:p>
      </dgm:t>
    </dgm:pt>
    <dgm:pt modelId="{306E0029-985F-462F-8450-327DDE44DB3C}">
      <dgm:prSet/>
      <dgm:spPr/>
      <dgm:t>
        <a:bodyPr/>
        <a:lstStyle/>
        <a:p>
          <a:r>
            <a:rPr lang="en-US" dirty="0" err="1"/>
            <a:t>Trung</a:t>
          </a:r>
          <a:r>
            <a:rPr lang="en-US" dirty="0"/>
            <a:t> </a:t>
          </a:r>
          <a:r>
            <a:rPr lang="en-US" dirty="0" err="1"/>
            <a:t>tín</a:t>
          </a:r>
          <a:r>
            <a:rPr lang="en-US" dirty="0"/>
            <a:t> </a:t>
          </a:r>
          <a:r>
            <a:rPr lang="en-US" dirty="0" err="1"/>
            <a:t>trong</a:t>
          </a:r>
          <a:r>
            <a:rPr lang="en-US" dirty="0"/>
            <a:t> </a:t>
          </a:r>
          <a:r>
            <a:rPr lang="en-US" dirty="0" err="1"/>
            <a:t>chức</a:t>
          </a:r>
          <a:r>
            <a:rPr lang="en-US" dirty="0"/>
            <a:t> </a:t>
          </a:r>
          <a:r>
            <a:rPr lang="en-US" dirty="0" err="1"/>
            <a:t>vụ</a:t>
          </a:r>
          <a:r>
            <a:rPr lang="en-US" dirty="0"/>
            <a:t> </a:t>
          </a:r>
          <a:r>
            <a:rPr lang="en-US" dirty="0" err="1"/>
            <a:t>trọn</a:t>
          </a:r>
          <a:r>
            <a:rPr lang="en-US" dirty="0"/>
            <a:t> </a:t>
          </a:r>
          <a:r>
            <a:rPr lang="en-US" dirty="0" err="1"/>
            <a:t>đời</a:t>
          </a:r>
          <a:r>
            <a:rPr lang="en-US" dirty="0"/>
            <a:t>: </a:t>
          </a:r>
          <a:r>
            <a:rPr lang="en-US" dirty="0" err="1"/>
            <a:t>đối</a:t>
          </a:r>
          <a:r>
            <a:rPr lang="en-US" dirty="0"/>
            <a:t> </a:t>
          </a:r>
          <a:r>
            <a:rPr lang="en-US" dirty="0" err="1"/>
            <a:t>xử</a:t>
          </a:r>
          <a:r>
            <a:rPr lang="en-US" dirty="0"/>
            <a:t> </a:t>
          </a:r>
          <a:r>
            <a:rPr lang="en-US" dirty="0" err="1"/>
            <a:t>tốt</a:t>
          </a:r>
          <a:r>
            <a:rPr lang="en-US" dirty="0"/>
            <a:t> </a:t>
          </a:r>
          <a:r>
            <a:rPr lang="en-US" dirty="0" err="1"/>
            <a:t>với</a:t>
          </a:r>
          <a:r>
            <a:rPr lang="en-US" dirty="0"/>
            <a:t> </a:t>
          </a:r>
          <a:r>
            <a:rPr lang="en-US" dirty="0" err="1"/>
            <a:t>học</a:t>
          </a:r>
          <a:r>
            <a:rPr lang="en-US" dirty="0"/>
            <a:t> </a:t>
          </a:r>
          <a:r>
            <a:rPr lang="en-US" dirty="0" err="1"/>
            <a:t>trò</a:t>
          </a:r>
          <a:r>
            <a:rPr lang="en-US" dirty="0"/>
            <a:t>, </a:t>
          </a:r>
          <a:r>
            <a:rPr lang="en-US" dirty="0" err="1"/>
            <a:t>người</a:t>
          </a:r>
          <a:r>
            <a:rPr lang="en-US" dirty="0"/>
            <a:t> </a:t>
          </a:r>
          <a:r>
            <a:rPr lang="en-US" dirty="0" err="1"/>
            <a:t>cô</a:t>
          </a:r>
          <a:r>
            <a:rPr lang="en-US" dirty="0"/>
            <a:t> </a:t>
          </a:r>
          <a:r>
            <a:rPr lang="en-US" dirty="0" err="1"/>
            <a:t>thế</a:t>
          </a:r>
          <a:r>
            <a:rPr lang="en-US" dirty="0"/>
            <a:t>, </a:t>
          </a:r>
          <a:r>
            <a:rPr lang="en-US" dirty="0" err="1"/>
            <a:t>dân</a:t>
          </a:r>
          <a:r>
            <a:rPr lang="en-US" dirty="0"/>
            <a:t> Y </a:t>
          </a:r>
          <a:r>
            <a:rPr lang="en-US" dirty="0" err="1"/>
            <a:t>sơ</a:t>
          </a:r>
          <a:r>
            <a:rPr lang="en-US" dirty="0"/>
            <a:t> ra </a:t>
          </a:r>
          <a:r>
            <a:rPr lang="en-US" dirty="0" err="1"/>
            <a:t>ên</a:t>
          </a:r>
          <a:r>
            <a:rPr lang="en-US" dirty="0"/>
            <a:t>. </a:t>
          </a:r>
          <a:r>
            <a:rPr lang="en-US" dirty="0" err="1"/>
            <a:t>Nhân</a:t>
          </a:r>
          <a:r>
            <a:rPr lang="en-US" dirty="0"/>
            <a:t> </a:t>
          </a:r>
          <a:r>
            <a:rPr lang="en-US" dirty="0" err="1"/>
            <a:t>vật</a:t>
          </a:r>
          <a:r>
            <a:rPr lang="en-US" dirty="0"/>
            <a:t> </a:t>
          </a:r>
          <a:r>
            <a:rPr lang="en-US" dirty="0" err="1"/>
            <a:t>luôn</a:t>
          </a:r>
          <a:r>
            <a:rPr lang="en-US" dirty="0"/>
            <a:t> </a:t>
          </a:r>
          <a:r>
            <a:rPr lang="en-US" dirty="0" err="1"/>
            <a:t>có</a:t>
          </a:r>
          <a:r>
            <a:rPr lang="en-US" dirty="0"/>
            <a:t> </a:t>
          </a:r>
          <a:r>
            <a:rPr lang="en-US" dirty="0" err="1"/>
            <a:t>mặt</a:t>
          </a:r>
          <a:r>
            <a:rPr lang="en-US" dirty="0"/>
            <a:t> </a:t>
          </a:r>
          <a:r>
            <a:rPr lang="en-US" dirty="0" err="1"/>
            <a:t>khi</a:t>
          </a:r>
          <a:r>
            <a:rPr lang="en-US" dirty="0"/>
            <a:t> </a:t>
          </a:r>
          <a:r>
            <a:rPr lang="en-US" dirty="0" err="1"/>
            <a:t>quốc</a:t>
          </a:r>
          <a:r>
            <a:rPr lang="en-US" dirty="0"/>
            <a:t> </a:t>
          </a:r>
          <a:r>
            <a:rPr lang="en-US" dirty="0" err="1"/>
            <a:t>gia</a:t>
          </a:r>
          <a:r>
            <a:rPr lang="en-US" dirty="0"/>
            <a:t> </a:t>
          </a:r>
          <a:r>
            <a:rPr lang="en-US" dirty="0" err="1"/>
            <a:t>khũng</a:t>
          </a:r>
          <a:r>
            <a:rPr lang="en-US" dirty="0"/>
            <a:t> </a:t>
          </a:r>
          <a:r>
            <a:rPr lang="en-US" dirty="0" err="1"/>
            <a:t>hoãng</a:t>
          </a:r>
          <a:r>
            <a:rPr lang="en-US" dirty="0"/>
            <a:t> </a:t>
          </a:r>
          <a:r>
            <a:rPr lang="en-US" dirty="0" err="1"/>
            <a:t>vì</a:t>
          </a:r>
          <a:r>
            <a:rPr lang="en-US" dirty="0"/>
            <a:t> </a:t>
          </a:r>
          <a:r>
            <a:rPr lang="en-US" dirty="0" err="1"/>
            <a:t>đói</a:t>
          </a:r>
          <a:r>
            <a:rPr lang="en-US" dirty="0"/>
            <a:t> </a:t>
          </a:r>
          <a:r>
            <a:rPr lang="en-US" dirty="0" err="1"/>
            <a:t>kém</a:t>
          </a:r>
          <a:r>
            <a:rPr lang="en-US" dirty="0"/>
            <a:t>, </a:t>
          </a:r>
          <a:r>
            <a:rPr lang="en-US" dirty="0" err="1"/>
            <a:t>chiến</a:t>
          </a:r>
          <a:r>
            <a:rPr lang="en-US" dirty="0"/>
            <a:t> </a:t>
          </a:r>
          <a:r>
            <a:rPr lang="en-US" dirty="0" err="1"/>
            <a:t>tranh</a:t>
          </a:r>
          <a:r>
            <a:rPr lang="en-US" dirty="0"/>
            <a:t> </a:t>
          </a:r>
          <a:r>
            <a:rPr lang="en-US" dirty="0" err="1"/>
            <a:t>trong</a:t>
          </a:r>
          <a:r>
            <a:rPr lang="en-US" dirty="0"/>
            <a:t> </a:t>
          </a:r>
          <a:r>
            <a:rPr lang="en-US" dirty="0" err="1"/>
            <a:t>suốt</a:t>
          </a:r>
          <a:r>
            <a:rPr lang="en-US" dirty="0"/>
            <a:t> 60 </a:t>
          </a:r>
          <a:r>
            <a:rPr lang="en-US" dirty="0" err="1"/>
            <a:t>năm</a:t>
          </a:r>
          <a:r>
            <a:rPr lang="en-US" dirty="0"/>
            <a:t> </a:t>
          </a:r>
          <a:r>
            <a:rPr lang="en-US" dirty="0" err="1"/>
            <a:t>chức</a:t>
          </a:r>
          <a:r>
            <a:rPr lang="en-US" dirty="0"/>
            <a:t> </a:t>
          </a:r>
          <a:r>
            <a:rPr lang="en-US" dirty="0" err="1"/>
            <a:t>vụ</a:t>
          </a:r>
          <a:r>
            <a:rPr lang="en-US" dirty="0"/>
            <a:t>.</a:t>
          </a:r>
        </a:p>
      </dgm:t>
    </dgm:pt>
    <dgm:pt modelId="{756EC7E9-6E4C-43AB-BD33-C3FFCA4CCAEB}" type="parTrans" cxnId="{2AEC36A3-B3C4-4AA0-8D34-874F9DEE5AC6}">
      <dgm:prSet/>
      <dgm:spPr/>
      <dgm:t>
        <a:bodyPr/>
        <a:lstStyle/>
        <a:p>
          <a:endParaRPr lang="en-US"/>
        </a:p>
      </dgm:t>
    </dgm:pt>
    <dgm:pt modelId="{615A9C74-AAEB-4963-9667-E140327A887D}" type="sibTrans" cxnId="{2AEC36A3-B3C4-4AA0-8D34-874F9DEE5AC6}">
      <dgm:prSet/>
      <dgm:spPr/>
      <dgm:t>
        <a:bodyPr/>
        <a:lstStyle/>
        <a:p>
          <a:endParaRPr lang="en-US"/>
        </a:p>
      </dgm:t>
    </dgm:pt>
    <dgm:pt modelId="{DE347F98-7380-AD4D-9EBB-CF9664FFE0A3}" type="pres">
      <dgm:prSet presAssocID="{B5F87275-4AB1-4156-BB4B-251DBEC957A9}" presName="vert0" presStyleCnt="0">
        <dgm:presLayoutVars>
          <dgm:dir/>
          <dgm:animOne val="branch"/>
          <dgm:animLvl val="lvl"/>
        </dgm:presLayoutVars>
      </dgm:prSet>
      <dgm:spPr/>
    </dgm:pt>
    <dgm:pt modelId="{0290F225-DFD5-784D-B347-74E8210B13EE}" type="pres">
      <dgm:prSet presAssocID="{368ADDFB-FD7A-44D4-96B2-824C6FA67BA4}" presName="thickLine" presStyleLbl="alignNode1" presStyleIdx="0" presStyleCnt="2"/>
      <dgm:spPr/>
    </dgm:pt>
    <dgm:pt modelId="{3D27D3C5-FF2A-A748-98D3-77875D9B9086}" type="pres">
      <dgm:prSet presAssocID="{368ADDFB-FD7A-44D4-96B2-824C6FA67BA4}" presName="horz1" presStyleCnt="0"/>
      <dgm:spPr/>
    </dgm:pt>
    <dgm:pt modelId="{4527C09E-BA2C-B94D-9467-DDCE897B64F2}" type="pres">
      <dgm:prSet presAssocID="{368ADDFB-FD7A-44D4-96B2-824C6FA67BA4}" presName="tx1" presStyleLbl="revTx" presStyleIdx="0" presStyleCnt="2"/>
      <dgm:spPr/>
    </dgm:pt>
    <dgm:pt modelId="{4BD996B6-A26A-9C4B-A732-0DB8363A8274}" type="pres">
      <dgm:prSet presAssocID="{368ADDFB-FD7A-44D4-96B2-824C6FA67BA4}" presName="vert1" presStyleCnt="0"/>
      <dgm:spPr/>
    </dgm:pt>
    <dgm:pt modelId="{75E84694-93DF-5D4D-9D4B-7B8C39B58FC7}" type="pres">
      <dgm:prSet presAssocID="{306E0029-985F-462F-8450-327DDE44DB3C}" presName="thickLine" presStyleLbl="alignNode1" presStyleIdx="1" presStyleCnt="2"/>
      <dgm:spPr/>
    </dgm:pt>
    <dgm:pt modelId="{D2EAB8CE-3E50-E64D-AA87-18F441CBD7C5}" type="pres">
      <dgm:prSet presAssocID="{306E0029-985F-462F-8450-327DDE44DB3C}" presName="horz1" presStyleCnt="0"/>
      <dgm:spPr/>
    </dgm:pt>
    <dgm:pt modelId="{F237EE4C-516E-F74E-A0F2-71F471A72EBB}" type="pres">
      <dgm:prSet presAssocID="{306E0029-985F-462F-8450-327DDE44DB3C}" presName="tx1" presStyleLbl="revTx" presStyleIdx="1" presStyleCnt="2"/>
      <dgm:spPr/>
    </dgm:pt>
    <dgm:pt modelId="{6A771407-B7CB-A845-93D7-1A0C068BE047}" type="pres">
      <dgm:prSet presAssocID="{306E0029-985F-462F-8450-327DDE44DB3C}" presName="vert1" presStyleCnt="0"/>
      <dgm:spPr/>
    </dgm:pt>
  </dgm:ptLst>
  <dgm:cxnLst>
    <dgm:cxn modelId="{BEB20725-F299-9643-A624-F4977185D5A6}" type="presOf" srcId="{306E0029-985F-462F-8450-327DDE44DB3C}" destId="{F237EE4C-516E-F74E-A0F2-71F471A72EBB}" srcOrd="0" destOrd="0" presId="urn:microsoft.com/office/officeart/2008/layout/LinedList"/>
    <dgm:cxn modelId="{6FF5DD6D-A3AC-734D-9CAE-39DD083CDA70}" type="presOf" srcId="{368ADDFB-FD7A-44D4-96B2-824C6FA67BA4}" destId="{4527C09E-BA2C-B94D-9467-DDCE897B64F2}" srcOrd="0" destOrd="0" presId="urn:microsoft.com/office/officeart/2008/layout/LinedList"/>
    <dgm:cxn modelId="{2AEC36A3-B3C4-4AA0-8D34-874F9DEE5AC6}" srcId="{B5F87275-4AB1-4156-BB4B-251DBEC957A9}" destId="{306E0029-985F-462F-8450-327DDE44DB3C}" srcOrd="1" destOrd="0" parTransId="{756EC7E9-6E4C-43AB-BD33-C3FFCA4CCAEB}" sibTransId="{615A9C74-AAEB-4963-9667-E140327A887D}"/>
    <dgm:cxn modelId="{76FBA0BF-E080-4B76-928C-52E2E97AA418}" srcId="{B5F87275-4AB1-4156-BB4B-251DBEC957A9}" destId="{368ADDFB-FD7A-44D4-96B2-824C6FA67BA4}" srcOrd="0" destOrd="0" parTransId="{E7CE55CC-EF93-4F52-8451-0BA243D7E9B2}" sibTransId="{A3328EDD-3AFF-4536-B1A4-5E8CBB4DFD1F}"/>
    <dgm:cxn modelId="{C273F8FB-BF85-8944-87DA-4B5ADAF63A18}" type="presOf" srcId="{B5F87275-4AB1-4156-BB4B-251DBEC957A9}" destId="{DE347F98-7380-AD4D-9EBB-CF9664FFE0A3}" srcOrd="0" destOrd="0" presId="urn:microsoft.com/office/officeart/2008/layout/LinedList"/>
    <dgm:cxn modelId="{79A31204-D98D-D145-883A-F2606C34D9B6}" type="presParOf" srcId="{DE347F98-7380-AD4D-9EBB-CF9664FFE0A3}" destId="{0290F225-DFD5-784D-B347-74E8210B13EE}" srcOrd="0" destOrd="0" presId="urn:microsoft.com/office/officeart/2008/layout/LinedList"/>
    <dgm:cxn modelId="{9C741784-D677-8342-AEE2-3242E6E08278}" type="presParOf" srcId="{DE347F98-7380-AD4D-9EBB-CF9664FFE0A3}" destId="{3D27D3C5-FF2A-A748-98D3-77875D9B9086}" srcOrd="1" destOrd="0" presId="urn:microsoft.com/office/officeart/2008/layout/LinedList"/>
    <dgm:cxn modelId="{DB251E7E-9141-F847-93B7-71DCD7A16396}" type="presParOf" srcId="{3D27D3C5-FF2A-A748-98D3-77875D9B9086}" destId="{4527C09E-BA2C-B94D-9467-DDCE897B64F2}" srcOrd="0" destOrd="0" presId="urn:microsoft.com/office/officeart/2008/layout/LinedList"/>
    <dgm:cxn modelId="{27C0A7DC-F1F3-9047-9375-900A0F2F3B25}" type="presParOf" srcId="{3D27D3C5-FF2A-A748-98D3-77875D9B9086}" destId="{4BD996B6-A26A-9C4B-A732-0DB8363A8274}" srcOrd="1" destOrd="0" presId="urn:microsoft.com/office/officeart/2008/layout/LinedList"/>
    <dgm:cxn modelId="{F994B6CF-5486-BB4E-B5DC-EE245D876116}" type="presParOf" srcId="{DE347F98-7380-AD4D-9EBB-CF9664FFE0A3}" destId="{75E84694-93DF-5D4D-9D4B-7B8C39B58FC7}" srcOrd="2" destOrd="0" presId="urn:microsoft.com/office/officeart/2008/layout/LinedList"/>
    <dgm:cxn modelId="{8E8DD717-4CEE-1443-9F3B-A334EBD152A5}" type="presParOf" srcId="{DE347F98-7380-AD4D-9EBB-CF9664FFE0A3}" destId="{D2EAB8CE-3E50-E64D-AA87-18F441CBD7C5}" srcOrd="3" destOrd="0" presId="urn:microsoft.com/office/officeart/2008/layout/LinedList"/>
    <dgm:cxn modelId="{6E89B25C-F436-1040-9BC8-30B2AD2179C9}" type="presParOf" srcId="{D2EAB8CE-3E50-E64D-AA87-18F441CBD7C5}" destId="{F237EE4C-516E-F74E-A0F2-71F471A72EBB}" srcOrd="0" destOrd="0" presId="urn:microsoft.com/office/officeart/2008/layout/LinedList"/>
    <dgm:cxn modelId="{597D30B4-1403-F240-BC11-2339B4631BFB}" type="presParOf" srcId="{D2EAB8CE-3E50-E64D-AA87-18F441CBD7C5}" destId="{6A771407-B7CB-A845-93D7-1A0C068BE047}"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DE4A213-FDCE-4637-8E1C-91EE3E8B973B}" type="doc">
      <dgm:prSet loTypeId="urn:microsoft.com/office/officeart/2008/layout/LinedList" loCatId="list" qsTypeId="urn:microsoft.com/office/officeart/2005/8/quickstyle/simple4" qsCatId="simple" csTypeId="urn:microsoft.com/office/officeart/2005/8/colors/accent0_3" csCatId="mainScheme" phldr="1"/>
      <dgm:spPr/>
      <dgm:t>
        <a:bodyPr/>
        <a:lstStyle/>
        <a:p>
          <a:endParaRPr lang="en-US"/>
        </a:p>
      </dgm:t>
    </dgm:pt>
    <dgm:pt modelId="{53452F1B-B3ED-4DA6-9869-98AC8ED8E8E8}">
      <dgm:prSet/>
      <dgm:spPr/>
      <dgm:t>
        <a:bodyPr/>
        <a:lstStyle/>
        <a:p>
          <a:r>
            <a:rPr lang="en-US"/>
            <a:t>Kiên Cường: </a:t>
          </a:r>
        </a:p>
      </dgm:t>
    </dgm:pt>
    <dgm:pt modelId="{2A6107FD-CB94-4B60-9872-405630DBDCBA}" type="parTrans" cxnId="{0319F795-F4D5-4C45-9895-CD85180D7DAB}">
      <dgm:prSet/>
      <dgm:spPr/>
      <dgm:t>
        <a:bodyPr/>
        <a:lstStyle/>
        <a:p>
          <a:endParaRPr lang="en-US"/>
        </a:p>
      </dgm:t>
    </dgm:pt>
    <dgm:pt modelId="{188D04B8-E8CF-4D46-A539-936B0BCFA76D}" type="sibTrans" cxnId="{0319F795-F4D5-4C45-9895-CD85180D7DAB}">
      <dgm:prSet/>
      <dgm:spPr/>
      <dgm:t>
        <a:bodyPr/>
        <a:lstStyle/>
        <a:p>
          <a:endParaRPr lang="en-US"/>
        </a:p>
      </dgm:t>
    </dgm:pt>
    <dgm:pt modelId="{8835AB5E-A92E-462C-B7A0-3A439042F0DA}">
      <dgm:prSet custT="1"/>
      <dgm:spPr/>
      <dgm:t>
        <a:bodyPr/>
        <a:lstStyle/>
        <a:p>
          <a:r>
            <a:rPr lang="en-US" sz="2800" dirty="0" err="1"/>
            <a:t>Ê</a:t>
          </a:r>
          <a:r>
            <a:rPr lang="en-US" sz="2800" dirty="0"/>
            <a:t>-li-</a:t>
          </a:r>
          <a:r>
            <a:rPr lang="en-US" sz="2800" dirty="0" err="1"/>
            <a:t>sê</a:t>
          </a:r>
          <a:r>
            <a:rPr lang="en-US" sz="2800" dirty="0"/>
            <a:t> </a:t>
          </a:r>
          <a:r>
            <a:rPr lang="en-US" sz="2800" dirty="0" err="1"/>
            <a:t>đối</a:t>
          </a:r>
          <a:r>
            <a:rPr lang="en-US" sz="2800" dirty="0"/>
            <a:t> </a:t>
          </a:r>
          <a:r>
            <a:rPr lang="en-US" sz="2800" dirty="0" err="1"/>
            <a:t>diện</a:t>
          </a:r>
          <a:r>
            <a:rPr lang="en-US" sz="2800" dirty="0"/>
            <a:t> </a:t>
          </a:r>
          <a:r>
            <a:rPr lang="en-US" sz="2800" dirty="0" err="1"/>
            <a:t>với</a:t>
          </a:r>
          <a:r>
            <a:rPr lang="en-US" sz="2800" dirty="0"/>
            <a:t> </a:t>
          </a:r>
          <a:r>
            <a:rPr lang="en-US" sz="2800" dirty="0" err="1"/>
            <a:t>các</a:t>
          </a:r>
          <a:r>
            <a:rPr lang="en-US" sz="2800" dirty="0"/>
            <a:t> </a:t>
          </a:r>
          <a:r>
            <a:rPr lang="en-US" sz="2800" dirty="0" err="1"/>
            <a:t>tà</a:t>
          </a:r>
          <a:r>
            <a:rPr lang="en-US" sz="2800" dirty="0"/>
            <a:t> </a:t>
          </a:r>
          <a:r>
            <a:rPr lang="en-US" sz="2800" dirty="0" err="1"/>
            <a:t>thần</a:t>
          </a:r>
          <a:r>
            <a:rPr lang="en-US" sz="2800" dirty="0"/>
            <a:t>, </a:t>
          </a:r>
          <a:r>
            <a:rPr lang="en-US" sz="2800" dirty="0" err="1"/>
            <a:t>các</a:t>
          </a:r>
          <a:r>
            <a:rPr lang="en-US" sz="2800" dirty="0"/>
            <a:t> </a:t>
          </a:r>
          <a:r>
            <a:rPr lang="en-US" sz="2800" dirty="0" err="1"/>
            <a:t>thế</a:t>
          </a:r>
          <a:r>
            <a:rPr lang="en-US" sz="2800" dirty="0"/>
            <a:t> </a:t>
          </a:r>
          <a:r>
            <a:rPr lang="en-US" sz="2800" dirty="0" err="1"/>
            <a:t>lực</a:t>
          </a:r>
          <a:r>
            <a:rPr lang="en-US" sz="2800" dirty="0"/>
            <a:t> </a:t>
          </a:r>
          <a:r>
            <a:rPr lang="en-US" sz="2800" dirty="0" err="1"/>
            <a:t>mạnh</a:t>
          </a:r>
          <a:r>
            <a:rPr lang="en-US" sz="2800" dirty="0"/>
            <a:t> </a:t>
          </a:r>
          <a:r>
            <a:rPr lang="en-US" sz="2800" dirty="0" err="1"/>
            <a:t>của</a:t>
          </a:r>
          <a:r>
            <a:rPr lang="en-US" sz="2800" dirty="0"/>
            <a:t> </a:t>
          </a:r>
          <a:r>
            <a:rPr lang="en-US" sz="2800" dirty="0" err="1"/>
            <a:t>các</a:t>
          </a:r>
          <a:r>
            <a:rPr lang="en-US" sz="2800" dirty="0"/>
            <a:t> </a:t>
          </a:r>
          <a:r>
            <a:rPr lang="en-US" sz="2800" dirty="0" err="1"/>
            <a:t>đời</a:t>
          </a:r>
          <a:r>
            <a:rPr lang="en-US" sz="2800" dirty="0"/>
            <a:t> </a:t>
          </a:r>
          <a:r>
            <a:rPr lang="en-US" sz="2800" dirty="0" err="1"/>
            <a:t>vua</a:t>
          </a:r>
          <a:r>
            <a:rPr lang="en-US" sz="2800" dirty="0"/>
            <a:t> </a:t>
          </a:r>
          <a:r>
            <a:rPr lang="en-US" sz="2800" dirty="0" err="1"/>
            <a:t>chúa</a:t>
          </a:r>
          <a:r>
            <a:rPr lang="en-US" sz="2800" dirty="0"/>
            <a:t>, </a:t>
          </a:r>
          <a:r>
            <a:rPr lang="en-US" sz="2800" dirty="0" err="1"/>
            <a:t>các</a:t>
          </a:r>
          <a:r>
            <a:rPr lang="en-US" sz="2800" dirty="0"/>
            <a:t> </a:t>
          </a:r>
          <a:r>
            <a:rPr lang="en-US" sz="2800" dirty="0" err="1"/>
            <a:t>tướng</a:t>
          </a:r>
          <a:r>
            <a:rPr lang="en-US" sz="2800" dirty="0"/>
            <a:t> </a:t>
          </a:r>
          <a:r>
            <a:rPr lang="en-US" sz="2800" dirty="0" err="1"/>
            <a:t>lãnh</a:t>
          </a:r>
          <a:r>
            <a:rPr lang="en-US" sz="2800" dirty="0"/>
            <a:t> </a:t>
          </a:r>
          <a:r>
            <a:rPr lang="en-US" sz="2800" dirty="0" err="1"/>
            <a:t>thời</a:t>
          </a:r>
          <a:r>
            <a:rPr lang="en-US" sz="2800" dirty="0"/>
            <a:t> </a:t>
          </a:r>
          <a:r>
            <a:rPr lang="en-US" sz="2800" dirty="0" err="1"/>
            <a:t>bấy</a:t>
          </a:r>
          <a:r>
            <a:rPr lang="en-US" sz="2800" dirty="0"/>
            <a:t> </a:t>
          </a:r>
          <a:r>
            <a:rPr lang="en-US" sz="2800" dirty="0" err="1"/>
            <a:t>giờ</a:t>
          </a:r>
          <a:r>
            <a:rPr lang="en-US" sz="2800" dirty="0"/>
            <a:t>. </a:t>
          </a:r>
        </a:p>
        <a:p>
          <a:r>
            <a:rPr lang="en-US" sz="2800" dirty="0" err="1"/>
            <a:t>Câu</a:t>
          </a:r>
          <a:r>
            <a:rPr lang="en-US" sz="2800" dirty="0"/>
            <a:t> </a:t>
          </a:r>
          <a:r>
            <a:rPr lang="en-US" sz="2800" dirty="0" err="1"/>
            <a:t>chuyện</a:t>
          </a:r>
          <a:r>
            <a:rPr lang="en-US" sz="2800" dirty="0"/>
            <a:t> </a:t>
          </a:r>
          <a:r>
            <a:rPr lang="en-US" sz="2800" dirty="0" err="1"/>
            <a:t>Ê</a:t>
          </a:r>
          <a:r>
            <a:rPr lang="en-US" sz="2800" dirty="0"/>
            <a:t>-li-</a:t>
          </a:r>
          <a:r>
            <a:rPr lang="en-US" sz="2800" dirty="0" err="1"/>
            <a:t>sê</a:t>
          </a:r>
          <a:r>
            <a:rPr lang="en-US" sz="2800" dirty="0"/>
            <a:t> </a:t>
          </a:r>
          <a:r>
            <a:rPr lang="en-US" sz="2800" dirty="0" err="1"/>
            <a:t>chữa</a:t>
          </a:r>
          <a:r>
            <a:rPr lang="en-US" sz="2800" dirty="0"/>
            <a:t> </a:t>
          </a:r>
          <a:r>
            <a:rPr lang="en-US" sz="2800" dirty="0" err="1"/>
            <a:t>lành</a:t>
          </a:r>
          <a:r>
            <a:rPr lang="en-US" sz="2800" dirty="0"/>
            <a:t> </a:t>
          </a:r>
          <a:r>
            <a:rPr lang="en-US" sz="2800" dirty="0" err="1"/>
            <a:t>bệnh</a:t>
          </a:r>
          <a:r>
            <a:rPr lang="en-US" sz="2800" dirty="0"/>
            <a:t> </a:t>
          </a:r>
          <a:r>
            <a:rPr lang="en-US" sz="2800" dirty="0" err="1"/>
            <a:t>phung</a:t>
          </a:r>
          <a:r>
            <a:rPr lang="en-US" sz="2800" dirty="0"/>
            <a:t> </a:t>
          </a:r>
          <a:r>
            <a:rPr lang="en-US" sz="2800" dirty="0" err="1"/>
            <a:t>cho</a:t>
          </a:r>
          <a:r>
            <a:rPr lang="en-US" sz="2800" dirty="0"/>
            <a:t> </a:t>
          </a:r>
          <a:r>
            <a:rPr lang="en-US" sz="2800" dirty="0" err="1"/>
            <a:t>tổng</a:t>
          </a:r>
          <a:r>
            <a:rPr lang="en-US" sz="2800" dirty="0"/>
            <a:t> </a:t>
          </a:r>
          <a:r>
            <a:rPr lang="en-US" sz="2800" dirty="0" err="1"/>
            <a:t>binh</a:t>
          </a:r>
          <a:r>
            <a:rPr lang="en-US" sz="2800" dirty="0"/>
            <a:t> Sy-</a:t>
          </a:r>
          <a:r>
            <a:rPr lang="en-US" sz="2800" dirty="0" err="1"/>
            <a:t>ri</a:t>
          </a:r>
          <a:r>
            <a:rPr lang="en-US" sz="2800" dirty="0"/>
            <a:t> Na-a-man </a:t>
          </a:r>
          <a:r>
            <a:rPr lang="en-US" sz="2800" dirty="0" err="1"/>
            <a:t>từ</a:t>
          </a:r>
          <a:r>
            <a:rPr lang="en-US" sz="2800" dirty="0"/>
            <a:t> </a:t>
          </a:r>
          <a:r>
            <a:rPr lang="en-US" sz="2800" dirty="0" err="1"/>
            <a:t>xa</a:t>
          </a:r>
          <a:r>
            <a:rPr lang="en-US" sz="2800" dirty="0"/>
            <a:t> </a:t>
          </a:r>
          <a:r>
            <a:rPr lang="en-US" sz="2800" dirty="0" err="1"/>
            <a:t>và</a:t>
          </a:r>
          <a:r>
            <a:rPr lang="en-US" sz="2800" dirty="0"/>
            <a:t> </a:t>
          </a:r>
          <a:r>
            <a:rPr lang="en-US" sz="2800" dirty="0" err="1"/>
            <a:t>Ghê</a:t>
          </a:r>
          <a:r>
            <a:rPr lang="en-US" sz="2800" dirty="0"/>
            <a:t>-ha-xi, </a:t>
          </a:r>
          <a:r>
            <a:rPr lang="en-US" sz="2800" dirty="0" err="1"/>
            <a:t>đày</a:t>
          </a:r>
          <a:r>
            <a:rPr lang="en-US" sz="2800" dirty="0"/>
            <a:t> </a:t>
          </a:r>
          <a:r>
            <a:rPr lang="en-US" sz="2800" dirty="0" err="1"/>
            <a:t>tớ</a:t>
          </a:r>
          <a:r>
            <a:rPr lang="en-US" sz="2800" dirty="0"/>
            <a:t> </a:t>
          </a:r>
          <a:r>
            <a:rPr lang="en-US" sz="2800" dirty="0" err="1"/>
            <a:t>ông</a:t>
          </a:r>
          <a:r>
            <a:rPr lang="en-US" sz="2800" dirty="0"/>
            <a:t> </a:t>
          </a:r>
          <a:r>
            <a:rPr lang="en-US" sz="2800" dirty="0" err="1"/>
            <a:t>tham</a:t>
          </a:r>
          <a:r>
            <a:rPr lang="en-US" sz="2800" dirty="0"/>
            <a:t> lam, </a:t>
          </a:r>
          <a:r>
            <a:rPr lang="en-US" sz="2800" dirty="0" err="1"/>
            <a:t>trở</a:t>
          </a:r>
          <a:r>
            <a:rPr lang="en-US" sz="2800" dirty="0"/>
            <a:t> </a:t>
          </a:r>
          <a:r>
            <a:rPr lang="en-US" sz="2800" dirty="0" err="1"/>
            <a:t>thành</a:t>
          </a:r>
          <a:r>
            <a:rPr lang="en-US" sz="2800" dirty="0"/>
            <a:t> </a:t>
          </a:r>
          <a:r>
            <a:rPr lang="en-US" sz="2800" dirty="0" err="1"/>
            <a:t>người</a:t>
          </a:r>
          <a:r>
            <a:rPr lang="en-US" sz="2800" dirty="0"/>
            <a:t> </a:t>
          </a:r>
          <a:r>
            <a:rPr lang="en-US" sz="2800" dirty="0" err="1"/>
            <a:t>phung</a:t>
          </a:r>
          <a:r>
            <a:rPr lang="en-US" sz="2800" dirty="0"/>
            <a:t>.</a:t>
          </a:r>
        </a:p>
      </dgm:t>
    </dgm:pt>
    <dgm:pt modelId="{B15F5558-94F6-4A75-88B9-D4717DF5EFD7}" type="parTrans" cxnId="{08A8FE92-9813-4A2A-AF52-A3FD6D51BD51}">
      <dgm:prSet/>
      <dgm:spPr/>
      <dgm:t>
        <a:bodyPr/>
        <a:lstStyle/>
        <a:p>
          <a:endParaRPr lang="en-US"/>
        </a:p>
      </dgm:t>
    </dgm:pt>
    <dgm:pt modelId="{04BE90BC-77FC-4638-BA10-5FF7DE81C260}" type="sibTrans" cxnId="{08A8FE92-9813-4A2A-AF52-A3FD6D51BD51}">
      <dgm:prSet/>
      <dgm:spPr/>
      <dgm:t>
        <a:bodyPr/>
        <a:lstStyle/>
        <a:p>
          <a:endParaRPr lang="en-US"/>
        </a:p>
      </dgm:t>
    </dgm:pt>
    <dgm:pt modelId="{946AB3E3-3E97-40EF-B922-5481EF21416D}">
      <dgm:prSet/>
      <dgm:spPr/>
      <dgm:t>
        <a:bodyPr/>
        <a:lstStyle/>
        <a:p>
          <a:endParaRPr lang="en-US" dirty="0"/>
        </a:p>
      </dgm:t>
    </dgm:pt>
    <dgm:pt modelId="{2097C42B-22D0-4D08-8B05-A90D3B9F50BF}" type="parTrans" cxnId="{12529848-D611-4ED0-A618-13954DA19B4F}">
      <dgm:prSet/>
      <dgm:spPr/>
      <dgm:t>
        <a:bodyPr/>
        <a:lstStyle/>
        <a:p>
          <a:endParaRPr lang="en-US"/>
        </a:p>
      </dgm:t>
    </dgm:pt>
    <dgm:pt modelId="{F49C199B-6051-4DA5-95AC-2FB872631686}" type="sibTrans" cxnId="{12529848-D611-4ED0-A618-13954DA19B4F}">
      <dgm:prSet/>
      <dgm:spPr/>
      <dgm:t>
        <a:bodyPr/>
        <a:lstStyle/>
        <a:p>
          <a:endParaRPr lang="en-US"/>
        </a:p>
      </dgm:t>
    </dgm:pt>
    <dgm:pt modelId="{C588C309-F867-9844-BF25-41E5390970A8}" type="pres">
      <dgm:prSet presAssocID="{8DE4A213-FDCE-4637-8E1C-91EE3E8B973B}" presName="vert0" presStyleCnt="0">
        <dgm:presLayoutVars>
          <dgm:dir/>
          <dgm:animOne val="branch"/>
          <dgm:animLvl val="lvl"/>
        </dgm:presLayoutVars>
      </dgm:prSet>
      <dgm:spPr/>
    </dgm:pt>
    <dgm:pt modelId="{FBD6AF02-4BF9-C94B-B287-24D6101FF912}" type="pres">
      <dgm:prSet presAssocID="{53452F1B-B3ED-4DA6-9869-98AC8ED8E8E8}" presName="thickLine" presStyleLbl="alignNode1" presStyleIdx="0" presStyleCnt="3"/>
      <dgm:spPr/>
    </dgm:pt>
    <dgm:pt modelId="{4CB69245-93F5-9849-9F3C-0BD4676B19BC}" type="pres">
      <dgm:prSet presAssocID="{53452F1B-B3ED-4DA6-9869-98AC8ED8E8E8}" presName="horz1" presStyleCnt="0"/>
      <dgm:spPr/>
    </dgm:pt>
    <dgm:pt modelId="{9C1FE052-2B09-814A-8FF3-F394A6AC390B}" type="pres">
      <dgm:prSet presAssocID="{53452F1B-B3ED-4DA6-9869-98AC8ED8E8E8}" presName="tx1" presStyleLbl="revTx" presStyleIdx="0" presStyleCnt="3"/>
      <dgm:spPr/>
    </dgm:pt>
    <dgm:pt modelId="{9258006F-51E4-CF4F-AA18-EE863B2AE90F}" type="pres">
      <dgm:prSet presAssocID="{53452F1B-B3ED-4DA6-9869-98AC8ED8E8E8}" presName="vert1" presStyleCnt="0"/>
      <dgm:spPr/>
    </dgm:pt>
    <dgm:pt modelId="{19695A33-57C8-CB49-92FE-5A352403E815}" type="pres">
      <dgm:prSet presAssocID="{8835AB5E-A92E-462C-B7A0-3A439042F0DA}" presName="thickLine" presStyleLbl="alignNode1" presStyleIdx="1" presStyleCnt="3"/>
      <dgm:spPr/>
    </dgm:pt>
    <dgm:pt modelId="{94609559-4AA2-FB48-B315-DF74002D886B}" type="pres">
      <dgm:prSet presAssocID="{8835AB5E-A92E-462C-B7A0-3A439042F0DA}" presName="horz1" presStyleCnt="0"/>
      <dgm:spPr/>
    </dgm:pt>
    <dgm:pt modelId="{FAD02C10-7B2E-AC43-9BD0-5543CD1DBF83}" type="pres">
      <dgm:prSet presAssocID="{8835AB5E-A92E-462C-B7A0-3A439042F0DA}" presName="tx1" presStyleLbl="revTx" presStyleIdx="1" presStyleCnt="3" custLinFactNeighborX="0" custLinFactNeighborY="-15884"/>
      <dgm:spPr/>
    </dgm:pt>
    <dgm:pt modelId="{BFF2133F-9677-0E41-B721-AA369913565F}" type="pres">
      <dgm:prSet presAssocID="{8835AB5E-A92E-462C-B7A0-3A439042F0DA}" presName="vert1" presStyleCnt="0"/>
      <dgm:spPr/>
    </dgm:pt>
    <dgm:pt modelId="{0E36FE27-DEEC-5B41-A2D4-4D20289E3EA5}" type="pres">
      <dgm:prSet presAssocID="{946AB3E3-3E97-40EF-B922-5481EF21416D}" presName="thickLine" presStyleLbl="alignNode1" presStyleIdx="2" presStyleCnt="3"/>
      <dgm:spPr/>
    </dgm:pt>
    <dgm:pt modelId="{5C676855-D2D8-2442-83FD-02DDBDBF0BC6}" type="pres">
      <dgm:prSet presAssocID="{946AB3E3-3E97-40EF-B922-5481EF21416D}" presName="horz1" presStyleCnt="0"/>
      <dgm:spPr/>
    </dgm:pt>
    <dgm:pt modelId="{A711DB9E-6C5A-824A-9A57-F9B5377751ED}" type="pres">
      <dgm:prSet presAssocID="{946AB3E3-3E97-40EF-B922-5481EF21416D}" presName="tx1" presStyleLbl="revTx" presStyleIdx="2" presStyleCnt="3"/>
      <dgm:spPr/>
    </dgm:pt>
    <dgm:pt modelId="{94AFDFBB-EC1B-E648-B801-64B150E49328}" type="pres">
      <dgm:prSet presAssocID="{946AB3E3-3E97-40EF-B922-5481EF21416D}" presName="vert1" presStyleCnt="0"/>
      <dgm:spPr/>
    </dgm:pt>
  </dgm:ptLst>
  <dgm:cxnLst>
    <dgm:cxn modelId="{53EA8C0E-FF31-4C41-8FF4-06E2D3DE0307}" type="presOf" srcId="{8DE4A213-FDCE-4637-8E1C-91EE3E8B973B}" destId="{C588C309-F867-9844-BF25-41E5390970A8}" srcOrd="0" destOrd="0" presId="urn:microsoft.com/office/officeart/2008/layout/LinedList"/>
    <dgm:cxn modelId="{12529848-D611-4ED0-A618-13954DA19B4F}" srcId="{8DE4A213-FDCE-4637-8E1C-91EE3E8B973B}" destId="{946AB3E3-3E97-40EF-B922-5481EF21416D}" srcOrd="2" destOrd="0" parTransId="{2097C42B-22D0-4D08-8B05-A90D3B9F50BF}" sibTransId="{F49C199B-6051-4DA5-95AC-2FB872631686}"/>
    <dgm:cxn modelId="{08A8FE92-9813-4A2A-AF52-A3FD6D51BD51}" srcId="{8DE4A213-FDCE-4637-8E1C-91EE3E8B973B}" destId="{8835AB5E-A92E-462C-B7A0-3A439042F0DA}" srcOrd="1" destOrd="0" parTransId="{B15F5558-94F6-4A75-88B9-D4717DF5EFD7}" sibTransId="{04BE90BC-77FC-4638-BA10-5FF7DE81C260}"/>
    <dgm:cxn modelId="{0319F795-F4D5-4C45-9895-CD85180D7DAB}" srcId="{8DE4A213-FDCE-4637-8E1C-91EE3E8B973B}" destId="{53452F1B-B3ED-4DA6-9869-98AC8ED8E8E8}" srcOrd="0" destOrd="0" parTransId="{2A6107FD-CB94-4B60-9872-405630DBDCBA}" sibTransId="{188D04B8-E8CF-4D46-A539-936B0BCFA76D}"/>
    <dgm:cxn modelId="{23B1D59D-13C2-5B4B-8839-1345F8030C16}" type="presOf" srcId="{53452F1B-B3ED-4DA6-9869-98AC8ED8E8E8}" destId="{9C1FE052-2B09-814A-8FF3-F394A6AC390B}" srcOrd="0" destOrd="0" presId="urn:microsoft.com/office/officeart/2008/layout/LinedList"/>
    <dgm:cxn modelId="{6EE8F69F-2640-AD47-B995-8A9EF8B59362}" type="presOf" srcId="{946AB3E3-3E97-40EF-B922-5481EF21416D}" destId="{A711DB9E-6C5A-824A-9A57-F9B5377751ED}" srcOrd="0" destOrd="0" presId="urn:microsoft.com/office/officeart/2008/layout/LinedList"/>
    <dgm:cxn modelId="{9C2C8BE4-B15E-8C40-8C09-5643B5F3BBE2}" type="presOf" srcId="{8835AB5E-A92E-462C-B7A0-3A439042F0DA}" destId="{FAD02C10-7B2E-AC43-9BD0-5543CD1DBF83}" srcOrd="0" destOrd="0" presId="urn:microsoft.com/office/officeart/2008/layout/LinedList"/>
    <dgm:cxn modelId="{B84B1BF5-A727-A440-B791-2160CEB50765}" type="presParOf" srcId="{C588C309-F867-9844-BF25-41E5390970A8}" destId="{FBD6AF02-4BF9-C94B-B287-24D6101FF912}" srcOrd="0" destOrd="0" presId="urn:microsoft.com/office/officeart/2008/layout/LinedList"/>
    <dgm:cxn modelId="{150D7C00-F76C-334F-800B-4964C64767EC}" type="presParOf" srcId="{C588C309-F867-9844-BF25-41E5390970A8}" destId="{4CB69245-93F5-9849-9F3C-0BD4676B19BC}" srcOrd="1" destOrd="0" presId="urn:microsoft.com/office/officeart/2008/layout/LinedList"/>
    <dgm:cxn modelId="{8B70602E-7E7D-5C43-BEC0-6DEB1FF34BA8}" type="presParOf" srcId="{4CB69245-93F5-9849-9F3C-0BD4676B19BC}" destId="{9C1FE052-2B09-814A-8FF3-F394A6AC390B}" srcOrd="0" destOrd="0" presId="urn:microsoft.com/office/officeart/2008/layout/LinedList"/>
    <dgm:cxn modelId="{46F0995B-FFAD-8B46-AC21-6DF5E1FD394E}" type="presParOf" srcId="{4CB69245-93F5-9849-9F3C-0BD4676B19BC}" destId="{9258006F-51E4-CF4F-AA18-EE863B2AE90F}" srcOrd="1" destOrd="0" presId="urn:microsoft.com/office/officeart/2008/layout/LinedList"/>
    <dgm:cxn modelId="{250555CD-4970-9E46-ACB7-8F2F5B249528}" type="presParOf" srcId="{C588C309-F867-9844-BF25-41E5390970A8}" destId="{19695A33-57C8-CB49-92FE-5A352403E815}" srcOrd="2" destOrd="0" presId="urn:microsoft.com/office/officeart/2008/layout/LinedList"/>
    <dgm:cxn modelId="{D31CFEAD-4605-944B-9DD0-2155707936E3}" type="presParOf" srcId="{C588C309-F867-9844-BF25-41E5390970A8}" destId="{94609559-4AA2-FB48-B315-DF74002D886B}" srcOrd="3" destOrd="0" presId="urn:microsoft.com/office/officeart/2008/layout/LinedList"/>
    <dgm:cxn modelId="{D85A663E-F690-BE43-A3EE-EADFA560724D}" type="presParOf" srcId="{94609559-4AA2-FB48-B315-DF74002D886B}" destId="{FAD02C10-7B2E-AC43-9BD0-5543CD1DBF83}" srcOrd="0" destOrd="0" presId="urn:microsoft.com/office/officeart/2008/layout/LinedList"/>
    <dgm:cxn modelId="{603ACBB8-4A41-9E4E-B7D3-EE52250CB0AF}" type="presParOf" srcId="{94609559-4AA2-FB48-B315-DF74002D886B}" destId="{BFF2133F-9677-0E41-B721-AA369913565F}" srcOrd="1" destOrd="0" presId="urn:microsoft.com/office/officeart/2008/layout/LinedList"/>
    <dgm:cxn modelId="{05AF4BB5-0A99-A846-A933-C98C985E20CD}" type="presParOf" srcId="{C588C309-F867-9844-BF25-41E5390970A8}" destId="{0E36FE27-DEEC-5B41-A2D4-4D20289E3EA5}" srcOrd="4" destOrd="0" presId="urn:microsoft.com/office/officeart/2008/layout/LinedList"/>
    <dgm:cxn modelId="{334CA060-4C99-6E44-A2F2-9506495E812D}" type="presParOf" srcId="{C588C309-F867-9844-BF25-41E5390970A8}" destId="{5C676855-D2D8-2442-83FD-02DDBDBF0BC6}" srcOrd="5" destOrd="0" presId="urn:microsoft.com/office/officeart/2008/layout/LinedList"/>
    <dgm:cxn modelId="{865051C3-5E71-4B4D-8F43-109CD5E0E985}" type="presParOf" srcId="{5C676855-D2D8-2442-83FD-02DDBDBF0BC6}" destId="{A711DB9E-6C5A-824A-9A57-F9B5377751ED}" srcOrd="0" destOrd="0" presId="urn:microsoft.com/office/officeart/2008/layout/LinedList"/>
    <dgm:cxn modelId="{EC82D08D-061D-7D41-BDFF-7C59244AB5EB}" type="presParOf" srcId="{5C676855-D2D8-2442-83FD-02DDBDBF0BC6}" destId="{94AFDFBB-EC1B-E648-B801-64B150E49328}"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90F225-DFD5-784D-B347-74E8210B13EE}">
      <dsp:nvSpPr>
        <dsp:cNvPr id="0" name=""/>
        <dsp:cNvSpPr/>
      </dsp:nvSpPr>
      <dsp:spPr>
        <a:xfrm>
          <a:off x="0" y="0"/>
          <a:ext cx="6669431" cy="0"/>
        </a:xfrm>
        <a:prstGeom prst="line">
          <a:avLst/>
        </a:prstGeom>
        <a:solidFill>
          <a:schemeClr val="accent2">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4527C09E-BA2C-B94D-9467-DDCE897B64F2}">
      <dsp:nvSpPr>
        <dsp:cNvPr id="0" name=""/>
        <dsp:cNvSpPr/>
      </dsp:nvSpPr>
      <dsp:spPr>
        <a:xfrm>
          <a:off x="0" y="0"/>
          <a:ext cx="6669431" cy="2889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dirty="0" err="1"/>
            <a:t>Kiên</a:t>
          </a:r>
          <a:r>
            <a:rPr lang="en-US" sz="3600" kern="1200" dirty="0"/>
            <a:t> </a:t>
          </a:r>
          <a:r>
            <a:rPr lang="en-US" sz="3600" kern="1200" dirty="0" err="1"/>
            <a:t>trì</a:t>
          </a:r>
          <a:r>
            <a:rPr lang="en-US" sz="3600" kern="1200" dirty="0"/>
            <a:t>: </a:t>
          </a:r>
        </a:p>
      </dsp:txBody>
      <dsp:txXfrm>
        <a:off x="0" y="0"/>
        <a:ext cx="6669431" cy="2889000"/>
      </dsp:txXfrm>
    </dsp:sp>
    <dsp:sp modelId="{75E84694-93DF-5D4D-9D4B-7B8C39B58FC7}">
      <dsp:nvSpPr>
        <dsp:cNvPr id="0" name=""/>
        <dsp:cNvSpPr/>
      </dsp:nvSpPr>
      <dsp:spPr>
        <a:xfrm>
          <a:off x="0" y="2889000"/>
          <a:ext cx="6669431" cy="0"/>
        </a:xfrm>
        <a:prstGeom prst="line">
          <a:avLst/>
        </a:prstGeom>
        <a:solidFill>
          <a:schemeClr val="accent3">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F237EE4C-516E-F74E-A0F2-71F471A72EBB}">
      <dsp:nvSpPr>
        <dsp:cNvPr id="0" name=""/>
        <dsp:cNvSpPr/>
      </dsp:nvSpPr>
      <dsp:spPr>
        <a:xfrm>
          <a:off x="0" y="2889000"/>
          <a:ext cx="6669431" cy="2889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US" sz="3100" kern="1200" dirty="0" err="1"/>
            <a:t>Trung</a:t>
          </a:r>
          <a:r>
            <a:rPr lang="en-US" sz="3100" kern="1200" dirty="0"/>
            <a:t> </a:t>
          </a:r>
          <a:r>
            <a:rPr lang="en-US" sz="3100" kern="1200" dirty="0" err="1"/>
            <a:t>tín</a:t>
          </a:r>
          <a:r>
            <a:rPr lang="en-US" sz="3100" kern="1200" dirty="0"/>
            <a:t> </a:t>
          </a:r>
          <a:r>
            <a:rPr lang="en-US" sz="3100" kern="1200" dirty="0" err="1"/>
            <a:t>trong</a:t>
          </a:r>
          <a:r>
            <a:rPr lang="en-US" sz="3100" kern="1200" dirty="0"/>
            <a:t> </a:t>
          </a:r>
          <a:r>
            <a:rPr lang="en-US" sz="3100" kern="1200" dirty="0" err="1"/>
            <a:t>chức</a:t>
          </a:r>
          <a:r>
            <a:rPr lang="en-US" sz="3100" kern="1200" dirty="0"/>
            <a:t> </a:t>
          </a:r>
          <a:r>
            <a:rPr lang="en-US" sz="3100" kern="1200" dirty="0" err="1"/>
            <a:t>vụ</a:t>
          </a:r>
          <a:r>
            <a:rPr lang="en-US" sz="3100" kern="1200" dirty="0"/>
            <a:t> </a:t>
          </a:r>
          <a:r>
            <a:rPr lang="en-US" sz="3100" kern="1200" dirty="0" err="1"/>
            <a:t>trọn</a:t>
          </a:r>
          <a:r>
            <a:rPr lang="en-US" sz="3100" kern="1200" dirty="0"/>
            <a:t> </a:t>
          </a:r>
          <a:r>
            <a:rPr lang="en-US" sz="3100" kern="1200" dirty="0" err="1"/>
            <a:t>đời</a:t>
          </a:r>
          <a:r>
            <a:rPr lang="en-US" sz="3100" kern="1200" dirty="0"/>
            <a:t>: </a:t>
          </a:r>
          <a:r>
            <a:rPr lang="en-US" sz="3100" kern="1200" dirty="0" err="1"/>
            <a:t>đối</a:t>
          </a:r>
          <a:r>
            <a:rPr lang="en-US" sz="3100" kern="1200" dirty="0"/>
            <a:t> </a:t>
          </a:r>
          <a:r>
            <a:rPr lang="en-US" sz="3100" kern="1200" dirty="0" err="1"/>
            <a:t>xử</a:t>
          </a:r>
          <a:r>
            <a:rPr lang="en-US" sz="3100" kern="1200" dirty="0"/>
            <a:t> </a:t>
          </a:r>
          <a:r>
            <a:rPr lang="en-US" sz="3100" kern="1200" dirty="0" err="1"/>
            <a:t>tốt</a:t>
          </a:r>
          <a:r>
            <a:rPr lang="en-US" sz="3100" kern="1200" dirty="0"/>
            <a:t> </a:t>
          </a:r>
          <a:r>
            <a:rPr lang="en-US" sz="3100" kern="1200" dirty="0" err="1"/>
            <a:t>với</a:t>
          </a:r>
          <a:r>
            <a:rPr lang="en-US" sz="3100" kern="1200" dirty="0"/>
            <a:t> </a:t>
          </a:r>
          <a:r>
            <a:rPr lang="en-US" sz="3100" kern="1200" dirty="0" err="1"/>
            <a:t>học</a:t>
          </a:r>
          <a:r>
            <a:rPr lang="en-US" sz="3100" kern="1200" dirty="0"/>
            <a:t> </a:t>
          </a:r>
          <a:r>
            <a:rPr lang="en-US" sz="3100" kern="1200" dirty="0" err="1"/>
            <a:t>trò</a:t>
          </a:r>
          <a:r>
            <a:rPr lang="en-US" sz="3100" kern="1200" dirty="0"/>
            <a:t>, </a:t>
          </a:r>
          <a:r>
            <a:rPr lang="en-US" sz="3100" kern="1200" dirty="0" err="1"/>
            <a:t>người</a:t>
          </a:r>
          <a:r>
            <a:rPr lang="en-US" sz="3100" kern="1200" dirty="0"/>
            <a:t> </a:t>
          </a:r>
          <a:r>
            <a:rPr lang="en-US" sz="3100" kern="1200" dirty="0" err="1"/>
            <a:t>cô</a:t>
          </a:r>
          <a:r>
            <a:rPr lang="en-US" sz="3100" kern="1200" dirty="0"/>
            <a:t> </a:t>
          </a:r>
          <a:r>
            <a:rPr lang="en-US" sz="3100" kern="1200" dirty="0" err="1"/>
            <a:t>thế</a:t>
          </a:r>
          <a:r>
            <a:rPr lang="en-US" sz="3100" kern="1200" dirty="0"/>
            <a:t>, </a:t>
          </a:r>
          <a:r>
            <a:rPr lang="en-US" sz="3100" kern="1200" dirty="0" err="1"/>
            <a:t>dân</a:t>
          </a:r>
          <a:r>
            <a:rPr lang="en-US" sz="3100" kern="1200" dirty="0"/>
            <a:t> Y </a:t>
          </a:r>
          <a:r>
            <a:rPr lang="en-US" sz="3100" kern="1200" dirty="0" err="1"/>
            <a:t>sơ</a:t>
          </a:r>
          <a:r>
            <a:rPr lang="en-US" sz="3100" kern="1200" dirty="0"/>
            <a:t> ra </a:t>
          </a:r>
          <a:r>
            <a:rPr lang="en-US" sz="3100" kern="1200" dirty="0" err="1"/>
            <a:t>ên</a:t>
          </a:r>
          <a:r>
            <a:rPr lang="en-US" sz="3100" kern="1200" dirty="0"/>
            <a:t>. </a:t>
          </a:r>
          <a:r>
            <a:rPr lang="en-US" sz="3100" kern="1200" dirty="0" err="1"/>
            <a:t>Nhân</a:t>
          </a:r>
          <a:r>
            <a:rPr lang="en-US" sz="3100" kern="1200" dirty="0"/>
            <a:t> </a:t>
          </a:r>
          <a:r>
            <a:rPr lang="en-US" sz="3100" kern="1200" dirty="0" err="1"/>
            <a:t>vật</a:t>
          </a:r>
          <a:r>
            <a:rPr lang="en-US" sz="3100" kern="1200" dirty="0"/>
            <a:t> </a:t>
          </a:r>
          <a:r>
            <a:rPr lang="en-US" sz="3100" kern="1200" dirty="0" err="1"/>
            <a:t>luôn</a:t>
          </a:r>
          <a:r>
            <a:rPr lang="en-US" sz="3100" kern="1200" dirty="0"/>
            <a:t> </a:t>
          </a:r>
          <a:r>
            <a:rPr lang="en-US" sz="3100" kern="1200" dirty="0" err="1"/>
            <a:t>có</a:t>
          </a:r>
          <a:r>
            <a:rPr lang="en-US" sz="3100" kern="1200" dirty="0"/>
            <a:t> </a:t>
          </a:r>
          <a:r>
            <a:rPr lang="en-US" sz="3100" kern="1200" dirty="0" err="1"/>
            <a:t>mặt</a:t>
          </a:r>
          <a:r>
            <a:rPr lang="en-US" sz="3100" kern="1200" dirty="0"/>
            <a:t> </a:t>
          </a:r>
          <a:r>
            <a:rPr lang="en-US" sz="3100" kern="1200" dirty="0" err="1"/>
            <a:t>khi</a:t>
          </a:r>
          <a:r>
            <a:rPr lang="en-US" sz="3100" kern="1200" dirty="0"/>
            <a:t> </a:t>
          </a:r>
          <a:r>
            <a:rPr lang="en-US" sz="3100" kern="1200" dirty="0" err="1"/>
            <a:t>quốc</a:t>
          </a:r>
          <a:r>
            <a:rPr lang="en-US" sz="3100" kern="1200" dirty="0"/>
            <a:t> </a:t>
          </a:r>
          <a:r>
            <a:rPr lang="en-US" sz="3100" kern="1200" dirty="0" err="1"/>
            <a:t>gia</a:t>
          </a:r>
          <a:r>
            <a:rPr lang="en-US" sz="3100" kern="1200" dirty="0"/>
            <a:t> </a:t>
          </a:r>
          <a:r>
            <a:rPr lang="en-US" sz="3100" kern="1200" dirty="0" err="1"/>
            <a:t>khũng</a:t>
          </a:r>
          <a:r>
            <a:rPr lang="en-US" sz="3100" kern="1200" dirty="0"/>
            <a:t> </a:t>
          </a:r>
          <a:r>
            <a:rPr lang="en-US" sz="3100" kern="1200" dirty="0" err="1"/>
            <a:t>hoãng</a:t>
          </a:r>
          <a:r>
            <a:rPr lang="en-US" sz="3100" kern="1200" dirty="0"/>
            <a:t> </a:t>
          </a:r>
          <a:r>
            <a:rPr lang="en-US" sz="3100" kern="1200" dirty="0" err="1"/>
            <a:t>vì</a:t>
          </a:r>
          <a:r>
            <a:rPr lang="en-US" sz="3100" kern="1200" dirty="0"/>
            <a:t> </a:t>
          </a:r>
          <a:r>
            <a:rPr lang="en-US" sz="3100" kern="1200" dirty="0" err="1"/>
            <a:t>đói</a:t>
          </a:r>
          <a:r>
            <a:rPr lang="en-US" sz="3100" kern="1200" dirty="0"/>
            <a:t> </a:t>
          </a:r>
          <a:r>
            <a:rPr lang="en-US" sz="3100" kern="1200" dirty="0" err="1"/>
            <a:t>kém</a:t>
          </a:r>
          <a:r>
            <a:rPr lang="en-US" sz="3100" kern="1200" dirty="0"/>
            <a:t>, </a:t>
          </a:r>
          <a:r>
            <a:rPr lang="en-US" sz="3100" kern="1200" dirty="0" err="1"/>
            <a:t>chiến</a:t>
          </a:r>
          <a:r>
            <a:rPr lang="en-US" sz="3100" kern="1200" dirty="0"/>
            <a:t> </a:t>
          </a:r>
          <a:r>
            <a:rPr lang="en-US" sz="3100" kern="1200" dirty="0" err="1"/>
            <a:t>tranh</a:t>
          </a:r>
          <a:r>
            <a:rPr lang="en-US" sz="3100" kern="1200" dirty="0"/>
            <a:t> </a:t>
          </a:r>
          <a:r>
            <a:rPr lang="en-US" sz="3100" kern="1200" dirty="0" err="1"/>
            <a:t>trong</a:t>
          </a:r>
          <a:r>
            <a:rPr lang="en-US" sz="3100" kern="1200" dirty="0"/>
            <a:t> </a:t>
          </a:r>
          <a:r>
            <a:rPr lang="en-US" sz="3100" kern="1200" dirty="0" err="1"/>
            <a:t>suốt</a:t>
          </a:r>
          <a:r>
            <a:rPr lang="en-US" sz="3100" kern="1200" dirty="0"/>
            <a:t> 60 </a:t>
          </a:r>
          <a:r>
            <a:rPr lang="en-US" sz="3100" kern="1200" dirty="0" err="1"/>
            <a:t>năm</a:t>
          </a:r>
          <a:r>
            <a:rPr lang="en-US" sz="3100" kern="1200" dirty="0"/>
            <a:t> </a:t>
          </a:r>
          <a:r>
            <a:rPr lang="en-US" sz="3100" kern="1200" dirty="0" err="1"/>
            <a:t>chức</a:t>
          </a:r>
          <a:r>
            <a:rPr lang="en-US" sz="3100" kern="1200" dirty="0"/>
            <a:t> </a:t>
          </a:r>
          <a:r>
            <a:rPr lang="en-US" sz="3100" kern="1200" dirty="0" err="1"/>
            <a:t>vụ</a:t>
          </a:r>
          <a:r>
            <a:rPr lang="en-US" sz="3100" kern="1200" dirty="0"/>
            <a:t>.</a:t>
          </a:r>
        </a:p>
      </dsp:txBody>
      <dsp:txXfrm>
        <a:off x="0" y="2889000"/>
        <a:ext cx="6669431" cy="2889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D6AF02-4BF9-C94B-B287-24D6101FF912}">
      <dsp:nvSpPr>
        <dsp:cNvPr id="0" name=""/>
        <dsp:cNvSpPr/>
      </dsp:nvSpPr>
      <dsp:spPr>
        <a:xfrm>
          <a:off x="0" y="2823"/>
          <a:ext cx="4996207" cy="0"/>
        </a:xfrm>
        <a:prstGeom prst="line">
          <a:avLst/>
        </a:prstGeom>
        <a:solidFill>
          <a:schemeClr val="dk2">
            <a:hueOff val="0"/>
            <a:satOff val="0"/>
            <a:lumOff val="0"/>
            <a:alphaOff val="0"/>
          </a:schemeClr>
        </a:solidFill>
        <a:ln w="9525" cap="flat" cmpd="sng" algn="ctr">
          <a:solidFill>
            <a:schemeClr val="dk2">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9C1FE052-2B09-814A-8FF3-F394A6AC390B}">
      <dsp:nvSpPr>
        <dsp:cNvPr id="0" name=""/>
        <dsp:cNvSpPr/>
      </dsp:nvSpPr>
      <dsp:spPr>
        <a:xfrm>
          <a:off x="0" y="2823"/>
          <a:ext cx="4996207" cy="19259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0030" tIns="240030" rIns="240030" bIns="240030" numCol="1" spcCol="1270" anchor="t" anchorCtr="0">
          <a:noAutofit/>
        </a:bodyPr>
        <a:lstStyle/>
        <a:p>
          <a:pPr marL="0" lvl="0" indent="0" algn="l" defTabSz="2800350">
            <a:lnSpc>
              <a:spcPct val="90000"/>
            </a:lnSpc>
            <a:spcBef>
              <a:spcPct val="0"/>
            </a:spcBef>
            <a:spcAft>
              <a:spcPct val="35000"/>
            </a:spcAft>
            <a:buNone/>
          </a:pPr>
          <a:r>
            <a:rPr lang="en-US" sz="6300" kern="1200"/>
            <a:t>Kiên Cường: </a:t>
          </a:r>
        </a:p>
      </dsp:txBody>
      <dsp:txXfrm>
        <a:off x="0" y="2823"/>
        <a:ext cx="4996207" cy="1925956"/>
      </dsp:txXfrm>
    </dsp:sp>
    <dsp:sp modelId="{19695A33-57C8-CB49-92FE-5A352403E815}">
      <dsp:nvSpPr>
        <dsp:cNvPr id="0" name=""/>
        <dsp:cNvSpPr/>
      </dsp:nvSpPr>
      <dsp:spPr>
        <a:xfrm>
          <a:off x="0" y="1928779"/>
          <a:ext cx="4996207" cy="0"/>
        </a:xfrm>
        <a:prstGeom prst="line">
          <a:avLst/>
        </a:prstGeom>
        <a:solidFill>
          <a:schemeClr val="dk2">
            <a:hueOff val="0"/>
            <a:satOff val="0"/>
            <a:lumOff val="0"/>
            <a:alphaOff val="0"/>
          </a:schemeClr>
        </a:solidFill>
        <a:ln w="9525" cap="flat" cmpd="sng" algn="ctr">
          <a:solidFill>
            <a:schemeClr val="dk2">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FAD02C10-7B2E-AC43-9BD0-5543CD1DBF83}">
      <dsp:nvSpPr>
        <dsp:cNvPr id="0" name=""/>
        <dsp:cNvSpPr/>
      </dsp:nvSpPr>
      <dsp:spPr>
        <a:xfrm>
          <a:off x="0" y="1622861"/>
          <a:ext cx="4996207" cy="19259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err="1"/>
            <a:t>Ê</a:t>
          </a:r>
          <a:r>
            <a:rPr lang="en-US" sz="2800" kern="1200" dirty="0"/>
            <a:t>-li-</a:t>
          </a:r>
          <a:r>
            <a:rPr lang="en-US" sz="2800" kern="1200" dirty="0" err="1"/>
            <a:t>sê</a:t>
          </a:r>
          <a:r>
            <a:rPr lang="en-US" sz="2800" kern="1200" dirty="0"/>
            <a:t> </a:t>
          </a:r>
          <a:r>
            <a:rPr lang="en-US" sz="2800" kern="1200" dirty="0" err="1"/>
            <a:t>đối</a:t>
          </a:r>
          <a:r>
            <a:rPr lang="en-US" sz="2800" kern="1200" dirty="0"/>
            <a:t> </a:t>
          </a:r>
          <a:r>
            <a:rPr lang="en-US" sz="2800" kern="1200" dirty="0" err="1"/>
            <a:t>diện</a:t>
          </a:r>
          <a:r>
            <a:rPr lang="en-US" sz="2800" kern="1200" dirty="0"/>
            <a:t> </a:t>
          </a:r>
          <a:r>
            <a:rPr lang="en-US" sz="2800" kern="1200" dirty="0" err="1"/>
            <a:t>với</a:t>
          </a:r>
          <a:r>
            <a:rPr lang="en-US" sz="2800" kern="1200" dirty="0"/>
            <a:t> </a:t>
          </a:r>
          <a:r>
            <a:rPr lang="en-US" sz="2800" kern="1200" dirty="0" err="1"/>
            <a:t>các</a:t>
          </a:r>
          <a:r>
            <a:rPr lang="en-US" sz="2800" kern="1200" dirty="0"/>
            <a:t> </a:t>
          </a:r>
          <a:r>
            <a:rPr lang="en-US" sz="2800" kern="1200" dirty="0" err="1"/>
            <a:t>tà</a:t>
          </a:r>
          <a:r>
            <a:rPr lang="en-US" sz="2800" kern="1200" dirty="0"/>
            <a:t> </a:t>
          </a:r>
          <a:r>
            <a:rPr lang="en-US" sz="2800" kern="1200" dirty="0" err="1"/>
            <a:t>thần</a:t>
          </a:r>
          <a:r>
            <a:rPr lang="en-US" sz="2800" kern="1200" dirty="0"/>
            <a:t>, </a:t>
          </a:r>
          <a:r>
            <a:rPr lang="en-US" sz="2800" kern="1200" dirty="0" err="1"/>
            <a:t>các</a:t>
          </a:r>
          <a:r>
            <a:rPr lang="en-US" sz="2800" kern="1200" dirty="0"/>
            <a:t> </a:t>
          </a:r>
          <a:r>
            <a:rPr lang="en-US" sz="2800" kern="1200" dirty="0" err="1"/>
            <a:t>thế</a:t>
          </a:r>
          <a:r>
            <a:rPr lang="en-US" sz="2800" kern="1200" dirty="0"/>
            <a:t> </a:t>
          </a:r>
          <a:r>
            <a:rPr lang="en-US" sz="2800" kern="1200" dirty="0" err="1"/>
            <a:t>lực</a:t>
          </a:r>
          <a:r>
            <a:rPr lang="en-US" sz="2800" kern="1200" dirty="0"/>
            <a:t> </a:t>
          </a:r>
          <a:r>
            <a:rPr lang="en-US" sz="2800" kern="1200" dirty="0" err="1"/>
            <a:t>mạnh</a:t>
          </a:r>
          <a:r>
            <a:rPr lang="en-US" sz="2800" kern="1200" dirty="0"/>
            <a:t> </a:t>
          </a:r>
          <a:r>
            <a:rPr lang="en-US" sz="2800" kern="1200" dirty="0" err="1"/>
            <a:t>của</a:t>
          </a:r>
          <a:r>
            <a:rPr lang="en-US" sz="2800" kern="1200" dirty="0"/>
            <a:t> </a:t>
          </a:r>
          <a:r>
            <a:rPr lang="en-US" sz="2800" kern="1200" dirty="0" err="1"/>
            <a:t>các</a:t>
          </a:r>
          <a:r>
            <a:rPr lang="en-US" sz="2800" kern="1200" dirty="0"/>
            <a:t> </a:t>
          </a:r>
          <a:r>
            <a:rPr lang="en-US" sz="2800" kern="1200" dirty="0" err="1"/>
            <a:t>đời</a:t>
          </a:r>
          <a:r>
            <a:rPr lang="en-US" sz="2800" kern="1200" dirty="0"/>
            <a:t> </a:t>
          </a:r>
          <a:r>
            <a:rPr lang="en-US" sz="2800" kern="1200" dirty="0" err="1"/>
            <a:t>vua</a:t>
          </a:r>
          <a:r>
            <a:rPr lang="en-US" sz="2800" kern="1200" dirty="0"/>
            <a:t> </a:t>
          </a:r>
          <a:r>
            <a:rPr lang="en-US" sz="2800" kern="1200" dirty="0" err="1"/>
            <a:t>chúa</a:t>
          </a:r>
          <a:r>
            <a:rPr lang="en-US" sz="2800" kern="1200" dirty="0"/>
            <a:t>, </a:t>
          </a:r>
          <a:r>
            <a:rPr lang="en-US" sz="2800" kern="1200" dirty="0" err="1"/>
            <a:t>các</a:t>
          </a:r>
          <a:r>
            <a:rPr lang="en-US" sz="2800" kern="1200" dirty="0"/>
            <a:t> </a:t>
          </a:r>
          <a:r>
            <a:rPr lang="en-US" sz="2800" kern="1200" dirty="0" err="1"/>
            <a:t>tướng</a:t>
          </a:r>
          <a:r>
            <a:rPr lang="en-US" sz="2800" kern="1200" dirty="0"/>
            <a:t> </a:t>
          </a:r>
          <a:r>
            <a:rPr lang="en-US" sz="2800" kern="1200" dirty="0" err="1"/>
            <a:t>lãnh</a:t>
          </a:r>
          <a:r>
            <a:rPr lang="en-US" sz="2800" kern="1200" dirty="0"/>
            <a:t> </a:t>
          </a:r>
          <a:r>
            <a:rPr lang="en-US" sz="2800" kern="1200" dirty="0" err="1"/>
            <a:t>thời</a:t>
          </a:r>
          <a:r>
            <a:rPr lang="en-US" sz="2800" kern="1200" dirty="0"/>
            <a:t> </a:t>
          </a:r>
          <a:r>
            <a:rPr lang="en-US" sz="2800" kern="1200" dirty="0" err="1"/>
            <a:t>bấy</a:t>
          </a:r>
          <a:r>
            <a:rPr lang="en-US" sz="2800" kern="1200" dirty="0"/>
            <a:t> </a:t>
          </a:r>
          <a:r>
            <a:rPr lang="en-US" sz="2800" kern="1200" dirty="0" err="1"/>
            <a:t>giờ</a:t>
          </a:r>
          <a:r>
            <a:rPr lang="en-US" sz="2800" kern="1200" dirty="0"/>
            <a:t>. </a:t>
          </a:r>
        </a:p>
        <a:p>
          <a:pPr marL="0" lvl="0" indent="0" algn="l" defTabSz="1244600">
            <a:lnSpc>
              <a:spcPct val="90000"/>
            </a:lnSpc>
            <a:spcBef>
              <a:spcPct val="0"/>
            </a:spcBef>
            <a:spcAft>
              <a:spcPct val="35000"/>
            </a:spcAft>
            <a:buNone/>
          </a:pPr>
          <a:r>
            <a:rPr lang="en-US" sz="2800" kern="1200" dirty="0" err="1"/>
            <a:t>Câu</a:t>
          </a:r>
          <a:r>
            <a:rPr lang="en-US" sz="2800" kern="1200" dirty="0"/>
            <a:t> </a:t>
          </a:r>
          <a:r>
            <a:rPr lang="en-US" sz="2800" kern="1200" dirty="0" err="1"/>
            <a:t>chuyện</a:t>
          </a:r>
          <a:r>
            <a:rPr lang="en-US" sz="2800" kern="1200" dirty="0"/>
            <a:t> </a:t>
          </a:r>
          <a:r>
            <a:rPr lang="en-US" sz="2800" kern="1200" dirty="0" err="1"/>
            <a:t>Ê</a:t>
          </a:r>
          <a:r>
            <a:rPr lang="en-US" sz="2800" kern="1200" dirty="0"/>
            <a:t>-li-</a:t>
          </a:r>
          <a:r>
            <a:rPr lang="en-US" sz="2800" kern="1200" dirty="0" err="1"/>
            <a:t>sê</a:t>
          </a:r>
          <a:r>
            <a:rPr lang="en-US" sz="2800" kern="1200" dirty="0"/>
            <a:t> </a:t>
          </a:r>
          <a:r>
            <a:rPr lang="en-US" sz="2800" kern="1200" dirty="0" err="1"/>
            <a:t>chữa</a:t>
          </a:r>
          <a:r>
            <a:rPr lang="en-US" sz="2800" kern="1200" dirty="0"/>
            <a:t> </a:t>
          </a:r>
          <a:r>
            <a:rPr lang="en-US" sz="2800" kern="1200" dirty="0" err="1"/>
            <a:t>lành</a:t>
          </a:r>
          <a:r>
            <a:rPr lang="en-US" sz="2800" kern="1200" dirty="0"/>
            <a:t> </a:t>
          </a:r>
          <a:r>
            <a:rPr lang="en-US" sz="2800" kern="1200" dirty="0" err="1"/>
            <a:t>bệnh</a:t>
          </a:r>
          <a:r>
            <a:rPr lang="en-US" sz="2800" kern="1200" dirty="0"/>
            <a:t> </a:t>
          </a:r>
          <a:r>
            <a:rPr lang="en-US" sz="2800" kern="1200" dirty="0" err="1"/>
            <a:t>phung</a:t>
          </a:r>
          <a:r>
            <a:rPr lang="en-US" sz="2800" kern="1200" dirty="0"/>
            <a:t> </a:t>
          </a:r>
          <a:r>
            <a:rPr lang="en-US" sz="2800" kern="1200" dirty="0" err="1"/>
            <a:t>cho</a:t>
          </a:r>
          <a:r>
            <a:rPr lang="en-US" sz="2800" kern="1200" dirty="0"/>
            <a:t> </a:t>
          </a:r>
          <a:r>
            <a:rPr lang="en-US" sz="2800" kern="1200" dirty="0" err="1"/>
            <a:t>tổng</a:t>
          </a:r>
          <a:r>
            <a:rPr lang="en-US" sz="2800" kern="1200" dirty="0"/>
            <a:t> </a:t>
          </a:r>
          <a:r>
            <a:rPr lang="en-US" sz="2800" kern="1200" dirty="0" err="1"/>
            <a:t>binh</a:t>
          </a:r>
          <a:r>
            <a:rPr lang="en-US" sz="2800" kern="1200" dirty="0"/>
            <a:t> Sy-</a:t>
          </a:r>
          <a:r>
            <a:rPr lang="en-US" sz="2800" kern="1200" dirty="0" err="1"/>
            <a:t>ri</a:t>
          </a:r>
          <a:r>
            <a:rPr lang="en-US" sz="2800" kern="1200" dirty="0"/>
            <a:t> Na-a-man </a:t>
          </a:r>
          <a:r>
            <a:rPr lang="en-US" sz="2800" kern="1200" dirty="0" err="1"/>
            <a:t>từ</a:t>
          </a:r>
          <a:r>
            <a:rPr lang="en-US" sz="2800" kern="1200" dirty="0"/>
            <a:t> </a:t>
          </a:r>
          <a:r>
            <a:rPr lang="en-US" sz="2800" kern="1200" dirty="0" err="1"/>
            <a:t>xa</a:t>
          </a:r>
          <a:r>
            <a:rPr lang="en-US" sz="2800" kern="1200" dirty="0"/>
            <a:t> </a:t>
          </a:r>
          <a:r>
            <a:rPr lang="en-US" sz="2800" kern="1200" dirty="0" err="1"/>
            <a:t>và</a:t>
          </a:r>
          <a:r>
            <a:rPr lang="en-US" sz="2800" kern="1200" dirty="0"/>
            <a:t> </a:t>
          </a:r>
          <a:r>
            <a:rPr lang="en-US" sz="2800" kern="1200" dirty="0" err="1"/>
            <a:t>Ghê</a:t>
          </a:r>
          <a:r>
            <a:rPr lang="en-US" sz="2800" kern="1200" dirty="0"/>
            <a:t>-ha-xi, </a:t>
          </a:r>
          <a:r>
            <a:rPr lang="en-US" sz="2800" kern="1200" dirty="0" err="1"/>
            <a:t>đày</a:t>
          </a:r>
          <a:r>
            <a:rPr lang="en-US" sz="2800" kern="1200" dirty="0"/>
            <a:t> </a:t>
          </a:r>
          <a:r>
            <a:rPr lang="en-US" sz="2800" kern="1200" dirty="0" err="1"/>
            <a:t>tớ</a:t>
          </a:r>
          <a:r>
            <a:rPr lang="en-US" sz="2800" kern="1200" dirty="0"/>
            <a:t> </a:t>
          </a:r>
          <a:r>
            <a:rPr lang="en-US" sz="2800" kern="1200" dirty="0" err="1"/>
            <a:t>ông</a:t>
          </a:r>
          <a:r>
            <a:rPr lang="en-US" sz="2800" kern="1200" dirty="0"/>
            <a:t> </a:t>
          </a:r>
          <a:r>
            <a:rPr lang="en-US" sz="2800" kern="1200" dirty="0" err="1"/>
            <a:t>tham</a:t>
          </a:r>
          <a:r>
            <a:rPr lang="en-US" sz="2800" kern="1200" dirty="0"/>
            <a:t> lam, </a:t>
          </a:r>
          <a:r>
            <a:rPr lang="en-US" sz="2800" kern="1200" dirty="0" err="1"/>
            <a:t>trở</a:t>
          </a:r>
          <a:r>
            <a:rPr lang="en-US" sz="2800" kern="1200" dirty="0"/>
            <a:t> </a:t>
          </a:r>
          <a:r>
            <a:rPr lang="en-US" sz="2800" kern="1200" dirty="0" err="1"/>
            <a:t>thành</a:t>
          </a:r>
          <a:r>
            <a:rPr lang="en-US" sz="2800" kern="1200" dirty="0"/>
            <a:t> </a:t>
          </a:r>
          <a:r>
            <a:rPr lang="en-US" sz="2800" kern="1200" dirty="0" err="1"/>
            <a:t>người</a:t>
          </a:r>
          <a:r>
            <a:rPr lang="en-US" sz="2800" kern="1200" dirty="0"/>
            <a:t> </a:t>
          </a:r>
          <a:r>
            <a:rPr lang="en-US" sz="2800" kern="1200" dirty="0" err="1"/>
            <a:t>phung</a:t>
          </a:r>
          <a:r>
            <a:rPr lang="en-US" sz="2800" kern="1200" dirty="0"/>
            <a:t>.</a:t>
          </a:r>
        </a:p>
      </dsp:txBody>
      <dsp:txXfrm>
        <a:off x="0" y="1622861"/>
        <a:ext cx="4996207" cy="1925956"/>
      </dsp:txXfrm>
    </dsp:sp>
    <dsp:sp modelId="{0E36FE27-DEEC-5B41-A2D4-4D20289E3EA5}">
      <dsp:nvSpPr>
        <dsp:cNvPr id="0" name=""/>
        <dsp:cNvSpPr/>
      </dsp:nvSpPr>
      <dsp:spPr>
        <a:xfrm>
          <a:off x="0" y="3854736"/>
          <a:ext cx="4996207" cy="0"/>
        </a:xfrm>
        <a:prstGeom prst="line">
          <a:avLst/>
        </a:prstGeom>
        <a:solidFill>
          <a:schemeClr val="dk2">
            <a:hueOff val="0"/>
            <a:satOff val="0"/>
            <a:lumOff val="0"/>
            <a:alphaOff val="0"/>
          </a:schemeClr>
        </a:solidFill>
        <a:ln w="9525" cap="flat" cmpd="sng" algn="ctr">
          <a:solidFill>
            <a:schemeClr val="dk2">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A711DB9E-6C5A-824A-9A57-F9B5377751ED}">
      <dsp:nvSpPr>
        <dsp:cNvPr id="0" name=""/>
        <dsp:cNvSpPr/>
      </dsp:nvSpPr>
      <dsp:spPr>
        <a:xfrm>
          <a:off x="0" y="3854736"/>
          <a:ext cx="4996207" cy="19259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0030" tIns="240030" rIns="240030" bIns="240030" numCol="1" spcCol="1270" anchor="t" anchorCtr="0">
          <a:noAutofit/>
        </a:bodyPr>
        <a:lstStyle/>
        <a:p>
          <a:pPr marL="0" lvl="0" indent="0" algn="l" defTabSz="2800350">
            <a:lnSpc>
              <a:spcPct val="90000"/>
            </a:lnSpc>
            <a:spcBef>
              <a:spcPct val="0"/>
            </a:spcBef>
            <a:spcAft>
              <a:spcPct val="35000"/>
            </a:spcAft>
            <a:buNone/>
          </a:pPr>
          <a:endParaRPr lang="en-US" sz="6300" kern="1200" dirty="0"/>
        </a:p>
      </dsp:txBody>
      <dsp:txXfrm>
        <a:off x="0" y="3854736"/>
        <a:ext cx="4996207" cy="1925956"/>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98673D-D412-FB4D-B4FB-06CA0FCDB28E}" type="datetimeFigureOut">
              <a:rPr lang="en-US" smtClean="0"/>
              <a:t>1/13/22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E3D909-283F-754D-B970-7E8B998ED023}" type="slidenum">
              <a:rPr lang="en-US" smtClean="0"/>
              <a:t>‹#›</a:t>
            </a:fld>
            <a:endParaRPr lang="en-US"/>
          </a:p>
        </p:txBody>
      </p:sp>
    </p:spTree>
    <p:extLst>
      <p:ext uri="{BB962C8B-B14F-4D97-AF65-F5344CB8AC3E}">
        <p14:creationId xmlns:p14="http://schemas.microsoft.com/office/powerpoint/2010/main" val="30199231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vietchristian.com/kinhthanh/forward.asp?btt/19/24:10"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vietchristian.com/kinhthanh/forward.asp?btt/5/1:6"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vietchristian.com/kinhthanh/forward.asp?btt/5/1:9" TargetMode="External"/><Relationship Id="rId5" Type="http://schemas.openxmlformats.org/officeDocument/2006/relationships/hyperlink" Target="https://vietchristian.com/kinhthanh/forward.asp?btt/5/1:8" TargetMode="External"/><Relationship Id="rId4" Type="http://schemas.openxmlformats.org/officeDocument/2006/relationships/hyperlink" Target="https://vietchristian.com/kinhthanh/forward.asp?btt/5/1:7"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vietchristian.com/kinhthanh/tim.asp?btt/49/1:27"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vietchristian.com/kinhthanh/forward.asp?btt/43/5:29"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vietchristian.com/kinhthanh/tim.asp?btt/3/30:3"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8" Type="http://schemas.openxmlformats.org/officeDocument/2006/relationships/hyperlink" Target="https://vietchristian.com/kinhthanh/forward.asp?btt/41/14:30" TargetMode="External"/><Relationship Id="rId3" Type="http://schemas.openxmlformats.org/officeDocument/2006/relationships/hyperlink" Target="https://vietchristian.com/kinhthanh/forward.asp?btt/41/14:25" TargetMode="External"/><Relationship Id="rId7" Type="http://schemas.openxmlformats.org/officeDocument/2006/relationships/hyperlink" Target="https://vietchristian.com/kinhthanh/forward.asp?btt/41/14:29" TargetMode="External"/><Relationship Id="rId2" Type="http://schemas.openxmlformats.org/officeDocument/2006/relationships/slide" Target="../slides/slide2.xml"/><Relationship Id="rId1" Type="http://schemas.openxmlformats.org/officeDocument/2006/relationships/notesMaster" Target="../notesMasters/notesMaster1.xml"/><Relationship Id="rId6" Type="http://schemas.openxmlformats.org/officeDocument/2006/relationships/hyperlink" Target="https://vietchristian.com/kinhthanh/forward.asp?btt/41/14:28" TargetMode="External"/><Relationship Id="rId11" Type="http://schemas.openxmlformats.org/officeDocument/2006/relationships/hyperlink" Target="https://vietchristian.com/kinhthanh/forward.asp?btt/41/14:33" TargetMode="External"/><Relationship Id="rId5" Type="http://schemas.openxmlformats.org/officeDocument/2006/relationships/hyperlink" Target="https://vietchristian.com/kinhthanh/forward.asp?btt/41/14:27" TargetMode="External"/><Relationship Id="rId10" Type="http://schemas.openxmlformats.org/officeDocument/2006/relationships/hyperlink" Target="https://vietchristian.com/kinhthanh/forward.asp?btt/41/14:32" TargetMode="External"/><Relationship Id="rId4" Type="http://schemas.openxmlformats.org/officeDocument/2006/relationships/hyperlink" Target="https://vietchristian.com/kinhthanh/forward.asp?btt/41/14:26" TargetMode="External"/><Relationship Id="rId9" Type="http://schemas.openxmlformats.org/officeDocument/2006/relationships/hyperlink" Target="https://vietchristian.com/kinhthanh/forward.asp?btt/41/14:31" TargetMode="Externa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vietchristian.com/kinhthanh/forward.asp?btt/10/19:17"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s://vietchristian.com/kinhthanh/forward.asp?btt/22/53:3" TargetMode="External"/><Relationship Id="rId2" Type="http://schemas.openxmlformats.org/officeDocument/2006/relationships/slide" Target="../slides/slide26.xml"/><Relationship Id="rId1" Type="http://schemas.openxmlformats.org/officeDocument/2006/relationships/notesMaster" Target="../notesMasters/notesMaster1.xml"/><Relationship Id="rId6" Type="http://schemas.openxmlformats.org/officeDocument/2006/relationships/hyperlink" Target="https://vietchristian.com/kinhthanh/forward.asp?btt/22/53:6" TargetMode="External"/><Relationship Id="rId5" Type="http://schemas.openxmlformats.org/officeDocument/2006/relationships/hyperlink" Target="https://vietchristian.com/kinhthanh/forward.asp?btt/22/53:5" TargetMode="External"/><Relationship Id="rId4" Type="http://schemas.openxmlformats.org/officeDocument/2006/relationships/hyperlink" Target="https://vietchristian.com/kinhthanh/forward.asp?btt/22/53:4" TargetMode="Externa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vietchristian.com/kinhthanh/tim.asp?btt/5/1:9"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vietchristian.com/kinhthanh/forward.asp?btt/5/1:6" TargetMode="External"/><Relationship Id="rId2" Type="http://schemas.openxmlformats.org/officeDocument/2006/relationships/slide" Target="../slides/slide4.xml"/><Relationship Id="rId1" Type="http://schemas.openxmlformats.org/officeDocument/2006/relationships/notesMaster" Target="../notesMasters/notesMaster1.xml"/><Relationship Id="rId6" Type="http://schemas.openxmlformats.org/officeDocument/2006/relationships/hyperlink" Target="https://vietchristian.com/kinhthanh/forward.asp?btt/5/1:9" TargetMode="External"/><Relationship Id="rId5" Type="http://schemas.openxmlformats.org/officeDocument/2006/relationships/hyperlink" Target="https://vietchristian.com/kinhthanh/forward.asp?btt/5/1:8" TargetMode="External"/><Relationship Id="rId4" Type="http://schemas.openxmlformats.org/officeDocument/2006/relationships/hyperlink" Target="https://vietchristian.com/kinhthanh/forward.asp?btt/5/1:7"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vietchristian.com/kinhthanh/forward.asp?btt/26/3:17"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vietchristian.com/kinhthanh/forward.asp?btt/26/3:18"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sz="1200" kern="1200" dirty="0" err="1">
                <a:solidFill>
                  <a:schemeClr val="tx1"/>
                </a:solidFill>
                <a:effectLst/>
                <a:latin typeface="+mn-lt"/>
                <a:ea typeface="+mn-ea"/>
                <a:cs typeface="+mn-cs"/>
              </a:rPr>
              <a:t>Sự</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vắng</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bóng</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dũng</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cảm</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hôm</a:t>
            </a:r>
            <a:r>
              <a:rPr lang="en-US" sz="1200" kern="1200" dirty="0">
                <a:solidFill>
                  <a:schemeClr val="tx1"/>
                </a:solidFill>
                <a:effectLst/>
                <a:latin typeface="+mn-lt"/>
                <a:ea typeface="+mn-ea"/>
                <a:cs typeface="+mn-cs"/>
              </a:rPr>
              <a:t> nay </a:t>
            </a:r>
            <a:r>
              <a:rPr lang="en-US" sz="1200" kern="1200" dirty="0" err="1">
                <a:solidFill>
                  <a:schemeClr val="tx1"/>
                </a:solidFill>
                <a:effectLst/>
                <a:latin typeface="+mn-lt"/>
                <a:ea typeface="+mn-ea"/>
                <a:cs typeface="+mn-cs"/>
              </a:rPr>
              <a:t>vì</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sợ</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bị</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trù</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dập</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bị</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liên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luỵ</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phiền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toÁI</a:t>
            </a:r>
            <a:r>
              <a:rPr lang="en-US" sz="1200" kern="1200" dirty="0">
                <a:solidFill>
                  <a:schemeClr val="tx1"/>
                </a:solidFill>
                <a:effectLst/>
                <a:latin typeface="+mn-lt"/>
                <a:ea typeface="+mn-ea"/>
                <a:cs typeface="+mn-cs"/>
              </a:rPr>
              <a:t>, HAY RẮC RỐI.</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22E3D909-283F-754D-B970-7E8B998ED023}" type="slidenum">
              <a:rPr lang="en-US" smtClean="0"/>
              <a:t>1</a:t>
            </a:fld>
            <a:endParaRPr lang="en-US"/>
          </a:p>
        </p:txBody>
      </p:sp>
    </p:spTree>
    <p:extLst>
      <p:ext uri="{BB962C8B-B14F-4D97-AF65-F5344CB8AC3E}">
        <p14:creationId xmlns:p14="http://schemas.microsoft.com/office/powerpoint/2010/main" val="36866534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Elon Musk </a:t>
            </a:r>
            <a:r>
              <a:rPr lang="en-US" dirty="0" err="1"/>
              <a:t>người</a:t>
            </a:r>
            <a:r>
              <a:rPr lang="en-US" dirty="0"/>
              <a:t> </a:t>
            </a:r>
            <a:r>
              <a:rPr lang="en-US" dirty="0" err="1"/>
              <a:t>giàu</a:t>
            </a:r>
            <a:r>
              <a:rPr lang="en-US" dirty="0"/>
              <a:t> </a:t>
            </a:r>
            <a:r>
              <a:rPr lang="en-US" dirty="0" err="1"/>
              <a:t>nhất</a:t>
            </a:r>
            <a:r>
              <a:rPr lang="en-US" dirty="0"/>
              <a:t> </a:t>
            </a:r>
            <a:r>
              <a:rPr lang="en-US" dirty="0" err="1"/>
              <a:t>hành</a:t>
            </a:r>
            <a:r>
              <a:rPr lang="en-US" dirty="0"/>
              <a:t> </a:t>
            </a:r>
            <a:r>
              <a:rPr lang="en-US" dirty="0" err="1"/>
              <a:t>tinh</a:t>
            </a:r>
            <a:r>
              <a:rPr lang="en-US" dirty="0"/>
              <a:t>. </a:t>
            </a:r>
            <a:r>
              <a:rPr lang="en-US" dirty="0" err="1"/>
              <a:t>Tài</a:t>
            </a:r>
            <a:r>
              <a:rPr lang="en-US" dirty="0"/>
              <a:t> </a:t>
            </a:r>
            <a:r>
              <a:rPr lang="en-US" dirty="0" err="1"/>
              <a:t>sản</a:t>
            </a:r>
            <a:r>
              <a:rPr lang="en-US" dirty="0"/>
              <a:t> </a:t>
            </a:r>
            <a:r>
              <a:rPr lang="en-US" dirty="0" err="1"/>
              <a:t>gần</a:t>
            </a:r>
            <a:r>
              <a:rPr lang="en-US" dirty="0"/>
              <a:t> 300 </a:t>
            </a:r>
            <a:r>
              <a:rPr lang="en-US" dirty="0" err="1"/>
              <a:t>tỉ</a:t>
            </a:r>
            <a:r>
              <a:rPr lang="en-US" dirty="0"/>
              <a:t> </a:t>
            </a:r>
            <a:r>
              <a:rPr lang="en-US" dirty="0" err="1"/>
              <a:t>đô</a:t>
            </a:r>
            <a:r>
              <a:rPr lang="en-US" dirty="0"/>
              <a:t>-la. </a:t>
            </a:r>
            <a:r>
              <a:rPr lang="en-US" dirty="0" err="1"/>
              <a:t>Làm</a:t>
            </a:r>
            <a:r>
              <a:rPr lang="en-US" dirty="0"/>
              <a:t> </a:t>
            </a:r>
            <a:r>
              <a:rPr lang="en-US" dirty="0" err="1"/>
              <a:t>việc</a:t>
            </a:r>
            <a:r>
              <a:rPr lang="en-US" dirty="0"/>
              <a:t> 80-120/ </a:t>
            </a:r>
            <a:r>
              <a:rPr lang="en-US" dirty="0" err="1"/>
              <a:t>tuần</a:t>
            </a:r>
            <a:r>
              <a:rPr lang="en-US" dirty="0"/>
              <a:t>. </a:t>
            </a:r>
            <a:r>
              <a:rPr lang="en-US" dirty="0" err="1"/>
              <a:t>Không</a:t>
            </a:r>
            <a:r>
              <a:rPr lang="en-US" dirty="0"/>
              <a:t> bao </a:t>
            </a:r>
            <a:r>
              <a:rPr lang="en-US" dirty="0" err="1"/>
              <a:t>giờ</a:t>
            </a:r>
            <a:r>
              <a:rPr lang="en-US" dirty="0"/>
              <a:t> </a:t>
            </a:r>
            <a:r>
              <a:rPr lang="en-US" dirty="0" err="1"/>
              <a:t>bỏ</a:t>
            </a:r>
            <a:r>
              <a:rPr lang="en-US" dirty="0"/>
              <a:t> </a:t>
            </a:r>
            <a:r>
              <a:rPr lang="en-US" dirty="0" err="1"/>
              <a:t>cuộc</a:t>
            </a:r>
            <a:r>
              <a:rPr lang="en-US" dirty="0"/>
              <a:t> </a:t>
            </a:r>
            <a:r>
              <a:rPr lang="en-US" dirty="0" err="1"/>
              <a:t>dù</a:t>
            </a:r>
            <a:r>
              <a:rPr lang="en-US" dirty="0"/>
              <a:t> </a:t>
            </a:r>
            <a:r>
              <a:rPr lang="en-US" dirty="0" err="1"/>
              <a:t>thất</a:t>
            </a:r>
            <a:r>
              <a:rPr lang="en-US" dirty="0"/>
              <a:t> </a:t>
            </a:r>
            <a:r>
              <a:rPr lang="en-US" dirty="0" err="1"/>
              <a:t>bại</a:t>
            </a:r>
            <a:r>
              <a:rPr lang="en-US" dirty="0"/>
              <a:t>.</a:t>
            </a:r>
          </a:p>
        </p:txBody>
      </p:sp>
      <p:sp>
        <p:nvSpPr>
          <p:cNvPr id="4" name="Slide Number Placeholder 3"/>
          <p:cNvSpPr>
            <a:spLocks noGrp="1"/>
          </p:cNvSpPr>
          <p:nvPr>
            <p:ph type="sldNum" sz="quarter" idx="5"/>
          </p:nvPr>
        </p:nvSpPr>
        <p:spPr/>
        <p:txBody>
          <a:bodyPr/>
          <a:lstStyle/>
          <a:p>
            <a:fld id="{22E3D909-283F-754D-B970-7E8B998ED023}" type="slidenum">
              <a:rPr lang="en-US" smtClean="0"/>
              <a:t>10</a:t>
            </a:fld>
            <a:endParaRPr lang="en-US"/>
          </a:p>
        </p:txBody>
      </p:sp>
    </p:spTree>
    <p:extLst>
      <p:ext uri="{BB962C8B-B14F-4D97-AF65-F5344CB8AC3E}">
        <p14:creationId xmlns:p14="http://schemas.microsoft.com/office/powerpoint/2010/main" val="14123513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vi-VN" sz="1600" kern="1200" dirty="0">
                <a:solidFill>
                  <a:schemeClr val="tx1"/>
                </a:solidFill>
                <a:effectLst/>
                <a:latin typeface="Ayuthaya" pitchFamily="2" charset="-34"/>
                <a:ea typeface="Ayuthaya" pitchFamily="2" charset="-34"/>
                <a:cs typeface="Ayuthaya" pitchFamily="2" charset="-34"/>
              </a:rPr>
              <a:t>Nhiều người nhận lãnh được sự dạy dỗ, nóng lòng bước đi theo sự kêu gọi nhưng khi vấp phải sự không ưng thuận của người khác, hay những khó khăn bước đầu. Họ nhụt chí và không muốn theo đuổi nữa. Sau đó họ lại nhận được một sự kêu gọi  khác. Họ lại vào và lại bỏ cuộc. Vòng luẩn quẩn cứ xoay vần. Cuối cùng họ ko còn được tin dùng. Và trở nên vo dụng.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vi-VN" sz="1600" kern="1200" dirty="0">
              <a:solidFill>
                <a:schemeClr val="tx1"/>
              </a:solidFill>
              <a:effectLst/>
              <a:latin typeface="Ayuthaya" pitchFamily="2" charset="-34"/>
              <a:ea typeface="Ayuthaya" pitchFamily="2" charset="-34"/>
              <a:cs typeface="Ayuthaya" pitchFamily="2" charset="-34"/>
            </a:endParaRPr>
          </a:p>
          <a:p>
            <a:endParaRPr lang="en-US" dirty="0"/>
          </a:p>
        </p:txBody>
      </p:sp>
      <p:sp>
        <p:nvSpPr>
          <p:cNvPr id="4" name="Slide Number Placeholder 3"/>
          <p:cNvSpPr>
            <a:spLocks noGrp="1"/>
          </p:cNvSpPr>
          <p:nvPr>
            <p:ph type="sldNum" sz="quarter" idx="5"/>
          </p:nvPr>
        </p:nvSpPr>
        <p:spPr/>
        <p:txBody>
          <a:bodyPr/>
          <a:lstStyle/>
          <a:p>
            <a:fld id="{22E3D909-283F-754D-B970-7E8B998ED023}" type="slidenum">
              <a:rPr lang="en-US" smtClean="0"/>
              <a:t>11</a:t>
            </a:fld>
            <a:endParaRPr lang="en-US"/>
          </a:p>
        </p:txBody>
      </p:sp>
    </p:spTree>
    <p:extLst>
      <p:ext uri="{BB962C8B-B14F-4D97-AF65-F5344CB8AC3E}">
        <p14:creationId xmlns:p14="http://schemas.microsoft.com/office/powerpoint/2010/main" val="33783087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vi-VN" sz="1600" kern="1200" dirty="0">
              <a:solidFill>
                <a:schemeClr val="tx1"/>
              </a:solidFill>
              <a:effectLst/>
              <a:latin typeface="Ayuthaya" pitchFamily="2" charset="-34"/>
              <a:ea typeface="Ayuthaya" pitchFamily="2" charset="-34"/>
              <a:cs typeface="Ayuthaya" pitchFamily="2" charset="-3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vi-VN" sz="1600" kern="1200" dirty="0">
                <a:solidFill>
                  <a:schemeClr val="tx1"/>
                </a:solidFill>
                <a:effectLst/>
                <a:latin typeface="Ayuthaya" pitchFamily="2" charset="-34"/>
                <a:ea typeface="Ayuthaya" pitchFamily="2" charset="-34"/>
                <a:cs typeface="Ayuthaya" pitchFamily="2" charset="-34"/>
              </a:rPr>
              <a:t>Những lời nói khó nghe, phàn nàn giống như những mũi kim đâm vào bầu nhiệt huyết đang dâng cao. Nó gặm nhấm và làm hao mòn tâm chí như thuốc độc. Nó đeo đuổi ngày đêm và cuối cùng thì người ấy ngã quỵ </a:t>
            </a:r>
          </a:p>
          <a:p>
            <a:pPr marL="0" marR="0" lvl="0" indent="0" algn="l" defTabSz="914400" rtl="0" eaLnBrk="1" fontAlgn="auto" latinLnBrk="0" hangingPunct="1">
              <a:lnSpc>
                <a:spcPct val="100000"/>
              </a:lnSpc>
              <a:spcBef>
                <a:spcPts val="0"/>
              </a:spcBef>
              <a:spcAft>
                <a:spcPts val="0"/>
              </a:spcAft>
              <a:buClrTx/>
              <a:buSzTx/>
              <a:buFontTx/>
              <a:buNone/>
              <a:tabLst/>
              <a:defRPr/>
            </a:pPr>
            <a:endParaRPr lang="vi-VN" sz="1600" kern="1200" dirty="0">
              <a:solidFill>
                <a:schemeClr val="tx1"/>
              </a:solidFill>
              <a:effectLst/>
              <a:latin typeface="Ayuthaya" pitchFamily="2" charset="-34"/>
              <a:ea typeface="Ayuthaya" pitchFamily="2" charset="-34"/>
              <a:cs typeface="Ayuthaya" pitchFamily="2" charset="-3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 </a:t>
            </a:r>
            <a:r>
              <a:rPr lang="en-US" sz="1200" b="0" i="0" u="none" strike="noStrike" kern="1200" dirty="0">
                <a:solidFill>
                  <a:schemeClr val="tx1"/>
                </a:solidFill>
                <a:effectLst/>
                <a:latin typeface="+mn-lt"/>
                <a:ea typeface="+mn-ea"/>
                <a:cs typeface="+mn-cs"/>
                <a:hlinkClick r:id="rId3" tooltip="Share Verse"/>
              </a:rPr>
              <a:t>10</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Nếu</a:t>
            </a:r>
            <a:r>
              <a:rPr lang="en-US" sz="1200" b="0" i="0" kern="1200" dirty="0">
                <a:solidFill>
                  <a:schemeClr val="tx1"/>
                </a:solidFill>
                <a:effectLst/>
                <a:latin typeface="+mn-lt"/>
                <a:ea typeface="+mn-ea"/>
                <a:cs typeface="+mn-cs"/>
              </a:rPr>
              <a:t> con </a:t>
            </a:r>
            <a:r>
              <a:rPr lang="en-US" sz="1200" b="0" i="0" kern="1200" dirty="0" err="1">
                <a:solidFill>
                  <a:schemeClr val="tx1"/>
                </a:solidFill>
                <a:effectLst/>
                <a:latin typeface="+mn-lt"/>
                <a:ea typeface="+mn-ea"/>
                <a:cs typeface="+mn-cs"/>
              </a:rPr>
              <a:t>ngã</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lòng</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trong</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ngày</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hoạn</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nạn</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Thì</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sức</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lực</a:t>
            </a:r>
            <a:r>
              <a:rPr lang="en-US" sz="1200" b="0" i="0" kern="1200" dirty="0">
                <a:solidFill>
                  <a:schemeClr val="tx1"/>
                </a:solidFill>
                <a:effectLst/>
                <a:latin typeface="+mn-lt"/>
                <a:ea typeface="+mn-ea"/>
                <a:cs typeface="+mn-cs"/>
              </a:rPr>
              <a:t> con </a:t>
            </a:r>
            <a:r>
              <a:rPr lang="en-US" sz="1200" b="0" i="0" kern="1200" dirty="0" err="1">
                <a:solidFill>
                  <a:schemeClr val="tx1"/>
                </a:solidFill>
                <a:effectLst/>
                <a:latin typeface="+mn-lt"/>
                <a:ea typeface="+mn-ea"/>
                <a:cs typeface="+mn-cs"/>
              </a:rPr>
              <a:t>nhỏ</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mọn</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thay</a:t>
            </a:r>
            <a:r>
              <a:rPr lang="en-US" sz="1200" b="0" i="0" kern="1200" dirty="0">
                <a:solidFill>
                  <a:schemeClr val="tx1"/>
                </a:solidFill>
                <a:effectLst/>
                <a:latin typeface="+mn-lt"/>
                <a:ea typeface="+mn-ea"/>
                <a:cs typeface="+mn-cs"/>
              </a:rPr>
              <a:t>. </a:t>
            </a:r>
            <a:r>
              <a:rPr lang="vi-VN" sz="1600" kern="1200" dirty="0">
                <a:solidFill>
                  <a:schemeClr val="tx1"/>
                </a:solidFill>
                <a:effectLst/>
                <a:latin typeface="Ayuthaya" pitchFamily="2" charset="-34"/>
                <a:ea typeface="Ayuthaya" pitchFamily="2" charset="-34"/>
                <a:cs typeface="Ayuthaya" pitchFamily="2" charset="-34"/>
              </a:rPr>
              <a:t>(Châm ngôn 24:10)</a:t>
            </a:r>
            <a:endParaRPr lang="en-US" sz="1600" kern="1200" dirty="0">
              <a:solidFill>
                <a:schemeClr val="tx1"/>
              </a:solidFill>
              <a:effectLst/>
              <a:latin typeface="Ayuthaya" pitchFamily="2" charset="-34"/>
              <a:ea typeface="Ayuthaya" pitchFamily="2" charset="-34"/>
              <a:cs typeface="Ayuthaya" pitchFamily="2" charset="-3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tx1"/>
              </a:solidFill>
              <a:effectLst/>
              <a:latin typeface="Ayuthaya" pitchFamily="2" charset="-34"/>
              <a:ea typeface="Ayuthaya" pitchFamily="2" charset="-34"/>
              <a:cs typeface="Ayuthaya" pitchFamily="2" charset="-34"/>
            </a:endParaRPr>
          </a:p>
          <a:p>
            <a:endParaRPr lang="en-US" dirty="0"/>
          </a:p>
        </p:txBody>
      </p:sp>
      <p:sp>
        <p:nvSpPr>
          <p:cNvPr id="4" name="Slide Number Placeholder 3"/>
          <p:cNvSpPr>
            <a:spLocks noGrp="1"/>
          </p:cNvSpPr>
          <p:nvPr>
            <p:ph type="sldNum" sz="quarter" idx="5"/>
          </p:nvPr>
        </p:nvSpPr>
        <p:spPr/>
        <p:txBody>
          <a:bodyPr/>
          <a:lstStyle/>
          <a:p>
            <a:fld id="{22E3D909-283F-754D-B970-7E8B998ED023}" type="slidenum">
              <a:rPr lang="en-US" smtClean="0"/>
              <a:t>12</a:t>
            </a:fld>
            <a:endParaRPr lang="en-US"/>
          </a:p>
        </p:txBody>
      </p:sp>
    </p:spTree>
    <p:extLst>
      <p:ext uri="{BB962C8B-B14F-4D97-AF65-F5344CB8AC3E}">
        <p14:creationId xmlns:p14="http://schemas.microsoft.com/office/powerpoint/2010/main" val="19442190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tx1"/>
              </a:solidFill>
              <a:effectLst/>
              <a:latin typeface="Ayuthaya" pitchFamily="2" charset="-34"/>
              <a:ea typeface="Ayuthaya" pitchFamily="2" charset="-34"/>
              <a:cs typeface="Ayuthaya" pitchFamily="2" charset="-3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vi-VN" sz="1600" kern="1200" dirty="0">
                <a:solidFill>
                  <a:schemeClr val="tx1"/>
                </a:solidFill>
                <a:effectLst/>
                <a:latin typeface="Ayuthaya" pitchFamily="2" charset="-34"/>
                <a:ea typeface="Ayuthaya" pitchFamily="2" charset="-34"/>
                <a:cs typeface="Ayuthaya" pitchFamily="2" charset="-34"/>
              </a:rPr>
              <a:t>Mỗi người mỗi hoàn cảnh. Không hoàn cảnh nào là tuyệt hảo cho sự theo đuổi khải tượng. Chúa dạy chúng ta phải bỏ mọi sự vác thập tự giá mình mà theo Ngài. </a:t>
            </a:r>
          </a:p>
          <a:p>
            <a:pPr marL="0" marR="0" lvl="0" indent="0" algn="l" defTabSz="914400" rtl="0" eaLnBrk="1" fontAlgn="auto" latinLnBrk="0" hangingPunct="1">
              <a:lnSpc>
                <a:spcPct val="100000"/>
              </a:lnSpc>
              <a:spcBef>
                <a:spcPts val="0"/>
              </a:spcBef>
              <a:spcAft>
                <a:spcPts val="0"/>
              </a:spcAft>
              <a:buClrTx/>
              <a:buSzTx/>
              <a:buFontTx/>
              <a:buNone/>
              <a:tabLst/>
              <a:defRPr/>
            </a:pPr>
            <a:endParaRPr lang="vi-VN" sz="1600" kern="1200" dirty="0">
              <a:solidFill>
                <a:schemeClr val="tx1"/>
              </a:solidFill>
              <a:effectLst/>
              <a:latin typeface="Ayuthaya" pitchFamily="2" charset="-34"/>
              <a:ea typeface="Ayuthaya" pitchFamily="2" charset="-34"/>
              <a:cs typeface="Ayuthaya" pitchFamily="2" charset="-3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vi-VN" sz="1600" kern="1200" dirty="0">
                <a:solidFill>
                  <a:schemeClr val="tx1"/>
                </a:solidFill>
                <a:effectLst/>
                <a:latin typeface="Ayuthaya" pitchFamily="2" charset="-34"/>
                <a:ea typeface="Ayuthaya" pitchFamily="2" charset="-34"/>
                <a:cs typeface="Ayuthaya" pitchFamily="2" charset="-34"/>
              </a:rPr>
              <a:t>Khi gặp hoàn cảnh khó đừng nói là tại sao lại là tôi, nhưng hãy nói hãy thử tôi.</a:t>
            </a:r>
          </a:p>
          <a:p>
            <a:pPr marL="0" marR="0" lvl="0" indent="0" algn="l" defTabSz="914400" rtl="0" eaLnBrk="1" fontAlgn="auto" latinLnBrk="0" hangingPunct="1">
              <a:lnSpc>
                <a:spcPct val="100000"/>
              </a:lnSpc>
              <a:spcBef>
                <a:spcPts val="0"/>
              </a:spcBef>
              <a:spcAft>
                <a:spcPts val="0"/>
              </a:spcAft>
              <a:buClrTx/>
              <a:buSzTx/>
              <a:buFontTx/>
              <a:buNone/>
              <a:tabLst/>
              <a:defRPr/>
            </a:pPr>
            <a:endParaRPr lang="vi-VN" sz="1600" kern="1200" dirty="0">
              <a:solidFill>
                <a:schemeClr val="tx1"/>
              </a:solidFill>
              <a:effectLst/>
              <a:latin typeface="Ayuthaya" pitchFamily="2" charset="-34"/>
              <a:ea typeface="Ayuthaya" pitchFamily="2" charset="-34"/>
              <a:cs typeface="Ayuthaya" pitchFamily="2" charset="-3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vi-VN" sz="1600" kern="1200" dirty="0">
                <a:solidFill>
                  <a:schemeClr val="tx1"/>
                </a:solidFill>
                <a:effectLst/>
                <a:latin typeface="Ayuthaya" pitchFamily="2" charset="-34"/>
                <a:ea typeface="Ayuthaya" pitchFamily="2" charset="-34"/>
                <a:cs typeface="Ayuthaya" pitchFamily="2" charset="-34"/>
              </a:rPr>
              <a:t>Nhiều người thường đỗ lỗi vì mình không có phương tiện tốt, gia cảnh tốt nên mình thất bại. Hát dỡ chê rạp chật.</a:t>
            </a:r>
            <a:endParaRPr lang="en-US" sz="1600" kern="1200" dirty="0">
              <a:solidFill>
                <a:schemeClr val="tx1"/>
              </a:solidFill>
              <a:effectLst/>
              <a:latin typeface="Ayuthaya" pitchFamily="2" charset="-34"/>
              <a:ea typeface="Ayuthaya" pitchFamily="2" charset="-34"/>
              <a:cs typeface="Ayuthaya" pitchFamily="2" charset="-34"/>
            </a:endParaRPr>
          </a:p>
          <a:p>
            <a:endParaRPr lang="en-US" dirty="0"/>
          </a:p>
        </p:txBody>
      </p:sp>
      <p:sp>
        <p:nvSpPr>
          <p:cNvPr id="4" name="Slide Number Placeholder 3"/>
          <p:cNvSpPr>
            <a:spLocks noGrp="1"/>
          </p:cNvSpPr>
          <p:nvPr>
            <p:ph type="sldNum" sz="quarter" idx="5"/>
          </p:nvPr>
        </p:nvSpPr>
        <p:spPr/>
        <p:txBody>
          <a:bodyPr/>
          <a:lstStyle/>
          <a:p>
            <a:fld id="{22E3D909-283F-754D-B970-7E8B998ED023}" type="slidenum">
              <a:rPr lang="en-US" smtClean="0"/>
              <a:t>13</a:t>
            </a:fld>
            <a:endParaRPr lang="en-US"/>
          </a:p>
        </p:txBody>
      </p:sp>
    </p:spTree>
    <p:extLst>
      <p:ext uri="{BB962C8B-B14F-4D97-AF65-F5344CB8AC3E}">
        <p14:creationId xmlns:p14="http://schemas.microsoft.com/office/powerpoint/2010/main" val="7872768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Nặng</a:t>
            </a:r>
            <a:r>
              <a:rPr lang="en-US" dirty="0"/>
              <a:t> </a:t>
            </a:r>
            <a:r>
              <a:rPr lang="en-US" dirty="0" err="1"/>
              <a:t>về</a:t>
            </a:r>
            <a:r>
              <a:rPr lang="en-US" dirty="0"/>
              <a:t> </a:t>
            </a:r>
            <a:r>
              <a:rPr lang="en-US" dirty="0" err="1"/>
              <a:t>tâm</a:t>
            </a:r>
            <a:r>
              <a:rPr lang="en-US" dirty="0"/>
              <a:t> </a:t>
            </a:r>
            <a:r>
              <a:rPr lang="en-US" dirty="0" err="1"/>
              <a:t>lý</a:t>
            </a:r>
            <a:r>
              <a:rPr lang="en-US" dirty="0"/>
              <a:t>, </a:t>
            </a:r>
            <a:r>
              <a:rPr lang="en-US" dirty="0" err="1"/>
              <a:t>cảm</a:t>
            </a:r>
            <a:r>
              <a:rPr lang="en-US" dirty="0"/>
              <a:t> </a:t>
            </a:r>
            <a:r>
              <a:rPr lang="en-US" dirty="0" err="1"/>
              <a:t>xúc</a:t>
            </a:r>
            <a:r>
              <a:rPr lang="en-US" dirty="0"/>
              <a:t>.</a:t>
            </a:r>
          </a:p>
          <a:p>
            <a:r>
              <a:rPr lang="en-US" dirty="0" err="1"/>
              <a:t>Điều</a:t>
            </a:r>
            <a:r>
              <a:rPr lang="en-US" dirty="0"/>
              <a:t> </a:t>
            </a:r>
            <a:r>
              <a:rPr lang="en-US" dirty="0" err="1"/>
              <a:t>người</a:t>
            </a:r>
            <a:r>
              <a:rPr lang="en-US" dirty="0"/>
              <a:t> </a:t>
            </a:r>
            <a:r>
              <a:rPr lang="en-US" dirty="0" err="1"/>
              <a:t>lớn</a:t>
            </a:r>
            <a:r>
              <a:rPr lang="en-US" dirty="0"/>
              <a:t> </a:t>
            </a:r>
            <a:r>
              <a:rPr lang="en-US" dirty="0" err="1"/>
              <a:t>phàn</a:t>
            </a:r>
            <a:r>
              <a:rPr lang="en-US" dirty="0"/>
              <a:t> </a:t>
            </a:r>
            <a:r>
              <a:rPr lang="en-US" dirty="0" err="1"/>
              <a:t>nàn</a:t>
            </a:r>
            <a:r>
              <a:rPr lang="en-US" dirty="0"/>
              <a:t> </a:t>
            </a:r>
            <a:r>
              <a:rPr lang="en-US" dirty="0" err="1"/>
              <a:t>thiếu</a:t>
            </a:r>
            <a:r>
              <a:rPr lang="en-US" dirty="0"/>
              <a:t> </a:t>
            </a:r>
            <a:r>
              <a:rPr lang="en-US" dirty="0" err="1"/>
              <a:t>niên</a:t>
            </a:r>
            <a:r>
              <a:rPr lang="en-US" dirty="0"/>
              <a:t> </a:t>
            </a:r>
            <a:r>
              <a:rPr lang="en-US" dirty="0" err="1"/>
              <a:t>và</a:t>
            </a:r>
            <a:r>
              <a:rPr lang="en-US" dirty="0"/>
              <a:t> </a:t>
            </a:r>
            <a:r>
              <a:rPr lang="en-US" dirty="0" err="1"/>
              <a:t>thanh</a:t>
            </a:r>
            <a:r>
              <a:rPr lang="en-US" dirty="0"/>
              <a:t> </a:t>
            </a:r>
            <a:r>
              <a:rPr lang="en-US" dirty="0" err="1"/>
              <a:t>niên</a:t>
            </a:r>
            <a:r>
              <a:rPr lang="en-US" dirty="0"/>
              <a:t> </a:t>
            </a:r>
            <a:r>
              <a:rPr lang="en-US" dirty="0" err="1"/>
              <a:t>là</a:t>
            </a:r>
            <a:r>
              <a:rPr lang="en-US" dirty="0"/>
              <a:t> </a:t>
            </a:r>
            <a:r>
              <a:rPr lang="en-US" dirty="0" err="1"/>
              <a:t>không</a:t>
            </a:r>
            <a:r>
              <a:rPr lang="en-US" dirty="0"/>
              <a:t> </a:t>
            </a:r>
            <a:r>
              <a:rPr lang="en-US" dirty="0" err="1"/>
              <a:t>bền</a:t>
            </a:r>
            <a:r>
              <a:rPr lang="en-US" dirty="0"/>
              <a:t>, </a:t>
            </a:r>
            <a:r>
              <a:rPr lang="en-US" dirty="0" err="1"/>
              <a:t>dễ</a:t>
            </a:r>
            <a:r>
              <a:rPr lang="en-US" dirty="0"/>
              <a:t> </a:t>
            </a:r>
            <a:r>
              <a:rPr lang="en-US" dirty="0" err="1"/>
              <a:t>dàng</a:t>
            </a:r>
            <a:r>
              <a:rPr lang="en-US" dirty="0"/>
              <a:t> </a:t>
            </a:r>
            <a:r>
              <a:rPr lang="en-US" dirty="0" err="1"/>
              <a:t>bỏ</a:t>
            </a:r>
            <a:r>
              <a:rPr lang="en-US" dirty="0"/>
              <a:t> </a:t>
            </a:r>
            <a:r>
              <a:rPr lang="en-US" dirty="0" err="1"/>
              <a:t>cuộc</a:t>
            </a:r>
            <a:r>
              <a:rPr lang="en-US" dirty="0"/>
              <a:t> hay </a:t>
            </a:r>
            <a:r>
              <a:rPr lang="en-US" dirty="0" err="1"/>
              <a:t>đứng</a:t>
            </a:r>
            <a:r>
              <a:rPr lang="en-US" dirty="0"/>
              <a:t> </a:t>
            </a:r>
            <a:r>
              <a:rPr lang="en-US" dirty="0" err="1"/>
              <a:t>núi</a:t>
            </a:r>
            <a:r>
              <a:rPr lang="en-US" dirty="0"/>
              <a:t> </a:t>
            </a:r>
            <a:r>
              <a:rPr lang="en-US" dirty="0" err="1"/>
              <a:t>này</a:t>
            </a:r>
            <a:r>
              <a:rPr lang="en-US" dirty="0"/>
              <a:t> </a:t>
            </a:r>
            <a:r>
              <a:rPr lang="en-US" dirty="0" err="1"/>
              <a:t>trông</a:t>
            </a:r>
            <a:r>
              <a:rPr lang="en-US" dirty="0"/>
              <a:t> </a:t>
            </a:r>
            <a:r>
              <a:rPr lang="en-US" dirty="0" err="1"/>
              <a:t>núi</a:t>
            </a:r>
            <a:r>
              <a:rPr lang="en-US" dirty="0"/>
              <a:t> </a:t>
            </a:r>
            <a:r>
              <a:rPr lang="en-US" dirty="0" err="1"/>
              <a:t>nọ</a:t>
            </a:r>
            <a:endParaRPr lang="en-US" dirty="0"/>
          </a:p>
          <a:p>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vi-VN" sz="1200" b="0" i="0" kern="1200" dirty="0">
                <a:solidFill>
                  <a:schemeClr val="tx1"/>
                </a:solidFill>
                <a:effectLst/>
                <a:latin typeface="+mn-lt"/>
                <a:ea typeface="+mn-ea"/>
                <a:cs typeface="+mn-cs"/>
              </a:rPr>
              <a:t>Giô suê 1: </a:t>
            </a:r>
            <a:r>
              <a:rPr lang="vi-VN" sz="1200" b="0" i="0" u="none" strike="noStrike" kern="1200" dirty="0">
                <a:solidFill>
                  <a:schemeClr val="tx1"/>
                </a:solidFill>
                <a:effectLst/>
                <a:latin typeface="+mn-lt"/>
                <a:ea typeface="+mn-ea"/>
                <a:cs typeface="+mn-cs"/>
                <a:hlinkClick r:id="rId3" tooltip="Share Verse"/>
              </a:rPr>
              <a:t>6</a:t>
            </a:r>
            <a:r>
              <a:rPr lang="vi-VN" sz="1200" b="0" i="0" kern="1200" dirty="0">
                <a:solidFill>
                  <a:schemeClr val="tx1"/>
                </a:solidFill>
                <a:effectLst/>
                <a:latin typeface="+mn-lt"/>
                <a:ea typeface="+mn-ea"/>
                <a:cs typeface="+mn-cs"/>
              </a:rPr>
              <a:t> Hãy vững lòng bền chí, vì ngươi sẽ dẫn dân này đi nhận lấy xứ mà ta đã thề cùng tổ phụ ban cho chúng nó. </a:t>
            </a:r>
            <a:r>
              <a:rPr lang="vi-VN" sz="1200" b="0" i="0" u="none" strike="noStrike" kern="1200" dirty="0">
                <a:solidFill>
                  <a:schemeClr val="tx1"/>
                </a:solidFill>
                <a:effectLst/>
                <a:latin typeface="+mn-lt"/>
                <a:ea typeface="+mn-ea"/>
                <a:cs typeface="+mn-cs"/>
                <a:hlinkClick r:id="rId4" tooltip="Share Verse"/>
              </a:rPr>
              <a:t>7</a:t>
            </a:r>
            <a:r>
              <a:rPr lang="vi-VN" sz="1200" b="0" i="0" kern="1200" dirty="0">
                <a:solidFill>
                  <a:schemeClr val="tx1"/>
                </a:solidFill>
                <a:effectLst/>
                <a:latin typeface="+mn-lt"/>
                <a:ea typeface="+mn-ea"/>
                <a:cs typeface="+mn-cs"/>
              </a:rPr>
              <a:t> Chỉ hãy vững lòng bền chí, và cẩn thận làm theo hết thảy luật pháp mà Môi-se, tôi tớ ta, đã truyền cho ngươi; chớ xây qua bên hữu hoặc bên tả, để hễ ngươi đi đâu cũng đều được thạnh vượng. </a:t>
            </a:r>
            <a:r>
              <a:rPr lang="vi-VN" sz="1200" b="0" i="0" u="none" strike="noStrike" kern="1200" dirty="0">
                <a:solidFill>
                  <a:schemeClr val="tx1"/>
                </a:solidFill>
                <a:effectLst/>
                <a:latin typeface="+mn-lt"/>
                <a:ea typeface="+mn-ea"/>
                <a:cs typeface="+mn-cs"/>
                <a:hlinkClick r:id="rId5" tooltip="Share Verse"/>
              </a:rPr>
              <a:t>8</a:t>
            </a:r>
            <a:r>
              <a:rPr lang="vi-VN" sz="1200" b="0" i="0" kern="1200" dirty="0">
                <a:solidFill>
                  <a:schemeClr val="tx1"/>
                </a:solidFill>
                <a:effectLst/>
                <a:latin typeface="+mn-lt"/>
                <a:ea typeface="+mn-ea"/>
                <a:cs typeface="+mn-cs"/>
              </a:rPr>
              <a:t> Quyển sách luật pháp này chớ xa miệng ngươi, hãy suy gẫm ngày và đêm, hầu cho cẩn thận làm theo mọi điều đã chép ở trong; vì như vậy ngươi mới được may mắn trong con đường mình, và mới được phước. </a:t>
            </a:r>
            <a:r>
              <a:rPr lang="vi-VN" sz="1200" b="0" i="0" u="none" strike="noStrike" kern="1200" dirty="0">
                <a:solidFill>
                  <a:schemeClr val="tx1"/>
                </a:solidFill>
                <a:effectLst/>
                <a:latin typeface="+mn-lt"/>
                <a:ea typeface="+mn-ea"/>
                <a:cs typeface="+mn-cs"/>
                <a:hlinkClick r:id="rId6" tooltip="Share Verse"/>
              </a:rPr>
              <a:t>9</a:t>
            </a:r>
            <a:r>
              <a:rPr lang="vi-VN" sz="1200" b="0" i="0" kern="1200" dirty="0">
                <a:solidFill>
                  <a:schemeClr val="tx1"/>
                </a:solidFill>
                <a:effectLst/>
                <a:latin typeface="+mn-lt"/>
                <a:ea typeface="+mn-ea"/>
                <a:cs typeface="+mn-cs"/>
              </a:rPr>
              <a:t> Ta há không có phán dặn ngươi sao? Hãy vững lòng bền chí, chớ run sợ, chớ kinh khủng; vì Giê-hô-va Đức Chúa Trời ngươi vẫn ở cùng ngươi trong mọi nơi ngươi đi. </a:t>
            </a:r>
          </a:p>
          <a:p>
            <a:endParaRPr lang="en-US" dirty="0"/>
          </a:p>
        </p:txBody>
      </p:sp>
      <p:sp>
        <p:nvSpPr>
          <p:cNvPr id="4" name="Slide Number Placeholder 3"/>
          <p:cNvSpPr>
            <a:spLocks noGrp="1"/>
          </p:cNvSpPr>
          <p:nvPr>
            <p:ph type="sldNum" sz="quarter" idx="5"/>
          </p:nvPr>
        </p:nvSpPr>
        <p:spPr/>
        <p:txBody>
          <a:bodyPr/>
          <a:lstStyle/>
          <a:p>
            <a:fld id="{22E3D909-283F-754D-B970-7E8B998ED023}" type="slidenum">
              <a:rPr lang="en-US" smtClean="0"/>
              <a:t>14</a:t>
            </a:fld>
            <a:endParaRPr lang="en-US"/>
          </a:p>
        </p:txBody>
      </p:sp>
    </p:spTree>
    <p:extLst>
      <p:ext uri="{BB962C8B-B14F-4D97-AF65-F5344CB8AC3E}">
        <p14:creationId xmlns:p14="http://schemas.microsoft.com/office/powerpoint/2010/main" val="29129575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Kiên</a:t>
            </a:r>
            <a:r>
              <a:rPr lang="en-US" dirty="0"/>
              <a:t> </a:t>
            </a:r>
            <a:r>
              <a:rPr lang="en-US" dirty="0" err="1"/>
              <a:t>trì</a:t>
            </a:r>
            <a:r>
              <a:rPr lang="en-US" dirty="0"/>
              <a:t> </a:t>
            </a:r>
            <a:r>
              <a:rPr lang="en-US" dirty="0" err="1"/>
              <a:t>có</a:t>
            </a:r>
            <a:r>
              <a:rPr lang="en-US" dirty="0"/>
              <a:t> </a:t>
            </a:r>
            <a:r>
              <a:rPr lang="en-US" dirty="0" err="1"/>
              <a:t>nhiều</a:t>
            </a:r>
            <a:r>
              <a:rPr lang="en-US" dirty="0"/>
              <a:t> </a:t>
            </a:r>
            <a:r>
              <a:rPr lang="en-US" dirty="0" err="1"/>
              <a:t>yếu</a:t>
            </a:r>
            <a:r>
              <a:rPr lang="en-US" dirty="0"/>
              <a:t> </a:t>
            </a:r>
            <a:r>
              <a:rPr lang="en-US" dirty="0" err="1"/>
              <a:t>tố</a:t>
            </a:r>
            <a:r>
              <a:rPr lang="en-US" dirty="0"/>
              <a:t> </a:t>
            </a:r>
            <a:r>
              <a:rPr lang="en-US" dirty="0" err="1"/>
              <a:t>về</a:t>
            </a:r>
            <a:r>
              <a:rPr lang="en-US" dirty="0"/>
              <a:t> </a:t>
            </a:r>
            <a:r>
              <a:rPr lang="en-US" dirty="0" err="1"/>
              <a:t>tâm</a:t>
            </a:r>
            <a:r>
              <a:rPr lang="en-US" dirty="0"/>
              <a:t> </a:t>
            </a:r>
            <a:r>
              <a:rPr lang="en-US" dirty="0" err="1"/>
              <a:t>lý</a:t>
            </a:r>
            <a:r>
              <a:rPr lang="en-US" dirty="0"/>
              <a:t> </a:t>
            </a:r>
            <a:r>
              <a:rPr lang="en-US" dirty="0" err="1"/>
              <a:t>khác</a:t>
            </a:r>
            <a:r>
              <a:rPr lang="en-US" dirty="0"/>
              <a:t> </a:t>
            </a:r>
            <a:r>
              <a:rPr lang="en-US" dirty="0" err="1"/>
              <a:t>với</a:t>
            </a:r>
            <a:r>
              <a:rPr lang="en-US" dirty="0"/>
              <a:t> </a:t>
            </a:r>
            <a:r>
              <a:rPr lang="en-US" dirty="0" err="1"/>
              <a:t>kiên</a:t>
            </a:r>
            <a:r>
              <a:rPr lang="en-US" dirty="0"/>
              <a:t> </a:t>
            </a:r>
            <a:r>
              <a:rPr lang="en-US" dirty="0" err="1"/>
              <a:t>quyết</a:t>
            </a:r>
            <a:r>
              <a:rPr lang="en-US" dirty="0"/>
              <a:t> </a:t>
            </a:r>
            <a:r>
              <a:rPr lang="en-US" dirty="0" err="1"/>
              <a:t>thiên</a:t>
            </a:r>
            <a:r>
              <a:rPr lang="en-US" dirty="0"/>
              <a:t> </a:t>
            </a:r>
            <a:r>
              <a:rPr lang="en-US" dirty="0" err="1"/>
              <a:t>về</a:t>
            </a:r>
            <a:r>
              <a:rPr lang="en-US" dirty="0"/>
              <a:t> </a:t>
            </a:r>
            <a:r>
              <a:rPr lang="en-US" dirty="0" err="1"/>
              <a:t>ý</a:t>
            </a:r>
            <a:r>
              <a:rPr lang="en-US" dirty="0"/>
              <a:t> </a:t>
            </a:r>
            <a:r>
              <a:rPr lang="en-US" dirty="0" err="1"/>
              <a:t>chí</a:t>
            </a:r>
            <a:r>
              <a:rPr lang="en-US" dirty="0"/>
              <a:t> hay  </a:t>
            </a:r>
            <a:r>
              <a:rPr lang="en-US" dirty="0" err="1"/>
              <a:t>kiên</a:t>
            </a:r>
            <a:r>
              <a:rPr lang="en-US" dirty="0"/>
              <a:t> </a:t>
            </a:r>
            <a:r>
              <a:rPr lang="en-US" dirty="0" err="1"/>
              <a:t>cường</a:t>
            </a:r>
            <a:r>
              <a:rPr lang="en-US" dirty="0"/>
              <a:t> </a:t>
            </a:r>
            <a:r>
              <a:rPr lang="en-US" dirty="0" err="1"/>
              <a:t>thiên</a:t>
            </a:r>
            <a:r>
              <a:rPr lang="en-US" dirty="0"/>
              <a:t> </a:t>
            </a:r>
            <a:r>
              <a:rPr lang="en-US" dirty="0" err="1"/>
              <a:t>về</a:t>
            </a:r>
            <a:r>
              <a:rPr lang="en-US" dirty="0"/>
              <a:t> </a:t>
            </a:r>
            <a:r>
              <a:rPr lang="en-US" dirty="0" err="1"/>
              <a:t>thể</a:t>
            </a:r>
            <a:r>
              <a:rPr lang="en-US" dirty="0"/>
              <a:t> chat.</a:t>
            </a:r>
          </a:p>
        </p:txBody>
      </p:sp>
      <p:sp>
        <p:nvSpPr>
          <p:cNvPr id="4" name="Slide Number Placeholder 3"/>
          <p:cNvSpPr>
            <a:spLocks noGrp="1"/>
          </p:cNvSpPr>
          <p:nvPr>
            <p:ph type="sldNum" sz="quarter" idx="5"/>
          </p:nvPr>
        </p:nvSpPr>
        <p:spPr/>
        <p:txBody>
          <a:bodyPr/>
          <a:lstStyle/>
          <a:p>
            <a:fld id="{22E3D909-283F-754D-B970-7E8B998ED023}" type="slidenum">
              <a:rPr lang="en-US" smtClean="0"/>
              <a:t>15</a:t>
            </a:fld>
            <a:endParaRPr lang="en-US"/>
          </a:p>
        </p:txBody>
      </p:sp>
    </p:spTree>
    <p:extLst>
      <p:ext uri="{BB962C8B-B14F-4D97-AF65-F5344CB8AC3E}">
        <p14:creationId xmlns:p14="http://schemas.microsoft.com/office/powerpoint/2010/main" val="40774345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Nặng</a:t>
            </a:r>
            <a:r>
              <a:rPr lang="en-US" dirty="0"/>
              <a:t> </a:t>
            </a:r>
            <a:r>
              <a:rPr lang="en-US" dirty="0" err="1"/>
              <a:t>về</a:t>
            </a:r>
            <a:r>
              <a:rPr lang="en-US" dirty="0"/>
              <a:t> </a:t>
            </a:r>
            <a:r>
              <a:rPr lang="en-US" dirty="0" err="1"/>
              <a:t>hành</a:t>
            </a:r>
            <a:r>
              <a:rPr lang="en-US" dirty="0"/>
              <a:t> </a:t>
            </a:r>
            <a:r>
              <a:rPr lang="en-US" dirty="0" err="1"/>
              <a:t>động</a:t>
            </a:r>
            <a:r>
              <a:rPr lang="en-US" dirty="0"/>
              <a:t>, </a:t>
            </a:r>
            <a:r>
              <a:rPr lang="en-US" dirty="0" err="1"/>
              <a:t>thể</a:t>
            </a:r>
            <a:r>
              <a:rPr lang="en-US" dirty="0"/>
              <a:t> </a:t>
            </a:r>
            <a:r>
              <a:rPr lang="en-US" dirty="0" err="1"/>
              <a:t>chất</a:t>
            </a:r>
            <a:endParaRPr lang="en-US" dirty="0"/>
          </a:p>
        </p:txBody>
      </p:sp>
      <p:sp>
        <p:nvSpPr>
          <p:cNvPr id="4" name="Slide Number Placeholder 3"/>
          <p:cNvSpPr>
            <a:spLocks noGrp="1"/>
          </p:cNvSpPr>
          <p:nvPr>
            <p:ph type="sldNum" sz="quarter" idx="5"/>
          </p:nvPr>
        </p:nvSpPr>
        <p:spPr/>
        <p:txBody>
          <a:bodyPr/>
          <a:lstStyle/>
          <a:p>
            <a:fld id="{22E3D909-283F-754D-B970-7E8B998ED023}" type="slidenum">
              <a:rPr lang="en-US" smtClean="0"/>
              <a:t>17</a:t>
            </a:fld>
            <a:endParaRPr lang="en-US"/>
          </a:p>
        </p:txBody>
      </p:sp>
    </p:spTree>
    <p:extLst>
      <p:ext uri="{BB962C8B-B14F-4D97-AF65-F5344CB8AC3E}">
        <p14:creationId xmlns:p14="http://schemas.microsoft.com/office/powerpoint/2010/main" val="18020269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CĐN </a:t>
            </a:r>
            <a:r>
              <a:rPr lang="en-US" sz="1200" dirty="0" err="1"/>
              <a:t>không</a:t>
            </a:r>
            <a:r>
              <a:rPr lang="en-US" sz="1200" dirty="0"/>
              <a:t> </a:t>
            </a:r>
            <a:r>
              <a:rPr lang="en-US" sz="1200" dirty="0" err="1"/>
              <a:t>bạo</a:t>
            </a:r>
            <a:r>
              <a:rPr lang="en-US" sz="1200" dirty="0"/>
              <a:t> </a:t>
            </a:r>
            <a:r>
              <a:rPr lang="en-US" sz="1200" dirty="0" err="1"/>
              <a:t>lực</a:t>
            </a:r>
            <a:r>
              <a:rPr lang="en-US" sz="1200" dirty="0"/>
              <a:t> hay </a:t>
            </a:r>
            <a:r>
              <a:rPr lang="en-US" sz="1200" dirty="0" err="1"/>
              <a:t>tấn</a:t>
            </a:r>
            <a:r>
              <a:rPr lang="en-US" sz="1200" dirty="0"/>
              <a:t> </a:t>
            </a:r>
            <a:r>
              <a:rPr lang="en-US" sz="1200" dirty="0" err="1"/>
              <a:t>công</a:t>
            </a:r>
            <a:r>
              <a:rPr lang="en-US" sz="1200" dirty="0"/>
              <a:t> </a:t>
            </a:r>
            <a:r>
              <a:rPr lang="en-US" sz="1200" dirty="0" err="1"/>
              <a:t>kẻ</a:t>
            </a:r>
            <a:r>
              <a:rPr lang="en-US" sz="1200" dirty="0"/>
              <a:t> </a:t>
            </a:r>
            <a:r>
              <a:rPr lang="en-US" sz="1200" dirty="0" err="1"/>
              <a:t>khác</a:t>
            </a:r>
            <a:r>
              <a:rPr lang="en-US" sz="1200" dirty="0"/>
              <a:t>. </a:t>
            </a:r>
            <a:r>
              <a:rPr lang="en-US" sz="1200" dirty="0" err="1"/>
              <a:t>Nhưng</a:t>
            </a:r>
            <a:r>
              <a:rPr lang="en-US" sz="1200" dirty="0"/>
              <a:t> </a:t>
            </a:r>
            <a:r>
              <a:rPr lang="en-US" sz="1200" dirty="0" err="1"/>
              <a:t>sẳn</a:t>
            </a:r>
            <a:r>
              <a:rPr lang="en-US" sz="1200" dirty="0"/>
              <a:t> </a:t>
            </a:r>
            <a:r>
              <a:rPr lang="en-US" sz="1200" dirty="0" err="1"/>
              <a:t>sàng</a:t>
            </a:r>
            <a:r>
              <a:rPr lang="en-US" sz="1200" dirty="0"/>
              <a:t> </a:t>
            </a:r>
            <a:r>
              <a:rPr lang="en-US" sz="1200" dirty="0" err="1"/>
              <a:t>đương</a:t>
            </a:r>
            <a:r>
              <a:rPr lang="en-US" sz="1200" dirty="0"/>
              <a:t> </a:t>
            </a:r>
            <a:r>
              <a:rPr lang="en-US" sz="1200" dirty="0" err="1"/>
              <a:t>cự</a:t>
            </a:r>
            <a:r>
              <a:rPr lang="en-US" sz="1200" dirty="0"/>
              <a:t> </a:t>
            </a:r>
            <a:r>
              <a:rPr lang="en-US" sz="1200" dirty="0" err="1"/>
              <a:t>với</a:t>
            </a:r>
            <a:r>
              <a:rPr lang="en-US" sz="1200" dirty="0"/>
              <a:t> </a:t>
            </a:r>
            <a:r>
              <a:rPr lang="en-US" sz="1200" dirty="0" err="1"/>
              <a:t>kẻ</a:t>
            </a:r>
            <a:r>
              <a:rPr lang="en-US" sz="1200" dirty="0"/>
              <a:t> </a:t>
            </a:r>
            <a:r>
              <a:rPr lang="en-US" sz="1200" dirty="0" err="1"/>
              <a:t>ác</a:t>
            </a:r>
            <a:r>
              <a:rPr lang="en-US" sz="1200"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 </a:t>
            </a:r>
            <a:r>
              <a:rPr lang="en-US" sz="1200" b="0" i="0" u="none" strike="noStrike" kern="1200" dirty="0">
                <a:solidFill>
                  <a:schemeClr val="tx1"/>
                </a:solidFill>
                <a:effectLst/>
                <a:latin typeface="+mn-lt"/>
                <a:ea typeface="+mn-ea"/>
                <a:cs typeface="+mn-cs"/>
                <a:hlinkClick r:id="rId3"/>
              </a:rPr>
              <a:t>Phi-líp 1:27</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Duy</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anh</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em</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phải</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ăn</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ở</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một</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cách</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xứng</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đáng</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với</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đạo</a:t>
            </a:r>
            <a:r>
              <a:rPr lang="en-US" sz="1200" b="0" i="0" kern="1200" dirty="0">
                <a:solidFill>
                  <a:schemeClr val="tx1"/>
                </a:solidFill>
                <a:effectLst/>
                <a:latin typeface="+mn-lt"/>
                <a:ea typeface="+mn-ea"/>
                <a:cs typeface="+mn-cs"/>
              </a:rPr>
              <a:t> Tin </a:t>
            </a:r>
            <a:r>
              <a:rPr lang="en-US" sz="1200" b="0" i="0" kern="1200" dirty="0" err="1">
                <a:solidFill>
                  <a:schemeClr val="tx1"/>
                </a:solidFill>
                <a:effectLst/>
                <a:latin typeface="+mn-lt"/>
                <a:ea typeface="+mn-ea"/>
                <a:cs typeface="+mn-cs"/>
              </a:rPr>
              <a:t>Lành</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của</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Đấng</a:t>
            </a:r>
            <a:r>
              <a:rPr lang="en-US" sz="1200" b="0" i="0" kern="1200" dirty="0">
                <a:solidFill>
                  <a:schemeClr val="tx1"/>
                </a:solidFill>
                <a:effectLst/>
                <a:latin typeface="+mn-lt"/>
                <a:ea typeface="+mn-ea"/>
                <a:cs typeface="+mn-cs"/>
              </a:rPr>
              <a:t> Christ, </a:t>
            </a:r>
            <a:r>
              <a:rPr lang="en-US" sz="1200" b="0" i="0" kern="1200" dirty="0" err="1">
                <a:solidFill>
                  <a:schemeClr val="tx1"/>
                </a:solidFill>
                <a:effectLst/>
                <a:latin typeface="+mn-lt"/>
                <a:ea typeface="+mn-ea"/>
                <a:cs typeface="+mn-cs"/>
              </a:rPr>
              <a:t>để</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hoặc</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khi</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đến</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thăm</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anh</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em</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hoặc</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khi</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vắng</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mặt</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tôi</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cũng</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biết</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rằng</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anh</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em</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một</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lòng</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đứng</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vững</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đồng</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tâm</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chống</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cự</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vì</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đức</a:t>
            </a:r>
            <a:r>
              <a:rPr lang="en-US" sz="1200" b="0" i="0" kern="1200" dirty="0">
                <a:solidFill>
                  <a:schemeClr val="tx1"/>
                </a:solidFill>
                <a:effectLst/>
                <a:latin typeface="+mn-lt"/>
                <a:ea typeface="+mn-ea"/>
                <a:cs typeface="+mn-cs"/>
              </a:rPr>
              <a:t> tin </a:t>
            </a:r>
            <a:r>
              <a:rPr lang="en-US" sz="1200" b="0" i="0" kern="1200" dirty="0" err="1">
                <a:solidFill>
                  <a:schemeClr val="tx1"/>
                </a:solidFill>
                <a:effectLst/>
                <a:latin typeface="+mn-lt"/>
                <a:ea typeface="+mn-ea"/>
                <a:cs typeface="+mn-cs"/>
              </a:rPr>
              <a:t>của</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đạo</a:t>
            </a:r>
            <a:r>
              <a:rPr lang="en-US" sz="1200" b="0" i="0" kern="1200" dirty="0">
                <a:solidFill>
                  <a:schemeClr val="tx1"/>
                </a:solidFill>
                <a:effectLst/>
                <a:latin typeface="+mn-lt"/>
                <a:ea typeface="+mn-ea"/>
                <a:cs typeface="+mn-cs"/>
              </a:rPr>
              <a:t> Tin </a:t>
            </a:r>
            <a:r>
              <a:rPr lang="en-US" sz="1200" b="0" i="0" kern="1200" dirty="0" err="1">
                <a:solidFill>
                  <a:schemeClr val="tx1"/>
                </a:solidFill>
                <a:effectLst/>
                <a:latin typeface="+mn-lt"/>
                <a:ea typeface="+mn-ea"/>
                <a:cs typeface="+mn-cs"/>
              </a:rPr>
              <a:t>Lành</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phàm</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sự</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chẳng</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để</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cho</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kẻ</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thù</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nghịch</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ngăm</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dọa</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mình</a:t>
            </a: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t>
            </a:r>
            <a:r>
              <a:rPr lang="vi-VN" sz="1200" dirty="0"/>
              <a:t>N</a:t>
            </a:r>
            <a:r>
              <a:rPr lang="en-US" sz="1200" dirty="0" err="1"/>
              <a:t>hưng</a:t>
            </a:r>
            <a:r>
              <a:rPr lang="en-US" sz="1200" dirty="0"/>
              <a:t> </a:t>
            </a:r>
            <a:r>
              <a:rPr lang="en-US" sz="1200" dirty="0" err="1"/>
              <a:t>nếu</a:t>
            </a:r>
            <a:r>
              <a:rPr lang="en-US" sz="1200" dirty="0"/>
              <a:t> </a:t>
            </a:r>
            <a:r>
              <a:rPr lang="vi-VN" sz="1200" dirty="0"/>
              <a:t>anh em làm lành</a:t>
            </a:r>
            <a:r>
              <a:rPr lang="en-US" sz="1200" dirty="0"/>
              <a:t>, </a:t>
            </a:r>
            <a:r>
              <a:rPr lang="en-US" sz="1200" dirty="0" err="1"/>
              <a:t>mà</a:t>
            </a:r>
            <a:r>
              <a:rPr lang="en-US" sz="1200" dirty="0"/>
              <a:t> </a:t>
            </a:r>
            <a:r>
              <a:rPr lang="en-US" sz="1200" dirty="0" err="1"/>
              <a:t>nhịn</a:t>
            </a:r>
            <a:r>
              <a:rPr lang="en-US" sz="1200" dirty="0"/>
              <a:t> </a:t>
            </a:r>
            <a:r>
              <a:rPr lang="en-US" sz="1200" dirty="0" err="1"/>
              <a:t>chịu</a:t>
            </a:r>
            <a:r>
              <a:rPr lang="en-US" sz="1200" dirty="0"/>
              <a:t> </a:t>
            </a:r>
            <a:r>
              <a:rPr lang="en-US" sz="1200" dirty="0" err="1"/>
              <a:t>sự</a:t>
            </a:r>
            <a:r>
              <a:rPr lang="en-US" sz="1200" dirty="0"/>
              <a:t> </a:t>
            </a:r>
            <a:r>
              <a:rPr lang="en-US" sz="1200" dirty="0" err="1"/>
              <a:t>khốn</a:t>
            </a:r>
            <a:r>
              <a:rPr lang="en-US" sz="1200" dirty="0"/>
              <a:t> </a:t>
            </a:r>
            <a:r>
              <a:rPr lang="en-US" sz="1200" dirty="0" err="1"/>
              <a:t>khó</a:t>
            </a:r>
            <a:r>
              <a:rPr lang="en-US" sz="1200" dirty="0"/>
              <a:t>, </a:t>
            </a:r>
            <a:r>
              <a:rPr lang="vi-VN" sz="1200" dirty="0"/>
              <a:t>ấy là một ơn phước</a:t>
            </a:r>
            <a:r>
              <a:rPr lang="en-US" sz="1200" dirty="0"/>
              <a:t> </a:t>
            </a:r>
            <a:r>
              <a:rPr lang="en-US" sz="1200" dirty="0" err="1"/>
              <a:t>trước</a:t>
            </a:r>
            <a:r>
              <a:rPr lang="en-US" sz="1200" dirty="0"/>
              <a:t> </a:t>
            </a:r>
            <a:r>
              <a:rPr lang="en-US" sz="1200" dirty="0" err="1"/>
              <a:t>mặt</a:t>
            </a:r>
            <a:r>
              <a:rPr lang="en-US" sz="1200" dirty="0"/>
              <a:t> ĐCT</a:t>
            </a:r>
            <a:r>
              <a:rPr lang="vi-VN" sz="1200" dirty="0"/>
              <a:t>.” (1 Phi-e-rơ 2:20)</a:t>
            </a:r>
          </a:p>
          <a:p>
            <a:endParaRPr lang="en-US" dirty="0"/>
          </a:p>
        </p:txBody>
      </p:sp>
      <p:sp>
        <p:nvSpPr>
          <p:cNvPr id="4" name="Slide Number Placeholder 3"/>
          <p:cNvSpPr>
            <a:spLocks noGrp="1"/>
          </p:cNvSpPr>
          <p:nvPr>
            <p:ph type="sldNum" sz="quarter" idx="5"/>
          </p:nvPr>
        </p:nvSpPr>
        <p:spPr/>
        <p:txBody>
          <a:bodyPr/>
          <a:lstStyle/>
          <a:p>
            <a:fld id="{22E3D909-283F-754D-B970-7E8B998ED023}" type="slidenum">
              <a:rPr lang="en-US" smtClean="0"/>
              <a:t>18</a:t>
            </a:fld>
            <a:endParaRPr lang="en-US"/>
          </a:p>
        </p:txBody>
      </p:sp>
    </p:spTree>
    <p:extLst>
      <p:ext uri="{BB962C8B-B14F-4D97-AF65-F5344CB8AC3E}">
        <p14:creationId xmlns:p14="http://schemas.microsoft.com/office/powerpoint/2010/main" val="9040640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kern="1200" dirty="0">
                <a:solidFill>
                  <a:schemeClr val="tx1"/>
                </a:solidFill>
                <a:effectLst/>
                <a:latin typeface="+mn-lt"/>
                <a:ea typeface="+mn-ea"/>
                <a:cs typeface="+mn-cs"/>
              </a:rPr>
              <a:t> Công vụ 5:</a:t>
            </a:r>
            <a:r>
              <a:rPr lang="vi-VN" sz="1200" b="0" i="0" u="none" strike="noStrike" kern="1200" dirty="0">
                <a:solidFill>
                  <a:schemeClr val="tx1"/>
                </a:solidFill>
                <a:effectLst/>
                <a:latin typeface="+mn-lt"/>
                <a:ea typeface="+mn-ea"/>
                <a:cs typeface="+mn-cs"/>
                <a:hlinkClick r:id="rId3" tooltip="Share Verse"/>
              </a:rPr>
              <a:t>29</a:t>
            </a:r>
            <a:r>
              <a:rPr lang="vi-VN" sz="1200" b="0" i="0" kern="1200" dirty="0">
                <a:solidFill>
                  <a:schemeClr val="tx1"/>
                </a:solidFill>
                <a:effectLst/>
                <a:latin typeface="+mn-lt"/>
                <a:ea typeface="+mn-ea"/>
                <a:cs typeface="+mn-cs"/>
              </a:rPr>
              <a:t> Phi-e-rơ và các sứ đồ trả lời rằng: Thà phải vâng lời Đức Chúa Trời còn hơn là vâng lời người ta. </a:t>
            </a:r>
            <a:endParaRPr lang="en-US" dirty="0"/>
          </a:p>
        </p:txBody>
      </p:sp>
      <p:sp>
        <p:nvSpPr>
          <p:cNvPr id="4" name="Slide Number Placeholder 3"/>
          <p:cNvSpPr>
            <a:spLocks noGrp="1"/>
          </p:cNvSpPr>
          <p:nvPr>
            <p:ph type="sldNum" sz="quarter" idx="5"/>
          </p:nvPr>
        </p:nvSpPr>
        <p:spPr/>
        <p:txBody>
          <a:bodyPr/>
          <a:lstStyle/>
          <a:p>
            <a:fld id="{22E3D909-283F-754D-B970-7E8B998ED023}" type="slidenum">
              <a:rPr lang="en-US" smtClean="0"/>
              <a:t>19</a:t>
            </a:fld>
            <a:endParaRPr lang="en-US"/>
          </a:p>
        </p:txBody>
      </p:sp>
    </p:spTree>
    <p:extLst>
      <p:ext uri="{BB962C8B-B14F-4D97-AF65-F5344CB8AC3E}">
        <p14:creationId xmlns:p14="http://schemas.microsoft.com/office/powerpoint/2010/main" val="20423241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u="none" strike="noStrike" kern="1200" dirty="0">
                <a:solidFill>
                  <a:schemeClr val="tx1"/>
                </a:solidFill>
                <a:effectLst/>
                <a:latin typeface="+mn-lt"/>
                <a:ea typeface="+mn-ea"/>
                <a:cs typeface="+mn-cs"/>
                <a:hlinkClick r:id="rId3"/>
              </a:rPr>
              <a:t>Dân-số Ký 30:3</a:t>
            </a:r>
            <a:r>
              <a:rPr lang="vi-VN" sz="1200" b="0" i="0" kern="1200" dirty="0">
                <a:solidFill>
                  <a:schemeClr val="tx1"/>
                </a:solidFill>
                <a:effectLst/>
                <a:latin typeface="+mn-lt"/>
                <a:ea typeface="+mn-ea"/>
                <a:cs typeface="+mn-cs"/>
              </a:rPr>
              <a:t> Khi một người nào có hứa nguyện cùng Đức Giê-hô-va, hoặc phát thề buộc lấy lòng mình phải giữ một sự gì, thì chớ nên thất tín. Mọi lời ra khỏi miệng người, người phải làm theo.</a:t>
            </a:r>
            <a:endParaRPr lang="en-US" dirty="0"/>
          </a:p>
        </p:txBody>
      </p:sp>
      <p:sp>
        <p:nvSpPr>
          <p:cNvPr id="4" name="Slide Number Placeholder 3"/>
          <p:cNvSpPr>
            <a:spLocks noGrp="1"/>
          </p:cNvSpPr>
          <p:nvPr>
            <p:ph type="sldNum" sz="quarter" idx="5"/>
          </p:nvPr>
        </p:nvSpPr>
        <p:spPr/>
        <p:txBody>
          <a:bodyPr/>
          <a:lstStyle/>
          <a:p>
            <a:fld id="{22E3D909-283F-754D-B970-7E8B998ED023}" type="slidenum">
              <a:rPr lang="en-US" smtClean="0"/>
              <a:t>21</a:t>
            </a:fld>
            <a:endParaRPr lang="en-US"/>
          </a:p>
        </p:txBody>
      </p:sp>
    </p:spTree>
    <p:extLst>
      <p:ext uri="{BB962C8B-B14F-4D97-AF65-F5344CB8AC3E}">
        <p14:creationId xmlns:p14="http://schemas.microsoft.com/office/powerpoint/2010/main" val="39890561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kern="1200" dirty="0">
                <a:solidFill>
                  <a:schemeClr val="tx1"/>
                </a:solidFill>
                <a:effectLst/>
                <a:latin typeface="+mn-lt"/>
                <a:ea typeface="+mn-ea"/>
                <a:cs typeface="+mn-cs"/>
              </a:rPr>
              <a:t> </a:t>
            </a:r>
            <a:r>
              <a:rPr lang="en-US" dirty="0"/>
              <a:t>Luca 14: </a:t>
            </a:r>
            <a:r>
              <a:rPr lang="vi-VN" sz="1200" b="0" i="0" u="none" strike="noStrike" kern="1200" dirty="0">
                <a:solidFill>
                  <a:schemeClr val="tx1"/>
                </a:solidFill>
                <a:effectLst/>
                <a:latin typeface="+mn-lt"/>
                <a:ea typeface="+mn-ea"/>
                <a:cs typeface="+mn-cs"/>
                <a:hlinkClick r:id="rId3" tooltip="Share Verse"/>
              </a:rPr>
              <a:t>25</a:t>
            </a:r>
            <a:r>
              <a:rPr lang="vi-VN" sz="1200" b="0" i="0" kern="1200" dirty="0">
                <a:solidFill>
                  <a:schemeClr val="tx1"/>
                </a:solidFill>
                <a:effectLst/>
                <a:latin typeface="+mn-lt"/>
                <a:ea typeface="+mn-ea"/>
                <a:cs typeface="+mn-cs"/>
              </a:rPr>
              <a:t> Có đoàn dân đông cùng đi với Đức Chúa Jêsus; Ngài xây lại cùng họ mà phán rằng: </a:t>
            </a:r>
            <a:r>
              <a:rPr lang="vi-VN" sz="1200" b="0" i="0" u="none" strike="noStrike" kern="1200" dirty="0">
                <a:solidFill>
                  <a:schemeClr val="tx1"/>
                </a:solidFill>
                <a:effectLst/>
                <a:latin typeface="+mn-lt"/>
                <a:ea typeface="+mn-ea"/>
                <a:cs typeface="+mn-cs"/>
                <a:hlinkClick r:id="rId4" tooltip="Share Verse"/>
              </a:rPr>
              <a:t>26</a:t>
            </a:r>
            <a:r>
              <a:rPr lang="vi-VN" sz="1200" b="0" i="0" kern="1200" dirty="0">
                <a:solidFill>
                  <a:schemeClr val="tx1"/>
                </a:solidFill>
                <a:effectLst/>
                <a:latin typeface="+mn-lt"/>
                <a:ea typeface="+mn-ea"/>
                <a:cs typeface="+mn-cs"/>
              </a:rPr>
              <a:t> Nếu có ai đến theo ta mà không ghét cha mẹ, vợ con, anh em, chị em mình, và chính sự sống mình nữa, thì không được làm môn đồ ta. </a:t>
            </a:r>
            <a:r>
              <a:rPr lang="vi-VN" sz="1200" b="0" i="0" u="none" strike="noStrike" kern="1200" dirty="0">
                <a:solidFill>
                  <a:schemeClr val="tx1"/>
                </a:solidFill>
                <a:effectLst/>
                <a:latin typeface="+mn-lt"/>
                <a:ea typeface="+mn-ea"/>
                <a:cs typeface="+mn-cs"/>
                <a:hlinkClick r:id="rId5" tooltip="Share Verse"/>
              </a:rPr>
              <a:t>27</a:t>
            </a:r>
            <a:r>
              <a:rPr lang="vi-VN" sz="1200" b="0" i="0" kern="1200" dirty="0">
                <a:solidFill>
                  <a:schemeClr val="tx1"/>
                </a:solidFill>
                <a:effectLst/>
                <a:latin typeface="+mn-lt"/>
                <a:ea typeface="+mn-ea"/>
                <a:cs typeface="+mn-cs"/>
              </a:rPr>
              <a:t> Còn ai không vác thập tự giá mình mà theo ta, cũng không được làm môn đồ ta. </a:t>
            </a:r>
            <a:r>
              <a:rPr lang="vi-VN" sz="1200" b="0" i="0" u="none" strike="noStrike" kern="1200" dirty="0">
                <a:solidFill>
                  <a:schemeClr val="tx1"/>
                </a:solidFill>
                <a:effectLst/>
                <a:latin typeface="+mn-lt"/>
                <a:ea typeface="+mn-ea"/>
                <a:cs typeface="+mn-cs"/>
                <a:hlinkClick r:id="rId6" tooltip="Share Verse"/>
              </a:rPr>
              <a:t>28</a:t>
            </a:r>
            <a:r>
              <a:rPr lang="vi-VN" sz="1200" b="0" i="0" kern="1200" dirty="0">
                <a:solidFill>
                  <a:schemeClr val="tx1"/>
                </a:solidFill>
                <a:effectLst/>
                <a:latin typeface="+mn-lt"/>
                <a:ea typeface="+mn-ea"/>
                <a:cs typeface="+mn-cs"/>
              </a:rPr>
              <a:t> Vả, trong các ngươi có ai là người muốn xây một cái tháp, mà trước không ngồi tính phí tổn cho biết mình có đủ của đặng làm xong việc cùng chăng sao? </a:t>
            </a:r>
            <a:r>
              <a:rPr lang="vi-VN" sz="1200" b="0" i="0" u="none" strike="noStrike" kern="1200" dirty="0">
                <a:solidFill>
                  <a:schemeClr val="tx1"/>
                </a:solidFill>
                <a:effectLst/>
                <a:latin typeface="+mn-lt"/>
                <a:ea typeface="+mn-ea"/>
                <a:cs typeface="+mn-cs"/>
                <a:hlinkClick r:id="rId7" tooltip="Share Verse"/>
              </a:rPr>
              <a:t>29</a:t>
            </a:r>
            <a:r>
              <a:rPr lang="vi-VN" sz="1200" b="0" i="0" kern="1200" dirty="0">
                <a:solidFill>
                  <a:schemeClr val="tx1"/>
                </a:solidFill>
                <a:effectLst/>
                <a:latin typeface="+mn-lt"/>
                <a:ea typeface="+mn-ea"/>
                <a:cs typeface="+mn-cs"/>
              </a:rPr>
              <a:t> e khi đã xây nền rồi, không làm xong được, thì mọi người thấy liền chê cười, </a:t>
            </a:r>
            <a:r>
              <a:rPr lang="vi-VN" sz="1200" b="0" i="0" u="none" strike="noStrike" kern="1200" dirty="0">
                <a:solidFill>
                  <a:schemeClr val="tx1"/>
                </a:solidFill>
                <a:effectLst/>
                <a:latin typeface="+mn-lt"/>
                <a:ea typeface="+mn-ea"/>
                <a:cs typeface="+mn-cs"/>
                <a:hlinkClick r:id="rId8" tooltip="Share Verse"/>
              </a:rPr>
              <a:t>30</a:t>
            </a:r>
            <a:r>
              <a:rPr lang="vi-VN" sz="1200" b="0" i="0" kern="1200" dirty="0">
                <a:solidFill>
                  <a:schemeClr val="tx1"/>
                </a:solidFill>
                <a:effectLst/>
                <a:latin typeface="+mn-lt"/>
                <a:ea typeface="+mn-ea"/>
                <a:cs typeface="+mn-cs"/>
              </a:rPr>
              <a:t> và rằng: Người nầy khởi công xây, mà không thể làm xong được! </a:t>
            </a:r>
            <a:r>
              <a:rPr lang="vi-VN" sz="1200" b="0" i="0" u="none" strike="noStrike" kern="1200" dirty="0">
                <a:solidFill>
                  <a:schemeClr val="tx1"/>
                </a:solidFill>
                <a:effectLst/>
                <a:latin typeface="+mn-lt"/>
                <a:ea typeface="+mn-ea"/>
                <a:cs typeface="+mn-cs"/>
                <a:hlinkClick r:id="rId9" tooltip="Share Verse"/>
              </a:rPr>
              <a:t>31</a:t>
            </a:r>
            <a:r>
              <a:rPr lang="vi-VN" sz="1200" b="0" i="0" kern="1200" dirty="0">
                <a:solidFill>
                  <a:schemeClr val="tx1"/>
                </a:solidFill>
                <a:effectLst/>
                <a:latin typeface="+mn-lt"/>
                <a:ea typeface="+mn-ea"/>
                <a:cs typeface="+mn-cs"/>
              </a:rPr>
              <a:t> Hay là có vua nào đi đánh trận cùng vua khác, mà trước không ngồi bàn luận xem mình đem đi một muôn lính có thể địch nổi vua kia đem hai muôn cùng chăng sao? </a:t>
            </a:r>
            <a:r>
              <a:rPr lang="vi-VN" sz="1200" b="0" i="0" u="none" strike="noStrike" kern="1200" dirty="0">
                <a:solidFill>
                  <a:schemeClr val="tx1"/>
                </a:solidFill>
                <a:effectLst/>
                <a:latin typeface="+mn-lt"/>
                <a:ea typeface="+mn-ea"/>
                <a:cs typeface="+mn-cs"/>
                <a:hlinkClick r:id="rId10" tooltip="Share Verse"/>
              </a:rPr>
              <a:t>32</a:t>
            </a:r>
            <a:r>
              <a:rPr lang="vi-VN" sz="1200" b="0" i="0" kern="1200" dirty="0">
                <a:solidFill>
                  <a:schemeClr val="tx1"/>
                </a:solidFill>
                <a:effectLst/>
                <a:latin typeface="+mn-lt"/>
                <a:ea typeface="+mn-ea"/>
                <a:cs typeface="+mn-cs"/>
              </a:rPr>
              <a:t> Bằng chẳng nổi, khi vua kia còn ở xa, sai sứ đi xin hòa. </a:t>
            </a:r>
            <a:r>
              <a:rPr lang="vi-VN" sz="1200" b="0" i="0" u="none" strike="noStrike" kern="1200" dirty="0">
                <a:solidFill>
                  <a:schemeClr val="tx1"/>
                </a:solidFill>
                <a:effectLst/>
                <a:latin typeface="+mn-lt"/>
                <a:ea typeface="+mn-ea"/>
                <a:cs typeface="+mn-cs"/>
                <a:hlinkClick r:id="rId11" tooltip="Share Verse"/>
              </a:rPr>
              <a:t>33</a:t>
            </a:r>
            <a:r>
              <a:rPr lang="vi-VN" sz="1200" b="0" i="0" kern="1200" dirty="0">
                <a:solidFill>
                  <a:schemeClr val="tx1"/>
                </a:solidFill>
                <a:effectLst/>
                <a:latin typeface="+mn-lt"/>
                <a:ea typeface="+mn-ea"/>
                <a:cs typeface="+mn-cs"/>
              </a:rPr>
              <a:t> Như vậy, nếu ai trong các ngươi không bỏ mọi sự mình có, thì không được làm môn đồ ta. </a:t>
            </a:r>
            <a:endParaRPr lang="en-US" dirty="0"/>
          </a:p>
        </p:txBody>
      </p:sp>
      <p:sp>
        <p:nvSpPr>
          <p:cNvPr id="4" name="Slide Number Placeholder 3"/>
          <p:cNvSpPr>
            <a:spLocks noGrp="1"/>
          </p:cNvSpPr>
          <p:nvPr>
            <p:ph type="sldNum" sz="quarter" idx="5"/>
          </p:nvPr>
        </p:nvSpPr>
        <p:spPr/>
        <p:txBody>
          <a:bodyPr/>
          <a:lstStyle/>
          <a:p>
            <a:fld id="{22E3D909-283F-754D-B970-7E8B998ED023}" type="slidenum">
              <a:rPr lang="en-US" smtClean="0"/>
              <a:t>2</a:t>
            </a:fld>
            <a:endParaRPr lang="en-US"/>
          </a:p>
        </p:txBody>
      </p:sp>
    </p:spTree>
    <p:extLst>
      <p:ext uri="{BB962C8B-B14F-4D97-AF65-F5344CB8AC3E}">
        <p14:creationId xmlns:p14="http://schemas.microsoft.com/office/powerpoint/2010/main" val="18022645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a:t>
            </a:r>
            <a:r>
              <a:rPr lang="en-US" dirty="0" err="1"/>
              <a:t>Các</a:t>
            </a:r>
            <a:r>
              <a:rPr lang="en-US" dirty="0"/>
              <a:t> </a:t>
            </a:r>
            <a:r>
              <a:rPr lang="en-US" dirty="0" err="1"/>
              <a:t>Vua</a:t>
            </a:r>
            <a:r>
              <a:rPr lang="en-US" dirty="0"/>
              <a:t> 19: </a:t>
            </a:r>
            <a:r>
              <a:rPr lang="vi-VN" sz="1200" b="0" i="0" kern="1200" dirty="0">
                <a:solidFill>
                  <a:schemeClr val="tx1"/>
                </a:solidFill>
                <a:effectLst/>
                <a:latin typeface="+mn-lt"/>
                <a:ea typeface="+mn-ea"/>
                <a:cs typeface="+mn-cs"/>
              </a:rPr>
              <a:t> </a:t>
            </a:r>
            <a:r>
              <a:rPr lang="vi-VN" sz="1200" b="0" i="0" u="none" strike="noStrike" kern="1200" dirty="0">
                <a:solidFill>
                  <a:schemeClr val="tx1"/>
                </a:solidFill>
                <a:effectLst/>
                <a:latin typeface="+mn-lt"/>
                <a:ea typeface="+mn-ea"/>
                <a:cs typeface="+mn-cs"/>
                <a:hlinkClick r:id="rId3" tooltip="Share Verse"/>
              </a:rPr>
              <a:t>17</a:t>
            </a:r>
            <a:r>
              <a:rPr lang="vi-VN" sz="1200" b="0" i="0" kern="1200" dirty="0">
                <a:solidFill>
                  <a:schemeClr val="tx1"/>
                </a:solidFill>
                <a:effectLst/>
                <a:latin typeface="+mn-lt"/>
                <a:ea typeface="+mn-ea"/>
                <a:cs typeface="+mn-cs"/>
              </a:rPr>
              <a:t> Ai thoát khỏi gươm của Ha-xa-ên sẽ bị Giê-hu giết; ai thoát khỏi gươm của Giê-hu sẽ bị Ê-li-sê giết.</a:t>
            </a:r>
            <a:endParaRPr lang="en-US" dirty="0"/>
          </a:p>
        </p:txBody>
      </p:sp>
      <p:sp>
        <p:nvSpPr>
          <p:cNvPr id="4" name="Slide Number Placeholder 3"/>
          <p:cNvSpPr>
            <a:spLocks noGrp="1"/>
          </p:cNvSpPr>
          <p:nvPr>
            <p:ph type="sldNum" sz="quarter" idx="5"/>
          </p:nvPr>
        </p:nvSpPr>
        <p:spPr/>
        <p:txBody>
          <a:bodyPr/>
          <a:lstStyle/>
          <a:p>
            <a:fld id="{22E3D909-283F-754D-B970-7E8B998ED023}" type="slidenum">
              <a:rPr lang="en-US" smtClean="0"/>
              <a:t>22</a:t>
            </a:fld>
            <a:endParaRPr lang="en-US"/>
          </a:p>
        </p:txBody>
      </p:sp>
    </p:spTree>
    <p:extLst>
      <p:ext uri="{BB962C8B-B14F-4D97-AF65-F5344CB8AC3E}">
        <p14:creationId xmlns:p14="http://schemas.microsoft.com/office/powerpoint/2010/main" val="9857555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Trong</a:t>
            </a:r>
            <a:r>
              <a:rPr lang="en-US" dirty="0"/>
              <a:t> </a:t>
            </a:r>
            <a:r>
              <a:rPr lang="en-US" dirty="0" err="1"/>
              <a:t>thời</a:t>
            </a:r>
            <a:r>
              <a:rPr lang="en-US" dirty="0"/>
              <a:t> </a:t>
            </a:r>
            <a:r>
              <a:rPr lang="en-US" dirty="0" err="1"/>
              <a:t>kỳ</a:t>
            </a:r>
            <a:r>
              <a:rPr lang="en-US" dirty="0"/>
              <a:t> </a:t>
            </a:r>
            <a:r>
              <a:rPr lang="en-US" dirty="0" err="1"/>
              <a:t>đói</a:t>
            </a:r>
            <a:r>
              <a:rPr lang="en-US" dirty="0"/>
              <a:t> </a:t>
            </a:r>
            <a:r>
              <a:rPr lang="en-US" dirty="0" err="1"/>
              <a:t>kém</a:t>
            </a:r>
            <a:r>
              <a:rPr lang="en-US" dirty="0"/>
              <a:t> </a:t>
            </a:r>
            <a:r>
              <a:rPr lang="en-US" dirty="0" err="1"/>
              <a:t>nhưng</a:t>
            </a:r>
            <a:r>
              <a:rPr lang="en-US" dirty="0"/>
              <a:t> </a:t>
            </a:r>
            <a:r>
              <a:rPr lang="en-US" dirty="0" err="1"/>
              <a:t>Ê</a:t>
            </a:r>
            <a:r>
              <a:rPr lang="en-US" dirty="0"/>
              <a:t>-li-</a:t>
            </a:r>
            <a:r>
              <a:rPr lang="en-US" dirty="0" err="1"/>
              <a:t>sê</a:t>
            </a:r>
            <a:r>
              <a:rPr lang="en-US" dirty="0"/>
              <a:t> </a:t>
            </a:r>
            <a:r>
              <a:rPr lang="en-US" dirty="0" err="1"/>
              <a:t>gia</a:t>
            </a:r>
            <a:r>
              <a:rPr lang="en-US" dirty="0"/>
              <a:t> </a:t>
            </a:r>
            <a:r>
              <a:rPr lang="en-US" dirty="0" err="1"/>
              <a:t>thế</a:t>
            </a:r>
            <a:r>
              <a:rPr lang="en-US" dirty="0"/>
              <a:t> </a:t>
            </a:r>
            <a:r>
              <a:rPr lang="en-US" dirty="0" err="1"/>
              <a:t>rất</a:t>
            </a:r>
            <a:r>
              <a:rPr lang="en-US" dirty="0"/>
              <a:t> </a:t>
            </a:r>
            <a:r>
              <a:rPr lang="en-US" dirty="0" err="1"/>
              <a:t>giàu</a:t>
            </a:r>
            <a:r>
              <a:rPr lang="en-US" dirty="0"/>
              <a:t> </a:t>
            </a:r>
            <a:r>
              <a:rPr lang="en-US" dirty="0" err="1"/>
              <a:t>có</a:t>
            </a:r>
            <a:r>
              <a:rPr lang="en-US" dirty="0"/>
              <a:t>.</a:t>
            </a:r>
          </a:p>
          <a:p>
            <a:r>
              <a:rPr lang="en-US" dirty="0" err="1"/>
              <a:t>Ê</a:t>
            </a:r>
            <a:r>
              <a:rPr lang="en-US" dirty="0"/>
              <a:t>-Li </a:t>
            </a:r>
            <a:r>
              <a:rPr lang="en-US" dirty="0" err="1"/>
              <a:t>thử</a:t>
            </a:r>
            <a:r>
              <a:rPr lang="en-US" dirty="0"/>
              <a:t> </a:t>
            </a:r>
            <a:r>
              <a:rPr lang="en-US" dirty="0" err="1"/>
              <a:t>luyện</a:t>
            </a:r>
            <a:r>
              <a:rPr lang="en-US" dirty="0"/>
              <a:t> </a:t>
            </a:r>
            <a:r>
              <a:rPr lang="en-US" dirty="0" err="1"/>
              <a:t>Ê</a:t>
            </a:r>
            <a:r>
              <a:rPr lang="en-US" dirty="0"/>
              <a:t>-li-</a:t>
            </a:r>
            <a:r>
              <a:rPr lang="en-US" dirty="0" err="1"/>
              <a:t>sê</a:t>
            </a:r>
            <a:r>
              <a:rPr lang="en-US" dirty="0"/>
              <a:t> </a:t>
            </a:r>
            <a:r>
              <a:rPr lang="en-US" dirty="0" err="1"/>
              <a:t>rất</a:t>
            </a:r>
            <a:r>
              <a:rPr lang="en-US" dirty="0"/>
              <a:t> </a:t>
            </a:r>
            <a:r>
              <a:rPr lang="en-US" dirty="0" err="1"/>
              <a:t>kỹ</a:t>
            </a:r>
            <a:r>
              <a:rPr lang="en-US" dirty="0"/>
              <a:t>. </a:t>
            </a:r>
            <a:r>
              <a:rPr lang="en-US" dirty="0" err="1"/>
              <a:t>Ê</a:t>
            </a:r>
            <a:r>
              <a:rPr lang="en-US" dirty="0"/>
              <a:t>-li </a:t>
            </a:r>
            <a:r>
              <a:rPr lang="en-US" dirty="0" err="1"/>
              <a:t>không</a:t>
            </a:r>
            <a:r>
              <a:rPr lang="en-US" dirty="0"/>
              <a:t> </a:t>
            </a:r>
            <a:r>
              <a:rPr lang="en-US" dirty="0" err="1"/>
              <a:t>ngại</a:t>
            </a:r>
            <a:r>
              <a:rPr lang="en-US" dirty="0"/>
              <a:t> </a:t>
            </a:r>
            <a:r>
              <a:rPr lang="en-US" dirty="0" err="1"/>
              <a:t>khi</a:t>
            </a:r>
            <a:r>
              <a:rPr lang="en-US" dirty="0"/>
              <a:t> </a:t>
            </a:r>
            <a:r>
              <a:rPr lang="en-US" dirty="0" err="1"/>
              <a:t>Ê</a:t>
            </a:r>
            <a:r>
              <a:rPr lang="en-US" dirty="0"/>
              <a:t>-li-</a:t>
            </a:r>
            <a:r>
              <a:rPr lang="en-US" dirty="0" err="1"/>
              <a:t>sê</a:t>
            </a:r>
            <a:r>
              <a:rPr lang="en-US" dirty="0"/>
              <a:t> </a:t>
            </a:r>
            <a:r>
              <a:rPr lang="en-US" dirty="0" err="1"/>
              <a:t>muốn</a:t>
            </a:r>
            <a:r>
              <a:rPr lang="en-US" dirty="0"/>
              <a:t> </a:t>
            </a:r>
            <a:r>
              <a:rPr lang="en-US" dirty="0" err="1"/>
              <a:t>gấp</a:t>
            </a:r>
            <a:r>
              <a:rPr lang="en-US" dirty="0"/>
              <a:t> </a:t>
            </a:r>
            <a:r>
              <a:rPr lang="en-US" dirty="0" err="1"/>
              <a:t>đôi</a:t>
            </a:r>
            <a:r>
              <a:rPr lang="en-US" dirty="0"/>
              <a:t> </a:t>
            </a:r>
            <a:r>
              <a:rPr lang="en-US" dirty="0" err="1"/>
              <a:t>năng</a:t>
            </a:r>
            <a:r>
              <a:rPr lang="en-US" dirty="0"/>
              <a:t> </a:t>
            </a:r>
            <a:r>
              <a:rPr lang="en-US" dirty="0" err="1"/>
              <a:t>lực</a:t>
            </a:r>
            <a:r>
              <a:rPr lang="en-US" dirty="0"/>
              <a:t> </a:t>
            </a:r>
            <a:r>
              <a:rPr lang="en-US" dirty="0" err="1"/>
              <a:t>của</a:t>
            </a:r>
            <a:r>
              <a:rPr lang="en-US" dirty="0"/>
              <a:t> </a:t>
            </a:r>
            <a:r>
              <a:rPr lang="en-US" dirty="0" err="1"/>
              <a:t>mình</a:t>
            </a:r>
            <a:endParaRPr lang="en-US" dirty="0"/>
          </a:p>
        </p:txBody>
      </p:sp>
      <p:sp>
        <p:nvSpPr>
          <p:cNvPr id="4" name="Slide Number Placeholder 3"/>
          <p:cNvSpPr>
            <a:spLocks noGrp="1"/>
          </p:cNvSpPr>
          <p:nvPr>
            <p:ph type="sldNum" sz="quarter" idx="5"/>
          </p:nvPr>
        </p:nvSpPr>
        <p:spPr/>
        <p:txBody>
          <a:bodyPr/>
          <a:lstStyle/>
          <a:p>
            <a:fld id="{22E3D909-283F-754D-B970-7E8B998ED023}" type="slidenum">
              <a:rPr lang="en-US" smtClean="0"/>
              <a:t>23</a:t>
            </a:fld>
            <a:endParaRPr lang="en-US"/>
          </a:p>
        </p:txBody>
      </p:sp>
    </p:spTree>
    <p:extLst>
      <p:ext uri="{BB962C8B-B14F-4D97-AF65-F5344CB8AC3E}">
        <p14:creationId xmlns:p14="http://schemas.microsoft.com/office/powerpoint/2010/main" val="36779775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Ngay</a:t>
            </a:r>
            <a:r>
              <a:rPr lang="en-US" dirty="0"/>
              <a:t> </a:t>
            </a:r>
            <a:r>
              <a:rPr lang="en-US" dirty="0" err="1"/>
              <a:t>cã</a:t>
            </a:r>
            <a:r>
              <a:rPr lang="en-US" dirty="0"/>
              <a:t> </a:t>
            </a:r>
            <a:r>
              <a:rPr lang="en-US" dirty="0" err="1"/>
              <a:t>khi</a:t>
            </a:r>
            <a:r>
              <a:rPr lang="en-US" dirty="0"/>
              <a:t> </a:t>
            </a:r>
            <a:r>
              <a:rPr lang="en-US" dirty="0" err="1"/>
              <a:t>chết</a:t>
            </a:r>
            <a:r>
              <a:rPr lang="en-US" dirty="0"/>
              <a:t> </a:t>
            </a:r>
            <a:r>
              <a:rPr lang="en-US" dirty="0" err="1"/>
              <a:t>ông</a:t>
            </a:r>
            <a:r>
              <a:rPr lang="en-US" dirty="0"/>
              <a:t> </a:t>
            </a:r>
            <a:r>
              <a:rPr lang="en-US" dirty="0" err="1"/>
              <a:t>cũng</a:t>
            </a:r>
            <a:r>
              <a:rPr lang="en-US" dirty="0"/>
              <a:t> </a:t>
            </a:r>
            <a:r>
              <a:rPr lang="en-US" dirty="0" err="1"/>
              <a:t>làm</a:t>
            </a:r>
            <a:r>
              <a:rPr lang="en-US" dirty="0"/>
              <a:t> </a:t>
            </a:r>
            <a:r>
              <a:rPr lang="en-US" dirty="0" err="1"/>
              <a:t>phép</a:t>
            </a:r>
            <a:r>
              <a:rPr lang="en-US" dirty="0"/>
              <a:t> </a:t>
            </a:r>
            <a:r>
              <a:rPr lang="en-US" dirty="0" err="1"/>
              <a:t>lạ</a:t>
            </a:r>
            <a:r>
              <a:rPr lang="en-US" dirty="0"/>
              <a:t>.</a:t>
            </a:r>
          </a:p>
        </p:txBody>
      </p:sp>
      <p:sp>
        <p:nvSpPr>
          <p:cNvPr id="4" name="Slide Number Placeholder 3"/>
          <p:cNvSpPr>
            <a:spLocks noGrp="1"/>
          </p:cNvSpPr>
          <p:nvPr>
            <p:ph type="sldNum" sz="quarter" idx="5"/>
          </p:nvPr>
        </p:nvSpPr>
        <p:spPr/>
        <p:txBody>
          <a:bodyPr/>
          <a:lstStyle/>
          <a:p>
            <a:fld id="{22E3D909-283F-754D-B970-7E8B998ED023}" type="slidenum">
              <a:rPr lang="en-US" smtClean="0"/>
              <a:t>24</a:t>
            </a:fld>
            <a:endParaRPr lang="en-US"/>
          </a:p>
        </p:txBody>
      </p:sp>
    </p:spTree>
    <p:extLst>
      <p:ext uri="{BB962C8B-B14F-4D97-AF65-F5344CB8AC3E}">
        <p14:creationId xmlns:p14="http://schemas.microsoft.com/office/powerpoint/2010/main" val="36624876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t>như</a:t>
            </a:r>
            <a:r>
              <a:rPr lang="en-US" sz="1200" dirty="0"/>
              <a:t> Na-ha-man; </a:t>
            </a:r>
            <a:r>
              <a:rPr lang="en-US" sz="1200" dirty="0" err="1"/>
              <a:t>Giê-hu,Bêm-Xa</a:t>
            </a:r>
            <a:r>
              <a:rPr lang="en-US" sz="1200" dirty="0"/>
              <a:t> -</a:t>
            </a:r>
            <a:r>
              <a:rPr lang="en-US" sz="1200" dirty="0" err="1"/>
              <a:t>Đát</a:t>
            </a:r>
            <a:r>
              <a:rPr lang="en-US" sz="1200" dirty="0"/>
              <a:t> Ha-</a:t>
            </a:r>
            <a:r>
              <a:rPr lang="en-US" sz="1200" dirty="0" err="1"/>
              <a:t>xa</a:t>
            </a:r>
            <a:r>
              <a:rPr lang="en-US" sz="1200" dirty="0"/>
              <a:t>-</a:t>
            </a:r>
            <a:r>
              <a:rPr lang="en-US" sz="1200" dirty="0" err="1"/>
              <a:t>ên</a:t>
            </a:r>
            <a:r>
              <a:rPr lang="en-US" sz="1200" dirty="0"/>
              <a:t> (</a:t>
            </a:r>
            <a:r>
              <a:rPr lang="en-US" sz="1200" dirty="0" err="1"/>
              <a:t>vua</a:t>
            </a:r>
            <a:r>
              <a:rPr lang="en-US" sz="1200" dirty="0"/>
              <a:t> Sy-</a:t>
            </a:r>
            <a:r>
              <a:rPr lang="en-US" sz="1200" dirty="0" err="1"/>
              <a:t>ri</a:t>
            </a:r>
            <a:r>
              <a:rPr lang="en-US" sz="1200" dirty="0"/>
              <a:t>), </a:t>
            </a:r>
            <a:r>
              <a:rPr lang="en-US" sz="1200" dirty="0" err="1"/>
              <a:t>hoàng</a:t>
            </a:r>
            <a:r>
              <a:rPr lang="en-US" sz="1200" dirty="0"/>
              <a:t> </a:t>
            </a:r>
            <a:r>
              <a:rPr lang="en-US" sz="1200" dirty="0" err="1"/>
              <a:t>hậu</a:t>
            </a:r>
            <a:r>
              <a:rPr lang="en-US" sz="1200" dirty="0"/>
              <a:t> hung </a:t>
            </a:r>
            <a:r>
              <a:rPr lang="en-US" sz="1200" dirty="0" err="1"/>
              <a:t>ác</a:t>
            </a:r>
            <a:r>
              <a:rPr lang="en-US" sz="1200" dirty="0"/>
              <a:t> </a:t>
            </a:r>
            <a:r>
              <a:rPr lang="en-US" sz="1200" dirty="0" err="1"/>
              <a:t>Giê-sa-bên</a:t>
            </a:r>
            <a:r>
              <a:rPr lang="en-US" sz="1200" dirty="0"/>
              <a:t>, </a:t>
            </a:r>
            <a:r>
              <a:rPr lang="en-US" sz="1200" dirty="0" err="1"/>
              <a:t>vua</a:t>
            </a:r>
            <a:r>
              <a:rPr lang="en-US" sz="1200" dirty="0"/>
              <a:t> Y </a:t>
            </a:r>
            <a:r>
              <a:rPr lang="en-US" sz="1200" dirty="0" err="1"/>
              <a:t>sơ</a:t>
            </a:r>
            <a:r>
              <a:rPr lang="en-US" sz="1200" dirty="0"/>
              <a:t> ra </a:t>
            </a:r>
            <a:r>
              <a:rPr lang="en-US" sz="1200" dirty="0" err="1"/>
              <a:t>ên</a:t>
            </a:r>
            <a:r>
              <a:rPr lang="en-US" sz="1200" dirty="0"/>
              <a:t> A </a:t>
            </a:r>
            <a:r>
              <a:rPr lang="en-US" sz="1200" dirty="0" err="1"/>
              <a:t>Háp</a:t>
            </a:r>
            <a:r>
              <a:rPr lang="en-US" sz="1200" dirty="0"/>
              <a:t>, </a:t>
            </a:r>
            <a:r>
              <a:rPr lang="en-US" sz="1200" dirty="0" err="1"/>
              <a:t>Giô</a:t>
            </a:r>
            <a:r>
              <a:rPr lang="en-US" sz="1200" dirty="0"/>
              <a:t>-ram, A cha </a:t>
            </a:r>
            <a:r>
              <a:rPr lang="en-US" sz="1200" dirty="0" err="1"/>
              <a:t>xia</a:t>
            </a:r>
            <a:r>
              <a:rPr lang="en-US" sz="1200" dirty="0"/>
              <a:t>, </a:t>
            </a:r>
            <a:r>
              <a:rPr lang="en-US" sz="1200" dirty="0" err="1"/>
              <a:t>Giô</a:t>
            </a:r>
            <a:r>
              <a:rPr lang="en-US" sz="1200" dirty="0"/>
              <a:t> </a:t>
            </a:r>
            <a:r>
              <a:rPr lang="en-US" sz="1200" dirty="0" err="1"/>
              <a:t>ách</a:t>
            </a:r>
            <a:r>
              <a:rPr lang="en-US" sz="1200" dirty="0"/>
              <a:t>. </a:t>
            </a:r>
            <a:r>
              <a:rPr lang="en-US" sz="1200" dirty="0" err="1"/>
              <a:t>Các</a:t>
            </a:r>
            <a:r>
              <a:rPr lang="en-US" sz="1200" dirty="0"/>
              <a:t> </a:t>
            </a:r>
            <a:r>
              <a:rPr lang="en-US" sz="1200" dirty="0" err="1"/>
              <a:t>vua</a:t>
            </a:r>
            <a:r>
              <a:rPr lang="en-US" sz="1200" dirty="0"/>
              <a:t> </a:t>
            </a:r>
            <a:r>
              <a:rPr lang="en-US" sz="1200" dirty="0" err="1"/>
              <a:t>Giu</a:t>
            </a:r>
            <a:r>
              <a:rPr lang="en-US" sz="1200" dirty="0"/>
              <a:t> </a:t>
            </a:r>
            <a:r>
              <a:rPr lang="en-US" sz="1200" dirty="0" err="1"/>
              <a:t>đa</a:t>
            </a:r>
            <a:r>
              <a:rPr lang="en-US" sz="1200" dirty="0"/>
              <a:t>: </a:t>
            </a:r>
            <a:r>
              <a:rPr lang="en-US" sz="1200" dirty="0" err="1"/>
              <a:t>Giô</a:t>
            </a:r>
            <a:r>
              <a:rPr lang="en-US" sz="1200" dirty="0"/>
              <a:t> </a:t>
            </a:r>
            <a:r>
              <a:rPr lang="en-US" sz="1200" dirty="0" err="1"/>
              <a:t>sa</a:t>
            </a:r>
            <a:r>
              <a:rPr lang="en-US" sz="1200" dirty="0"/>
              <a:t> </a:t>
            </a:r>
            <a:r>
              <a:rPr lang="en-US" sz="1200" dirty="0" err="1"/>
              <a:t>phát</a:t>
            </a:r>
            <a:r>
              <a:rPr lang="en-US" sz="1200" dirty="0"/>
              <a:t>, </a:t>
            </a:r>
            <a:r>
              <a:rPr lang="en-US" sz="1200" dirty="0" err="1"/>
              <a:t>Giô</a:t>
            </a:r>
            <a:r>
              <a:rPr lang="en-US" sz="1200" dirty="0"/>
              <a:t>-ram, A-cha-</a:t>
            </a:r>
            <a:r>
              <a:rPr lang="en-US" sz="1200" dirty="0" err="1"/>
              <a:t>xia</a:t>
            </a:r>
            <a:r>
              <a:rPr lang="en-US" sz="1200"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t>Không</a:t>
            </a:r>
            <a:r>
              <a:rPr lang="en-US" sz="1200" dirty="0"/>
              <a:t> </a:t>
            </a:r>
            <a:r>
              <a:rPr lang="en-US" sz="1200" dirty="0" err="1"/>
              <a:t>vị</a:t>
            </a:r>
            <a:r>
              <a:rPr lang="en-US" sz="1200" dirty="0"/>
              <a:t> </a:t>
            </a:r>
            <a:r>
              <a:rPr lang="en-US" sz="1200" dirty="0" err="1"/>
              <a:t>nễ</a:t>
            </a:r>
            <a:r>
              <a:rPr lang="en-US" sz="1200" dirty="0"/>
              <a:t> </a:t>
            </a:r>
            <a:r>
              <a:rPr lang="en-US" sz="1200" dirty="0" err="1"/>
              <a:t>quan</a:t>
            </a:r>
            <a:r>
              <a:rPr lang="en-US" sz="1200" dirty="0"/>
              <a:t> </a:t>
            </a:r>
            <a:r>
              <a:rPr lang="en-US" sz="1200" dirty="0" err="1"/>
              <a:t>tổng</a:t>
            </a:r>
            <a:r>
              <a:rPr lang="en-US" sz="1200" dirty="0"/>
              <a:t> </a:t>
            </a:r>
            <a:r>
              <a:rPr lang="en-US" sz="1200" dirty="0" err="1"/>
              <a:t>binh</a:t>
            </a:r>
            <a:r>
              <a:rPr lang="en-US" sz="1200" dirty="0"/>
              <a:t>, </a:t>
            </a:r>
            <a:r>
              <a:rPr lang="en-US" sz="1200" dirty="0" err="1"/>
              <a:t>không</a:t>
            </a:r>
            <a:r>
              <a:rPr lang="en-US" sz="1200" dirty="0"/>
              <a:t> </a:t>
            </a:r>
            <a:r>
              <a:rPr lang="en-US" sz="1200" dirty="0" err="1"/>
              <a:t>bỏ</a:t>
            </a:r>
            <a:r>
              <a:rPr lang="en-US" sz="1200" dirty="0"/>
              <a:t> qua </a:t>
            </a:r>
            <a:r>
              <a:rPr lang="en-US" sz="1200" dirty="0" err="1"/>
              <a:t>với</a:t>
            </a:r>
            <a:r>
              <a:rPr lang="en-US" sz="1200" dirty="0"/>
              <a:t> </a:t>
            </a:r>
            <a:r>
              <a:rPr lang="en-US" sz="1200" dirty="0" err="1"/>
              <a:t>Ghê</a:t>
            </a:r>
            <a:r>
              <a:rPr lang="en-US" sz="1200" dirty="0"/>
              <a:t> ha xi.</a:t>
            </a:r>
            <a:endParaRPr lang="en-US" dirty="0"/>
          </a:p>
          <a:p>
            <a:endParaRPr lang="en-US" dirty="0"/>
          </a:p>
        </p:txBody>
      </p:sp>
      <p:sp>
        <p:nvSpPr>
          <p:cNvPr id="4" name="Slide Number Placeholder 3"/>
          <p:cNvSpPr>
            <a:spLocks noGrp="1"/>
          </p:cNvSpPr>
          <p:nvPr>
            <p:ph type="sldNum" sz="quarter" idx="5"/>
          </p:nvPr>
        </p:nvSpPr>
        <p:spPr/>
        <p:txBody>
          <a:bodyPr/>
          <a:lstStyle/>
          <a:p>
            <a:fld id="{22E3D909-283F-754D-B970-7E8B998ED023}" type="slidenum">
              <a:rPr lang="en-US" smtClean="0"/>
              <a:t>25</a:t>
            </a:fld>
            <a:endParaRPr lang="en-US"/>
          </a:p>
        </p:txBody>
      </p:sp>
    </p:spTree>
    <p:extLst>
      <p:ext uri="{BB962C8B-B14F-4D97-AF65-F5344CB8AC3E}">
        <p14:creationId xmlns:p14="http://schemas.microsoft.com/office/powerpoint/2010/main" val="19633219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u="none" strike="noStrike" kern="1200" dirty="0">
                <a:solidFill>
                  <a:schemeClr val="tx1"/>
                </a:solidFill>
                <a:effectLst/>
                <a:latin typeface="+mn-lt"/>
                <a:ea typeface="+mn-ea"/>
                <a:cs typeface="+mn-cs"/>
                <a:hlinkClick r:id="rId3" tooltip="Share Verse"/>
              </a:rPr>
              <a:t>EE-sai 53:3</a:t>
            </a:r>
            <a:r>
              <a:rPr lang="vi-VN" sz="1200" b="0" i="0" kern="1200" dirty="0">
                <a:solidFill>
                  <a:schemeClr val="tx1"/>
                </a:solidFill>
                <a:effectLst/>
                <a:latin typeface="+mn-lt"/>
                <a:ea typeface="+mn-ea"/>
                <a:cs typeface="+mn-cs"/>
              </a:rPr>
              <a:t> Người đã bị người ta khinh dể và chán bỏ, từng trải sự buồn bực, biết sự đau ốm, bị khinh như kẻ mà người ta che mặt chẳng thèm xem; chúng ta cũng chẳng coi người ra gì. </a:t>
            </a:r>
            <a:r>
              <a:rPr lang="vi-VN" sz="1200" b="0" i="0" u="none" strike="noStrike" kern="1200" dirty="0">
                <a:solidFill>
                  <a:schemeClr val="tx1"/>
                </a:solidFill>
                <a:effectLst/>
                <a:latin typeface="+mn-lt"/>
                <a:ea typeface="+mn-ea"/>
                <a:cs typeface="+mn-cs"/>
                <a:hlinkClick r:id="rId4" tooltip="Share Verse"/>
              </a:rPr>
              <a:t>4</a:t>
            </a:r>
            <a:r>
              <a:rPr lang="vi-VN" sz="1200" b="0" i="0" kern="1200" dirty="0">
                <a:solidFill>
                  <a:schemeClr val="tx1"/>
                </a:solidFill>
                <a:effectLst/>
                <a:latin typeface="+mn-lt"/>
                <a:ea typeface="+mn-ea"/>
                <a:cs typeface="+mn-cs"/>
              </a:rPr>
              <a:t> Thật người đã mang sự đau ốm của chúng ta, đã gánh sự buồn bực của chúng ta; mà chúng ta lại tưởng rằng người đã bị Đức Chúa Trời đánh và đập, và làm cho khốn khổ. </a:t>
            </a:r>
            <a:r>
              <a:rPr lang="vi-VN" sz="1200" b="0" i="0" u="none" strike="noStrike" kern="1200" dirty="0">
                <a:solidFill>
                  <a:schemeClr val="tx1"/>
                </a:solidFill>
                <a:effectLst/>
                <a:latin typeface="+mn-lt"/>
                <a:ea typeface="+mn-ea"/>
                <a:cs typeface="+mn-cs"/>
                <a:hlinkClick r:id="rId5" tooltip="Share Verse"/>
              </a:rPr>
              <a:t>5</a:t>
            </a:r>
            <a:r>
              <a:rPr lang="vi-VN" sz="1200" b="0" i="0" kern="1200" dirty="0">
                <a:solidFill>
                  <a:schemeClr val="tx1"/>
                </a:solidFill>
                <a:effectLst/>
                <a:latin typeface="+mn-lt"/>
                <a:ea typeface="+mn-ea"/>
                <a:cs typeface="+mn-cs"/>
              </a:rPr>
              <a:t> Nhưng người đã vì tội lỗi chúng ta mà bị vết, vì sự gian ác chúng ta mà bị thương. Bởi sự sửa phạt người chịu chúng ta được bình an, bởi lằn roi người chúng ta được lành bịnh. </a:t>
            </a:r>
            <a:r>
              <a:rPr lang="vi-VN" sz="1200" b="0" i="0" u="none" strike="noStrike" kern="1200" dirty="0">
                <a:solidFill>
                  <a:schemeClr val="tx1"/>
                </a:solidFill>
                <a:effectLst/>
                <a:latin typeface="+mn-lt"/>
                <a:ea typeface="+mn-ea"/>
                <a:cs typeface="+mn-cs"/>
                <a:hlinkClick r:id="rId6" tooltip="Share Verse"/>
              </a:rPr>
              <a:t>6</a:t>
            </a:r>
            <a:r>
              <a:rPr lang="vi-VN" sz="1200" b="0" i="0" kern="1200" dirty="0">
                <a:solidFill>
                  <a:schemeClr val="tx1"/>
                </a:solidFill>
                <a:effectLst/>
                <a:latin typeface="+mn-lt"/>
                <a:ea typeface="+mn-ea"/>
                <a:cs typeface="+mn-cs"/>
              </a:rPr>
              <a:t> Chúng ta thảy đều như chiên đi lạc, ai theo đường nấy; Đức Giê-hô-va đã làm cho tội lỗi của hết thảy chúng ta đều chất trên người. </a:t>
            </a:r>
            <a:endParaRPr lang="en-US" dirty="0"/>
          </a:p>
        </p:txBody>
      </p:sp>
      <p:sp>
        <p:nvSpPr>
          <p:cNvPr id="4" name="Slide Number Placeholder 3"/>
          <p:cNvSpPr>
            <a:spLocks noGrp="1"/>
          </p:cNvSpPr>
          <p:nvPr>
            <p:ph type="sldNum" sz="quarter" idx="5"/>
          </p:nvPr>
        </p:nvSpPr>
        <p:spPr/>
        <p:txBody>
          <a:bodyPr/>
          <a:lstStyle/>
          <a:p>
            <a:fld id="{22E3D909-283F-754D-B970-7E8B998ED023}" type="slidenum">
              <a:rPr lang="en-US" smtClean="0"/>
              <a:t>26</a:t>
            </a:fld>
            <a:endParaRPr lang="en-US"/>
          </a:p>
        </p:txBody>
      </p:sp>
    </p:spTree>
    <p:extLst>
      <p:ext uri="{BB962C8B-B14F-4D97-AF65-F5344CB8AC3E}">
        <p14:creationId xmlns:p14="http://schemas.microsoft.com/office/powerpoint/2010/main" val="19970922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dirty="0">
                <a:hlinkClick r:id="rId3"/>
              </a:rPr>
              <a:t>Giô-suê 1:9</a:t>
            </a:r>
            <a:r>
              <a:rPr lang="vi-VN" sz="1200" dirty="0"/>
              <a:t> Ta há không có phán dặn ngươi sao? Hãy vững lòng bền chí, chớ run sợ, chớ kinh khủng; vì Giê-hô-va Đức Chúa Trời ngươi vẫn ở cùng ngươi trong mọi nơi ngươi đi</a:t>
            </a:r>
          </a:p>
          <a:p>
            <a:endParaRPr lang="vi-VN" sz="1200" dirty="0"/>
          </a:p>
          <a:p>
            <a:r>
              <a:rPr lang="vi-VN" sz="1200" dirty="0"/>
              <a:t>Phi-e-rơ đi trên mặt nước. Hãy thử bước đi trên mặt nước với Chúa? Xin dời núi chăng? Đâu là đức tin của bạn?</a:t>
            </a:r>
            <a:endParaRPr lang="en-US" dirty="0"/>
          </a:p>
        </p:txBody>
      </p:sp>
      <p:sp>
        <p:nvSpPr>
          <p:cNvPr id="4" name="Slide Number Placeholder 3"/>
          <p:cNvSpPr>
            <a:spLocks noGrp="1"/>
          </p:cNvSpPr>
          <p:nvPr>
            <p:ph type="sldNum" sz="quarter" idx="5"/>
          </p:nvPr>
        </p:nvSpPr>
        <p:spPr/>
        <p:txBody>
          <a:bodyPr/>
          <a:lstStyle/>
          <a:p>
            <a:fld id="{22E3D909-283F-754D-B970-7E8B998ED023}" type="slidenum">
              <a:rPr lang="en-US" smtClean="0"/>
              <a:t>3</a:t>
            </a:fld>
            <a:endParaRPr lang="en-US"/>
          </a:p>
        </p:txBody>
      </p:sp>
    </p:spTree>
    <p:extLst>
      <p:ext uri="{BB962C8B-B14F-4D97-AF65-F5344CB8AC3E}">
        <p14:creationId xmlns:p14="http://schemas.microsoft.com/office/powerpoint/2010/main" val="1543957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kern="1200" dirty="0">
                <a:solidFill>
                  <a:schemeClr val="tx1"/>
                </a:solidFill>
                <a:effectLst/>
                <a:latin typeface="+mn-lt"/>
                <a:ea typeface="+mn-ea"/>
                <a:cs typeface="+mn-cs"/>
              </a:rPr>
              <a:t>Tạo vật Chúa cho có giác quan sợ hãi, chạy trốn khi gặp nguy hiểm.</a:t>
            </a:r>
          </a:p>
          <a:p>
            <a:endParaRPr lang="vi-VN" sz="1200" b="0" i="0" kern="1200" dirty="0">
              <a:solidFill>
                <a:schemeClr val="tx1"/>
              </a:solidFill>
              <a:effectLst/>
              <a:latin typeface="+mn-lt"/>
              <a:ea typeface="+mn-ea"/>
              <a:cs typeface="+mn-cs"/>
            </a:endParaRPr>
          </a:p>
          <a:p>
            <a:r>
              <a:rPr lang="vi-VN" sz="1200" b="0" i="0" kern="1200" dirty="0">
                <a:solidFill>
                  <a:schemeClr val="tx1"/>
                </a:solidFill>
                <a:effectLst/>
                <a:latin typeface="+mn-lt"/>
                <a:ea typeface="+mn-ea"/>
                <a:cs typeface="+mn-cs"/>
              </a:rPr>
              <a:t>Giô suê 1: </a:t>
            </a:r>
            <a:r>
              <a:rPr lang="vi-VN" sz="1200" b="0" i="0" u="none" strike="noStrike" kern="1200" dirty="0">
                <a:solidFill>
                  <a:schemeClr val="tx1"/>
                </a:solidFill>
                <a:effectLst/>
                <a:latin typeface="+mn-lt"/>
                <a:ea typeface="+mn-ea"/>
                <a:cs typeface="+mn-cs"/>
                <a:hlinkClick r:id="rId3" tooltip="Share Verse"/>
              </a:rPr>
              <a:t>6</a:t>
            </a:r>
            <a:r>
              <a:rPr lang="vi-VN" sz="1200" b="0" i="0" kern="1200" dirty="0">
                <a:solidFill>
                  <a:schemeClr val="tx1"/>
                </a:solidFill>
                <a:effectLst/>
                <a:latin typeface="+mn-lt"/>
                <a:ea typeface="+mn-ea"/>
                <a:cs typeface="+mn-cs"/>
              </a:rPr>
              <a:t> Hãy vững lòng bền chí, vì ngươi sẽ dẫn dân này đi nhận lấy xứ mà ta đã thề cùng tổ phụ ban cho chúng nó. </a:t>
            </a:r>
            <a:r>
              <a:rPr lang="vi-VN" sz="1200" b="0" i="0" u="none" strike="noStrike" kern="1200" dirty="0">
                <a:solidFill>
                  <a:schemeClr val="tx1"/>
                </a:solidFill>
                <a:effectLst/>
                <a:latin typeface="+mn-lt"/>
                <a:ea typeface="+mn-ea"/>
                <a:cs typeface="+mn-cs"/>
                <a:hlinkClick r:id="rId4" tooltip="Share Verse"/>
              </a:rPr>
              <a:t>7</a:t>
            </a:r>
            <a:r>
              <a:rPr lang="vi-VN" sz="1200" b="0" i="0" kern="1200" dirty="0">
                <a:solidFill>
                  <a:schemeClr val="tx1"/>
                </a:solidFill>
                <a:effectLst/>
                <a:latin typeface="+mn-lt"/>
                <a:ea typeface="+mn-ea"/>
                <a:cs typeface="+mn-cs"/>
              </a:rPr>
              <a:t> Chỉ hãy vững lòng bền chí, và cẩn thận làm theo hết thảy luật pháp mà Môi-se, tôi tớ ta, đã truyền cho ngươi; chớ xây qua bên hữu hoặc bên tả, để hễ ngươi đi đâu cũng đều được thạnh vượng. </a:t>
            </a:r>
            <a:r>
              <a:rPr lang="vi-VN" sz="1200" b="0" i="0" u="none" strike="noStrike" kern="1200" dirty="0">
                <a:solidFill>
                  <a:schemeClr val="tx1"/>
                </a:solidFill>
                <a:effectLst/>
                <a:latin typeface="+mn-lt"/>
                <a:ea typeface="+mn-ea"/>
                <a:cs typeface="+mn-cs"/>
                <a:hlinkClick r:id="rId5" tooltip="Share Verse"/>
              </a:rPr>
              <a:t>8</a:t>
            </a:r>
            <a:r>
              <a:rPr lang="vi-VN" sz="1200" b="0" i="0" kern="1200" dirty="0">
                <a:solidFill>
                  <a:schemeClr val="tx1"/>
                </a:solidFill>
                <a:effectLst/>
                <a:latin typeface="+mn-lt"/>
                <a:ea typeface="+mn-ea"/>
                <a:cs typeface="+mn-cs"/>
              </a:rPr>
              <a:t> Quyển sách luật pháp này chớ xa miệng ngươi, hãy suy gẫm ngày và đêm, hầu cho cẩn thận làm theo mọi điều đã chép ở trong; vì như vậy ngươi mới được may mắn trong con đường mình, và mới được phước. </a:t>
            </a:r>
            <a:r>
              <a:rPr lang="vi-VN" sz="1200" b="0" i="0" u="none" strike="noStrike" kern="1200" dirty="0">
                <a:solidFill>
                  <a:schemeClr val="tx1"/>
                </a:solidFill>
                <a:effectLst/>
                <a:latin typeface="+mn-lt"/>
                <a:ea typeface="+mn-ea"/>
                <a:cs typeface="+mn-cs"/>
                <a:hlinkClick r:id="rId6" tooltip="Share Verse"/>
              </a:rPr>
              <a:t>9</a:t>
            </a:r>
            <a:r>
              <a:rPr lang="vi-VN" sz="1200" b="0" i="0" kern="1200" dirty="0">
                <a:solidFill>
                  <a:schemeClr val="tx1"/>
                </a:solidFill>
                <a:effectLst/>
                <a:latin typeface="+mn-lt"/>
                <a:ea typeface="+mn-ea"/>
                <a:cs typeface="+mn-cs"/>
              </a:rPr>
              <a:t> Ta há không có phán dặn ngươi sao? Hãy vững lòng bền chí, chớ run sợ, chớ kinh khủng; vì Giê-hô-va Đức Chúa Trời ngươi vẫn ở cùng ngươi trong mọi nơi ngươi đi. </a:t>
            </a:r>
          </a:p>
          <a:p>
            <a:endParaRPr lang="vi-VN" sz="1200" b="0" i="0" kern="1200" dirty="0">
              <a:solidFill>
                <a:schemeClr val="tx1"/>
              </a:solidFill>
              <a:effectLst/>
              <a:latin typeface="+mn-lt"/>
              <a:ea typeface="+mn-ea"/>
              <a:cs typeface="+mn-cs"/>
            </a:endParaRPr>
          </a:p>
          <a:p>
            <a:endParaRPr lang="vi-VN"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22E3D909-283F-754D-B970-7E8B998ED023}" type="slidenum">
              <a:rPr lang="en-US" smtClean="0"/>
              <a:t>4</a:t>
            </a:fld>
            <a:endParaRPr lang="en-US"/>
          </a:p>
        </p:txBody>
      </p:sp>
    </p:spTree>
    <p:extLst>
      <p:ext uri="{BB962C8B-B14F-4D97-AF65-F5344CB8AC3E}">
        <p14:creationId xmlns:p14="http://schemas.microsoft.com/office/powerpoint/2010/main" val="31244026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Không</a:t>
            </a:r>
            <a:r>
              <a:rPr lang="en-US" dirty="0"/>
              <a:t> </a:t>
            </a:r>
            <a:r>
              <a:rPr lang="en-US" dirty="0" err="1"/>
              <a:t>khom</a:t>
            </a:r>
            <a:r>
              <a:rPr lang="en-US" dirty="0"/>
              <a:t> </a:t>
            </a:r>
            <a:r>
              <a:rPr lang="en-US" dirty="0" err="1"/>
              <a:t>lưng</a:t>
            </a:r>
            <a:r>
              <a:rPr lang="en-US" dirty="0"/>
              <a:t> </a:t>
            </a:r>
            <a:r>
              <a:rPr lang="en-US" dirty="0" err="1"/>
              <a:t>trước</a:t>
            </a:r>
            <a:r>
              <a:rPr lang="en-US" dirty="0"/>
              <a:t> </a:t>
            </a:r>
            <a:r>
              <a:rPr lang="en-US" dirty="0" err="1"/>
              <a:t>kẻ</a:t>
            </a:r>
            <a:r>
              <a:rPr lang="en-US" dirty="0"/>
              <a:t> </a:t>
            </a:r>
            <a:r>
              <a:rPr lang="en-US" dirty="0" err="1"/>
              <a:t>có</a:t>
            </a:r>
            <a:r>
              <a:rPr lang="en-US" dirty="0"/>
              <a:t> </a:t>
            </a:r>
            <a:r>
              <a:rPr lang="en-US" dirty="0" err="1"/>
              <a:t>chức</a:t>
            </a:r>
            <a:r>
              <a:rPr lang="en-US" dirty="0"/>
              <a:t>,</a:t>
            </a:r>
          </a:p>
          <a:p>
            <a:r>
              <a:rPr lang="en-US" dirty="0" err="1"/>
              <a:t>Không</a:t>
            </a:r>
            <a:r>
              <a:rPr lang="en-US" dirty="0"/>
              <a:t> </a:t>
            </a:r>
            <a:r>
              <a:rPr lang="en-US" dirty="0" err="1"/>
              <a:t>quỳ</a:t>
            </a:r>
            <a:r>
              <a:rPr lang="en-US" dirty="0"/>
              <a:t> </a:t>
            </a:r>
            <a:r>
              <a:rPr lang="en-US" dirty="0" err="1"/>
              <a:t>gối</a:t>
            </a:r>
            <a:r>
              <a:rPr lang="en-US" dirty="0"/>
              <a:t> </a:t>
            </a:r>
            <a:r>
              <a:rPr lang="en-US" dirty="0" err="1"/>
              <a:t>trước</a:t>
            </a:r>
            <a:r>
              <a:rPr lang="en-US" dirty="0"/>
              <a:t> </a:t>
            </a:r>
            <a:r>
              <a:rPr lang="en-US" dirty="0" err="1"/>
              <a:t>kẻ</a:t>
            </a:r>
            <a:r>
              <a:rPr lang="en-US" dirty="0"/>
              <a:t> </a:t>
            </a:r>
            <a:r>
              <a:rPr lang="en-US" dirty="0" err="1"/>
              <a:t>có</a:t>
            </a:r>
            <a:r>
              <a:rPr lang="en-US" dirty="0"/>
              <a:t> </a:t>
            </a:r>
            <a:r>
              <a:rPr lang="en-US" dirty="0" err="1"/>
              <a:t>quyền</a:t>
            </a:r>
            <a:r>
              <a:rPr lang="en-US" dirty="0"/>
              <a:t>,</a:t>
            </a:r>
          </a:p>
          <a:p>
            <a:r>
              <a:rPr lang="en-US" dirty="0" err="1"/>
              <a:t>Không</a:t>
            </a:r>
            <a:r>
              <a:rPr lang="en-US" dirty="0"/>
              <a:t> </a:t>
            </a:r>
            <a:r>
              <a:rPr lang="en-US" dirty="0" err="1"/>
              <a:t>xua</a:t>
            </a:r>
            <a:r>
              <a:rPr lang="en-US" dirty="0"/>
              <a:t> </a:t>
            </a:r>
            <a:r>
              <a:rPr lang="en-US" dirty="0" err="1"/>
              <a:t>ninh</a:t>
            </a:r>
            <a:r>
              <a:rPr lang="en-US" dirty="0"/>
              <a:t> </a:t>
            </a:r>
            <a:r>
              <a:rPr lang="en-US" dirty="0" err="1"/>
              <a:t>kẻ</a:t>
            </a:r>
            <a:r>
              <a:rPr lang="en-US" dirty="0"/>
              <a:t> </a:t>
            </a:r>
            <a:r>
              <a:rPr lang="en-US" dirty="0" err="1"/>
              <a:t>có</a:t>
            </a:r>
            <a:r>
              <a:rPr lang="en-US" dirty="0"/>
              <a:t> </a:t>
            </a:r>
            <a:r>
              <a:rPr lang="en-US" dirty="0" err="1"/>
              <a:t>lắm</a:t>
            </a:r>
            <a:r>
              <a:rPr lang="en-US" dirty="0"/>
              <a:t> </a:t>
            </a:r>
            <a:r>
              <a:rPr lang="en-US" dirty="0" err="1"/>
              <a:t>tiền</a:t>
            </a:r>
            <a:endParaRPr lang="en-US" dirty="0"/>
          </a:p>
          <a:p>
            <a:r>
              <a:rPr lang="en-US" dirty="0" err="1"/>
              <a:t>Không</a:t>
            </a:r>
            <a:r>
              <a:rPr lang="en-US" dirty="0"/>
              <a:t> </a:t>
            </a:r>
            <a:r>
              <a:rPr lang="en-US" dirty="0" err="1"/>
              <a:t>ăn</a:t>
            </a:r>
            <a:r>
              <a:rPr lang="en-US" dirty="0"/>
              <a:t> </a:t>
            </a:r>
            <a:r>
              <a:rPr lang="en-US" dirty="0" err="1"/>
              <a:t>theo</a:t>
            </a:r>
            <a:r>
              <a:rPr lang="en-US" dirty="0"/>
              <a:t> </a:t>
            </a:r>
            <a:r>
              <a:rPr lang="en-US" dirty="0" err="1"/>
              <a:t>người</a:t>
            </a:r>
            <a:r>
              <a:rPr lang="en-US" dirty="0"/>
              <a:t> </a:t>
            </a:r>
            <a:r>
              <a:rPr lang="en-US" dirty="0" err="1"/>
              <a:t>nhiều</a:t>
            </a:r>
            <a:r>
              <a:rPr lang="en-US" dirty="0"/>
              <a:t> </a:t>
            </a:r>
            <a:r>
              <a:rPr lang="en-US" dirty="0" err="1"/>
              <a:t>danh</a:t>
            </a:r>
            <a:r>
              <a:rPr lang="en-US" dirty="0"/>
              <a:t> </a:t>
            </a:r>
            <a:r>
              <a:rPr lang="en-US" dirty="0" err="1"/>
              <a:t>tiếng</a:t>
            </a:r>
            <a:endParaRPr lang="en-US" dirty="0"/>
          </a:p>
          <a:p>
            <a:r>
              <a:rPr lang="en-US" dirty="0" err="1"/>
              <a:t>Không</a:t>
            </a:r>
            <a:r>
              <a:rPr lang="en-US" dirty="0"/>
              <a:t> </a:t>
            </a:r>
            <a:r>
              <a:rPr lang="en-US" dirty="0" err="1"/>
              <a:t>hèn</a:t>
            </a:r>
            <a:r>
              <a:rPr lang="en-US" dirty="0"/>
              <a:t> </a:t>
            </a:r>
            <a:r>
              <a:rPr lang="en-US" dirty="0" err="1"/>
              <a:t>yếu</a:t>
            </a:r>
            <a:r>
              <a:rPr lang="en-US" dirty="0"/>
              <a:t> </a:t>
            </a:r>
            <a:r>
              <a:rPr lang="en-US" dirty="0" err="1"/>
              <a:t>trước</a:t>
            </a:r>
            <a:r>
              <a:rPr lang="en-US" dirty="0"/>
              <a:t> </a:t>
            </a:r>
            <a:r>
              <a:rPr lang="en-US" dirty="0" err="1"/>
              <a:t>kẻ</a:t>
            </a:r>
            <a:r>
              <a:rPr lang="en-US" dirty="0"/>
              <a:t> hung </a:t>
            </a:r>
            <a:r>
              <a:rPr lang="en-US" dirty="0" err="1"/>
              <a:t>tàn</a:t>
            </a:r>
            <a:r>
              <a:rPr lang="en-US" dirty="0"/>
              <a:t>.</a:t>
            </a:r>
          </a:p>
        </p:txBody>
      </p:sp>
      <p:sp>
        <p:nvSpPr>
          <p:cNvPr id="4" name="Slide Number Placeholder 3"/>
          <p:cNvSpPr>
            <a:spLocks noGrp="1"/>
          </p:cNvSpPr>
          <p:nvPr>
            <p:ph type="sldNum" sz="quarter" idx="5"/>
          </p:nvPr>
        </p:nvSpPr>
        <p:spPr/>
        <p:txBody>
          <a:bodyPr/>
          <a:lstStyle/>
          <a:p>
            <a:fld id="{22E3D909-283F-754D-B970-7E8B998ED023}" type="slidenum">
              <a:rPr lang="en-US" smtClean="0"/>
              <a:t>5</a:t>
            </a:fld>
            <a:endParaRPr lang="en-US"/>
          </a:p>
        </p:txBody>
      </p:sp>
    </p:spTree>
    <p:extLst>
      <p:ext uri="{BB962C8B-B14F-4D97-AF65-F5344CB8AC3E}">
        <p14:creationId xmlns:p14="http://schemas.microsoft.com/office/powerpoint/2010/main" val="8183109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err="1">
                <a:solidFill>
                  <a:schemeClr val="tx1"/>
                </a:solidFill>
                <a:effectLst/>
                <a:latin typeface="+mn-lt"/>
                <a:ea typeface="+mn-ea"/>
                <a:cs typeface="+mn-cs"/>
              </a:rPr>
              <a:t>Hình</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ảnh</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của</a:t>
            </a:r>
            <a:r>
              <a:rPr lang="en-US" sz="1200" kern="1200" dirty="0">
                <a:solidFill>
                  <a:schemeClr val="tx1"/>
                </a:solidFill>
                <a:effectLst/>
                <a:latin typeface="+mn-lt"/>
                <a:ea typeface="+mn-ea"/>
                <a:cs typeface="+mn-cs"/>
              </a:rPr>
              <a:t> 3 </a:t>
            </a:r>
            <a:r>
              <a:rPr lang="en-US" sz="1200" kern="1200" dirty="0" err="1">
                <a:solidFill>
                  <a:schemeClr val="tx1"/>
                </a:solidFill>
                <a:effectLst/>
                <a:latin typeface="+mn-lt"/>
                <a:ea typeface="+mn-ea"/>
                <a:cs typeface="+mn-cs"/>
              </a:rPr>
              <a:t>bạn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Hê</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bơ</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rơ</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trong</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Đa-ni-ên</a:t>
            </a:r>
            <a:r>
              <a:rPr lang="en-US" sz="1200" kern="1200" dirty="0">
                <a:solidFill>
                  <a:schemeClr val="tx1"/>
                </a:solidFill>
                <a:effectLst/>
                <a:latin typeface="+mn-lt"/>
                <a:ea typeface="+mn-ea"/>
                <a:cs typeface="+mn-cs"/>
              </a:rPr>
              <a:t> 3:</a:t>
            </a:r>
            <a:r>
              <a:rPr lang="vi-VN" sz="1200" b="0" i="0" kern="1200" dirty="0">
                <a:solidFill>
                  <a:schemeClr val="tx1"/>
                </a:solidFill>
                <a:effectLst/>
                <a:latin typeface="+mn-lt"/>
                <a:ea typeface="+mn-ea"/>
                <a:cs typeface="+mn-cs"/>
              </a:rPr>
              <a:t> </a:t>
            </a:r>
            <a:r>
              <a:rPr lang="vi-VN" sz="1200" b="0" i="0" u="none" strike="noStrike" kern="1200" dirty="0">
                <a:solidFill>
                  <a:schemeClr val="tx1"/>
                </a:solidFill>
                <a:effectLst/>
                <a:latin typeface="+mn-lt"/>
                <a:ea typeface="+mn-ea"/>
                <a:cs typeface="+mn-cs"/>
                <a:hlinkClick r:id="rId3" tooltip="Share Verse"/>
              </a:rPr>
              <a:t>17</a:t>
            </a:r>
            <a:r>
              <a:rPr lang="vi-VN" sz="1200" b="0" i="0" kern="1200" dirty="0">
                <a:solidFill>
                  <a:schemeClr val="tx1"/>
                </a:solidFill>
                <a:effectLst/>
                <a:latin typeface="+mn-lt"/>
                <a:ea typeface="+mn-ea"/>
                <a:cs typeface="+mn-cs"/>
              </a:rPr>
              <a:t> Nầy, hỡi vua! Đức Chúa Trời mà chúng tôi hầu việc, có thể cứu chúng tôi thoát khỏi lò lửa hực, và chắc cứu chúng tôi khỏi tay vua. </a:t>
            </a:r>
            <a:r>
              <a:rPr lang="vi-VN" sz="1200" b="0" i="0" u="none" strike="noStrike" kern="1200" dirty="0">
                <a:solidFill>
                  <a:schemeClr val="tx1"/>
                </a:solidFill>
                <a:effectLst/>
                <a:latin typeface="+mn-lt"/>
                <a:ea typeface="+mn-ea"/>
                <a:cs typeface="+mn-cs"/>
                <a:hlinkClick r:id="rId4" tooltip="Share Verse"/>
              </a:rPr>
              <a:t>18</a:t>
            </a:r>
            <a:r>
              <a:rPr lang="vi-VN" sz="1200" b="0" i="0" kern="1200" dirty="0">
                <a:solidFill>
                  <a:schemeClr val="tx1"/>
                </a:solidFill>
                <a:effectLst/>
                <a:latin typeface="+mn-lt"/>
                <a:ea typeface="+mn-ea"/>
                <a:cs typeface="+mn-cs"/>
              </a:rPr>
              <a:t> Dầu chẳng vậy, hỡi vua, xin biết rằng chúng tôi không hầu việc các thần của vua, và không thờ phượng pho tượng vàng mà vua đã dựng.</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22E3D909-283F-754D-B970-7E8B998ED023}" type="slidenum">
              <a:rPr lang="en-US" smtClean="0"/>
              <a:t>6</a:t>
            </a:fld>
            <a:endParaRPr lang="en-US"/>
          </a:p>
        </p:txBody>
      </p:sp>
    </p:spTree>
    <p:extLst>
      <p:ext uri="{BB962C8B-B14F-4D97-AF65-F5344CB8AC3E}">
        <p14:creationId xmlns:p14="http://schemas.microsoft.com/office/powerpoint/2010/main" val="17649072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Câu</a:t>
            </a:r>
            <a:r>
              <a:rPr lang="en-US" dirty="0"/>
              <a:t> </a:t>
            </a:r>
            <a:r>
              <a:rPr lang="en-US" dirty="0" err="1"/>
              <a:t>chuyện</a:t>
            </a:r>
            <a:r>
              <a:rPr lang="en-US" dirty="0"/>
              <a:t> </a:t>
            </a:r>
            <a:r>
              <a:rPr lang="en-US" dirty="0" err="1"/>
              <a:t>Giô-suê</a:t>
            </a:r>
            <a:r>
              <a:rPr lang="en-US" dirty="0"/>
              <a:t> </a:t>
            </a:r>
            <a:r>
              <a:rPr lang="en-US" dirty="0" err="1"/>
              <a:t>trước</a:t>
            </a:r>
            <a:r>
              <a:rPr lang="en-US" dirty="0"/>
              <a:t> </a:t>
            </a:r>
            <a:r>
              <a:rPr lang="en-US" dirty="0" err="1"/>
              <a:t>khi</a:t>
            </a:r>
            <a:r>
              <a:rPr lang="en-US" dirty="0"/>
              <a:t> </a:t>
            </a:r>
            <a:r>
              <a:rPr lang="en-US" dirty="0" err="1"/>
              <a:t>bước</a:t>
            </a:r>
            <a:r>
              <a:rPr lang="en-US" dirty="0"/>
              <a:t> </a:t>
            </a:r>
            <a:r>
              <a:rPr lang="en-US" dirty="0" err="1"/>
              <a:t>vào</a:t>
            </a:r>
            <a:r>
              <a:rPr lang="en-US" dirty="0"/>
              <a:t> Ca Na an</a:t>
            </a:r>
          </a:p>
        </p:txBody>
      </p:sp>
      <p:sp>
        <p:nvSpPr>
          <p:cNvPr id="4" name="Slide Number Placeholder 3"/>
          <p:cNvSpPr>
            <a:spLocks noGrp="1"/>
          </p:cNvSpPr>
          <p:nvPr>
            <p:ph type="sldNum" sz="quarter" idx="5"/>
          </p:nvPr>
        </p:nvSpPr>
        <p:spPr/>
        <p:txBody>
          <a:bodyPr/>
          <a:lstStyle/>
          <a:p>
            <a:fld id="{22E3D909-283F-754D-B970-7E8B998ED023}" type="slidenum">
              <a:rPr lang="en-US" smtClean="0"/>
              <a:t>7</a:t>
            </a:fld>
            <a:endParaRPr lang="en-US"/>
          </a:p>
        </p:txBody>
      </p:sp>
    </p:spTree>
    <p:extLst>
      <p:ext uri="{BB962C8B-B14F-4D97-AF65-F5344CB8AC3E}">
        <p14:creationId xmlns:p14="http://schemas.microsoft.com/office/powerpoint/2010/main" val="2693907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E3D909-283F-754D-B970-7E8B998ED023}" type="slidenum">
              <a:rPr lang="en-US" smtClean="0"/>
              <a:t>8</a:t>
            </a:fld>
            <a:endParaRPr lang="en-US"/>
          </a:p>
        </p:txBody>
      </p:sp>
    </p:spTree>
    <p:extLst>
      <p:ext uri="{BB962C8B-B14F-4D97-AF65-F5344CB8AC3E}">
        <p14:creationId xmlns:p14="http://schemas.microsoft.com/office/powerpoint/2010/main" val="25384134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Nặng</a:t>
            </a:r>
            <a:r>
              <a:rPr lang="en-US" dirty="0"/>
              <a:t> </a:t>
            </a:r>
            <a:r>
              <a:rPr lang="en-US" dirty="0" err="1"/>
              <a:t>về</a:t>
            </a:r>
            <a:r>
              <a:rPr lang="en-US" dirty="0"/>
              <a:t> </a:t>
            </a:r>
            <a:r>
              <a:rPr lang="en-US" dirty="0" err="1"/>
              <a:t>ý</a:t>
            </a:r>
            <a:r>
              <a:rPr lang="en-US" dirty="0"/>
              <a:t> </a:t>
            </a:r>
            <a:r>
              <a:rPr lang="en-US" dirty="0" err="1"/>
              <a:t>chí</a:t>
            </a:r>
            <a:endParaRPr lang="en-US" dirty="0"/>
          </a:p>
        </p:txBody>
      </p:sp>
      <p:sp>
        <p:nvSpPr>
          <p:cNvPr id="4" name="Slide Number Placeholder 3"/>
          <p:cNvSpPr>
            <a:spLocks noGrp="1"/>
          </p:cNvSpPr>
          <p:nvPr>
            <p:ph type="sldNum" sz="quarter" idx="5"/>
          </p:nvPr>
        </p:nvSpPr>
        <p:spPr/>
        <p:txBody>
          <a:bodyPr/>
          <a:lstStyle/>
          <a:p>
            <a:fld id="{22E3D909-283F-754D-B970-7E8B998ED023}" type="slidenum">
              <a:rPr lang="en-US" smtClean="0"/>
              <a:t>9</a:t>
            </a:fld>
            <a:endParaRPr lang="en-US"/>
          </a:p>
        </p:txBody>
      </p:sp>
    </p:spTree>
    <p:extLst>
      <p:ext uri="{BB962C8B-B14F-4D97-AF65-F5344CB8AC3E}">
        <p14:creationId xmlns:p14="http://schemas.microsoft.com/office/powerpoint/2010/main" val="37064897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9798E-90C4-48E6-B39B-37FF65347ABD}"/>
              </a:ext>
            </a:extLst>
          </p:cNvPr>
          <p:cNvSpPr>
            <a:spLocks noGrp="1"/>
          </p:cNvSpPr>
          <p:nvPr>
            <p:ph type="ctrTitle"/>
          </p:nvPr>
        </p:nvSpPr>
        <p:spPr>
          <a:xfrm>
            <a:off x="2197100" y="1079500"/>
            <a:ext cx="7797799" cy="2138400"/>
          </a:xfrm>
        </p:spPr>
        <p:txBody>
          <a:bodyPr anchor="b">
            <a:normAutofit/>
          </a:bodyPr>
          <a:lstStyle>
            <a:lvl1pPr algn="ctr">
              <a:defRPr sz="2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93D95C8C-0A7F-40D9-A690-3D5898EFFE81}"/>
              </a:ext>
            </a:extLst>
          </p:cNvPr>
          <p:cNvSpPr>
            <a:spLocks noGrp="1"/>
          </p:cNvSpPr>
          <p:nvPr>
            <p:ph type="subTitle" idx="1"/>
          </p:nvPr>
        </p:nvSpPr>
        <p:spPr>
          <a:xfrm>
            <a:off x="3308350" y="4113213"/>
            <a:ext cx="5575300" cy="1655762"/>
          </a:xfrm>
        </p:spPr>
        <p:txBody>
          <a:bodyPr/>
          <a:lstStyle>
            <a:lvl1pPr marL="0" indent="0" algn="ctr">
              <a:buNone/>
              <a:defRPr sz="24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3D1322F3-E47A-4D6E-96A8-AB5C73BA9906}"/>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1/13/22</a:t>
            </a:fld>
            <a:endParaRPr lang="en-US" dirty="0"/>
          </a:p>
        </p:txBody>
      </p:sp>
      <p:sp>
        <p:nvSpPr>
          <p:cNvPr id="5" name="Footer Placeholder 4">
            <a:extLst>
              <a:ext uri="{FF2B5EF4-FFF2-40B4-BE49-F238E27FC236}">
                <a16:creationId xmlns:a16="http://schemas.microsoft.com/office/drawing/2014/main" id="{737BF5CE-9E66-4FD5-949F-34E11607C6DF}"/>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4EEDAB7A-4032-416A-B04E-1F4878912E02}"/>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dirty="0"/>
          </a:p>
        </p:txBody>
      </p:sp>
      <p:cxnSp>
        <p:nvCxnSpPr>
          <p:cNvPr id="7" name="Straight Connector 6">
            <a:extLst>
              <a:ext uri="{FF2B5EF4-FFF2-40B4-BE49-F238E27FC236}">
                <a16:creationId xmlns:a16="http://schemas.microsoft.com/office/drawing/2014/main" id="{701C0CAB-6A03-4C6A-9FAA-219847753628}"/>
              </a:ext>
            </a:extLst>
          </p:cNvPr>
          <p:cNvCxnSpPr>
            <a:cxnSpLocks/>
          </p:cNvCxnSpPr>
          <p:nvPr/>
        </p:nvCxnSpPr>
        <p:spPr>
          <a:xfrm>
            <a:off x="5826000" y="3690871"/>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0" name="Group 19">
            <a:extLst>
              <a:ext uri="{FF2B5EF4-FFF2-40B4-BE49-F238E27FC236}">
                <a16:creationId xmlns:a16="http://schemas.microsoft.com/office/drawing/2014/main" id="{F982E0B2-AA9C-441C-A08E-A9DF9CF12116}"/>
              </a:ext>
            </a:extLst>
          </p:cNvPr>
          <p:cNvGrpSpPr/>
          <p:nvPr/>
        </p:nvGrpSpPr>
        <p:grpSpPr>
          <a:xfrm>
            <a:off x="9728046" y="4869342"/>
            <a:ext cx="1623711" cy="630920"/>
            <a:chOff x="9588346" y="4824892"/>
            <a:chExt cx="1623711" cy="630920"/>
          </a:xfrm>
        </p:grpSpPr>
        <p:sp>
          <p:nvSpPr>
            <p:cNvPr id="16" name="Freeform: Shape 15">
              <a:extLst>
                <a:ext uri="{FF2B5EF4-FFF2-40B4-BE49-F238E27FC236}">
                  <a16:creationId xmlns:a16="http://schemas.microsoft.com/office/drawing/2014/main" id="{A4A2E074-C10D-4C57-AB72-B631E4D77102}"/>
                </a:ext>
              </a:extLst>
            </p:cNvPr>
            <p:cNvSpPr/>
            <p:nvPr/>
          </p:nvSpPr>
          <p:spPr>
            <a:xfrm rot="2700000" flipH="1">
              <a:off x="10267789" y="4452443"/>
              <a:ext cx="571820" cy="1316717"/>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71820" h="1316717">
                  <a:moveTo>
                    <a:pt x="282417" y="0"/>
                  </a:moveTo>
                  <a:lnTo>
                    <a:pt x="285910" y="3175"/>
                  </a:lnTo>
                  <a:lnTo>
                    <a:pt x="287393" y="1827"/>
                  </a:lnTo>
                  <a:lnTo>
                    <a:pt x="289403" y="0"/>
                  </a:lnTo>
                  <a:lnTo>
                    <a:pt x="289403" y="6349"/>
                  </a:lnTo>
                  <a:lnTo>
                    <a:pt x="309203" y="24345"/>
                  </a:lnTo>
                  <a:cubicBezTo>
                    <a:pt x="471461" y="186603"/>
                    <a:pt x="571820" y="410761"/>
                    <a:pt x="571820" y="658359"/>
                  </a:cubicBezTo>
                  <a:cubicBezTo>
                    <a:pt x="571820" y="905956"/>
                    <a:pt x="471461" y="1130114"/>
                    <a:pt x="309203" y="1292372"/>
                  </a:cubicBezTo>
                  <a:lnTo>
                    <a:pt x="289403" y="1310368"/>
                  </a:lnTo>
                  <a:lnTo>
                    <a:pt x="289403" y="1316717"/>
                  </a:lnTo>
                  <a:lnTo>
                    <a:pt x="287393" y="1314890"/>
                  </a:lnTo>
                  <a:lnTo>
                    <a:pt x="285910" y="1313542"/>
                  </a:lnTo>
                  <a:lnTo>
                    <a:pt x="282417" y="1316717"/>
                  </a:lnTo>
                  <a:lnTo>
                    <a:pt x="282417" y="1310367"/>
                  </a:lnTo>
                  <a:lnTo>
                    <a:pt x="262617" y="1292372"/>
                  </a:lnTo>
                  <a:cubicBezTo>
                    <a:pt x="100359" y="1130113"/>
                    <a:pt x="0" y="905956"/>
                    <a:pt x="0" y="658358"/>
                  </a:cubicBezTo>
                  <a:cubicBezTo>
                    <a:pt x="0" y="410761"/>
                    <a:pt x="100359" y="186603"/>
                    <a:pt x="262617" y="24345"/>
                  </a:cubicBezTo>
                  <a:lnTo>
                    <a:pt x="282417" y="6349"/>
                  </a:lnTo>
                  <a:close/>
                </a:path>
              </a:pathLst>
            </a:custGeom>
            <a:solidFill>
              <a:schemeClr val="accent4">
                <a:alpha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0B037EB3-1772-4BA8-A95A-E5DBDFEA32B0}"/>
                </a:ext>
              </a:extLst>
            </p:cNvPr>
            <p:cNvGrpSpPr/>
            <p:nvPr/>
          </p:nvGrpSpPr>
          <p:grpSpPr>
            <a:xfrm rot="2700000" flipH="1">
              <a:off x="10112436" y="4359902"/>
              <a:ext cx="571820" cy="1620000"/>
              <a:chOff x="8482785" y="4330454"/>
              <a:chExt cx="571820" cy="1620000"/>
            </a:xfrm>
          </p:grpSpPr>
          <p:sp>
            <p:nvSpPr>
              <p:cNvPr id="18" name="Freeform: Shape 17">
                <a:extLst>
                  <a:ext uri="{FF2B5EF4-FFF2-40B4-BE49-F238E27FC236}">
                    <a16:creationId xmlns:a16="http://schemas.microsoft.com/office/drawing/2014/main" id="{A1F47AC1-63D0-47F3-9728-1A0A0543494B}"/>
                  </a:ext>
                </a:extLst>
              </p:cNvPr>
              <p:cNvSpPr/>
              <p:nvPr/>
            </p:nvSpPr>
            <p:spPr>
              <a:xfrm>
                <a:off x="8482785" y="4333632"/>
                <a:ext cx="571820" cy="1311956"/>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82417 w 571820"/>
                  <a:gd name="connsiteY0" fmla="*/ 6349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309203 w 571820"/>
                  <a:gd name="connsiteY4" fmla="*/ 24345 h 1316717"/>
                  <a:gd name="connsiteX5" fmla="*/ 571820 w 571820"/>
                  <a:gd name="connsiteY5" fmla="*/ 658359 h 1316717"/>
                  <a:gd name="connsiteX6" fmla="*/ 309203 w 571820"/>
                  <a:gd name="connsiteY6" fmla="*/ 1292372 h 1316717"/>
                  <a:gd name="connsiteX7" fmla="*/ 289403 w 571820"/>
                  <a:gd name="connsiteY7" fmla="*/ 1310368 h 1316717"/>
                  <a:gd name="connsiteX8" fmla="*/ 289403 w 571820"/>
                  <a:gd name="connsiteY8" fmla="*/ 1316717 h 1316717"/>
                  <a:gd name="connsiteX9" fmla="*/ 287393 w 571820"/>
                  <a:gd name="connsiteY9" fmla="*/ 1314890 h 1316717"/>
                  <a:gd name="connsiteX10" fmla="*/ 285910 w 571820"/>
                  <a:gd name="connsiteY10" fmla="*/ 1313542 h 1316717"/>
                  <a:gd name="connsiteX11" fmla="*/ 282417 w 571820"/>
                  <a:gd name="connsiteY11" fmla="*/ 1316717 h 1316717"/>
                  <a:gd name="connsiteX12" fmla="*/ 282417 w 571820"/>
                  <a:gd name="connsiteY12" fmla="*/ 1310367 h 1316717"/>
                  <a:gd name="connsiteX13" fmla="*/ 262617 w 571820"/>
                  <a:gd name="connsiteY13" fmla="*/ 1292372 h 1316717"/>
                  <a:gd name="connsiteX14" fmla="*/ 0 w 571820"/>
                  <a:gd name="connsiteY14" fmla="*/ 658358 h 1316717"/>
                  <a:gd name="connsiteX15" fmla="*/ 262617 w 571820"/>
                  <a:gd name="connsiteY15" fmla="*/ 24345 h 1316717"/>
                  <a:gd name="connsiteX0" fmla="*/ 262617 w 571820"/>
                  <a:gd name="connsiteY0" fmla="*/ 22518 h 1314890"/>
                  <a:gd name="connsiteX1" fmla="*/ 285910 w 571820"/>
                  <a:gd name="connsiteY1" fmla="*/ 1348 h 1314890"/>
                  <a:gd name="connsiteX2" fmla="*/ 287393 w 571820"/>
                  <a:gd name="connsiteY2" fmla="*/ 0 h 1314890"/>
                  <a:gd name="connsiteX3" fmla="*/ 309203 w 571820"/>
                  <a:gd name="connsiteY3" fmla="*/ 22518 h 1314890"/>
                  <a:gd name="connsiteX4" fmla="*/ 571820 w 571820"/>
                  <a:gd name="connsiteY4" fmla="*/ 656532 h 1314890"/>
                  <a:gd name="connsiteX5" fmla="*/ 309203 w 571820"/>
                  <a:gd name="connsiteY5" fmla="*/ 1290545 h 1314890"/>
                  <a:gd name="connsiteX6" fmla="*/ 289403 w 571820"/>
                  <a:gd name="connsiteY6" fmla="*/ 1308541 h 1314890"/>
                  <a:gd name="connsiteX7" fmla="*/ 289403 w 571820"/>
                  <a:gd name="connsiteY7" fmla="*/ 1314890 h 1314890"/>
                  <a:gd name="connsiteX8" fmla="*/ 287393 w 571820"/>
                  <a:gd name="connsiteY8" fmla="*/ 1313063 h 1314890"/>
                  <a:gd name="connsiteX9" fmla="*/ 285910 w 571820"/>
                  <a:gd name="connsiteY9" fmla="*/ 1311715 h 1314890"/>
                  <a:gd name="connsiteX10" fmla="*/ 282417 w 571820"/>
                  <a:gd name="connsiteY10" fmla="*/ 1314890 h 1314890"/>
                  <a:gd name="connsiteX11" fmla="*/ 282417 w 571820"/>
                  <a:gd name="connsiteY11" fmla="*/ 1308540 h 1314890"/>
                  <a:gd name="connsiteX12" fmla="*/ 262617 w 571820"/>
                  <a:gd name="connsiteY12" fmla="*/ 1290545 h 1314890"/>
                  <a:gd name="connsiteX13" fmla="*/ 0 w 571820"/>
                  <a:gd name="connsiteY13" fmla="*/ 656531 h 1314890"/>
                  <a:gd name="connsiteX14" fmla="*/ 262617 w 571820"/>
                  <a:gd name="connsiteY14" fmla="*/ 22518 h 1314890"/>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82417 w 571820"/>
                  <a:gd name="connsiteY10" fmla="*/ 1307192 h 1313542"/>
                  <a:gd name="connsiteX11" fmla="*/ 262617 w 571820"/>
                  <a:gd name="connsiteY11" fmla="*/ 1289197 h 1313542"/>
                  <a:gd name="connsiteX12" fmla="*/ 0 w 571820"/>
                  <a:gd name="connsiteY12" fmla="*/ 655183 h 1313542"/>
                  <a:gd name="connsiteX13" fmla="*/ 262617 w 571820"/>
                  <a:gd name="connsiteY13"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62617 w 571820"/>
                  <a:gd name="connsiteY10" fmla="*/ 1289197 h 1313542"/>
                  <a:gd name="connsiteX11" fmla="*/ 0 w 571820"/>
                  <a:gd name="connsiteY11" fmla="*/ 655183 h 1313542"/>
                  <a:gd name="connsiteX12" fmla="*/ 262617 w 571820"/>
                  <a:gd name="connsiteY12"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62617 w 571820"/>
                  <a:gd name="connsiteY9" fmla="*/ 1289197 h 1313542"/>
                  <a:gd name="connsiteX10" fmla="*/ 0 w 571820"/>
                  <a:gd name="connsiteY10" fmla="*/ 655183 h 1313542"/>
                  <a:gd name="connsiteX11" fmla="*/ 262617 w 571820"/>
                  <a:gd name="connsiteY11"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62617 w 571820"/>
                  <a:gd name="connsiteY8" fmla="*/ 1289197 h 1313542"/>
                  <a:gd name="connsiteX9" fmla="*/ 0 w 571820"/>
                  <a:gd name="connsiteY9" fmla="*/ 655183 h 1313542"/>
                  <a:gd name="connsiteX10" fmla="*/ 262617 w 571820"/>
                  <a:gd name="connsiteY10"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62617 w 571820"/>
                  <a:gd name="connsiteY7" fmla="*/ 1289197 h 1313542"/>
                  <a:gd name="connsiteX8" fmla="*/ 0 w 571820"/>
                  <a:gd name="connsiteY8" fmla="*/ 655183 h 1313542"/>
                  <a:gd name="connsiteX9" fmla="*/ 262617 w 571820"/>
                  <a:gd name="connsiteY9" fmla="*/ 21170 h 1313542"/>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9403 w 571820"/>
                  <a:gd name="connsiteY5" fmla="*/ 1307193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5832 w 571820"/>
                  <a:gd name="connsiteY5" fmla="*/ 1311956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11956"/>
                  <a:gd name="connsiteX1" fmla="*/ 285910 w 571820"/>
                  <a:gd name="connsiteY1" fmla="*/ 0 h 1311956"/>
                  <a:gd name="connsiteX2" fmla="*/ 309203 w 571820"/>
                  <a:gd name="connsiteY2" fmla="*/ 21170 h 1311956"/>
                  <a:gd name="connsiteX3" fmla="*/ 571820 w 571820"/>
                  <a:gd name="connsiteY3" fmla="*/ 655184 h 1311956"/>
                  <a:gd name="connsiteX4" fmla="*/ 309203 w 571820"/>
                  <a:gd name="connsiteY4" fmla="*/ 1289197 h 1311956"/>
                  <a:gd name="connsiteX5" fmla="*/ 285832 w 571820"/>
                  <a:gd name="connsiteY5" fmla="*/ 1311956 h 1311956"/>
                  <a:gd name="connsiteX6" fmla="*/ 262617 w 571820"/>
                  <a:gd name="connsiteY6" fmla="*/ 1289197 h 1311956"/>
                  <a:gd name="connsiteX7" fmla="*/ 0 w 571820"/>
                  <a:gd name="connsiteY7" fmla="*/ 655183 h 1311956"/>
                  <a:gd name="connsiteX8" fmla="*/ 262617 w 571820"/>
                  <a:gd name="connsiteY8" fmla="*/ 21170 h 1311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820" h="1311956">
                    <a:moveTo>
                      <a:pt x="262617" y="21170"/>
                    </a:moveTo>
                    <a:lnTo>
                      <a:pt x="285910" y="0"/>
                    </a:lnTo>
                    <a:lnTo>
                      <a:pt x="309203" y="21170"/>
                    </a:lnTo>
                    <a:cubicBezTo>
                      <a:pt x="471461" y="183428"/>
                      <a:pt x="571820" y="407586"/>
                      <a:pt x="571820" y="655184"/>
                    </a:cubicBezTo>
                    <a:cubicBezTo>
                      <a:pt x="571820" y="902781"/>
                      <a:pt x="471461" y="1126939"/>
                      <a:pt x="309203" y="1289197"/>
                    </a:cubicBezTo>
                    <a:lnTo>
                      <a:pt x="285832" y="1311956"/>
                    </a:lnTo>
                    <a:lnTo>
                      <a:pt x="262617" y="1289197"/>
                    </a:lnTo>
                    <a:cubicBezTo>
                      <a:pt x="100359" y="1126938"/>
                      <a:pt x="0" y="902781"/>
                      <a:pt x="0" y="655183"/>
                    </a:cubicBezTo>
                    <a:cubicBezTo>
                      <a:pt x="0" y="407586"/>
                      <a:pt x="100359" y="183428"/>
                      <a:pt x="262617" y="21170"/>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9" name="Straight Connector 18">
                <a:extLst>
                  <a:ext uri="{FF2B5EF4-FFF2-40B4-BE49-F238E27FC236}">
                    <a16:creationId xmlns:a16="http://schemas.microsoft.com/office/drawing/2014/main" id="{803A57D6-0C36-4560-A08A-16768551EF6F}"/>
                  </a:ext>
                </a:extLst>
              </p:cNvPr>
              <p:cNvCxnSpPr>
                <a:cxnSpLocks/>
              </p:cNvCxnSpPr>
              <p:nvPr/>
            </p:nvCxnSpPr>
            <p:spPr>
              <a:xfrm>
                <a:off x="8768695" y="4330454"/>
                <a:ext cx="0" cy="162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713590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B794F-0C7D-47A6-A355-9B54F3A082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518BEFC-5F95-43C3-A662-CF24426CB374}"/>
              </a:ext>
            </a:extLst>
          </p:cNvPr>
          <p:cNvSpPr>
            <a:spLocks noGrp="1"/>
          </p:cNvSpPr>
          <p:nvPr>
            <p:ph type="body" orient="vert" idx="1"/>
          </p:nvPr>
        </p:nvSpPr>
        <p:spPr>
          <a:xfrm>
            <a:off x="1079500" y="1790700"/>
            <a:ext cx="10026650" cy="39782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E020A41-C226-41AB-8766-C9BF3E9BF9D0}"/>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1/13/22</a:t>
            </a:fld>
            <a:endParaRPr lang="en-US"/>
          </a:p>
        </p:txBody>
      </p:sp>
      <p:sp>
        <p:nvSpPr>
          <p:cNvPr id="5" name="Footer Placeholder 4">
            <a:extLst>
              <a:ext uri="{FF2B5EF4-FFF2-40B4-BE49-F238E27FC236}">
                <a16:creationId xmlns:a16="http://schemas.microsoft.com/office/drawing/2014/main" id="{877795E9-017B-4505-810D-A5F553A56BC9}"/>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6626A1BD-3429-4C11-B230-8AD083EC3EC2}"/>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1736044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A11CA2-18BF-408B-A40C-B43A0A7B80FA}"/>
              </a:ext>
            </a:extLst>
          </p:cNvPr>
          <p:cNvSpPr>
            <a:spLocks noGrp="1"/>
          </p:cNvSpPr>
          <p:nvPr>
            <p:ph type="title" orient="vert"/>
          </p:nvPr>
        </p:nvSpPr>
        <p:spPr>
          <a:xfrm>
            <a:off x="9899079" y="1079500"/>
            <a:ext cx="1292662" cy="4689476"/>
          </a:xfrm>
        </p:spPr>
        <p:txBody>
          <a:bodyPr vert="eaVert">
            <a:normAutofit/>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AE424B6-12FC-41A1-AF7C-7E3931D97204}"/>
              </a:ext>
            </a:extLst>
          </p:cNvPr>
          <p:cNvSpPr>
            <a:spLocks noGrp="1"/>
          </p:cNvSpPr>
          <p:nvPr>
            <p:ph type="body" orient="vert" idx="1"/>
          </p:nvPr>
        </p:nvSpPr>
        <p:spPr>
          <a:xfrm>
            <a:off x="1079499" y="1079500"/>
            <a:ext cx="8495943" cy="46894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35CF957-F921-48CF-97FE-91190C1AE9B3}"/>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1/13/22</a:t>
            </a:fld>
            <a:endParaRPr lang="en-US"/>
          </a:p>
        </p:txBody>
      </p:sp>
      <p:sp>
        <p:nvSpPr>
          <p:cNvPr id="5" name="Footer Placeholder 4">
            <a:extLst>
              <a:ext uri="{FF2B5EF4-FFF2-40B4-BE49-F238E27FC236}">
                <a16:creationId xmlns:a16="http://schemas.microsoft.com/office/drawing/2014/main" id="{6653F49D-6E0C-47F7-BAAD-A427913DC4D1}"/>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B038A122-F390-46CF-BECF-3AE05CA585C4}"/>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1478274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A217A-A229-4751-8D09-0CAD914F6286}"/>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A9DEA33-60C3-4B28-B3EF-E93D6D46A30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7D3B28-C66B-4279-AB67-2BC1D01239A4}"/>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1/13/22</a:t>
            </a:fld>
            <a:endParaRPr lang="en-US"/>
          </a:p>
        </p:txBody>
      </p:sp>
      <p:sp>
        <p:nvSpPr>
          <p:cNvPr id="5" name="Footer Placeholder 4">
            <a:extLst>
              <a:ext uri="{FF2B5EF4-FFF2-40B4-BE49-F238E27FC236}">
                <a16:creationId xmlns:a16="http://schemas.microsoft.com/office/drawing/2014/main" id="{8928FF39-A0DA-4F77-9297-B83C86B575D9}"/>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69D7D65A-9D4E-42F6-A8BF-1EEAFB180710}"/>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1677452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017BB-B242-4CC6-887C-83E08CE2D54A}"/>
              </a:ext>
            </a:extLst>
          </p:cNvPr>
          <p:cNvSpPr>
            <a:spLocks noGrp="1"/>
          </p:cNvSpPr>
          <p:nvPr>
            <p:ph type="title"/>
          </p:nvPr>
        </p:nvSpPr>
        <p:spPr>
          <a:xfrm>
            <a:off x="1079500" y="2252663"/>
            <a:ext cx="4457700" cy="2349500"/>
          </a:xfrm>
        </p:spPr>
        <p:txBody>
          <a:bodyPr anchor="ctr" anchorCtr="0">
            <a:normAutofit/>
          </a:bodyPr>
          <a:lstStyle>
            <a:lvl1pPr algn="ctr">
              <a:defRPr sz="2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6695823-EA83-493F-8FEC-C72B5B9CF2FD}"/>
              </a:ext>
            </a:extLst>
          </p:cNvPr>
          <p:cNvSpPr>
            <a:spLocks noGrp="1"/>
          </p:cNvSpPr>
          <p:nvPr>
            <p:ph type="body" idx="1"/>
          </p:nvPr>
        </p:nvSpPr>
        <p:spPr>
          <a:xfrm>
            <a:off x="6654800" y="2252664"/>
            <a:ext cx="4451348" cy="2349500"/>
          </a:xfrm>
        </p:spPr>
        <p:txBody>
          <a:bodyPr anchor="ctr" anchorCtr="0"/>
          <a:lstStyle>
            <a:lvl1pPr marL="0" indent="0">
              <a:buNone/>
              <a:defRPr sz="2400" i="1">
                <a:solidFill>
                  <a:schemeClr val="tx1">
                    <a:alpha val="7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E08E54-36BB-4AB4-BE1F-5FA8207BEAF8}"/>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1/13/22</a:t>
            </a:fld>
            <a:endParaRPr lang="en-US"/>
          </a:p>
        </p:txBody>
      </p:sp>
      <p:sp>
        <p:nvSpPr>
          <p:cNvPr id="5" name="Footer Placeholder 4">
            <a:extLst>
              <a:ext uri="{FF2B5EF4-FFF2-40B4-BE49-F238E27FC236}">
                <a16:creationId xmlns:a16="http://schemas.microsoft.com/office/drawing/2014/main" id="{C0453A6A-C55A-40A1-A3BB-DB417047F547}"/>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6D6E656-7AC0-4BD3-AFE5-4B5122E2F2D8}"/>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grpSp>
        <p:nvGrpSpPr>
          <p:cNvPr id="20" name="Group 19">
            <a:extLst>
              <a:ext uri="{FF2B5EF4-FFF2-40B4-BE49-F238E27FC236}">
                <a16:creationId xmlns:a16="http://schemas.microsoft.com/office/drawing/2014/main" id="{E9ABE19D-0B51-4388-93D1-0CD6B767115D}"/>
              </a:ext>
            </a:extLst>
          </p:cNvPr>
          <p:cNvGrpSpPr/>
          <p:nvPr/>
        </p:nvGrpSpPr>
        <p:grpSpPr>
          <a:xfrm>
            <a:off x="999771" y="932104"/>
            <a:ext cx="913428" cy="1032464"/>
            <a:chOff x="999771" y="932104"/>
            <a:chExt cx="913428" cy="1032464"/>
          </a:xfrm>
        </p:grpSpPr>
        <p:grpSp>
          <p:nvGrpSpPr>
            <p:cNvPr id="21" name="Group 20">
              <a:extLst>
                <a:ext uri="{FF2B5EF4-FFF2-40B4-BE49-F238E27FC236}">
                  <a16:creationId xmlns:a16="http://schemas.microsoft.com/office/drawing/2014/main" id="{46226ED6-7133-4222-9552-0EA4B1B3C9FB}"/>
                </a:ext>
              </a:extLst>
            </p:cNvPr>
            <p:cNvGrpSpPr/>
            <p:nvPr/>
          </p:nvGrpSpPr>
          <p:grpSpPr>
            <a:xfrm rot="8100000" flipV="1">
              <a:off x="1047457" y="1290386"/>
              <a:ext cx="865742" cy="628383"/>
              <a:chOff x="558167" y="958515"/>
              <a:chExt cx="865742" cy="628383"/>
            </a:xfrm>
            <a:solidFill>
              <a:schemeClr val="accent3"/>
            </a:solidFill>
          </p:grpSpPr>
          <p:sp>
            <p:nvSpPr>
              <p:cNvPr id="28" name="Freeform: Shape 27">
                <a:extLst>
                  <a:ext uri="{FF2B5EF4-FFF2-40B4-BE49-F238E27FC236}">
                    <a16:creationId xmlns:a16="http://schemas.microsoft.com/office/drawing/2014/main" id="{BE810E40-D42F-4034-93BA-54446465D20B}"/>
                  </a:ext>
                </a:extLst>
              </p:cNvPr>
              <p:cNvSpPr/>
              <p:nvPr/>
            </p:nvSpPr>
            <p:spPr>
              <a:xfrm rot="8100000" flipH="1">
                <a:off x="558167" y="1122160"/>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9" name="Freeform: Shape 28">
                <a:extLst>
                  <a:ext uri="{FF2B5EF4-FFF2-40B4-BE49-F238E27FC236}">
                    <a16:creationId xmlns:a16="http://schemas.microsoft.com/office/drawing/2014/main" id="{60F6BFC2-CA89-42B8-8A5A-E9F26BA87FBB}"/>
                  </a:ext>
                </a:extLst>
              </p:cNvPr>
              <p:cNvSpPr/>
              <p:nvPr/>
            </p:nvSpPr>
            <p:spPr>
              <a:xfrm rot="5400000" flipH="1">
                <a:off x="959170" y="95851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22" name="Group 21">
              <a:extLst>
                <a:ext uri="{FF2B5EF4-FFF2-40B4-BE49-F238E27FC236}">
                  <a16:creationId xmlns:a16="http://schemas.microsoft.com/office/drawing/2014/main" id="{1CA36485-DC1D-48C9-91B2-425DBC66D471}"/>
                </a:ext>
              </a:extLst>
            </p:cNvPr>
            <p:cNvGrpSpPr/>
            <p:nvPr/>
          </p:nvGrpSpPr>
          <p:grpSpPr>
            <a:xfrm rot="10800000" flipH="1" flipV="1">
              <a:off x="999771" y="932104"/>
              <a:ext cx="864005" cy="1032464"/>
              <a:chOff x="2207971" y="2384401"/>
              <a:chExt cx="864005" cy="1032464"/>
            </a:xfrm>
          </p:grpSpPr>
          <p:sp>
            <p:nvSpPr>
              <p:cNvPr id="23" name="Freeform: Shape 22">
                <a:extLst>
                  <a:ext uri="{FF2B5EF4-FFF2-40B4-BE49-F238E27FC236}">
                    <a16:creationId xmlns:a16="http://schemas.microsoft.com/office/drawing/2014/main" id="{0ACF276E-196C-4923-B7D1-48A8E6A1669C}"/>
                  </a:ext>
                </a:extLst>
              </p:cNvPr>
              <p:cNvSpPr/>
              <p:nvPr/>
            </p:nvSpPr>
            <p:spPr>
              <a:xfrm rot="13500000">
                <a:off x="2207971" y="285630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4" name="Freeform: Shape 23">
                <a:extLst>
                  <a:ext uri="{FF2B5EF4-FFF2-40B4-BE49-F238E27FC236}">
                    <a16:creationId xmlns:a16="http://schemas.microsoft.com/office/drawing/2014/main" id="{FFE3686C-DFF6-4995-81B8-FA38F5BB0401}"/>
                  </a:ext>
                </a:extLst>
              </p:cNvPr>
              <p:cNvSpPr/>
              <p:nvPr/>
            </p:nvSpPr>
            <p:spPr>
              <a:xfrm rot="10800000">
                <a:off x="2607238" y="2688467"/>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25" name="Group 24">
                <a:extLst>
                  <a:ext uri="{FF2B5EF4-FFF2-40B4-BE49-F238E27FC236}">
                    <a16:creationId xmlns:a16="http://schemas.microsoft.com/office/drawing/2014/main" id="{9DCBF653-CCB9-47B2-9DD9-68847A45D82D}"/>
                  </a:ext>
                </a:extLst>
              </p:cNvPr>
              <p:cNvGrpSpPr/>
              <p:nvPr/>
            </p:nvGrpSpPr>
            <p:grpSpPr>
              <a:xfrm>
                <a:off x="2440769" y="2384401"/>
                <a:ext cx="313009" cy="1032464"/>
                <a:chOff x="2440769" y="2384401"/>
                <a:chExt cx="313009" cy="1032464"/>
              </a:xfrm>
            </p:grpSpPr>
            <p:cxnSp>
              <p:nvCxnSpPr>
                <p:cNvPr id="26" name="Straight Connector 25">
                  <a:extLst>
                    <a:ext uri="{FF2B5EF4-FFF2-40B4-BE49-F238E27FC236}">
                      <a16:creationId xmlns:a16="http://schemas.microsoft.com/office/drawing/2014/main" id="{7F081A1F-C7C9-4907-AAED-B4E9B64973FB}"/>
                    </a:ext>
                  </a:extLst>
                </p:cNvPr>
                <p:cNvCxnSpPr>
                  <a:cxnSpLocks/>
                </p:cNvCxnSpPr>
                <p:nvPr/>
              </p:nvCxnSpPr>
              <p:spPr>
                <a:xfrm rot="10800000" flipH="1">
                  <a:off x="2440769" y="2516865"/>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4F8F89A-0719-4D9A-8379-9EEBD7201052}"/>
                    </a:ext>
                  </a:extLst>
                </p:cNvPr>
                <p:cNvCxnSpPr>
                  <a:cxnSpLocks/>
                </p:cNvCxnSpPr>
                <p:nvPr/>
              </p:nvCxnSpPr>
              <p:spPr>
                <a:xfrm rot="8100000" flipH="1">
                  <a:off x="2753778" y="2384401"/>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30" name="Group 29">
            <a:extLst>
              <a:ext uri="{FF2B5EF4-FFF2-40B4-BE49-F238E27FC236}">
                <a16:creationId xmlns:a16="http://schemas.microsoft.com/office/drawing/2014/main" id="{E7AA5779-FF0F-4ACF-A56C-710A4CDEC8A3}"/>
              </a:ext>
            </a:extLst>
          </p:cNvPr>
          <p:cNvGrpSpPr/>
          <p:nvPr/>
        </p:nvGrpSpPr>
        <p:grpSpPr>
          <a:xfrm>
            <a:off x="1437136" y="649304"/>
            <a:ext cx="388541" cy="388541"/>
            <a:chOff x="5752675" y="5440856"/>
            <a:chExt cx="388541" cy="388541"/>
          </a:xfrm>
        </p:grpSpPr>
        <p:sp>
          <p:nvSpPr>
            <p:cNvPr id="31" name="Oval 30">
              <a:extLst>
                <a:ext uri="{FF2B5EF4-FFF2-40B4-BE49-F238E27FC236}">
                  <a16:creationId xmlns:a16="http://schemas.microsoft.com/office/drawing/2014/main" id="{5F0ADB13-4626-4F84-B513-0B58E65C248E}"/>
                </a:ext>
              </a:extLst>
            </p:cNvPr>
            <p:cNvSpPr/>
            <p:nvPr/>
          </p:nvSpPr>
          <p:spPr>
            <a:xfrm rot="10800000">
              <a:off x="5800801" y="5488982"/>
              <a:ext cx="340415" cy="340415"/>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2" name="Oval 31">
              <a:extLst>
                <a:ext uri="{FF2B5EF4-FFF2-40B4-BE49-F238E27FC236}">
                  <a16:creationId xmlns:a16="http://schemas.microsoft.com/office/drawing/2014/main" id="{AF46BC46-AD78-4932-95BA-D3009154CA7A}"/>
                </a:ext>
              </a:extLst>
            </p:cNvPr>
            <p:cNvSpPr/>
            <p:nvPr/>
          </p:nvSpPr>
          <p:spPr>
            <a:xfrm>
              <a:off x="5752675" y="5440856"/>
              <a:ext cx="340415" cy="340415"/>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cxnSp>
        <p:nvCxnSpPr>
          <p:cNvPr id="33" name="Straight Connector 32">
            <a:extLst>
              <a:ext uri="{FF2B5EF4-FFF2-40B4-BE49-F238E27FC236}">
                <a16:creationId xmlns:a16="http://schemas.microsoft.com/office/drawing/2014/main" id="{D38118F0-6EA8-4901-9161-9101C6DDD97E}"/>
              </a:ext>
            </a:extLst>
          </p:cNvPr>
          <p:cNvCxnSpPr>
            <a:cxnSpLocks/>
          </p:cNvCxnSpPr>
          <p:nvPr/>
        </p:nvCxnSpPr>
        <p:spPr>
          <a:xfrm rot="16200000" flipH="1">
            <a:off x="5826000" y="3429001"/>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2422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D013D-A80D-4455-B886-0C3448294C02}"/>
              </a:ext>
            </a:extLst>
          </p:cNvPr>
          <p:cNvSpPr>
            <a:spLocks noGrp="1"/>
          </p:cNvSpPr>
          <p:nvPr>
            <p:ph type="title"/>
          </p:nvPr>
        </p:nvSpPr>
        <p:spPr/>
        <p:txBody>
          <a:bodyPr/>
          <a:lstStyle>
            <a:lvl1pPr algn="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A99D3AB-20B9-4D90-8106-506F443682C8}"/>
              </a:ext>
            </a:extLst>
          </p:cNvPr>
          <p:cNvSpPr>
            <a:spLocks noGrp="1"/>
          </p:cNvSpPr>
          <p:nvPr>
            <p:ph sz="half" idx="1"/>
          </p:nvPr>
        </p:nvSpPr>
        <p:spPr>
          <a:xfrm>
            <a:off x="1085850" y="1790700"/>
            <a:ext cx="4740150" cy="3978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85F9DF39-257F-4C10-A7B4-1AA1C66F28E9}"/>
              </a:ext>
            </a:extLst>
          </p:cNvPr>
          <p:cNvSpPr>
            <a:spLocks noGrp="1"/>
          </p:cNvSpPr>
          <p:nvPr>
            <p:ph sz="half" idx="2"/>
          </p:nvPr>
        </p:nvSpPr>
        <p:spPr>
          <a:xfrm>
            <a:off x="6366000" y="1790700"/>
            <a:ext cx="4740150" cy="3978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0E57E5E-B324-4633-AB65-4A53498B9FAD}"/>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1/13/22</a:t>
            </a:fld>
            <a:endParaRPr lang="en-US"/>
          </a:p>
        </p:txBody>
      </p:sp>
      <p:sp>
        <p:nvSpPr>
          <p:cNvPr id="6" name="Footer Placeholder 5">
            <a:extLst>
              <a:ext uri="{FF2B5EF4-FFF2-40B4-BE49-F238E27FC236}">
                <a16:creationId xmlns:a16="http://schemas.microsoft.com/office/drawing/2014/main" id="{5B42A16D-8423-4C91-B839-F95380250FA3}"/>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063AD46B-C875-4F91-8991-4A4E5D768D92}"/>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3308651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170C3-74D3-4445-A879-4F7CF42ED29A}"/>
              </a:ext>
            </a:extLst>
          </p:cNvPr>
          <p:cNvSpPr>
            <a:spLocks noGrp="1"/>
          </p:cNvSpPr>
          <p:nvPr>
            <p:ph type="title"/>
          </p:nvPr>
        </p:nvSpPr>
        <p:spPr>
          <a:xfrm>
            <a:off x="1079500" y="1011238"/>
            <a:ext cx="10026650" cy="655637"/>
          </a:xfrm>
        </p:spPr>
        <p:txBody>
          <a:bodyPr>
            <a:normAutofit/>
          </a:bodyPr>
          <a:lstStyle>
            <a:lvl1pPr algn="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2B64494-3C1C-49FE-ADB2-6F41CEEA82EF}"/>
              </a:ext>
            </a:extLst>
          </p:cNvPr>
          <p:cNvSpPr>
            <a:spLocks noGrp="1"/>
          </p:cNvSpPr>
          <p:nvPr>
            <p:ph type="body" idx="1"/>
          </p:nvPr>
        </p:nvSpPr>
        <p:spPr>
          <a:xfrm>
            <a:off x="1079500" y="1854200"/>
            <a:ext cx="4741200" cy="553998"/>
          </a:xfrm>
        </p:spPr>
        <p:txBody>
          <a:bodyPr anchor="t" anchorCtr="0">
            <a:normAutofit/>
          </a:bodyPr>
          <a:lstStyle>
            <a:lvl1pPr marL="0" indent="0">
              <a:lnSpc>
                <a:spcPct val="100000"/>
              </a:lnSpc>
              <a:buNone/>
              <a:defRPr sz="1800" b="0" cap="all" spc="300" baseline="0">
                <a:solidFill>
                  <a:schemeClr val="tx1">
                    <a:alpha val="8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8EE19A6-8340-43A4-9B30-A27DEB9E2BF1}"/>
              </a:ext>
            </a:extLst>
          </p:cNvPr>
          <p:cNvSpPr>
            <a:spLocks noGrp="1"/>
          </p:cNvSpPr>
          <p:nvPr>
            <p:ph sz="half" idx="2"/>
          </p:nvPr>
        </p:nvSpPr>
        <p:spPr>
          <a:xfrm>
            <a:off x="1079500" y="2525561"/>
            <a:ext cx="4741200" cy="32434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7B9D4B31-0090-483A-BF84-CEA2B22D51D5}"/>
              </a:ext>
            </a:extLst>
          </p:cNvPr>
          <p:cNvSpPr>
            <a:spLocks noGrp="1"/>
          </p:cNvSpPr>
          <p:nvPr>
            <p:ph type="body" sz="quarter" idx="3"/>
          </p:nvPr>
        </p:nvSpPr>
        <p:spPr>
          <a:xfrm>
            <a:off x="6364950" y="1854200"/>
            <a:ext cx="4741200" cy="553998"/>
          </a:xfrm>
        </p:spPr>
        <p:txBody>
          <a:bodyPr anchor="t" anchorCtr="0">
            <a:normAutofit/>
          </a:bodyPr>
          <a:lstStyle>
            <a:lvl1pPr marL="0" indent="0">
              <a:lnSpc>
                <a:spcPct val="100000"/>
              </a:lnSpc>
              <a:buNone/>
              <a:defRPr sz="1800" b="0" cap="all" spc="300" baseline="0">
                <a:solidFill>
                  <a:schemeClr val="tx1">
                    <a:alpha val="8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08DB9E9-0BD8-4F85-9342-5C5BA0D35CEA}"/>
              </a:ext>
            </a:extLst>
          </p:cNvPr>
          <p:cNvSpPr>
            <a:spLocks noGrp="1"/>
          </p:cNvSpPr>
          <p:nvPr>
            <p:ph sz="quarter" idx="4"/>
          </p:nvPr>
        </p:nvSpPr>
        <p:spPr>
          <a:xfrm>
            <a:off x="6364950" y="2525560"/>
            <a:ext cx="4741200" cy="32434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52AE3D3E-6168-45C3-BAB4-04FFFB983541}"/>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1/13/22</a:t>
            </a:fld>
            <a:endParaRPr lang="en-US"/>
          </a:p>
        </p:txBody>
      </p:sp>
      <p:sp>
        <p:nvSpPr>
          <p:cNvPr id="8" name="Footer Placeholder 7">
            <a:extLst>
              <a:ext uri="{FF2B5EF4-FFF2-40B4-BE49-F238E27FC236}">
                <a16:creationId xmlns:a16="http://schemas.microsoft.com/office/drawing/2014/main" id="{DA8F8D02-7CCF-4321-847A-CD553E52A342}"/>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9F966368-2A9A-4617-A2A9-E4E9ACD06381}"/>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516832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0855A-C7D7-455F-BD47-AB4221DD0240}"/>
              </a:ext>
            </a:extLst>
          </p:cNvPr>
          <p:cNvSpPr>
            <a:spLocks noGrp="1"/>
          </p:cNvSpPr>
          <p:nvPr>
            <p:ph type="title"/>
          </p:nvPr>
        </p:nvSpPr>
        <p:spPr>
          <a:xfrm>
            <a:off x="1079500" y="1079500"/>
            <a:ext cx="10026650" cy="4689475"/>
          </a:xfrm>
        </p:spPr>
        <p:txBody>
          <a:bodyPr anchor="ctr"/>
          <a:lstStyle>
            <a:lvl1pPr algn="ctr">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1629F6FD-C2F8-4688-B52A-ED76F48B8B41}"/>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1/13/22</a:t>
            </a:fld>
            <a:endParaRPr lang="en-US"/>
          </a:p>
        </p:txBody>
      </p:sp>
      <p:sp>
        <p:nvSpPr>
          <p:cNvPr id="4" name="Footer Placeholder 3">
            <a:extLst>
              <a:ext uri="{FF2B5EF4-FFF2-40B4-BE49-F238E27FC236}">
                <a16:creationId xmlns:a16="http://schemas.microsoft.com/office/drawing/2014/main" id="{AB358F0F-237C-4F8E-A5A7-48269F700B1D}"/>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68C3629E-70C3-44A4-A268-2194CD424AF9}"/>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2622055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0232D4-EC56-49D3-B967-D972B5E5E2C1}"/>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1/13/22</a:t>
            </a:fld>
            <a:endParaRPr lang="en-US"/>
          </a:p>
        </p:txBody>
      </p:sp>
      <p:sp>
        <p:nvSpPr>
          <p:cNvPr id="3" name="Footer Placeholder 2">
            <a:extLst>
              <a:ext uri="{FF2B5EF4-FFF2-40B4-BE49-F238E27FC236}">
                <a16:creationId xmlns:a16="http://schemas.microsoft.com/office/drawing/2014/main" id="{0B2C3171-136A-405F-B1CF-C0DAFAA21E41}"/>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76523E7E-BA29-40D2-BE24-10E7F7050409}"/>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3554200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607EF-706F-47DD-B487-7C3E4EDE1945}"/>
              </a:ext>
            </a:extLst>
          </p:cNvPr>
          <p:cNvSpPr>
            <a:spLocks noGrp="1"/>
          </p:cNvSpPr>
          <p:nvPr>
            <p:ph type="title"/>
          </p:nvPr>
        </p:nvSpPr>
        <p:spPr>
          <a:xfrm>
            <a:off x="1071607" y="1011238"/>
            <a:ext cx="3906000" cy="1292400"/>
          </a:xfrm>
        </p:spPr>
        <p:txBody>
          <a:bodyPr anchor="t" anchorCtr="0">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8298442-7D9F-4D62-866B-FBA382F06C4C}"/>
              </a:ext>
            </a:extLst>
          </p:cNvPr>
          <p:cNvSpPr>
            <a:spLocks noGrp="1"/>
          </p:cNvSpPr>
          <p:nvPr>
            <p:ph idx="1"/>
          </p:nvPr>
        </p:nvSpPr>
        <p:spPr>
          <a:xfrm>
            <a:off x="5537200" y="955230"/>
            <a:ext cx="5583193" cy="4813745"/>
          </a:xfrm>
        </p:spPr>
        <p:txBody>
          <a:bodyPr/>
          <a:lstStyle>
            <a:lvl1pPr marL="0" indent="0">
              <a:lnSpc>
                <a:spcPct val="100000"/>
              </a:lnSpc>
              <a:buFontTx/>
              <a:buNone/>
              <a:defRPr sz="4800"/>
            </a:lvl1pPr>
            <a:lvl2pPr marL="0">
              <a:lnSpc>
                <a:spcPct val="100000"/>
              </a:lnSpc>
              <a:defRPr sz="4800"/>
            </a:lvl2pPr>
            <a:lvl3pPr marL="0" indent="0">
              <a:buNone/>
              <a:defRPr sz="2000"/>
            </a:lvl3pPr>
            <a:lvl4pPr marL="0">
              <a:defRPr sz="2000"/>
            </a:lvl4pPr>
            <a:lvl5pPr marL="360000">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67D1DB7-AC43-460E-B3C5-9F8B37D1B50A}"/>
              </a:ext>
            </a:extLst>
          </p:cNvPr>
          <p:cNvSpPr>
            <a:spLocks noGrp="1"/>
          </p:cNvSpPr>
          <p:nvPr>
            <p:ph type="body" sz="half" idx="2"/>
          </p:nvPr>
        </p:nvSpPr>
        <p:spPr>
          <a:xfrm>
            <a:off x="1079499" y="2664000"/>
            <a:ext cx="3905999" cy="3106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0C5DE9-6995-4F6E-AF64-6CE9A677971D}"/>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1/13/22</a:t>
            </a:fld>
            <a:endParaRPr lang="en-US"/>
          </a:p>
        </p:txBody>
      </p:sp>
      <p:sp>
        <p:nvSpPr>
          <p:cNvPr id="6" name="Footer Placeholder 5">
            <a:extLst>
              <a:ext uri="{FF2B5EF4-FFF2-40B4-BE49-F238E27FC236}">
                <a16:creationId xmlns:a16="http://schemas.microsoft.com/office/drawing/2014/main" id="{388BC655-2B4D-48CA-90B9-740400332295}"/>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1314A7E0-1D83-4CE0-9FFE-3EEE2B3C27ED}"/>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3963422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F7F85-950A-4BED-AE31-5C85DE4FA488}"/>
              </a:ext>
            </a:extLst>
          </p:cNvPr>
          <p:cNvSpPr>
            <a:spLocks noGrp="1"/>
          </p:cNvSpPr>
          <p:nvPr>
            <p:ph type="title"/>
          </p:nvPr>
        </p:nvSpPr>
        <p:spPr>
          <a:xfrm>
            <a:off x="1079501" y="1011238"/>
            <a:ext cx="3905250" cy="1292662"/>
          </a:xfrm>
        </p:spPr>
        <p:txBody>
          <a:bodyPr anchor="t" anchorCtr="0">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813A008-3741-4305-8A06-C0D8404A32BB}"/>
              </a:ext>
            </a:extLst>
          </p:cNvPr>
          <p:cNvSpPr>
            <a:spLocks noGrp="1"/>
          </p:cNvSpPr>
          <p:nvPr>
            <p:ph type="pic" idx="1"/>
          </p:nvPr>
        </p:nvSpPr>
        <p:spPr>
          <a:xfrm>
            <a:off x="5537200" y="531813"/>
            <a:ext cx="6113812" cy="578484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BF2ADC63-3365-4920-AF26-600F4D2EA579}"/>
              </a:ext>
            </a:extLst>
          </p:cNvPr>
          <p:cNvSpPr>
            <a:spLocks noGrp="1"/>
          </p:cNvSpPr>
          <p:nvPr>
            <p:ph type="body" sz="half" idx="2"/>
          </p:nvPr>
        </p:nvSpPr>
        <p:spPr>
          <a:xfrm>
            <a:off x="1079500" y="2663825"/>
            <a:ext cx="3905250" cy="310515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C161BE-EF8B-4F4D-8197-61442EBC46BD}"/>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1/13/22</a:t>
            </a:fld>
            <a:endParaRPr lang="en-US"/>
          </a:p>
        </p:txBody>
      </p:sp>
      <p:sp>
        <p:nvSpPr>
          <p:cNvPr id="6" name="Footer Placeholder 5">
            <a:extLst>
              <a:ext uri="{FF2B5EF4-FFF2-40B4-BE49-F238E27FC236}">
                <a16:creationId xmlns:a16="http://schemas.microsoft.com/office/drawing/2014/main" id="{9FD37897-BFE5-414E-9334-53116988DC37}"/>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3F5BF024-9A20-4B80-976D-420DCCD1616D}"/>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2062493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700152-D18D-4405-8FB2-5985831B57A0}"/>
              </a:ext>
            </a:extLst>
          </p:cNvPr>
          <p:cNvSpPr>
            <a:spLocks noGrp="1"/>
          </p:cNvSpPr>
          <p:nvPr>
            <p:ph type="title"/>
          </p:nvPr>
        </p:nvSpPr>
        <p:spPr>
          <a:xfrm>
            <a:off x="1079500" y="1011238"/>
            <a:ext cx="10026650" cy="655637"/>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22E92E1-0C4A-474E-8E29-8DB404101BA7}"/>
              </a:ext>
            </a:extLst>
          </p:cNvPr>
          <p:cNvSpPr>
            <a:spLocks noGrp="1"/>
          </p:cNvSpPr>
          <p:nvPr>
            <p:ph type="body" idx="1"/>
          </p:nvPr>
        </p:nvSpPr>
        <p:spPr>
          <a:xfrm>
            <a:off x="1079500" y="1790700"/>
            <a:ext cx="10026650" cy="3978275"/>
          </a:xfrm>
          <a:prstGeom prst="rect">
            <a:avLst/>
          </a:prstGeom>
        </p:spPr>
        <p:txBody>
          <a:bodyPr vert="horz" lIns="0" tIns="0" rIns="0" bIns="0" rtlCol="0" anchor="t"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122E245-B48B-4526-8D2D-9475E64B0624}"/>
              </a:ext>
            </a:extLst>
          </p:cNvPr>
          <p:cNvSpPr>
            <a:spLocks noGrp="1"/>
          </p:cNvSpPr>
          <p:nvPr>
            <p:ph type="dt" sz="half" idx="2"/>
          </p:nvPr>
        </p:nvSpPr>
        <p:spPr>
          <a:xfrm>
            <a:off x="541338" y="6401999"/>
            <a:ext cx="2206625" cy="369332"/>
          </a:xfrm>
          <a:prstGeom prst="rect">
            <a:avLst/>
          </a:prstGeom>
        </p:spPr>
        <p:txBody>
          <a:bodyPr vert="horz" lIns="0" tIns="0" rIns="0" bIns="0" rtlCol="0" anchor="ctr">
            <a:normAutofit/>
          </a:bodyPr>
          <a:lstStyle>
            <a:lvl1pPr algn="l">
              <a:defRPr sz="1000" cap="all" spc="300" baseline="0">
                <a:solidFill>
                  <a:schemeClr val="tx1">
                    <a:alpha val="70000"/>
                  </a:schemeClr>
                </a:solidFill>
              </a:defRPr>
            </a:lvl1pPr>
          </a:lstStyle>
          <a:p>
            <a:fld id="{64F0E216-BA48-4F04-AC4F-645AA0DD6AC6}" type="datetimeFigureOut">
              <a:rPr lang="en-US" smtClean="0"/>
              <a:pPr/>
              <a:t>1/13/22</a:t>
            </a:fld>
            <a:endParaRPr lang="en-US" dirty="0"/>
          </a:p>
        </p:txBody>
      </p:sp>
      <p:sp>
        <p:nvSpPr>
          <p:cNvPr id="5" name="Footer Placeholder 4">
            <a:extLst>
              <a:ext uri="{FF2B5EF4-FFF2-40B4-BE49-F238E27FC236}">
                <a16:creationId xmlns:a16="http://schemas.microsoft.com/office/drawing/2014/main" id="{C2A0FE5C-A494-40F2-A357-786AFFA6318E}"/>
              </a:ext>
            </a:extLst>
          </p:cNvPr>
          <p:cNvSpPr>
            <a:spLocks noGrp="1"/>
          </p:cNvSpPr>
          <p:nvPr>
            <p:ph type="ftr" sz="quarter" idx="3"/>
          </p:nvPr>
        </p:nvSpPr>
        <p:spPr>
          <a:xfrm>
            <a:off x="3308350" y="6401999"/>
            <a:ext cx="5575300" cy="369332"/>
          </a:xfrm>
          <a:prstGeom prst="rect">
            <a:avLst/>
          </a:prstGeom>
        </p:spPr>
        <p:txBody>
          <a:bodyPr vert="horz" lIns="0" tIns="0" rIns="0" bIns="0" rtlCol="0" anchor="ctr">
            <a:normAutofit/>
          </a:bodyPr>
          <a:lstStyle>
            <a:lvl1pPr algn="ctr">
              <a:defRPr sz="1000" cap="all" spc="300" baseline="0">
                <a:solidFill>
                  <a:schemeClr val="tx1">
                    <a:alpha val="70000"/>
                  </a:schemeClr>
                </a:solidFill>
              </a:defRPr>
            </a:lvl1pPr>
          </a:lstStyle>
          <a:p>
            <a:endParaRPr lang="en-US" dirty="0"/>
          </a:p>
        </p:txBody>
      </p:sp>
      <p:sp>
        <p:nvSpPr>
          <p:cNvPr id="6" name="Slide Number Placeholder 5">
            <a:extLst>
              <a:ext uri="{FF2B5EF4-FFF2-40B4-BE49-F238E27FC236}">
                <a16:creationId xmlns:a16="http://schemas.microsoft.com/office/drawing/2014/main" id="{504686A1-EDE2-44D9-A671-F708A6F883D7}"/>
              </a:ext>
            </a:extLst>
          </p:cNvPr>
          <p:cNvSpPr>
            <a:spLocks noGrp="1"/>
          </p:cNvSpPr>
          <p:nvPr>
            <p:ph type="sldNum" sz="quarter" idx="4"/>
          </p:nvPr>
        </p:nvSpPr>
        <p:spPr>
          <a:xfrm>
            <a:off x="9442800" y="6401999"/>
            <a:ext cx="2208212" cy="369332"/>
          </a:xfrm>
          <a:prstGeom prst="rect">
            <a:avLst/>
          </a:prstGeom>
        </p:spPr>
        <p:txBody>
          <a:bodyPr vert="horz" lIns="0" tIns="0" rIns="0" bIns="0" rtlCol="0" anchor="ctr">
            <a:normAutofit/>
          </a:bodyPr>
          <a:lstStyle>
            <a:lvl1pPr algn="r">
              <a:defRPr sz="1000" cap="all" spc="300" baseline="0">
                <a:solidFill>
                  <a:schemeClr val="tx1">
                    <a:alpha val="70000"/>
                  </a:schemeClr>
                </a:solidFill>
              </a:defRPr>
            </a:lvl1pPr>
          </a:lstStyle>
          <a:p>
            <a:fld id="{D39607A7-8386-47DB-8578-DDEDD194E5D4}" type="slidenum">
              <a:rPr lang="en-US" smtClean="0"/>
              <a:pPr/>
              <a:t>‹#›</a:t>
            </a:fld>
            <a:endParaRPr lang="en-US" dirty="0"/>
          </a:p>
        </p:txBody>
      </p:sp>
    </p:spTree>
    <p:extLst>
      <p:ext uri="{BB962C8B-B14F-4D97-AF65-F5344CB8AC3E}">
        <p14:creationId xmlns:p14="http://schemas.microsoft.com/office/powerpoint/2010/main" val="1314144368"/>
      </p:ext>
    </p:extLst>
  </p:cSld>
  <p:clrMap bg1="dk1" tx1="lt1" bg2="dk2" tx2="lt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9" r:id="rId6"/>
    <p:sldLayoutId id="2147483704" r:id="rId7"/>
    <p:sldLayoutId id="2147483705" r:id="rId8"/>
    <p:sldLayoutId id="2147483706" r:id="rId9"/>
    <p:sldLayoutId id="2147483708" r:id="rId10"/>
    <p:sldLayoutId id="2147483707" r:id="rId11"/>
  </p:sldLayoutIdLst>
  <p:txStyles>
    <p:titleStyle>
      <a:lvl1pPr algn="l" defTabSz="914400" rtl="0" eaLnBrk="1" latinLnBrk="0" hangingPunct="1">
        <a:lnSpc>
          <a:spcPct val="100000"/>
        </a:lnSpc>
        <a:spcBef>
          <a:spcPct val="0"/>
        </a:spcBef>
        <a:buNone/>
        <a:defRPr sz="2800" kern="1200" cap="all" spc="400" baseline="0">
          <a:solidFill>
            <a:schemeClr val="tx1"/>
          </a:solidFill>
          <a:latin typeface="+mj-lt"/>
          <a:ea typeface="+mj-ea"/>
          <a:cs typeface="+mj-cs"/>
        </a:defRPr>
      </a:lvl1pPr>
    </p:titleStyle>
    <p:bodyStyle>
      <a:lvl1pPr marL="360000" indent="-360000" algn="l" defTabSz="914400" rtl="0" eaLnBrk="1" latinLnBrk="0" hangingPunct="1">
        <a:lnSpc>
          <a:spcPct val="125000"/>
        </a:lnSpc>
        <a:spcBef>
          <a:spcPts val="10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1pPr>
      <a:lvl2pPr marL="360000" indent="0" algn="l" defTabSz="914400" rtl="0" eaLnBrk="1" latinLnBrk="0" hangingPunct="1">
        <a:lnSpc>
          <a:spcPct val="125000"/>
        </a:lnSpc>
        <a:spcBef>
          <a:spcPts val="500"/>
        </a:spcBef>
        <a:buClr>
          <a:schemeClr val="accent1">
            <a:lumMod val="60000"/>
            <a:lumOff val="40000"/>
          </a:schemeClr>
        </a:buClr>
        <a:buFontTx/>
        <a:buNone/>
        <a:defRPr sz="2000" i="1" kern="1200">
          <a:solidFill>
            <a:schemeClr val="tx1">
              <a:alpha val="70000"/>
            </a:schemeClr>
          </a:solidFill>
          <a:latin typeface="+mn-lt"/>
          <a:ea typeface="+mn-ea"/>
          <a:cs typeface="+mn-cs"/>
        </a:defRPr>
      </a:lvl2pPr>
      <a:lvl3pPr marL="1080000" indent="-360000" algn="l" defTabSz="914400" rtl="0" eaLnBrk="1" latinLnBrk="0" hangingPunct="1">
        <a:lnSpc>
          <a:spcPct val="125000"/>
        </a:lnSpc>
        <a:spcBef>
          <a:spcPts val="5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3pPr>
      <a:lvl4pPr marL="1080000" indent="0" algn="l" defTabSz="914400" rtl="0" eaLnBrk="1" latinLnBrk="0" hangingPunct="1">
        <a:lnSpc>
          <a:spcPct val="125000"/>
        </a:lnSpc>
        <a:spcBef>
          <a:spcPts val="500"/>
        </a:spcBef>
        <a:buClr>
          <a:schemeClr val="accent1">
            <a:lumMod val="60000"/>
            <a:lumOff val="40000"/>
          </a:schemeClr>
        </a:buClr>
        <a:buFontTx/>
        <a:buNone/>
        <a:defRPr sz="2000" i="1" kern="1200">
          <a:solidFill>
            <a:schemeClr val="tx1">
              <a:alpha val="70000"/>
            </a:schemeClr>
          </a:solidFill>
          <a:latin typeface="+mn-lt"/>
          <a:ea typeface="+mn-ea"/>
          <a:cs typeface="+mn-cs"/>
        </a:defRPr>
      </a:lvl4pPr>
      <a:lvl5pPr marL="1800000" indent="-360000" algn="l" defTabSz="914400" rtl="0" eaLnBrk="1" latinLnBrk="0" hangingPunct="1">
        <a:lnSpc>
          <a:spcPct val="125000"/>
        </a:lnSpc>
        <a:spcBef>
          <a:spcPts val="5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vietchristian.com/kinhthanh/tim.asp?btt/5/1:9"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vietchristian.com/kinhthanh/forward.asp?btt/19/24:16"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6.xml"/><Relationship Id="rId4" Type="http://schemas.openxmlformats.org/officeDocument/2006/relationships/image" Target="../media/image7.svg"/></Relationships>
</file>

<file path=ppt/slides/_rels/slide18.xml.rels><?xml version="1.0" encoding="UTF-8" standalone="yes"?>
<Relationships xmlns="http://schemas.openxmlformats.org/package/2006/relationships"><Relationship Id="rId3" Type="http://schemas.openxmlformats.org/officeDocument/2006/relationships/hyperlink" Target="https://vietchristian.com/kinhthanh/forward.asp?btt/59/3:14"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hyperlink" Target="https://vietchristian.com/kinhthanh/forward.asp?btt/59/3:15"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3011B0B3-5679-4759-90B8-3B908C4CBD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EB6DD8D-B2E4-734C-AC06-83AA943E6B26}"/>
              </a:ext>
            </a:extLst>
          </p:cNvPr>
          <p:cNvSpPr>
            <a:spLocks noGrp="1"/>
          </p:cNvSpPr>
          <p:nvPr>
            <p:ph type="ctrTitle"/>
          </p:nvPr>
        </p:nvSpPr>
        <p:spPr>
          <a:xfrm>
            <a:off x="2197100" y="1079500"/>
            <a:ext cx="7797799" cy="2138400"/>
          </a:xfrm>
        </p:spPr>
        <p:txBody>
          <a:bodyPr>
            <a:normAutofit/>
          </a:bodyPr>
          <a:lstStyle/>
          <a:p>
            <a:r>
              <a:rPr lang="en-US" dirty="0" err="1"/>
              <a:t>Sự</a:t>
            </a:r>
            <a:r>
              <a:rPr lang="en-US" dirty="0"/>
              <a:t> </a:t>
            </a:r>
            <a:r>
              <a:rPr lang="en-US" dirty="0" err="1"/>
              <a:t>Dũng</a:t>
            </a:r>
            <a:r>
              <a:rPr lang="en-US" dirty="0"/>
              <a:t> </a:t>
            </a:r>
            <a:r>
              <a:rPr lang="en-US" dirty="0" err="1"/>
              <a:t>Cảm</a:t>
            </a:r>
            <a:endParaRPr lang="en-US" dirty="0"/>
          </a:p>
        </p:txBody>
      </p:sp>
      <p:sp>
        <p:nvSpPr>
          <p:cNvPr id="3" name="Subtitle 2">
            <a:extLst>
              <a:ext uri="{FF2B5EF4-FFF2-40B4-BE49-F238E27FC236}">
                <a16:creationId xmlns:a16="http://schemas.microsoft.com/office/drawing/2014/main" id="{1873FFCC-F309-1941-BAC8-0BE8A5D3D40B}"/>
              </a:ext>
            </a:extLst>
          </p:cNvPr>
          <p:cNvSpPr>
            <a:spLocks noGrp="1"/>
          </p:cNvSpPr>
          <p:nvPr>
            <p:ph type="subTitle" idx="1"/>
          </p:nvPr>
        </p:nvSpPr>
        <p:spPr>
          <a:xfrm>
            <a:off x="3308350" y="4113213"/>
            <a:ext cx="5575300" cy="1655762"/>
          </a:xfrm>
        </p:spPr>
        <p:txBody>
          <a:bodyPr>
            <a:normAutofit/>
          </a:bodyPr>
          <a:lstStyle/>
          <a:p>
            <a:pPr>
              <a:lnSpc>
                <a:spcPct val="115000"/>
              </a:lnSpc>
            </a:pPr>
            <a:r>
              <a:rPr lang="vi-VN" sz="2000"/>
              <a:t> </a:t>
            </a:r>
            <a:r>
              <a:rPr lang="vi-VN" sz="2000">
                <a:hlinkClick r:id="rId3"/>
              </a:rPr>
              <a:t>Giô-suê 1:9</a:t>
            </a:r>
            <a:r>
              <a:rPr lang="vi-VN" sz="2000"/>
              <a:t> Ta há không có phán dặn ngươi sao? Hãy vững lòng bền chí, chớ run sợ, chớ kinh khủng; vì Giê-hô-va Đức Chúa Trời ngươi vẫn ở cùng ngươi trong mọi nơi ngươi đi</a:t>
            </a:r>
            <a:endParaRPr lang="en-US" sz="2000"/>
          </a:p>
        </p:txBody>
      </p:sp>
      <p:cxnSp>
        <p:nvCxnSpPr>
          <p:cNvPr id="27" name="Straight Connector 26">
            <a:extLst>
              <a:ext uri="{FF2B5EF4-FFF2-40B4-BE49-F238E27FC236}">
                <a16:creationId xmlns:a16="http://schemas.microsoft.com/office/drawing/2014/main" id="{1A041F13-4B5A-407B-A9F0-E8673F6F99C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26000" y="3690871"/>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9" name="Group 28">
            <a:extLst>
              <a:ext uri="{FF2B5EF4-FFF2-40B4-BE49-F238E27FC236}">
                <a16:creationId xmlns:a16="http://schemas.microsoft.com/office/drawing/2014/main" id="{A854FEA6-8A3E-4369-A14B-CCD3C670E70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075225" y="3848369"/>
            <a:ext cx="2208479" cy="2190778"/>
            <a:chOff x="9075225" y="3848369"/>
            <a:chExt cx="2208479" cy="2190778"/>
          </a:xfrm>
        </p:grpSpPr>
        <p:sp>
          <p:nvSpPr>
            <p:cNvPr id="30" name="Freeform: Shape 29">
              <a:extLst>
                <a:ext uri="{FF2B5EF4-FFF2-40B4-BE49-F238E27FC236}">
                  <a16:creationId xmlns:a16="http://schemas.microsoft.com/office/drawing/2014/main" id="{C7D9FB72-A53B-44BE-A45C-0D07A2D074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9181715" y="4250840"/>
              <a:ext cx="1781491" cy="1795124"/>
            </a:xfrm>
            <a:custGeom>
              <a:avLst/>
              <a:gdLst>
                <a:gd name="connsiteX0" fmla="*/ 440819 w 1781491"/>
                <a:gd name="connsiteY0" fmla="*/ 60 h 1795124"/>
                <a:gd name="connsiteX1" fmla="*/ 845918 w 1781491"/>
                <a:gd name="connsiteY1" fmla="*/ 261597 h 1795124"/>
                <a:gd name="connsiteX2" fmla="*/ 890746 w 1781491"/>
                <a:gd name="connsiteY2" fmla="*/ 356027 h 1795124"/>
                <a:gd name="connsiteX3" fmla="*/ 935573 w 1781491"/>
                <a:gd name="connsiteY3" fmla="*/ 261597 h 1795124"/>
                <a:gd name="connsiteX4" fmla="*/ 1401615 w 1781491"/>
                <a:gd name="connsiteY4" fmla="*/ 3723 h 1795124"/>
                <a:gd name="connsiteX5" fmla="*/ 1018409 w 1781491"/>
                <a:gd name="connsiteY5" fmla="*/ 1694836 h 1795124"/>
                <a:gd name="connsiteX6" fmla="*/ 892992 w 1781491"/>
                <a:gd name="connsiteY6" fmla="*/ 1791656 h 1795124"/>
                <a:gd name="connsiteX7" fmla="*/ 892992 w 1781491"/>
                <a:gd name="connsiteY7" fmla="*/ 1795124 h 1795124"/>
                <a:gd name="connsiteX8" fmla="*/ 890746 w 1781491"/>
                <a:gd name="connsiteY8" fmla="*/ 1793390 h 1795124"/>
                <a:gd name="connsiteX9" fmla="*/ 888499 w 1781491"/>
                <a:gd name="connsiteY9" fmla="*/ 1795124 h 1795124"/>
                <a:gd name="connsiteX10" fmla="*/ 888499 w 1781491"/>
                <a:gd name="connsiteY10" fmla="*/ 1791656 h 1795124"/>
                <a:gd name="connsiteX11" fmla="*/ 763082 w 1781491"/>
                <a:gd name="connsiteY11" fmla="*/ 1694836 h 1795124"/>
                <a:gd name="connsiteX12" fmla="*/ 379876 w 1781491"/>
                <a:gd name="connsiteY12" fmla="*/ 3723 h 1795124"/>
                <a:gd name="connsiteX13" fmla="*/ 440819 w 1781491"/>
                <a:gd name="connsiteY13" fmla="*/ 60 h 1795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81491" h="1795124">
                  <a:moveTo>
                    <a:pt x="440819" y="60"/>
                  </a:moveTo>
                  <a:cubicBezTo>
                    <a:pt x="584367" y="2559"/>
                    <a:pt x="735105" y="83294"/>
                    <a:pt x="845918" y="261597"/>
                  </a:cubicBezTo>
                  <a:lnTo>
                    <a:pt x="890746" y="356027"/>
                  </a:lnTo>
                  <a:lnTo>
                    <a:pt x="935573" y="261597"/>
                  </a:lnTo>
                  <a:cubicBezTo>
                    <a:pt x="1062217" y="57822"/>
                    <a:pt x="1241007" y="-18517"/>
                    <a:pt x="1401615" y="3723"/>
                  </a:cubicBezTo>
                  <a:cubicBezTo>
                    <a:pt x="1823210" y="62105"/>
                    <a:pt x="2119509" y="799772"/>
                    <a:pt x="1018409" y="1694836"/>
                  </a:cubicBezTo>
                  <a:lnTo>
                    <a:pt x="892992" y="1791656"/>
                  </a:lnTo>
                  <a:lnTo>
                    <a:pt x="892992" y="1795124"/>
                  </a:lnTo>
                  <a:lnTo>
                    <a:pt x="890746" y="1793390"/>
                  </a:lnTo>
                  <a:lnTo>
                    <a:pt x="888499" y="1795124"/>
                  </a:lnTo>
                  <a:lnTo>
                    <a:pt x="888499" y="1791656"/>
                  </a:lnTo>
                  <a:lnTo>
                    <a:pt x="763082" y="1694836"/>
                  </a:lnTo>
                  <a:cubicBezTo>
                    <a:pt x="-338018" y="799772"/>
                    <a:pt x="-41719" y="62105"/>
                    <a:pt x="379876" y="3723"/>
                  </a:cubicBezTo>
                  <a:cubicBezTo>
                    <a:pt x="399952" y="943"/>
                    <a:pt x="420312" y="-297"/>
                    <a:pt x="440819" y="60"/>
                  </a:cubicBezTo>
                  <a:close/>
                </a:path>
              </a:pathLst>
            </a:cu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grpSp>
          <p:nvGrpSpPr>
            <p:cNvPr id="31" name="Group 30">
              <a:extLst>
                <a:ext uri="{FF2B5EF4-FFF2-40B4-BE49-F238E27FC236}">
                  <a16:creationId xmlns:a16="http://schemas.microsoft.com/office/drawing/2014/main" id="{E9B63E11-C319-46C5-BB71-D23C6D455445}"/>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0800000">
              <a:off x="9075225" y="3848369"/>
              <a:ext cx="2208479" cy="2156829"/>
              <a:chOff x="-4336775" y="174977"/>
              <a:chExt cx="2208479" cy="2156829"/>
            </a:xfrm>
          </p:grpSpPr>
          <p:cxnSp>
            <p:nvCxnSpPr>
              <p:cNvPr id="32" name="Straight Connector 31">
                <a:extLst>
                  <a:ext uri="{FF2B5EF4-FFF2-40B4-BE49-F238E27FC236}">
                    <a16:creationId xmlns:a16="http://schemas.microsoft.com/office/drawing/2014/main" id="{C1AAB037-9A56-4241-929A-56490D6AB47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2700000">
                <a:off x="-3232535" y="108488"/>
                <a:ext cx="0" cy="220847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Freeform: Shape 32">
                <a:extLst>
                  <a:ext uri="{FF2B5EF4-FFF2-40B4-BE49-F238E27FC236}">
                    <a16:creationId xmlns:a16="http://schemas.microsoft.com/office/drawing/2014/main" id="{D8B2FEF6-1AB3-4B90-B1A4-CCB8064922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flipH="1">
                <a:off x="-3981264" y="168944"/>
                <a:ext cx="1787674" cy="1799740"/>
              </a:xfrm>
              <a:custGeom>
                <a:avLst/>
                <a:gdLst>
                  <a:gd name="connsiteX0" fmla="*/ 894683 w 1787674"/>
                  <a:gd name="connsiteY0" fmla="*/ 1795124 h 1799740"/>
                  <a:gd name="connsiteX1" fmla="*/ 1024593 w 1787674"/>
                  <a:gd name="connsiteY1" fmla="*/ 1694836 h 1799740"/>
                  <a:gd name="connsiteX2" fmla="*/ 1407798 w 1787674"/>
                  <a:gd name="connsiteY2" fmla="*/ 3723 h 1799740"/>
                  <a:gd name="connsiteX3" fmla="*/ 941757 w 1787674"/>
                  <a:gd name="connsiteY3" fmla="*/ 261597 h 1799740"/>
                  <a:gd name="connsiteX4" fmla="*/ 894683 w 1787674"/>
                  <a:gd name="connsiteY4" fmla="*/ 360759 h 1799740"/>
                  <a:gd name="connsiteX5" fmla="*/ 572691 w 1787674"/>
                  <a:gd name="connsiteY5" fmla="*/ 1533599 h 1799740"/>
                  <a:gd name="connsiteX6" fmla="*/ 763082 w 1787674"/>
                  <a:gd name="connsiteY6" fmla="*/ 1699452 h 1799740"/>
                  <a:gd name="connsiteX7" fmla="*/ 892992 w 1787674"/>
                  <a:gd name="connsiteY7" fmla="*/ 1799740 h 1799740"/>
                  <a:gd name="connsiteX8" fmla="*/ 892992 w 1787674"/>
                  <a:gd name="connsiteY8" fmla="*/ 365375 h 1799740"/>
                  <a:gd name="connsiteX9" fmla="*/ 845918 w 1787674"/>
                  <a:gd name="connsiteY9" fmla="*/ 266213 h 1799740"/>
                  <a:gd name="connsiteX10" fmla="*/ 379876 w 1787674"/>
                  <a:gd name="connsiteY10" fmla="*/ 8339 h 1799740"/>
                  <a:gd name="connsiteX11" fmla="*/ 572691 w 1787674"/>
                  <a:gd name="connsiteY11" fmla="*/ 1533599 h 1799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7674" h="1799740">
                    <a:moveTo>
                      <a:pt x="894683" y="1795124"/>
                    </a:moveTo>
                    <a:lnTo>
                      <a:pt x="1024593" y="1694836"/>
                    </a:lnTo>
                    <a:cubicBezTo>
                      <a:pt x="2125692" y="799772"/>
                      <a:pt x="1829394" y="62105"/>
                      <a:pt x="1407798" y="3723"/>
                    </a:cubicBezTo>
                    <a:cubicBezTo>
                      <a:pt x="1247191" y="-18517"/>
                      <a:pt x="1068401" y="57822"/>
                      <a:pt x="941757" y="261597"/>
                    </a:cubicBezTo>
                    <a:lnTo>
                      <a:pt x="894683" y="360759"/>
                    </a:lnTo>
                    <a:close/>
                    <a:moveTo>
                      <a:pt x="572691" y="1533599"/>
                    </a:moveTo>
                    <a:cubicBezTo>
                      <a:pt x="630903" y="1588184"/>
                      <a:pt x="694263" y="1643510"/>
                      <a:pt x="763082" y="1699452"/>
                    </a:cubicBezTo>
                    <a:lnTo>
                      <a:pt x="892992" y="1799740"/>
                    </a:lnTo>
                    <a:lnTo>
                      <a:pt x="892992" y="365375"/>
                    </a:lnTo>
                    <a:lnTo>
                      <a:pt x="845918" y="266213"/>
                    </a:lnTo>
                    <a:cubicBezTo>
                      <a:pt x="719274" y="62438"/>
                      <a:pt x="540484" y="-13901"/>
                      <a:pt x="379876" y="8339"/>
                    </a:cubicBezTo>
                    <a:cubicBezTo>
                      <a:pt x="-15370" y="63072"/>
                      <a:pt x="-300491" y="714833"/>
                      <a:pt x="572691" y="1533599"/>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34" name="Straight Connector 33">
                <a:extLst>
                  <a:ext uri="{FF2B5EF4-FFF2-40B4-BE49-F238E27FC236}">
                    <a16:creationId xmlns:a16="http://schemas.microsoft.com/office/drawing/2014/main" id="{B4A81C7D-6B27-4EEB-9CAB-B16485F956F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2700000">
                <a:off x="-3238977" y="472290"/>
                <a:ext cx="437512" cy="43751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9276CEE8-F6E6-46FD-B2E3-BF4419CAD01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2700000">
                <a:off x="-3794895" y="602621"/>
                <a:ext cx="686815" cy="68681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9AC07FC5-F1E4-42A8-84FA-0682FB134D1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2700000" flipH="1">
                <a:off x="-4345031" y="1437969"/>
                <a:ext cx="178767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04DFF43C-0B85-44C7-8B92-04B70793026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2700000" flipH="1">
                <a:off x="-2927707" y="783560"/>
                <a:ext cx="437512" cy="43751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811DAF18-D688-4040-95F6-45C5E655635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2700000" flipH="1">
                <a:off x="-3307342" y="1090175"/>
                <a:ext cx="686815" cy="68681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610605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0D6822-987F-8E49-8B65-9B5E43364D1E}"/>
              </a:ext>
            </a:extLst>
          </p:cNvPr>
          <p:cNvSpPr>
            <a:spLocks noGrp="1"/>
          </p:cNvSpPr>
          <p:nvPr>
            <p:ph idx="1"/>
          </p:nvPr>
        </p:nvSpPr>
        <p:spPr>
          <a:xfrm>
            <a:off x="5421085" y="448835"/>
            <a:ext cx="6295994" cy="6132718"/>
          </a:xfrm>
        </p:spPr>
        <p:txBody>
          <a:bodyPr>
            <a:normAutofit/>
          </a:bodyPr>
          <a:lstStyle/>
          <a:p>
            <a:pPr marL="0" indent="0" algn="ctr">
              <a:buNone/>
            </a:pPr>
            <a:r>
              <a:rPr lang="vi-VN" i="1" dirty="0"/>
              <a:t>	</a:t>
            </a:r>
            <a:r>
              <a:rPr lang="vi-VN" sz="2400" i="1" dirty="0">
                <a:solidFill>
                  <a:schemeClr val="tx1"/>
                </a:solidFill>
              </a:rPr>
              <a:t>“Kẻ chiến thắng là kẻ không bao giờ bỏ cuộc. Và kẻ bỏ cuộc không bao giờ chiến thắng”.</a:t>
            </a:r>
            <a:r>
              <a:rPr lang="vi-VN" sz="2400" dirty="0">
                <a:solidFill>
                  <a:schemeClr val="tx1"/>
                </a:solidFill>
              </a:rPr>
              <a:t> </a:t>
            </a:r>
          </a:p>
          <a:p>
            <a:pPr marL="0" indent="0" algn="ctr">
              <a:buNone/>
            </a:pPr>
            <a:endParaRPr lang="en-US" i="1" dirty="0"/>
          </a:p>
          <a:p>
            <a:pPr marL="0" indent="0" algn="ctr">
              <a:buNone/>
            </a:pPr>
            <a:r>
              <a:rPr lang="en-US" i="1" dirty="0"/>
              <a:t>	</a:t>
            </a:r>
            <a:r>
              <a:rPr lang="en-US" sz="2400" i="1" dirty="0"/>
              <a:t>“</a:t>
            </a:r>
            <a:r>
              <a:rPr lang="en-US" sz="2400" i="1" dirty="0" err="1"/>
              <a:t>Một</a:t>
            </a:r>
            <a:r>
              <a:rPr lang="en-US" sz="2400" i="1" dirty="0"/>
              <a:t> </a:t>
            </a:r>
            <a:r>
              <a:rPr lang="en-US" sz="2400" i="1" dirty="0" err="1"/>
              <a:t>người</a:t>
            </a:r>
            <a:r>
              <a:rPr lang="en-US" sz="2400" i="1" dirty="0"/>
              <a:t> </a:t>
            </a:r>
            <a:r>
              <a:rPr lang="en-US" sz="2400" i="1" dirty="0" err="1"/>
              <a:t>thành</a:t>
            </a:r>
            <a:r>
              <a:rPr lang="en-US" sz="2400" i="1" dirty="0"/>
              <a:t> </a:t>
            </a:r>
            <a:r>
              <a:rPr lang="en-US" sz="2400" i="1" dirty="0" err="1"/>
              <a:t>công</a:t>
            </a:r>
            <a:r>
              <a:rPr lang="en-US" sz="2400" i="1" dirty="0"/>
              <a:t> </a:t>
            </a:r>
            <a:r>
              <a:rPr lang="en-US" sz="2400" i="1" dirty="0" err="1"/>
              <a:t>không</a:t>
            </a:r>
            <a:r>
              <a:rPr lang="en-US" sz="2400" i="1" dirty="0"/>
              <a:t> </a:t>
            </a:r>
            <a:r>
              <a:rPr lang="en-US" sz="2400" i="1" dirty="0" err="1"/>
              <a:t>phải</a:t>
            </a:r>
            <a:r>
              <a:rPr lang="en-US" sz="2400" i="1" dirty="0"/>
              <a:t> </a:t>
            </a:r>
            <a:r>
              <a:rPr lang="en-US" sz="2400" i="1" dirty="0" err="1"/>
              <a:t>là</a:t>
            </a:r>
            <a:r>
              <a:rPr lang="en-US" sz="2400" i="1" dirty="0"/>
              <a:t> </a:t>
            </a:r>
            <a:r>
              <a:rPr lang="en-US" sz="2400" i="1" dirty="0" err="1"/>
              <a:t>một</a:t>
            </a:r>
            <a:r>
              <a:rPr lang="en-US" sz="2400" i="1" dirty="0"/>
              <a:t> </a:t>
            </a:r>
            <a:r>
              <a:rPr lang="en-US" sz="2400" i="1" dirty="0" err="1"/>
              <a:t>người</a:t>
            </a:r>
            <a:r>
              <a:rPr lang="en-US" sz="2400" i="1" dirty="0"/>
              <a:t> </a:t>
            </a:r>
            <a:r>
              <a:rPr lang="en-US" sz="2400" i="1" dirty="0" err="1"/>
              <a:t>chưa</a:t>
            </a:r>
            <a:r>
              <a:rPr lang="en-US" sz="2400" i="1" dirty="0"/>
              <a:t> bao </a:t>
            </a:r>
            <a:r>
              <a:rPr lang="en-US" sz="2400" i="1" dirty="0" err="1"/>
              <a:t>giờ</a:t>
            </a:r>
            <a:r>
              <a:rPr lang="en-US" sz="2400" i="1" dirty="0"/>
              <a:t> </a:t>
            </a:r>
            <a:r>
              <a:rPr lang="en-US" sz="2400" i="1" dirty="0" err="1"/>
              <a:t>thất</a:t>
            </a:r>
            <a:r>
              <a:rPr lang="en-US" sz="2400" i="1" dirty="0"/>
              <a:t> </a:t>
            </a:r>
            <a:r>
              <a:rPr lang="en-US" sz="2400" i="1" dirty="0" err="1"/>
              <a:t>bại</a:t>
            </a:r>
            <a:r>
              <a:rPr lang="en-US" sz="2400" i="1" dirty="0"/>
              <a:t>, </a:t>
            </a:r>
            <a:r>
              <a:rPr lang="en-US" sz="2400" i="1" dirty="0" err="1"/>
              <a:t>nhưng</a:t>
            </a:r>
            <a:r>
              <a:rPr lang="en-US" sz="2400" i="1" dirty="0"/>
              <a:t> </a:t>
            </a:r>
            <a:r>
              <a:rPr lang="en-US" sz="2400" i="1" dirty="0" err="1"/>
              <a:t>là</a:t>
            </a:r>
            <a:r>
              <a:rPr lang="en-US" sz="2400" i="1" dirty="0"/>
              <a:t> </a:t>
            </a:r>
            <a:r>
              <a:rPr lang="en-US" sz="2400" i="1" dirty="0" err="1"/>
              <a:t>một</a:t>
            </a:r>
            <a:r>
              <a:rPr lang="en-US" sz="2400" i="1" dirty="0"/>
              <a:t> </a:t>
            </a:r>
            <a:r>
              <a:rPr lang="en-US" sz="2400" i="1" dirty="0" err="1"/>
              <a:t>người</a:t>
            </a:r>
            <a:r>
              <a:rPr lang="en-US" sz="2400" i="1" dirty="0"/>
              <a:t> </a:t>
            </a:r>
            <a:r>
              <a:rPr lang="en-US" sz="2400" i="1" dirty="0" err="1"/>
              <a:t>đã</a:t>
            </a:r>
            <a:r>
              <a:rPr lang="en-US" sz="2400" i="1" dirty="0"/>
              <a:t> </a:t>
            </a:r>
            <a:r>
              <a:rPr lang="en-US" sz="2400" i="1" dirty="0" err="1"/>
              <a:t>từng</a:t>
            </a:r>
            <a:r>
              <a:rPr lang="en-US" sz="2400" i="1" dirty="0"/>
              <a:t> </a:t>
            </a:r>
            <a:r>
              <a:rPr lang="en-US" sz="2400" i="1" dirty="0" err="1"/>
              <a:t>thất</a:t>
            </a:r>
            <a:r>
              <a:rPr lang="en-US" sz="2400" i="1" dirty="0"/>
              <a:t> </a:t>
            </a:r>
            <a:r>
              <a:rPr lang="en-US" sz="2400" i="1" dirty="0" err="1"/>
              <a:t>bại</a:t>
            </a:r>
            <a:r>
              <a:rPr lang="en-US" sz="2400" i="1" dirty="0"/>
              <a:t>, </a:t>
            </a:r>
            <a:r>
              <a:rPr lang="en-US" sz="2400" i="1" dirty="0" err="1"/>
              <a:t>nhưng</a:t>
            </a:r>
            <a:r>
              <a:rPr lang="en-US" sz="2400" i="1" dirty="0"/>
              <a:t> </a:t>
            </a:r>
            <a:r>
              <a:rPr lang="en-US" sz="2400" i="1" dirty="0" err="1"/>
              <a:t>đứng</a:t>
            </a:r>
            <a:r>
              <a:rPr lang="en-US" sz="2400" i="1" dirty="0"/>
              <a:t> </a:t>
            </a:r>
            <a:r>
              <a:rPr lang="en-US" sz="2400" i="1" dirty="0" err="1"/>
              <a:t>dậy</a:t>
            </a:r>
            <a:r>
              <a:rPr lang="en-US" sz="2400" i="1" dirty="0"/>
              <a:t>, </a:t>
            </a:r>
            <a:r>
              <a:rPr lang="en-US" sz="2400" i="1" dirty="0" err="1"/>
              <a:t>học</a:t>
            </a:r>
            <a:r>
              <a:rPr lang="en-US" sz="2400" i="1" dirty="0"/>
              <a:t> </a:t>
            </a:r>
            <a:r>
              <a:rPr lang="en-US" sz="2400" i="1" dirty="0" err="1"/>
              <a:t>kinh</a:t>
            </a:r>
            <a:r>
              <a:rPr lang="en-US" sz="2400" i="1" dirty="0"/>
              <a:t> </a:t>
            </a:r>
            <a:r>
              <a:rPr lang="en-US" sz="2400" i="1" dirty="0" err="1"/>
              <a:t>nghiệm</a:t>
            </a:r>
            <a:r>
              <a:rPr lang="en-US" sz="2400" i="1" dirty="0"/>
              <a:t> </a:t>
            </a:r>
            <a:r>
              <a:rPr lang="en-US" sz="2400" i="1" dirty="0" err="1"/>
              <a:t>đó</a:t>
            </a:r>
            <a:r>
              <a:rPr lang="en-US" sz="2400" i="1" dirty="0"/>
              <a:t> </a:t>
            </a:r>
            <a:r>
              <a:rPr lang="en-US" sz="2400" i="1" dirty="0" err="1"/>
              <a:t>và</a:t>
            </a:r>
            <a:r>
              <a:rPr lang="en-US" sz="2400" i="1" dirty="0"/>
              <a:t> </a:t>
            </a:r>
            <a:r>
              <a:rPr lang="en-US" sz="2400" i="1" dirty="0" err="1"/>
              <a:t>tiếp</a:t>
            </a:r>
            <a:r>
              <a:rPr lang="en-US" sz="2400" i="1" dirty="0"/>
              <a:t> </a:t>
            </a:r>
            <a:r>
              <a:rPr lang="en-US" sz="2400" i="1" dirty="0" err="1"/>
              <a:t>tục</a:t>
            </a:r>
            <a:r>
              <a:rPr lang="en-US" sz="2400" i="1" dirty="0"/>
              <a:t> </a:t>
            </a:r>
            <a:r>
              <a:rPr lang="en-US" sz="2400" i="1" dirty="0" err="1"/>
              <a:t>bước</a:t>
            </a:r>
            <a:r>
              <a:rPr lang="en-US" sz="2400" i="1" dirty="0"/>
              <a:t> </a:t>
            </a:r>
            <a:r>
              <a:rPr lang="en-US" sz="2400" i="1" dirty="0" err="1"/>
              <a:t>tới</a:t>
            </a:r>
            <a:r>
              <a:rPr lang="en-US" sz="2400" i="1" dirty="0"/>
              <a:t>”. </a:t>
            </a:r>
          </a:p>
          <a:p>
            <a:pPr marL="0" indent="0" algn="ctr">
              <a:buNone/>
            </a:pPr>
            <a:endParaRPr lang="en-US" sz="2400" i="1" dirty="0"/>
          </a:p>
          <a:p>
            <a:pPr marL="0" indent="0" algn="ctr">
              <a:buNone/>
            </a:pPr>
            <a:r>
              <a:rPr lang="en-US" sz="2400" dirty="0" err="1">
                <a:solidFill>
                  <a:schemeClr val="tx1"/>
                </a:solidFill>
              </a:rPr>
              <a:t>Châm</a:t>
            </a:r>
            <a:r>
              <a:rPr lang="en-US" sz="2400" dirty="0">
                <a:solidFill>
                  <a:schemeClr val="tx1"/>
                </a:solidFill>
              </a:rPr>
              <a:t> </a:t>
            </a:r>
            <a:r>
              <a:rPr lang="en-US" sz="2400" dirty="0" err="1">
                <a:solidFill>
                  <a:schemeClr val="tx1"/>
                </a:solidFill>
              </a:rPr>
              <a:t>Ngôn</a:t>
            </a:r>
            <a:r>
              <a:rPr lang="en-US" sz="2400" dirty="0">
                <a:solidFill>
                  <a:schemeClr val="tx1"/>
                </a:solidFill>
              </a:rPr>
              <a:t> 24:</a:t>
            </a:r>
            <a:r>
              <a:rPr lang="vi-VN" sz="2400" dirty="0">
                <a:solidFill>
                  <a:schemeClr val="tx1"/>
                </a:solidFill>
                <a:hlinkClick r:id="rId3" tooltip="Share Verse">
                  <a:extLst>
                    <a:ext uri="{A12FA001-AC4F-418D-AE19-62706E023703}">
                      <ahyp:hlinkClr xmlns:ahyp="http://schemas.microsoft.com/office/drawing/2018/hyperlinkcolor" val="tx"/>
                    </a:ext>
                  </a:extLst>
                </a:hlinkClick>
              </a:rPr>
              <a:t>16</a:t>
            </a:r>
            <a:r>
              <a:rPr lang="vi-VN" sz="2400" dirty="0">
                <a:solidFill>
                  <a:schemeClr val="tx1"/>
                </a:solidFill>
              </a:rPr>
              <a:t>  “</a:t>
            </a:r>
            <a:r>
              <a:rPr lang="vi-VN" sz="2400" dirty="0"/>
              <a:t>Vì người công bình dầu sa ngã bảy lần, cũng chổi dậy; Còn kẻ hung ác bị tai vạ đánh đổ”</a:t>
            </a:r>
            <a:endParaRPr lang="en-US" sz="2400" i="1" dirty="0"/>
          </a:p>
        </p:txBody>
      </p:sp>
      <p:pic>
        <p:nvPicPr>
          <p:cNvPr id="4098" name="Picture 2" descr="Never give up, it's always the darkest before dawn">
            <a:extLst>
              <a:ext uri="{FF2B5EF4-FFF2-40B4-BE49-F238E27FC236}">
                <a16:creationId xmlns:a16="http://schemas.microsoft.com/office/drawing/2014/main" id="{1C6C0CFF-B307-A74C-A6C7-1F4958B59437}"/>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849" t="11189" r="1746" b="5593"/>
          <a:stretch/>
        </p:blipFill>
        <p:spPr bwMode="auto">
          <a:xfrm>
            <a:off x="97971" y="2008414"/>
            <a:ext cx="5073518" cy="28411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43663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1AEB7F98-32EC-40D3-89EE-C843302316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B26FBDF-DA58-534E-A1D7-5A43420F2873}"/>
              </a:ext>
            </a:extLst>
          </p:cNvPr>
          <p:cNvSpPr>
            <a:spLocks noGrp="1"/>
          </p:cNvSpPr>
          <p:nvPr>
            <p:ph type="title"/>
          </p:nvPr>
        </p:nvSpPr>
        <p:spPr>
          <a:xfrm>
            <a:off x="540988" y="540033"/>
            <a:ext cx="3884962" cy="1331604"/>
          </a:xfrm>
        </p:spPr>
        <p:txBody>
          <a:bodyPr anchor="b">
            <a:normAutofit/>
          </a:bodyPr>
          <a:lstStyle/>
          <a:p>
            <a:pPr algn="ctr"/>
            <a:r>
              <a:rPr lang="en-US" dirty="0"/>
              <a:t>CÓ PHẢI BẠN? KẺ BỎ CUỘC</a:t>
            </a:r>
            <a:endParaRPr lang="en-US"/>
          </a:p>
        </p:txBody>
      </p:sp>
      <p:cxnSp>
        <p:nvCxnSpPr>
          <p:cNvPr id="73" name="Straight Connector 72">
            <a:extLst>
              <a:ext uri="{FF2B5EF4-FFF2-40B4-BE49-F238E27FC236}">
                <a16:creationId xmlns:a16="http://schemas.microsoft.com/office/drawing/2014/main" id="{77C6DF49-CBE3-4038-AC78-35DE4FD7C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13469" y="2310207"/>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F6398B3-F518-5243-88C1-10DF7B144369}"/>
              </a:ext>
            </a:extLst>
          </p:cNvPr>
          <p:cNvSpPr>
            <a:spLocks noGrp="1"/>
          </p:cNvSpPr>
          <p:nvPr>
            <p:ph idx="1"/>
          </p:nvPr>
        </p:nvSpPr>
        <p:spPr>
          <a:xfrm>
            <a:off x="540988" y="2759076"/>
            <a:ext cx="4086768" cy="3686323"/>
          </a:xfrm>
        </p:spPr>
        <p:txBody>
          <a:bodyPr>
            <a:normAutofit/>
          </a:bodyPr>
          <a:lstStyle/>
          <a:p>
            <a:pPr marL="0" indent="0">
              <a:buNone/>
            </a:pPr>
            <a:r>
              <a:rPr lang="en-US" sz="2800" b="1" dirty="0">
                <a:solidFill>
                  <a:srgbClr val="FFFF00">
                    <a:alpha val="70000"/>
                  </a:srgbClr>
                </a:solidFill>
              </a:rPr>
              <a:t>1. </a:t>
            </a:r>
            <a:r>
              <a:rPr lang="en-US" sz="2800" b="1" dirty="0" err="1">
                <a:solidFill>
                  <a:srgbClr val="FFFF00">
                    <a:alpha val="70000"/>
                  </a:srgbClr>
                </a:solidFill>
              </a:rPr>
              <a:t>Có</a:t>
            </a:r>
            <a:r>
              <a:rPr lang="en-US" sz="2800" b="1" dirty="0">
                <a:solidFill>
                  <a:srgbClr val="FFFF00">
                    <a:alpha val="70000"/>
                  </a:srgbClr>
                </a:solidFill>
              </a:rPr>
              <a:t> </a:t>
            </a:r>
            <a:r>
              <a:rPr lang="en-US" sz="2800" b="1" dirty="0" err="1">
                <a:solidFill>
                  <a:srgbClr val="FFFF00">
                    <a:alpha val="70000"/>
                  </a:srgbClr>
                </a:solidFill>
              </a:rPr>
              <a:t>người</a:t>
            </a:r>
            <a:r>
              <a:rPr lang="vi-VN" sz="2800" b="1" dirty="0">
                <a:solidFill>
                  <a:srgbClr val="FFFF00">
                    <a:alpha val="70000"/>
                  </a:srgbClr>
                </a:solidFill>
              </a:rPr>
              <a:t> vừa khởi sự, gặp sự không đồng tình</a:t>
            </a:r>
            <a:r>
              <a:rPr lang="en-US" sz="2800" b="1" dirty="0">
                <a:solidFill>
                  <a:srgbClr val="FFFF00">
                    <a:alpha val="70000"/>
                  </a:srgbClr>
                </a:solidFill>
              </a:rPr>
              <a:t>, </a:t>
            </a:r>
            <a:r>
              <a:rPr lang="vi-VN" sz="2800" b="1" dirty="0">
                <a:solidFill>
                  <a:srgbClr val="FFFF00">
                    <a:alpha val="70000"/>
                  </a:srgbClr>
                </a:solidFill>
              </a:rPr>
              <a:t>người ấy bèn</a:t>
            </a:r>
            <a:r>
              <a:rPr lang="en-US" sz="2800" b="1" dirty="0">
                <a:solidFill>
                  <a:srgbClr val="FFFF00">
                    <a:alpha val="70000"/>
                  </a:srgbClr>
                </a:solidFill>
              </a:rPr>
              <a:t> </a:t>
            </a:r>
            <a:r>
              <a:rPr lang="en-US" sz="2800" b="1" dirty="0" err="1">
                <a:solidFill>
                  <a:srgbClr val="FFFF00">
                    <a:alpha val="70000"/>
                  </a:srgbClr>
                </a:solidFill>
              </a:rPr>
              <a:t>bỏ</a:t>
            </a:r>
            <a:r>
              <a:rPr lang="en-US" sz="2800" b="1" dirty="0">
                <a:solidFill>
                  <a:srgbClr val="FFFF00">
                    <a:alpha val="70000"/>
                  </a:srgbClr>
                </a:solidFill>
              </a:rPr>
              <a:t> </a:t>
            </a:r>
            <a:r>
              <a:rPr lang="en-US" sz="2800" b="1" dirty="0" err="1">
                <a:solidFill>
                  <a:srgbClr val="FFFF00">
                    <a:alpha val="70000"/>
                  </a:srgbClr>
                </a:solidFill>
              </a:rPr>
              <a:t>cuộc</a:t>
            </a:r>
            <a:r>
              <a:rPr lang="vi-VN" sz="2800" b="1" dirty="0">
                <a:solidFill>
                  <a:srgbClr val="FFFF00">
                    <a:alpha val="70000"/>
                  </a:srgbClr>
                </a:solidFill>
              </a:rPr>
              <a:t>, </a:t>
            </a:r>
            <a:endParaRPr lang="vi-VN" sz="2800" b="1" i="1" dirty="0">
              <a:solidFill>
                <a:srgbClr val="FFFF00">
                  <a:alpha val="70000"/>
                </a:srgbClr>
              </a:solidFill>
            </a:endParaRPr>
          </a:p>
          <a:p>
            <a:pPr marL="0" indent="0">
              <a:buNone/>
            </a:pPr>
            <a:endParaRPr lang="en-US" dirty="0"/>
          </a:p>
          <a:p>
            <a:endParaRPr lang="en-US" dirty="0"/>
          </a:p>
          <a:p>
            <a:endParaRPr lang="en-US" dirty="0"/>
          </a:p>
        </p:txBody>
      </p:sp>
      <p:sp>
        <p:nvSpPr>
          <p:cNvPr id="75" name="Rectangle 74">
            <a:extLst>
              <a:ext uri="{FF2B5EF4-FFF2-40B4-BE49-F238E27FC236}">
                <a16:creationId xmlns:a16="http://schemas.microsoft.com/office/drawing/2014/main" id="{DAD9000E-708C-464D-A86F-4ABE391B6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6337" y="0"/>
            <a:ext cx="7205663" cy="6858000"/>
          </a:xfrm>
          <a:prstGeom prst="rect">
            <a:avLst/>
          </a:prstGeom>
          <a:solidFill>
            <a:schemeClr val="bg1">
              <a:alpha val="2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alpha val="20000"/>
                </a:schemeClr>
              </a:solidFill>
            </a:endParaRPr>
          </a:p>
        </p:txBody>
      </p:sp>
      <p:pic>
        <p:nvPicPr>
          <p:cNvPr id="4098" name="Picture 2" descr="Clip Art Vector - Two points of view. Stock EPS gg73590980 - GoGraph">
            <a:extLst>
              <a:ext uri="{FF2B5EF4-FFF2-40B4-BE49-F238E27FC236}">
                <a16:creationId xmlns:a16="http://schemas.microsoft.com/office/drawing/2014/main" id="{EE3F5624-06D1-904B-B1C9-FABEE66D72BC}"/>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537200" y="730802"/>
            <a:ext cx="6113812" cy="53937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7709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6FBDF-DA58-534E-A1D7-5A43420F2873}"/>
              </a:ext>
            </a:extLst>
          </p:cNvPr>
          <p:cNvSpPr>
            <a:spLocks noGrp="1"/>
          </p:cNvSpPr>
          <p:nvPr>
            <p:ph type="title"/>
          </p:nvPr>
        </p:nvSpPr>
        <p:spPr/>
        <p:txBody>
          <a:bodyPr/>
          <a:lstStyle/>
          <a:p>
            <a:r>
              <a:rPr lang="en-US"/>
              <a:t>CÓ PHẢI BẠN? KẺ BỎ CUỘC</a:t>
            </a:r>
            <a:endParaRPr lang="en-US" dirty="0"/>
          </a:p>
        </p:txBody>
      </p:sp>
      <p:sp>
        <p:nvSpPr>
          <p:cNvPr id="3" name="Content Placeholder 2">
            <a:extLst>
              <a:ext uri="{FF2B5EF4-FFF2-40B4-BE49-F238E27FC236}">
                <a16:creationId xmlns:a16="http://schemas.microsoft.com/office/drawing/2014/main" id="{FF6398B3-F518-5243-88C1-10DF7B144369}"/>
              </a:ext>
            </a:extLst>
          </p:cNvPr>
          <p:cNvSpPr>
            <a:spLocks noGrp="1"/>
          </p:cNvSpPr>
          <p:nvPr>
            <p:ph idx="1"/>
          </p:nvPr>
        </p:nvSpPr>
        <p:spPr>
          <a:xfrm>
            <a:off x="566057" y="1790700"/>
            <a:ext cx="5399845" cy="4762500"/>
          </a:xfrm>
        </p:spPr>
        <p:txBody>
          <a:bodyPr>
            <a:normAutofit/>
          </a:bodyPr>
          <a:lstStyle/>
          <a:p>
            <a:pPr marL="0" indent="0">
              <a:buNone/>
            </a:pPr>
            <a:r>
              <a:rPr lang="vi-VN" sz="2400" b="1" dirty="0">
                <a:solidFill>
                  <a:srgbClr val="FFFF00">
                    <a:alpha val="70000"/>
                  </a:srgbClr>
                </a:solidFill>
              </a:rPr>
              <a:t>2</a:t>
            </a:r>
            <a:r>
              <a:rPr lang="vi-VN" sz="2400" b="1" dirty="0"/>
              <a:t>. </a:t>
            </a:r>
            <a:r>
              <a:rPr lang="vi-VN" sz="2400" b="1" dirty="0">
                <a:solidFill>
                  <a:srgbClr val="FFFF00">
                    <a:alpha val="70000"/>
                  </a:srgbClr>
                </a:solidFill>
              </a:rPr>
              <a:t>Một người khác </a:t>
            </a:r>
            <a:r>
              <a:rPr lang="en-US" sz="2400" b="1" dirty="0" err="1">
                <a:solidFill>
                  <a:srgbClr val="FFFF00">
                    <a:alpha val="70000"/>
                  </a:srgbClr>
                </a:solidFill>
              </a:rPr>
              <a:t>đối</a:t>
            </a:r>
            <a:r>
              <a:rPr lang="en-US" sz="2400" b="1" dirty="0">
                <a:solidFill>
                  <a:srgbClr val="FFFF00">
                    <a:alpha val="70000"/>
                  </a:srgbClr>
                </a:solidFill>
              </a:rPr>
              <a:t> </a:t>
            </a:r>
            <a:r>
              <a:rPr lang="en-US" sz="2400" b="1" dirty="0" err="1">
                <a:solidFill>
                  <a:srgbClr val="FFFF00">
                    <a:alpha val="70000"/>
                  </a:srgbClr>
                </a:solidFill>
              </a:rPr>
              <a:t>đầu</a:t>
            </a:r>
            <a:r>
              <a:rPr lang="en-US" sz="2400" b="1" dirty="0">
                <a:solidFill>
                  <a:srgbClr val="FFFF00">
                    <a:alpha val="70000"/>
                  </a:srgbClr>
                </a:solidFill>
              </a:rPr>
              <a:t> </a:t>
            </a:r>
            <a:r>
              <a:rPr lang="en-US" sz="2400" b="1" dirty="0" err="1">
                <a:solidFill>
                  <a:srgbClr val="FFFF00">
                    <a:alpha val="70000"/>
                  </a:srgbClr>
                </a:solidFill>
              </a:rPr>
              <a:t>với</a:t>
            </a:r>
            <a:r>
              <a:rPr lang="en-US" sz="2400" b="1" dirty="0">
                <a:solidFill>
                  <a:srgbClr val="FFFF00">
                    <a:alpha val="70000"/>
                  </a:srgbClr>
                </a:solidFill>
              </a:rPr>
              <a:t> </a:t>
            </a:r>
            <a:r>
              <a:rPr lang="en-US" sz="2400" b="1" dirty="0" err="1">
                <a:solidFill>
                  <a:srgbClr val="FFFF00">
                    <a:alpha val="70000"/>
                  </a:srgbClr>
                </a:solidFill>
              </a:rPr>
              <a:t>thử</a:t>
            </a:r>
            <a:r>
              <a:rPr lang="en-US" sz="2400" b="1" dirty="0">
                <a:solidFill>
                  <a:srgbClr val="FFFF00">
                    <a:alpha val="70000"/>
                  </a:srgbClr>
                </a:solidFill>
              </a:rPr>
              <a:t> </a:t>
            </a:r>
            <a:r>
              <a:rPr lang="en-US" sz="2400" b="1" dirty="0" err="1">
                <a:solidFill>
                  <a:srgbClr val="FFFF00">
                    <a:alpha val="70000"/>
                  </a:srgbClr>
                </a:solidFill>
              </a:rPr>
              <a:t>thách</a:t>
            </a:r>
            <a:r>
              <a:rPr lang="en-US" sz="2400" b="1" dirty="0">
                <a:solidFill>
                  <a:srgbClr val="FFFF00">
                    <a:alpha val="70000"/>
                  </a:srgbClr>
                </a:solidFill>
              </a:rPr>
              <a:t>,</a:t>
            </a:r>
            <a:r>
              <a:rPr lang="vi-VN" sz="2400" b="1" dirty="0">
                <a:solidFill>
                  <a:srgbClr val="FFFF00">
                    <a:alpha val="70000"/>
                  </a:srgbClr>
                </a:solidFill>
              </a:rPr>
              <a:t> anh toàn nhận những lời chỉ trích. Những lời ấy gặm nhắm, </a:t>
            </a:r>
            <a:r>
              <a:rPr lang="en-US" sz="2400" b="1" dirty="0" err="1">
                <a:solidFill>
                  <a:srgbClr val="FFFF00">
                    <a:alpha val="70000"/>
                  </a:srgbClr>
                </a:solidFill>
              </a:rPr>
              <a:t>đè</a:t>
            </a:r>
            <a:r>
              <a:rPr lang="en-US" sz="2400" b="1" dirty="0">
                <a:solidFill>
                  <a:srgbClr val="FFFF00">
                    <a:alpha val="70000"/>
                  </a:srgbClr>
                </a:solidFill>
              </a:rPr>
              <a:t> </a:t>
            </a:r>
            <a:r>
              <a:rPr lang="en-US" sz="2400" b="1" dirty="0" err="1">
                <a:solidFill>
                  <a:srgbClr val="FFFF00">
                    <a:alpha val="70000"/>
                  </a:srgbClr>
                </a:solidFill>
              </a:rPr>
              <a:t>nặng</a:t>
            </a:r>
            <a:r>
              <a:rPr lang="en-US" sz="2400" b="1" dirty="0">
                <a:solidFill>
                  <a:srgbClr val="FFFF00">
                    <a:alpha val="70000"/>
                  </a:srgbClr>
                </a:solidFill>
              </a:rPr>
              <a:t> </a:t>
            </a:r>
            <a:r>
              <a:rPr lang="en-US" sz="2400" b="1" dirty="0" err="1">
                <a:solidFill>
                  <a:srgbClr val="FFFF00">
                    <a:alpha val="70000"/>
                  </a:srgbClr>
                </a:solidFill>
              </a:rPr>
              <a:t>anh</a:t>
            </a:r>
            <a:r>
              <a:rPr lang="en-US" sz="2400" b="1" dirty="0">
                <a:solidFill>
                  <a:srgbClr val="FFFF00">
                    <a:alpha val="70000"/>
                  </a:srgbClr>
                </a:solidFill>
              </a:rPr>
              <a:t> ta, </a:t>
            </a:r>
            <a:r>
              <a:rPr lang="vi-VN" sz="2400" b="1" dirty="0">
                <a:solidFill>
                  <a:srgbClr val="FFFF00">
                    <a:alpha val="70000"/>
                  </a:srgbClr>
                </a:solidFill>
              </a:rPr>
              <a:t>và anh ta đã ngã quỵ vì thiếu lời khích lệ nhưng dư thừa lời chỉ trích</a:t>
            </a:r>
            <a:r>
              <a:rPr lang="vi-VN" sz="2400" b="1" dirty="0"/>
              <a:t>.</a:t>
            </a:r>
          </a:p>
          <a:p>
            <a:pPr marL="0" indent="0">
              <a:buNone/>
            </a:pPr>
            <a:endParaRPr lang="en-US" dirty="0"/>
          </a:p>
          <a:p>
            <a:endParaRPr lang="en-US" dirty="0"/>
          </a:p>
          <a:p>
            <a:endParaRPr lang="en-US" dirty="0"/>
          </a:p>
        </p:txBody>
      </p:sp>
      <p:pic>
        <p:nvPicPr>
          <p:cNvPr id="3074" name="Picture 2" descr="How to Use Criticism to Your Advantage | SUCCESS">
            <a:extLst>
              <a:ext uri="{FF2B5EF4-FFF2-40B4-BE49-F238E27FC236}">
                <a16:creationId xmlns:a16="http://schemas.microsoft.com/office/drawing/2014/main" id="{9DC6D366-526E-2C46-B11B-B26411B499D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26474" y="1666875"/>
            <a:ext cx="5032236" cy="46184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3522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1AEB7F98-32EC-40D3-89EE-C843302316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B26FBDF-DA58-534E-A1D7-5A43420F2873}"/>
              </a:ext>
            </a:extLst>
          </p:cNvPr>
          <p:cNvSpPr>
            <a:spLocks noGrp="1"/>
          </p:cNvSpPr>
          <p:nvPr>
            <p:ph type="title"/>
          </p:nvPr>
        </p:nvSpPr>
        <p:spPr>
          <a:xfrm>
            <a:off x="7766050" y="540000"/>
            <a:ext cx="3884962" cy="1331637"/>
          </a:xfrm>
        </p:spPr>
        <p:txBody>
          <a:bodyPr anchor="b">
            <a:normAutofit/>
          </a:bodyPr>
          <a:lstStyle/>
          <a:p>
            <a:pPr algn="ctr"/>
            <a:r>
              <a:rPr lang="en-US" dirty="0"/>
              <a:t>CÓ PHẢI BẠN? KẺ BỎ CUỘC</a:t>
            </a:r>
            <a:endParaRPr lang="en-US"/>
          </a:p>
        </p:txBody>
      </p:sp>
      <p:pic>
        <p:nvPicPr>
          <p:cNvPr id="2050" name="Picture 2" descr="Whom do the unemployed blame for unemployment? - The Washington Post">
            <a:extLst>
              <a:ext uri="{FF2B5EF4-FFF2-40B4-BE49-F238E27FC236}">
                <a16:creationId xmlns:a16="http://schemas.microsoft.com/office/drawing/2014/main" id="{B03FF5F4-40EA-BB41-B3C8-A6FB383EFB7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22932" b="-2"/>
          <a:stretch/>
        </p:blipFill>
        <p:spPr bwMode="auto">
          <a:xfrm>
            <a:off x="540988" y="540000"/>
            <a:ext cx="6671025" cy="5778000"/>
          </a:xfrm>
          <a:prstGeom prst="rect">
            <a:avLst/>
          </a:prstGeom>
          <a:noFill/>
          <a:extLst>
            <a:ext uri="{909E8E84-426E-40DD-AFC4-6F175D3DCCD1}">
              <a14:hiddenFill xmlns:a14="http://schemas.microsoft.com/office/drawing/2010/main">
                <a:solidFill>
                  <a:srgbClr val="FFFFFF"/>
                </a:solidFill>
              </a14:hiddenFill>
            </a:ext>
          </a:extLst>
        </p:spPr>
      </p:pic>
      <p:cxnSp>
        <p:nvCxnSpPr>
          <p:cNvPr id="73" name="Straight Connector 72">
            <a:extLst>
              <a:ext uri="{FF2B5EF4-FFF2-40B4-BE49-F238E27FC236}">
                <a16:creationId xmlns:a16="http://schemas.microsoft.com/office/drawing/2014/main" id="{77C6DF49-CBE3-4038-AC78-35DE4FD7C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38531" y="2310207"/>
            <a:ext cx="540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F6398B3-F518-5243-88C1-10DF7B144369}"/>
              </a:ext>
            </a:extLst>
          </p:cNvPr>
          <p:cNvSpPr>
            <a:spLocks noGrp="1"/>
          </p:cNvSpPr>
          <p:nvPr>
            <p:ph idx="1"/>
          </p:nvPr>
        </p:nvSpPr>
        <p:spPr>
          <a:xfrm>
            <a:off x="7766050" y="2759076"/>
            <a:ext cx="3884962" cy="3009899"/>
          </a:xfrm>
        </p:spPr>
        <p:txBody>
          <a:bodyPr>
            <a:normAutofit/>
          </a:bodyPr>
          <a:lstStyle/>
          <a:p>
            <a:pPr marL="0" indent="0">
              <a:buNone/>
            </a:pPr>
            <a:r>
              <a:rPr lang="vi-VN" sz="2800" b="1" dirty="0">
                <a:solidFill>
                  <a:srgbClr val="FFFF00">
                    <a:alpha val="70000"/>
                  </a:srgbClr>
                </a:solidFill>
              </a:rPr>
              <a:t>3. Một người khác </a:t>
            </a:r>
            <a:r>
              <a:rPr lang="en-US" sz="2800" b="1" dirty="0" err="1">
                <a:solidFill>
                  <a:srgbClr val="FFFF00">
                    <a:alpha val="70000"/>
                  </a:srgbClr>
                </a:solidFill>
              </a:rPr>
              <a:t>tiến</a:t>
            </a:r>
            <a:r>
              <a:rPr lang="vi-VN" sz="2800" b="1" dirty="0">
                <a:solidFill>
                  <a:srgbClr val="FFFF00">
                    <a:alpha val="70000"/>
                  </a:srgbClr>
                </a:solidFill>
              </a:rPr>
              <a:t> xa hơn, nhưng đổ lỗi cho hoàn cảnh đã khiến anh ấy</a:t>
            </a:r>
            <a:r>
              <a:rPr lang="en-US" sz="2800" b="1" dirty="0">
                <a:solidFill>
                  <a:srgbClr val="FFFF00">
                    <a:alpha val="70000"/>
                  </a:srgbClr>
                </a:solidFill>
              </a:rPr>
              <a:t>  </a:t>
            </a:r>
            <a:r>
              <a:rPr lang="en-US" sz="2800" b="1" dirty="0" err="1">
                <a:solidFill>
                  <a:srgbClr val="FFFF00">
                    <a:alpha val="70000"/>
                  </a:srgbClr>
                </a:solidFill>
              </a:rPr>
              <a:t>bỏ</a:t>
            </a:r>
            <a:r>
              <a:rPr lang="en-US" sz="2800" b="1" dirty="0">
                <a:solidFill>
                  <a:srgbClr val="FFFF00">
                    <a:alpha val="70000"/>
                  </a:srgbClr>
                </a:solidFill>
              </a:rPr>
              <a:t> </a:t>
            </a:r>
            <a:r>
              <a:rPr lang="en-US" sz="2800" b="1" dirty="0" err="1">
                <a:solidFill>
                  <a:srgbClr val="FFFF00">
                    <a:alpha val="70000"/>
                  </a:srgbClr>
                </a:solidFill>
              </a:rPr>
              <a:t>cuộc</a:t>
            </a:r>
            <a:endParaRPr lang="en-US" sz="2800" dirty="0"/>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268558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92" name="Rectangle 191">
            <a:extLst>
              <a:ext uri="{FF2B5EF4-FFF2-40B4-BE49-F238E27FC236}">
                <a16:creationId xmlns:a16="http://schemas.microsoft.com/office/drawing/2014/main" id="{3011B0B3-5679-4759-90B8-3B908C4CBD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2750ABD-B2FF-A844-A622-D096390877C7}"/>
              </a:ext>
            </a:extLst>
          </p:cNvPr>
          <p:cNvSpPr>
            <a:spLocks noGrp="1"/>
          </p:cNvSpPr>
          <p:nvPr>
            <p:ph type="ctrTitle"/>
          </p:nvPr>
        </p:nvSpPr>
        <p:spPr>
          <a:xfrm>
            <a:off x="1085851" y="1089025"/>
            <a:ext cx="4451349" cy="1532951"/>
          </a:xfrm>
        </p:spPr>
        <p:txBody>
          <a:bodyPr>
            <a:normAutofit/>
          </a:bodyPr>
          <a:lstStyle/>
          <a:p>
            <a:r>
              <a:rPr lang="en-US"/>
              <a:t>TÍNH KIÊN TRÌ (giữ công việc bền bỉ)</a:t>
            </a:r>
          </a:p>
        </p:txBody>
      </p:sp>
      <p:sp>
        <p:nvSpPr>
          <p:cNvPr id="3" name="Subtitle 2">
            <a:extLst>
              <a:ext uri="{FF2B5EF4-FFF2-40B4-BE49-F238E27FC236}">
                <a16:creationId xmlns:a16="http://schemas.microsoft.com/office/drawing/2014/main" id="{90A33B87-8BB3-904B-95CB-74B5F1EA733A}"/>
              </a:ext>
            </a:extLst>
          </p:cNvPr>
          <p:cNvSpPr>
            <a:spLocks noGrp="1"/>
          </p:cNvSpPr>
          <p:nvPr>
            <p:ph type="subTitle" idx="1"/>
          </p:nvPr>
        </p:nvSpPr>
        <p:spPr>
          <a:xfrm>
            <a:off x="1085850" y="4248000"/>
            <a:ext cx="4451349" cy="1520975"/>
          </a:xfrm>
        </p:spPr>
        <p:txBody>
          <a:bodyPr>
            <a:normAutofit/>
          </a:bodyPr>
          <a:lstStyle/>
          <a:p>
            <a:r>
              <a:rPr lang="en-US"/>
              <a:t>KIÊN NHẪN- NHỊN NHỤC- CHỜ ĐỢI</a:t>
            </a:r>
          </a:p>
        </p:txBody>
      </p:sp>
      <p:grpSp>
        <p:nvGrpSpPr>
          <p:cNvPr id="193" name="Group 192">
            <a:extLst>
              <a:ext uri="{FF2B5EF4-FFF2-40B4-BE49-F238E27FC236}">
                <a16:creationId xmlns:a16="http://schemas.microsoft.com/office/drawing/2014/main" id="{49E013D9-9421-47E7-9080-30F6E544BE4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200275" y="2840038"/>
            <a:ext cx="2216150" cy="1177924"/>
            <a:chOff x="4987925" y="2840038"/>
            <a:chExt cx="2216150" cy="1177924"/>
          </a:xfrm>
        </p:grpSpPr>
        <p:sp>
          <p:nvSpPr>
            <p:cNvPr id="194" name="Rectangle 193">
              <a:extLst>
                <a:ext uri="{FF2B5EF4-FFF2-40B4-BE49-F238E27FC236}">
                  <a16:creationId xmlns:a16="http://schemas.microsoft.com/office/drawing/2014/main" id="{9109F7CF-3139-48B9-AF7B-9BD2941A8D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87925" y="2840038"/>
              <a:ext cx="2216150" cy="1177924"/>
            </a:xfrm>
            <a:prstGeom prst="rect">
              <a:avLst/>
            </a:prstGeom>
            <a:solidFill>
              <a:schemeClr val="bg2">
                <a:alpha val="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5" name="Rectangle 194">
              <a:extLst>
                <a:ext uri="{FF2B5EF4-FFF2-40B4-BE49-F238E27FC236}">
                  <a16:creationId xmlns:a16="http://schemas.microsoft.com/office/drawing/2014/main" id="{15A838F8-C7B5-4988-81A9-B02E6C8F9B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50208" y="2992877"/>
              <a:ext cx="972458" cy="91951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6" name="Rectangle 195">
              <a:extLst>
                <a:ext uri="{FF2B5EF4-FFF2-40B4-BE49-F238E27FC236}">
                  <a16:creationId xmlns:a16="http://schemas.microsoft.com/office/drawing/2014/main" id="{85B86A1A-402F-4AE2-B5E6-B8A5FB16CD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5469335" y="2992877"/>
              <a:ext cx="972458" cy="91951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97" name="Group 196">
              <a:extLst>
                <a:ext uri="{FF2B5EF4-FFF2-40B4-BE49-F238E27FC236}">
                  <a16:creationId xmlns:a16="http://schemas.microsoft.com/office/drawing/2014/main" id="{44A0542D-9B1C-46B1-82B5-54470B697F17}"/>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614944" y="3117662"/>
              <a:ext cx="1009280" cy="464739"/>
              <a:chOff x="4432859" y="3200647"/>
              <a:chExt cx="1009280" cy="464739"/>
            </a:xfrm>
          </p:grpSpPr>
          <p:sp>
            <p:nvSpPr>
              <p:cNvPr id="205" name="Freeform: Shape 204">
                <a:extLst>
                  <a:ext uri="{FF2B5EF4-FFF2-40B4-BE49-F238E27FC236}">
                    <a16:creationId xmlns:a16="http://schemas.microsoft.com/office/drawing/2014/main" id="{F3AFD408-F48C-4C50-8D5E-5DD6271799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flipV="1">
                <a:off x="4977400" y="3200647"/>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06" name="Freeform: Shape 205">
                <a:extLst>
                  <a:ext uri="{FF2B5EF4-FFF2-40B4-BE49-F238E27FC236}">
                    <a16:creationId xmlns:a16="http://schemas.microsoft.com/office/drawing/2014/main" id="{9C45F007-BD45-43C0-8579-5601F9CA78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V="1">
                <a:off x="4432859" y="3200647"/>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198" name="Group 197">
              <a:extLst>
                <a:ext uri="{FF2B5EF4-FFF2-40B4-BE49-F238E27FC236}">
                  <a16:creationId xmlns:a16="http://schemas.microsoft.com/office/drawing/2014/main" id="{97131E1B-CE62-4AB1-A2D9-02E823C9B32D}"/>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679979" y="2915338"/>
              <a:ext cx="1080000" cy="1080000"/>
              <a:chOff x="4497894" y="2998323"/>
              <a:chExt cx="1080000" cy="1080000"/>
            </a:xfrm>
          </p:grpSpPr>
          <p:grpSp>
            <p:nvGrpSpPr>
              <p:cNvPr id="199" name="Group 198">
                <a:extLst>
                  <a:ext uri="{FF2B5EF4-FFF2-40B4-BE49-F238E27FC236}">
                    <a16:creationId xmlns:a16="http://schemas.microsoft.com/office/drawing/2014/main" id="{745E8D88-C0BB-4D1C-B240-D441BBA6F7A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3500000">
                <a:off x="4805524" y="2998323"/>
                <a:ext cx="464739" cy="1080000"/>
                <a:chOff x="4511184" y="2470620"/>
                <a:chExt cx="464739" cy="1080000"/>
              </a:xfrm>
            </p:grpSpPr>
            <p:sp>
              <p:nvSpPr>
                <p:cNvPr id="203" name="Freeform: Shape 202">
                  <a:extLst>
                    <a:ext uri="{FF2B5EF4-FFF2-40B4-BE49-F238E27FC236}">
                      <a16:creationId xmlns:a16="http://schemas.microsoft.com/office/drawing/2014/main" id="{AAB960BE-12F5-4ADA-AA9E-0EC5425641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flipH="1" flipV="1">
                  <a:off x="4511184" y="2990814"/>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204" name="Straight Connector 203">
                  <a:extLst>
                    <a:ext uri="{FF2B5EF4-FFF2-40B4-BE49-F238E27FC236}">
                      <a16:creationId xmlns:a16="http://schemas.microsoft.com/office/drawing/2014/main" id="{7E9BB9F7-7101-4BF3-9191-5893E4C582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V="1">
                  <a:off x="4742369" y="2470620"/>
                  <a:ext cx="0" cy="108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00" name="Group 199">
                <a:extLst>
                  <a:ext uri="{FF2B5EF4-FFF2-40B4-BE49-F238E27FC236}">
                    <a16:creationId xmlns:a16="http://schemas.microsoft.com/office/drawing/2014/main" id="{D0710A9C-48A5-404F-9EC4-D486FCDFDAB1}"/>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8100000" flipH="1">
                <a:off x="4542572" y="2998323"/>
                <a:ext cx="464739" cy="1080000"/>
                <a:chOff x="4511184" y="2470620"/>
                <a:chExt cx="464739" cy="1080000"/>
              </a:xfrm>
            </p:grpSpPr>
            <p:sp>
              <p:nvSpPr>
                <p:cNvPr id="201" name="Freeform: Shape 200">
                  <a:extLst>
                    <a:ext uri="{FF2B5EF4-FFF2-40B4-BE49-F238E27FC236}">
                      <a16:creationId xmlns:a16="http://schemas.microsoft.com/office/drawing/2014/main" id="{5111EC00-4B3D-478C-AD25-F35644013E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flipH="1" flipV="1">
                  <a:off x="4511184" y="2990814"/>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202" name="Straight Connector 201">
                  <a:extLst>
                    <a:ext uri="{FF2B5EF4-FFF2-40B4-BE49-F238E27FC236}">
                      <a16:creationId xmlns:a16="http://schemas.microsoft.com/office/drawing/2014/main" id="{350412DA-ED08-4AFA-AED3-DFB42655D4B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V="1">
                  <a:off x="4742369" y="2470620"/>
                  <a:ext cx="0" cy="108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grpSp>
      <p:sp>
        <p:nvSpPr>
          <p:cNvPr id="207" name="Rectangle 206">
            <a:extLst>
              <a:ext uri="{FF2B5EF4-FFF2-40B4-BE49-F238E27FC236}">
                <a16:creationId xmlns:a16="http://schemas.microsoft.com/office/drawing/2014/main" id="{8036B80B-269D-4F02-9EF9-A6A4E917B3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54794" y="0"/>
            <a:ext cx="5537206" cy="6858000"/>
          </a:xfrm>
          <a:prstGeom prst="rect">
            <a:avLst/>
          </a:prstGeom>
          <a:solidFill>
            <a:schemeClr val="bg1">
              <a:alpha val="2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alpha val="20000"/>
                </a:schemeClr>
              </a:solidFill>
            </a:endParaRPr>
          </a:p>
        </p:txBody>
      </p:sp>
    </p:spTree>
    <p:extLst>
      <p:ext uri="{BB962C8B-B14F-4D97-AF65-F5344CB8AC3E}">
        <p14:creationId xmlns:p14="http://schemas.microsoft.com/office/powerpoint/2010/main" val="16256509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5B002-EB0E-5B46-B88F-9D150EBC4EEE}"/>
              </a:ext>
            </a:extLst>
          </p:cNvPr>
          <p:cNvSpPr>
            <a:spLocks noGrp="1"/>
          </p:cNvSpPr>
          <p:nvPr>
            <p:ph type="title"/>
          </p:nvPr>
        </p:nvSpPr>
        <p:spPr/>
        <p:txBody>
          <a:bodyPr/>
          <a:lstStyle/>
          <a:p>
            <a:r>
              <a:rPr lang="en-US" dirty="0"/>
              <a:t>NHẬN XÉT VỀ TÍNH KIÊN TRÌ</a:t>
            </a:r>
          </a:p>
        </p:txBody>
      </p:sp>
      <p:sp>
        <p:nvSpPr>
          <p:cNvPr id="3" name="Content Placeholder 2">
            <a:extLst>
              <a:ext uri="{FF2B5EF4-FFF2-40B4-BE49-F238E27FC236}">
                <a16:creationId xmlns:a16="http://schemas.microsoft.com/office/drawing/2014/main" id="{5C04DEAA-2378-F94C-B2E2-FA857432D46F}"/>
              </a:ext>
            </a:extLst>
          </p:cNvPr>
          <p:cNvSpPr>
            <a:spLocks noGrp="1"/>
          </p:cNvSpPr>
          <p:nvPr>
            <p:ph idx="1"/>
          </p:nvPr>
        </p:nvSpPr>
        <p:spPr/>
        <p:txBody>
          <a:bodyPr anchor="ctr">
            <a:normAutofit/>
          </a:bodyPr>
          <a:lstStyle/>
          <a:p>
            <a:pPr>
              <a:buFont typeface="Wingdings" pitchFamily="2" charset="2"/>
              <a:buChar char="Ø"/>
            </a:pPr>
            <a:r>
              <a:rPr lang="en-US" sz="3200" dirty="0" err="1"/>
              <a:t>Chờ</a:t>
            </a:r>
            <a:r>
              <a:rPr lang="en-US" sz="3200" dirty="0"/>
              <a:t> </a:t>
            </a:r>
            <a:r>
              <a:rPr lang="en-US" sz="3200" dirty="0" err="1"/>
              <a:t>đợi</a:t>
            </a:r>
            <a:r>
              <a:rPr lang="en-US" sz="3200" dirty="0"/>
              <a:t> </a:t>
            </a:r>
            <a:r>
              <a:rPr lang="en-US" sz="3200" dirty="0" err="1"/>
              <a:t>là</a:t>
            </a:r>
            <a:r>
              <a:rPr lang="en-US" sz="3200" dirty="0"/>
              <a:t> </a:t>
            </a:r>
            <a:r>
              <a:rPr lang="en-US" sz="3200" dirty="0" err="1"/>
              <a:t>sức</a:t>
            </a:r>
            <a:r>
              <a:rPr lang="en-US" sz="3200" dirty="0"/>
              <a:t> </a:t>
            </a:r>
            <a:r>
              <a:rPr lang="en-US" sz="3200" dirty="0" err="1"/>
              <a:t>thử</a:t>
            </a:r>
            <a:r>
              <a:rPr lang="en-US" sz="3200" dirty="0"/>
              <a:t> </a:t>
            </a:r>
            <a:r>
              <a:rPr lang="en-US" sz="3200" dirty="0" err="1"/>
              <a:t>sự</a:t>
            </a:r>
            <a:r>
              <a:rPr lang="en-US" sz="3200" dirty="0"/>
              <a:t> </a:t>
            </a:r>
            <a:r>
              <a:rPr lang="en-US" sz="3200" dirty="0" err="1"/>
              <a:t>kiên</a:t>
            </a:r>
            <a:r>
              <a:rPr lang="en-US" sz="3200" dirty="0"/>
              <a:t> </a:t>
            </a:r>
            <a:r>
              <a:rPr lang="en-US" sz="3200" dirty="0" err="1"/>
              <a:t>trì</a:t>
            </a:r>
            <a:endParaRPr lang="en-US" sz="3200" dirty="0"/>
          </a:p>
          <a:p>
            <a:pPr>
              <a:buFont typeface="Wingdings" pitchFamily="2" charset="2"/>
              <a:buChar char="Ø"/>
            </a:pPr>
            <a:r>
              <a:rPr lang="en-US" sz="3200" dirty="0" err="1"/>
              <a:t>Thời</a:t>
            </a:r>
            <a:r>
              <a:rPr lang="en-US" sz="3200" dirty="0"/>
              <a:t> </a:t>
            </a:r>
            <a:r>
              <a:rPr lang="en-US" sz="3200" dirty="0" err="1"/>
              <a:t>gian</a:t>
            </a:r>
            <a:r>
              <a:rPr lang="en-US" sz="3200" dirty="0"/>
              <a:t> </a:t>
            </a:r>
            <a:r>
              <a:rPr lang="en-US" sz="3200" dirty="0" err="1"/>
              <a:t>là</a:t>
            </a:r>
            <a:r>
              <a:rPr lang="en-US" sz="3200" dirty="0"/>
              <a:t> </a:t>
            </a:r>
            <a:r>
              <a:rPr lang="en-US" sz="3200" dirty="0" err="1"/>
              <a:t>thước</a:t>
            </a:r>
            <a:r>
              <a:rPr lang="en-US" sz="3200" dirty="0"/>
              <a:t> </a:t>
            </a:r>
            <a:r>
              <a:rPr lang="en-US" sz="3200" dirty="0" err="1"/>
              <a:t>đo</a:t>
            </a:r>
            <a:r>
              <a:rPr lang="en-US" sz="3200" dirty="0"/>
              <a:t> </a:t>
            </a:r>
            <a:r>
              <a:rPr lang="en-US" sz="3200" dirty="0" err="1"/>
              <a:t>lòng</a:t>
            </a:r>
            <a:r>
              <a:rPr lang="en-US" sz="3200" dirty="0"/>
              <a:t> </a:t>
            </a:r>
            <a:r>
              <a:rPr lang="en-US" sz="3200" dirty="0" err="1"/>
              <a:t>kiên</a:t>
            </a:r>
            <a:r>
              <a:rPr lang="en-US" sz="3200" dirty="0"/>
              <a:t> </a:t>
            </a:r>
            <a:r>
              <a:rPr lang="en-US" sz="3200" dirty="0" err="1"/>
              <a:t>nhẫn</a:t>
            </a:r>
            <a:endParaRPr lang="en-US" sz="3200" dirty="0"/>
          </a:p>
          <a:p>
            <a:pPr>
              <a:buFont typeface="Wingdings" pitchFamily="2" charset="2"/>
              <a:buChar char="Ø"/>
            </a:pPr>
            <a:r>
              <a:rPr lang="en-US" sz="3200" dirty="0" err="1"/>
              <a:t>Sự</a:t>
            </a:r>
            <a:r>
              <a:rPr lang="en-US" sz="3200" dirty="0"/>
              <a:t> </a:t>
            </a:r>
            <a:r>
              <a:rPr lang="en-US" sz="3200" dirty="0" err="1"/>
              <a:t>nhẫn</a:t>
            </a:r>
            <a:r>
              <a:rPr lang="en-US" sz="3200" dirty="0"/>
              <a:t> </a:t>
            </a:r>
            <a:r>
              <a:rPr lang="en-US" sz="3200" dirty="0" err="1"/>
              <a:t>nhục</a:t>
            </a:r>
            <a:r>
              <a:rPr lang="en-US" sz="3200" dirty="0"/>
              <a:t> </a:t>
            </a:r>
            <a:r>
              <a:rPr lang="en-US" sz="3200" dirty="0" err="1"/>
              <a:t>là</a:t>
            </a:r>
            <a:r>
              <a:rPr lang="en-US" sz="3200" dirty="0"/>
              <a:t> </a:t>
            </a:r>
            <a:r>
              <a:rPr lang="en-US" sz="3200" dirty="0" err="1"/>
              <a:t>tinh</a:t>
            </a:r>
            <a:r>
              <a:rPr lang="en-US" sz="3200" dirty="0"/>
              <a:t> </a:t>
            </a:r>
            <a:r>
              <a:rPr lang="en-US" sz="3200" dirty="0" err="1"/>
              <a:t>thần</a:t>
            </a:r>
            <a:r>
              <a:rPr lang="en-US" sz="3200" dirty="0"/>
              <a:t> </a:t>
            </a:r>
            <a:r>
              <a:rPr lang="en-US" sz="3200" dirty="0" err="1"/>
              <a:t>bất</a:t>
            </a:r>
            <a:r>
              <a:rPr lang="en-US" sz="3200" dirty="0"/>
              <a:t> </a:t>
            </a:r>
            <a:r>
              <a:rPr lang="en-US" sz="3200" dirty="0" err="1"/>
              <a:t>khuất</a:t>
            </a:r>
            <a:r>
              <a:rPr lang="en-US" sz="3200" dirty="0"/>
              <a:t> </a:t>
            </a:r>
            <a:r>
              <a:rPr lang="en-US" sz="3200" dirty="0" err="1"/>
              <a:t>đầy</a:t>
            </a:r>
            <a:r>
              <a:rPr lang="en-US" sz="3200" dirty="0"/>
              <a:t> </a:t>
            </a:r>
            <a:r>
              <a:rPr lang="en-US" sz="3200" dirty="0" err="1"/>
              <a:t>dũng</a:t>
            </a:r>
            <a:r>
              <a:rPr lang="en-US" sz="3200" dirty="0"/>
              <a:t> </a:t>
            </a:r>
            <a:r>
              <a:rPr lang="en-US" sz="3200" dirty="0" err="1"/>
              <a:t>cảm</a:t>
            </a:r>
            <a:endParaRPr lang="en-US" sz="3200" dirty="0"/>
          </a:p>
          <a:p>
            <a:pPr>
              <a:buFont typeface="Wingdings" pitchFamily="2" charset="2"/>
              <a:buChar char="Ø"/>
            </a:pPr>
            <a:r>
              <a:rPr lang="en-US" sz="3200" dirty="0" err="1"/>
              <a:t>Sự</a:t>
            </a:r>
            <a:r>
              <a:rPr lang="en-US" sz="3200" dirty="0"/>
              <a:t> </a:t>
            </a:r>
            <a:r>
              <a:rPr lang="en-US" sz="3200" dirty="0" err="1"/>
              <a:t>chịu</a:t>
            </a:r>
            <a:r>
              <a:rPr lang="en-US" sz="3200" dirty="0"/>
              <a:t> </a:t>
            </a:r>
            <a:r>
              <a:rPr lang="en-US" sz="3200" dirty="0" err="1"/>
              <a:t>đựng</a:t>
            </a:r>
            <a:r>
              <a:rPr lang="en-US" sz="3200" dirty="0"/>
              <a:t> </a:t>
            </a:r>
            <a:r>
              <a:rPr lang="en-US" sz="3200" dirty="0" err="1"/>
              <a:t>là</a:t>
            </a:r>
            <a:r>
              <a:rPr lang="en-US" sz="3200" dirty="0"/>
              <a:t> </a:t>
            </a:r>
            <a:r>
              <a:rPr lang="en-US" sz="3200" dirty="0" err="1"/>
              <a:t>bản</a:t>
            </a:r>
            <a:r>
              <a:rPr lang="en-US" sz="3200" dirty="0"/>
              <a:t> </a:t>
            </a:r>
            <a:r>
              <a:rPr lang="en-US" sz="3200" dirty="0" err="1"/>
              <a:t>lĩnh</a:t>
            </a:r>
            <a:r>
              <a:rPr lang="en-US" sz="3200" dirty="0"/>
              <a:t> </a:t>
            </a:r>
            <a:r>
              <a:rPr lang="en-US" sz="3200" dirty="0" err="1"/>
              <a:t>của</a:t>
            </a:r>
            <a:r>
              <a:rPr lang="en-US" sz="3200" dirty="0"/>
              <a:t> </a:t>
            </a:r>
            <a:r>
              <a:rPr lang="en-US" sz="3200" dirty="0" err="1"/>
              <a:t>một</a:t>
            </a:r>
            <a:r>
              <a:rPr lang="en-US" sz="3200" dirty="0"/>
              <a:t> </a:t>
            </a:r>
            <a:r>
              <a:rPr lang="en-US" sz="3200" dirty="0" err="1"/>
              <a:t>anh</a:t>
            </a:r>
            <a:r>
              <a:rPr lang="en-US" sz="3200" dirty="0"/>
              <a:t> </a:t>
            </a:r>
            <a:r>
              <a:rPr lang="en-US" sz="3200" dirty="0" err="1"/>
              <a:t>hùng</a:t>
            </a:r>
            <a:r>
              <a:rPr lang="en-US" sz="3200" dirty="0"/>
              <a:t>.</a:t>
            </a:r>
          </a:p>
        </p:txBody>
      </p:sp>
    </p:spTree>
    <p:extLst>
      <p:ext uri="{BB962C8B-B14F-4D97-AF65-F5344CB8AC3E}">
        <p14:creationId xmlns:p14="http://schemas.microsoft.com/office/powerpoint/2010/main" val="727782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16A5661-2CFE-478C-BAC3-729F393F3C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a:extLst>
              <a:ext uri="{FF2B5EF4-FFF2-40B4-BE49-F238E27FC236}">
                <a16:creationId xmlns:a16="http://schemas.microsoft.com/office/drawing/2014/main" id="{9D026708-7895-DE41-B2DD-1EE1C5055A25}"/>
              </a:ext>
            </a:extLst>
          </p:cNvPr>
          <p:cNvSpPr>
            <a:spLocks noGrp="1"/>
          </p:cNvSpPr>
          <p:nvPr>
            <p:ph type="title"/>
          </p:nvPr>
        </p:nvSpPr>
        <p:spPr>
          <a:xfrm>
            <a:off x="1080000" y="2252663"/>
            <a:ext cx="4457200" cy="2349500"/>
          </a:xfrm>
        </p:spPr>
        <p:txBody>
          <a:bodyPr anchor="ctr">
            <a:normAutofit/>
          </a:bodyPr>
          <a:lstStyle/>
          <a:p>
            <a:pPr algn="ctr"/>
            <a:r>
              <a:rPr lang="en-US" dirty="0"/>
              <a:t>LỜI KHUYÊN CUẢ TIẾN SỈ Howard </a:t>
            </a:r>
            <a:r>
              <a:rPr lang="en-US" dirty="0" err="1"/>
              <a:t>hendricks</a:t>
            </a:r>
            <a:endParaRPr lang="en-US"/>
          </a:p>
        </p:txBody>
      </p:sp>
      <p:grpSp>
        <p:nvGrpSpPr>
          <p:cNvPr id="11" name="Group 10">
            <a:extLst>
              <a:ext uri="{FF2B5EF4-FFF2-40B4-BE49-F238E27FC236}">
                <a16:creationId xmlns:a16="http://schemas.microsoft.com/office/drawing/2014/main" id="{FB7BE8CD-E348-464A-82CC-7EF7AA82842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99771" y="649304"/>
            <a:ext cx="913428" cy="1315264"/>
            <a:chOff x="999771" y="649304"/>
            <a:chExt cx="913428" cy="1315264"/>
          </a:xfrm>
        </p:grpSpPr>
        <p:grpSp>
          <p:nvGrpSpPr>
            <p:cNvPr id="12" name="Group 11">
              <a:extLst>
                <a:ext uri="{FF2B5EF4-FFF2-40B4-BE49-F238E27FC236}">
                  <a16:creationId xmlns:a16="http://schemas.microsoft.com/office/drawing/2014/main" id="{B8CC82D2-4C4A-4C67-8483-5199F97B37A7}"/>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999771" y="932104"/>
              <a:ext cx="913428" cy="1032464"/>
              <a:chOff x="999771" y="932104"/>
              <a:chExt cx="913428" cy="1032464"/>
            </a:xfrm>
          </p:grpSpPr>
          <p:grpSp>
            <p:nvGrpSpPr>
              <p:cNvPr id="16" name="Group 15">
                <a:extLst>
                  <a:ext uri="{FF2B5EF4-FFF2-40B4-BE49-F238E27FC236}">
                    <a16:creationId xmlns:a16="http://schemas.microsoft.com/office/drawing/2014/main" id="{70D2391D-AA33-4F5E-BD96-B42D93DED226}"/>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8100000" flipV="1">
                <a:off x="1047457" y="1290386"/>
                <a:ext cx="865742" cy="628383"/>
                <a:chOff x="558167" y="958515"/>
                <a:chExt cx="865742" cy="628383"/>
              </a:xfrm>
              <a:solidFill>
                <a:schemeClr val="accent3"/>
              </a:solidFill>
            </p:grpSpPr>
            <p:sp>
              <p:nvSpPr>
                <p:cNvPr id="23" name="Freeform: Shape 22">
                  <a:extLst>
                    <a:ext uri="{FF2B5EF4-FFF2-40B4-BE49-F238E27FC236}">
                      <a16:creationId xmlns:a16="http://schemas.microsoft.com/office/drawing/2014/main" id="{BE166DCE-539D-4C74-9C9D-AC000BA2F8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flipH="1">
                  <a:off x="558167" y="1122160"/>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Freeform: Shape 23">
                  <a:extLst>
                    <a:ext uri="{FF2B5EF4-FFF2-40B4-BE49-F238E27FC236}">
                      <a16:creationId xmlns:a16="http://schemas.microsoft.com/office/drawing/2014/main" id="{DCC6BEB5-DA1F-4F9E-BA5D-8F892A0FB8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959170" y="95851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17" name="Group 16">
                <a:extLst>
                  <a:ext uri="{FF2B5EF4-FFF2-40B4-BE49-F238E27FC236}">
                    <a16:creationId xmlns:a16="http://schemas.microsoft.com/office/drawing/2014/main" id="{C0300EB9-093C-4C32-A212-821D7AC082B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0800000" flipH="1" flipV="1">
                <a:off x="999771" y="932104"/>
                <a:ext cx="864005" cy="1032464"/>
                <a:chOff x="2207971" y="2384401"/>
                <a:chExt cx="864005" cy="1032464"/>
              </a:xfrm>
            </p:grpSpPr>
            <p:sp>
              <p:nvSpPr>
                <p:cNvPr id="18" name="Freeform: Shape 17">
                  <a:extLst>
                    <a:ext uri="{FF2B5EF4-FFF2-40B4-BE49-F238E27FC236}">
                      <a16:creationId xmlns:a16="http://schemas.microsoft.com/office/drawing/2014/main" id="{AFC97B3C-CF0E-4C93-AA39-7A677A12C5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2207971" y="285630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9" name="Freeform: Shape 18">
                  <a:extLst>
                    <a:ext uri="{FF2B5EF4-FFF2-40B4-BE49-F238E27FC236}">
                      <a16:creationId xmlns:a16="http://schemas.microsoft.com/office/drawing/2014/main" id="{0943F14E-6185-4A31-8318-2088A05F5C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607238" y="2688467"/>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20" name="Group 19">
                  <a:extLst>
                    <a:ext uri="{FF2B5EF4-FFF2-40B4-BE49-F238E27FC236}">
                      <a16:creationId xmlns:a16="http://schemas.microsoft.com/office/drawing/2014/main" id="{F3B56658-371E-446B-B30D-D4EA2A88A97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440769" y="2384401"/>
                  <a:ext cx="313009" cy="1032464"/>
                  <a:chOff x="2440769" y="2384401"/>
                  <a:chExt cx="313009" cy="1032464"/>
                </a:xfrm>
              </p:grpSpPr>
              <p:cxnSp>
                <p:nvCxnSpPr>
                  <p:cNvPr id="21" name="Straight Connector 20">
                    <a:extLst>
                      <a:ext uri="{FF2B5EF4-FFF2-40B4-BE49-F238E27FC236}">
                        <a16:creationId xmlns:a16="http://schemas.microsoft.com/office/drawing/2014/main" id="{068979FB-2943-4091-A490-D9F8695DF0D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2440769" y="2516865"/>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B378C39C-3FC0-4521-8336-33A86391920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8100000" flipH="1">
                    <a:off x="2753778" y="2384401"/>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13" name="Group 12">
              <a:extLst>
                <a:ext uri="{FF2B5EF4-FFF2-40B4-BE49-F238E27FC236}">
                  <a16:creationId xmlns:a16="http://schemas.microsoft.com/office/drawing/2014/main" id="{72C6951D-2EAF-4333-B8A8-F473DC3BDF4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437136" y="649304"/>
              <a:ext cx="388541" cy="388541"/>
              <a:chOff x="5752675" y="5440856"/>
              <a:chExt cx="388541" cy="388541"/>
            </a:xfrm>
          </p:grpSpPr>
          <p:sp>
            <p:nvSpPr>
              <p:cNvPr id="14" name="Oval 13">
                <a:extLst>
                  <a:ext uri="{FF2B5EF4-FFF2-40B4-BE49-F238E27FC236}">
                    <a16:creationId xmlns:a16="http://schemas.microsoft.com/office/drawing/2014/main" id="{63E77698-5758-433A-9DF3-3BE43B6FB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5800801" y="5488982"/>
                <a:ext cx="340415" cy="340415"/>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Oval 14">
                <a:extLst>
                  <a:ext uri="{FF2B5EF4-FFF2-40B4-BE49-F238E27FC236}">
                    <a16:creationId xmlns:a16="http://schemas.microsoft.com/office/drawing/2014/main" id="{FF47FF7F-75A9-438D-8BA7-428BF76974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52675" y="5440856"/>
                <a:ext cx="340415" cy="340415"/>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sp>
        <p:nvSpPr>
          <p:cNvPr id="3" name="Content Placeholder 2">
            <a:extLst>
              <a:ext uri="{FF2B5EF4-FFF2-40B4-BE49-F238E27FC236}">
                <a16:creationId xmlns:a16="http://schemas.microsoft.com/office/drawing/2014/main" id="{2DEA3959-49A6-594D-969B-81DCFAA26EC5}"/>
              </a:ext>
            </a:extLst>
          </p:cNvPr>
          <p:cNvSpPr>
            <a:spLocks noGrp="1"/>
          </p:cNvSpPr>
          <p:nvPr>
            <p:ph idx="1"/>
          </p:nvPr>
        </p:nvSpPr>
        <p:spPr>
          <a:xfrm>
            <a:off x="6654801" y="1079499"/>
            <a:ext cx="4457200" cy="4689476"/>
          </a:xfrm>
        </p:spPr>
        <p:txBody>
          <a:bodyPr anchor="ctr">
            <a:normAutofit/>
          </a:bodyPr>
          <a:lstStyle/>
          <a:p>
            <a:pPr marL="0" indent="0">
              <a:buNone/>
            </a:pPr>
            <a:r>
              <a:rPr lang="en-US" sz="3200" i="1" dirty="0">
                <a:solidFill>
                  <a:srgbClr val="FFFF00">
                    <a:alpha val="70000"/>
                  </a:srgbClr>
                </a:solidFill>
              </a:rPr>
              <a:t>“</a:t>
            </a:r>
            <a:r>
              <a:rPr lang="vi-VN" sz="3200" i="1" dirty="0">
                <a:solidFill>
                  <a:srgbClr val="FFFF00">
                    <a:alpha val="70000"/>
                  </a:srgbClr>
                </a:solidFill>
              </a:rPr>
              <a:t>Người chiến thắng là những người đã </a:t>
            </a:r>
            <a:r>
              <a:rPr lang="en-US" sz="3200" i="1" dirty="0" err="1">
                <a:solidFill>
                  <a:srgbClr val="FFFF00">
                    <a:alpha val="70000"/>
                  </a:srgbClr>
                </a:solidFill>
              </a:rPr>
              <a:t>tạo</a:t>
            </a:r>
            <a:r>
              <a:rPr lang="en-US" sz="3200" i="1" dirty="0">
                <a:solidFill>
                  <a:srgbClr val="FFFF00">
                    <a:alpha val="70000"/>
                  </a:srgbClr>
                </a:solidFill>
              </a:rPr>
              <a:t> </a:t>
            </a:r>
            <a:r>
              <a:rPr lang="en-US" sz="3200" i="1" dirty="0" err="1">
                <a:solidFill>
                  <a:srgbClr val="FFFF00">
                    <a:alpha val="70000"/>
                  </a:srgbClr>
                </a:solidFill>
              </a:rPr>
              <a:t>cho</a:t>
            </a:r>
            <a:r>
              <a:rPr lang="en-US" sz="3200" i="1" dirty="0">
                <a:solidFill>
                  <a:srgbClr val="FFFF00">
                    <a:alpha val="70000"/>
                  </a:srgbClr>
                </a:solidFill>
              </a:rPr>
              <a:t> </a:t>
            </a:r>
            <a:r>
              <a:rPr lang="en-US" sz="3200" i="1" dirty="0" err="1">
                <a:solidFill>
                  <a:srgbClr val="FFFF00">
                    <a:alpha val="70000"/>
                  </a:srgbClr>
                </a:solidFill>
              </a:rPr>
              <a:t>mình</a:t>
            </a:r>
            <a:r>
              <a:rPr lang="en-US" sz="3200" i="1" dirty="0">
                <a:solidFill>
                  <a:srgbClr val="FFFF00">
                    <a:alpha val="70000"/>
                  </a:srgbClr>
                </a:solidFill>
              </a:rPr>
              <a:t> </a:t>
            </a:r>
            <a:r>
              <a:rPr lang="en-US" sz="3200" i="1" dirty="0" err="1">
                <a:solidFill>
                  <a:srgbClr val="FFFF00">
                    <a:alpha val="70000"/>
                  </a:srgbClr>
                </a:solidFill>
              </a:rPr>
              <a:t>những</a:t>
            </a:r>
            <a:r>
              <a:rPr lang="vi-VN" sz="3200" i="1" dirty="0">
                <a:solidFill>
                  <a:srgbClr val="FFFF00">
                    <a:alpha val="70000"/>
                  </a:srgbClr>
                </a:solidFill>
              </a:rPr>
              <a:t> thói quen </a:t>
            </a:r>
            <a:r>
              <a:rPr lang="en-US" sz="3200" i="1" dirty="0" err="1">
                <a:solidFill>
                  <a:srgbClr val="FFFF00">
                    <a:alpha val="70000"/>
                  </a:srgbClr>
                </a:solidFill>
              </a:rPr>
              <a:t>để</a:t>
            </a:r>
            <a:r>
              <a:rPr lang="en-US" sz="3200" i="1" dirty="0">
                <a:solidFill>
                  <a:srgbClr val="FFFF00">
                    <a:alpha val="70000"/>
                  </a:srgbClr>
                </a:solidFill>
              </a:rPr>
              <a:t> </a:t>
            </a:r>
            <a:r>
              <a:rPr lang="en-US" sz="3200" i="1" dirty="0" err="1">
                <a:solidFill>
                  <a:srgbClr val="FFFF00">
                    <a:alpha val="70000"/>
                  </a:srgbClr>
                </a:solidFill>
              </a:rPr>
              <a:t>tiến</a:t>
            </a:r>
            <a:r>
              <a:rPr lang="en-US" sz="3200" i="1" dirty="0">
                <a:solidFill>
                  <a:srgbClr val="FFFF00">
                    <a:alpha val="70000"/>
                  </a:srgbClr>
                </a:solidFill>
              </a:rPr>
              <a:t> </a:t>
            </a:r>
            <a:r>
              <a:rPr lang="en-US" sz="3200" i="1" dirty="0" err="1">
                <a:solidFill>
                  <a:srgbClr val="FFFF00">
                    <a:alpha val="70000"/>
                  </a:srgbClr>
                </a:solidFill>
              </a:rPr>
              <a:t>hành</a:t>
            </a:r>
            <a:r>
              <a:rPr lang="en-US" sz="3200" i="1" dirty="0">
                <a:solidFill>
                  <a:srgbClr val="FFFF00">
                    <a:alpha val="70000"/>
                  </a:srgbClr>
                </a:solidFill>
              </a:rPr>
              <a:t> </a:t>
            </a:r>
            <a:r>
              <a:rPr lang="en-US" sz="3200" i="1" dirty="0" err="1">
                <a:solidFill>
                  <a:srgbClr val="FFFF00">
                    <a:alpha val="70000"/>
                  </a:srgbClr>
                </a:solidFill>
              </a:rPr>
              <a:t>những</a:t>
            </a:r>
            <a:r>
              <a:rPr lang="en-US" sz="3200" i="1" dirty="0">
                <a:solidFill>
                  <a:srgbClr val="FFFF00">
                    <a:alpha val="70000"/>
                  </a:srgbClr>
                </a:solidFill>
              </a:rPr>
              <a:t> </a:t>
            </a:r>
            <a:r>
              <a:rPr lang="en-US" sz="3200" i="1" dirty="0" err="1">
                <a:solidFill>
                  <a:srgbClr val="FFFF00">
                    <a:alpha val="70000"/>
                  </a:srgbClr>
                </a:solidFill>
              </a:rPr>
              <a:t>công</a:t>
            </a:r>
            <a:r>
              <a:rPr lang="en-US" sz="3200" i="1" dirty="0">
                <a:solidFill>
                  <a:srgbClr val="FFFF00">
                    <a:alpha val="70000"/>
                  </a:srgbClr>
                </a:solidFill>
              </a:rPr>
              <a:t> </a:t>
            </a:r>
            <a:r>
              <a:rPr lang="en-US" sz="3200" i="1" dirty="0" err="1">
                <a:solidFill>
                  <a:srgbClr val="FFFF00">
                    <a:alpha val="70000"/>
                  </a:srgbClr>
                </a:solidFill>
              </a:rPr>
              <a:t>việc</a:t>
            </a:r>
            <a:r>
              <a:rPr lang="en-US" sz="3200" i="1" dirty="0">
                <a:solidFill>
                  <a:srgbClr val="FFFF00">
                    <a:alpha val="70000"/>
                  </a:srgbClr>
                </a:solidFill>
              </a:rPr>
              <a:t> </a:t>
            </a:r>
            <a:r>
              <a:rPr lang="vi-VN" sz="3200" i="1" dirty="0">
                <a:solidFill>
                  <a:srgbClr val="FFFF00">
                    <a:alpha val="70000"/>
                  </a:srgbClr>
                </a:solidFill>
              </a:rPr>
              <a:t>mà</a:t>
            </a:r>
            <a:r>
              <a:rPr lang="en-US" sz="3200" i="1" dirty="0">
                <a:solidFill>
                  <a:srgbClr val="FFFF00">
                    <a:alpha val="70000"/>
                  </a:srgbClr>
                </a:solidFill>
              </a:rPr>
              <a:t> </a:t>
            </a:r>
            <a:r>
              <a:rPr lang="en-US" sz="3200" i="1" dirty="0" err="1">
                <a:solidFill>
                  <a:srgbClr val="FFFF00">
                    <a:alpha val="70000"/>
                  </a:srgbClr>
                </a:solidFill>
              </a:rPr>
              <a:t>người</a:t>
            </a:r>
            <a:r>
              <a:rPr lang="vi-VN" sz="3200" i="1" dirty="0">
                <a:solidFill>
                  <a:srgbClr val="FFFF00">
                    <a:alpha val="70000"/>
                  </a:srgbClr>
                </a:solidFill>
              </a:rPr>
              <a:t> thất bại không thích làm.”</a:t>
            </a:r>
            <a:endParaRPr lang="en-US" sz="3200" dirty="0">
              <a:solidFill>
                <a:srgbClr val="FFFF00">
                  <a:alpha val="70000"/>
                </a:srgbClr>
              </a:solidFill>
            </a:endParaRPr>
          </a:p>
        </p:txBody>
      </p:sp>
    </p:spTree>
    <p:extLst>
      <p:ext uri="{BB962C8B-B14F-4D97-AF65-F5344CB8AC3E}">
        <p14:creationId xmlns:p14="http://schemas.microsoft.com/office/powerpoint/2010/main" val="37676976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114" name="Straight Connector 113">
            <a:extLst>
              <a:ext uri="{FF2B5EF4-FFF2-40B4-BE49-F238E27FC236}">
                <a16:creationId xmlns:a16="http://schemas.microsoft.com/office/drawing/2014/main" id="{701C0CAB-6A03-4C6A-9FAA-21984775362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26000" y="3690871"/>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20" name="Group 115">
            <a:extLst>
              <a:ext uri="{FF2B5EF4-FFF2-40B4-BE49-F238E27FC236}">
                <a16:creationId xmlns:a16="http://schemas.microsoft.com/office/drawing/2014/main" id="{F982E0B2-AA9C-441C-A08E-A9DF9CF121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728046" y="4869342"/>
            <a:ext cx="1623711" cy="630920"/>
            <a:chOff x="9588346" y="4824892"/>
            <a:chExt cx="1623711" cy="630920"/>
          </a:xfrm>
        </p:grpSpPr>
        <p:sp>
          <p:nvSpPr>
            <p:cNvPr id="117" name="Freeform: Shape 116">
              <a:extLst>
                <a:ext uri="{FF2B5EF4-FFF2-40B4-BE49-F238E27FC236}">
                  <a16:creationId xmlns:a16="http://schemas.microsoft.com/office/drawing/2014/main" id="{A4A2E074-C10D-4C57-AB72-B631E4D771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flipH="1">
              <a:off x="10267789" y="4452443"/>
              <a:ext cx="571820" cy="1316717"/>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71820" h="1316717">
                  <a:moveTo>
                    <a:pt x="282417" y="0"/>
                  </a:moveTo>
                  <a:lnTo>
                    <a:pt x="285910" y="3175"/>
                  </a:lnTo>
                  <a:lnTo>
                    <a:pt x="287393" y="1827"/>
                  </a:lnTo>
                  <a:lnTo>
                    <a:pt x="289403" y="0"/>
                  </a:lnTo>
                  <a:lnTo>
                    <a:pt x="289403" y="6349"/>
                  </a:lnTo>
                  <a:lnTo>
                    <a:pt x="309203" y="24345"/>
                  </a:lnTo>
                  <a:cubicBezTo>
                    <a:pt x="471461" y="186603"/>
                    <a:pt x="571820" y="410761"/>
                    <a:pt x="571820" y="658359"/>
                  </a:cubicBezTo>
                  <a:cubicBezTo>
                    <a:pt x="571820" y="905956"/>
                    <a:pt x="471461" y="1130114"/>
                    <a:pt x="309203" y="1292372"/>
                  </a:cubicBezTo>
                  <a:lnTo>
                    <a:pt x="289403" y="1310368"/>
                  </a:lnTo>
                  <a:lnTo>
                    <a:pt x="289403" y="1316717"/>
                  </a:lnTo>
                  <a:lnTo>
                    <a:pt x="287393" y="1314890"/>
                  </a:lnTo>
                  <a:lnTo>
                    <a:pt x="285910" y="1313542"/>
                  </a:lnTo>
                  <a:lnTo>
                    <a:pt x="282417" y="1316717"/>
                  </a:lnTo>
                  <a:lnTo>
                    <a:pt x="282417" y="1310367"/>
                  </a:lnTo>
                  <a:lnTo>
                    <a:pt x="262617" y="1292372"/>
                  </a:lnTo>
                  <a:cubicBezTo>
                    <a:pt x="100359" y="1130113"/>
                    <a:pt x="0" y="905956"/>
                    <a:pt x="0" y="658358"/>
                  </a:cubicBezTo>
                  <a:cubicBezTo>
                    <a:pt x="0" y="410761"/>
                    <a:pt x="100359" y="186603"/>
                    <a:pt x="262617" y="24345"/>
                  </a:cubicBezTo>
                  <a:lnTo>
                    <a:pt x="282417" y="6349"/>
                  </a:lnTo>
                  <a:close/>
                </a:path>
              </a:pathLst>
            </a:custGeom>
            <a:solidFill>
              <a:schemeClr val="accent4">
                <a:alpha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8" name="Group 117">
              <a:extLst>
                <a:ext uri="{FF2B5EF4-FFF2-40B4-BE49-F238E27FC236}">
                  <a16:creationId xmlns:a16="http://schemas.microsoft.com/office/drawing/2014/main" id="{0B037EB3-1772-4BA8-A95A-E5DBDFEA32B0}"/>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2700000" flipH="1">
              <a:off x="10112436" y="4359902"/>
              <a:ext cx="571820" cy="1620000"/>
              <a:chOff x="8482785" y="4330454"/>
              <a:chExt cx="571820" cy="1620000"/>
            </a:xfrm>
          </p:grpSpPr>
          <p:sp>
            <p:nvSpPr>
              <p:cNvPr id="321" name="Freeform: Shape 118">
                <a:extLst>
                  <a:ext uri="{FF2B5EF4-FFF2-40B4-BE49-F238E27FC236}">
                    <a16:creationId xmlns:a16="http://schemas.microsoft.com/office/drawing/2014/main" id="{A1F47AC1-63D0-47F3-9728-1A0A054349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482785" y="4333632"/>
                <a:ext cx="571820" cy="1311956"/>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82417 w 571820"/>
                  <a:gd name="connsiteY0" fmla="*/ 6349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309203 w 571820"/>
                  <a:gd name="connsiteY4" fmla="*/ 24345 h 1316717"/>
                  <a:gd name="connsiteX5" fmla="*/ 571820 w 571820"/>
                  <a:gd name="connsiteY5" fmla="*/ 658359 h 1316717"/>
                  <a:gd name="connsiteX6" fmla="*/ 309203 w 571820"/>
                  <a:gd name="connsiteY6" fmla="*/ 1292372 h 1316717"/>
                  <a:gd name="connsiteX7" fmla="*/ 289403 w 571820"/>
                  <a:gd name="connsiteY7" fmla="*/ 1310368 h 1316717"/>
                  <a:gd name="connsiteX8" fmla="*/ 289403 w 571820"/>
                  <a:gd name="connsiteY8" fmla="*/ 1316717 h 1316717"/>
                  <a:gd name="connsiteX9" fmla="*/ 287393 w 571820"/>
                  <a:gd name="connsiteY9" fmla="*/ 1314890 h 1316717"/>
                  <a:gd name="connsiteX10" fmla="*/ 285910 w 571820"/>
                  <a:gd name="connsiteY10" fmla="*/ 1313542 h 1316717"/>
                  <a:gd name="connsiteX11" fmla="*/ 282417 w 571820"/>
                  <a:gd name="connsiteY11" fmla="*/ 1316717 h 1316717"/>
                  <a:gd name="connsiteX12" fmla="*/ 282417 w 571820"/>
                  <a:gd name="connsiteY12" fmla="*/ 1310367 h 1316717"/>
                  <a:gd name="connsiteX13" fmla="*/ 262617 w 571820"/>
                  <a:gd name="connsiteY13" fmla="*/ 1292372 h 1316717"/>
                  <a:gd name="connsiteX14" fmla="*/ 0 w 571820"/>
                  <a:gd name="connsiteY14" fmla="*/ 658358 h 1316717"/>
                  <a:gd name="connsiteX15" fmla="*/ 262617 w 571820"/>
                  <a:gd name="connsiteY15" fmla="*/ 24345 h 1316717"/>
                  <a:gd name="connsiteX0" fmla="*/ 262617 w 571820"/>
                  <a:gd name="connsiteY0" fmla="*/ 22518 h 1314890"/>
                  <a:gd name="connsiteX1" fmla="*/ 285910 w 571820"/>
                  <a:gd name="connsiteY1" fmla="*/ 1348 h 1314890"/>
                  <a:gd name="connsiteX2" fmla="*/ 287393 w 571820"/>
                  <a:gd name="connsiteY2" fmla="*/ 0 h 1314890"/>
                  <a:gd name="connsiteX3" fmla="*/ 309203 w 571820"/>
                  <a:gd name="connsiteY3" fmla="*/ 22518 h 1314890"/>
                  <a:gd name="connsiteX4" fmla="*/ 571820 w 571820"/>
                  <a:gd name="connsiteY4" fmla="*/ 656532 h 1314890"/>
                  <a:gd name="connsiteX5" fmla="*/ 309203 w 571820"/>
                  <a:gd name="connsiteY5" fmla="*/ 1290545 h 1314890"/>
                  <a:gd name="connsiteX6" fmla="*/ 289403 w 571820"/>
                  <a:gd name="connsiteY6" fmla="*/ 1308541 h 1314890"/>
                  <a:gd name="connsiteX7" fmla="*/ 289403 w 571820"/>
                  <a:gd name="connsiteY7" fmla="*/ 1314890 h 1314890"/>
                  <a:gd name="connsiteX8" fmla="*/ 287393 w 571820"/>
                  <a:gd name="connsiteY8" fmla="*/ 1313063 h 1314890"/>
                  <a:gd name="connsiteX9" fmla="*/ 285910 w 571820"/>
                  <a:gd name="connsiteY9" fmla="*/ 1311715 h 1314890"/>
                  <a:gd name="connsiteX10" fmla="*/ 282417 w 571820"/>
                  <a:gd name="connsiteY10" fmla="*/ 1314890 h 1314890"/>
                  <a:gd name="connsiteX11" fmla="*/ 282417 w 571820"/>
                  <a:gd name="connsiteY11" fmla="*/ 1308540 h 1314890"/>
                  <a:gd name="connsiteX12" fmla="*/ 262617 w 571820"/>
                  <a:gd name="connsiteY12" fmla="*/ 1290545 h 1314890"/>
                  <a:gd name="connsiteX13" fmla="*/ 0 w 571820"/>
                  <a:gd name="connsiteY13" fmla="*/ 656531 h 1314890"/>
                  <a:gd name="connsiteX14" fmla="*/ 262617 w 571820"/>
                  <a:gd name="connsiteY14" fmla="*/ 22518 h 1314890"/>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82417 w 571820"/>
                  <a:gd name="connsiteY10" fmla="*/ 1307192 h 1313542"/>
                  <a:gd name="connsiteX11" fmla="*/ 262617 w 571820"/>
                  <a:gd name="connsiteY11" fmla="*/ 1289197 h 1313542"/>
                  <a:gd name="connsiteX12" fmla="*/ 0 w 571820"/>
                  <a:gd name="connsiteY12" fmla="*/ 655183 h 1313542"/>
                  <a:gd name="connsiteX13" fmla="*/ 262617 w 571820"/>
                  <a:gd name="connsiteY13"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62617 w 571820"/>
                  <a:gd name="connsiteY10" fmla="*/ 1289197 h 1313542"/>
                  <a:gd name="connsiteX11" fmla="*/ 0 w 571820"/>
                  <a:gd name="connsiteY11" fmla="*/ 655183 h 1313542"/>
                  <a:gd name="connsiteX12" fmla="*/ 262617 w 571820"/>
                  <a:gd name="connsiteY12"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62617 w 571820"/>
                  <a:gd name="connsiteY9" fmla="*/ 1289197 h 1313542"/>
                  <a:gd name="connsiteX10" fmla="*/ 0 w 571820"/>
                  <a:gd name="connsiteY10" fmla="*/ 655183 h 1313542"/>
                  <a:gd name="connsiteX11" fmla="*/ 262617 w 571820"/>
                  <a:gd name="connsiteY11"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62617 w 571820"/>
                  <a:gd name="connsiteY8" fmla="*/ 1289197 h 1313542"/>
                  <a:gd name="connsiteX9" fmla="*/ 0 w 571820"/>
                  <a:gd name="connsiteY9" fmla="*/ 655183 h 1313542"/>
                  <a:gd name="connsiteX10" fmla="*/ 262617 w 571820"/>
                  <a:gd name="connsiteY10"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62617 w 571820"/>
                  <a:gd name="connsiteY7" fmla="*/ 1289197 h 1313542"/>
                  <a:gd name="connsiteX8" fmla="*/ 0 w 571820"/>
                  <a:gd name="connsiteY8" fmla="*/ 655183 h 1313542"/>
                  <a:gd name="connsiteX9" fmla="*/ 262617 w 571820"/>
                  <a:gd name="connsiteY9" fmla="*/ 21170 h 1313542"/>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9403 w 571820"/>
                  <a:gd name="connsiteY5" fmla="*/ 1307193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5832 w 571820"/>
                  <a:gd name="connsiteY5" fmla="*/ 1311956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11956"/>
                  <a:gd name="connsiteX1" fmla="*/ 285910 w 571820"/>
                  <a:gd name="connsiteY1" fmla="*/ 0 h 1311956"/>
                  <a:gd name="connsiteX2" fmla="*/ 309203 w 571820"/>
                  <a:gd name="connsiteY2" fmla="*/ 21170 h 1311956"/>
                  <a:gd name="connsiteX3" fmla="*/ 571820 w 571820"/>
                  <a:gd name="connsiteY3" fmla="*/ 655184 h 1311956"/>
                  <a:gd name="connsiteX4" fmla="*/ 309203 w 571820"/>
                  <a:gd name="connsiteY4" fmla="*/ 1289197 h 1311956"/>
                  <a:gd name="connsiteX5" fmla="*/ 285832 w 571820"/>
                  <a:gd name="connsiteY5" fmla="*/ 1311956 h 1311956"/>
                  <a:gd name="connsiteX6" fmla="*/ 262617 w 571820"/>
                  <a:gd name="connsiteY6" fmla="*/ 1289197 h 1311956"/>
                  <a:gd name="connsiteX7" fmla="*/ 0 w 571820"/>
                  <a:gd name="connsiteY7" fmla="*/ 655183 h 1311956"/>
                  <a:gd name="connsiteX8" fmla="*/ 262617 w 571820"/>
                  <a:gd name="connsiteY8" fmla="*/ 21170 h 1311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820" h="1311956">
                    <a:moveTo>
                      <a:pt x="262617" y="21170"/>
                    </a:moveTo>
                    <a:lnTo>
                      <a:pt x="285910" y="0"/>
                    </a:lnTo>
                    <a:lnTo>
                      <a:pt x="309203" y="21170"/>
                    </a:lnTo>
                    <a:cubicBezTo>
                      <a:pt x="471461" y="183428"/>
                      <a:pt x="571820" y="407586"/>
                      <a:pt x="571820" y="655184"/>
                    </a:cubicBezTo>
                    <a:cubicBezTo>
                      <a:pt x="571820" y="902781"/>
                      <a:pt x="471461" y="1126939"/>
                      <a:pt x="309203" y="1289197"/>
                    </a:cubicBezTo>
                    <a:lnTo>
                      <a:pt x="285832" y="1311956"/>
                    </a:lnTo>
                    <a:lnTo>
                      <a:pt x="262617" y="1289197"/>
                    </a:lnTo>
                    <a:cubicBezTo>
                      <a:pt x="100359" y="1126938"/>
                      <a:pt x="0" y="902781"/>
                      <a:pt x="0" y="655183"/>
                    </a:cubicBezTo>
                    <a:cubicBezTo>
                      <a:pt x="0" y="407586"/>
                      <a:pt x="100359" y="183428"/>
                      <a:pt x="262617" y="21170"/>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20" name="Straight Connector 119">
                <a:extLst>
                  <a:ext uri="{FF2B5EF4-FFF2-40B4-BE49-F238E27FC236}">
                    <a16:creationId xmlns:a16="http://schemas.microsoft.com/office/drawing/2014/main" id="{803A57D6-0C36-4560-A08A-16768551EF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768695" y="4330454"/>
                <a:ext cx="0" cy="162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 useBgFill="1">
        <p:nvSpPr>
          <p:cNvPr id="122" name="Rectangle 121">
            <a:extLst>
              <a:ext uri="{FF2B5EF4-FFF2-40B4-BE49-F238E27FC236}">
                <a16:creationId xmlns:a16="http://schemas.microsoft.com/office/drawing/2014/main" id="{3011B0B3-5679-4759-90B8-3B908C4CBD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DC7AE0A-6167-F144-9CDD-2235C2555262}"/>
              </a:ext>
            </a:extLst>
          </p:cNvPr>
          <p:cNvSpPr>
            <a:spLocks noGrp="1"/>
          </p:cNvSpPr>
          <p:nvPr>
            <p:ph type="title"/>
          </p:nvPr>
        </p:nvSpPr>
        <p:spPr>
          <a:xfrm>
            <a:off x="1085851" y="1089025"/>
            <a:ext cx="4451349" cy="1532951"/>
          </a:xfrm>
        </p:spPr>
        <p:txBody>
          <a:bodyPr vert="horz" lIns="0" tIns="0" rIns="0" bIns="0" rtlCol="0" anchor="b" anchorCtr="0">
            <a:normAutofit/>
          </a:bodyPr>
          <a:lstStyle/>
          <a:p>
            <a:pPr>
              <a:lnSpc>
                <a:spcPct val="90000"/>
              </a:lnSpc>
            </a:pPr>
            <a:r>
              <a:rPr lang="en-US" sz="2600"/>
              <a:t>TÍNH KIÊN CƯỜNG </a:t>
            </a:r>
            <a:br>
              <a:rPr lang="en-US" sz="2600"/>
            </a:br>
            <a:r>
              <a:rPr lang="en-US" sz="2600"/>
              <a:t>(đương cự cách BỀN BỈ)</a:t>
            </a:r>
            <a:br>
              <a:rPr lang="en-US" sz="2600"/>
            </a:br>
            <a:r>
              <a:rPr lang="en-US" sz="2600"/>
              <a:t> </a:t>
            </a:r>
          </a:p>
        </p:txBody>
      </p:sp>
      <p:grpSp>
        <p:nvGrpSpPr>
          <p:cNvPr id="322" name="Group 123">
            <a:extLst>
              <a:ext uri="{FF2B5EF4-FFF2-40B4-BE49-F238E27FC236}">
                <a16:creationId xmlns:a16="http://schemas.microsoft.com/office/drawing/2014/main" id="{49E013D9-9421-47E7-9080-30F6E544BE4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200275" y="2840038"/>
            <a:ext cx="2216150" cy="1177924"/>
            <a:chOff x="4987925" y="2840038"/>
            <a:chExt cx="2216150" cy="1177924"/>
          </a:xfrm>
        </p:grpSpPr>
        <p:sp>
          <p:nvSpPr>
            <p:cNvPr id="323" name="Rectangle 124">
              <a:extLst>
                <a:ext uri="{FF2B5EF4-FFF2-40B4-BE49-F238E27FC236}">
                  <a16:creationId xmlns:a16="http://schemas.microsoft.com/office/drawing/2014/main" id="{9109F7CF-3139-48B9-AF7B-9BD2941A8D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87925" y="2840038"/>
              <a:ext cx="2216150" cy="1177924"/>
            </a:xfrm>
            <a:prstGeom prst="rect">
              <a:avLst/>
            </a:prstGeom>
            <a:solidFill>
              <a:schemeClr val="bg2">
                <a:alpha val="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4" name="Rectangle 125">
              <a:extLst>
                <a:ext uri="{FF2B5EF4-FFF2-40B4-BE49-F238E27FC236}">
                  <a16:creationId xmlns:a16="http://schemas.microsoft.com/office/drawing/2014/main" id="{15A838F8-C7B5-4988-81A9-B02E6C8F9B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50208" y="2992877"/>
              <a:ext cx="972458" cy="91951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5" name="Rectangle 126">
              <a:extLst>
                <a:ext uri="{FF2B5EF4-FFF2-40B4-BE49-F238E27FC236}">
                  <a16:creationId xmlns:a16="http://schemas.microsoft.com/office/drawing/2014/main" id="{85B86A1A-402F-4AE2-B5E6-B8A5FB16CD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5469335" y="2992877"/>
              <a:ext cx="972458" cy="91951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80" name="Group 179">
              <a:extLst>
                <a:ext uri="{FF2B5EF4-FFF2-40B4-BE49-F238E27FC236}">
                  <a16:creationId xmlns:a16="http://schemas.microsoft.com/office/drawing/2014/main" id="{44A0542D-9B1C-46B1-82B5-54470B697F17}"/>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614944" y="3117662"/>
              <a:ext cx="1009280" cy="464739"/>
              <a:chOff x="4432859" y="3200647"/>
              <a:chExt cx="1009280" cy="464739"/>
            </a:xfrm>
          </p:grpSpPr>
          <p:sp>
            <p:nvSpPr>
              <p:cNvPr id="326" name="Freeform: Shape 187">
                <a:extLst>
                  <a:ext uri="{FF2B5EF4-FFF2-40B4-BE49-F238E27FC236}">
                    <a16:creationId xmlns:a16="http://schemas.microsoft.com/office/drawing/2014/main" id="{F3AFD408-F48C-4C50-8D5E-5DD6271799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flipV="1">
                <a:off x="4977400" y="3200647"/>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27" name="Freeform: Shape 188">
                <a:extLst>
                  <a:ext uri="{FF2B5EF4-FFF2-40B4-BE49-F238E27FC236}">
                    <a16:creationId xmlns:a16="http://schemas.microsoft.com/office/drawing/2014/main" id="{9C45F007-BD45-43C0-8579-5601F9CA78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V="1">
                <a:off x="4432859" y="3200647"/>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181" name="Group 180">
              <a:extLst>
                <a:ext uri="{FF2B5EF4-FFF2-40B4-BE49-F238E27FC236}">
                  <a16:creationId xmlns:a16="http://schemas.microsoft.com/office/drawing/2014/main" id="{97131E1B-CE62-4AB1-A2D9-02E823C9B32D}"/>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679979" y="2915338"/>
              <a:ext cx="1080000" cy="1080000"/>
              <a:chOff x="4497894" y="2998323"/>
              <a:chExt cx="1080000" cy="1080000"/>
            </a:xfrm>
          </p:grpSpPr>
          <p:grpSp>
            <p:nvGrpSpPr>
              <p:cNvPr id="182" name="Group 181">
                <a:extLst>
                  <a:ext uri="{FF2B5EF4-FFF2-40B4-BE49-F238E27FC236}">
                    <a16:creationId xmlns:a16="http://schemas.microsoft.com/office/drawing/2014/main" id="{745E8D88-C0BB-4D1C-B240-D441BBA6F7A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3500000">
                <a:off x="4805524" y="2998323"/>
                <a:ext cx="464739" cy="1080000"/>
                <a:chOff x="4511184" y="2470620"/>
                <a:chExt cx="464739" cy="1080000"/>
              </a:xfrm>
            </p:grpSpPr>
            <p:sp>
              <p:nvSpPr>
                <p:cNvPr id="328" name="Freeform: Shape 185">
                  <a:extLst>
                    <a:ext uri="{FF2B5EF4-FFF2-40B4-BE49-F238E27FC236}">
                      <a16:creationId xmlns:a16="http://schemas.microsoft.com/office/drawing/2014/main" id="{AAB960BE-12F5-4ADA-AA9E-0EC5425641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flipH="1" flipV="1">
                  <a:off x="4511184" y="2990814"/>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187" name="Straight Connector 186">
                  <a:extLst>
                    <a:ext uri="{FF2B5EF4-FFF2-40B4-BE49-F238E27FC236}">
                      <a16:creationId xmlns:a16="http://schemas.microsoft.com/office/drawing/2014/main" id="{7E9BB9F7-7101-4BF3-9191-5893E4C582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V="1">
                  <a:off x="4742369" y="2470620"/>
                  <a:ext cx="0" cy="108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83" name="Group 182">
                <a:extLst>
                  <a:ext uri="{FF2B5EF4-FFF2-40B4-BE49-F238E27FC236}">
                    <a16:creationId xmlns:a16="http://schemas.microsoft.com/office/drawing/2014/main" id="{D0710A9C-48A5-404F-9EC4-D486FCDFDAB1}"/>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8100000" flipH="1">
                <a:off x="4542572" y="2998323"/>
                <a:ext cx="464739" cy="1080000"/>
                <a:chOff x="4511184" y="2470620"/>
                <a:chExt cx="464739" cy="1080000"/>
              </a:xfrm>
            </p:grpSpPr>
            <p:sp>
              <p:nvSpPr>
                <p:cNvPr id="329" name="Freeform: Shape 183">
                  <a:extLst>
                    <a:ext uri="{FF2B5EF4-FFF2-40B4-BE49-F238E27FC236}">
                      <a16:creationId xmlns:a16="http://schemas.microsoft.com/office/drawing/2014/main" id="{5111EC00-4B3D-478C-AD25-F35644013E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flipH="1" flipV="1">
                  <a:off x="4511184" y="2990814"/>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185" name="Straight Connector 184">
                  <a:extLst>
                    <a:ext uri="{FF2B5EF4-FFF2-40B4-BE49-F238E27FC236}">
                      <a16:creationId xmlns:a16="http://schemas.microsoft.com/office/drawing/2014/main" id="{350412DA-ED08-4AFA-AED3-DFB42655D4B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V="1">
                  <a:off x="4742369" y="2470620"/>
                  <a:ext cx="0" cy="108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grpSp>
      <p:sp>
        <p:nvSpPr>
          <p:cNvPr id="330" name="Rectangle 190">
            <a:extLst>
              <a:ext uri="{FF2B5EF4-FFF2-40B4-BE49-F238E27FC236}">
                <a16:creationId xmlns:a16="http://schemas.microsoft.com/office/drawing/2014/main" id="{8036B80B-269D-4F02-9EF9-A6A4E917B3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54794" y="0"/>
            <a:ext cx="5537206" cy="6858000"/>
          </a:xfrm>
          <a:prstGeom prst="rect">
            <a:avLst/>
          </a:prstGeom>
          <a:solidFill>
            <a:schemeClr val="bg1">
              <a:alpha val="2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alpha val="20000"/>
                </a:schemeClr>
              </a:solidFill>
            </a:endParaRPr>
          </a:p>
        </p:txBody>
      </p:sp>
      <p:pic>
        <p:nvPicPr>
          <p:cNvPr id="331" name="Graphic 110" descr="Splash">
            <a:extLst>
              <a:ext uri="{FF2B5EF4-FFF2-40B4-BE49-F238E27FC236}">
                <a16:creationId xmlns:a16="http://schemas.microsoft.com/office/drawing/2014/main" id="{9F92B354-3EC1-4591-A5AD-BD1BF40FCDB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198864" y="1202958"/>
            <a:ext cx="4452148" cy="4452148"/>
          </a:xfrm>
          <a:prstGeom prst="rect">
            <a:avLst/>
          </a:prstGeom>
        </p:spPr>
      </p:pic>
    </p:spTree>
    <p:extLst>
      <p:ext uri="{BB962C8B-B14F-4D97-AF65-F5344CB8AC3E}">
        <p14:creationId xmlns:p14="http://schemas.microsoft.com/office/powerpoint/2010/main" val="228322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1AEB7F98-32EC-40D3-89EE-C843302316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F1EBB88-ECF8-CA4B-A522-0D382AF9F210}"/>
              </a:ext>
            </a:extLst>
          </p:cNvPr>
          <p:cNvSpPr>
            <a:spLocks noGrp="1"/>
          </p:cNvSpPr>
          <p:nvPr>
            <p:ph type="title"/>
          </p:nvPr>
        </p:nvSpPr>
        <p:spPr>
          <a:xfrm>
            <a:off x="540988" y="540033"/>
            <a:ext cx="3884962" cy="1331604"/>
          </a:xfrm>
        </p:spPr>
        <p:txBody>
          <a:bodyPr anchor="b">
            <a:normAutofit/>
          </a:bodyPr>
          <a:lstStyle/>
          <a:p>
            <a:pPr algn="ctr"/>
            <a:r>
              <a:rPr lang="en-US" dirty="0"/>
              <a:t>TÍNH KIÊN CƯỜNG</a:t>
            </a:r>
            <a:endParaRPr lang="en-US"/>
          </a:p>
        </p:txBody>
      </p:sp>
      <p:cxnSp>
        <p:nvCxnSpPr>
          <p:cNvPr id="73" name="Straight Connector 72">
            <a:extLst>
              <a:ext uri="{FF2B5EF4-FFF2-40B4-BE49-F238E27FC236}">
                <a16:creationId xmlns:a16="http://schemas.microsoft.com/office/drawing/2014/main" id="{77C6DF49-CBE3-4038-AC78-35DE4FD7C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13469" y="2310207"/>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1F2E4346-2B0E-B64D-977F-9E22ACD4E247}"/>
              </a:ext>
            </a:extLst>
          </p:cNvPr>
          <p:cNvSpPr>
            <a:spLocks noGrp="1"/>
          </p:cNvSpPr>
          <p:nvPr>
            <p:ph idx="1"/>
          </p:nvPr>
        </p:nvSpPr>
        <p:spPr>
          <a:xfrm>
            <a:off x="382772" y="2488019"/>
            <a:ext cx="4423404" cy="4291965"/>
          </a:xfrm>
        </p:spPr>
        <p:txBody>
          <a:bodyPr anchor="t">
            <a:normAutofit fontScale="55000" lnSpcReduction="20000"/>
          </a:bodyPr>
          <a:lstStyle/>
          <a:p>
            <a:pPr marL="0" indent="0">
              <a:lnSpc>
                <a:spcPct val="115000"/>
              </a:lnSpc>
              <a:buNone/>
            </a:pPr>
            <a:r>
              <a:rPr lang="vi-VN" sz="4500" dirty="0">
                <a:solidFill>
                  <a:srgbClr val="FFFF00">
                    <a:alpha val="70000"/>
                  </a:srgbClr>
                </a:solidFill>
              </a:rPr>
              <a:t>Người lãnh đạo phải có sức chịu đựng </a:t>
            </a:r>
            <a:r>
              <a:rPr lang="en-US" sz="4500" dirty="0" err="1">
                <a:solidFill>
                  <a:srgbClr val="FFFF00">
                    <a:alpha val="70000"/>
                  </a:srgbClr>
                </a:solidFill>
              </a:rPr>
              <a:t>trước</a:t>
            </a:r>
            <a:r>
              <a:rPr lang="en-US" sz="4500" dirty="0">
                <a:solidFill>
                  <a:srgbClr val="FFFF00">
                    <a:alpha val="70000"/>
                  </a:srgbClr>
                </a:solidFill>
              </a:rPr>
              <a:t> </a:t>
            </a:r>
            <a:r>
              <a:rPr lang="en-US" sz="4500" dirty="0" err="1">
                <a:solidFill>
                  <a:srgbClr val="FFFF00">
                    <a:alpha val="70000"/>
                  </a:srgbClr>
                </a:solidFill>
              </a:rPr>
              <a:t>sự</a:t>
            </a:r>
            <a:r>
              <a:rPr lang="en-US" sz="4500" dirty="0">
                <a:solidFill>
                  <a:srgbClr val="FFFF00">
                    <a:alpha val="70000"/>
                  </a:srgbClr>
                </a:solidFill>
              </a:rPr>
              <a:t> </a:t>
            </a:r>
            <a:r>
              <a:rPr lang="en-US" sz="4500" dirty="0" err="1">
                <a:solidFill>
                  <a:srgbClr val="FFFF00">
                    <a:alpha val="70000"/>
                  </a:srgbClr>
                </a:solidFill>
              </a:rPr>
              <a:t>chống</a:t>
            </a:r>
            <a:r>
              <a:rPr lang="en-US" sz="4500" dirty="0">
                <a:solidFill>
                  <a:srgbClr val="FFFF00">
                    <a:alpha val="70000"/>
                  </a:srgbClr>
                </a:solidFill>
              </a:rPr>
              <a:t> </a:t>
            </a:r>
            <a:r>
              <a:rPr lang="en-US" sz="4500" dirty="0" err="1">
                <a:solidFill>
                  <a:srgbClr val="FFFF00">
                    <a:alpha val="70000"/>
                  </a:srgbClr>
                </a:solidFill>
              </a:rPr>
              <a:t>đối</a:t>
            </a:r>
            <a:r>
              <a:rPr lang="vi-VN" sz="4500" dirty="0">
                <a:solidFill>
                  <a:srgbClr val="FFFF00">
                    <a:alpha val="70000"/>
                  </a:srgbClr>
                </a:solidFill>
              </a:rPr>
              <a:t> và lời chỉ trích.</a:t>
            </a:r>
            <a:endParaRPr lang="vi-VN" sz="2400" dirty="0">
              <a:solidFill>
                <a:srgbClr val="FFFF00">
                  <a:alpha val="70000"/>
                </a:srgbClr>
              </a:solidFill>
            </a:endParaRPr>
          </a:p>
          <a:p>
            <a:pPr marL="0" indent="0">
              <a:lnSpc>
                <a:spcPct val="115000"/>
              </a:lnSpc>
              <a:buNone/>
            </a:pPr>
            <a:endParaRPr lang="vi-VN" sz="2400" dirty="0"/>
          </a:p>
          <a:p>
            <a:pPr marL="0" indent="0">
              <a:lnSpc>
                <a:spcPct val="115000"/>
              </a:lnSpc>
              <a:buNone/>
            </a:pPr>
            <a:endParaRPr lang="vi-VN" sz="2400" dirty="0"/>
          </a:p>
          <a:p>
            <a:pPr marL="0" indent="0">
              <a:lnSpc>
                <a:spcPct val="115000"/>
              </a:lnSpc>
              <a:buNone/>
            </a:pPr>
            <a:r>
              <a:rPr lang="vi-VN" sz="3600" i="1" dirty="0"/>
              <a:t> I Phi-e-rơ 3:</a:t>
            </a:r>
            <a:r>
              <a:rPr lang="vi-VN" sz="3600" i="1" dirty="0">
                <a:hlinkClick r:id="rId3" tooltip="Share Verse"/>
              </a:rPr>
              <a:t>14</a:t>
            </a:r>
            <a:r>
              <a:rPr lang="vi-VN" sz="3600" i="1" dirty="0"/>
              <a:t> Nếu anh em phải vì sự công bình mà chịu khổ, ấy thật là có phước. Chớ sợ điều họ sợ và đừng rối trí; </a:t>
            </a:r>
            <a:r>
              <a:rPr lang="vi-VN" sz="3600" i="1" dirty="0">
                <a:hlinkClick r:id="rId4" tooltip="Share Verse"/>
              </a:rPr>
              <a:t>15</a:t>
            </a:r>
            <a:r>
              <a:rPr lang="vi-VN" sz="3600" i="1" dirty="0"/>
              <a:t> nhưng hãy tôn Đấng Christ, là Chúa, làm thánh trong lòng mình. Hãy thường thường sẵn sàng để trả lời mọi kẻ hỏi lẽ về sự trông cậy trong anh em, song phải hiền hòa và kính sợ, </a:t>
            </a:r>
          </a:p>
          <a:p>
            <a:pPr marL="0" indent="0">
              <a:lnSpc>
                <a:spcPct val="115000"/>
              </a:lnSpc>
              <a:buNone/>
            </a:pPr>
            <a:endParaRPr lang="en-US" sz="2400" dirty="0"/>
          </a:p>
          <a:p>
            <a:pPr>
              <a:lnSpc>
                <a:spcPct val="115000"/>
              </a:lnSpc>
            </a:pPr>
            <a:endParaRPr lang="vi-VN" sz="1400" dirty="0"/>
          </a:p>
          <a:p>
            <a:pPr>
              <a:lnSpc>
                <a:spcPct val="115000"/>
              </a:lnSpc>
            </a:pPr>
            <a:endParaRPr lang="en-US" sz="1400" dirty="0"/>
          </a:p>
          <a:p>
            <a:pPr>
              <a:lnSpc>
                <a:spcPct val="115000"/>
              </a:lnSpc>
            </a:pPr>
            <a:endParaRPr lang="en-US" sz="1400" dirty="0"/>
          </a:p>
        </p:txBody>
      </p:sp>
      <p:sp>
        <p:nvSpPr>
          <p:cNvPr id="75" name="Rectangle 74">
            <a:extLst>
              <a:ext uri="{FF2B5EF4-FFF2-40B4-BE49-F238E27FC236}">
                <a16:creationId xmlns:a16="http://schemas.microsoft.com/office/drawing/2014/main" id="{DAD9000E-708C-464D-A86F-4ABE391B6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6337" y="0"/>
            <a:ext cx="7205663" cy="6858000"/>
          </a:xfrm>
          <a:prstGeom prst="rect">
            <a:avLst/>
          </a:prstGeom>
          <a:solidFill>
            <a:schemeClr val="bg1">
              <a:alpha val="2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alpha val="20000"/>
                </a:schemeClr>
              </a:solidFill>
            </a:endParaRPr>
          </a:p>
        </p:txBody>
      </p:sp>
      <p:pic>
        <p:nvPicPr>
          <p:cNvPr id="5122" name="Picture 2" descr="Resistance Mic! | OBERON">
            <a:extLst>
              <a:ext uri="{FF2B5EF4-FFF2-40B4-BE49-F238E27FC236}">
                <a16:creationId xmlns:a16="http://schemas.microsoft.com/office/drawing/2014/main" id="{3200608F-1AEC-CF40-A141-0E5BC4ED6D8E}"/>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5537200" y="1517106"/>
            <a:ext cx="6113812" cy="38211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79237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27E54-7299-1648-AA62-29047A5FD81D}"/>
              </a:ext>
            </a:extLst>
          </p:cNvPr>
          <p:cNvSpPr>
            <a:spLocks noGrp="1"/>
          </p:cNvSpPr>
          <p:nvPr>
            <p:ph type="title"/>
          </p:nvPr>
        </p:nvSpPr>
        <p:spPr/>
        <p:txBody>
          <a:bodyPr/>
          <a:lstStyle/>
          <a:p>
            <a:r>
              <a:rPr lang="en-US" dirty="0"/>
              <a:t>CAN </a:t>
            </a:r>
            <a:r>
              <a:rPr lang="en-US" dirty="0" err="1"/>
              <a:t>đảm</a:t>
            </a:r>
            <a:r>
              <a:rPr lang="en-US" dirty="0"/>
              <a:t> </a:t>
            </a:r>
            <a:r>
              <a:rPr lang="en-US" dirty="0" err="1"/>
              <a:t>dù</a:t>
            </a:r>
            <a:r>
              <a:rPr lang="en-US" dirty="0"/>
              <a:t> PHẢI ĐỐI DIỆN VỚI CÁI </a:t>
            </a:r>
            <a:r>
              <a:rPr lang="en-US" dirty="0" err="1"/>
              <a:t>chết</a:t>
            </a:r>
            <a:endParaRPr lang="en-US" dirty="0"/>
          </a:p>
        </p:txBody>
      </p:sp>
      <p:sp>
        <p:nvSpPr>
          <p:cNvPr id="3" name="Content Placeholder 2">
            <a:extLst>
              <a:ext uri="{FF2B5EF4-FFF2-40B4-BE49-F238E27FC236}">
                <a16:creationId xmlns:a16="http://schemas.microsoft.com/office/drawing/2014/main" id="{1F2AE74F-BEA6-704A-BE79-89D56B3B7745}"/>
              </a:ext>
            </a:extLst>
          </p:cNvPr>
          <p:cNvSpPr>
            <a:spLocks noGrp="1"/>
          </p:cNvSpPr>
          <p:nvPr>
            <p:ph idx="1"/>
          </p:nvPr>
        </p:nvSpPr>
        <p:spPr/>
        <p:txBody>
          <a:bodyPr anchor="ctr">
            <a:normAutofit/>
          </a:bodyPr>
          <a:lstStyle/>
          <a:p>
            <a:pPr>
              <a:buFont typeface="Wingdings" pitchFamily="2" charset="2"/>
              <a:buChar char="Ø"/>
            </a:pPr>
            <a:r>
              <a:rPr lang="vi-VN" sz="3200" i="1" dirty="0"/>
              <a:t>Phi-e-rơ và Giăng trước toà công luận (Công vụ 5;29)</a:t>
            </a:r>
          </a:p>
          <a:p>
            <a:pPr>
              <a:buFont typeface="Wingdings" pitchFamily="2" charset="2"/>
              <a:buChar char="Ø"/>
            </a:pPr>
            <a:r>
              <a:rPr lang="vi-VN" sz="3200" i="1" dirty="0"/>
              <a:t>Đa-ni-ên và 3 bạn Hê-bơ-rơ (Đa-ni-ên 3)</a:t>
            </a:r>
          </a:p>
          <a:p>
            <a:pPr>
              <a:buFont typeface="Wingdings" pitchFamily="2" charset="2"/>
              <a:buChar char="Ø"/>
            </a:pPr>
            <a:r>
              <a:rPr lang="vi-VN" sz="3200" i="1" dirty="0"/>
              <a:t>Ê-xơ-tê phá vỡ âm mưu của Ha-Man (Ê-Xơ-Tê 3-8)</a:t>
            </a:r>
          </a:p>
        </p:txBody>
      </p:sp>
    </p:spTree>
    <p:extLst>
      <p:ext uri="{BB962C8B-B14F-4D97-AF65-F5344CB8AC3E}">
        <p14:creationId xmlns:p14="http://schemas.microsoft.com/office/powerpoint/2010/main" val="4192415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0" name="Rectangle 79">
            <a:extLst>
              <a:ext uri="{FF2B5EF4-FFF2-40B4-BE49-F238E27FC236}">
                <a16:creationId xmlns:a16="http://schemas.microsoft.com/office/drawing/2014/main" id="{DB66C9CD-6BF4-44CA-8078-0BB8190807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Freeform: Shape 81">
            <a:extLst>
              <a:ext uri="{FF2B5EF4-FFF2-40B4-BE49-F238E27FC236}">
                <a16:creationId xmlns:a16="http://schemas.microsoft.com/office/drawing/2014/main" id="{EADD72DC-CC5F-44D6-97D3-79407D4FF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flipH="1" flipV="1">
            <a:off x="1058433" y="184491"/>
            <a:ext cx="2287608" cy="3232926"/>
          </a:xfrm>
          <a:custGeom>
            <a:avLst/>
            <a:gdLst>
              <a:gd name="connsiteX0" fmla="*/ 1143804 w 2287608"/>
              <a:gd name="connsiteY0" fmla="*/ 1916209 h 3232926"/>
              <a:gd name="connsiteX1" fmla="*/ 1140311 w 2287608"/>
              <a:gd name="connsiteY1" fmla="*/ 1919384 h 3232926"/>
              <a:gd name="connsiteX2" fmla="*/ 1136818 w 2287608"/>
              <a:gd name="connsiteY2" fmla="*/ 1916209 h 3232926"/>
              <a:gd name="connsiteX3" fmla="*/ 1136818 w 2287608"/>
              <a:gd name="connsiteY3" fmla="*/ 1922559 h 3232926"/>
              <a:gd name="connsiteX4" fmla="*/ 1117018 w 2287608"/>
              <a:gd name="connsiteY4" fmla="*/ 1940554 h 3232926"/>
              <a:gd name="connsiteX5" fmla="*/ 854401 w 2287608"/>
              <a:gd name="connsiteY5" fmla="*/ 2574568 h 3232926"/>
              <a:gd name="connsiteX6" fmla="*/ 1117018 w 2287608"/>
              <a:gd name="connsiteY6" fmla="*/ 3208581 h 3232926"/>
              <a:gd name="connsiteX7" fmla="*/ 1136818 w 2287608"/>
              <a:gd name="connsiteY7" fmla="*/ 3226577 h 3232926"/>
              <a:gd name="connsiteX8" fmla="*/ 1136818 w 2287608"/>
              <a:gd name="connsiteY8" fmla="*/ 3232926 h 3232926"/>
              <a:gd name="connsiteX9" fmla="*/ 1140311 w 2287608"/>
              <a:gd name="connsiteY9" fmla="*/ 3229751 h 3232926"/>
              <a:gd name="connsiteX10" fmla="*/ 1143804 w 2287608"/>
              <a:gd name="connsiteY10" fmla="*/ 3232926 h 3232926"/>
              <a:gd name="connsiteX11" fmla="*/ 1143804 w 2287608"/>
              <a:gd name="connsiteY11" fmla="*/ 3226577 h 3232926"/>
              <a:gd name="connsiteX12" fmla="*/ 1163604 w 2287608"/>
              <a:gd name="connsiteY12" fmla="*/ 3208581 h 3232926"/>
              <a:gd name="connsiteX13" fmla="*/ 1426221 w 2287608"/>
              <a:gd name="connsiteY13" fmla="*/ 2574567 h 3232926"/>
              <a:gd name="connsiteX14" fmla="*/ 1163604 w 2287608"/>
              <a:gd name="connsiteY14" fmla="*/ 1940554 h 3232926"/>
              <a:gd name="connsiteX15" fmla="*/ 1143804 w 2287608"/>
              <a:gd name="connsiteY15" fmla="*/ 1922558 h 3232926"/>
              <a:gd name="connsiteX16" fmla="*/ 1140312 w 2287608"/>
              <a:gd name="connsiteY16" fmla="*/ 1494239 h 3232926"/>
              <a:gd name="connsiteX17" fmla="*/ 1134813 w 2287608"/>
              <a:gd name="connsiteY17" fmla="*/ 1497413 h 3232926"/>
              <a:gd name="connsiteX18" fmla="*/ 1109328 w 2287608"/>
              <a:gd name="connsiteY18" fmla="*/ 1489264 h 3232926"/>
              <a:gd name="connsiteX19" fmla="*/ 428947 w 2287608"/>
              <a:gd name="connsiteY19" fmla="*/ 1578838 h 3232926"/>
              <a:gd name="connsiteX20" fmla="*/ 11185 w 2287608"/>
              <a:gd name="connsiteY20" fmla="*/ 2123278 h 3232926"/>
              <a:gd name="connsiteX21" fmla="*/ 5499 w 2287608"/>
              <a:gd name="connsiteY21" fmla="*/ 2149423 h 3232926"/>
              <a:gd name="connsiteX22" fmla="*/ 0 w 2287608"/>
              <a:gd name="connsiteY22" fmla="*/ 2152597 h 3232926"/>
              <a:gd name="connsiteX23" fmla="*/ 4497 w 2287608"/>
              <a:gd name="connsiteY23" fmla="*/ 2154035 h 3232926"/>
              <a:gd name="connsiteX24" fmla="*/ 3493 w 2287608"/>
              <a:gd name="connsiteY24" fmla="*/ 2158648 h 3232926"/>
              <a:gd name="connsiteX25" fmla="*/ 8992 w 2287608"/>
              <a:gd name="connsiteY25" fmla="*/ 2155473 h 3232926"/>
              <a:gd name="connsiteX26" fmla="*/ 34477 w 2287608"/>
              <a:gd name="connsiteY26" fmla="*/ 2163622 h 3232926"/>
              <a:gd name="connsiteX27" fmla="*/ 290620 w 2287608"/>
              <a:gd name="connsiteY27" fmla="*/ 2194022 h 3232926"/>
              <a:gd name="connsiteX28" fmla="*/ 714858 w 2287608"/>
              <a:gd name="connsiteY28" fmla="*/ 2074049 h 3232926"/>
              <a:gd name="connsiteX29" fmla="*/ 1132621 w 2287608"/>
              <a:gd name="connsiteY29" fmla="*/ 1529609 h 3232926"/>
              <a:gd name="connsiteX30" fmla="*/ 1138305 w 2287608"/>
              <a:gd name="connsiteY30" fmla="*/ 1503464 h 3232926"/>
              <a:gd name="connsiteX31" fmla="*/ 1143804 w 2287608"/>
              <a:gd name="connsiteY31" fmla="*/ 1500289 h 3232926"/>
              <a:gd name="connsiteX32" fmla="*/ 1139308 w 2287608"/>
              <a:gd name="connsiteY32" fmla="*/ 1498852 h 3232926"/>
              <a:gd name="connsiteX33" fmla="*/ 2069415 w 2287608"/>
              <a:gd name="connsiteY33" fmla="*/ 1747063 h 3232926"/>
              <a:gd name="connsiteX34" fmla="*/ 1858661 w 2287608"/>
              <a:gd name="connsiteY34" fmla="*/ 1578837 h 3232926"/>
              <a:gd name="connsiteX35" fmla="*/ 1178281 w 2287608"/>
              <a:gd name="connsiteY35" fmla="*/ 1489263 h 3232926"/>
              <a:gd name="connsiteX36" fmla="*/ 1152796 w 2287608"/>
              <a:gd name="connsiteY36" fmla="*/ 1497412 h 3232926"/>
              <a:gd name="connsiteX37" fmla="*/ 1147297 w 2287608"/>
              <a:gd name="connsiteY37" fmla="*/ 1494238 h 3232926"/>
              <a:gd name="connsiteX38" fmla="*/ 1148300 w 2287608"/>
              <a:gd name="connsiteY38" fmla="*/ 1498851 h 3232926"/>
              <a:gd name="connsiteX39" fmla="*/ 1143804 w 2287608"/>
              <a:gd name="connsiteY39" fmla="*/ 1500288 h 3232926"/>
              <a:gd name="connsiteX40" fmla="*/ 1149304 w 2287608"/>
              <a:gd name="connsiteY40" fmla="*/ 1503463 h 3232926"/>
              <a:gd name="connsiteX41" fmla="*/ 1154988 w 2287608"/>
              <a:gd name="connsiteY41" fmla="*/ 1529608 h 3232926"/>
              <a:gd name="connsiteX42" fmla="*/ 1572751 w 2287608"/>
              <a:gd name="connsiteY42" fmla="*/ 2074048 h 3232926"/>
              <a:gd name="connsiteX43" fmla="*/ 1996989 w 2287608"/>
              <a:gd name="connsiteY43" fmla="*/ 2194021 h 3232926"/>
              <a:gd name="connsiteX44" fmla="*/ 2253131 w 2287608"/>
              <a:gd name="connsiteY44" fmla="*/ 2163621 h 3232926"/>
              <a:gd name="connsiteX45" fmla="*/ 2278616 w 2287608"/>
              <a:gd name="connsiteY45" fmla="*/ 2155472 h 3232926"/>
              <a:gd name="connsiteX46" fmla="*/ 2284115 w 2287608"/>
              <a:gd name="connsiteY46" fmla="*/ 2158647 h 3232926"/>
              <a:gd name="connsiteX47" fmla="*/ 2283112 w 2287608"/>
              <a:gd name="connsiteY47" fmla="*/ 2154034 h 3232926"/>
              <a:gd name="connsiteX48" fmla="*/ 2287608 w 2287608"/>
              <a:gd name="connsiteY48" fmla="*/ 2152596 h 3232926"/>
              <a:gd name="connsiteX49" fmla="*/ 2282109 w 2287608"/>
              <a:gd name="connsiteY49" fmla="*/ 2149422 h 3232926"/>
              <a:gd name="connsiteX50" fmla="*/ 2276424 w 2287608"/>
              <a:gd name="connsiteY50" fmla="*/ 2123277 h 3232926"/>
              <a:gd name="connsiteX51" fmla="*/ 2069415 w 2287608"/>
              <a:gd name="connsiteY51" fmla="*/ 1747063 h 3232926"/>
              <a:gd name="connsiteX52" fmla="*/ 1140311 w 2287608"/>
              <a:gd name="connsiteY52" fmla="*/ 779689 h 3232926"/>
              <a:gd name="connsiteX53" fmla="*/ 1134812 w 2287608"/>
              <a:gd name="connsiteY53" fmla="*/ 782863 h 3232926"/>
              <a:gd name="connsiteX54" fmla="*/ 1109328 w 2287608"/>
              <a:gd name="connsiteY54" fmla="*/ 774714 h 3232926"/>
              <a:gd name="connsiteX55" fmla="*/ 428947 w 2287608"/>
              <a:gd name="connsiteY55" fmla="*/ 864288 h 3232926"/>
              <a:gd name="connsiteX56" fmla="*/ 11185 w 2287608"/>
              <a:gd name="connsiteY56" fmla="*/ 1408728 h 3232926"/>
              <a:gd name="connsiteX57" fmla="*/ 5499 w 2287608"/>
              <a:gd name="connsiteY57" fmla="*/ 1434873 h 3232926"/>
              <a:gd name="connsiteX58" fmla="*/ 0 w 2287608"/>
              <a:gd name="connsiteY58" fmla="*/ 1438047 h 3232926"/>
              <a:gd name="connsiteX59" fmla="*/ 4497 w 2287608"/>
              <a:gd name="connsiteY59" fmla="*/ 1439485 h 3232926"/>
              <a:gd name="connsiteX60" fmla="*/ 3493 w 2287608"/>
              <a:gd name="connsiteY60" fmla="*/ 1444098 h 3232926"/>
              <a:gd name="connsiteX61" fmla="*/ 8992 w 2287608"/>
              <a:gd name="connsiteY61" fmla="*/ 1440923 h 3232926"/>
              <a:gd name="connsiteX62" fmla="*/ 34477 w 2287608"/>
              <a:gd name="connsiteY62" fmla="*/ 1449072 h 3232926"/>
              <a:gd name="connsiteX63" fmla="*/ 290620 w 2287608"/>
              <a:gd name="connsiteY63" fmla="*/ 1479472 h 3232926"/>
              <a:gd name="connsiteX64" fmla="*/ 714858 w 2287608"/>
              <a:gd name="connsiteY64" fmla="*/ 1359499 h 3232926"/>
              <a:gd name="connsiteX65" fmla="*/ 1132621 w 2287608"/>
              <a:gd name="connsiteY65" fmla="*/ 815059 h 3232926"/>
              <a:gd name="connsiteX66" fmla="*/ 1138305 w 2287608"/>
              <a:gd name="connsiteY66" fmla="*/ 788914 h 3232926"/>
              <a:gd name="connsiteX67" fmla="*/ 1143805 w 2287608"/>
              <a:gd name="connsiteY67" fmla="*/ 785739 h 3232926"/>
              <a:gd name="connsiteX68" fmla="*/ 1139308 w 2287608"/>
              <a:gd name="connsiteY68" fmla="*/ 784302 h 3232926"/>
              <a:gd name="connsiteX69" fmla="*/ 2069415 w 2287608"/>
              <a:gd name="connsiteY69" fmla="*/ 1032514 h 3232926"/>
              <a:gd name="connsiteX70" fmla="*/ 1858661 w 2287608"/>
              <a:gd name="connsiteY70" fmla="*/ 864289 h 3232926"/>
              <a:gd name="connsiteX71" fmla="*/ 1178281 w 2287608"/>
              <a:gd name="connsiteY71" fmla="*/ 774715 h 3232926"/>
              <a:gd name="connsiteX72" fmla="*/ 1152796 w 2287608"/>
              <a:gd name="connsiteY72" fmla="*/ 782864 h 3232926"/>
              <a:gd name="connsiteX73" fmla="*/ 1147297 w 2287608"/>
              <a:gd name="connsiteY73" fmla="*/ 779690 h 3232926"/>
              <a:gd name="connsiteX74" fmla="*/ 1148300 w 2287608"/>
              <a:gd name="connsiteY74" fmla="*/ 784303 h 3232926"/>
              <a:gd name="connsiteX75" fmla="*/ 1143804 w 2287608"/>
              <a:gd name="connsiteY75" fmla="*/ 785740 h 3232926"/>
              <a:gd name="connsiteX76" fmla="*/ 1149304 w 2287608"/>
              <a:gd name="connsiteY76" fmla="*/ 788915 h 3232926"/>
              <a:gd name="connsiteX77" fmla="*/ 1154988 w 2287608"/>
              <a:gd name="connsiteY77" fmla="*/ 815060 h 3232926"/>
              <a:gd name="connsiteX78" fmla="*/ 1572751 w 2287608"/>
              <a:gd name="connsiteY78" fmla="*/ 1359500 h 3232926"/>
              <a:gd name="connsiteX79" fmla="*/ 1996989 w 2287608"/>
              <a:gd name="connsiteY79" fmla="*/ 1479473 h 3232926"/>
              <a:gd name="connsiteX80" fmla="*/ 2253131 w 2287608"/>
              <a:gd name="connsiteY80" fmla="*/ 1449073 h 3232926"/>
              <a:gd name="connsiteX81" fmla="*/ 2278616 w 2287608"/>
              <a:gd name="connsiteY81" fmla="*/ 1440924 h 3232926"/>
              <a:gd name="connsiteX82" fmla="*/ 2284115 w 2287608"/>
              <a:gd name="connsiteY82" fmla="*/ 1444099 h 3232926"/>
              <a:gd name="connsiteX83" fmla="*/ 2283112 w 2287608"/>
              <a:gd name="connsiteY83" fmla="*/ 1439486 h 3232926"/>
              <a:gd name="connsiteX84" fmla="*/ 2287608 w 2287608"/>
              <a:gd name="connsiteY84" fmla="*/ 1438048 h 3232926"/>
              <a:gd name="connsiteX85" fmla="*/ 2282109 w 2287608"/>
              <a:gd name="connsiteY85" fmla="*/ 1434874 h 3232926"/>
              <a:gd name="connsiteX86" fmla="*/ 2276424 w 2287608"/>
              <a:gd name="connsiteY86" fmla="*/ 1408729 h 3232926"/>
              <a:gd name="connsiteX87" fmla="*/ 2069415 w 2287608"/>
              <a:gd name="connsiteY87" fmla="*/ 1032514 h 3232926"/>
              <a:gd name="connsiteX88" fmla="*/ 1140311 w 2287608"/>
              <a:gd name="connsiteY88" fmla="*/ 35676 h 3232926"/>
              <a:gd name="connsiteX89" fmla="*/ 1134812 w 2287608"/>
              <a:gd name="connsiteY89" fmla="*/ 38850 h 3232926"/>
              <a:gd name="connsiteX90" fmla="*/ 1109328 w 2287608"/>
              <a:gd name="connsiteY90" fmla="*/ 30701 h 3232926"/>
              <a:gd name="connsiteX91" fmla="*/ 428948 w 2287608"/>
              <a:gd name="connsiteY91" fmla="*/ 120275 h 3232926"/>
              <a:gd name="connsiteX92" fmla="*/ 11185 w 2287608"/>
              <a:gd name="connsiteY92" fmla="*/ 664715 h 3232926"/>
              <a:gd name="connsiteX93" fmla="*/ 5499 w 2287608"/>
              <a:gd name="connsiteY93" fmla="*/ 690860 h 3232926"/>
              <a:gd name="connsiteX94" fmla="*/ 0 w 2287608"/>
              <a:gd name="connsiteY94" fmla="*/ 694034 h 3232926"/>
              <a:gd name="connsiteX95" fmla="*/ 4497 w 2287608"/>
              <a:gd name="connsiteY95" fmla="*/ 695472 h 3232926"/>
              <a:gd name="connsiteX96" fmla="*/ 3493 w 2287608"/>
              <a:gd name="connsiteY96" fmla="*/ 700085 h 3232926"/>
              <a:gd name="connsiteX97" fmla="*/ 8992 w 2287608"/>
              <a:gd name="connsiteY97" fmla="*/ 696910 h 3232926"/>
              <a:gd name="connsiteX98" fmla="*/ 34477 w 2287608"/>
              <a:gd name="connsiteY98" fmla="*/ 705059 h 3232926"/>
              <a:gd name="connsiteX99" fmla="*/ 290620 w 2287608"/>
              <a:gd name="connsiteY99" fmla="*/ 735459 h 3232926"/>
              <a:gd name="connsiteX100" fmla="*/ 714857 w 2287608"/>
              <a:gd name="connsiteY100" fmla="*/ 615486 h 3232926"/>
              <a:gd name="connsiteX101" fmla="*/ 1132621 w 2287608"/>
              <a:gd name="connsiteY101" fmla="*/ 71046 h 3232926"/>
              <a:gd name="connsiteX102" fmla="*/ 1138305 w 2287608"/>
              <a:gd name="connsiteY102" fmla="*/ 44901 h 3232926"/>
              <a:gd name="connsiteX103" fmla="*/ 1143805 w 2287608"/>
              <a:gd name="connsiteY103" fmla="*/ 41726 h 3232926"/>
              <a:gd name="connsiteX104" fmla="*/ 1139308 w 2287608"/>
              <a:gd name="connsiteY104" fmla="*/ 40289 h 3232926"/>
              <a:gd name="connsiteX105" fmla="*/ 2069415 w 2287608"/>
              <a:gd name="connsiteY105" fmla="*/ 288501 h 3232926"/>
              <a:gd name="connsiteX106" fmla="*/ 1858661 w 2287608"/>
              <a:gd name="connsiteY106" fmla="*/ 120276 h 3232926"/>
              <a:gd name="connsiteX107" fmla="*/ 1178281 w 2287608"/>
              <a:gd name="connsiteY107" fmla="*/ 30702 h 3232926"/>
              <a:gd name="connsiteX108" fmla="*/ 1152796 w 2287608"/>
              <a:gd name="connsiteY108" fmla="*/ 38850 h 3232926"/>
              <a:gd name="connsiteX109" fmla="*/ 1147297 w 2287608"/>
              <a:gd name="connsiteY109" fmla="*/ 35676 h 3232926"/>
              <a:gd name="connsiteX110" fmla="*/ 1148300 w 2287608"/>
              <a:gd name="connsiteY110" fmla="*/ 40290 h 3232926"/>
              <a:gd name="connsiteX111" fmla="*/ 1143804 w 2287608"/>
              <a:gd name="connsiteY111" fmla="*/ 41727 h 3232926"/>
              <a:gd name="connsiteX112" fmla="*/ 1149304 w 2287608"/>
              <a:gd name="connsiteY112" fmla="*/ 44901 h 3232926"/>
              <a:gd name="connsiteX113" fmla="*/ 1154988 w 2287608"/>
              <a:gd name="connsiteY113" fmla="*/ 71046 h 3232926"/>
              <a:gd name="connsiteX114" fmla="*/ 1572751 w 2287608"/>
              <a:gd name="connsiteY114" fmla="*/ 615486 h 3232926"/>
              <a:gd name="connsiteX115" fmla="*/ 1996989 w 2287608"/>
              <a:gd name="connsiteY115" fmla="*/ 735460 h 3232926"/>
              <a:gd name="connsiteX116" fmla="*/ 2253131 w 2287608"/>
              <a:gd name="connsiteY116" fmla="*/ 705060 h 3232926"/>
              <a:gd name="connsiteX117" fmla="*/ 2278616 w 2287608"/>
              <a:gd name="connsiteY117" fmla="*/ 696911 h 3232926"/>
              <a:gd name="connsiteX118" fmla="*/ 2284115 w 2287608"/>
              <a:gd name="connsiteY118" fmla="*/ 700086 h 3232926"/>
              <a:gd name="connsiteX119" fmla="*/ 2283112 w 2287608"/>
              <a:gd name="connsiteY119" fmla="*/ 695473 h 3232926"/>
              <a:gd name="connsiteX120" fmla="*/ 2287608 w 2287608"/>
              <a:gd name="connsiteY120" fmla="*/ 694035 h 3232926"/>
              <a:gd name="connsiteX121" fmla="*/ 2282109 w 2287608"/>
              <a:gd name="connsiteY121" fmla="*/ 690860 h 3232926"/>
              <a:gd name="connsiteX122" fmla="*/ 2276424 w 2287608"/>
              <a:gd name="connsiteY122" fmla="*/ 664716 h 3232926"/>
              <a:gd name="connsiteX123" fmla="*/ 2069415 w 2287608"/>
              <a:gd name="connsiteY123" fmla="*/ 288501 h 3232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Lst>
            <a:rect l="l" t="t" r="r" b="b"/>
            <a:pathLst>
              <a:path w="2287608" h="3232926">
                <a:moveTo>
                  <a:pt x="1143804" y="1916209"/>
                </a:moveTo>
                <a:lnTo>
                  <a:pt x="1140311" y="1919384"/>
                </a:lnTo>
                <a:lnTo>
                  <a:pt x="1136818" y="1916209"/>
                </a:lnTo>
                <a:lnTo>
                  <a:pt x="1136818" y="1922559"/>
                </a:lnTo>
                <a:lnTo>
                  <a:pt x="1117018" y="1940554"/>
                </a:lnTo>
                <a:cubicBezTo>
                  <a:pt x="954760" y="2102813"/>
                  <a:pt x="854401" y="2326970"/>
                  <a:pt x="854401" y="2574568"/>
                </a:cubicBezTo>
                <a:cubicBezTo>
                  <a:pt x="854401" y="2822165"/>
                  <a:pt x="954760" y="3046323"/>
                  <a:pt x="1117018" y="3208581"/>
                </a:cubicBezTo>
                <a:lnTo>
                  <a:pt x="1136818" y="3226577"/>
                </a:lnTo>
                <a:lnTo>
                  <a:pt x="1136818" y="3232926"/>
                </a:lnTo>
                <a:lnTo>
                  <a:pt x="1140311" y="3229751"/>
                </a:lnTo>
                <a:lnTo>
                  <a:pt x="1143804" y="3232926"/>
                </a:lnTo>
                <a:lnTo>
                  <a:pt x="1143804" y="3226577"/>
                </a:lnTo>
                <a:lnTo>
                  <a:pt x="1163604" y="3208581"/>
                </a:lnTo>
                <a:cubicBezTo>
                  <a:pt x="1325862" y="3046323"/>
                  <a:pt x="1426221" y="2822165"/>
                  <a:pt x="1426221" y="2574567"/>
                </a:cubicBezTo>
                <a:cubicBezTo>
                  <a:pt x="1426221" y="2326970"/>
                  <a:pt x="1325862" y="2102812"/>
                  <a:pt x="1163604" y="1940554"/>
                </a:cubicBezTo>
                <a:lnTo>
                  <a:pt x="1143804" y="1922558"/>
                </a:lnTo>
                <a:close/>
                <a:moveTo>
                  <a:pt x="1140312" y="1494239"/>
                </a:moveTo>
                <a:lnTo>
                  <a:pt x="1134813" y="1497413"/>
                </a:lnTo>
                <a:lnTo>
                  <a:pt x="1109328" y="1489264"/>
                </a:lnTo>
                <a:cubicBezTo>
                  <a:pt x="887680" y="1429874"/>
                  <a:pt x="643374" y="1455039"/>
                  <a:pt x="428947" y="1578838"/>
                </a:cubicBezTo>
                <a:cubicBezTo>
                  <a:pt x="214522" y="1702637"/>
                  <a:pt x="70575" y="1901629"/>
                  <a:pt x="11185" y="2123278"/>
                </a:cubicBezTo>
                <a:lnTo>
                  <a:pt x="5499" y="2149423"/>
                </a:lnTo>
                <a:lnTo>
                  <a:pt x="0" y="2152597"/>
                </a:lnTo>
                <a:lnTo>
                  <a:pt x="4497" y="2154035"/>
                </a:lnTo>
                <a:lnTo>
                  <a:pt x="3493" y="2158648"/>
                </a:lnTo>
                <a:lnTo>
                  <a:pt x="8992" y="2155473"/>
                </a:lnTo>
                <a:lnTo>
                  <a:pt x="34477" y="2163622"/>
                </a:lnTo>
                <a:cubicBezTo>
                  <a:pt x="117596" y="2185894"/>
                  <a:pt x="203900" y="2196274"/>
                  <a:pt x="290620" y="2194022"/>
                </a:cubicBezTo>
                <a:cubicBezTo>
                  <a:pt x="435153" y="2190268"/>
                  <a:pt x="580841" y="2151423"/>
                  <a:pt x="714858" y="2074049"/>
                </a:cubicBezTo>
                <a:cubicBezTo>
                  <a:pt x="929283" y="1950250"/>
                  <a:pt x="1073230" y="1751258"/>
                  <a:pt x="1132621" y="1529609"/>
                </a:cubicBezTo>
                <a:lnTo>
                  <a:pt x="1138305" y="1503464"/>
                </a:lnTo>
                <a:lnTo>
                  <a:pt x="1143804" y="1500289"/>
                </a:lnTo>
                <a:lnTo>
                  <a:pt x="1139308" y="1498852"/>
                </a:lnTo>
                <a:close/>
                <a:moveTo>
                  <a:pt x="2069415" y="1747063"/>
                </a:moveTo>
                <a:cubicBezTo>
                  <a:pt x="2009570" y="1682261"/>
                  <a:pt x="1939071" y="1625262"/>
                  <a:pt x="1858661" y="1578837"/>
                </a:cubicBezTo>
                <a:cubicBezTo>
                  <a:pt x="1644235" y="1455038"/>
                  <a:pt x="1399929" y="1429873"/>
                  <a:pt x="1178281" y="1489263"/>
                </a:cubicBezTo>
                <a:lnTo>
                  <a:pt x="1152796" y="1497412"/>
                </a:lnTo>
                <a:lnTo>
                  <a:pt x="1147297" y="1494238"/>
                </a:lnTo>
                <a:lnTo>
                  <a:pt x="1148300" y="1498851"/>
                </a:lnTo>
                <a:lnTo>
                  <a:pt x="1143804" y="1500288"/>
                </a:lnTo>
                <a:lnTo>
                  <a:pt x="1149304" y="1503463"/>
                </a:lnTo>
                <a:lnTo>
                  <a:pt x="1154988" y="1529608"/>
                </a:lnTo>
                <a:cubicBezTo>
                  <a:pt x="1214379" y="1751257"/>
                  <a:pt x="1358325" y="1950249"/>
                  <a:pt x="1572751" y="2074048"/>
                </a:cubicBezTo>
                <a:cubicBezTo>
                  <a:pt x="1706767" y="2151422"/>
                  <a:pt x="1852455" y="2190267"/>
                  <a:pt x="1996989" y="2194021"/>
                </a:cubicBezTo>
                <a:cubicBezTo>
                  <a:pt x="2083709" y="2196273"/>
                  <a:pt x="2170013" y="2185893"/>
                  <a:pt x="2253131" y="2163621"/>
                </a:cubicBezTo>
                <a:lnTo>
                  <a:pt x="2278616" y="2155472"/>
                </a:lnTo>
                <a:lnTo>
                  <a:pt x="2284115" y="2158647"/>
                </a:lnTo>
                <a:lnTo>
                  <a:pt x="2283112" y="2154034"/>
                </a:lnTo>
                <a:lnTo>
                  <a:pt x="2287608" y="2152596"/>
                </a:lnTo>
                <a:lnTo>
                  <a:pt x="2282109" y="2149422"/>
                </a:lnTo>
                <a:lnTo>
                  <a:pt x="2276424" y="2123277"/>
                </a:lnTo>
                <a:cubicBezTo>
                  <a:pt x="2239306" y="1984747"/>
                  <a:pt x="2169157" y="1855067"/>
                  <a:pt x="2069415" y="1747063"/>
                </a:cubicBezTo>
                <a:close/>
                <a:moveTo>
                  <a:pt x="1140311" y="779689"/>
                </a:moveTo>
                <a:lnTo>
                  <a:pt x="1134812" y="782863"/>
                </a:lnTo>
                <a:lnTo>
                  <a:pt x="1109328" y="774714"/>
                </a:lnTo>
                <a:cubicBezTo>
                  <a:pt x="887679" y="715324"/>
                  <a:pt x="643374" y="740489"/>
                  <a:pt x="428947" y="864288"/>
                </a:cubicBezTo>
                <a:cubicBezTo>
                  <a:pt x="214522" y="988087"/>
                  <a:pt x="70575" y="1187079"/>
                  <a:pt x="11185" y="1408728"/>
                </a:cubicBezTo>
                <a:lnTo>
                  <a:pt x="5499" y="1434873"/>
                </a:lnTo>
                <a:lnTo>
                  <a:pt x="0" y="1438047"/>
                </a:lnTo>
                <a:lnTo>
                  <a:pt x="4497" y="1439485"/>
                </a:lnTo>
                <a:lnTo>
                  <a:pt x="3493" y="1444098"/>
                </a:lnTo>
                <a:lnTo>
                  <a:pt x="8992" y="1440923"/>
                </a:lnTo>
                <a:lnTo>
                  <a:pt x="34477" y="1449072"/>
                </a:lnTo>
                <a:cubicBezTo>
                  <a:pt x="117595" y="1471344"/>
                  <a:pt x="203900" y="1481724"/>
                  <a:pt x="290620" y="1479472"/>
                </a:cubicBezTo>
                <a:cubicBezTo>
                  <a:pt x="435154" y="1475718"/>
                  <a:pt x="580841" y="1436873"/>
                  <a:pt x="714858" y="1359499"/>
                </a:cubicBezTo>
                <a:cubicBezTo>
                  <a:pt x="929284" y="1235700"/>
                  <a:pt x="1073229" y="1036708"/>
                  <a:pt x="1132621" y="815059"/>
                </a:cubicBezTo>
                <a:lnTo>
                  <a:pt x="1138305" y="788914"/>
                </a:lnTo>
                <a:lnTo>
                  <a:pt x="1143805" y="785739"/>
                </a:lnTo>
                <a:lnTo>
                  <a:pt x="1139308" y="784302"/>
                </a:lnTo>
                <a:close/>
                <a:moveTo>
                  <a:pt x="2069415" y="1032514"/>
                </a:moveTo>
                <a:cubicBezTo>
                  <a:pt x="2009570" y="967712"/>
                  <a:pt x="1939071" y="910714"/>
                  <a:pt x="1858661" y="864289"/>
                </a:cubicBezTo>
                <a:cubicBezTo>
                  <a:pt x="1644235" y="740490"/>
                  <a:pt x="1399929" y="715325"/>
                  <a:pt x="1178281" y="774715"/>
                </a:cubicBezTo>
                <a:lnTo>
                  <a:pt x="1152796" y="782864"/>
                </a:lnTo>
                <a:lnTo>
                  <a:pt x="1147297" y="779690"/>
                </a:lnTo>
                <a:lnTo>
                  <a:pt x="1148300" y="784303"/>
                </a:lnTo>
                <a:lnTo>
                  <a:pt x="1143804" y="785740"/>
                </a:lnTo>
                <a:lnTo>
                  <a:pt x="1149304" y="788915"/>
                </a:lnTo>
                <a:lnTo>
                  <a:pt x="1154988" y="815060"/>
                </a:lnTo>
                <a:cubicBezTo>
                  <a:pt x="1214379" y="1036709"/>
                  <a:pt x="1358325" y="1235701"/>
                  <a:pt x="1572751" y="1359500"/>
                </a:cubicBezTo>
                <a:cubicBezTo>
                  <a:pt x="1706767" y="1436874"/>
                  <a:pt x="1852455" y="1475719"/>
                  <a:pt x="1996989" y="1479473"/>
                </a:cubicBezTo>
                <a:cubicBezTo>
                  <a:pt x="2083709" y="1481725"/>
                  <a:pt x="2170013" y="1471345"/>
                  <a:pt x="2253131" y="1449073"/>
                </a:cubicBezTo>
                <a:lnTo>
                  <a:pt x="2278616" y="1440924"/>
                </a:lnTo>
                <a:lnTo>
                  <a:pt x="2284115" y="1444099"/>
                </a:lnTo>
                <a:lnTo>
                  <a:pt x="2283112" y="1439486"/>
                </a:lnTo>
                <a:lnTo>
                  <a:pt x="2287608" y="1438048"/>
                </a:lnTo>
                <a:lnTo>
                  <a:pt x="2282109" y="1434874"/>
                </a:lnTo>
                <a:lnTo>
                  <a:pt x="2276424" y="1408729"/>
                </a:lnTo>
                <a:cubicBezTo>
                  <a:pt x="2239306" y="1270198"/>
                  <a:pt x="2169157" y="1140518"/>
                  <a:pt x="2069415" y="1032514"/>
                </a:cubicBezTo>
                <a:close/>
                <a:moveTo>
                  <a:pt x="1140311" y="35676"/>
                </a:moveTo>
                <a:lnTo>
                  <a:pt x="1134812" y="38850"/>
                </a:lnTo>
                <a:lnTo>
                  <a:pt x="1109328" y="30701"/>
                </a:lnTo>
                <a:cubicBezTo>
                  <a:pt x="887679" y="-28689"/>
                  <a:pt x="643374" y="-3524"/>
                  <a:pt x="428948" y="120275"/>
                </a:cubicBezTo>
                <a:cubicBezTo>
                  <a:pt x="214521" y="244074"/>
                  <a:pt x="70575" y="443066"/>
                  <a:pt x="11185" y="664715"/>
                </a:cubicBezTo>
                <a:lnTo>
                  <a:pt x="5499" y="690860"/>
                </a:lnTo>
                <a:lnTo>
                  <a:pt x="0" y="694034"/>
                </a:lnTo>
                <a:lnTo>
                  <a:pt x="4497" y="695472"/>
                </a:lnTo>
                <a:lnTo>
                  <a:pt x="3493" y="700085"/>
                </a:lnTo>
                <a:lnTo>
                  <a:pt x="8992" y="696910"/>
                </a:lnTo>
                <a:lnTo>
                  <a:pt x="34477" y="705059"/>
                </a:lnTo>
                <a:cubicBezTo>
                  <a:pt x="117595" y="727331"/>
                  <a:pt x="203900" y="737711"/>
                  <a:pt x="290620" y="735459"/>
                </a:cubicBezTo>
                <a:cubicBezTo>
                  <a:pt x="435154" y="731705"/>
                  <a:pt x="580841" y="692860"/>
                  <a:pt x="714857" y="615486"/>
                </a:cubicBezTo>
                <a:cubicBezTo>
                  <a:pt x="929284" y="491687"/>
                  <a:pt x="1073229" y="292695"/>
                  <a:pt x="1132621" y="71046"/>
                </a:cubicBezTo>
                <a:lnTo>
                  <a:pt x="1138305" y="44901"/>
                </a:lnTo>
                <a:lnTo>
                  <a:pt x="1143805" y="41726"/>
                </a:lnTo>
                <a:lnTo>
                  <a:pt x="1139308" y="40289"/>
                </a:lnTo>
                <a:close/>
                <a:moveTo>
                  <a:pt x="2069415" y="288501"/>
                </a:moveTo>
                <a:cubicBezTo>
                  <a:pt x="2009570" y="223699"/>
                  <a:pt x="1939071" y="166700"/>
                  <a:pt x="1858661" y="120276"/>
                </a:cubicBezTo>
                <a:cubicBezTo>
                  <a:pt x="1644235" y="-3523"/>
                  <a:pt x="1399929" y="-28688"/>
                  <a:pt x="1178281" y="30702"/>
                </a:cubicBezTo>
                <a:lnTo>
                  <a:pt x="1152796" y="38850"/>
                </a:lnTo>
                <a:lnTo>
                  <a:pt x="1147297" y="35676"/>
                </a:lnTo>
                <a:lnTo>
                  <a:pt x="1148300" y="40290"/>
                </a:lnTo>
                <a:lnTo>
                  <a:pt x="1143804" y="41727"/>
                </a:lnTo>
                <a:lnTo>
                  <a:pt x="1149304" y="44901"/>
                </a:lnTo>
                <a:lnTo>
                  <a:pt x="1154988" y="71046"/>
                </a:lnTo>
                <a:cubicBezTo>
                  <a:pt x="1214379" y="292695"/>
                  <a:pt x="1358325" y="491688"/>
                  <a:pt x="1572751" y="615486"/>
                </a:cubicBezTo>
                <a:cubicBezTo>
                  <a:pt x="1706767" y="692860"/>
                  <a:pt x="1852455" y="731705"/>
                  <a:pt x="1996989" y="735460"/>
                </a:cubicBezTo>
                <a:cubicBezTo>
                  <a:pt x="2083709" y="737712"/>
                  <a:pt x="2170013" y="727332"/>
                  <a:pt x="2253131" y="705060"/>
                </a:cubicBezTo>
                <a:lnTo>
                  <a:pt x="2278616" y="696911"/>
                </a:lnTo>
                <a:lnTo>
                  <a:pt x="2284115" y="700086"/>
                </a:lnTo>
                <a:lnTo>
                  <a:pt x="2283112" y="695473"/>
                </a:lnTo>
                <a:lnTo>
                  <a:pt x="2287608" y="694035"/>
                </a:lnTo>
                <a:lnTo>
                  <a:pt x="2282109" y="690860"/>
                </a:lnTo>
                <a:lnTo>
                  <a:pt x="2276424" y="664716"/>
                </a:lnTo>
                <a:cubicBezTo>
                  <a:pt x="2239306" y="526185"/>
                  <a:pt x="2169157" y="396505"/>
                  <a:pt x="2069415" y="288501"/>
                </a:cubicBezTo>
                <a:close/>
              </a:path>
            </a:pathLst>
          </a:cu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84" name="Freeform: Shape 83">
            <a:extLst>
              <a:ext uri="{FF2B5EF4-FFF2-40B4-BE49-F238E27FC236}">
                <a16:creationId xmlns:a16="http://schemas.microsoft.com/office/drawing/2014/main" id="{B083E179-CF1F-4694-AEAB-6931C9B31F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flipH="1">
            <a:off x="388193" y="3690094"/>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892991" y="1795123"/>
                </a:lnTo>
                <a:lnTo>
                  <a:pt x="763082" y="1694835"/>
                </a:lnTo>
                <a:cubicBezTo>
                  <a:pt x="-338018" y="799772"/>
                  <a:pt x="-41719" y="62104"/>
                  <a:pt x="379877" y="3722"/>
                </a:cubicBezTo>
                <a:cubicBezTo>
                  <a:pt x="399953" y="942"/>
                  <a:pt x="420313" y="-298"/>
                  <a:pt x="440819" y="59"/>
                </a:cubicBezTo>
                <a:close/>
              </a:path>
            </a:pathLst>
          </a:custGeom>
          <a:solidFill>
            <a:schemeClr val="accent1">
              <a:alpha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6" name="Group 85">
            <a:extLst>
              <a:ext uri="{FF2B5EF4-FFF2-40B4-BE49-F238E27FC236}">
                <a16:creationId xmlns:a16="http://schemas.microsoft.com/office/drawing/2014/main" id="{EE6257A7-D071-42C9-8560-75A6EAE2771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3500000" flipH="1" flipV="1">
            <a:off x="854399" y="71786"/>
            <a:ext cx="2287608" cy="3673900"/>
            <a:chOff x="-6080955" y="3437416"/>
            <a:chExt cx="2287608" cy="3673900"/>
          </a:xfrm>
        </p:grpSpPr>
        <p:cxnSp>
          <p:nvCxnSpPr>
            <p:cNvPr id="87" name="Straight Connector 86">
              <a:extLst>
                <a:ext uri="{FF2B5EF4-FFF2-40B4-BE49-F238E27FC236}">
                  <a16:creationId xmlns:a16="http://schemas.microsoft.com/office/drawing/2014/main" id="{52115B20-516B-48FE-ABF8-0300640B548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937151" y="4754133"/>
              <a:ext cx="0" cy="235718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8" name="Freeform: Shape 87">
              <a:extLst>
                <a:ext uri="{FF2B5EF4-FFF2-40B4-BE49-F238E27FC236}">
                  <a16:creationId xmlns:a16="http://schemas.microsoft.com/office/drawing/2014/main" id="{572F2AC0-C134-4522-9F34-10107EC526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flipH="1">
              <a:off x="-5226554" y="3437416"/>
              <a:ext cx="571820" cy="1316717"/>
            </a:xfrm>
            <a:custGeom>
              <a:avLst/>
              <a:gdLst>
                <a:gd name="connsiteX0" fmla="*/ 282417 w 571820"/>
                <a:gd name="connsiteY0" fmla="*/ 1316717 h 1316717"/>
                <a:gd name="connsiteX1" fmla="*/ 285910 w 571820"/>
                <a:gd name="connsiteY1" fmla="*/ 1313542 h 1316717"/>
                <a:gd name="connsiteX2" fmla="*/ 289403 w 571820"/>
                <a:gd name="connsiteY2" fmla="*/ 1316717 h 1316717"/>
                <a:gd name="connsiteX3" fmla="*/ 289403 w 571820"/>
                <a:gd name="connsiteY3" fmla="*/ 1310368 h 1316717"/>
                <a:gd name="connsiteX4" fmla="*/ 309203 w 571820"/>
                <a:gd name="connsiteY4" fmla="*/ 1292372 h 1316717"/>
                <a:gd name="connsiteX5" fmla="*/ 571820 w 571820"/>
                <a:gd name="connsiteY5" fmla="*/ 658358 h 1316717"/>
                <a:gd name="connsiteX6" fmla="*/ 309203 w 571820"/>
                <a:gd name="connsiteY6" fmla="*/ 24345 h 1316717"/>
                <a:gd name="connsiteX7" fmla="*/ 289403 w 571820"/>
                <a:gd name="connsiteY7" fmla="*/ 6349 h 1316717"/>
                <a:gd name="connsiteX8" fmla="*/ 289403 w 571820"/>
                <a:gd name="connsiteY8" fmla="*/ 0 h 1316717"/>
                <a:gd name="connsiteX9" fmla="*/ 285910 w 571820"/>
                <a:gd name="connsiteY9" fmla="*/ 3175 h 1316717"/>
                <a:gd name="connsiteX10" fmla="*/ 282417 w 571820"/>
                <a:gd name="connsiteY10" fmla="*/ 0 h 1316717"/>
                <a:gd name="connsiteX11" fmla="*/ 282417 w 571820"/>
                <a:gd name="connsiteY11" fmla="*/ 6350 h 1316717"/>
                <a:gd name="connsiteX12" fmla="*/ 262617 w 571820"/>
                <a:gd name="connsiteY12" fmla="*/ 24345 h 1316717"/>
                <a:gd name="connsiteX13" fmla="*/ 0 w 571820"/>
                <a:gd name="connsiteY13" fmla="*/ 658359 h 1316717"/>
                <a:gd name="connsiteX14" fmla="*/ 262617 w 571820"/>
                <a:gd name="connsiteY14" fmla="*/ 1292372 h 1316717"/>
                <a:gd name="connsiteX15" fmla="*/ 282417 w 571820"/>
                <a:gd name="connsiteY15" fmla="*/ 1310368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71820" h="1316717">
                  <a:moveTo>
                    <a:pt x="282417" y="1316717"/>
                  </a:moveTo>
                  <a:lnTo>
                    <a:pt x="285910" y="1313542"/>
                  </a:lnTo>
                  <a:lnTo>
                    <a:pt x="289403" y="1316717"/>
                  </a:lnTo>
                  <a:lnTo>
                    <a:pt x="289403" y="1310368"/>
                  </a:lnTo>
                  <a:lnTo>
                    <a:pt x="309203" y="1292372"/>
                  </a:lnTo>
                  <a:cubicBezTo>
                    <a:pt x="471461" y="1130114"/>
                    <a:pt x="571820" y="905956"/>
                    <a:pt x="571820" y="658358"/>
                  </a:cubicBezTo>
                  <a:cubicBezTo>
                    <a:pt x="571820" y="410761"/>
                    <a:pt x="471461" y="186603"/>
                    <a:pt x="309203" y="24345"/>
                  </a:cubicBezTo>
                  <a:lnTo>
                    <a:pt x="289403" y="6349"/>
                  </a:lnTo>
                  <a:lnTo>
                    <a:pt x="289403" y="0"/>
                  </a:lnTo>
                  <a:lnTo>
                    <a:pt x="285910" y="3175"/>
                  </a:lnTo>
                  <a:lnTo>
                    <a:pt x="282417" y="0"/>
                  </a:lnTo>
                  <a:lnTo>
                    <a:pt x="282417" y="6350"/>
                  </a:lnTo>
                  <a:lnTo>
                    <a:pt x="262617" y="24345"/>
                  </a:lnTo>
                  <a:cubicBezTo>
                    <a:pt x="100359" y="186604"/>
                    <a:pt x="0" y="410761"/>
                    <a:pt x="0" y="658359"/>
                  </a:cubicBezTo>
                  <a:cubicBezTo>
                    <a:pt x="0" y="905956"/>
                    <a:pt x="100359" y="1130114"/>
                    <a:pt x="262617" y="1292372"/>
                  </a:cubicBezTo>
                  <a:lnTo>
                    <a:pt x="282417" y="1310368"/>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9" name="Freeform: Shape 88">
              <a:extLst>
                <a:ext uri="{FF2B5EF4-FFF2-40B4-BE49-F238E27FC236}">
                  <a16:creationId xmlns:a16="http://schemas.microsoft.com/office/drawing/2014/main" id="{0EA2E5B3-77CC-4AA0-A77A-5D95FCDD5E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0" name="Freeform: Shape 89">
              <a:extLst>
                <a:ext uri="{FF2B5EF4-FFF2-40B4-BE49-F238E27FC236}">
                  <a16:creationId xmlns:a16="http://schemas.microsoft.com/office/drawing/2014/main" id="{2005C810-6BE0-4E85-BA3D-785C45D9BC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1" name="Freeform: Shape 90">
              <a:extLst>
                <a:ext uri="{FF2B5EF4-FFF2-40B4-BE49-F238E27FC236}">
                  <a16:creationId xmlns:a16="http://schemas.microsoft.com/office/drawing/2014/main" id="{D4ECB930-9F06-48DB-86D3-75A7E6A2C9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2" name="Freeform: Shape 91">
              <a:extLst>
                <a:ext uri="{FF2B5EF4-FFF2-40B4-BE49-F238E27FC236}">
                  <a16:creationId xmlns:a16="http://schemas.microsoft.com/office/drawing/2014/main" id="{C9116707-08B8-43A2-8DCB-845D77ABAA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3" name="Freeform: Shape 92">
              <a:extLst>
                <a:ext uri="{FF2B5EF4-FFF2-40B4-BE49-F238E27FC236}">
                  <a16:creationId xmlns:a16="http://schemas.microsoft.com/office/drawing/2014/main" id="{2E7DC9CC-81EB-48D8-AC44-C99F47742E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4" name="Freeform: Shape 93">
              <a:extLst>
                <a:ext uri="{FF2B5EF4-FFF2-40B4-BE49-F238E27FC236}">
                  <a16:creationId xmlns:a16="http://schemas.microsoft.com/office/drawing/2014/main" id="{23E2C41B-8946-4545-9CF1-997818234F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96" name="Freeform: Shape 95">
            <a:extLst>
              <a:ext uri="{FF2B5EF4-FFF2-40B4-BE49-F238E27FC236}">
                <a16:creationId xmlns:a16="http://schemas.microsoft.com/office/drawing/2014/main" id="{8AD7D35B-560E-435E-B0FD-0F84A2E6C4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V="1">
            <a:off x="8942212" y="184491"/>
            <a:ext cx="2287608" cy="3232926"/>
          </a:xfrm>
          <a:custGeom>
            <a:avLst/>
            <a:gdLst>
              <a:gd name="connsiteX0" fmla="*/ 1143804 w 2287608"/>
              <a:gd name="connsiteY0" fmla="*/ 1916209 h 3232926"/>
              <a:gd name="connsiteX1" fmla="*/ 1140311 w 2287608"/>
              <a:gd name="connsiteY1" fmla="*/ 1919384 h 3232926"/>
              <a:gd name="connsiteX2" fmla="*/ 1136818 w 2287608"/>
              <a:gd name="connsiteY2" fmla="*/ 1916209 h 3232926"/>
              <a:gd name="connsiteX3" fmla="*/ 1136818 w 2287608"/>
              <a:gd name="connsiteY3" fmla="*/ 1922559 h 3232926"/>
              <a:gd name="connsiteX4" fmla="*/ 1117018 w 2287608"/>
              <a:gd name="connsiteY4" fmla="*/ 1940554 h 3232926"/>
              <a:gd name="connsiteX5" fmla="*/ 854401 w 2287608"/>
              <a:gd name="connsiteY5" fmla="*/ 2574568 h 3232926"/>
              <a:gd name="connsiteX6" fmla="*/ 1117018 w 2287608"/>
              <a:gd name="connsiteY6" fmla="*/ 3208581 h 3232926"/>
              <a:gd name="connsiteX7" fmla="*/ 1136818 w 2287608"/>
              <a:gd name="connsiteY7" fmla="*/ 3226577 h 3232926"/>
              <a:gd name="connsiteX8" fmla="*/ 1136818 w 2287608"/>
              <a:gd name="connsiteY8" fmla="*/ 3232926 h 3232926"/>
              <a:gd name="connsiteX9" fmla="*/ 1140311 w 2287608"/>
              <a:gd name="connsiteY9" fmla="*/ 3229751 h 3232926"/>
              <a:gd name="connsiteX10" fmla="*/ 1143804 w 2287608"/>
              <a:gd name="connsiteY10" fmla="*/ 3232926 h 3232926"/>
              <a:gd name="connsiteX11" fmla="*/ 1143804 w 2287608"/>
              <a:gd name="connsiteY11" fmla="*/ 3226577 h 3232926"/>
              <a:gd name="connsiteX12" fmla="*/ 1163604 w 2287608"/>
              <a:gd name="connsiteY12" fmla="*/ 3208581 h 3232926"/>
              <a:gd name="connsiteX13" fmla="*/ 1426221 w 2287608"/>
              <a:gd name="connsiteY13" fmla="*/ 2574567 h 3232926"/>
              <a:gd name="connsiteX14" fmla="*/ 1163604 w 2287608"/>
              <a:gd name="connsiteY14" fmla="*/ 1940554 h 3232926"/>
              <a:gd name="connsiteX15" fmla="*/ 1143804 w 2287608"/>
              <a:gd name="connsiteY15" fmla="*/ 1922558 h 3232926"/>
              <a:gd name="connsiteX16" fmla="*/ 1140312 w 2287608"/>
              <a:gd name="connsiteY16" fmla="*/ 1494239 h 3232926"/>
              <a:gd name="connsiteX17" fmla="*/ 1134813 w 2287608"/>
              <a:gd name="connsiteY17" fmla="*/ 1497413 h 3232926"/>
              <a:gd name="connsiteX18" fmla="*/ 1109328 w 2287608"/>
              <a:gd name="connsiteY18" fmla="*/ 1489264 h 3232926"/>
              <a:gd name="connsiteX19" fmla="*/ 428947 w 2287608"/>
              <a:gd name="connsiteY19" fmla="*/ 1578838 h 3232926"/>
              <a:gd name="connsiteX20" fmla="*/ 11185 w 2287608"/>
              <a:gd name="connsiteY20" fmla="*/ 2123278 h 3232926"/>
              <a:gd name="connsiteX21" fmla="*/ 5499 w 2287608"/>
              <a:gd name="connsiteY21" fmla="*/ 2149423 h 3232926"/>
              <a:gd name="connsiteX22" fmla="*/ 0 w 2287608"/>
              <a:gd name="connsiteY22" fmla="*/ 2152597 h 3232926"/>
              <a:gd name="connsiteX23" fmla="*/ 4497 w 2287608"/>
              <a:gd name="connsiteY23" fmla="*/ 2154035 h 3232926"/>
              <a:gd name="connsiteX24" fmla="*/ 3493 w 2287608"/>
              <a:gd name="connsiteY24" fmla="*/ 2158648 h 3232926"/>
              <a:gd name="connsiteX25" fmla="*/ 8992 w 2287608"/>
              <a:gd name="connsiteY25" fmla="*/ 2155473 h 3232926"/>
              <a:gd name="connsiteX26" fmla="*/ 34477 w 2287608"/>
              <a:gd name="connsiteY26" fmla="*/ 2163622 h 3232926"/>
              <a:gd name="connsiteX27" fmla="*/ 290620 w 2287608"/>
              <a:gd name="connsiteY27" fmla="*/ 2194022 h 3232926"/>
              <a:gd name="connsiteX28" fmla="*/ 714858 w 2287608"/>
              <a:gd name="connsiteY28" fmla="*/ 2074049 h 3232926"/>
              <a:gd name="connsiteX29" fmla="*/ 1132621 w 2287608"/>
              <a:gd name="connsiteY29" fmla="*/ 1529609 h 3232926"/>
              <a:gd name="connsiteX30" fmla="*/ 1138305 w 2287608"/>
              <a:gd name="connsiteY30" fmla="*/ 1503464 h 3232926"/>
              <a:gd name="connsiteX31" fmla="*/ 1143804 w 2287608"/>
              <a:gd name="connsiteY31" fmla="*/ 1500289 h 3232926"/>
              <a:gd name="connsiteX32" fmla="*/ 1139308 w 2287608"/>
              <a:gd name="connsiteY32" fmla="*/ 1498852 h 3232926"/>
              <a:gd name="connsiteX33" fmla="*/ 2069415 w 2287608"/>
              <a:gd name="connsiteY33" fmla="*/ 1747063 h 3232926"/>
              <a:gd name="connsiteX34" fmla="*/ 1858661 w 2287608"/>
              <a:gd name="connsiteY34" fmla="*/ 1578837 h 3232926"/>
              <a:gd name="connsiteX35" fmla="*/ 1178281 w 2287608"/>
              <a:gd name="connsiteY35" fmla="*/ 1489263 h 3232926"/>
              <a:gd name="connsiteX36" fmla="*/ 1152796 w 2287608"/>
              <a:gd name="connsiteY36" fmla="*/ 1497412 h 3232926"/>
              <a:gd name="connsiteX37" fmla="*/ 1147297 w 2287608"/>
              <a:gd name="connsiteY37" fmla="*/ 1494238 h 3232926"/>
              <a:gd name="connsiteX38" fmla="*/ 1148300 w 2287608"/>
              <a:gd name="connsiteY38" fmla="*/ 1498851 h 3232926"/>
              <a:gd name="connsiteX39" fmla="*/ 1143804 w 2287608"/>
              <a:gd name="connsiteY39" fmla="*/ 1500288 h 3232926"/>
              <a:gd name="connsiteX40" fmla="*/ 1149304 w 2287608"/>
              <a:gd name="connsiteY40" fmla="*/ 1503463 h 3232926"/>
              <a:gd name="connsiteX41" fmla="*/ 1154988 w 2287608"/>
              <a:gd name="connsiteY41" fmla="*/ 1529608 h 3232926"/>
              <a:gd name="connsiteX42" fmla="*/ 1572751 w 2287608"/>
              <a:gd name="connsiteY42" fmla="*/ 2074048 h 3232926"/>
              <a:gd name="connsiteX43" fmla="*/ 1996989 w 2287608"/>
              <a:gd name="connsiteY43" fmla="*/ 2194021 h 3232926"/>
              <a:gd name="connsiteX44" fmla="*/ 2253131 w 2287608"/>
              <a:gd name="connsiteY44" fmla="*/ 2163621 h 3232926"/>
              <a:gd name="connsiteX45" fmla="*/ 2278616 w 2287608"/>
              <a:gd name="connsiteY45" fmla="*/ 2155472 h 3232926"/>
              <a:gd name="connsiteX46" fmla="*/ 2284115 w 2287608"/>
              <a:gd name="connsiteY46" fmla="*/ 2158647 h 3232926"/>
              <a:gd name="connsiteX47" fmla="*/ 2283112 w 2287608"/>
              <a:gd name="connsiteY47" fmla="*/ 2154034 h 3232926"/>
              <a:gd name="connsiteX48" fmla="*/ 2287608 w 2287608"/>
              <a:gd name="connsiteY48" fmla="*/ 2152596 h 3232926"/>
              <a:gd name="connsiteX49" fmla="*/ 2282109 w 2287608"/>
              <a:gd name="connsiteY49" fmla="*/ 2149422 h 3232926"/>
              <a:gd name="connsiteX50" fmla="*/ 2276424 w 2287608"/>
              <a:gd name="connsiteY50" fmla="*/ 2123277 h 3232926"/>
              <a:gd name="connsiteX51" fmla="*/ 2069415 w 2287608"/>
              <a:gd name="connsiteY51" fmla="*/ 1747063 h 3232926"/>
              <a:gd name="connsiteX52" fmla="*/ 1140311 w 2287608"/>
              <a:gd name="connsiteY52" fmla="*/ 779689 h 3232926"/>
              <a:gd name="connsiteX53" fmla="*/ 1134812 w 2287608"/>
              <a:gd name="connsiteY53" fmla="*/ 782863 h 3232926"/>
              <a:gd name="connsiteX54" fmla="*/ 1109328 w 2287608"/>
              <a:gd name="connsiteY54" fmla="*/ 774714 h 3232926"/>
              <a:gd name="connsiteX55" fmla="*/ 428947 w 2287608"/>
              <a:gd name="connsiteY55" fmla="*/ 864288 h 3232926"/>
              <a:gd name="connsiteX56" fmla="*/ 11185 w 2287608"/>
              <a:gd name="connsiteY56" fmla="*/ 1408728 h 3232926"/>
              <a:gd name="connsiteX57" fmla="*/ 5499 w 2287608"/>
              <a:gd name="connsiteY57" fmla="*/ 1434873 h 3232926"/>
              <a:gd name="connsiteX58" fmla="*/ 0 w 2287608"/>
              <a:gd name="connsiteY58" fmla="*/ 1438047 h 3232926"/>
              <a:gd name="connsiteX59" fmla="*/ 4497 w 2287608"/>
              <a:gd name="connsiteY59" fmla="*/ 1439485 h 3232926"/>
              <a:gd name="connsiteX60" fmla="*/ 3493 w 2287608"/>
              <a:gd name="connsiteY60" fmla="*/ 1444098 h 3232926"/>
              <a:gd name="connsiteX61" fmla="*/ 8992 w 2287608"/>
              <a:gd name="connsiteY61" fmla="*/ 1440923 h 3232926"/>
              <a:gd name="connsiteX62" fmla="*/ 34477 w 2287608"/>
              <a:gd name="connsiteY62" fmla="*/ 1449072 h 3232926"/>
              <a:gd name="connsiteX63" fmla="*/ 290620 w 2287608"/>
              <a:gd name="connsiteY63" fmla="*/ 1479472 h 3232926"/>
              <a:gd name="connsiteX64" fmla="*/ 714858 w 2287608"/>
              <a:gd name="connsiteY64" fmla="*/ 1359499 h 3232926"/>
              <a:gd name="connsiteX65" fmla="*/ 1132621 w 2287608"/>
              <a:gd name="connsiteY65" fmla="*/ 815059 h 3232926"/>
              <a:gd name="connsiteX66" fmla="*/ 1138305 w 2287608"/>
              <a:gd name="connsiteY66" fmla="*/ 788914 h 3232926"/>
              <a:gd name="connsiteX67" fmla="*/ 1143805 w 2287608"/>
              <a:gd name="connsiteY67" fmla="*/ 785739 h 3232926"/>
              <a:gd name="connsiteX68" fmla="*/ 1139308 w 2287608"/>
              <a:gd name="connsiteY68" fmla="*/ 784302 h 3232926"/>
              <a:gd name="connsiteX69" fmla="*/ 2069415 w 2287608"/>
              <a:gd name="connsiteY69" fmla="*/ 1032514 h 3232926"/>
              <a:gd name="connsiteX70" fmla="*/ 1858661 w 2287608"/>
              <a:gd name="connsiteY70" fmla="*/ 864289 h 3232926"/>
              <a:gd name="connsiteX71" fmla="*/ 1178281 w 2287608"/>
              <a:gd name="connsiteY71" fmla="*/ 774715 h 3232926"/>
              <a:gd name="connsiteX72" fmla="*/ 1152796 w 2287608"/>
              <a:gd name="connsiteY72" fmla="*/ 782864 h 3232926"/>
              <a:gd name="connsiteX73" fmla="*/ 1147297 w 2287608"/>
              <a:gd name="connsiteY73" fmla="*/ 779690 h 3232926"/>
              <a:gd name="connsiteX74" fmla="*/ 1148300 w 2287608"/>
              <a:gd name="connsiteY74" fmla="*/ 784303 h 3232926"/>
              <a:gd name="connsiteX75" fmla="*/ 1143804 w 2287608"/>
              <a:gd name="connsiteY75" fmla="*/ 785740 h 3232926"/>
              <a:gd name="connsiteX76" fmla="*/ 1149304 w 2287608"/>
              <a:gd name="connsiteY76" fmla="*/ 788915 h 3232926"/>
              <a:gd name="connsiteX77" fmla="*/ 1154988 w 2287608"/>
              <a:gd name="connsiteY77" fmla="*/ 815060 h 3232926"/>
              <a:gd name="connsiteX78" fmla="*/ 1572751 w 2287608"/>
              <a:gd name="connsiteY78" fmla="*/ 1359500 h 3232926"/>
              <a:gd name="connsiteX79" fmla="*/ 1996989 w 2287608"/>
              <a:gd name="connsiteY79" fmla="*/ 1479473 h 3232926"/>
              <a:gd name="connsiteX80" fmla="*/ 2253131 w 2287608"/>
              <a:gd name="connsiteY80" fmla="*/ 1449073 h 3232926"/>
              <a:gd name="connsiteX81" fmla="*/ 2278616 w 2287608"/>
              <a:gd name="connsiteY81" fmla="*/ 1440924 h 3232926"/>
              <a:gd name="connsiteX82" fmla="*/ 2284115 w 2287608"/>
              <a:gd name="connsiteY82" fmla="*/ 1444099 h 3232926"/>
              <a:gd name="connsiteX83" fmla="*/ 2283112 w 2287608"/>
              <a:gd name="connsiteY83" fmla="*/ 1439486 h 3232926"/>
              <a:gd name="connsiteX84" fmla="*/ 2287608 w 2287608"/>
              <a:gd name="connsiteY84" fmla="*/ 1438048 h 3232926"/>
              <a:gd name="connsiteX85" fmla="*/ 2282109 w 2287608"/>
              <a:gd name="connsiteY85" fmla="*/ 1434874 h 3232926"/>
              <a:gd name="connsiteX86" fmla="*/ 2276424 w 2287608"/>
              <a:gd name="connsiteY86" fmla="*/ 1408729 h 3232926"/>
              <a:gd name="connsiteX87" fmla="*/ 2069415 w 2287608"/>
              <a:gd name="connsiteY87" fmla="*/ 1032514 h 3232926"/>
              <a:gd name="connsiteX88" fmla="*/ 1140311 w 2287608"/>
              <a:gd name="connsiteY88" fmla="*/ 35676 h 3232926"/>
              <a:gd name="connsiteX89" fmla="*/ 1134812 w 2287608"/>
              <a:gd name="connsiteY89" fmla="*/ 38850 h 3232926"/>
              <a:gd name="connsiteX90" fmla="*/ 1109328 w 2287608"/>
              <a:gd name="connsiteY90" fmla="*/ 30701 h 3232926"/>
              <a:gd name="connsiteX91" fmla="*/ 428948 w 2287608"/>
              <a:gd name="connsiteY91" fmla="*/ 120275 h 3232926"/>
              <a:gd name="connsiteX92" fmla="*/ 11185 w 2287608"/>
              <a:gd name="connsiteY92" fmla="*/ 664715 h 3232926"/>
              <a:gd name="connsiteX93" fmla="*/ 5499 w 2287608"/>
              <a:gd name="connsiteY93" fmla="*/ 690860 h 3232926"/>
              <a:gd name="connsiteX94" fmla="*/ 0 w 2287608"/>
              <a:gd name="connsiteY94" fmla="*/ 694034 h 3232926"/>
              <a:gd name="connsiteX95" fmla="*/ 4497 w 2287608"/>
              <a:gd name="connsiteY95" fmla="*/ 695472 h 3232926"/>
              <a:gd name="connsiteX96" fmla="*/ 3493 w 2287608"/>
              <a:gd name="connsiteY96" fmla="*/ 700085 h 3232926"/>
              <a:gd name="connsiteX97" fmla="*/ 8992 w 2287608"/>
              <a:gd name="connsiteY97" fmla="*/ 696910 h 3232926"/>
              <a:gd name="connsiteX98" fmla="*/ 34477 w 2287608"/>
              <a:gd name="connsiteY98" fmla="*/ 705059 h 3232926"/>
              <a:gd name="connsiteX99" fmla="*/ 290620 w 2287608"/>
              <a:gd name="connsiteY99" fmla="*/ 735459 h 3232926"/>
              <a:gd name="connsiteX100" fmla="*/ 714857 w 2287608"/>
              <a:gd name="connsiteY100" fmla="*/ 615486 h 3232926"/>
              <a:gd name="connsiteX101" fmla="*/ 1132621 w 2287608"/>
              <a:gd name="connsiteY101" fmla="*/ 71046 h 3232926"/>
              <a:gd name="connsiteX102" fmla="*/ 1138305 w 2287608"/>
              <a:gd name="connsiteY102" fmla="*/ 44901 h 3232926"/>
              <a:gd name="connsiteX103" fmla="*/ 1143805 w 2287608"/>
              <a:gd name="connsiteY103" fmla="*/ 41726 h 3232926"/>
              <a:gd name="connsiteX104" fmla="*/ 1139308 w 2287608"/>
              <a:gd name="connsiteY104" fmla="*/ 40289 h 3232926"/>
              <a:gd name="connsiteX105" fmla="*/ 2069415 w 2287608"/>
              <a:gd name="connsiteY105" fmla="*/ 288501 h 3232926"/>
              <a:gd name="connsiteX106" fmla="*/ 1858661 w 2287608"/>
              <a:gd name="connsiteY106" fmla="*/ 120276 h 3232926"/>
              <a:gd name="connsiteX107" fmla="*/ 1178281 w 2287608"/>
              <a:gd name="connsiteY107" fmla="*/ 30702 h 3232926"/>
              <a:gd name="connsiteX108" fmla="*/ 1152796 w 2287608"/>
              <a:gd name="connsiteY108" fmla="*/ 38850 h 3232926"/>
              <a:gd name="connsiteX109" fmla="*/ 1147297 w 2287608"/>
              <a:gd name="connsiteY109" fmla="*/ 35676 h 3232926"/>
              <a:gd name="connsiteX110" fmla="*/ 1148300 w 2287608"/>
              <a:gd name="connsiteY110" fmla="*/ 40290 h 3232926"/>
              <a:gd name="connsiteX111" fmla="*/ 1143804 w 2287608"/>
              <a:gd name="connsiteY111" fmla="*/ 41727 h 3232926"/>
              <a:gd name="connsiteX112" fmla="*/ 1149304 w 2287608"/>
              <a:gd name="connsiteY112" fmla="*/ 44901 h 3232926"/>
              <a:gd name="connsiteX113" fmla="*/ 1154988 w 2287608"/>
              <a:gd name="connsiteY113" fmla="*/ 71046 h 3232926"/>
              <a:gd name="connsiteX114" fmla="*/ 1572751 w 2287608"/>
              <a:gd name="connsiteY114" fmla="*/ 615486 h 3232926"/>
              <a:gd name="connsiteX115" fmla="*/ 1996989 w 2287608"/>
              <a:gd name="connsiteY115" fmla="*/ 735460 h 3232926"/>
              <a:gd name="connsiteX116" fmla="*/ 2253131 w 2287608"/>
              <a:gd name="connsiteY116" fmla="*/ 705060 h 3232926"/>
              <a:gd name="connsiteX117" fmla="*/ 2278616 w 2287608"/>
              <a:gd name="connsiteY117" fmla="*/ 696911 h 3232926"/>
              <a:gd name="connsiteX118" fmla="*/ 2284115 w 2287608"/>
              <a:gd name="connsiteY118" fmla="*/ 700086 h 3232926"/>
              <a:gd name="connsiteX119" fmla="*/ 2283112 w 2287608"/>
              <a:gd name="connsiteY119" fmla="*/ 695473 h 3232926"/>
              <a:gd name="connsiteX120" fmla="*/ 2287608 w 2287608"/>
              <a:gd name="connsiteY120" fmla="*/ 694035 h 3232926"/>
              <a:gd name="connsiteX121" fmla="*/ 2282109 w 2287608"/>
              <a:gd name="connsiteY121" fmla="*/ 690860 h 3232926"/>
              <a:gd name="connsiteX122" fmla="*/ 2276424 w 2287608"/>
              <a:gd name="connsiteY122" fmla="*/ 664716 h 3232926"/>
              <a:gd name="connsiteX123" fmla="*/ 2069415 w 2287608"/>
              <a:gd name="connsiteY123" fmla="*/ 288501 h 3232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Lst>
            <a:rect l="l" t="t" r="r" b="b"/>
            <a:pathLst>
              <a:path w="2287608" h="3232926">
                <a:moveTo>
                  <a:pt x="1143804" y="1916209"/>
                </a:moveTo>
                <a:lnTo>
                  <a:pt x="1140311" y="1919384"/>
                </a:lnTo>
                <a:lnTo>
                  <a:pt x="1136818" y="1916209"/>
                </a:lnTo>
                <a:lnTo>
                  <a:pt x="1136818" y="1922559"/>
                </a:lnTo>
                <a:lnTo>
                  <a:pt x="1117018" y="1940554"/>
                </a:lnTo>
                <a:cubicBezTo>
                  <a:pt x="954760" y="2102813"/>
                  <a:pt x="854401" y="2326970"/>
                  <a:pt x="854401" y="2574568"/>
                </a:cubicBezTo>
                <a:cubicBezTo>
                  <a:pt x="854401" y="2822165"/>
                  <a:pt x="954760" y="3046323"/>
                  <a:pt x="1117018" y="3208581"/>
                </a:cubicBezTo>
                <a:lnTo>
                  <a:pt x="1136818" y="3226577"/>
                </a:lnTo>
                <a:lnTo>
                  <a:pt x="1136818" y="3232926"/>
                </a:lnTo>
                <a:lnTo>
                  <a:pt x="1140311" y="3229751"/>
                </a:lnTo>
                <a:lnTo>
                  <a:pt x="1143804" y="3232926"/>
                </a:lnTo>
                <a:lnTo>
                  <a:pt x="1143804" y="3226577"/>
                </a:lnTo>
                <a:lnTo>
                  <a:pt x="1163604" y="3208581"/>
                </a:lnTo>
                <a:cubicBezTo>
                  <a:pt x="1325862" y="3046323"/>
                  <a:pt x="1426221" y="2822165"/>
                  <a:pt x="1426221" y="2574567"/>
                </a:cubicBezTo>
                <a:cubicBezTo>
                  <a:pt x="1426221" y="2326970"/>
                  <a:pt x="1325862" y="2102812"/>
                  <a:pt x="1163604" y="1940554"/>
                </a:cubicBezTo>
                <a:lnTo>
                  <a:pt x="1143804" y="1922558"/>
                </a:lnTo>
                <a:close/>
                <a:moveTo>
                  <a:pt x="1140312" y="1494239"/>
                </a:moveTo>
                <a:lnTo>
                  <a:pt x="1134813" y="1497413"/>
                </a:lnTo>
                <a:lnTo>
                  <a:pt x="1109328" y="1489264"/>
                </a:lnTo>
                <a:cubicBezTo>
                  <a:pt x="887680" y="1429874"/>
                  <a:pt x="643374" y="1455039"/>
                  <a:pt x="428947" y="1578838"/>
                </a:cubicBezTo>
                <a:cubicBezTo>
                  <a:pt x="214522" y="1702637"/>
                  <a:pt x="70575" y="1901629"/>
                  <a:pt x="11185" y="2123278"/>
                </a:cubicBezTo>
                <a:lnTo>
                  <a:pt x="5499" y="2149423"/>
                </a:lnTo>
                <a:lnTo>
                  <a:pt x="0" y="2152597"/>
                </a:lnTo>
                <a:lnTo>
                  <a:pt x="4497" y="2154035"/>
                </a:lnTo>
                <a:lnTo>
                  <a:pt x="3493" y="2158648"/>
                </a:lnTo>
                <a:lnTo>
                  <a:pt x="8992" y="2155473"/>
                </a:lnTo>
                <a:lnTo>
                  <a:pt x="34477" y="2163622"/>
                </a:lnTo>
                <a:cubicBezTo>
                  <a:pt x="117596" y="2185894"/>
                  <a:pt x="203900" y="2196274"/>
                  <a:pt x="290620" y="2194022"/>
                </a:cubicBezTo>
                <a:cubicBezTo>
                  <a:pt x="435153" y="2190268"/>
                  <a:pt x="580841" y="2151423"/>
                  <a:pt x="714858" y="2074049"/>
                </a:cubicBezTo>
                <a:cubicBezTo>
                  <a:pt x="929283" y="1950250"/>
                  <a:pt x="1073230" y="1751258"/>
                  <a:pt x="1132621" y="1529609"/>
                </a:cubicBezTo>
                <a:lnTo>
                  <a:pt x="1138305" y="1503464"/>
                </a:lnTo>
                <a:lnTo>
                  <a:pt x="1143804" y="1500289"/>
                </a:lnTo>
                <a:lnTo>
                  <a:pt x="1139308" y="1498852"/>
                </a:lnTo>
                <a:close/>
                <a:moveTo>
                  <a:pt x="2069415" y="1747063"/>
                </a:moveTo>
                <a:cubicBezTo>
                  <a:pt x="2009570" y="1682261"/>
                  <a:pt x="1939071" y="1625262"/>
                  <a:pt x="1858661" y="1578837"/>
                </a:cubicBezTo>
                <a:cubicBezTo>
                  <a:pt x="1644235" y="1455038"/>
                  <a:pt x="1399929" y="1429873"/>
                  <a:pt x="1178281" y="1489263"/>
                </a:cubicBezTo>
                <a:lnTo>
                  <a:pt x="1152796" y="1497412"/>
                </a:lnTo>
                <a:lnTo>
                  <a:pt x="1147297" y="1494238"/>
                </a:lnTo>
                <a:lnTo>
                  <a:pt x="1148300" y="1498851"/>
                </a:lnTo>
                <a:lnTo>
                  <a:pt x="1143804" y="1500288"/>
                </a:lnTo>
                <a:lnTo>
                  <a:pt x="1149304" y="1503463"/>
                </a:lnTo>
                <a:lnTo>
                  <a:pt x="1154988" y="1529608"/>
                </a:lnTo>
                <a:cubicBezTo>
                  <a:pt x="1214379" y="1751257"/>
                  <a:pt x="1358325" y="1950249"/>
                  <a:pt x="1572751" y="2074048"/>
                </a:cubicBezTo>
                <a:cubicBezTo>
                  <a:pt x="1706767" y="2151422"/>
                  <a:pt x="1852455" y="2190267"/>
                  <a:pt x="1996989" y="2194021"/>
                </a:cubicBezTo>
                <a:cubicBezTo>
                  <a:pt x="2083709" y="2196273"/>
                  <a:pt x="2170013" y="2185893"/>
                  <a:pt x="2253131" y="2163621"/>
                </a:cubicBezTo>
                <a:lnTo>
                  <a:pt x="2278616" y="2155472"/>
                </a:lnTo>
                <a:lnTo>
                  <a:pt x="2284115" y="2158647"/>
                </a:lnTo>
                <a:lnTo>
                  <a:pt x="2283112" y="2154034"/>
                </a:lnTo>
                <a:lnTo>
                  <a:pt x="2287608" y="2152596"/>
                </a:lnTo>
                <a:lnTo>
                  <a:pt x="2282109" y="2149422"/>
                </a:lnTo>
                <a:lnTo>
                  <a:pt x="2276424" y="2123277"/>
                </a:lnTo>
                <a:cubicBezTo>
                  <a:pt x="2239306" y="1984747"/>
                  <a:pt x="2169157" y="1855067"/>
                  <a:pt x="2069415" y="1747063"/>
                </a:cubicBezTo>
                <a:close/>
                <a:moveTo>
                  <a:pt x="1140311" y="779689"/>
                </a:moveTo>
                <a:lnTo>
                  <a:pt x="1134812" y="782863"/>
                </a:lnTo>
                <a:lnTo>
                  <a:pt x="1109328" y="774714"/>
                </a:lnTo>
                <a:cubicBezTo>
                  <a:pt x="887679" y="715324"/>
                  <a:pt x="643374" y="740489"/>
                  <a:pt x="428947" y="864288"/>
                </a:cubicBezTo>
                <a:cubicBezTo>
                  <a:pt x="214522" y="988087"/>
                  <a:pt x="70575" y="1187079"/>
                  <a:pt x="11185" y="1408728"/>
                </a:cubicBezTo>
                <a:lnTo>
                  <a:pt x="5499" y="1434873"/>
                </a:lnTo>
                <a:lnTo>
                  <a:pt x="0" y="1438047"/>
                </a:lnTo>
                <a:lnTo>
                  <a:pt x="4497" y="1439485"/>
                </a:lnTo>
                <a:lnTo>
                  <a:pt x="3493" y="1444098"/>
                </a:lnTo>
                <a:lnTo>
                  <a:pt x="8992" y="1440923"/>
                </a:lnTo>
                <a:lnTo>
                  <a:pt x="34477" y="1449072"/>
                </a:lnTo>
                <a:cubicBezTo>
                  <a:pt x="117595" y="1471344"/>
                  <a:pt x="203900" y="1481724"/>
                  <a:pt x="290620" y="1479472"/>
                </a:cubicBezTo>
                <a:cubicBezTo>
                  <a:pt x="435154" y="1475718"/>
                  <a:pt x="580841" y="1436873"/>
                  <a:pt x="714858" y="1359499"/>
                </a:cubicBezTo>
                <a:cubicBezTo>
                  <a:pt x="929284" y="1235700"/>
                  <a:pt x="1073229" y="1036708"/>
                  <a:pt x="1132621" y="815059"/>
                </a:cubicBezTo>
                <a:lnTo>
                  <a:pt x="1138305" y="788914"/>
                </a:lnTo>
                <a:lnTo>
                  <a:pt x="1143805" y="785739"/>
                </a:lnTo>
                <a:lnTo>
                  <a:pt x="1139308" y="784302"/>
                </a:lnTo>
                <a:close/>
                <a:moveTo>
                  <a:pt x="2069415" y="1032514"/>
                </a:moveTo>
                <a:cubicBezTo>
                  <a:pt x="2009570" y="967712"/>
                  <a:pt x="1939071" y="910714"/>
                  <a:pt x="1858661" y="864289"/>
                </a:cubicBezTo>
                <a:cubicBezTo>
                  <a:pt x="1644235" y="740490"/>
                  <a:pt x="1399929" y="715325"/>
                  <a:pt x="1178281" y="774715"/>
                </a:cubicBezTo>
                <a:lnTo>
                  <a:pt x="1152796" y="782864"/>
                </a:lnTo>
                <a:lnTo>
                  <a:pt x="1147297" y="779690"/>
                </a:lnTo>
                <a:lnTo>
                  <a:pt x="1148300" y="784303"/>
                </a:lnTo>
                <a:lnTo>
                  <a:pt x="1143804" y="785740"/>
                </a:lnTo>
                <a:lnTo>
                  <a:pt x="1149304" y="788915"/>
                </a:lnTo>
                <a:lnTo>
                  <a:pt x="1154988" y="815060"/>
                </a:lnTo>
                <a:cubicBezTo>
                  <a:pt x="1214379" y="1036709"/>
                  <a:pt x="1358325" y="1235701"/>
                  <a:pt x="1572751" y="1359500"/>
                </a:cubicBezTo>
                <a:cubicBezTo>
                  <a:pt x="1706767" y="1436874"/>
                  <a:pt x="1852455" y="1475719"/>
                  <a:pt x="1996989" y="1479473"/>
                </a:cubicBezTo>
                <a:cubicBezTo>
                  <a:pt x="2083709" y="1481725"/>
                  <a:pt x="2170013" y="1471345"/>
                  <a:pt x="2253131" y="1449073"/>
                </a:cubicBezTo>
                <a:lnTo>
                  <a:pt x="2278616" y="1440924"/>
                </a:lnTo>
                <a:lnTo>
                  <a:pt x="2284115" y="1444099"/>
                </a:lnTo>
                <a:lnTo>
                  <a:pt x="2283112" y="1439486"/>
                </a:lnTo>
                <a:lnTo>
                  <a:pt x="2287608" y="1438048"/>
                </a:lnTo>
                <a:lnTo>
                  <a:pt x="2282109" y="1434874"/>
                </a:lnTo>
                <a:lnTo>
                  <a:pt x="2276424" y="1408729"/>
                </a:lnTo>
                <a:cubicBezTo>
                  <a:pt x="2239306" y="1270198"/>
                  <a:pt x="2169157" y="1140518"/>
                  <a:pt x="2069415" y="1032514"/>
                </a:cubicBezTo>
                <a:close/>
                <a:moveTo>
                  <a:pt x="1140311" y="35676"/>
                </a:moveTo>
                <a:lnTo>
                  <a:pt x="1134812" y="38850"/>
                </a:lnTo>
                <a:lnTo>
                  <a:pt x="1109328" y="30701"/>
                </a:lnTo>
                <a:cubicBezTo>
                  <a:pt x="887679" y="-28689"/>
                  <a:pt x="643374" y="-3524"/>
                  <a:pt x="428948" y="120275"/>
                </a:cubicBezTo>
                <a:cubicBezTo>
                  <a:pt x="214521" y="244074"/>
                  <a:pt x="70575" y="443066"/>
                  <a:pt x="11185" y="664715"/>
                </a:cubicBezTo>
                <a:lnTo>
                  <a:pt x="5499" y="690860"/>
                </a:lnTo>
                <a:lnTo>
                  <a:pt x="0" y="694034"/>
                </a:lnTo>
                <a:lnTo>
                  <a:pt x="4497" y="695472"/>
                </a:lnTo>
                <a:lnTo>
                  <a:pt x="3493" y="700085"/>
                </a:lnTo>
                <a:lnTo>
                  <a:pt x="8992" y="696910"/>
                </a:lnTo>
                <a:lnTo>
                  <a:pt x="34477" y="705059"/>
                </a:lnTo>
                <a:cubicBezTo>
                  <a:pt x="117595" y="727331"/>
                  <a:pt x="203900" y="737711"/>
                  <a:pt x="290620" y="735459"/>
                </a:cubicBezTo>
                <a:cubicBezTo>
                  <a:pt x="435154" y="731705"/>
                  <a:pt x="580841" y="692860"/>
                  <a:pt x="714857" y="615486"/>
                </a:cubicBezTo>
                <a:cubicBezTo>
                  <a:pt x="929284" y="491687"/>
                  <a:pt x="1073229" y="292695"/>
                  <a:pt x="1132621" y="71046"/>
                </a:cubicBezTo>
                <a:lnTo>
                  <a:pt x="1138305" y="44901"/>
                </a:lnTo>
                <a:lnTo>
                  <a:pt x="1143805" y="41726"/>
                </a:lnTo>
                <a:lnTo>
                  <a:pt x="1139308" y="40289"/>
                </a:lnTo>
                <a:close/>
                <a:moveTo>
                  <a:pt x="2069415" y="288501"/>
                </a:moveTo>
                <a:cubicBezTo>
                  <a:pt x="2009570" y="223699"/>
                  <a:pt x="1939071" y="166700"/>
                  <a:pt x="1858661" y="120276"/>
                </a:cubicBezTo>
                <a:cubicBezTo>
                  <a:pt x="1644235" y="-3523"/>
                  <a:pt x="1399929" y="-28688"/>
                  <a:pt x="1178281" y="30702"/>
                </a:cubicBezTo>
                <a:lnTo>
                  <a:pt x="1152796" y="38850"/>
                </a:lnTo>
                <a:lnTo>
                  <a:pt x="1147297" y="35676"/>
                </a:lnTo>
                <a:lnTo>
                  <a:pt x="1148300" y="40290"/>
                </a:lnTo>
                <a:lnTo>
                  <a:pt x="1143804" y="41727"/>
                </a:lnTo>
                <a:lnTo>
                  <a:pt x="1149304" y="44901"/>
                </a:lnTo>
                <a:lnTo>
                  <a:pt x="1154988" y="71046"/>
                </a:lnTo>
                <a:cubicBezTo>
                  <a:pt x="1214379" y="292695"/>
                  <a:pt x="1358325" y="491688"/>
                  <a:pt x="1572751" y="615486"/>
                </a:cubicBezTo>
                <a:cubicBezTo>
                  <a:pt x="1706767" y="692860"/>
                  <a:pt x="1852455" y="731705"/>
                  <a:pt x="1996989" y="735460"/>
                </a:cubicBezTo>
                <a:cubicBezTo>
                  <a:pt x="2083709" y="737712"/>
                  <a:pt x="2170013" y="727332"/>
                  <a:pt x="2253131" y="705060"/>
                </a:cubicBezTo>
                <a:lnTo>
                  <a:pt x="2278616" y="696911"/>
                </a:lnTo>
                <a:lnTo>
                  <a:pt x="2284115" y="700086"/>
                </a:lnTo>
                <a:lnTo>
                  <a:pt x="2283112" y="695473"/>
                </a:lnTo>
                <a:lnTo>
                  <a:pt x="2287608" y="694035"/>
                </a:lnTo>
                <a:lnTo>
                  <a:pt x="2282109" y="690860"/>
                </a:lnTo>
                <a:lnTo>
                  <a:pt x="2276424" y="664716"/>
                </a:lnTo>
                <a:cubicBezTo>
                  <a:pt x="2239306" y="526185"/>
                  <a:pt x="2169157" y="396505"/>
                  <a:pt x="2069415" y="288501"/>
                </a:cubicBezTo>
                <a:close/>
              </a:path>
            </a:pathLst>
          </a:cu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grpSp>
        <p:nvGrpSpPr>
          <p:cNvPr id="98" name="Group 97">
            <a:extLst>
              <a:ext uri="{FF2B5EF4-FFF2-40B4-BE49-F238E27FC236}">
                <a16:creationId xmlns:a16="http://schemas.microsoft.com/office/drawing/2014/main" id="{AC46C823-4AEE-4D15-A7B7-556599F8646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8100000" flipV="1">
            <a:off x="521489" y="5639014"/>
            <a:ext cx="865742" cy="628383"/>
            <a:chOff x="558167" y="958515"/>
            <a:chExt cx="865742" cy="628383"/>
          </a:xfrm>
          <a:solidFill>
            <a:schemeClr val="accent3"/>
          </a:solidFill>
        </p:grpSpPr>
        <p:sp>
          <p:nvSpPr>
            <p:cNvPr id="99" name="Freeform: Shape 98">
              <a:extLst>
                <a:ext uri="{FF2B5EF4-FFF2-40B4-BE49-F238E27FC236}">
                  <a16:creationId xmlns:a16="http://schemas.microsoft.com/office/drawing/2014/main" id="{7FE368E1-8B21-487B-879D-A963091996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flipH="1">
              <a:off x="558167" y="1122160"/>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0" name="Freeform: Shape 99">
              <a:extLst>
                <a:ext uri="{FF2B5EF4-FFF2-40B4-BE49-F238E27FC236}">
                  <a16:creationId xmlns:a16="http://schemas.microsoft.com/office/drawing/2014/main" id="{58A31684-3F27-4828-8633-A1624B028A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959170" y="95851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102" name="Group 101">
            <a:extLst>
              <a:ext uri="{FF2B5EF4-FFF2-40B4-BE49-F238E27FC236}">
                <a16:creationId xmlns:a16="http://schemas.microsoft.com/office/drawing/2014/main" id="{766CF5CA-BCE0-446B-990C-62FB772ABEF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486523" y="3291143"/>
            <a:ext cx="1785983" cy="2208479"/>
            <a:chOff x="2725201" y="4453039"/>
            <a:chExt cx="1785983" cy="2208479"/>
          </a:xfrm>
        </p:grpSpPr>
        <p:cxnSp>
          <p:nvCxnSpPr>
            <p:cNvPr id="103" name="Straight Connector 102">
              <a:extLst>
                <a:ext uri="{FF2B5EF4-FFF2-40B4-BE49-F238E27FC236}">
                  <a16:creationId xmlns:a16="http://schemas.microsoft.com/office/drawing/2014/main" id="{791F38DD-D787-4EE5-931B-C8CC2ED927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3618192" y="4453039"/>
              <a:ext cx="0" cy="220847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6F4E1D11-C91E-45F4-9A4A-EC0243DE762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738439" y="5243393"/>
              <a:ext cx="176093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05" name="Freeform: Shape 104">
              <a:extLst>
                <a:ext uri="{FF2B5EF4-FFF2-40B4-BE49-F238E27FC236}">
                  <a16:creationId xmlns:a16="http://schemas.microsoft.com/office/drawing/2014/main" id="{63D0A83C-B0AD-4E04-B3FE-48D739F6F0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725201" y="4861779"/>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 name="connsiteX0" fmla="*/ 440819 w 1785983"/>
                <a:gd name="connsiteY0" fmla="*/ 59 h 1849891"/>
                <a:gd name="connsiteX1" fmla="*/ 845918 w 1785983"/>
                <a:gd name="connsiteY1" fmla="*/ 261596 h 1849891"/>
                <a:gd name="connsiteX2" fmla="*/ 892992 w 1785983"/>
                <a:gd name="connsiteY2" fmla="*/ 360758 h 1849891"/>
                <a:gd name="connsiteX3" fmla="*/ 892992 w 1785983"/>
                <a:gd name="connsiteY3" fmla="*/ 365372 h 1849891"/>
                <a:gd name="connsiteX4" fmla="*/ 940065 w 1785983"/>
                <a:gd name="connsiteY4" fmla="*/ 266212 h 1849891"/>
                <a:gd name="connsiteX5" fmla="*/ 1406106 w 1785983"/>
                <a:gd name="connsiteY5" fmla="*/ 8338 h 1849891"/>
                <a:gd name="connsiteX6" fmla="*/ 1022901 w 1785983"/>
                <a:gd name="connsiteY6" fmla="*/ 1699451 h 1849891"/>
                <a:gd name="connsiteX7" fmla="*/ 892991 w 1785983"/>
                <a:gd name="connsiteY7" fmla="*/ 1799739 h 1849891"/>
                <a:gd name="connsiteX8" fmla="*/ 838223 w 1785983"/>
                <a:gd name="connsiteY8" fmla="*/ 1849891 h 1849891"/>
                <a:gd name="connsiteX9" fmla="*/ 763082 w 1785983"/>
                <a:gd name="connsiteY9" fmla="*/ 1694835 h 1849891"/>
                <a:gd name="connsiteX10" fmla="*/ 379877 w 1785983"/>
                <a:gd name="connsiteY10" fmla="*/ 3722 h 1849891"/>
                <a:gd name="connsiteX11" fmla="*/ 440819 w 1785983"/>
                <a:gd name="connsiteY11" fmla="*/ 59 h 1849891"/>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763082 w 1785983"/>
                <a:gd name="connsiteY8" fmla="*/ 1694835 h 1799739"/>
                <a:gd name="connsiteX9" fmla="*/ 379877 w 1785983"/>
                <a:gd name="connsiteY9" fmla="*/ 3722 h 1799739"/>
                <a:gd name="connsiteX10" fmla="*/ 440819 w 1785983"/>
                <a:gd name="connsiteY10"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763082" y="1694835"/>
                  </a:lnTo>
                  <a:cubicBezTo>
                    <a:pt x="-338018" y="799772"/>
                    <a:pt x="-41719" y="62104"/>
                    <a:pt x="379877" y="3722"/>
                  </a:cubicBezTo>
                  <a:cubicBezTo>
                    <a:pt x="399953" y="942"/>
                    <a:pt x="420313" y="-298"/>
                    <a:pt x="440819" y="59"/>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latin typeface="Bell MT" panose="02020503060305020303" pitchFamily="18" charset="0"/>
              </a:endParaRPr>
            </a:p>
          </p:txBody>
        </p:sp>
        <p:sp>
          <p:nvSpPr>
            <p:cNvPr id="106" name="Rectangle 30">
              <a:extLst>
                <a:ext uri="{FF2B5EF4-FFF2-40B4-BE49-F238E27FC236}">
                  <a16:creationId xmlns:a16="http://schemas.microsoft.com/office/drawing/2014/main" id="{AF60A4C7-053A-4E00-9224-C9C9CAA542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124232" y="5447997"/>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Rectangle 30">
              <a:extLst>
                <a:ext uri="{FF2B5EF4-FFF2-40B4-BE49-F238E27FC236}">
                  <a16:creationId xmlns:a16="http://schemas.microsoft.com/office/drawing/2014/main" id="{C90A005E-7D6C-4543-AE86-10F5BA1C0F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315029" y="5983110"/>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9" name="Group 108">
            <a:extLst>
              <a:ext uri="{FF2B5EF4-FFF2-40B4-BE49-F238E27FC236}">
                <a16:creationId xmlns:a16="http://schemas.microsoft.com/office/drawing/2014/main" id="{BC174C2C-9AC5-4D2F-B12B-8AD9BE8773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flipV="1">
            <a:off x="473803" y="5280732"/>
            <a:ext cx="864005" cy="1032464"/>
            <a:chOff x="2207971" y="2384401"/>
            <a:chExt cx="864005" cy="1032464"/>
          </a:xfrm>
        </p:grpSpPr>
        <p:sp>
          <p:nvSpPr>
            <p:cNvPr id="110" name="Freeform: Shape 109">
              <a:extLst>
                <a:ext uri="{FF2B5EF4-FFF2-40B4-BE49-F238E27FC236}">
                  <a16:creationId xmlns:a16="http://schemas.microsoft.com/office/drawing/2014/main" id="{F2A1D572-4E75-4B18-83CD-369937018B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2207971" y="285630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1" name="Freeform: Shape 110">
              <a:extLst>
                <a:ext uri="{FF2B5EF4-FFF2-40B4-BE49-F238E27FC236}">
                  <a16:creationId xmlns:a16="http://schemas.microsoft.com/office/drawing/2014/main" id="{A4501448-AAB4-4BDF-81E5-BF4BEF2A47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607238" y="2688467"/>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12" name="Group 111">
              <a:extLst>
                <a:ext uri="{FF2B5EF4-FFF2-40B4-BE49-F238E27FC236}">
                  <a16:creationId xmlns:a16="http://schemas.microsoft.com/office/drawing/2014/main" id="{DA5CA3F8-7E28-4253-9221-2849B189136E}"/>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440769" y="2384401"/>
              <a:ext cx="313009" cy="1032464"/>
              <a:chOff x="2440769" y="2384401"/>
              <a:chExt cx="313009" cy="1032464"/>
            </a:xfrm>
          </p:grpSpPr>
          <p:cxnSp>
            <p:nvCxnSpPr>
              <p:cNvPr id="113" name="Straight Connector 112">
                <a:extLst>
                  <a:ext uri="{FF2B5EF4-FFF2-40B4-BE49-F238E27FC236}">
                    <a16:creationId xmlns:a16="http://schemas.microsoft.com/office/drawing/2014/main" id="{ABAD8F42-57F4-4A12-8B47-E199EA17416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2440769" y="2516865"/>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9BF509FE-DD9E-4AB3-94EE-468C868875A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8100000" flipH="1">
                <a:off x="2753778" y="2384401"/>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16" name="Freeform: Shape 115">
            <a:extLst>
              <a:ext uri="{FF2B5EF4-FFF2-40B4-BE49-F238E27FC236}">
                <a16:creationId xmlns:a16="http://schemas.microsoft.com/office/drawing/2014/main" id="{A7F45189-997F-4E6B-800E-D17FF116E9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10114077" y="3690094"/>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892991" y="1795123"/>
                </a:lnTo>
                <a:lnTo>
                  <a:pt x="763082" y="1694835"/>
                </a:lnTo>
                <a:cubicBezTo>
                  <a:pt x="-338018" y="799772"/>
                  <a:pt x="-41719" y="62104"/>
                  <a:pt x="379877" y="3722"/>
                </a:cubicBezTo>
                <a:cubicBezTo>
                  <a:pt x="399953" y="942"/>
                  <a:pt x="420313" y="-298"/>
                  <a:pt x="440819" y="59"/>
                </a:cubicBezTo>
                <a:close/>
              </a:path>
            </a:pathLst>
          </a:custGeom>
          <a:solidFill>
            <a:schemeClr val="accent1">
              <a:alpha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8" name="Group 117">
            <a:extLst>
              <a:ext uri="{FF2B5EF4-FFF2-40B4-BE49-F238E27FC236}">
                <a16:creationId xmlns:a16="http://schemas.microsoft.com/office/drawing/2014/main" id="{BC214B40-3523-42BE-856A-2B90472652B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8100000" flipV="1">
            <a:off x="9049994" y="71786"/>
            <a:ext cx="2287608" cy="3673900"/>
            <a:chOff x="-6080955" y="3437416"/>
            <a:chExt cx="2287608" cy="3673900"/>
          </a:xfrm>
        </p:grpSpPr>
        <p:cxnSp>
          <p:nvCxnSpPr>
            <p:cNvPr id="119" name="Straight Connector 118">
              <a:extLst>
                <a:ext uri="{FF2B5EF4-FFF2-40B4-BE49-F238E27FC236}">
                  <a16:creationId xmlns:a16="http://schemas.microsoft.com/office/drawing/2014/main" id="{5626B876-FE3F-403F-B675-FB9415E00A0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937151" y="4754133"/>
              <a:ext cx="0" cy="235718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0" name="Freeform: Shape 119">
              <a:extLst>
                <a:ext uri="{FF2B5EF4-FFF2-40B4-BE49-F238E27FC236}">
                  <a16:creationId xmlns:a16="http://schemas.microsoft.com/office/drawing/2014/main" id="{03F8DDE7-4258-4181-9F2B-940B587EE5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flipH="1">
              <a:off x="-5226554" y="3437416"/>
              <a:ext cx="571820" cy="1316717"/>
            </a:xfrm>
            <a:custGeom>
              <a:avLst/>
              <a:gdLst>
                <a:gd name="connsiteX0" fmla="*/ 282417 w 571820"/>
                <a:gd name="connsiteY0" fmla="*/ 1316717 h 1316717"/>
                <a:gd name="connsiteX1" fmla="*/ 285910 w 571820"/>
                <a:gd name="connsiteY1" fmla="*/ 1313542 h 1316717"/>
                <a:gd name="connsiteX2" fmla="*/ 289403 w 571820"/>
                <a:gd name="connsiteY2" fmla="*/ 1316717 h 1316717"/>
                <a:gd name="connsiteX3" fmla="*/ 289403 w 571820"/>
                <a:gd name="connsiteY3" fmla="*/ 1310368 h 1316717"/>
                <a:gd name="connsiteX4" fmla="*/ 309203 w 571820"/>
                <a:gd name="connsiteY4" fmla="*/ 1292372 h 1316717"/>
                <a:gd name="connsiteX5" fmla="*/ 571820 w 571820"/>
                <a:gd name="connsiteY5" fmla="*/ 658358 h 1316717"/>
                <a:gd name="connsiteX6" fmla="*/ 309203 w 571820"/>
                <a:gd name="connsiteY6" fmla="*/ 24345 h 1316717"/>
                <a:gd name="connsiteX7" fmla="*/ 289403 w 571820"/>
                <a:gd name="connsiteY7" fmla="*/ 6349 h 1316717"/>
                <a:gd name="connsiteX8" fmla="*/ 289403 w 571820"/>
                <a:gd name="connsiteY8" fmla="*/ 0 h 1316717"/>
                <a:gd name="connsiteX9" fmla="*/ 285910 w 571820"/>
                <a:gd name="connsiteY9" fmla="*/ 3175 h 1316717"/>
                <a:gd name="connsiteX10" fmla="*/ 282417 w 571820"/>
                <a:gd name="connsiteY10" fmla="*/ 0 h 1316717"/>
                <a:gd name="connsiteX11" fmla="*/ 282417 w 571820"/>
                <a:gd name="connsiteY11" fmla="*/ 6350 h 1316717"/>
                <a:gd name="connsiteX12" fmla="*/ 262617 w 571820"/>
                <a:gd name="connsiteY12" fmla="*/ 24345 h 1316717"/>
                <a:gd name="connsiteX13" fmla="*/ 0 w 571820"/>
                <a:gd name="connsiteY13" fmla="*/ 658359 h 1316717"/>
                <a:gd name="connsiteX14" fmla="*/ 262617 w 571820"/>
                <a:gd name="connsiteY14" fmla="*/ 1292372 h 1316717"/>
                <a:gd name="connsiteX15" fmla="*/ 282417 w 571820"/>
                <a:gd name="connsiteY15" fmla="*/ 1310368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71820" h="1316717">
                  <a:moveTo>
                    <a:pt x="282417" y="1316717"/>
                  </a:moveTo>
                  <a:lnTo>
                    <a:pt x="285910" y="1313542"/>
                  </a:lnTo>
                  <a:lnTo>
                    <a:pt x="289403" y="1316717"/>
                  </a:lnTo>
                  <a:lnTo>
                    <a:pt x="289403" y="1310368"/>
                  </a:lnTo>
                  <a:lnTo>
                    <a:pt x="309203" y="1292372"/>
                  </a:lnTo>
                  <a:cubicBezTo>
                    <a:pt x="471461" y="1130114"/>
                    <a:pt x="571820" y="905956"/>
                    <a:pt x="571820" y="658358"/>
                  </a:cubicBezTo>
                  <a:cubicBezTo>
                    <a:pt x="571820" y="410761"/>
                    <a:pt x="471461" y="186603"/>
                    <a:pt x="309203" y="24345"/>
                  </a:cubicBezTo>
                  <a:lnTo>
                    <a:pt x="289403" y="6349"/>
                  </a:lnTo>
                  <a:lnTo>
                    <a:pt x="289403" y="0"/>
                  </a:lnTo>
                  <a:lnTo>
                    <a:pt x="285910" y="3175"/>
                  </a:lnTo>
                  <a:lnTo>
                    <a:pt x="282417" y="0"/>
                  </a:lnTo>
                  <a:lnTo>
                    <a:pt x="282417" y="6350"/>
                  </a:lnTo>
                  <a:lnTo>
                    <a:pt x="262617" y="24345"/>
                  </a:lnTo>
                  <a:cubicBezTo>
                    <a:pt x="100359" y="186604"/>
                    <a:pt x="0" y="410761"/>
                    <a:pt x="0" y="658359"/>
                  </a:cubicBezTo>
                  <a:cubicBezTo>
                    <a:pt x="0" y="905956"/>
                    <a:pt x="100359" y="1130114"/>
                    <a:pt x="262617" y="1292372"/>
                  </a:cubicBezTo>
                  <a:lnTo>
                    <a:pt x="282417" y="1310368"/>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1" name="Freeform: Shape 120">
              <a:extLst>
                <a:ext uri="{FF2B5EF4-FFF2-40B4-BE49-F238E27FC236}">
                  <a16:creationId xmlns:a16="http://schemas.microsoft.com/office/drawing/2014/main" id="{4EED88FA-E654-453B-92BF-21196E32B4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2" name="Freeform: Shape 121">
              <a:extLst>
                <a:ext uri="{FF2B5EF4-FFF2-40B4-BE49-F238E27FC236}">
                  <a16:creationId xmlns:a16="http://schemas.microsoft.com/office/drawing/2014/main" id="{7F3C238A-5CF1-4927-B70F-C991122990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3" name="Freeform: Shape 122">
              <a:extLst>
                <a:ext uri="{FF2B5EF4-FFF2-40B4-BE49-F238E27FC236}">
                  <a16:creationId xmlns:a16="http://schemas.microsoft.com/office/drawing/2014/main" id="{42EAC2EE-4C33-44A6-A62B-6130E320AF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4" name="Freeform: Shape 123">
              <a:extLst>
                <a:ext uri="{FF2B5EF4-FFF2-40B4-BE49-F238E27FC236}">
                  <a16:creationId xmlns:a16="http://schemas.microsoft.com/office/drawing/2014/main" id="{0F2EC395-DF39-4C41-A452-37AF723EA0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5" name="Freeform: Shape 124">
              <a:extLst>
                <a:ext uri="{FF2B5EF4-FFF2-40B4-BE49-F238E27FC236}">
                  <a16:creationId xmlns:a16="http://schemas.microsoft.com/office/drawing/2014/main" id="{2425D947-0068-4059-B9BE-93A3B27CDA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6" name="Freeform: Shape 125">
              <a:extLst>
                <a:ext uri="{FF2B5EF4-FFF2-40B4-BE49-F238E27FC236}">
                  <a16:creationId xmlns:a16="http://schemas.microsoft.com/office/drawing/2014/main" id="{80F2FE05-A04C-4860-B709-2FCBEAE879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 name="Title 1">
            <a:extLst>
              <a:ext uri="{FF2B5EF4-FFF2-40B4-BE49-F238E27FC236}">
                <a16:creationId xmlns:a16="http://schemas.microsoft.com/office/drawing/2014/main" id="{D9879507-0A8F-F04A-820D-376C18608660}"/>
              </a:ext>
            </a:extLst>
          </p:cNvPr>
          <p:cNvSpPr>
            <a:spLocks noGrp="1"/>
          </p:cNvSpPr>
          <p:nvPr>
            <p:ph type="title"/>
          </p:nvPr>
        </p:nvSpPr>
        <p:spPr>
          <a:xfrm>
            <a:off x="3882610" y="1011237"/>
            <a:ext cx="4426782" cy="860400"/>
          </a:xfrm>
        </p:spPr>
        <p:txBody>
          <a:bodyPr anchor="b">
            <a:normAutofit/>
          </a:bodyPr>
          <a:lstStyle/>
          <a:p>
            <a:pPr algn="ctr"/>
            <a:r>
              <a:rPr lang="en-US" dirty="0"/>
              <a:t>SỰ DŨNG CẢM</a:t>
            </a:r>
            <a:endParaRPr lang="en-US"/>
          </a:p>
        </p:txBody>
      </p:sp>
      <p:cxnSp>
        <p:nvCxnSpPr>
          <p:cNvPr id="128" name="Straight Connector 127">
            <a:extLst>
              <a:ext uri="{FF2B5EF4-FFF2-40B4-BE49-F238E27FC236}">
                <a16:creationId xmlns:a16="http://schemas.microsoft.com/office/drawing/2014/main" id="{77C6DF49-CBE3-4038-AC78-35DE4FD7C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26000" y="2310207"/>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F971EEC-F778-C746-9384-378DE1EE686C}"/>
              </a:ext>
            </a:extLst>
          </p:cNvPr>
          <p:cNvSpPr>
            <a:spLocks noGrp="1"/>
          </p:cNvSpPr>
          <p:nvPr>
            <p:ph idx="1"/>
          </p:nvPr>
        </p:nvSpPr>
        <p:spPr>
          <a:xfrm>
            <a:off x="3749183" y="2310207"/>
            <a:ext cx="5264752" cy="4249613"/>
          </a:xfrm>
        </p:spPr>
        <p:txBody>
          <a:bodyPr>
            <a:normAutofit fontScale="92500"/>
          </a:bodyPr>
          <a:lstStyle/>
          <a:p>
            <a:pPr>
              <a:lnSpc>
                <a:spcPct val="115000"/>
              </a:lnSpc>
            </a:pPr>
            <a:endParaRPr lang="en-US" b="1" dirty="0"/>
          </a:p>
          <a:p>
            <a:pPr marL="0" indent="0">
              <a:lnSpc>
                <a:spcPct val="115000"/>
              </a:lnSpc>
              <a:buNone/>
            </a:pPr>
            <a:r>
              <a:rPr lang="en-US" sz="2800" dirty="0" err="1"/>
              <a:t>Người</a:t>
            </a:r>
            <a:r>
              <a:rPr lang="en-US" sz="2800" dirty="0"/>
              <a:t> </a:t>
            </a:r>
            <a:r>
              <a:rPr lang="en-US" sz="2800" dirty="0" err="1"/>
              <a:t>có</a:t>
            </a:r>
            <a:r>
              <a:rPr lang="en-US" sz="2800" dirty="0"/>
              <a:t> </a:t>
            </a:r>
            <a:r>
              <a:rPr lang="en-US" sz="2800" dirty="0" err="1"/>
              <a:t>tinh</a:t>
            </a:r>
            <a:r>
              <a:rPr lang="en-US" sz="2800" dirty="0"/>
              <a:t> </a:t>
            </a:r>
            <a:r>
              <a:rPr lang="en-US" sz="2800" dirty="0" err="1"/>
              <a:t>thần</a:t>
            </a:r>
            <a:r>
              <a:rPr lang="en-US" sz="2800" dirty="0"/>
              <a:t> </a:t>
            </a:r>
            <a:r>
              <a:rPr lang="en-US" sz="2800" dirty="0" err="1"/>
              <a:t>dũng</a:t>
            </a:r>
            <a:r>
              <a:rPr lang="en-US" sz="2800" dirty="0"/>
              <a:t> </a:t>
            </a:r>
            <a:r>
              <a:rPr lang="en-US" sz="2800" dirty="0" err="1"/>
              <a:t>cảm</a:t>
            </a:r>
            <a:r>
              <a:rPr lang="en-US" sz="2800" dirty="0"/>
              <a:t> </a:t>
            </a:r>
            <a:r>
              <a:rPr lang="en-US" sz="2800" dirty="0" err="1"/>
              <a:t>là</a:t>
            </a:r>
            <a:r>
              <a:rPr lang="en-US" sz="2800" dirty="0"/>
              <a:t> </a:t>
            </a:r>
            <a:r>
              <a:rPr lang="en-US" sz="2800" dirty="0" err="1"/>
              <a:t>người</a:t>
            </a:r>
            <a:r>
              <a:rPr lang="en-US" sz="2800" dirty="0"/>
              <a:t>  </a:t>
            </a:r>
            <a:r>
              <a:rPr lang="en-US" sz="2800" dirty="0" err="1"/>
              <a:t>chiến</a:t>
            </a:r>
            <a:r>
              <a:rPr lang="en-US" sz="2800" dirty="0"/>
              <a:t> </a:t>
            </a:r>
            <a:r>
              <a:rPr lang="en-US" sz="2800" dirty="0" err="1"/>
              <a:t>thắng</a:t>
            </a:r>
            <a:r>
              <a:rPr lang="en-US" sz="2800" dirty="0"/>
              <a:t> </a:t>
            </a:r>
            <a:r>
              <a:rPr lang="en-US" sz="2800" dirty="0" err="1"/>
              <a:t>sự</a:t>
            </a:r>
            <a:r>
              <a:rPr lang="en-US" sz="2800" dirty="0"/>
              <a:t> </a:t>
            </a:r>
            <a:r>
              <a:rPr lang="en-US" sz="2800" dirty="0" err="1"/>
              <a:t>sợ</a:t>
            </a:r>
            <a:r>
              <a:rPr lang="en-US" sz="2800" dirty="0"/>
              <a:t> </a:t>
            </a:r>
            <a:r>
              <a:rPr lang="en-US" sz="2800" dirty="0" err="1"/>
              <a:t>hãi</a:t>
            </a:r>
            <a:r>
              <a:rPr lang="en-US" sz="2800" dirty="0"/>
              <a:t> </a:t>
            </a:r>
            <a:r>
              <a:rPr lang="en-US" sz="2800" dirty="0" err="1"/>
              <a:t>của</a:t>
            </a:r>
            <a:r>
              <a:rPr lang="en-US" sz="2800" dirty="0"/>
              <a:t> </a:t>
            </a:r>
            <a:r>
              <a:rPr lang="en-US" sz="2800" dirty="0" err="1"/>
              <a:t>chính</a:t>
            </a:r>
            <a:r>
              <a:rPr lang="en-US" sz="2800" dirty="0"/>
              <a:t> </a:t>
            </a:r>
            <a:r>
              <a:rPr lang="en-US" sz="2800" dirty="0" err="1"/>
              <a:t>mình</a:t>
            </a:r>
            <a:r>
              <a:rPr lang="en-US" sz="2800" dirty="0"/>
              <a:t>.</a:t>
            </a:r>
          </a:p>
          <a:p>
            <a:pPr marL="0" indent="0">
              <a:lnSpc>
                <a:spcPct val="115000"/>
              </a:lnSpc>
              <a:buNone/>
            </a:pPr>
            <a:endParaRPr lang="en-US" sz="2800" dirty="0"/>
          </a:p>
          <a:p>
            <a:pPr marL="0" indent="0">
              <a:lnSpc>
                <a:spcPct val="115000"/>
              </a:lnSpc>
              <a:buNone/>
            </a:pPr>
            <a:r>
              <a:rPr lang="en-US" sz="2800" dirty="0" err="1"/>
              <a:t>Lòng</a:t>
            </a:r>
            <a:r>
              <a:rPr lang="en-US" sz="2800" dirty="0"/>
              <a:t> </a:t>
            </a:r>
            <a:r>
              <a:rPr lang="en-US" sz="2800" dirty="0" err="1"/>
              <a:t>dũng</a:t>
            </a:r>
            <a:r>
              <a:rPr lang="en-US" sz="2800" dirty="0"/>
              <a:t> </a:t>
            </a:r>
            <a:r>
              <a:rPr lang="en-US" sz="2800" dirty="0" err="1"/>
              <a:t>cảm</a:t>
            </a:r>
            <a:r>
              <a:rPr lang="en-US" sz="2800" dirty="0"/>
              <a:t> </a:t>
            </a:r>
            <a:r>
              <a:rPr lang="en-US" sz="2800" dirty="0" err="1"/>
              <a:t>đi</a:t>
            </a:r>
            <a:r>
              <a:rPr lang="en-US" sz="2800" dirty="0"/>
              <a:t> </a:t>
            </a:r>
            <a:r>
              <a:rPr lang="en-US" sz="2800" dirty="0" err="1"/>
              <a:t>với</a:t>
            </a:r>
            <a:r>
              <a:rPr lang="en-US" sz="2800" dirty="0"/>
              <a:t> </a:t>
            </a:r>
            <a:r>
              <a:rPr lang="en-US" sz="2800" dirty="0" err="1"/>
              <a:t>sự</a:t>
            </a:r>
            <a:r>
              <a:rPr lang="en-US" sz="2800" dirty="0"/>
              <a:t> </a:t>
            </a:r>
            <a:r>
              <a:rPr lang="en-US" sz="2800" dirty="0" err="1"/>
              <a:t>hiểu</a:t>
            </a:r>
            <a:r>
              <a:rPr lang="en-US" sz="2800" dirty="0"/>
              <a:t> </a:t>
            </a:r>
            <a:r>
              <a:rPr lang="en-US" sz="2800" dirty="0" err="1"/>
              <a:t>biết</a:t>
            </a:r>
            <a:r>
              <a:rPr lang="en-US" sz="2800" dirty="0"/>
              <a:t> </a:t>
            </a:r>
            <a:r>
              <a:rPr lang="en-US" sz="2800" dirty="0" err="1"/>
              <a:t>cần</a:t>
            </a:r>
            <a:r>
              <a:rPr lang="en-US" sz="2800" dirty="0"/>
              <a:t> </a:t>
            </a:r>
            <a:r>
              <a:rPr lang="en-US" sz="2800" dirty="0" err="1"/>
              <a:t>thiết</a:t>
            </a:r>
            <a:r>
              <a:rPr lang="en-US" sz="2800" dirty="0"/>
              <a:t>, </a:t>
            </a:r>
            <a:r>
              <a:rPr lang="en-US" sz="2800" dirty="0" err="1"/>
              <a:t>tra</a:t>
            </a:r>
            <a:r>
              <a:rPr lang="en-US" sz="2800" dirty="0"/>
              <a:t> </a:t>
            </a:r>
            <a:r>
              <a:rPr lang="en-US" sz="2800" dirty="0" err="1"/>
              <a:t>xét</a:t>
            </a:r>
            <a:r>
              <a:rPr lang="en-US" sz="2800" dirty="0"/>
              <a:t> </a:t>
            </a:r>
            <a:r>
              <a:rPr lang="en-US" sz="2800" dirty="0" err="1"/>
              <a:t>mọi</a:t>
            </a:r>
            <a:r>
              <a:rPr lang="en-US" sz="2800" dirty="0"/>
              <a:t> </a:t>
            </a:r>
            <a:r>
              <a:rPr lang="en-US" sz="2800" dirty="0" err="1"/>
              <a:t>việc</a:t>
            </a:r>
            <a:r>
              <a:rPr lang="en-US" sz="2800" dirty="0"/>
              <a:t> </a:t>
            </a:r>
            <a:r>
              <a:rPr lang="en-US" sz="2800" dirty="0" err="1"/>
              <a:t>cách</a:t>
            </a:r>
            <a:r>
              <a:rPr lang="en-US" sz="2800" dirty="0"/>
              <a:t> </a:t>
            </a:r>
            <a:r>
              <a:rPr lang="en-US" sz="2800" dirty="0" err="1"/>
              <a:t>cẩn</a:t>
            </a:r>
            <a:r>
              <a:rPr lang="en-US" sz="2800" dirty="0"/>
              <a:t> </a:t>
            </a:r>
            <a:r>
              <a:rPr lang="en-US" sz="2800" dirty="0" err="1"/>
              <a:t>thân</a:t>
            </a:r>
            <a:r>
              <a:rPr lang="en-US" sz="2800" dirty="0"/>
              <a:t> </a:t>
            </a:r>
            <a:r>
              <a:rPr lang="en-US" sz="2800" dirty="0" err="1"/>
              <a:t>và</a:t>
            </a:r>
            <a:r>
              <a:rPr lang="en-US" sz="2800" dirty="0"/>
              <a:t> </a:t>
            </a:r>
            <a:r>
              <a:rPr lang="en-US" sz="2800" dirty="0" err="1"/>
              <a:t>quyết</a:t>
            </a:r>
            <a:r>
              <a:rPr lang="en-US" sz="2800" dirty="0"/>
              <a:t> </a:t>
            </a:r>
            <a:r>
              <a:rPr lang="en-US" sz="2800" dirty="0" err="1"/>
              <a:t>định</a:t>
            </a:r>
            <a:r>
              <a:rPr lang="en-US" sz="2800" dirty="0"/>
              <a:t> </a:t>
            </a:r>
            <a:r>
              <a:rPr lang="en-US" sz="2800" dirty="0" err="1"/>
              <a:t>hành</a:t>
            </a:r>
            <a:r>
              <a:rPr lang="en-US" sz="2800" dirty="0"/>
              <a:t> </a:t>
            </a:r>
            <a:r>
              <a:rPr lang="en-US" sz="2800" dirty="0" err="1"/>
              <a:t>động</a:t>
            </a:r>
            <a:r>
              <a:rPr lang="en-US" sz="2800" dirty="0"/>
              <a:t>.</a:t>
            </a:r>
          </a:p>
        </p:txBody>
      </p:sp>
      <p:grpSp>
        <p:nvGrpSpPr>
          <p:cNvPr id="130" name="Group 129">
            <a:extLst>
              <a:ext uri="{FF2B5EF4-FFF2-40B4-BE49-F238E27FC236}">
                <a16:creationId xmlns:a16="http://schemas.microsoft.com/office/drawing/2014/main" id="{69D14CB3-B46C-4D52-91C7-9020767C01F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3500000" flipH="1" flipV="1">
            <a:off x="10901022" y="5639014"/>
            <a:ext cx="865742" cy="628383"/>
            <a:chOff x="558167" y="958515"/>
            <a:chExt cx="865742" cy="628383"/>
          </a:xfrm>
          <a:solidFill>
            <a:schemeClr val="accent3"/>
          </a:solidFill>
        </p:grpSpPr>
        <p:sp>
          <p:nvSpPr>
            <p:cNvPr id="131" name="Freeform: Shape 130">
              <a:extLst>
                <a:ext uri="{FF2B5EF4-FFF2-40B4-BE49-F238E27FC236}">
                  <a16:creationId xmlns:a16="http://schemas.microsoft.com/office/drawing/2014/main" id="{3A77D7F4-D3A2-4801-9AC3-6626FDE157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flipH="1">
              <a:off x="558167" y="1122160"/>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2" name="Freeform: Shape 131">
              <a:extLst>
                <a:ext uri="{FF2B5EF4-FFF2-40B4-BE49-F238E27FC236}">
                  <a16:creationId xmlns:a16="http://schemas.microsoft.com/office/drawing/2014/main" id="{1E62BACE-7CE7-442A-BFFB-8BC57C446F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959170" y="95851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134" name="Group 133">
            <a:extLst>
              <a:ext uri="{FF2B5EF4-FFF2-40B4-BE49-F238E27FC236}">
                <a16:creationId xmlns:a16="http://schemas.microsoft.com/office/drawing/2014/main" id="{695E1464-F8FF-467B-BC7A-2DB63FD7340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8900000" flipH="1">
            <a:off x="9919495" y="3291143"/>
            <a:ext cx="1785983" cy="2208479"/>
            <a:chOff x="2725201" y="4453039"/>
            <a:chExt cx="1785983" cy="2208479"/>
          </a:xfrm>
        </p:grpSpPr>
        <p:cxnSp>
          <p:nvCxnSpPr>
            <p:cNvPr id="135" name="Straight Connector 134">
              <a:extLst>
                <a:ext uri="{FF2B5EF4-FFF2-40B4-BE49-F238E27FC236}">
                  <a16:creationId xmlns:a16="http://schemas.microsoft.com/office/drawing/2014/main" id="{1D9EF77E-636A-4F91-8AC6-2926F2512CB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3618192" y="4453039"/>
              <a:ext cx="0" cy="220847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9F9F8CE5-DA1D-4DAF-A044-400C40169D4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738439" y="5243393"/>
              <a:ext cx="176093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7" name="Freeform: Shape 136">
              <a:extLst>
                <a:ext uri="{FF2B5EF4-FFF2-40B4-BE49-F238E27FC236}">
                  <a16:creationId xmlns:a16="http://schemas.microsoft.com/office/drawing/2014/main" id="{9C47A2FE-4826-4485-B3C0-56DF9A73AE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725201" y="4861779"/>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 name="connsiteX0" fmla="*/ 440819 w 1785983"/>
                <a:gd name="connsiteY0" fmla="*/ 59 h 1849891"/>
                <a:gd name="connsiteX1" fmla="*/ 845918 w 1785983"/>
                <a:gd name="connsiteY1" fmla="*/ 261596 h 1849891"/>
                <a:gd name="connsiteX2" fmla="*/ 892992 w 1785983"/>
                <a:gd name="connsiteY2" fmla="*/ 360758 h 1849891"/>
                <a:gd name="connsiteX3" fmla="*/ 892992 w 1785983"/>
                <a:gd name="connsiteY3" fmla="*/ 365372 h 1849891"/>
                <a:gd name="connsiteX4" fmla="*/ 940065 w 1785983"/>
                <a:gd name="connsiteY4" fmla="*/ 266212 h 1849891"/>
                <a:gd name="connsiteX5" fmla="*/ 1406106 w 1785983"/>
                <a:gd name="connsiteY5" fmla="*/ 8338 h 1849891"/>
                <a:gd name="connsiteX6" fmla="*/ 1022901 w 1785983"/>
                <a:gd name="connsiteY6" fmla="*/ 1699451 h 1849891"/>
                <a:gd name="connsiteX7" fmla="*/ 892991 w 1785983"/>
                <a:gd name="connsiteY7" fmla="*/ 1799739 h 1849891"/>
                <a:gd name="connsiteX8" fmla="*/ 838223 w 1785983"/>
                <a:gd name="connsiteY8" fmla="*/ 1849891 h 1849891"/>
                <a:gd name="connsiteX9" fmla="*/ 763082 w 1785983"/>
                <a:gd name="connsiteY9" fmla="*/ 1694835 h 1849891"/>
                <a:gd name="connsiteX10" fmla="*/ 379877 w 1785983"/>
                <a:gd name="connsiteY10" fmla="*/ 3722 h 1849891"/>
                <a:gd name="connsiteX11" fmla="*/ 440819 w 1785983"/>
                <a:gd name="connsiteY11" fmla="*/ 59 h 1849891"/>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763082 w 1785983"/>
                <a:gd name="connsiteY8" fmla="*/ 1694835 h 1799739"/>
                <a:gd name="connsiteX9" fmla="*/ 379877 w 1785983"/>
                <a:gd name="connsiteY9" fmla="*/ 3722 h 1799739"/>
                <a:gd name="connsiteX10" fmla="*/ 440819 w 1785983"/>
                <a:gd name="connsiteY10"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763082" y="1694835"/>
                  </a:lnTo>
                  <a:cubicBezTo>
                    <a:pt x="-338018" y="799772"/>
                    <a:pt x="-41719" y="62104"/>
                    <a:pt x="379877" y="3722"/>
                  </a:cubicBezTo>
                  <a:cubicBezTo>
                    <a:pt x="399953" y="942"/>
                    <a:pt x="420313" y="-298"/>
                    <a:pt x="440819" y="59"/>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latin typeface="Bell MT" panose="02020503060305020303" pitchFamily="18" charset="0"/>
              </a:endParaRPr>
            </a:p>
          </p:txBody>
        </p:sp>
        <p:sp>
          <p:nvSpPr>
            <p:cNvPr id="138" name="Rectangle 30">
              <a:extLst>
                <a:ext uri="{FF2B5EF4-FFF2-40B4-BE49-F238E27FC236}">
                  <a16:creationId xmlns:a16="http://schemas.microsoft.com/office/drawing/2014/main" id="{A9D0A0EF-4934-4E46-A33A-95E5D932DF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124232" y="5447997"/>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30">
              <a:extLst>
                <a:ext uri="{FF2B5EF4-FFF2-40B4-BE49-F238E27FC236}">
                  <a16:creationId xmlns:a16="http://schemas.microsoft.com/office/drawing/2014/main" id="{EA389321-1892-4D9B-9F10-CA83BC15FE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315029" y="5983110"/>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1" name="Group 140">
            <a:extLst>
              <a:ext uri="{FF2B5EF4-FFF2-40B4-BE49-F238E27FC236}">
                <a16:creationId xmlns:a16="http://schemas.microsoft.com/office/drawing/2014/main" id="{D9F93B70-A436-473C-A7CE-540999A5963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V="1">
            <a:off x="10854193" y="5280732"/>
            <a:ext cx="864005" cy="1032464"/>
            <a:chOff x="2207971" y="2384401"/>
            <a:chExt cx="864005" cy="1032464"/>
          </a:xfrm>
        </p:grpSpPr>
        <p:sp>
          <p:nvSpPr>
            <p:cNvPr id="142" name="Freeform: Shape 141">
              <a:extLst>
                <a:ext uri="{FF2B5EF4-FFF2-40B4-BE49-F238E27FC236}">
                  <a16:creationId xmlns:a16="http://schemas.microsoft.com/office/drawing/2014/main" id="{C78ABD64-1B50-4D55-BC1F-146CC4D6E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2207971" y="285630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3" name="Freeform: Shape 142">
              <a:extLst>
                <a:ext uri="{FF2B5EF4-FFF2-40B4-BE49-F238E27FC236}">
                  <a16:creationId xmlns:a16="http://schemas.microsoft.com/office/drawing/2014/main" id="{57FC7EAA-9D36-4047-8A25-796E944D16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607238" y="2688467"/>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44" name="Group 143">
              <a:extLst>
                <a:ext uri="{FF2B5EF4-FFF2-40B4-BE49-F238E27FC236}">
                  <a16:creationId xmlns:a16="http://schemas.microsoft.com/office/drawing/2014/main" id="{0C72E6B1-2CDE-4B76-BB57-54923A35BC51}"/>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440769" y="2384401"/>
              <a:ext cx="313009" cy="1032464"/>
              <a:chOff x="2440769" y="2384401"/>
              <a:chExt cx="313009" cy="1032464"/>
            </a:xfrm>
          </p:grpSpPr>
          <p:cxnSp>
            <p:nvCxnSpPr>
              <p:cNvPr id="145" name="Straight Connector 144">
                <a:extLst>
                  <a:ext uri="{FF2B5EF4-FFF2-40B4-BE49-F238E27FC236}">
                    <a16:creationId xmlns:a16="http://schemas.microsoft.com/office/drawing/2014/main" id="{0A618DA4-FD3B-435B-9077-6643BD6C938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2440769" y="2516865"/>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a:extLst>
                  <a:ext uri="{FF2B5EF4-FFF2-40B4-BE49-F238E27FC236}">
                    <a16:creationId xmlns:a16="http://schemas.microsoft.com/office/drawing/2014/main" id="{6579CD8F-9756-4DC0-A735-0CA77A8734C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8100000" flipH="1">
                <a:off x="2753778" y="2384401"/>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0446804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A67CF-5421-C944-8990-94B42D7FB128}"/>
              </a:ext>
            </a:extLst>
          </p:cNvPr>
          <p:cNvSpPr>
            <a:spLocks noGrp="1"/>
          </p:cNvSpPr>
          <p:nvPr>
            <p:ph type="title"/>
          </p:nvPr>
        </p:nvSpPr>
        <p:spPr/>
        <p:txBody>
          <a:bodyPr>
            <a:normAutofit fontScale="90000"/>
          </a:bodyPr>
          <a:lstStyle/>
          <a:p>
            <a:r>
              <a:rPr lang="en-US" dirty="0"/>
              <a:t>LỜI KHUYÊN CUẢ TIẾN SỈ Howard </a:t>
            </a:r>
            <a:r>
              <a:rPr lang="en-US" dirty="0" err="1"/>
              <a:t>hendricks</a:t>
            </a:r>
            <a:endParaRPr lang="en-US" dirty="0"/>
          </a:p>
        </p:txBody>
      </p:sp>
      <p:sp>
        <p:nvSpPr>
          <p:cNvPr id="3" name="Content Placeholder 2">
            <a:extLst>
              <a:ext uri="{FF2B5EF4-FFF2-40B4-BE49-F238E27FC236}">
                <a16:creationId xmlns:a16="http://schemas.microsoft.com/office/drawing/2014/main" id="{5490678B-E5FD-F94B-952C-143E35142D69}"/>
              </a:ext>
            </a:extLst>
          </p:cNvPr>
          <p:cNvSpPr>
            <a:spLocks noGrp="1"/>
          </p:cNvSpPr>
          <p:nvPr>
            <p:ph idx="1"/>
          </p:nvPr>
        </p:nvSpPr>
        <p:spPr>
          <a:xfrm>
            <a:off x="1079500" y="1790700"/>
            <a:ext cx="10238988" cy="4565495"/>
          </a:xfrm>
        </p:spPr>
        <p:txBody>
          <a:bodyPr anchor="ctr">
            <a:normAutofit/>
          </a:bodyPr>
          <a:lstStyle/>
          <a:p>
            <a:pPr>
              <a:buFont typeface="Wingdings" pitchFamily="2" charset="2"/>
              <a:buChar char="v"/>
            </a:pPr>
            <a:r>
              <a:rPr lang="en-US" sz="3200" i="1" dirty="0" err="1">
                <a:solidFill>
                  <a:srgbClr val="FFFF00"/>
                </a:solidFill>
              </a:rPr>
              <a:t>Điều</a:t>
            </a:r>
            <a:r>
              <a:rPr lang="en-US" sz="3200" i="1" dirty="0">
                <a:solidFill>
                  <a:srgbClr val="FFFF00"/>
                </a:solidFill>
              </a:rPr>
              <a:t> </a:t>
            </a:r>
            <a:r>
              <a:rPr lang="en-US" sz="3200" i="1" dirty="0" err="1">
                <a:solidFill>
                  <a:srgbClr val="FFFF00"/>
                </a:solidFill>
              </a:rPr>
              <a:t>trước</a:t>
            </a:r>
            <a:r>
              <a:rPr lang="en-US" sz="3200" i="1" dirty="0">
                <a:solidFill>
                  <a:srgbClr val="FFFF00"/>
                </a:solidFill>
              </a:rPr>
              <a:t> </a:t>
            </a:r>
            <a:r>
              <a:rPr lang="en-US" sz="3200" i="1" dirty="0" err="1">
                <a:solidFill>
                  <a:srgbClr val="FFFF00"/>
                </a:solidFill>
              </a:rPr>
              <a:t>tiên</a:t>
            </a:r>
            <a:r>
              <a:rPr lang="en-US" sz="3200" i="1" dirty="0">
                <a:solidFill>
                  <a:srgbClr val="FFFF00"/>
                </a:solidFill>
              </a:rPr>
              <a:t> </a:t>
            </a:r>
            <a:r>
              <a:rPr lang="en-US" sz="3200" i="1" dirty="0" err="1">
                <a:solidFill>
                  <a:srgbClr val="FFFF00"/>
                </a:solidFill>
              </a:rPr>
              <a:t>phải</a:t>
            </a:r>
            <a:r>
              <a:rPr lang="en-US" sz="3200" i="1" dirty="0">
                <a:solidFill>
                  <a:srgbClr val="FFFF00"/>
                </a:solidFill>
              </a:rPr>
              <a:t> </a:t>
            </a:r>
            <a:r>
              <a:rPr lang="en-US" sz="3200" i="1" dirty="0" err="1">
                <a:solidFill>
                  <a:srgbClr val="FFFF00"/>
                </a:solidFill>
              </a:rPr>
              <a:t>làm</a:t>
            </a:r>
            <a:r>
              <a:rPr lang="en-US" sz="3200" i="1" dirty="0">
                <a:solidFill>
                  <a:srgbClr val="FFFF00"/>
                </a:solidFill>
              </a:rPr>
              <a:t> </a:t>
            </a:r>
            <a:r>
              <a:rPr lang="en-US" sz="3200" i="1" dirty="0" err="1">
                <a:solidFill>
                  <a:srgbClr val="FFFF00"/>
                </a:solidFill>
              </a:rPr>
              <a:t>là</a:t>
            </a:r>
            <a:r>
              <a:rPr lang="en-US" sz="3200" i="1" dirty="0">
                <a:solidFill>
                  <a:srgbClr val="FFFF00"/>
                </a:solidFill>
              </a:rPr>
              <a:t> </a:t>
            </a:r>
            <a:r>
              <a:rPr lang="en-US" sz="3200" i="1" dirty="0" err="1">
                <a:solidFill>
                  <a:srgbClr val="FFFF00"/>
                </a:solidFill>
              </a:rPr>
              <a:t>với</a:t>
            </a:r>
            <a:r>
              <a:rPr lang="en-US" sz="3200" i="1" dirty="0">
                <a:solidFill>
                  <a:srgbClr val="FFFF00"/>
                </a:solidFill>
              </a:rPr>
              <a:t> </a:t>
            </a:r>
            <a:r>
              <a:rPr lang="en-US" sz="3200" i="1" dirty="0" err="1">
                <a:solidFill>
                  <a:srgbClr val="FFFF00"/>
                </a:solidFill>
              </a:rPr>
              <a:t>hành</a:t>
            </a:r>
            <a:r>
              <a:rPr lang="en-US" sz="3200" i="1" dirty="0">
                <a:solidFill>
                  <a:srgbClr val="FFFF00"/>
                </a:solidFill>
              </a:rPr>
              <a:t> </a:t>
            </a:r>
            <a:r>
              <a:rPr lang="en-US" sz="3200" i="1" dirty="0" err="1">
                <a:solidFill>
                  <a:srgbClr val="FFFF00"/>
                </a:solidFill>
              </a:rPr>
              <a:t>động</a:t>
            </a:r>
            <a:r>
              <a:rPr lang="en-US" sz="3200" i="1" dirty="0">
                <a:solidFill>
                  <a:srgbClr val="FFFF00"/>
                </a:solidFill>
              </a:rPr>
              <a:t>. </a:t>
            </a:r>
          </a:p>
          <a:p>
            <a:pPr marL="0" indent="0">
              <a:buNone/>
            </a:pPr>
            <a:endParaRPr lang="en-US" sz="3200" i="1" dirty="0">
              <a:solidFill>
                <a:srgbClr val="FFFF00"/>
              </a:solidFill>
            </a:endParaRPr>
          </a:p>
          <a:p>
            <a:pPr marL="0" indent="0">
              <a:buNone/>
            </a:pPr>
            <a:r>
              <a:rPr lang="en-US" sz="3200" i="1" dirty="0" err="1">
                <a:solidFill>
                  <a:schemeClr val="tx1"/>
                </a:solidFill>
              </a:rPr>
              <a:t>Chúng</a:t>
            </a:r>
            <a:r>
              <a:rPr lang="en-US" sz="3200" i="1" dirty="0">
                <a:solidFill>
                  <a:schemeClr val="tx1"/>
                </a:solidFill>
              </a:rPr>
              <a:t> ta </a:t>
            </a:r>
            <a:r>
              <a:rPr lang="en-US" sz="3200" i="1" dirty="0" err="1">
                <a:solidFill>
                  <a:schemeClr val="tx1"/>
                </a:solidFill>
              </a:rPr>
              <a:t>có</a:t>
            </a:r>
            <a:r>
              <a:rPr lang="en-US" sz="3200" i="1" dirty="0">
                <a:solidFill>
                  <a:schemeClr val="tx1"/>
                </a:solidFill>
              </a:rPr>
              <a:t> </a:t>
            </a:r>
            <a:r>
              <a:rPr lang="en-US" sz="3200" i="1" dirty="0" err="1">
                <a:solidFill>
                  <a:schemeClr val="tx1"/>
                </a:solidFill>
              </a:rPr>
              <a:t>thể</a:t>
            </a:r>
            <a:r>
              <a:rPr lang="en-US" sz="3200" i="1" dirty="0">
                <a:solidFill>
                  <a:schemeClr val="tx1"/>
                </a:solidFill>
              </a:rPr>
              <a:t> </a:t>
            </a:r>
            <a:r>
              <a:rPr lang="en-US" sz="3200" i="1" dirty="0" err="1">
                <a:solidFill>
                  <a:schemeClr val="tx1"/>
                </a:solidFill>
              </a:rPr>
              <a:t>chưa</a:t>
            </a:r>
            <a:r>
              <a:rPr lang="en-US" sz="3200" i="1" dirty="0">
                <a:solidFill>
                  <a:schemeClr val="tx1"/>
                </a:solidFill>
              </a:rPr>
              <a:t> </a:t>
            </a:r>
            <a:r>
              <a:rPr lang="en-US" sz="3200" i="1" dirty="0" err="1">
                <a:solidFill>
                  <a:schemeClr val="tx1"/>
                </a:solidFill>
              </a:rPr>
              <a:t>chín</a:t>
            </a:r>
            <a:r>
              <a:rPr lang="en-US" sz="3200" i="1" dirty="0">
                <a:solidFill>
                  <a:schemeClr val="tx1"/>
                </a:solidFill>
              </a:rPr>
              <a:t> </a:t>
            </a:r>
            <a:r>
              <a:rPr lang="en-US" sz="3200" i="1" dirty="0" err="1">
                <a:solidFill>
                  <a:schemeClr val="tx1"/>
                </a:solidFill>
              </a:rPr>
              <a:t>chắn</a:t>
            </a:r>
            <a:r>
              <a:rPr lang="en-US" sz="3200" i="1" dirty="0">
                <a:solidFill>
                  <a:schemeClr val="tx1"/>
                </a:solidFill>
              </a:rPr>
              <a:t> </a:t>
            </a:r>
            <a:r>
              <a:rPr lang="en-US" sz="3200" i="1" dirty="0" err="1">
                <a:solidFill>
                  <a:schemeClr val="tx1"/>
                </a:solidFill>
              </a:rPr>
              <a:t>khi</a:t>
            </a:r>
            <a:r>
              <a:rPr lang="en-US" sz="3200" i="1" dirty="0">
                <a:solidFill>
                  <a:schemeClr val="tx1"/>
                </a:solidFill>
              </a:rPr>
              <a:t> </a:t>
            </a:r>
            <a:r>
              <a:rPr lang="en-US" sz="3200" i="1" dirty="0" err="1">
                <a:solidFill>
                  <a:schemeClr val="tx1"/>
                </a:solidFill>
              </a:rPr>
              <a:t>bước</a:t>
            </a:r>
            <a:r>
              <a:rPr lang="en-US" sz="3200" i="1" dirty="0">
                <a:solidFill>
                  <a:schemeClr val="tx1"/>
                </a:solidFill>
              </a:rPr>
              <a:t> </a:t>
            </a:r>
            <a:r>
              <a:rPr lang="en-US" sz="3200" i="1" dirty="0" err="1">
                <a:solidFill>
                  <a:schemeClr val="tx1"/>
                </a:solidFill>
              </a:rPr>
              <a:t>vào</a:t>
            </a:r>
            <a:r>
              <a:rPr lang="en-US" sz="3200" i="1" dirty="0">
                <a:solidFill>
                  <a:schemeClr val="tx1"/>
                </a:solidFill>
              </a:rPr>
              <a:t> </a:t>
            </a:r>
            <a:r>
              <a:rPr lang="en-US" sz="3200" i="1" dirty="0" err="1">
                <a:solidFill>
                  <a:schemeClr val="tx1"/>
                </a:solidFill>
              </a:rPr>
              <a:t>sứ</a:t>
            </a:r>
            <a:r>
              <a:rPr lang="en-US" sz="3200" i="1" dirty="0">
                <a:solidFill>
                  <a:schemeClr val="tx1"/>
                </a:solidFill>
              </a:rPr>
              <a:t> </a:t>
            </a:r>
            <a:r>
              <a:rPr lang="en-US" sz="3200" i="1" dirty="0" err="1">
                <a:solidFill>
                  <a:schemeClr val="tx1"/>
                </a:solidFill>
              </a:rPr>
              <a:t>mạng</a:t>
            </a:r>
            <a:r>
              <a:rPr lang="en-US" sz="3200" i="1" dirty="0">
                <a:solidFill>
                  <a:schemeClr val="tx1"/>
                </a:solidFill>
              </a:rPr>
              <a:t> </a:t>
            </a:r>
            <a:r>
              <a:rPr lang="en-US" sz="3200" i="1" dirty="0" err="1">
                <a:solidFill>
                  <a:schemeClr val="tx1"/>
                </a:solidFill>
              </a:rPr>
              <a:t>nhưng</a:t>
            </a:r>
            <a:r>
              <a:rPr lang="en-US" sz="3200" i="1" dirty="0">
                <a:solidFill>
                  <a:schemeClr val="tx1"/>
                </a:solidFill>
              </a:rPr>
              <a:t> </a:t>
            </a:r>
            <a:r>
              <a:rPr lang="en-US" sz="3200" i="1" dirty="0" err="1">
                <a:solidFill>
                  <a:schemeClr val="tx1"/>
                </a:solidFill>
              </a:rPr>
              <a:t>kẻ</a:t>
            </a:r>
            <a:r>
              <a:rPr lang="en-US" sz="3200" i="1" dirty="0">
                <a:solidFill>
                  <a:schemeClr val="tx1"/>
                </a:solidFill>
              </a:rPr>
              <a:t> </a:t>
            </a:r>
            <a:r>
              <a:rPr lang="en-US" sz="3200" i="1" dirty="0" err="1">
                <a:solidFill>
                  <a:schemeClr val="tx1"/>
                </a:solidFill>
              </a:rPr>
              <a:t>thả</a:t>
            </a:r>
            <a:r>
              <a:rPr lang="en-US" sz="3200" i="1" dirty="0">
                <a:solidFill>
                  <a:schemeClr val="tx1"/>
                </a:solidFill>
              </a:rPr>
              <a:t> </a:t>
            </a:r>
            <a:r>
              <a:rPr lang="en-US" sz="3200" i="1" dirty="0" err="1">
                <a:solidFill>
                  <a:schemeClr val="tx1"/>
                </a:solidFill>
              </a:rPr>
              <a:t>trôi</a:t>
            </a:r>
            <a:r>
              <a:rPr lang="en-US" sz="3200" i="1" dirty="0">
                <a:solidFill>
                  <a:schemeClr val="tx1"/>
                </a:solidFill>
              </a:rPr>
              <a:t> </a:t>
            </a:r>
            <a:r>
              <a:rPr lang="en-US" sz="3200" i="1" dirty="0" err="1">
                <a:solidFill>
                  <a:schemeClr val="tx1"/>
                </a:solidFill>
              </a:rPr>
              <a:t>công</a:t>
            </a:r>
            <a:r>
              <a:rPr lang="en-US" sz="3200" i="1" dirty="0">
                <a:solidFill>
                  <a:schemeClr val="tx1"/>
                </a:solidFill>
              </a:rPr>
              <a:t> </a:t>
            </a:r>
            <a:r>
              <a:rPr lang="en-US" sz="3200" i="1" dirty="0" err="1">
                <a:solidFill>
                  <a:schemeClr val="tx1"/>
                </a:solidFill>
              </a:rPr>
              <a:t>việc</a:t>
            </a:r>
            <a:r>
              <a:rPr lang="en-US" sz="3200" i="1" dirty="0">
                <a:solidFill>
                  <a:schemeClr val="tx1"/>
                </a:solidFill>
              </a:rPr>
              <a:t> hay </a:t>
            </a:r>
            <a:r>
              <a:rPr lang="en-US" sz="3200" i="1" dirty="0" err="1">
                <a:solidFill>
                  <a:schemeClr val="tx1"/>
                </a:solidFill>
              </a:rPr>
              <a:t>kẻ</a:t>
            </a:r>
            <a:r>
              <a:rPr lang="en-US" sz="3200" i="1" dirty="0">
                <a:solidFill>
                  <a:schemeClr val="tx1"/>
                </a:solidFill>
              </a:rPr>
              <a:t> </a:t>
            </a:r>
            <a:r>
              <a:rPr lang="en-US" sz="3200" i="1" dirty="0" err="1">
                <a:solidFill>
                  <a:schemeClr val="tx1"/>
                </a:solidFill>
              </a:rPr>
              <a:t>trù</a:t>
            </a:r>
            <a:r>
              <a:rPr lang="en-US" sz="3200" i="1" dirty="0">
                <a:solidFill>
                  <a:schemeClr val="tx1"/>
                </a:solidFill>
              </a:rPr>
              <a:t> </a:t>
            </a:r>
            <a:r>
              <a:rPr lang="en-US" sz="3200" i="1" dirty="0" err="1">
                <a:solidFill>
                  <a:schemeClr val="tx1"/>
                </a:solidFill>
              </a:rPr>
              <a:t>trừ</a:t>
            </a:r>
            <a:r>
              <a:rPr lang="en-US" sz="3200" i="1" dirty="0">
                <a:solidFill>
                  <a:schemeClr val="tx1"/>
                </a:solidFill>
              </a:rPr>
              <a:t> </a:t>
            </a:r>
            <a:r>
              <a:rPr lang="en-US" sz="3200" i="1" dirty="0" err="1">
                <a:solidFill>
                  <a:schemeClr val="tx1"/>
                </a:solidFill>
              </a:rPr>
              <a:t>là</a:t>
            </a:r>
            <a:r>
              <a:rPr lang="en-US" sz="3200" i="1" dirty="0">
                <a:solidFill>
                  <a:schemeClr val="tx1"/>
                </a:solidFill>
              </a:rPr>
              <a:t> </a:t>
            </a:r>
            <a:r>
              <a:rPr lang="en-US" sz="3200" i="1" dirty="0" err="1">
                <a:solidFill>
                  <a:schemeClr val="tx1"/>
                </a:solidFill>
              </a:rPr>
              <a:t>bạn</a:t>
            </a:r>
            <a:r>
              <a:rPr lang="en-US" sz="3200" i="1" dirty="0">
                <a:solidFill>
                  <a:schemeClr val="tx1"/>
                </a:solidFill>
              </a:rPr>
              <a:t> </a:t>
            </a:r>
            <a:r>
              <a:rPr lang="en-US" sz="3200" i="1" dirty="0" err="1">
                <a:solidFill>
                  <a:schemeClr val="tx1"/>
                </a:solidFill>
              </a:rPr>
              <a:t>của</a:t>
            </a:r>
            <a:r>
              <a:rPr lang="en-US" sz="3200" i="1" dirty="0">
                <a:solidFill>
                  <a:schemeClr val="tx1"/>
                </a:solidFill>
              </a:rPr>
              <a:t> </a:t>
            </a:r>
            <a:r>
              <a:rPr lang="en-US" sz="3200" i="1" dirty="0" err="1">
                <a:solidFill>
                  <a:schemeClr val="tx1"/>
                </a:solidFill>
              </a:rPr>
              <a:t>kẻ</a:t>
            </a:r>
            <a:r>
              <a:rPr lang="en-US" sz="3200" i="1" dirty="0">
                <a:solidFill>
                  <a:schemeClr val="tx1"/>
                </a:solidFill>
              </a:rPr>
              <a:t> </a:t>
            </a:r>
            <a:r>
              <a:rPr lang="en-US" sz="3200" i="1" dirty="0" err="1">
                <a:solidFill>
                  <a:schemeClr val="tx1"/>
                </a:solidFill>
              </a:rPr>
              <a:t>phá</a:t>
            </a:r>
            <a:r>
              <a:rPr lang="en-US" sz="3200" i="1" dirty="0">
                <a:solidFill>
                  <a:schemeClr val="tx1"/>
                </a:solidFill>
              </a:rPr>
              <a:t> </a:t>
            </a:r>
            <a:r>
              <a:rPr lang="en-US" sz="3200" i="1" dirty="0" err="1">
                <a:solidFill>
                  <a:schemeClr val="tx1"/>
                </a:solidFill>
              </a:rPr>
              <a:t>hoại</a:t>
            </a:r>
            <a:r>
              <a:rPr lang="en-US" sz="3200" i="1" dirty="0">
                <a:solidFill>
                  <a:schemeClr val="tx1"/>
                </a:solidFill>
              </a:rPr>
              <a:t> (</a:t>
            </a:r>
            <a:r>
              <a:rPr lang="en-US" sz="3200" i="1" dirty="0" err="1">
                <a:solidFill>
                  <a:schemeClr val="tx1"/>
                </a:solidFill>
              </a:rPr>
              <a:t>Châm</a:t>
            </a:r>
            <a:r>
              <a:rPr lang="en-US" sz="3200" i="1" dirty="0">
                <a:solidFill>
                  <a:schemeClr val="tx1"/>
                </a:solidFill>
              </a:rPr>
              <a:t> </a:t>
            </a:r>
            <a:r>
              <a:rPr lang="en-US" sz="3200" i="1" dirty="0" err="1">
                <a:solidFill>
                  <a:schemeClr val="tx1"/>
                </a:solidFill>
              </a:rPr>
              <a:t>ngôn</a:t>
            </a:r>
            <a:r>
              <a:rPr lang="en-US" sz="3200" i="1" dirty="0">
                <a:solidFill>
                  <a:schemeClr val="tx1"/>
                </a:solidFill>
              </a:rPr>
              <a:t> 18:9; Phi 2:14).</a:t>
            </a:r>
          </a:p>
          <a:p>
            <a:pPr>
              <a:buFont typeface="Wingdings" pitchFamily="2" charset="2"/>
              <a:buChar char="v"/>
            </a:pPr>
            <a:endParaRPr lang="en-US" sz="2800" i="1" dirty="0">
              <a:solidFill>
                <a:srgbClr val="FFFF00"/>
              </a:solidFill>
            </a:endParaRPr>
          </a:p>
          <a:p>
            <a:endParaRPr lang="en-US" dirty="0"/>
          </a:p>
        </p:txBody>
      </p:sp>
    </p:spTree>
    <p:extLst>
      <p:ext uri="{BB962C8B-B14F-4D97-AF65-F5344CB8AC3E}">
        <p14:creationId xmlns:p14="http://schemas.microsoft.com/office/powerpoint/2010/main" val="29452474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A67CF-5421-C944-8990-94B42D7FB128}"/>
              </a:ext>
            </a:extLst>
          </p:cNvPr>
          <p:cNvSpPr>
            <a:spLocks noGrp="1"/>
          </p:cNvSpPr>
          <p:nvPr>
            <p:ph type="title"/>
          </p:nvPr>
        </p:nvSpPr>
        <p:spPr/>
        <p:txBody>
          <a:bodyPr>
            <a:normAutofit fontScale="90000"/>
          </a:bodyPr>
          <a:lstStyle/>
          <a:p>
            <a:r>
              <a:rPr lang="en-US" dirty="0"/>
              <a:t>LỜI KHUYÊN CUẢ TIẾN SỈ Howard </a:t>
            </a:r>
            <a:r>
              <a:rPr lang="en-US" dirty="0" err="1"/>
              <a:t>hendricks</a:t>
            </a:r>
            <a:endParaRPr lang="en-US" dirty="0"/>
          </a:p>
        </p:txBody>
      </p:sp>
      <p:sp>
        <p:nvSpPr>
          <p:cNvPr id="3" name="Content Placeholder 2">
            <a:extLst>
              <a:ext uri="{FF2B5EF4-FFF2-40B4-BE49-F238E27FC236}">
                <a16:creationId xmlns:a16="http://schemas.microsoft.com/office/drawing/2014/main" id="{5490678B-E5FD-F94B-952C-143E35142D69}"/>
              </a:ext>
            </a:extLst>
          </p:cNvPr>
          <p:cNvSpPr>
            <a:spLocks noGrp="1"/>
          </p:cNvSpPr>
          <p:nvPr>
            <p:ph idx="1"/>
          </p:nvPr>
        </p:nvSpPr>
        <p:spPr>
          <a:xfrm>
            <a:off x="1079500" y="1790700"/>
            <a:ext cx="10238988" cy="4565495"/>
          </a:xfrm>
        </p:spPr>
        <p:txBody>
          <a:bodyPr>
            <a:normAutofit/>
          </a:bodyPr>
          <a:lstStyle/>
          <a:p>
            <a:pPr marL="0" indent="0">
              <a:buNone/>
            </a:pPr>
            <a:endParaRPr lang="en-US" sz="2800" i="1" dirty="0">
              <a:solidFill>
                <a:srgbClr val="FFFF00"/>
              </a:solidFill>
            </a:endParaRPr>
          </a:p>
          <a:p>
            <a:pPr>
              <a:buFont typeface="Wingdings" pitchFamily="2" charset="2"/>
              <a:buChar char="v"/>
            </a:pPr>
            <a:r>
              <a:rPr lang="vi-VN" sz="2800" b="1" i="1" dirty="0">
                <a:solidFill>
                  <a:srgbClr val="FFFF00">
                    <a:alpha val="70000"/>
                  </a:srgbClr>
                </a:solidFill>
              </a:rPr>
              <a:t>“Ai </a:t>
            </a:r>
            <a:r>
              <a:rPr lang="en-US" sz="2800" b="1" i="1" dirty="0" err="1">
                <a:solidFill>
                  <a:srgbClr val="FFFF00">
                    <a:alpha val="70000"/>
                  </a:srgbClr>
                </a:solidFill>
              </a:rPr>
              <a:t>có</a:t>
            </a:r>
            <a:r>
              <a:rPr lang="en-US" sz="2800" b="1" i="1" dirty="0">
                <a:solidFill>
                  <a:srgbClr val="FFFF00">
                    <a:alpha val="70000"/>
                  </a:srgbClr>
                </a:solidFill>
              </a:rPr>
              <a:t> </a:t>
            </a:r>
            <a:r>
              <a:rPr lang="en-US" sz="2800" b="1" i="1" dirty="0" err="1">
                <a:solidFill>
                  <a:srgbClr val="FFFF00">
                    <a:alpha val="70000"/>
                  </a:srgbClr>
                </a:solidFill>
              </a:rPr>
              <a:t>thể</a:t>
            </a:r>
            <a:r>
              <a:rPr lang="en-US" sz="2800" b="1" i="1" dirty="0">
                <a:solidFill>
                  <a:srgbClr val="FFFF00">
                    <a:alpha val="70000"/>
                  </a:srgbClr>
                </a:solidFill>
              </a:rPr>
              <a:t> </a:t>
            </a:r>
            <a:r>
              <a:rPr lang="vi-VN" sz="2800" b="1" i="1" dirty="0">
                <a:solidFill>
                  <a:srgbClr val="FFFF00">
                    <a:alpha val="70000"/>
                  </a:srgbClr>
                </a:solidFill>
              </a:rPr>
              <a:t>trở thành người lãnh đạo? </a:t>
            </a:r>
            <a:r>
              <a:rPr lang="en-US" sz="2800" b="1" i="1" dirty="0" err="1">
                <a:solidFill>
                  <a:srgbClr val="FFFF00">
                    <a:alpha val="70000"/>
                  </a:srgbClr>
                </a:solidFill>
              </a:rPr>
              <a:t>Đó</a:t>
            </a:r>
            <a:r>
              <a:rPr lang="en-US" sz="2800" b="1" i="1" dirty="0">
                <a:solidFill>
                  <a:srgbClr val="FFFF00">
                    <a:alpha val="70000"/>
                  </a:srgbClr>
                </a:solidFill>
              </a:rPr>
              <a:t> </a:t>
            </a:r>
            <a:r>
              <a:rPr lang="en-US" sz="2800" b="1" i="1" dirty="0" err="1">
                <a:solidFill>
                  <a:srgbClr val="FFFF00">
                    <a:alpha val="70000"/>
                  </a:srgbClr>
                </a:solidFill>
              </a:rPr>
              <a:t>là</a:t>
            </a:r>
            <a:r>
              <a:rPr lang="en-US" sz="2800" b="1" i="1" dirty="0">
                <a:solidFill>
                  <a:srgbClr val="FFFF00">
                    <a:alpha val="70000"/>
                  </a:srgbClr>
                </a:solidFill>
              </a:rPr>
              <a:t> </a:t>
            </a:r>
            <a:r>
              <a:rPr lang="en-US" sz="2800" b="1" i="1" dirty="0" err="1">
                <a:solidFill>
                  <a:srgbClr val="FFFF00">
                    <a:alpha val="70000"/>
                  </a:srgbClr>
                </a:solidFill>
              </a:rPr>
              <a:t>một</a:t>
            </a:r>
            <a:r>
              <a:rPr lang="vi-VN" sz="2800" b="1" i="1" dirty="0">
                <a:solidFill>
                  <a:srgbClr val="FFFF00">
                    <a:alpha val="70000"/>
                  </a:srgbClr>
                </a:solidFill>
              </a:rPr>
              <a:t> người </a:t>
            </a:r>
            <a:r>
              <a:rPr lang="en-US" sz="2800" b="1" i="1" dirty="0" err="1">
                <a:solidFill>
                  <a:srgbClr val="FFFF00">
                    <a:alpha val="70000"/>
                  </a:srgbClr>
                </a:solidFill>
              </a:rPr>
              <a:t>vẫn</a:t>
            </a:r>
            <a:r>
              <a:rPr lang="en-US" sz="2800" b="1" i="1" dirty="0">
                <a:solidFill>
                  <a:srgbClr val="FFFF00">
                    <a:alpha val="70000"/>
                  </a:srgbClr>
                </a:solidFill>
              </a:rPr>
              <a:t> </a:t>
            </a:r>
            <a:r>
              <a:rPr lang="en-US" sz="2800" b="1" i="1" dirty="0" err="1">
                <a:solidFill>
                  <a:srgbClr val="FFFF00">
                    <a:alpha val="70000"/>
                  </a:srgbClr>
                </a:solidFill>
              </a:rPr>
              <a:t>tâm</a:t>
            </a:r>
            <a:r>
              <a:rPr lang="en-US" sz="2800" b="1" i="1" dirty="0">
                <a:solidFill>
                  <a:srgbClr val="FFFF00">
                    <a:alpha val="70000"/>
                  </a:srgbClr>
                </a:solidFill>
              </a:rPr>
              <a:t> </a:t>
            </a:r>
            <a:r>
              <a:rPr lang="en-US" sz="2800" b="1" i="1" dirty="0" err="1">
                <a:solidFill>
                  <a:srgbClr val="FFFF00">
                    <a:alpha val="70000"/>
                  </a:srgbClr>
                </a:solidFill>
              </a:rPr>
              <a:t>chí</a:t>
            </a:r>
            <a:r>
              <a:rPr lang="en-US" sz="2800" b="1" i="1" dirty="0">
                <a:solidFill>
                  <a:srgbClr val="FFFF00">
                    <a:alpha val="70000"/>
                  </a:srgbClr>
                </a:solidFill>
              </a:rPr>
              <a:t> </a:t>
            </a:r>
            <a:r>
              <a:rPr lang="en-US" sz="2800" b="1" i="1" dirty="0" err="1">
                <a:solidFill>
                  <a:srgbClr val="FFFF00">
                    <a:alpha val="70000"/>
                  </a:srgbClr>
                </a:solidFill>
              </a:rPr>
              <a:t>theo</a:t>
            </a:r>
            <a:r>
              <a:rPr lang="en-US" sz="2800" b="1" i="1" dirty="0">
                <a:solidFill>
                  <a:srgbClr val="FFFF00">
                    <a:alpha val="70000"/>
                  </a:srgbClr>
                </a:solidFill>
              </a:rPr>
              <a:t> </a:t>
            </a:r>
            <a:r>
              <a:rPr lang="en-US" sz="2800" b="1" i="1" dirty="0" err="1">
                <a:solidFill>
                  <a:srgbClr val="FFFF00">
                    <a:alpha val="70000"/>
                  </a:srgbClr>
                </a:solidFill>
              </a:rPr>
              <a:t>đuổi</a:t>
            </a:r>
            <a:r>
              <a:rPr lang="en-US" sz="2800" b="1" i="1" dirty="0">
                <a:solidFill>
                  <a:srgbClr val="FFFF00">
                    <a:alpha val="70000"/>
                  </a:srgbClr>
                </a:solidFill>
              </a:rPr>
              <a:t> </a:t>
            </a:r>
            <a:r>
              <a:rPr lang="en-US" sz="2800" b="1" i="1" dirty="0" err="1">
                <a:solidFill>
                  <a:srgbClr val="FFFF00">
                    <a:alpha val="70000"/>
                  </a:srgbClr>
                </a:solidFill>
              </a:rPr>
              <a:t>để</a:t>
            </a:r>
            <a:r>
              <a:rPr lang="en-US" sz="2800" b="1" i="1" dirty="0">
                <a:solidFill>
                  <a:srgbClr val="FFFF00">
                    <a:alpha val="70000"/>
                  </a:srgbClr>
                </a:solidFill>
              </a:rPr>
              <a:t> </a:t>
            </a:r>
            <a:r>
              <a:rPr lang="vi-VN" sz="2800" b="1" i="1" dirty="0">
                <a:solidFill>
                  <a:srgbClr val="FFFF00">
                    <a:alpha val="70000"/>
                  </a:srgbClr>
                </a:solidFill>
              </a:rPr>
              <a:t>hoàn thành ước nguyện</a:t>
            </a:r>
            <a:r>
              <a:rPr lang="en-US" sz="2800" b="1" i="1" dirty="0">
                <a:solidFill>
                  <a:srgbClr val="FFFF00">
                    <a:alpha val="70000"/>
                  </a:srgbClr>
                </a:solidFill>
              </a:rPr>
              <a:t> </a:t>
            </a:r>
            <a:r>
              <a:rPr lang="en-US" sz="2800" b="1" i="1" dirty="0" err="1">
                <a:solidFill>
                  <a:srgbClr val="FFFF00">
                    <a:alpha val="70000"/>
                  </a:srgbClr>
                </a:solidFill>
              </a:rPr>
              <a:t>của</a:t>
            </a:r>
            <a:r>
              <a:rPr lang="en-US" sz="2800" b="1" i="1" dirty="0">
                <a:solidFill>
                  <a:srgbClr val="FFFF00">
                    <a:alpha val="70000"/>
                  </a:srgbClr>
                </a:solidFill>
              </a:rPr>
              <a:t> </a:t>
            </a:r>
            <a:r>
              <a:rPr lang="en-US" sz="2800" b="1" i="1" dirty="0" err="1">
                <a:solidFill>
                  <a:srgbClr val="FFFF00">
                    <a:alpha val="70000"/>
                  </a:srgbClr>
                </a:solidFill>
              </a:rPr>
              <a:t>đời</a:t>
            </a:r>
            <a:r>
              <a:rPr lang="en-US" sz="2800" b="1" i="1" dirty="0">
                <a:solidFill>
                  <a:srgbClr val="FFFF00">
                    <a:alpha val="70000"/>
                  </a:srgbClr>
                </a:solidFill>
              </a:rPr>
              <a:t> </a:t>
            </a:r>
            <a:r>
              <a:rPr lang="en-US" sz="2800" b="1" i="1" dirty="0" err="1">
                <a:solidFill>
                  <a:srgbClr val="FFFF00">
                    <a:alpha val="70000"/>
                  </a:srgbClr>
                </a:solidFill>
              </a:rPr>
              <a:t>mình</a:t>
            </a:r>
            <a:r>
              <a:rPr lang="vi-VN" sz="2800" b="1" i="1" dirty="0">
                <a:solidFill>
                  <a:srgbClr val="FFFF00">
                    <a:alpha val="70000"/>
                  </a:srgbClr>
                </a:solidFill>
              </a:rPr>
              <a:t>.”</a:t>
            </a:r>
          </a:p>
          <a:p>
            <a:pPr>
              <a:buFont typeface="Wingdings" pitchFamily="2" charset="2"/>
              <a:buChar char="v"/>
            </a:pPr>
            <a:endParaRPr lang="vi-VN" sz="2800" b="1" i="1" dirty="0">
              <a:solidFill>
                <a:srgbClr val="FFFF00">
                  <a:alpha val="70000"/>
                </a:srgbClr>
              </a:solidFill>
            </a:endParaRPr>
          </a:p>
          <a:p>
            <a:pPr marL="0" indent="0">
              <a:buNone/>
            </a:pPr>
            <a:r>
              <a:rPr lang="vi-VN" sz="2800" dirty="0"/>
              <a:t>Xác định trong tâm trí hay thực hiện một ước nguyện, bạn phải kiên quyết dù muôn vàn ngăn trở.</a:t>
            </a:r>
            <a:endParaRPr lang="en-US" sz="2800" dirty="0"/>
          </a:p>
          <a:p>
            <a:pPr>
              <a:buFont typeface="Wingdings" pitchFamily="2" charset="2"/>
              <a:buChar char="v"/>
            </a:pPr>
            <a:endParaRPr lang="en-US" sz="2800" i="1" dirty="0">
              <a:solidFill>
                <a:srgbClr val="FFFF00">
                  <a:alpha val="70000"/>
                </a:srgbClr>
              </a:solidFill>
            </a:endParaRPr>
          </a:p>
          <a:p>
            <a:pPr marL="0" indent="0">
              <a:buNone/>
            </a:pPr>
            <a:endParaRPr lang="en-US" sz="2800" i="1" dirty="0">
              <a:solidFill>
                <a:srgbClr val="FFFF00"/>
              </a:solidFill>
            </a:endParaRPr>
          </a:p>
          <a:p>
            <a:endParaRPr lang="en-US" dirty="0"/>
          </a:p>
        </p:txBody>
      </p:sp>
    </p:spTree>
    <p:extLst>
      <p:ext uri="{BB962C8B-B14F-4D97-AF65-F5344CB8AC3E}">
        <p14:creationId xmlns:p14="http://schemas.microsoft.com/office/powerpoint/2010/main" val="35740881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3011B0B3-5679-4759-90B8-3B908C4CBD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EB6EA7F-5225-754B-8F7C-0FE254582FAA}"/>
              </a:ext>
            </a:extLst>
          </p:cNvPr>
          <p:cNvSpPr>
            <a:spLocks noGrp="1"/>
          </p:cNvSpPr>
          <p:nvPr>
            <p:ph type="ctrTitle"/>
          </p:nvPr>
        </p:nvSpPr>
        <p:spPr>
          <a:xfrm>
            <a:off x="1085851" y="1089025"/>
            <a:ext cx="4451349" cy="1532951"/>
          </a:xfrm>
        </p:spPr>
        <p:txBody>
          <a:bodyPr>
            <a:normAutofit/>
          </a:bodyPr>
          <a:lstStyle/>
          <a:p>
            <a:r>
              <a:rPr lang="en-US" dirty="0"/>
              <a:t>Ê-LI-SÊ</a:t>
            </a:r>
          </a:p>
        </p:txBody>
      </p:sp>
      <p:sp>
        <p:nvSpPr>
          <p:cNvPr id="3" name="Subtitle 2">
            <a:extLst>
              <a:ext uri="{FF2B5EF4-FFF2-40B4-BE49-F238E27FC236}">
                <a16:creationId xmlns:a16="http://schemas.microsoft.com/office/drawing/2014/main" id="{F4EC3362-C0F4-D846-9404-3428B066D8E9}"/>
              </a:ext>
            </a:extLst>
          </p:cNvPr>
          <p:cNvSpPr>
            <a:spLocks noGrp="1"/>
          </p:cNvSpPr>
          <p:nvPr>
            <p:ph type="subTitle" idx="1"/>
          </p:nvPr>
        </p:nvSpPr>
        <p:spPr>
          <a:xfrm>
            <a:off x="1085850" y="4248000"/>
            <a:ext cx="4451349" cy="1520975"/>
          </a:xfrm>
        </p:spPr>
        <p:txBody>
          <a:bodyPr>
            <a:normAutofit/>
          </a:bodyPr>
          <a:lstStyle/>
          <a:p>
            <a:r>
              <a:rPr lang="en-US" dirty="0"/>
              <a:t>TIÊN TRI DŨNG CẢM </a:t>
            </a:r>
          </a:p>
          <a:p>
            <a:r>
              <a:rPr lang="en-US" dirty="0"/>
              <a:t>(I CÁC VUA 19:17-21;II CÁC VUA 2;4-7;13:20-21)</a:t>
            </a:r>
          </a:p>
        </p:txBody>
      </p:sp>
      <p:grpSp>
        <p:nvGrpSpPr>
          <p:cNvPr id="137" name="Group 136">
            <a:extLst>
              <a:ext uri="{FF2B5EF4-FFF2-40B4-BE49-F238E27FC236}">
                <a16:creationId xmlns:a16="http://schemas.microsoft.com/office/drawing/2014/main" id="{49E013D9-9421-47E7-9080-30F6E544BE4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200275" y="2840038"/>
            <a:ext cx="2216150" cy="1177924"/>
            <a:chOff x="4987925" y="2840038"/>
            <a:chExt cx="2216150" cy="1177924"/>
          </a:xfrm>
        </p:grpSpPr>
        <p:sp>
          <p:nvSpPr>
            <p:cNvPr id="138" name="Rectangle 137">
              <a:extLst>
                <a:ext uri="{FF2B5EF4-FFF2-40B4-BE49-F238E27FC236}">
                  <a16:creationId xmlns:a16="http://schemas.microsoft.com/office/drawing/2014/main" id="{9109F7CF-3139-48B9-AF7B-9BD2941A8D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87925" y="2840038"/>
              <a:ext cx="2216150" cy="1177924"/>
            </a:xfrm>
            <a:prstGeom prst="rect">
              <a:avLst/>
            </a:prstGeom>
            <a:solidFill>
              <a:schemeClr val="bg2">
                <a:alpha val="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9" name="Rectangle 138">
              <a:extLst>
                <a:ext uri="{FF2B5EF4-FFF2-40B4-BE49-F238E27FC236}">
                  <a16:creationId xmlns:a16="http://schemas.microsoft.com/office/drawing/2014/main" id="{15A838F8-C7B5-4988-81A9-B02E6C8F9B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50208" y="2992877"/>
              <a:ext cx="972458" cy="91951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0" name="Rectangle 139">
              <a:extLst>
                <a:ext uri="{FF2B5EF4-FFF2-40B4-BE49-F238E27FC236}">
                  <a16:creationId xmlns:a16="http://schemas.microsoft.com/office/drawing/2014/main" id="{85B86A1A-402F-4AE2-B5E6-B8A5FB16CD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5469335" y="2992877"/>
              <a:ext cx="972458" cy="91951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1" name="Group 140">
              <a:extLst>
                <a:ext uri="{FF2B5EF4-FFF2-40B4-BE49-F238E27FC236}">
                  <a16:creationId xmlns:a16="http://schemas.microsoft.com/office/drawing/2014/main" id="{44A0542D-9B1C-46B1-82B5-54470B697F17}"/>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614944" y="3117662"/>
              <a:ext cx="1009280" cy="464739"/>
              <a:chOff x="4432859" y="3200647"/>
              <a:chExt cx="1009280" cy="464739"/>
            </a:xfrm>
          </p:grpSpPr>
          <p:sp>
            <p:nvSpPr>
              <p:cNvPr id="149" name="Freeform: Shape 148">
                <a:extLst>
                  <a:ext uri="{FF2B5EF4-FFF2-40B4-BE49-F238E27FC236}">
                    <a16:creationId xmlns:a16="http://schemas.microsoft.com/office/drawing/2014/main" id="{F3AFD408-F48C-4C50-8D5E-5DD6271799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flipV="1">
                <a:off x="4977400" y="3200647"/>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0" name="Freeform: Shape 149">
                <a:extLst>
                  <a:ext uri="{FF2B5EF4-FFF2-40B4-BE49-F238E27FC236}">
                    <a16:creationId xmlns:a16="http://schemas.microsoft.com/office/drawing/2014/main" id="{9C45F007-BD45-43C0-8579-5601F9CA78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V="1">
                <a:off x="4432859" y="3200647"/>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142" name="Group 141">
              <a:extLst>
                <a:ext uri="{FF2B5EF4-FFF2-40B4-BE49-F238E27FC236}">
                  <a16:creationId xmlns:a16="http://schemas.microsoft.com/office/drawing/2014/main" id="{97131E1B-CE62-4AB1-A2D9-02E823C9B32D}"/>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679979" y="2915338"/>
              <a:ext cx="1080000" cy="1080000"/>
              <a:chOff x="4497894" y="2998323"/>
              <a:chExt cx="1080000" cy="1080000"/>
            </a:xfrm>
          </p:grpSpPr>
          <p:grpSp>
            <p:nvGrpSpPr>
              <p:cNvPr id="143" name="Group 142">
                <a:extLst>
                  <a:ext uri="{FF2B5EF4-FFF2-40B4-BE49-F238E27FC236}">
                    <a16:creationId xmlns:a16="http://schemas.microsoft.com/office/drawing/2014/main" id="{745E8D88-C0BB-4D1C-B240-D441BBA6F7A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3500000">
                <a:off x="4805524" y="2998323"/>
                <a:ext cx="464739" cy="1080000"/>
                <a:chOff x="4511184" y="2470620"/>
                <a:chExt cx="464739" cy="1080000"/>
              </a:xfrm>
            </p:grpSpPr>
            <p:sp>
              <p:nvSpPr>
                <p:cNvPr id="147" name="Freeform: Shape 146">
                  <a:extLst>
                    <a:ext uri="{FF2B5EF4-FFF2-40B4-BE49-F238E27FC236}">
                      <a16:creationId xmlns:a16="http://schemas.microsoft.com/office/drawing/2014/main" id="{AAB960BE-12F5-4ADA-AA9E-0EC5425641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flipH="1" flipV="1">
                  <a:off x="4511184" y="2990814"/>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148" name="Straight Connector 147">
                  <a:extLst>
                    <a:ext uri="{FF2B5EF4-FFF2-40B4-BE49-F238E27FC236}">
                      <a16:creationId xmlns:a16="http://schemas.microsoft.com/office/drawing/2014/main" id="{7E9BB9F7-7101-4BF3-9191-5893E4C582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V="1">
                  <a:off x="4742369" y="2470620"/>
                  <a:ext cx="0" cy="108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44" name="Group 143">
                <a:extLst>
                  <a:ext uri="{FF2B5EF4-FFF2-40B4-BE49-F238E27FC236}">
                    <a16:creationId xmlns:a16="http://schemas.microsoft.com/office/drawing/2014/main" id="{D0710A9C-48A5-404F-9EC4-D486FCDFDAB1}"/>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8100000" flipH="1">
                <a:off x="4542572" y="2998323"/>
                <a:ext cx="464739" cy="1080000"/>
                <a:chOff x="4511184" y="2470620"/>
                <a:chExt cx="464739" cy="1080000"/>
              </a:xfrm>
            </p:grpSpPr>
            <p:sp>
              <p:nvSpPr>
                <p:cNvPr id="145" name="Freeform: Shape 144">
                  <a:extLst>
                    <a:ext uri="{FF2B5EF4-FFF2-40B4-BE49-F238E27FC236}">
                      <a16:creationId xmlns:a16="http://schemas.microsoft.com/office/drawing/2014/main" id="{5111EC00-4B3D-478C-AD25-F35644013E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flipH="1" flipV="1">
                  <a:off x="4511184" y="2990814"/>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146" name="Straight Connector 145">
                  <a:extLst>
                    <a:ext uri="{FF2B5EF4-FFF2-40B4-BE49-F238E27FC236}">
                      <a16:creationId xmlns:a16="http://schemas.microsoft.com/office/drawing/2014/main" id="{350412DA-ED08-4AFA-AED3-DFB42655D4B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V="1">
                  <a:off x="4742369" y="2470620"/>
                  <a:ext cx="0" cy="108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grpSp>
      <p:pic>
        <p:nvPicPr>
          <p:cNvPr id="8194" name="Picture 2" descr="Elisha | Lesson 5 in Character by Character, series 2">
            <a:extLst>
              <a:ext uri="{FF2B5EF4-FFF2-40B4-BE49-F238E27FC236}">
                <a16:creationId xmlns:a16="http://schemas.microsoft.com/office/drawing/2014/main" id="{2B17E840-937A-694C-B0F9-2A38DFC70B4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2248" r="12985" b="2"/>
          <a:stretch/>
        </p:blipFill>
        <p:spPr bwMode="auto">
          <a:xfrm>
            <a:off x="6654800" y="540032"/>
            <a:ext cx="4996212" cy="577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34155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8" name="Rectangle 77">
            <a:extLst>
              <a:ext uri="{FF2B5EF4-FFF2-40B4-BE49-F238E27FC236}">
                <a16:creationId xmlns:a16="http://schemas.microsoft.com/office/drawing/2014/main" id="{369F5FE0-EBCF-4A14-AF3D-1ADCD6443E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3EB2D21-4288-8C45-8B78-39EB5DA4C432}"/>
              </a:ext>
            </a:extLst>
          </p:cNvPr>
          <p:cNvSpPr>
            <a:spLocks noGrp="1"/>
          </p:cNvSpPr>
          <p:nvPr>
            <p:ph type="title"/>
          </p:nvPr>
        </p:nvSpPr>
        <p:spPr>
          <a:xfrm>
            <a:off x="1080000" y="1011236"/>
            <a:ext cx="4426782" cy="2417763"/>
          </a:xfrm>
        </p:spPr>
        <p:txBody>
          <a:bodyPr anchor="t">
            <a:normAutofit/>
          </a:bodyPr>
          <a:lstStyle/>
          <a:p>
            <a:r>
              <a:rPr lang="en-US" dirty="0"/>
              <a:t>Ê-LI-SÊ; TIÊN TRI DŨNG CẢM</a:t>
            </a:r>
            <a:endParaRPr lang="en-US"/>
          </a:p>
        </p:txBody>
      </p:sp>
      <p:grpSp>
        <p:nvGrpSpPr>
          <p:cNvPr id="80" name="Group 79">
            <a:extLst>
              <a:ext uri="{FF2B5EF4-FFF2-40B4-BE49-F238E27FC236}">
                <a16:creationId xmlns:a16="http://schemas.microsoft.com/office/drawing/2014/main" id="{A56BA46D-F038-4819-B996-BEDE44248B0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3176" y="3831217"/>
            <a:ext cx="1980565" cy="2208479"/>
            <a:chOff x="1103176" y="3831217"/>
            <a:chExt cx="1980565" cy="2208479"/>
          </a:xfrm>
        </p:grpSpPr>
        <p:sp>
          <p:nvSpPr>
            <p:cNvPr id="81" name="Freeform: Shape 80">
              <a:extLst>
                <a:ext uri="{FF2B5EF4-FFF2-40B4-BE49-F238E27FC236}">
                  <a16:creationId xmlns:a16="http://schemas.microsoft.com/office/drawing/2014/main" id="{C019C8D0-3720-4D8A-BCCB-DA91068B18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00000">
              <a:off x="1297758" y="4230168"/>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892991" y="1795123"/>
                  </a:lnTo>
                  <a:lnTo>
                    <a:pt x="763082" y="1694835"/>
                  </a:lnTo>
                  <a:cubicBezTo>
                    <a:pt x="-338018" y="799772"/>
                    <a:pt x="-41719" y="62104"/>
                    <a:pt x="379877" y="3722"/>
                  </a:cubicBezTo>
                  <a:cubicBezTo>
                    <a:pt x="399953" y="942"/>
                    <a:pt x="420313" y="-298"/>
                    <a:pt x="440819" y="59"/>
                  </a:cubicBezTo>
                  <a:close/>
                </a:path>
              </a:pathLst>
            </a:custGeom>
            <a:solidFill>
              <a:schemeClr val="accent1">
                <a:alpha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2" name="Group 81">
              <a:extLst>
                <a:ext uri="{FF2B5EF4-FFF2-40B4-BE49-F238E27FC236}">
                  <a16:creationId xmlns:a16="http://schemas.microsoft.com/office/drawing/2014/main" id="{08C17AC2-A924-422A-AD03-911B80BEF04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8900000" flipH="1">
              <a:off x="1103176" y="3831217"/>
              <a:ext cx="1785983" cy="2208479"/>
              <a:chOff x="2725201" y="4453039"/>
              <a:chExt cx="1785983" cy="2208479"/>
            </a:xfrm>
          </p:grpSpPr>
          <p:cxnSp>
            <p:nvCxnSpPr>
              <p:cNvPr id="83" name="Straight Connector 82">
                <a:extLst>
                  <a:ext uri="{FF2B5EF4-FFF2-40B4-BE49-F238E27FC236}">
                    <a16:creationId xmlns:a16="http://schemas.microsoft.com/office/drawing/2014/main" id="{A793E9AE-C8D1-485F-AA4B-0B26A62CC2A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3618192" y="4453039"/>
                <a:ext cx="0" cy="220847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56B6FF1F-1F9C-44F4-8C43-8F1C269F73A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738439" y="5243393"/>
                <a:ext cx="176093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5" name="Freeform: Shape 84">
                <a:extLst>
                  <a:ext uri="{FF2B5EF4-FFF2-40B4-BE49-F238E27FC236}">
                    <a16:creationId xmlns:a16="http://schemas.microsoft.com/office/drawing/2014/main" id="{FEBAC472-1B2E-412E-BE4A-D5423B2BE4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725201" y="4861779"/>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 name="connsiteX0" fmla="*/ 440819 w 1785983"/>
                  <a:gd name="connsiteY0" fmla="*/ 59 h 1849891"/>
                  <a:gd name="connsiteX1" fmla="*/ 845918 w 1785983"/>
                  <a:gd name="connsiteY1" fmla="*/ 261596 h 1849891"/>
                  <a:gd name="connsiteX2" fmla="*/ 892992 w 1785983"/>
                  <a:gd name="connsiteY2" fmla="*/ 360758 h 1849891"/>
                  <a:gd name="connsiteX3" fmla="*/ 892992 w 1785983"/>
                  <a:gd name="connsiteY3" fmla="*/ 365372 h 1849891"/>
                  <a:gd name="connsiteX4" fmla="*/ 940065 w 1785983"/>
                  <a:gd name="connsiteY4" fmla="*/ 266212 h 1849891"/>
                  <a:gd name="connsiteX5" fmla="*/ 1406106 w 1785983"/>
                  <a:gd name="connsiteY5" fmla="*/ 8338 h 1849891"/>
                  <a:gd name="connsiteX6" fmla="*/ 1022901 w 1785983"/>
                  <a:gd name="connsiteY6" fmla="*/ 1699451 h 1849891"/>
                  <a:gd name="connsiteX7" fmla="*/ 892991 w 1785983"/>
                  <a:gd name="connsiteY7" fmla="*/ 1799739 h 1849891"/>
                  <a:gd name="connsiteX8" fmla="*/ 838223 w 1785983"/>
                  <a:gd name="connsiteY8" fmla="*/ 1849891 h 1849891"/>
                  <a:gd name="connsiteX9" fmla="*/ 763082 w 1785983"/>
                  <a:gd name="connsiteY9" fmla="*/ 1694835 h 1849891"/>
                  <a:gd name="connsiteX10" fmla="*/ 379877 w 1785983"/>
                  <a:gd name="connsiteY10" fmla="*/ 3722 h 1849891"/>
                  <a:gd name="connsiteX11" fmla="*/ 440819 w 1785983"/>
                  <a:gd name="connsiteY11" fmla="*/ 59 h 1849891"/>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763082 w 1785983"/>
                  <a:gd name="connsiteY8" fmla="*/ 1694835 h 1799739"/>
                  <a:gd name="connsiteX9" fmla="*/ 379877 w 1785983"/>
                  <a:gd name="connsiteY9" fmla="*/ 3722 h 1799739"/>
                  <a:gd name="connsiteX10" fmla="*/ 440819 w 1785983"/>
                  <a:gd name="connsiteY10"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763082" y="1694835"/>
                    </a:lnTo>
                    <a:cubicBezTo>
                      <a:pt x="-338018" y="799772"/>
                      <a:pt x="-41719" y="62104"/>
                      <a:pt x="379877" y="3722"/>
                    </a:cubicBezTo>
                    <a:cubicBezTo>
                      <a:pt x="399953" y="942"/>
                      <a:pt x="420313" y="-298"/>
                      <a:pt x="440819" y="59"/>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latin typeface="Bell MT" panose="02020503060305020303" pitchFamily="18" charset="0"/>
                </a:endParaRPr>
              </a:p>
            </p:txBody>
          </p:sp>
          <p:sp>
            <p:nvSpPr>
              <p:cNvPr id="86" name="Rectangle 30">
                <a:extLst>
                  <a:ext uri="{FF2B5EF4-FFF2-40B4-BE49-F238E27FC236}">
                    <a16:creationId xmlns:a16="http://schemas.microsoft.com/office/drawing/2014/main" id="{BA77ECB2-C17A-4FC2-BBA8-9B201AA6A9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124232" y="5447997"/>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30">
                <a:extLst>
                  <a:ext uri="{FF2B5EF4-FFF2-40B4-BE49-F238E27FC236}">
                    <a16:creationId xmlns:a16="http://schemas.microsoft.com/office/drawing/2014/main" id="{6E52EEA2-6D0E-43D0-9C49-EF0EC20DED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315029" y="5983110"/>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3" name="Content Placeholder 2">
            <a:extLst>
              <a:ext uri="{FF2B5EF4-FFF2-40B4-BE49-F238E27FC236}">
                <a16:creationId xmlns:a16="http://schemas.microsoft.com/office/drawing/2014/main" id="{E03B8F5F-D038-AB41-9D69-7CCE13702108}"/>
              </a:ext>
            </a:extLst>
          </p:cNvPr>
          <p:cNvSpPr>
            <a:spLocks noGrp="1"/>
          </p:cNvSpPr>
          <p:nvPr>
            <p:ph idx="1"/>
          </p:nvPr>
        </p:nvSpPr>
        <p:spPr>
          <a:xfrm>
            <a:off x="6096000" y="987423"/>
            <a:ext cx="5555012" cy="4781552"/>
          </a:xfrm>
        </p:spPr>
        <p:txBody>
          <a:bodyPr>
            <a:normAutofit/>
          </a:bodyPr>
          <a:lstStyle/>
          <a:p>
            <a:pPr marL="0" indent="0">
              <a:buNone/>
            </a:pPr>
            <a:r>
              <a:rPr lang="en-US" sz="3200" dirty="0" err="1"/>
              <a:t>Kiên</a:t>
            </a:r>
            <a:r>
              <a:rPr lang="en-US" sz="3200" dirty="0"/>
              <a:t> </a:t>
            </a:r>
            <a:r>
              <a:rPr lang="en-US" sz="3200" dirty="0" err="1"/>
              <a:t>quyết</a:t>
            </a:r>
            <a:r>
              <a:rPr lang="en-US" sz="3200" dirty="0"/>
              <a:t>:</a:t>
            </a:r>
          </a:p>
          <a:p>
            <a:pPr marL="0" indent="0">
              <a:buNone/>
            </a:pPr>
            <a:endParaRPr lang="en-US" sz="3200" dirty="0"/>
          </a:p>
          <a:p>
            <a:pPr marL="0" indent="0">
              <a:buNone/>
            </a:pPr>
            <a:r>
              <a:rPr lang="en-US" sz="3200" dirty="0" err="1"/>
              <a:t>Ê</a:t>
            </a:r>
            <a:r>
              <a:rPr lang="en-US" sz="3200" dirty="0"/>
              <a:t>-li-</a:t>
            </a:r>
            <a:r>
              <a:rPr lang="en-US" sz="3200" dirty="0" err="1"/>
              <a:t>sê</a:t>
            </a:r>
            <a:r>
              <a:rPr lang="en-US" sz="3200" dirty="0"/>
              <a:t> </a:t>
            </a:r>
            <a:r>
              <a:rPr lang="en-US" sz="3200" dirty="0" err="1"/>
              <a:t>kiên</a:t>
            </a:r>
            <a:r>
              <a:rPr lang="en-US" sz="3200" dirty="0"/>
              <a:t> </a:t>
            </a:r>
            <a:r>
              <a:rPr lang="en-US" sz="3200" dirty="0" err="1"/>
              <a:t>quyết</a:t>
            </a:r>
            <a:r>
              <a:rPr lang="en-US" sz="3200" dirty="0"/>
              <a:t> </a:t>
            </a:r>
            <a:r>
              <a:rPr lang="en-US" sz="3200" dirty="0" err="1"/>
              <a:t>bỏ</a:t>
            </a:r>
            <a:r>
              <a:rPr lang="en-US" sz="3200" dirty="0"/>
              <a:t> </a:t>
            </a:r>
            <a:r>
              <a:rPr lang="en-US" sz="3200" dirty="0" err="1"/>
              <a:t>nghề</a:t>
            </a:r>
            <a:r>
              <a:rPr lang="en-US" sz="3200" dirty="0"/>
              <a:t> </a:t>
            </a:r>
            <a:r>
              <a:rPr lang="en-US" sz="3200" dirty="0" err="1"/>
              <a:t>nghiệp</a:t>
            </a:r>
            <a:r>
              <a:rPr lang="en-US" sz="3200" dirty="0"/>
              <a:t> </a:t>
            </a:r>
            <a:r>
              <a:rPr lang="en-US" sz="3200" dirty="0" err="1"/>
              <a:t>gia</a:t>
            </a:r>
            <a:r>
              <a:rPr lang="en-US" sz="3200" dirty="0"/>
              <a:t> </a:t>
            </a:r>
            <a:r>
              <a:rPr lang="en-US" sz="3200" dirty="0" err="1"/>
              <a:t>thế</a:t>
            </a:r>
            <a:r>
              <a:rPr lang="en-US" sz="3200" dirty="0"/>
              <a:t>, </a:t>
            </a:r>
            <a:r>
              <a:rPr lang="en-US" sz="3200" dirty="0" err="1"/>
              <a:t>quyết</a:t>
            </a:r>
            <a:r>
              <a:rPr lang="en-US" sz="3200" dirty="0"/>
              <a:t> </a:t>
            </a:r>
            <a:r>
              <a:rPr lang="en-US" sz="3200" dirty="0" err="1"/>
              <a:t>tâm</a:t>
            </a:r>
            <a:r>
              <a:rPr lang="en-US" sz="3200" dirty="0"/>
              <a:t> </a:t>
            </a:r>
            <a:r>
              <a:rPr lang="en-US" sz="3200" dirty="0" err="1"/>
              <a:t>theo</a:t>
            </a:r>
            <a:r>
              <a:rPr lang="en-US" sz="3200" dirty="0"/>
              <a:t> </a:t>
            </a:r>
            <a:r>
              <a:rPr lang="en-US" sz="3200" dirty="0" err="1"/>
              <a:t>thầy</a:t>
            </a:r>
            <a:r>
              <a:rPr lang="en-US" sz="3200" dirty="0"/>
              <a:t> </a:t>
            </a:r>
            <a:r>
              <a:rPr lang="en-US" sz="3200" dirty="0" err="1"/>
              <a:t>mình</a:t>
            </a:r>
            <a:r>
              <a:rPr lang="en-US" sz="3200" dirty="0"/>
              <a:t> </a:t>
            </a:r>
            <a:r>
              <a:rPr lang="en-US" sz="3200" dirty="0" err="1"/>
              <a:t>là</a:t>
            </a:r>
            <a:r>
              <a:rPr lang="en-US" sz="3200" dirty="0"/>
              <a:t> </a:t>
            </a:r>
            <a:r>
              <a:rPr lang="en-US" sz="3200" dirty="0" err="1"/>
              <a:t>Ê</a:t>
            </a:r>
            <a:r>
              <a:rPr lang="en-US" sz="3200" dirty="0"/>
              <a:t>-Li. </a:t>
            </a:r>
            <a:r>
              <a:rPr lang="en-US" sz="3200" dirty="0" err="1"/>
              <a:t>Không</a:t>
            </a:r>
            <a:r>
              <a:rPr lang="en-US" sz="3200" dirty="0"/>
              <a:t> </a:t>
            </a:r>
            <a:r>
              <a:rPr lang="en-US" sz="3200" dirty="0" err="1"/>
              <a:t>rời</a:t>
            </a:r>
            <a:r>
              <a:rPr lang="en-US" sz="3200" dirty="0"/>
              <a:t> </a:t>
            </a:r>
            <a:r>
              <a:rPr lang="en-US" sz="3200" dirty="0" err="1"/>
              <a:t>nửa</a:t>
            </a:r>
            <a:r>
              <a:rPr lang="en-US" sz="3200" dirty="0"/>
              <a:t> </a:t>
            </a:r>
            <a:r>
              <a:rPr lang="en-US" sz="3200" dirty="0" err="1"/>
              <a:t>bước</a:t>
            </a:r>
            <a:r>
              <a:rPr lang="en-US" sz="3200" dirty="0"/>
              <a:t> hay </a:t>
            </a:r>
            <a:r>
              <a:rPr lang="en-US" sz="3200" dirty="0" err="1"/>
              <a:t>rời</a:t>
            </a:r>
            <a:r>
              <a:rPr lang="en-US" sz="3200" dirty="0"/>
              <a:t> </a:t>
            </a:r>
            <a:r>
              <a:rPr lang="en-US" sz="3200" dirty="0" err="1"/>
              <a:t>mắt</a:t>
            </a:r>
            <a:r>
              <a:rPr lang="en-US" sz="3200" dirty="0"/>
              <a:t> </a:t>
            </a:r>
            <a:r>
              <a:rPr lang="en-US" sz="3200" dirty="0" err="1"/>
              <a:t>mình</a:t>
            </a:r>
            <a:r>
              <a:rPr lang="en-US" sz="3200" dirty="0"/>
              <a:t> </a:t>
            </a:r>
            <a:r>
              <a:rPr lang="en-US" sz="3200" dirty="0" err="1"/>
              <a:t>khỏi</a:t>
            </a:r>
            <a:r>
              <a:rPr lang="en-US" sz="3200" dirty="0"/>
              <a:t> </a:t>
            </a:r>
            <a:r>
              <a:rPr lang="en-US" sz="3200" dirty="0" err="1"/>
              <a:t>Ê</a:t>
            </a:r>
            <a:r>
              <a:rPr lang="en-US" sz="3200" dirty="0"/>
              <a:t>-li. </a:t>
            </a:r>
          </a:p>
        </p:txBody>
      </p:sp>
    </p:spTree>
    <p:extLst>
      <p:ext uri="{BB962C8B-B14F-4D97-AF65-F5344CB8AC3E}">
        <p14:creationId xmlns:p14="http://schemas.microsoft.com/office/powerpoint/2010/main" val="25504646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EE96A74-B62B-4642-AB22-7776A5F48C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3EB2D21-4288-8C45-8B78-39EB5DA4C432}"/>
              </a:ext>
            </a:extLst>
          </p:cNvPr>
          <p:cNvSpPr>
            <a:spLocks noGrp="1"/>
          </p:cNvSpPr>
          <p:nvPr>
            <p:ph type="title"/>
          </p:nvPr>
        </p:nvSpPr>
        <p:spPr>
          <a:xfrm>
            <a:off x="541338" y="1079500"/>
            <a:ext cx="3322637" cy="4689475"/>
          </a:xfrm>
        </p:spPr>
        <p:txBody>
          <a:bodyPr anchor="ctr">
            <a:normAutofit/>
          </a:bodyPr>
          <a:lstStyle/>
          <a:p>
            <a:pPr algn="ctr"/>
            <a:r>
              <a:rPr lang="en-US" dirty="0"/>
              <a:t>Ê-LI-SÊ; TIÊN TRI DŨNG CẢM</a:t>
            </a:r>
            <a:endParaRPr lang="en-US"/>
          </a:p>
        </p:txBody>
      </p:sp>
      <p:sp>
        <p:nvSpPr>
          <p:cNvPr id="11" name="Rectangle 10">
            <a:extLst>
              <a:ext uri="{FF2B5EF4-FFF2-40B4-BE49-F238E27FC236}">
                <a16:creationId xmlns:a16="http://schemas.microsoft.com/office/drawing/2014/main" id="{8576A6EA-4B09-480F-BB03-96160272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25950" y="-1"/>
            <a:ext cx="7766050" cy="6857993"/>
          </a:xfrm>
          <a:prstGeom prst="rect">
            <a:avLst/>
          </a:prstGeom>
          <a:solidFill>
            <a:schemeClr val="bg1">
              <a:alpha val="2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5" name="Content Placeholder 2">
            <a:extLst>
              <a:ext uri="{FF2B5EF4-FFF2-40B4-BE49-F238E27FC236}">
                <a16:creationId xmlns:a16="http://schemas.microsoft.com/office/drawing/2014/main" id="{E2A36575-AECB-4F28-9405-4BCE9F370E3F}"/>
              </a:ext>
            </a:extLst>
          </p:cNvPr>
          <p:cNvGraphicFramePr>
            <a:graphicFrameLocks noGrp="1"/>
          </p:cNvGraphicFramePr>
          <p:nvPr>
            <p:ph idx="1"/>
            <p:extLst>
              <p:ext uri="{D42A27DB-BD31-4B8C-83A1-F6EECF244321}">
                <p14:modId xmlns:p14="http://schemas.microsoft.com/office/powerpoint/2010/main" val="2511329646"/>
              </p:ext>
            </p:extLst>
          </p:nvPr>
        </p:nvGraphicFramePr>
        <p:xfrm>
          <a:off x="4981575" y="540000"/>
          <a:ext cx="6669431" cy="577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435947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94" name="Straight Connector 66">
            <a:extLst>
              <a:ext uri="{FF2B5EF4-FFF2-40B4-BE49-F238E27FC236}">
                <a16:creationId xmlns:a16="http://schemas.microsoft.com/office/drawing/2014/main" id="{701C0CAB-6A03-4C6A-9FAA-21984775362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26000" y="3690871"/>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5" name="Group 68">
            <a:extLst>
              <a:ext uri="{FF2B5EF4-FFF2-40B4-BE49-F238E27FC236}">
                <a16:creationId xmlns:a16="http://schemas.microsoft.com/office/drawing/2014/main" id="{F982E0B2-AA9C-441C-A08E-A9DF9CF121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728046" y="4869342"/>
            <a:ext cx="1623711" cy="630920"/>
            <a:chOff x="9588346" y="4824892"/>
            <a:chExt cx="1623711" cy="630920"/>
          </a:xfrm>
        </p:grpSpPr>
        <p:sp>
          <p:nvSpPr>
            <p:cNvPr id="96" name="Freeform: Shape 69">
              <a:extLst>
                <a:ext uri="{FF2B5EF4-FFF2-40B4-BE49-F238E27FC236}">
                  <a16:creationId xmlns:a16="http://schemas.microsoft.com/office/drawing/2014/main" id="{A4A2E074-C10D-4C57-AB72-B631E4D771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flipH="1">
              <a:off x="10267789" y="4452443"/>
              <a:ext cx="571820" cy="1316717"/>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71820" h="1316717">
                  <a:moveTo>
                    <a:pt x="282417" y="0"/>
                  </a:moveTo>
                  <a:lnTo>
                    <a:pt x="285910" y="3175"/>
                  </a:lnTo>
                  <a:lnTo>
                    <a:pt x="287393" y="1827"/>
                  </a:lnTo>
                  <a:lnTo>
                    <a:pt x="289403" y="0"/>
                  </a:lnTo>
                  <a:lnTo>
                    <a:pt x="289403" y="6349"/>
                  </a:lnTo>
                  <a:lnTo>
                    <a:pt x="309203" y="24345"/>
                  </a:lnTo>
                  <a:cubicBezTo>
                    <a:pt x="471461" y="186603"/>
                    <a:pt x="571820" y="410761"/>
                    <a:pt x="571820" y="658359"/>
                  </a:cubicBezTo>
                  <a:cubicBezTo>
                    <a:pt x="571820" y="905956"/>
                    <a:pt x="471461" y="1130114"/>
                    <a:pt x="309203" y="1292372"/>
                  </a:cubicBezTo>
                  <a:lnTo>
                    <a:pt x="289403" y="1310368"/>
                  </a:lnTo>
                  <a:lnTo>
                    <a:pt x="289403" y="1316717"/>
                  </a:lnTo>
                  <a:lnTo>
                    <a:pt x="287393" y="1314890"/>
                  </a:lnTo>
                  <a:lnTo>
                    <a:pt x="285910" y="1313542"/>
                  </a:lnTo>
                  <a:lnTo>
                    <a:pt x="282417" y="1316717"/>
                  </a:lnTo>
                  <a:lnTo>
                    <a:pt x="282417" y="1310367"/>
                  </a:lnTo>
                  <a:lnTo>
                    <a:pt x="262617" y="1292372"/>
                  </a:lnTo>
                  <a:cubicBezTo>
                    <a:pt x="100359" y="1130113"/>
                    <a:pt x="0" y="905956"/>
                    <a:pt x="0" y="658358"/>
                  </a:cubicBezTo>
                  <a:cubicBezTo>
                    <a:pt x="0" y="410761"/>
                    <a:pt x="100359" y="186603"/>
                    <a:pt x="262617" y="24345"/>
                  </a:cubicBezTo>
                  <a:lnTo>
                    <a:pt x="282417" y="6349"/>
                  </a:lnTo>
                  <a:close/>
                </a:path>
              </a:pathLst>
            </a:custGeom>
            <a:solidFill>
              <a:schemeClr val="accent4">
                <a:alpha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1" name="Group 70">
              <a:extLst>
                <a:ext uri="{FF2B5EF4-FFF2-40B4-BE49-F238E27FC236}">
                  <a16:creationId xmlns:a16="http://schemas.microsoft.com/office/drawing/2014/main" id="{0B037EB3-1772-4BA8-A95A-E5DBDFEA32B0}"/>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2700000" flipH="1">
              <a:off x="10112436" y="4359902"/>
              <a:ext cx="571820" cy="1620000"/>
              <a:chOff x="8482785" y="4330454"/>
              <a:chExt cx="571820" cy="1620000"/>
            </a:xfrm>
          </p:grpSpPr>
          <p:sp>
            <p:nvSpPr>
              <p:cNvPr id="97" name="Freeform: Shape 71">
                <a:extLst>
                  <a:ext uri="{FF2B5EF4-FFF2-40B4-BE49-F238E27FC236}">
                    <a16:creationId xmlns:a16="http://schemas.microsoft.com/office/drawing/2014/main" id="{A1F47AC1-63D0-47F3-9728-1A0A054349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482785" y="4333632"/>
                <a:ext cx="571820" cy="1311956"/>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82417 w 571820"/>
                  <a:gd name="connsiteY0" fmla="*/ 6349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309203 w 571820"/>
                  <a:gd name="connsiteY4" fmla="*/ 24345 h 1316717"/>
                  <a:gd name="connsiteX5" fmla="*/ 571820 w 571820"/>
                  <a:gd name="connsiteY5" fmla="*/ 658359 h 1316717"/>
                  <a:gd name="connsiteX6" fmla="*/ 309203 w 571820"/>
                  <a:gd name="connsiteY6" fmla="*/ 1292372 h 1316717"/>
                  <a:gd name="connsiteX7" fmla="*/ 289403 w 571820"/>
                  <a:gd name="connsiteY7" fmla="*/ 1310368 h 1316717"/>
                  <a:gd name="connsiteX8" fmla="*/ 289403 w 571820"/>
                  <a:gd name="connsiteY8" fmla="*/ 1316717 h 1316717"/>
                  <a:gd name="connsiteX9" fmla="*/ 287393 w 571820"/>
                  <a:gd name="connsiteY9" fmla="*/ 1314890 h 1316717"/>
                  <a:gd name="connsiteX10" fmla="*/ 285910 w 571820"/>
                  <a:gd name="connsiteY10" fmla="*/ 1313542 h 1316717"/>
                  <a:gd name="connsiteX11" fmla="*/ 282417 w 571820"/>
                  <a:gd name="connsiteY11" fmla="*/ 1316717 h 1316717"/>
                  <a:gd name="connsiteX12" fmla="*/ 282417 w 571820"/>
                  <a:gd name="connsiteY12" fmla="*/ 1310367 h 1316717"/>
                  <a:gd name="connsiteX13" fmla="*/ 262617 w 571820"/>
                  <a:gd name="connsiteY13" fmla="*/ 1292372 h 1316717"/>
                  <a:gd name="connsiteX14" fmla="*/ 0 w 571820"/>
                  <a:gd name="connsiteY14" fmla="*/ 658358 h 1316717"/>
                  <a:gd name="connsiteX15" fmla="*/ 262617 w 571820"/>
                  <a:gd name="connsiteY15" fmla="*/ 24345 h 1316717"/>
                  <a:gd name="connsiteX0" fmla="*/ 262617 w 571820"/>
                  <a:gd name="connsiteY0" fmla="*/ 22518 h 1314890"/>
                  <a:gd name="connsiteX1" fmla="*/ 285910 w 571820"/>
                  <a:gd name="connsiteY1" fmla="*/ 1348 h 1314890"/>
                  <a:gd name="connsiteX2" fmla="*/ 287393 w 571820"/>
                  <a:gd name="connsiteY2" fmla="*/ 0 h 1314890"/>
                  <a:gd name="connsiteX3" fmla="*/ 309203 w 571820"/>
                  <a:gd name="connsiteY3" fmla="*/ 22518 h 1314890"/>
                  <a:gd name="connsiteX4" fmla="*/ 571820 w 571820"/>
                  <a:gd name="connsiteY4" fmla="*/ 656532 h 1314890"/>
                  <a:gd name="connsiteX5" fmla="*/ 309203 w 571820"/>
                  <a:gd name="connsiteY5" fmla="*/ 1290545 h 1314890"/>
                  <a:gd name="connsiteX6" fmla="*/ 289403 w 571820"/>
                  <a:gd name="connsiteY6" fmla="*/ 1308541 h 1314890"/>
                  <a:gd name="connsiteX7" fmla="*/ 289403 w 571820"/>
                  <a:gd name="connsiteY7" fmla="*/ 1314890 h 1314890"/>
                  <a:gd name="connsiteX8" fmla="*/ 287393 w 571820"/>
                  <a:gd name="connsiteY8" fmla="*/ 1313063 h 1314890"/>
                  <a:gd name="connsiteX9" fmla="*/ 285910 w 571820"/>
                  <a:gd name="connsiteY9" fmla="*/ 1311715 h 1314890"/>
                  <a:gd name="connsiteX10" fmla="*/ 282417 w 571820"/>
                  <a:gd name="connsiteY10" fmla="*/ 1314890 h 1314890"/>
                  <a:gd name="connsiteX11" fmla="*/ 282417 w 571820"/>
                  <a:gd name="connsiteY11" fmla="*/ 1308540 h 1314890"/>
                  <a:gd name="connsiteX12" fmla="*/ 262617 w 571820"/>
                  <a:gd name="connsiteY12" fmla="*/ 1290545 h 1314890"/>
                  <a:gd name="connsiteX13" fmla="*/ 0 w 571820"/>
                  <a:gd name="connsiteY13" fmla="*/ 656531 h 1314890"/>
                  <a:gd name="connsiteX14" fmla="*/ 262617 w 571820"/>
                  <a:gd name="connsiteY14" fmla="*/ 22518 h 1314890"/>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82417 w 571820"/>
                  <a:gd name="connsiteY10" fmla="*/ 1307192 h 1313542"/>
                  <a:gd name="connsiteX11" fmla="*/ 262617 w 571820"/>
                  <a:gd name="connsiteY11" fmla="*/ 1289197 h 1313542"/>
                  <a:gd name="connsiteX12" fmla="*/ 0 w 571820"/>
                  <a:gd name="connsiteY12" fmla="*/ 655183 h 1313542"/>
                  <a:gd name="connsiteX13" fmla="*/ 262617 w 571820"/>
                  <a:gd name="connsiteY13"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62617 w 571820"/>
                  <a:gd name="connsiteY10" fmla="*/ 1289197 h 1313542"/>
                  <a:gd name="connsiteX11" fmla="*/ 0 w 571820"/>
                  <a:gd name="connsiteY11" fmla="*/ 655183 h 1313542"/>
                  <a:gd name="connsiteX12" fmla="*/ 262617 w 571820"/>
                  <a:gd name="connsiteY12"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62617 w 571820"/>
                  <a:gd name="connsiteY9" fmla="*/ 1289197 h 1313542"/>
                  <a:gd name="connsiteX10" fmla="*/ 0 w 571820"/>
                  <a:gd name="connsiteY10" fmla="*/ 655183 h 1313542"/>
                  <a:gd name="connsiteX11" fmla="*/ 262617 w 571820"/>
                  <a:gd name="connsiteY11"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62617 w 571820"/>
                  <a:gd name="connsiteY8" fmla="*/ 1289197 h 1313542"/>
                  <a:gd name="connsiteX9" fmla="*/ 0 w 571820"/>
                  <a:gd name="connsiteY9" fmla="*/ 655183 h 1313542"/>
                  <a:gd name="connsiteX10" fmla="*/ 262617 w 571820"/>
                  <a:gd name="connsiteY10"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62617 w 571820"/>
                  <a:gd name="connsiteY7" fmla="*/ 1289197 h 1313542"/>
                  <a:gd name="connsiteX8" fmla="*/ 0 w 571820"/>
                  <a:gd name="connsiteY8" fmla="*/ 655183 h 1313542"/>
                  <a:gd name="connsiteX9" fmla="*/ 262617 w 571820"/>
                  <a:gd name="connsiteY9" fmla="*/ 21170 h 1313542"/>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9403 w 571820"/>
                  <a:gd name="connsiteY5" fmla="*/ 1307193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5832 w 571820"/>
                  <a:gd name="connsiteY5" fmla="*/ 1311956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11956"/>
                  <a:gd name="connsiteX1" fmla="*/ 285910 w 571820"/>
                  <a:gd name="connsiteY1" fmla="*/ 0 h 1311956"/>
                  <a:gd name="connsiteX2" fmla="*/ 309203 w 571820"/>
                  <a:gd name="connsiteY2" fmla="*/ 21170 h 1311956"/>
                  <a:gd name="connsiteX3" fmla="*/ 571820 w 571820"/>
                  <a:gd name="connsiteY3" fmla="*/ 655184 h 1311956"/>
                  <a:gd name="connsiteX4" fmla="*/ 309203 w 571820"/>
                  <a:gd name="connsiteY4" fmla="*/ 1289197 h 1311956"/>
                  <a:gd name="connsiteX5" fmla="*/ 285832 w 571820"/>
                  <a:gd name="connsiteY5" fmla="*/ 1311956 h 1311956"/>
                  <a:gd name="connsiteX6" fmla="*/ 262617 w 571820"/>
                  <a:gd name="connsiteY6" fmla="*/ 1289197 h 1311956"/>
                  <a:gd name="connsiteX7" fmla="*/ 0 w 571820"/>
                  <a:gd name="connsiteY7" fmla="*/ 655183 h 1311956"/>
                  <a:gd name="connsiteX8" fmla="*/ 262617 w 571820"/>
                  <a:gd name="connsiteY8" fmla="*/ 21170 h 1311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820" h="1311956">
                    <a:moveTo>
                      <a:pt x="262617" y="21170"/>
                    </a:moveTo>
                    <a:lnTo>
                      <a:pt x="285910" y="0"/>
                    </a:lnTo>
                    <a:lnTo>
                      <a:pt x="309203" y="21170"/>
                    </a:lnTo>
                    <a:cubicBezTo>
                      <a:pt x="471461" y="183428"/>
                      <a:pt x="571820" y="407586"/>
                      <a:pt x="571820" y="655184"/>
                    </a:cubicBezTo>
                    <a:cubicBezTo>
                      <a:pt x="571820" y="902781"/>
                      <a:pt x="471461" y="1126939"/>
                      <a:pt x="309203" y="1289197"/>
                    </a:cubicBezTo>
                    <a:lnTo>
                      <a:pt x="285832" y="1311956"/>
                    </a:lnTo>
                    <a:lnTo>
                      <a:pt x="262617" y="1289197"/>
                    </a:lnTo>
                    <a:cubicBezTo>
                      <a:pt x="100359" y="1126938"/>
                      <a:pt x="0" y="902781"/>
                      <a:pt x="0" y="655183"/>
                    </a:cubicBezTo>
                    <a:cubicBezTo>
                      <a:pt x="0" y="407586"/>
                      <a:pt x="100359" y="183428"/>
                      <a:pt x="262617" y="21170"/>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73" name="Straight Connector 72">
                <a:extLst>
                  <a:ext uri="{FF2B5EF4-FFF2-40B4-BE49-F238E27FC236}">
                    <a16:creationId xmlns:a16="http://schemas.microsoft.com/office/drawing/2014/main" id="{803A57D6-0C36-4560-A08A-16768551EF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768695" y="4330454"/>
                <a:ext cx="0" cy="162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 useBgFill="1">
        <p:nvSpPr>
          <p:cNvPr id="98" name="Rectangle 74">
            <a:extLst>
              <a:ext uri="{FF2B5EF4-FFF2-40B4-BE49-F238E27FC236}">
                <a16:creationId xmlns:a16="http://schemas.microsoft.com/office/drawing/2014/main" id="{3011B0B3-5679-4759-90B8-3B908C4CBD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3EB2D21-4288-8C45-8B78-39EB5DA4C432}"/>
              </a:ext>
            </a:extLst>
          </p:cNvPr>
          <p:cNvSpPr>
            <a:spLocks noGrp="1"/>
          </p:cNvSpPr>
          <p:nvPr>
            <p:ph type="title"/>
          </p:nvPr>
        </p:nvSpPr>
        <p:spPr>
          <a:xfrm>
            <a:off x="1085851" y="1089025"/>
            <a:ext cx="4451349" cy="1532951"/>
          </a:xfrm>
        </p:spPr>
        <p:txBody>
          <a:bodyPr vert="horz" lIns="0" tIns="0" rIns="0" bIns="0" rtlCol="0" anchor="b" anchorCtr="0">
            <a:normAutofit/>
          </a:bodyPr>
          <a:lstStyle/>
          <a:p>
            <a:pPr algn="ctr"/>
            <a:r>
              <a:rPr lang="en-US" dirty="0"/>
              <a:t>Ê-LI-SÊ; TIÊN TRI DŨNG CẢM</a:t>
            </a:r>
            <a:endParaRPr lang="en-US"/>
          </a:p>
        </p:txBody>
      </p:sp>
      <p:grpSp>
        <p:nvGrpSpPr>
          <p:cNvPr id="99" name="Group 76">
            <a:extLst>
              <a:ext uri="{FF2B5EF4-FFF2-40B4-BE49-F238E27FC236}">
                <a16:creationId xmlns:a16="http://schemas.microsoft.com/office/drawing/2014/main" id="{49E013D9-9421-47E7-9080-30F6E544BE4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200275" y="2840038"/>
            <a:ext cx="2216150" cy="1177924"/>
            <a:chOff x="4987925" y="2840038"/>
            <a:chExt cx="2216150" cy="1177924"/>
          </a:xfrm>
        </p:grpSpPr>
        <p:sp>
          <p:nvSpPr>
            <p:cNvPr id="100" name="Rectangle 77">
              <a:extLst>
                <a:ext uri="{FF2B5EF4-FFF2-40B4-BE49-F238E27FC236}">
                  <a16:creationId xmlns:a16="http://schemas.microsoft.com/office/drawing/2014/main" id="{9109F7CF-3139-48B9-AF7B-9BD2941A8D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87925" y="2840038"/>
              <a:ext cx="2216150" cy="1177924"/>
            </a:xfrm>
            <a:prstGeom prst="rect">
              <a:avLst/>
            </a:prstGeom>
            <a:solidFill>
              <a:schemeClr val="bg2">
                <a:alpha val="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78">
              <a:extLst>
                <a:ext uri="{FF2B5EF4-FFF2-40B4-BE49-F238E27FC236}">
                  <a16:creationId xmlns:a16="http://schemas.microsoft.com/office/drawing/2014/main" id="{15A838F8-C7B5-4988-81A9-B02E6C8F9B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50208" y="2992877"/>
              <a:ext cx="972458" cy="91951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79">
              <a:extLst>
                <a:ext uri="{FF2B5EF4-FFF2-40B4-BE49-F238E27FC236}">
                  <a16:creationId xmlns:a16="http://schemas.microsoft.com/office/drawing/2014/main" id="{85B86A1A-402F-4AE2-B5E6-B8A5FB16CD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5469335" y="2992877"/>
              <a:ext cx="972458" cy="91951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1" name="Group 80">
              <a:extLst>
                <a:ext uri="{FF2B5EF4-FFF2-40B4-BE49-F238E27FC236}">
                  <a16:creationId xmlns:a16="http://schemas.microsoft.com/office/drawing/2014/main" id="{44A0542D-9B1C-46B1-82B5-54470B697F17}"/>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614944" y="3117662"/>
              <a:ext cx="1009280" cy="464739"/>
              <a:chOff x="4432859" y="3200647"/>
              <a:chExt cx="1009280" cy="464739"/>
            </a:xfrm>
          </p:grpSpPr>
          <p:sp>
            <p:nvSpPr>
              <p:cNvPr id="103" name="Freeform: Shape 88">
                <a:extLst>
                  <a:ext uri="{FF2B5EF4-FFF2-40B4-BE49-F238E27FC236}">
                    <a16:creationId xmlns:a16="http://schemas.microsoft.com/office/drawing/2014/main" id="{F3AFD408-F48C-4C50-8D5E-5DD6271799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flipV="1">
                <a:off x="4977400" y="3200647"/>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4" name="Freeform: Shape 89">
                <a:extLst>
                  <a:ext uri="{FF2B5EF4-FFF2-40B4-BE49-F238E27FC236}">
                    <a16:creationId xmlns:a16="http://schemas.microsoft.com/office/drawing/2014/main" id="{9C45F007-BD45-43C0-8579-5601F9CA78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V="1">
                <a:off x="4432859" y="3200647"/>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82" name="Group 81">
              <a:extLst>
                <a:ext uri="{FF2B5EF4-FFF2-40B4-BE49-F238E27FC236}">
                  <a16:creationId xmlns:a16="http://schemas.microsoft.com/office/drawing/2014/main" id="{97131E1B-CE62-4AB1-A2D9-02E823C9B32D}"/>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679979" y="2915338"/>
              <a:ext cx="1080000" cy="1080000"/>
              <a:chOff x="4497894" y="2998323"/>
              <a:chExt cx="1080000" cy="1080000"/>
            </a:xfrm>
          </p:grpSpPr>
          <p:grpSp>
            <p:nvGrpSpPr>
              <p:cNvPr id="83" name="Group 82">
                <a:extLst>
                  <a:ext uri="{FF2B5EF4-FFF2-40B4-BE49-F238E27FC236}">
                    <a16:creationId xmlns:a16="http://schemas.microsoft.com/office/drawing/2014/main" id="{745E8D88-C0BB-4D1C-B240-D441BBA6F7A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3500000">
                <a:off x="4805524" y="2998323"/>
                <a:ext cx="464739" cy="1080000"/>
                <a:chOff x="4511184" y="2470620"/>
                <a:chExt cx="464739" cy="1080000"/>
              </a:xfrm>
            </p:grpSpPr>
            <p:sp>
              <p:nvSpPr>
                <p:cNvPr id="105" name="Freeform: Shape 86">
                  <a:extLst>
                    <a:ext uri="{FF2B5EF4-FFF2-40B4-BE49-F238E27FC236}">
                      <a16:creationId xmlns:a16="http://schemas.microsoft.com/office/drawing/2014/main" id="{AAB960BE-12F5-4ADA-AA9E-0EC5425641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flipH="1" flipV="1">
                  <a:off x="4511184" y="2990814"/>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88" name="Straight Connector 87">
                  <a:extLst>
                    <a:ext uri="{FF2B5EF4-FFF2-40B4-BE49-F238E27FC236}">
                      <a16:creationId xmlns:a16="http://schemas.microsoft.com/office/drawing/2014/main" id="{7E9BB9F7-7101-4BF3-9191-5893E4C582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V="1">
                  <a:off x="4742369" y="2470620"/>
                  <a:ext cx="0" cy="108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4" name="Group 83">
                <a:extLst>
                  <a:ext uri="{FF2B5EF4-FFF2-40B4-BE49-F238E27FC236}">
                    <a16:creationId xmlns:a16="http://schemas.microsoft.com/office/drawing/2014/main" id="{D0710A9C-48A5-404F-9EC4-D486FCDFDAB1}"/>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8100000" flipH="1">
                <a:off x="4542572" y="2998323"/>
                <a:ext cx="464739" cy="1080000"/>
                <a:chOff x="4511184" y="2470620"/>
                <a:chExt cx="464739" cy="1080000"/>
              </a:xfrm>
            </p:grpSpPr>
            <p:sp>
              <p:nvSpPr>
                <p:cNvPr id="106" name="Freeform: Shape 84">
                  <a:extLst>
                    <a:ext uri="{FF2B5EF4-FFF2-40B4-BE49-F238E27FC236}">
                      <a16:creationId xmlns:a16="http://schemas.microsoft.com/office/drawing/2014/main" id="{5111EC00-4B3D-478C-AD25-F35644013E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flipH="1" flipV="1">
                  <a:off x="4511184" y="2990814"/>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86" name="Straight Connector 85">
                  <a:extLst>
                    <a:ext uri="{FF2B5EF4-FFF2-40B4-BE49-F238E27FC236}">
                      <a16:creationId xmlns:a16="http://schemas.microsoft.com/office/drawing/2014/main" id="{350412DA-ED08-4AFA-AED3-DFB42655D4B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V="1">
                  <a:off x="4742369" y="2470620"/>
                  <a:ext cx="0" cy="108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grpSp>
      <p:graphicFrame>
        <p:nvGraphicFramePr>
          <p:cNvPr id="12" name="Content Placeholder 2">
            <a:extLst>
              <a:ext uri="{FF2B5EF4-FFF2-40B4-BE49-F238E27FC236}">
                <a16:creationId xmlns:a16="http://schemas.microsoft.com/office/drawing/2014/main" id="{8E25F782-F9D6-4FAE-9F92-18E09625CBC6}"/>
              </a:ext>
            </a:extLst>
          </p:cNvPr>
          <p:cNvGraphicFramePr>
            <a:graphicFrameLocks noGrp="1"/>
          </p:cNvGraphicFramePr>
          <p:nvPr>
            <p:ph idx="1"/>
            <p:extLst>
              <p:ext uri="{D42A27DB-BD31-4B8C-83A1-F6EECF244321}">
                <p14:modId xmlns:p14="http://schemas.microsoft.com/office/powerpoint/2010/main" val="3946628673"/>
              </p:ext>
            </p:extLst>
          </p:nvPr>
        </p:nvGraphicFramePr>
        <p:xfrm>
          <a:off x="6654799" y="531814"/>
          <a:ext cx="4996207" cy="57835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083617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0" name="Rectangle 79">
            <a:extLst>
              <a:ext uri="{FF2B5EF4-FFF2-40B4-BE49-F238E27FC236}">
                <a16:creationId xmlns:a16="http://schemas.microsoft.com/office/drawing/2014/main" id="{369F5FE0-EBCF-4A14-AF3D-1ADCD6443E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220BA22-4002-4048-8EBF-EEB73CC6E359}"/>
              </a:ext>
            </a:extLst>
          </p:cNvPr>
          <p:cNvSpPr>
            <a:spLocks noGrp="1"/>
          </p:cNvSpPr>
          <p:nvPr>
            <p:ph type="title"/>
          </p:nvPr>
        </p:nvSpPr>
        <p:spPr>
          <a:xfrm>
            <a:off x="1080000" y="1011236"/>
            <a:ext cx="4426782" cy="2417763"/>
          </a:xfrm>
        </p:spPr>
        <p:txBody>
          <a:bodyPr anchor="t">
            <a:normAutofit/>
          </a:bodyPr>
          <a:lstStyle/>
          <a:p>
            <a:r>
              <a:rPr lang="en-US" dirty="0"/>
              <a:t>ĐỨC CHÚA GIÊ-XU VÀ THẬP TỰ GIÁ</a:t>
            </a:r>
            <a:endParaRPr lang="en-US"/>
          </a:p>
        </p:txBody>
      </p:sp>
      <p:grpSp>
        <p:nvGrpSpPr>
          <p:cNvPr id="83" name="Group 82">
            <a:extLst>
              <a:ext uri="{FF2B5EF4-FFF2-40B4-BE49-F238E27FC236}">
                <a16:creationId xmlns:a16="http://schemas.microsoft.com/office/drawing/2014/main" id="{A56BA46D-F038-4819-B996-BEDE44248B0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3176" y="3831217"/>
            <a:ext cx="1980565" cy="2208479"/>
            <a:chOff x="1103176" y="3831217"/>
            <a:chExt cx="1980565" cy="2208479"/>
          </a:xfrm>
        </p:grpSpPr>
        <p:sp>
          <p:nvSpPr>
            <p:cNvPr id="85" name="Freeform: Shape 84">
              <a:extLst>
                <a:ext uri="{FF2B5EF4-FFF2-40B4-BE49-F238E27FC236}">
                  <a16:creationId xmlns:a16="http://schemas.microsoft.com/office/drawing/2014/main" id="{C019C8D0-3720-4D8A-BCCB-DA91068B18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00000">
              <a:off x="1297758" y="4230168"/>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892991" y="1795123"/>
                  </a:lnTo>
                  <a:lnTo>
                    <a:pt x="763082" y="1694835"/>
                  </a:lnTo>
                  <a:cubicBezTo>
                    <a:pt x="-338018" y="799772"/>
                    <a:pt x="-41719" y="62104"/>
                    <a:pt x="379877" y="3722"/>
                  </a:cubicBezTo>
                  <a:cubicBezTo>
                    <a:pt x="399953" y="942"/>
                    <a:pt x="420313" y="-298"/>
                    <a:pt x="440819" y="59"/>
                  </a:cubicBezTo>
                  <a:close/>
                </a:path>
              </a:pathLst>
            </a:custGeom>
            <a:solidFill>
              <a:schemeClr val="accent1">
                <a:alpha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6" name="Group 85">
              <a:extLst>
                <a:ext uri="{FF2B5EF4-FFF2-40B4-BE49-F238E27FC236}">
                  <a16:creationId xmlns:a16="http://schemas.microsoft.com/office/drawing/2014/main" id="{08C17AC2-A924-422A-AD03-911B80BEF04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8900000" flipH="1">
              <a:off x="1103176" y="3831217"/>
              <a:ext cx="1785983" cy="2208479"/>
              <a:chOff x="2725201" y="4453039"/>
              <a:chExt cx="1785983" cy="2208479"/>
            </a:xfrm>
          </p:grpSpPr>
          <p:cxnSp>
            <p:nvCxnSpPr>
              <p:cNvPr id="87" name="Straight Connector 86">
                <a:extLst>
                  <a:ext uri="{FF2B5EF4-FFF2-40B4-BE49-F238E27FC236}">
                    <a16:creationId xmlns:a16="http://schemas.microsoft.com/office/drawing/2014/main" id="{A793E9AE-C8D1-485F-AA4B-0B26A62CC2A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3618192" y="4453039"/>
                <a:ext cx="0" cy="220847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56B6FF1F-1F9C-44F4-8C43-8F1C269F73A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738439" y="5243393"/>
                <a:ext cx="176093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9" name="Freeform: Shape 88">
                <a:extLst>
                  <a:ext uri="{FF2B5EF4-FFF2-40B4-BE49-F238E27FC236}">
                    <a16:creationId xmlns:a16="http://schemas.microsoft.com/office/drawing/2014/main" id="{FEBAC472-1B2E-412E-BE4A-D5423B2BE4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725201" y="4861779"/>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 name="connsiteX0" fmla="*/ 440819 w 1785983"/>
                  <a:gd name="connsiteY0" fmla="*/ 59 h 1849891"/>
                  <a:gd name="connsiteX1" fmla="*/ 845918 w 1785983"/>
                  <a:gd name="connsiteY1" fmla="*/ 261596 h 1849891"/>
                  <a:gd name="connsiteX2" fmla="*/ 892992 w 1785983"/>
                  <a:gd name="connsiteY2" fmla="*/ 360758 h 1849891"/>
                  <a:gd name="connsiteX3" fmla="*/ 892992 w 1785983"/>
                  <a:gd name="connsiteY3" fmla="*/ 365372 h 1849891"/>
                  <a:gd name="connsiteX4" fmla="*/ 940065 w 1785983"/>
                  <a:gd name="connsiteY4" fmla="*/ 266212 h 1849891"/>
                  <a:gd name="connsiteX5" fmla="*/ 1406106 w 1785983"/>
                  <a:gd name="connsiteY5" fmla="*/ 8338 h 1849891"/>
                  <a:gd name="connsiteX6" fmla="*/ 1022901 w 1785983"/>
                  <a:gd name="connsiteY6" fmla="*/ 1699451 h 1849891"/>
                  <a:gd name="connsiteX7" fmla="*/ 892991 w 1785983"/>
                  <a:gd name="connsiteY7" fmla="*/ 1799739 h 1849891"/>
                  <a:gd name="connsiteX8" fmla="*/ 838223 w 1785983"/>
                  <a:gd name="connsiteY8" fmla="*/ 1849891 h 1849891"/>
                  <a:gd name="connsiteX9" fmla="*/ 763082 w 1785983"/>
                  <a:gd name="connsiteY9" fmla="*/ 1694835 h 1849891"/>
                  <a:gd name="connsiteX10" fmla="*/ 379877 w 1785983"/>
                  <a:gd name="connsiteY10" fmla="*/ 3722 h 1849891"/>
                  <a:gd name="connsiteX11" fmla="*/ 440819 w 1785983"/>
                  <a:gd name="connsiteY11" fmla="*/ 59 h 1849891"/>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763082 w 1785983"/>
                  <a:gd name="connsiteY8" fmla="*/ 1694835 h 1799739"/>
                  <a:gd name="connsiteX9" fmla="*/ 379877 w 1785983"/>
                  <a:gd name="connsiteY9" fmla="*/ 3722 h 1799739"/>
                  <a:gd name="connsiteX10" fmla="*/ 440819 w 1785983"/>
                  <a:gd name="connsiteY10"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763082" y="1694835"/>
                    </a:lnTo>
                    <a:cubicBezTo>
                      <a:pt x="-338018" y="799772"/>
                      <a:pt x="-41719" y="62104"/>
                      <a:pt x="379877" y="3722"/>
                    </a:cubicBezTo>
                    <a:cubicBezTo>
                      <a:pt x="399953" y="942"/>
                      <a:pt x="420313" y="-298"/>
                      <a:pt x="440819" y="59"/>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latin typeface="Bell MT" panose="02020503060305020303" pitchFamily="18" charset="0"/>
                </a:endParaRPr>
              </a:p>
            </p:txBody>
          </p:sp>
          <p:sp>
            <p:nvSpPr>
              <p:cNvPr id="90" name="Rectangle 30">
                <a:extLst>
                  <a:ext uri="{FF2B5EF4-FFF2-40B4-BE49-F238E27FC236}">
                    <a16:creationId xmlns:a16="http://schemas.microsoft.com/office/drawing/2014/main" id="{BA77ECB2-C17A-4FC2-BBA8-9B201AA6A9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124232" y="5447997"/>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30">
                <a:extLst>
                  <a:ext uri="{FF2B5EF4-FFF2-40B4-BE49-F238E27FC236}">
                    <a16:creationId xmlns:a16="http://schemas.microsoft.com/office/drawing/2014/main" id="{6E52EEA2-6D0E-43D0-9C49-EF0EC20DED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315029" y="5983110"/>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3" name="Content Placeholder 2">
            <a:extLst>
              <a:ext uri="{FF2B5EF4-FFF2-40B4-BE49-F238E27FC236}">
                <a16:creationId xmlns:a16="http://schemas.microsoft.com/office/drawing/2014/main" id="{4B0AF610-E848-AA40-8D7A-3A2DDC0D1C50}"/>
              </a:ext>
            </a:extLst>
          </p:cNvPr>
          <p:cNvSpPr>
            <a:spLocks noGrp="1"/>
          </p:cNvSpPr>
          <p:nvPr>
            <p:ph idx="1"/>
          </p:nvPr>
        </p:nvSpPr>
        <p:spPr>
          <a:xfrm>
            <a:off x="6096000" y="210983"/>
            <a:ext cx="5764696" cy="4781552"/>
          </a:xfrm>
        </p:spPr>
        <p:txBody>
          <a:bodyPr>
            <a:noAutofit/>
          </a:bodyPr>
          <a:lstStyle/>
          <a:p>
            <a:pPr marL="0" indent="0">
              <a:buNone/>
            </a:pPr>
            <a:r>
              <a:rPr lang="en-US" sz="3600" dirty="0" err="1"/>
              <a:t>Ngài</a:t>
            </a:r>
            <a:r>
              <a:rPr lang="en-US" sz="3600" dirty="0"/>
              <a:t> </a:t>
            </a:r>
            <a:r>
              <a:rPr lang="en-US" sz="3600" dirty="0" err="1"/>
              <a:t>vâng</a:t>
            </a:r>
            <a:r>
              <a:rPr lang="en-US" sz="3600" dirty="0"/>
              <a:t> </a:t>
            </a:r>
            <a:r>
              <a:rPr lang="en-US" sz="3600" dirty="0" err="1"/>
              <a:t>phục</a:t>
            </a:r>
            <a:r>
              <a:rPr lang="en-US" sz="3600" dirty="0"/>
              <a:t> </a:t>
            </a:r>
            <a:r>
              <a:rPr lang="en-US" sz="3600" dirty="0" err="1"/>
              <a:t>ý</a:t>
            </a:r>
            <a:r>
              <a:rPr lang="en-US" sz="3600" dirty="0"/>
              <a:t> Cha </a:t>
            </a:r>
            <a:r>
              <a:rPr lang="en-US" sz="3600" dirty="0" err="1"/>
              <a:t>trong</a:t>
            </a:r>
            <a:r>
              <a:rPr lang="en-US" sz="3600" dirty="0"/>
              <a:t> </a:t>
            </a:r>
            <a:r>
              <a:rPr lang="en-US" sz="3600" dirty="0" err="1"/>
              <a:t>cơn</a:t>
            </a:r>
            <a:r>
              <a:rPr lang="en-US" sz="3600" dirty="0"/>
              <a:t> </a:t>
            </a:r>
            <a:r>
              <a:rPr lang="en-US" sz="3600" dirty="0" err="1"/>
              <a:t>thống</a:t>
            </a:r>
            <a:r>
              <a:rPr lang="en-US" sz="3600" dirty="0"/>
              <a:t> </a:t>
            </a:r>
            <a:r>
              <a:rPr lang="en-US" sz="3600" dirty="0" err="1"/>
              <a:t>khổ</a:t>
            </a:r>
            <a:r>
              <a:rPr lang="en-US" sz="3600" dirty="0"/>
              <a:t> </a:t>
            </a:r>
            <a:r>
              <a:rPr lang="en-US" sz="3600" dirty="0" err="1"/>
              <a:t>tại</a:t>
            </a:r>
            <a:r>
              <a:rPr lang="en-US" sz="3600" dirty="0"/>
              <a:t> </a:t>
            </a:r>
            <a:r>
              <a:rPr lang="en-US" sz="3600" dirty="0" err="1"/>
              <a:t>vườn</a:t>
            </a:r>
            <a:r>
              <a:rPr lang="en-US" sz="3600" dirty="0"/>
              <a:t> </a:t>
            </a:r>
            <a:r>
              <a:rPr lang="en-US" sz="3600" dirty="0" err="1"/>
              <a:t>Ghết</a:t>
            </a:r>
            <a:r>
              <a:rPr lang="en-US" sz="3600" dirty="0"/>
              <a:t>-</a:t>
            </a:r>
            <a:r>
              <a:rPr lang="en-US" sz="3600" dirty="0" err="1"/>
              <a:t>sê</a:t>
            </a:r>
            <a:r>
              <a:rPr lang="en-US" sz="3600" dirty="0"/>
              <a:t>-ma-</a:t>
            </a:r>
            <a:r>
              <a:rPr lang="en-US" sz="3600" dirty="0" err="1"/>
              <a:t>nê</a:t>
            </a:r>
            <a:r>
              <a:rPr lang="en-US" sz="3600" dirty="0"/>
              <a:t>.</a:t>
            </a:r>
          </a:p>
          <a:p>
            <a:pPr marL="0" indent="0">
              <a:buNone/>
            </a:pPr>
            <a:r>
              <a:rPr lang="en-US" sz="3600" dirty="0" err="1"/>
              <a:t>Ngài</a:t>
            </a:r>
            <a:r>
              <a:rPr lang="en-US" sz="3600" dirty="0"/>
              <a:t> </a:t>
            </a:r>
            <a:r>
              <a:rPr lang="en-US" sz="3600" dirty="0" err="1"/>
              <a:t>ứng</a:t>
            </a:r>
            <a:r>
              <a:rPr lang="en-US" sz="3600" dirty="0"/>
              <a:t> </a:t>
            </a:r>
            <a:r>
              <a:rPr lang="en-US" sz="3600" dirty="0" err="1"/>
              <a:t>trả</a:t>
            </a:r>
            <a:r>
              <a:rPr lang="en-US" sz="3600" dirty="0"/>
              <a:t> </a:t>
            </a:r>
            <a:r>
              <a:rPr lang="en-US" sz="3600" dirty="0" err="1"/>
              <a:t>với</a:t>
            </a:r>
            <a:r>
              <a:rPr lang="en-US" sz="3600" dirty="0"/>
              <a:t> </a:t>
            </a:r>
            <a:r>
              <a:rPr lang="en-US" sz="3600" dirty="0" err="1"/>
              <a:t>thầy</a:t>
            </a:r>
            <a:r>
              <a:rPr lang="en-US" sz="3600" dirty="0"/>
              <a:t> </a:t>
            </a:r>
            <a:r>
              <a:rPr lang="en-US" sz="3600" dirty="0" err="1"/>
              <a:t>tế</a:t>
            </a:r>
            <a:r>
              <a:rPr lang="en-US" sz="3600" dirty="0"/>
              <a:t> </a:t>
            </a:r>
            <a:r>
              <a:rPr lang="en-US" sz="3600" dirty="0" err="1"/>
              <a:t>lễ</a:t>
            </a:r>
            <a:r>
              <a:rPr lang="en-US" sz="3600" dirty="0"/>
              <a:t> </a:t>
            </a:r>
            <a:r>
              <a:rPr lang="en-US" sz="3600" dirty="0" err="1"/>
              <a:t>thượng</a:t>
            </a:r>
            <a:r>
              <a:rPr lang="en-US" sz="3600" dirty="0"/>
              <a:t> </a:t>
            </a:r>
            <a:r>
              <a:rPr lang="en-US" sz="3600" dirty="0" err="1"/>
              <a:t>phẩm</a:t>
            </a:r>
            <a:r>
              <a:rPr lang="en-US" sz="3600" dirty="0"/>
              <a:t>, </a:t>
            </a:r>
            <a:r>
              <a:rPr lang="en-US" sz="3600" dirty="0" err="1"/>
              <a:t>trước</a:t>
            </a:r>
            <a:r>
              <a:rPr lang="en-US" sz="3600" dirty="0"/>
              <a:t> </a:t>
            </a:r>
            <a:r>
              <a:rPr lang="en-US" sz="3600" dirty="0" err="1"/>
              <a:t>mặt</a:t>
            </a:r>
            <a:r>
              <a:rPr lang="en-US" sz="3600" dirty="0"/>
              <a:t> </a:t>
            </a:r>
            <a:r>
              <a:rPr lang="en-US" sz="3600" dirty="0" err="1"/>
              <a:t>thống</a:t>
            </a:r>
            <a:r>
              <a:rPr lang="en-US" sz="3600" dirty="0"/>
              <a:t> </a:t>
            </a:r>
            <a:r>
              <a:rPr lang="en-US" sz="3600" dirty="0" err="1"/>
              <a:t>đốc</a:t>
            </a:r>
            <a:r>
              <a:rPr lang="en-US" sz="3600" dirty="0"/>
              <a:t> Phi-</a:t>
            </a:r>
            <a:r>
              <a:rPr lang="en-US" sz="3600" dirty="0" err="1"/>
              <a:t>Lát</a:t>
            </a:r>
            <a:r>
              <a:rPr lang="en-US" sz="3600" dirty="0"/>
              <a:t>, </a:t>
            </a:r>
            <a:r>
              <a:rPr lang="en-US" sz="3600" dirty="0" err="1"/>
              <a:t>không</a:t>
            </a:r>
            <a:r>
              <a:rPr lang="en-US" sz="3600" dirty="0"/>
              <a:t> </a:t>
            </a:r>
            <a:r>
              <a:rPr lang="en-US" sz="3600" dirty="0" err="1"/>
              <a:t>lùi</a:t>
            </a:r>
            <a:r>
              <a:rPr lang="en-US" sz="3600" dirty="0"/>
              <a:t> </a:t>
            </a:r>
            <a:r>
              <a:rPr lang="en-US" sz="3600" dirty="0" err="1"/>
              <a:t>bước</a:t>
            </a:r>
            <a:r>
              <a:rPr lang="en-US" sz="3600" dirty="0"/>
              <a:t> </a:t>
            </a:r>
            <a:r>
              <a:rPr lang="en-US" sz="3600" dirty="0" err="1"/>
              <a:t>trước</a:t>
            </a:r>
            <a:r>
              <a:rPr lang="en-US" sz="3600" dirty="0"/>
              <a:t> </a:t>
            </a:r>
            <a:r>
              <a:rPr lang="en-US" sz="3600" dirty="0" err="1"/>
              <a:t>sự</a:t>
            </a:r>
            <a:r>
              <a:rPr lang="en-US" sz="3600" dirty="0"/>
              <a:t> </a:t>
            </a:r>
            <a:r>
              <a:rPr lang="en-US" sz="3600" dirty="0" err="1"/>
              <a:t>đau</a:t>
            </a:r>
            <a:r>
              <a:rPr lang="en-US" sz="3600" dirty="0"/>
              <a:t> </a:t>
            </a:r>
            <a:r>
              <a:rPr lang="en-US" sz="3600" dirty="0" err="1"/>
              <a:t>đớn</a:t>
            </a:r>
            <a:r>
              <a:rPr lang="en-US" sz="3600" dirty="0"/>
              <a:t> </a:t>
            </a:r>
            <a:r>
              <a:rPr lang="en-US" sz="3600" dirty="0" err="1"/>
              <a:t>và</a:t>
            </a:r>
            <a:r>
              <a:rPr lang="en-US" sz="3600" dirty="0"/>
              <a:t> </a:t>
            </a:r>
            <a:r>
              <a:rPr lang="en-US" sz="3600" dirty="0" err="1"/>
              <a:t>sỉ</a:t>
            </a:r>
            <a:r>
              <a:rPr lang="en-US" sz="3600" dirty="0"/>
              <a:t> </a:t>
            </a:r>
            <a:r>
              <a:rPr lang="en-US" sz="3600" dirty="0" err="1"/>
              <a:t>nhục</a:t>
            </a:r>
            <a:r>
              <a:rPr lang="en-US" sz="3600" dirty="0"/>
              <a:t> </a:t>
            </a:r>
            <a:r>
              <a:rPr lang="en-US" sz="3600" dirty="0" err="1"/>
              <a:t>trên</a:t>
            </a:r>
            <a:r>
              <a:rPr lang="en-US" sz="3600" dirty="0"/>
              <a:t> </a:t>
            </a:r>
            <a:r>
              <a:rPr lang="en-US" sz="3600" dirty="0" err="1"/>
              <a:t>thập</a:t>
            </a:r>
            <a:r>
              <a:rPr lang="en-US" sz="3600" dirty="0"/>
              <a:t> </a:t>
            </a:r>
            <a:r>
              <a:rPr lang="en-US" sz="3600" dirty="0" err="1"/>
              <a:t>tự</a:t>
            </a:r>
            <a:r>
              <a:rPr lang="en-US" sz="3600" dirty="0"/>
              <a:t>.</a:t>
            </a:r>
          </a:p>
          <a:p>
            <a:pPr marL="0" indent="0">
              <a:buNone/>
            </a:pPr>
            <a:r>
              <a:rPr lang="en-US" sz="3600" dirty="0"/>
              <a:t>(</a:t>
            </a:r>
            <a:r>
              <a:rPr lang="en-US" sz="3600" dirty="0" err="1"/>
              <a:t>Ê-sai</a:t>
            </a:r>
            <a:r>
              <a:rPr lang="en-US" sz="3600" dirty="0"/>
              <a:t> 53: 3-6)</a:t>
            </a:r>
          </a:p>
        </p:txBody>
      </p:sp>
    </p:spTree>
    <p:extLst>
      <p:ext uri="{BB962C8B-B14F-4D97-AF65-F5344CB8AC3E}">
        <p14:creationId xmlns:p14="http://schemas.microsoft.com/office/powerpoint/2010/main" val="20642666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623E8-4671-BA41-9650-F9F453A2CAA1}"/>
              </a:ext>
            </a:extLst>
          </p:cNvPr>
          <p:cNvSpPr>
            <a:spLocks noGrp="1"/>
          </p:cNvSpPr>
          <p:nvPr>
            <p:ph type="title"/>
          </p:nvPr>
        </p:nvSpPr>
        <p:spPr/>
        <p:txBody>
          <a:bodyPr/>
          <a:lstStyle/>
          <a:p>
            <a:r>
              <a:rPr lang="en-US" dirty="0"/>
              <a:t>CÂU HỎI SUY NGHIỆM</a:t>
            </a:r>
          </a:p>
        </p:txBody>
      </p:sp>
      <p:sp>
        <p:nvSpPr>
          <p:cNvPr id="3" name="Content Placeholder 2">
            <a:extLst>
              <a:ext uri="{FF2B5EF4-FFF2-40B4-BE49-F238E27FC236}">
                <a16:creationId xmlns:a16="http://schemas.microsoft.com/office/drawing/2014/main" id="{4DAF701C-625C-EF4D-9C49-752E7211E227}"/>
              </a:ext>
            </a:extLst>
          </p:cNvPr>
          <p:cNvSpPr>
            <a:spLocks noGrp="1"/>
          </p:cNvSpPr>
          <p:nvPr>
            <p:ph idx="1"/>
          </p:nvPr>
        </p:nvSpPr>
        <p:spPr/>
        <p:txBody>
          <a:bodyPr anchor="ctr"/>
          <a:lstStyle/>
          <a:p>
            <a:pPr marL="0" indent="0">
              <a:buNone/>
            </a:pPr>
            <a:r>
              <a:rPr lang="vi-VN" sz="2800" b="1" dirty="0"/>
              <a:t>Bạn nghỉ gì về câu nói này của Tiến sỉ Howard Hendrick:</a:t>
            </a:r>
          </a:p>
          <a:p>
            <a:pPr marL="0" indent="0">
              <a:buNone/>
            </a:pPr>
            <a:endParaRPr lang="vi-VN" sz="2800" b="1" dirty="0"/>
          </a:p>
          <a:p>
            <a:pPr marL="0" indent="0">
              <a:buNone/>
            </a:pPr>
            <a:r>
              <a:rPr lang="vi-VN" sz="2800" i="1" dirty="0">
                <a:solidFill>
                  <a:srgbClr val="FFFF00"/>
                </a:solidFill>
              </a:rPr>
              <a:t>“Lãnh đạo là một quá trình phát triển một vẻ ngoài cứng rắn và một tấm lòng mềm mại, thay vì một vẻ ngoài yếu ớt và một tấm lòng cứng cỏi.”</a:t>
            </a:r>
            <a:endParaRPr lang="vi-VN" sz="2800" b="1" dirty="0">
              <a:solidFill>
                <a:srgbClr val="FFFF00">
                  <a:alpha val="70000"/>
                </a:srgbClr>
              </a:solidFill>
            </a:endParaRPr>
          </a:p>
          <a:p>
            <a:endParaRPr lang="en-US" dirty="0"/>
          </a:p>
        </p:txBody>
      </p:sp>
    </p:spTree>
    <p:extLst>
      <p:ext uri="{BB962C8B-B14F-4D97-AF65-F5344CB8AC3E}">
        <p14:creationId xmlns:p14="http://schemas.microsoft.com/office/powerpoint/2010/main" val="1446585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0" name="Rectangle 69">
            <a:extLst>
              <a:ext uri="{FF2B5EF4-FFF2-40B4-BE49-F238E27FC236}">
                <a16:creationId xmlns:a16="http://schemas.microsoft.com/office/drawing/2014/main" id="{DB66C9CD-6BF4-44CA-8078-0BB8190807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reeform: Shape 71">
            <a:extLst>
              <a:ext uri="{FF2B5EF4-FFF2-40B4-BE49-F238E27FC236}">
                <a16:creationId xmlns:a16="http://schemas.microsoft.com/office/drawing/2014/main" id="{EADD72DC-CC5F-44D6-97D3-79407D4FF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flipH="1" flipV="1">
            <a:off x="1058433" y="184491"/>
            <a:ext cx="2287608" cy="3232926"/>
          </a:xfrm>
          <a:custGeom>
            <a:avLst/>
            <a:gdLst>
              <a:gd name="connsiteX0" fmla="*/ 1143804 w 2287608"/>
              <a:gd name="connsiteY0" fmla="*/ 1916209 h 3232926"/>
              <a:gd name="connsiteX1" fmla="*/ 1140311 w 2287608"/>
              <a:gd name="connsiteY1" fmla="*/ 1919384 h 3232926"/>
              <a:gd name="connsiteX2" fmla="*/ 1136818 w 2287608"/>
              <a:gd name="connsiteY2" fmla="*/ 1916209 h 3232926"/>
              <a:gd name="connsiteX3" fmla="*/ 1136818 w 2287608"/>
              <a:gd name="connsiteY3" fmla="*/ 1922559 h 3232926"/>
              <a:gd name="connsiteX4" fmla="*/ 1117018 w 2287608"/>
              <a:gd name="connsiteY4" fmla="*/ 1940554 h 3232926"/>
              <a:gd name="connsiteX5" fmla="*/ 854401 w 2287608"/>
              <a:gd name="connsiteY5" fmla="*/ 2574568 h 3232926"/>
              <a:gd name="connsiteX6" fmla="*/ 1117018 w 2287608"/>
              <a:gd name="connsiteY6" fmla="*/ 3208581 h 3232926"/>
              <a:gd name="connsiteX7" fmla="*/ 1136818 w 2287608"/>
              <a:gd name="connsiteY7" fmla="*/ 3226577 h 3232926"/>
              <a:gd name="connsiteX8" fmla="*/ 1136818 w 2287608"/>
              <a:gd name="connsiteY8" fmla="*/ 3232926 h 3232926"/>
              <a:gd name="connsiteX9" fmla="*/ 1140311 w 2287608"/>
              <a:gd name="connsiteY9" fmla="*/ 3229751 h 3232926"/>
              <a:gd name="connsiteX10" fmla="*/ 1143804 w 2287608"/>
              <a:gd name="connsiteY10" fmla="*/ 3232926 h 3232926"/>
              <a:gd name="connsiteX11" fmla="*/ 1143804 w 2287608"/>
              <a:gd name="connsiteY11" fmla="*/ 3226577 h 3232926"/>
              <a:gd name="connsiteX12" fmla="*/ 1163604 w 2287608"/>
              <a:gd name="connsiteY12" fmla="*/ 3208581 h 3232926"/>
              <a:gd name="connsiteX13" fmla="*/ 1426221 w 2287608"/>
              <a:gd name="connsiteY13" fmla="*/ 2574567 h 3232926"/>
              <a:gd name="connsiteX14" fmla="*/ 1163604 w 2287608"/>
              <a:gd name="connsiteY14" fmla="*/ 1940554 h 3232926"/>
              <a:gd name="connsiteX15" fmla="*/ 1143804 w 2287608"/>
              <a:gd name="connsiteY15" fmla="*/ 1922558 h 3232926"/>
              <a:gd name="connsiteX16" fmla="*/ 1140312 w 2287608"/>
              <a:gd name="connsiteY16" fmla="*/ 1494239 h 3232926"/>
              <a:gd name="connsiteX17" fmla="*/ 1134813 w 2287608"/>
              <a:gd name="connsiteY17" fmla="*/ 1497413 h 3232926"/>
              <a:gd name="connsiteX18" fmla="*/ 1109328 w 2287608"/>
              <a:gd name="connsiteY18" fmla="*/ 1489264 h 3232926"/>
              <a:gd name="connsiteX19" fmla="*/ 428947 w 2287608"/>
              <a:gd name="connsiteY19" fmla="*/ 1578838 h 3232926"/>
              <a:gd name="connsiteX20" fmla="*/ 11185 w 2287608"/>
              <a:gd name="connsiteY20" fmla="*/ 2123278 h 3232926"/>
              <a:gd name="connsiteX21" fmla="*/ 5499 w 2287608"/>
              <a:gd name="connsiteY21" fmla="*/ 2149423 h 3232926"/>
              <a:gd name="connsiteX22" fmla="*/ 0 w 2287608"/>
              <a:gd name="connsiteY22" fmla="*/ 2152597 h 3232926"/>
              <a:gd name="connsiteX23" fmla="*/ 4497 w 2287608"/>
              <a:gd name="connsiteY23" fmla="*/ 2154035 h 3232926"/>
              <a:gd name="connsiteX24" fmla="*/ 3493 w 2287608"/>
              <a:gd name="connsiteY24" fmla="*/ 2158648 h 3232926"/>
              <a:gd name="connsiteX25" fmla="*/ 8992 w 2287608"/>
              <a:gd name="connsiteY25" fmla="*/ 2155473 h 3232926"/>
              <a:gd name="connsiteX26" fmla="*/ 34477 w 2287608"/>
              <a:gd name="connsiteY26" fmla="*/ 2163622 h 3232926"/>
              <a:gd name="connsiteX27" fmla="*/ 290620 w 2287608"/>
              <a:gd name="connsiteY27" fmla="*/ 2194022 h 3232926"/>
              <a:gd name="connsiteX28" fmla="*/ 714858 w 2287608"/>
              <a:gd name="connsiteY28" fmla="*/ 2074049 h 3232926"/>
              <a:gd name="connsiteX29" fmla="*/ 1132621 w 2287608"/>
              <a:gd name="connsiteY29" fmla="*/ 1529609 h 3232926"/>
              <a:gd name="connsiteX30" fmla="*/ 1138305 w 2287608"/>
              <a:gd name="connsiteY30" fmla="*/ 1503464 h 3232926"/>
              <a:gd name="connsiteX31" fmla="*/ 1143804 w 2287608"/>
              <a:gd name="connsiteY31" fmla="*/ 1500289 h 3232926"/>
              <a:gd name="connsiteX32" fmla="*/ 1139308 w 2287608"/>
              <a:gd name="connsiteY32" fmla="*/ 1498852 h 3232926"/>
              <a:gd name="connsiteX33" fmla="*/ 2069415 w 2287608"/>
              <a:gd name="connsiteY33" fmla="*/ 1747063 h 3232926"/>
              <a:gd name="connsiteX34" fmla="*/ 1858661 w 2287608"/>
              <a:gd name="connsiteY34" fmla="*/ 1578837 h 3232926"/>
              <a:gd name="connsiteX35" fmla="*/ 1178281 w 2287608"/>
              <a:gd name="connsiteY35" fmla="*/ 1489263 h 3232926"/>
              <a:gd name="connsiteX36" fmla="*/ 1152796 w 2287608"/>
              <a:gd name="connsiteY36" fmla="*/ 1497412 h 3232926"/>
              <a:gd name="connsiteX37" fmla="*/ 1147297 w 2287608"/>
              <a:gd name="connsiteY37" fmla="*/ 1494238 h 3232926"/>
              <a:gd name="connsiteX38" fmla="*/ 1148300 w 2287608"/>
              <a:gd name="connsiteY38" fmla="*/ 1498851 h 3232926"/>
              <a:gd name="connsiteX39" fmla="*/ 1143804 w 2287608"/>
              <a:gd name="connsiteY39" fmla="*/ 1500288 h 3232926"/>
              <a:gd name="connsiteX40" fmla="*/ 1149304 w 2287608"/>
              <a:gd name="connsiteY40" fmla="*/ 1503463 h 3232926"/>
              <a:gd name="connsiteX41" fmla="*/ 1154988 w 2287608"/>
              <a:gd name="connsiteY41" fmla="*/ 1529608 h 3232926"/>
              <a:gd name="connsiteX42" fmla="*/ 1572751 w 2287608"/>
              <a:gd name="connsiteY42" fmla="*/ 2074048 h 3232926"/>
              <a:gd name="connsiteX43" fmla="*/ 1996989 w 2287608"/>
              <a:gd name="connsiteY43" fmla="*/ 2194021 h 3232926"/>
              <a:gd name="connsiteX44" fmla="*/ 2253131 w 2287608"/>
              <a:gd name="connsiteY44" fmla="*/ 2163621 h 3232926"/>
              <a:gd name="connsiteX45" fmla="*/ 2278616 w 2287608"/>
              <a:gd name="connsiteY45" fmla="*/ 2155472 h 3232926"/>
              <a:gd name="connsiteX46" fmla="*/ 2284115 w 2287608"/>
              <a:gd name="connsiteY46" fmla="*/ 2158647 h 3232926"/>
              <a:gd name="connsiteX47" fmla="*/ 2283112 w 2287608"/>
              <a:gd name="connsiteY47" fmla="*/ 2154034 h 3232926"/>
              <a:gd name="connsiteX48" fmla="*/ 2287608 w 2287608"/>
              <a:gd name="connsiteY48" fmla="*/ 2152596 h 3232926"/>
              <a:gd name="connsiteX49" fmla="*/ 2282109 w 2287608"/>
              <a:gd name="connsiteY49" fmla="*/ 2149422 h 3232926"/>
              <a:gd name="connsiteX50" fmla="*/ 2276424 w 2287608"/>
              <a:gd name="connsiteY50" fmla="*/ 2123277 h 3232926"/>
              <a:gd name="connsiteX51" fmla="*/ 2069415 w 2287608"/>
              <a:gd name="connsiteY51" fmla="*/ 1747063 h 3232926"/>
              <a:gd name="connsiteX52" fmla="*/ 1140311 w 2287608"/>
              <a:gd name="connsiteY52" fmla="*/ 779689 h 3232926"/>
              <a:gd name="connsiteX53" fmla="*/ 1134812 w 2287608"/>
              <a:gd name="connsiteY53" fmla="*/ 782863 h 3232926"/>
              <a:gd name="connsiteX54" fmla="*/ 1109328 w 2287608"/>
              <a:gd name="connsiteY54" fmla="*/ 774714 h 3232926"/>
              <a:gd name="connsiteX55" fmla="*/ 428947 w 2287608"/>
              <a:gd name="connsiteY55" fmla="*/ 864288 h 3232926"/>
              <a:gd name="connsiteX56" fmla="*/ 11185 w 2287608"/>
              <a:gd name="connsiteY56" fmla="*/ 1408728 h 3232926"/>
              <a:gd name="connsiteX57" fmla="*/ 5499 w 2287608"/>
              <a:gd name="connsiteY57" fmla="*/ 1434873 h 3232926"/>
              <a:gd name="connsiteX58" fmla="*/ 0 w 2287608"/>
              <a:gd name="connsiteY58" fmla="*/ 1438047 h 3232926"/>
              <a:gd name="connsiteX59" fmla="*/ 4497 w 2287608"/>
              <a:gd name="connsiteY59" fmla="*/ 1439485 h 3232926"/>
              <a:gd name="connsiteX60" fmla="*/ 3493 w 2287608"/>
              <a:gd name="connsiteY60" fmla="*/ 1444098 h 3232926"/>
              <a:gd name="connsiteX61" fmla="*/ 8992 w 2287608"/>
              <a:gd name="connsiteY61" fmla="*/ 1440923 h 3232926"/>
              <a:gd name="connsiteX62" fmla="*/ 34477 w 2287608"/>
              <a:gd name="connsiteY62" fmla="*/ 1449072 h 3232926"/>
              <a:gd name="connsiteX63" fmla="*/ 290620 w 2287608"/>
              <a:gd name="connsiteY63" fmla="*/ 1479472 h 3232926"/>
              <a:gd name="connsiteX64" fmla="*/ 714858 w 2287608"/>
              <a:gd name="connsiteY64" fmla="*/ 1359499 h 3232926"/>
              <a:gd name="connsiteX65" fmla="*/ 1132621 w 2287608"/>
              <a:gd name="connsiteY65" fmla="*/ 815059 h 3232926"/>
              <a:gd name="connsiteX66" fmla="*/ 1138305 w 2287608"/>
              <a:gd name="connsiteY66" fmla="*/ 788914 h 3232926"/>
              <a:gd name="connsiteX67" fmla="*/ 1143805 w 2287608"/>
              <a:gd name="connsiteY67" fmla="*/ 785739 h 3232926"/>
              <a:gd name="connsiteX68" fmla="*/ 1139308 w 2287608"/>
              <a:gd name="connsiteY68" fmla="*/ 784302 h 3232926"/>
              <a:gd name="connsiteX69" fmla="*/ 2069415 w 2287608"/>
              <a:gd name="connsiteY69" fmla="*/ 1032514 h 3232926"/>
              <a:gd name="connsiteX70" fmla="*/ 1858661 w 2287608"/>
              <a:gd name="connsiteY70" fmla="*/ 864289 h 3232926"/>
              <a:gd name="connsiteX71" fmla="*/ 1178281 w 2287608"/>
              <a:gd name="connsiteY71" fmla="*/ 774715 h 3232926"/>
              <a:gd name="connsiteX72" fmla="*/ 1152796 w 2287608"/>
              <a:gd name="connsiteY72" fmla="*/ 782864 h 3232926"/>
              <a:gd name="connsiteX73" fmla="*/ 1147297 w 2287608"/>
              <a:gd name="connsiteY73" fmla="*/ 779690 h 3232926"/>
              <a:gd name="connsiteX74" fmla="*/ 1148300 w 2287608"/>
              <a:gd name="connsiteY74" fmla="*/ 784303 h 3232926"/>
              <a:gd name="connsiteX75" fmla="*/ 1143804 w 2287608"/>
              <a:gd name="connsiteY75" fmla="*/ 785740 h 3232926"/>
              <a:gd name="connsiteX76" fmla="*/ 1149304 w 2287608"/>
              <a:gd name="connsiteY76" fmla="*/ 788915 h 3232926"/>
              <a:gd name="connsiteX77" fmla="*/ 1154988 w 2287608"/>
              <a:gd name="connsiteY77" fmla="*/ 815060 h 3232926"/>
              <a:gd name="connsiteX78" fmla="*/ 1572751 w 2287608"/>
              <a:gd name="connsiteY78" fmla="*/ 1359500 h 3232926"/>
              <a:gd name="connsiteX79" fmla="*/ 1996989 w 2287608"/>
              <a:gd name="connsiteY79" fmla="*/ 1479473 h 3232926"/>
              <a:gd name="connsiteX80" fmla="*/ 2253131 w 2287608"/>
              <a:gd name="connsiteY80" fmla="*/ 1449073 h 3232926"/>
              <a:gd name="connsiteX81" fmla="*/ 2278616 w 2287608"/>
              <a:gd name="connsiteY81" fmla="*/ 1440924 h 3232926"/>
              <a:gd name="connsiteX82" fmla="*/ 2284115 w 2287608"/>
              <a:gd name="connsiteY82" fmla="*/ 1444099 h 3232926"/>
              <a:gd name="connsiteX83" fmla="*/ 2283112 w 2287608"/>
              <a:gd name="connsiteY83" fmla="*/ 1439486 h 3232926"/>
              <a:gd name="connsiteX84" fmla="*/ 2287608 w 2287608"/>
              <a:gd name="connsiteY84" fmla="*/ 1438048 h 3232926"/>
              <a:gd name="connsiteX85" fmla="*/ 2282109 w 2287608"/>
              <a:gd name="connsiteY85" fmla="*/ 1434874 h 3232926"/>
              <a:gd name="connsiteX86" fmla="*/ 2276424 w 2287608"/>
              <a:gd name="connsiteY86" fmla="*/ 1408729 h 3232926"/>
              <a:gd name="connsiteX87" fmla="*/ 2069415 w 2287608"/>
              <a:gd name="connsiteY87" fmla="*/ 1032514 h 3232926"/>
              <a:gd name="connsiteX88" fmla="*/ 1140311 w 2287608"/>
              <a:gd name="connsiteY88" fmla="*/ 35676 h 3232926"/>
              <a:gd name="connsiteX89" fmla="*/ 1134812 w 2287608"/>
              <a:gd name="connsiteY89" fmla="*/ 38850 h 3232926"/>
              <a:gd name="connsiteX90" fmla="*/ 1109328 w 2287608"/>
              <a:gd name="connsiteY90" fmla="*/ 30701 h 3232926"/>
              <a:gd name="connsiteX91" fmla="*/ 428948 w 2287608"/>
              <a:gd name="connsiteY91" fmla="*/ 120275 h 3232926"/>
              <a:gd name="connsiteX92" fmla="*/ 11185 w 2287608"/>
              <a:gd name="connsiteY92" fmla="*/ 664715 h 3232926"/>
              <a:gd name="connsiteX93" fmla="*/ 5499 w 2287608"/>
              <a:gd name="connsiteY93" fmla="*/ 690860 h 3232926"/>
              <a:gd name="connsiteX94" fmla="*/ 0 w 2287608"/>
              <a:gd name="connsiteY94" fmla="*/ 694034 h 3232926"/>
              <a:gd name="connsiteX95" fmla="*/ 4497 w 2287608"/>
              <a:gd name="connsiteY95" fmla="*/ 695472 h 3232926"/>
              <a:gd name="connsiteX96" fmla="*/ 3493 w 2287608"/>
              <a:gd name="connsiteY96" fmla="*/ 700085 h 3232926"/>
              <a:gd name="connsiteX97" fmla="*/ 8992 w 2287608"/>
              <a:gd name="connsiteY97" fmla="*/ 696910 h 3232926"/>
              <a:gd name="connsiteX98" fmla="*/ 34477 w 2287608"/>
              <a:gd name="connsiteY98" fmla="*/ 705059 h 3232926"/>
              <a:gd name="connsiteX99" fmla="*/ 290620 w 2287608"/>
              <a:gd name="connsiteY99" fmla="*/ 735459 h 3232926"/>
              <a:gd name="connsiteX100" fmla="*/ 714857 w 2287608"/>
              <a:gd name="connsiteY100" fmla="*/ 615486 h 3232926"/>
              <a:gd name="connsiteX101" fmla="*/ 1132621 w 2287608"/>
              <a:gd name="connsiteY101" fmla="*/ 71046 h 3232926"/>
              <a:gd name="connsiteX102" fmla="*/ 1138305 w 2287608"/>
              <a:gd name="connsiteY102" fmla="*/ 44901 h 3232926"/>
              <a:gd name="connsiteX103" fmla="*/ 1143805 w 2287608"/>
              <a:gd name="connsiteY103" fmla="*/ 41726 h 3232926"/>
              <a:gd name="connsiteX104" fmla="*/ 1139308 w 2287608"/>
              <a:gd name="connsiteY104" fmla="*/ 40289 h 3232926"/>
              <a:gd name="connsiteX105" fmla="*/ 2069415 w 2287608"/>
              <a:gd name="connsiteY105" fmla="*/ 288501 h 3232926"/>
              <a:gd name="connsiteX106" fmla="*/ 1858661 w 2287608"/>
              <a:gd name="connsiteY106" fmla="*/ 120276 h 3232926"/>
              <a:gd name="connsiteX107" fmla="*/ 1178281 w 2287608"/>
              <a:gd name="connsiteY107" fmla="*/ 30702 h 3232926"/>
              <a:gd name="connsiteX108" fmla="*/ 1152796 w 2287608"/>
              <a:gd name="connsiteY108" fmla="*/ 38850 h 3232926"/>
              <a:gd name="connsiteX109" fmla="*/ 1147297 w 2287608"/>
              <a:gd name="connsiteY109" fmla="*/ 35676 h 3232926"/>
              <a:gd name="connsiteX110" fmla="*/ 1148300 w 2287608"/>
              <a:gd name="connsiteY110" fmla="*/ 40290 h 3232926"/>
              <a:gd name="connsiteX111" fmla="*/ 1143804 w 2287608"/>
              <a:gd name="connsiteY111" fmla="*/ 41727 h 3232926"/>
              <a:gd name="connsiteX112" fmla="*/ 1149304 w 2287608"/>
              <a:gd name="connsiteY112" fmla="*/ 44901 h 3232926"/>
              <a:gd name="connsiteX113" fmla="*/ 1154988 w 2287608"/>
              <a:gd name="connsiteY113" fmla="*/ 71046 h 3232926"/>
              <a:gd name="connsiteX114" fmla="*/ 1572751 w 2287608"/>
              <a:gd name="connsiteY114" fmla="*/ 615486 h 3232926"/>
              <a:gd name="connsiteX115" fmla="*/ 1996989 w 2287608"/>
              <a:gd name="connsiteY115" fmla="*/ 735460 h 3232926"/>
              <a:gd name="connsiteX116" fmla="*/ 2253131 w 2287608"/>
              <a:gd name="connsiteY116" fmla="*/ 705060 h 3232926"/>
              <a:gd name="connsiteX117" fmla="*/ 2278616 w 2287608"/>
              <a:gd name="connsiteY117" fmla="*/ 696911 h 3232926"/>
              <a:gd name="connsiteX118" fmla="*/ 2284115 w 2287608"/>
              <a:gd name="connsiteY118" fmla="*/ 700086 h 3232926"/>
              <a:gd name="connsiteX119" fmla="*/ 2283112 w 2287608"/>
              <a:gd name="connsiteY119" fmla="*/ 695473 h 3232926"/>
              <a:gd name="connsiteX120" fmla="*/ 2287608 w 2287608"/>
              <a:gd name="connsiteY120" fmla="*/ 694035 h 3232926"/>
              <a:gd name="connsiteX121" fmla="*/ 2282109 w 2287608"/>
              <a:gd name="connsiteY121" fmla="*/ 690860 h 3232926"/>
              <a:gd name="connsiteX122" fmla="*/ 2276424 w 2287608"/>
              <a:gd name="connsiteY122" fmla="*/ 664716 h 3232926"/>
              <a:gd name="connsiteX123" fmla="*/ 2069415 w 2287608"/>
              <a:gd name="connsiteY123" fmla="*/ 288501 h 3232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Lst>
            <a:rect l="l" t="t" r="r" b="b"/>
            <a:pathLst>
              <a:path w="2287608" h="3232926">
                <a:moveTo>
                  <a:pt x="1143804" y="1916209"/>
                </a:moveTo>
                <a:lnTo>
                  <a:pt x="1140311" y="1919384"/>
                </a:lnTo>
                <a:lnTo>
                  <a:pt x="1136818" y="1916209"/>
                </a:lnTo>
                <a:lnTo>
                  <a:pt x="1136818" y="1922559"/>
                </a:lnTo>
                <a:lnTo>
                  <a:pt x="1117018" y="1940554"/>
                </a:lnTo>
                <a:cubicBezTo>
                  <a:pt x="954760" y="2102813"/>
                  <a:pt x="854401" y="2326970"/>
                  <a:pt x="854401" y="2574568"/>
                </a:cubicBezTo>
                <a:cubicBezTo>
                  <a:pt x="854401" y="2822165"/>
                  <a:pt x="954760" y="3046323"/>
                  <a:pt x="1117018" y="3208581"/>
                </a:cubicBezTo>
                <a:lnTo>
                  <a:pt x="1136818" y="3226577"/>
                </a:lnTo>
                <a:lnTo>
                  <a:pt x="1136818" y="3232926"/>
                </a:lnTo>
                <a:lnTo>
                  <a:pt x="1140311" y="3229751"/>
                </a:lnTo>
                <a:lnTo>
                  <a:pt x="1143804" y="3232926"/>
                </a:lnTo>
                <a:lnTo>
                  <a:pt x="1143804" y="3226577"/>
                </a:lnTo>
                <a:lnTo>
                  <a:pt x="1163604" y="3208581"/>
                </a:lnTo>
                <a:cubicBezTo>
                  <a:pt x="1325862" y="3046323"/>
                  <a:pt x="1426221" y="2822165"/>
                  <a:pt x="1426221" y="2574567"/>
                </a:cubicBezTo>
                <a:cubicBezTo>
                  <a:pt x="1426221" y="2326970"/>
                  <a:pt x="1325862" y="2102812"/>
                  <a:pt x="1163604" y="1940554"/>
                </a:cubicBezTo>
                <a:lnTo>
                  <a:pt x="1143804" y="1922558"/>
                </a:lnTo>
                <a:close/>
                <a:moveTo>
                  <a:pt x="1140312" y="1494239"/>
                </a:moveTo>
                <a:lnTo>
                  <a:pt x="1134813" y="1497413"/>
                </a:lnTo>
                <a:lnTo>
                  <a:pt x="1109328" y="1489264"/>
                </a:lnTo>
                <a:cubicBezTo>
                  <a:pt x="887680" y="1429874"/>
                  <a:pt x="643374" y="1455039"/>
                  <a:pt x="428947" y="1578838"/>
                </a:cubicBezTo>
                <a:cubicBezTo>
                  <a:pt x="214522" y="1702637"/>
                  <a:pt x="70575" y="1901629"/>
                  <a:pt x="11185" y="2123278"/>
                </a:cubicBezTo>
                <a:lnTo>
                  <a:pt x="5499" y="2149423"/>
                </a:lnTo>
                <a:lnTo>
                  <a:pt x="0" y="2152597"/>
                </a:lnTo>
                <a:lnTo>
                  <a:pt x="4497" y="2154035"/>
                </a:lnTo>
                <a:lnTo>
                  <a:pt x="3493" y="2158648"/>
                </a:lnTo>
                <a:lnTo>
                  <a:pt x="8992" y="2155473"/>
                </a:lnTo>
                <a:lnTo>
                  <a:pt x="34477" y="2163622"/>
                </a:lnTo>
                <a:cubicBezTo>
                  <a:pt x="117596" y="2185894"/>
                  <a:pt x="203900" y="2196274"/>
                  <a:pt x="290620" y="2194022"/>
                </a:cubicBezTo>
                <a:cubicBezTo>
                  <a:pt x="435153" y="2190268"/>
                  <a:pt x="580841" y="2151423"/>
                  <a:pt x="714858" y="2074049"/>
                </a:cubicBezTo>
                <a:cubicBezTo>
                  <a:pt x="929283" y="1950250"/>
                  <a:pt x="1073230" y="1751258"/>
                  <a:pt x="1132621" y="1529609"/>
                </a:cubicBezTo>
                <a:lnTo>
                  <a:pt x="1138305" y="1503464"/>
                </a:lnTo>
                <a:lnTo>
                  <a:pt x="1143804" y="1500289"/>
                </a:lnTo>
                <a:lnTo>
                  <a:pt x="1139308" y="1498852"/>
                </a:lnTo>
                <a:close/>
                <a:moveTo>
                  <a:pt x="2069415" y="1747063"/>
                </a:moveTo>
                <a:cubicBezTo>
                  <a:pt x="2009570" y="1682261"/>
                  <a:pt x="1939071" y="1625262"/>
                  <a:pt x="1858661" y="1578837"/>
                </a:cubicBezTo>
                <a:cubicBezTo>
                  <a:pt x="1644235" y="1455038"/>
                  <a:pt x="1399929" y="1429873"/>
                  <a:pt x="1178281" y="1489263"/>
                </a:cubicBezTo>
                <a:lnTo>
                  <a:pt x="1152796" y="1497412"/>
                </a:lnTo>
                <a:lnTo>
                  <a:pt x="1147297" y="1494238"/>
                </a:lnTo>
                <a:lnTo>
                  <a:pt x="1148300" y="1498851"/>
                </a:lnTo>
                <a:lnTo>
                  <a:pt x="1143804" y="1500288"/>
                </a:lnTo>
                <a:lnTo>
                  <a:pt x="1149304" y="1503463"/>
                </a:lnTo>
                <a:lnTo>
                  <a:pt x="1154988" y="1529608"/>
                </a:lnTo>
                <a:cubicBezTo>
                  <a:pt x="1214379" y="1751257"/>
                  <a:pt x="1358325" y="1950249"/>
                  <a:pt x="1572751" y="2074048"/>
                </a:cubicBezTo>
                <a:cubicBezTo>
                  <a:pt x="1706767" y="2151422"/>
                  <a:pt x="1852455" y="2190267"/>
                  <a:pt x="1996989" y="2194021"/>
                </a:cubicBezTo>
                <a:cubicBezTo>
                  <a:pt x="2083709" y="2196273"/>
                  <a:pt x="2170013" y="2185893"/>
                  <a:pt x="2253131" y="2163621"/>
                </a:cubicBezTo>
                <a:lnTo>
                  <a:pt x="2278616" y="2155472"/>
                </a:lnTo>
                <a:lnTo>
                  <a:pt x="2284115" y="2158647"/>
                </a:lnTo>
                <a:lnTo>
                  <a:pt x="2283112" y="2154034"/>
                </a:lnTo>
                <a:lnTo>
                  <a:pt x="2287608" y="2152596"/>
                </a:lnTo>
                <a:lnTo>
                  <a:pt x="2282109" y="2149422"/>
                </a:lnTo>
                <a:lnTo>
                  <a:pt x="2276424" y="2123277"/>
                </a:lnTo>
                <a:cubicBezTo>
                  <a:pt x="2239306" y="1984747"/>
                  <a:pt x="2169157" y="1855067"/>
                  <a:pt x="2069415" y="1747063"/>
                </a:cubicBezTo>
                <a:close/>
                <a:moveTo>
                  <a:pt x="1140311" y="779689"/>
                </a:moveTo>
                <a:lnTo>
                  <a:pt x="1134812" y="782863"/>
                </a:lnTo>
                <a:lnTo>
                  <a:pt x="1109328" y="774714"/>
                </a:lnTo>
                <a:cubicBezTo>
                  <a:pt x="887679" y="715324"/>
                  <a:pt x="643374" y="740489"/>
                  <a:pt x="428947" y="864288"/>
                </a:cubicBezTo>
                <a:cubicBezTo>
                  <a:pt x="214522" y="988087"/>
                  <a:pt x="70575" y="1187079"/>
                  <a:pt x="11185" y="1408728"/>
                </a:cubicBezTo>
                <a:lnTo>
                  <a:pt x="5499" y="1434873"/>
                </a:lnTo>
                <a:lnTo>
                  <a:pt x="0" y="1438047"/>
                </a:lnTo>
                <a:lnTo>
                  <a:pt x="4497" y="1439485"/>
                </a:lnTo>
                <a:lnTo>
                  <a:pt x="3493" y="1444098"/>
                </a:lnTo>
                <a:lnTo>
                  <a:pt x="8992" y="1440923"/>
                </a:lnTo>
                <a:lnTo>
                  <a:pt x="34477" y="1449072"/>
                </a:lnTo>
                <a:cubicBezTo>
                  <a:pt x="117595" y="1471344"/>
                  <a:pt x="203900" y="1481724"/>
                  <a:pt x="290620" y="1479472"/>
                </a:cubicBezTo>
                <a:cubicBezTo>
                  <a:pt x="435154" y="1475718"/>
                  <a:pt x="580841" y="1436873"/>
                  <a:pt x="714858" y="1359499"/>
                </a:cubicBezTo>
                <a:cubicBezTo>
                  <a:pt x="929284" y="1235700"/>
                  <a:pt x="1073229" y="1036708"/>
                  <a:pt x="1132621" y="815059"/>
                </a:cubicBezTo>
                <a:lnTo>
                  <a:pt x="1138305" y="788914"/>
                </a:lnTo>
                <a:lnTo>
                  <a:pt x="1143805" y="785739"/>
                </a:lnTo>
                <a:lnTo>
                  <a:pt x="1139308" y="784302"/>
                </a:lnTo>
                <a:close/>
                <a:moveTo>
                  <a:pt x="2069415" y="1032514"/>
                </a:moveTo>
                <a:cubicBezTo>
                  <a:pt x="2009570" y="967712"/>
                  <a:pt x="1939071" y="910714"/>
                  <a:pt x="1858661" y="864289"/>
                </a:cubicBezTo>
                <a:cubicBezTo>
                  <a:pt x="1644235" y="740490"/>
                  <a:pt x="1399929" y="715325"/>
                  <a:pt x="1178281" y="774715"/>
                </a:cubicBezTo>
                <a:lnTo>
                  <a:pt x="1152796" y="782864"/>
                </a:lnTo>
                <a:lnTo>
                  <a:pt x="1147297" y="779690"/>
                </a:lnTo>
                <a:lnTo>
                  <a:pt x="1148300" y="784303"/>
                </a:lnTo>
                <a:lnTo>
                  <a:pt x="1143804" y="785740"/>
                </a:lnTo>
                <a:lnTo>
                  <a:pt x="1149304" y="788915"/>
                </a:lnTo>
                <a:lnTo>
                  <a:pt x="1154988" y="815060"/>
                </a:lnTo>
                <a:cubicBezTo>
                  <a:pt x="1214379" y="1036709"/>
                  <a:pt x="1358325" y="1235701"/>
                  <a:pt x="1572751" y="1359500"/>
                </a:cubicBezTo>
                <a:cubicBezTo>
                  <a:pt x="1706767" y="1436874"/>
                  <a:pt x="1852455" y="1475719"/>
                  <a:pt x="1996989" y="1479473"/>
                </a:cubicBezTo>
                <a:cubicBezTo>
                  <a:pt x="2083709" y="1481725"/>
                  <a:pt x="2170013" y="1471345"/>
                  <a:pt x="2253131" y="1449073"/>
                </a:cubicBezTo>
                <a:lnTo>
                  <a:pt x="2278616" y="1440924"/>
                </a:lnTo>
                <a:lnTo>
                  <a:pt x="2284115" y="1444099"/>
                </a:lnTo>
                <a:lnTo>
                  <a:pt x="2283112" y="1439486"/>
                </a:lnTo>
                <a:lnTo>
                  <a:pt x="2287608" y="1438048"/>
                </a:lnTo>
                <a:lnTo>
                  <a:pt x="2282109" y="1434874"/>
                </a:lnTo>
                <a:lnTo>
                  <a:pt x="2276424" y="1408729"/>
                </a:lnTo>
                <a:cubicBezTo>
                  <a:pt x="2239306" y="1270198"/>
                  <a:pt x="2169157" y="1140518"/>
                  <a:pt x="2069415" y="1032514"/>
                </a:cubicBezTo>
                <a:close/>
                <a:moveTo>
                  <a:pt x="1140311" y="35676"/>
                </a:moveTo>
                <a:lnTo>
                  <a:pt x="1134812" y="38850"/>
                </a:lnTo>
                <a:lnTo>
                  <a:pt x="1109328" y="30701"/>
                </a:lnTo>
                <a:cubicBezTo>
                  <a:pt x="887679" y="-28689"/>
                  <a:pt x="643374" y="-3524"/>
                  <a:pt x="428948" y="120275"/>
                </a:cubicBezTo>
                <a:cubicBezTo>
                  <a:pt x="214521" y="244074"/>
                  <a:pt x="70575" y="443066"/>
                  <a:pt x="11185" y="664715"/>
                </a:cubicBezTo>
                <a:lnTo>
                  <a:pt x="5499" y="690860"/>
                </a:lnTo>
                <a:lnTo>
                  <a:pt x="0" y="694034"/>
                </a:lnTo>
                <a:lnTo>
                  <a:pt x="4497" y="695472"/>
                </a:lnTo>
                <a:lnTo>
                  <a:pt x="3493" y="700085"/>
                </a:lnTo>
                <a:lnTo>
                  <a:pt x="8992" y="696910"/>
                </a:lnTo>
                <a:lnTo>
                  <a:pt x="34477" y="705059"/>
                </a:lnTo>
                <a:cubicBezTo>
                  <a:pt x="117595" y="727331"/>
                  <a:pt x="203900" y="737711"/>
                  <a:pt x="290620" y="735459"/>
                </a:cubicBezTo>
                <a:cubicBezTo>
                  <a:pt x="435154" y="731705"/>
                  <a:pt x="580841" y="692860"/>
                  <a:pt x="714857" y="615486"/>
                </a:cubicBezTo>
                <a:cubicBezTo>
                  <a:pt x="929284" y="491687"/>
                  <a:pt x="1073229" y="292695"/>
                  <a:pt x="1132621" y="71046"/>
                </a:cubicBezTo>
                <a:lnTo>
                  <a:pt x="1138305" y="44901"/>
                </a:lnTo>
                <a:lnTo>
                  <a:pt x="1143805" y="41726"/>
                </a:lnTo>
                <a:lnTo>
                  <a:pt x="1139308" y="40289"/>
                </a:lnTo>
                <a:close/>
                <a:moveTo>
                  <a:pt x="2069415" y="288501"/>
                </a:moveTo>
                <a:cubicBezTo>
                  <a:pt x="2009570" y="223699"/>
                  <a:pt x="1939071" y="166700"/>
                  <a:pt x="1858661" y="120276"/>
                </a:cubicBezTo>
                <a:cubicBezTo>
                  <a:pt x="1644235" y="-3523"/>
                  <a:pt x="1399929" y="-28688"/>
                  <a:pt x="1178281" y="30702"/>
                </a:cubicBezTo>
                <a:lnTo>
                  <a:pt x="1152796" y="38850"/>
                </a:lnTo>
                <a:lnTo>
                  <a:pt x="1147297" y="35676"/>
                </a:lnTo>
                <a:lnTo>
                  <a:pt x="1148300" y="40290"/>
                </a:lnTo>
                <a:lnTo>
                  <a:pt x="1143804" y="41727"/>
                </a:lnTo>
                <a:lnTo>
                  <a:pt x="1149304" y="44901"/>
                </a:lnTo>
                <a:lnTo>
                  <a:pt x="1154988" y="71046"/>
                </a:lnTo>
                <a:cubicBezTo>
                  <a:pt x="1214379" y="292695"/>
                  <a:pt x="1358325" y="491688"/>
                  <a:pt x="1572751" y="615486"/>
                </a:cubicBezTo>
                <a:cubicBezTo>
                  <a:pt x="1706767" y="692860"/>
                  <a:pt x="1852455" y="731705"/>
                  <a:pt x="1996989" y="735460"/>
                </a:cubicBezTo>
                <a:cubicBezTo>
                  <a:pt x="2083709" y="737712"/>
                  <a:pt x="2170013" y="727332"/>
                  <a:pt x="2253131" y="705060"/>
                </a:cubicBezTo>
                <a:lnTo>
                  <a:pt x="2278616" y="696911"/>
                </a:lnTo>
                <a:lnTo>
                  <a:pt x="2284115" y="700086"/>
                </a:lnTo>
                <a:lnTo>
                  <a:pt x="2283112" y="695473"/>
                </a:lnTo>
                <a:lnTo>
                  <a:pt x="2287608" y="694035"/>
                </a:lnTo>
                <a:lnTo>
                  <a:pt x="2282109" y="690860"/>
                </a:lnTo>
                <a:lnTo>
                  <a:pt x="2276424" y="664716"/>
                </a:lnTo>
                <a:cubicBezTo>
                  <a:pt x="2239306" y="526185"/>
                  <a:pt x="2169157" y="396505"/>
                  <a:pt x="2069415" y="288501"/>
                </a:cubicBezTo>
                <a:close/>
              </a:path>
            </a:pathLst>
          </a:cu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74" name="Freeform: Shape 73">
            <a:extLst>
              <a:ext uri="{FF2B5EF4-FFF2-40B4-BE49-F238E27FC236}">
                <a16:creationId xmlns:a16="http://schemas.microsoft.com/office/drawing/2014/main" id="{B083E179-CF1F-4694-AEAB-6931C9B31F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flipH="1">
            <a:off x="388193" y="3690094"/>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892991" y="1795123"/>
                </a:lnTo>
                <a:lnTo>
                  <a:pt x="763082" y="1694835"/>
                </a:lnTo>
                <a:cubicBezTo>
                  <a:pt x="-338018" y="799772"/>
                  <a:pt x="-41719" y="62104"/>
                  <a:pt x="379877" y="3722"/>
                </a:cubicBezTo>
                <a:cubicBezTo>
                  <a:pt x="399953" y="942"/>
                  <a:pt x="420313" y="-298"/>
                  <a:pt x="440819" y="59"/>
                </a:cubicBezTo>
                <a:close/>
              </a:path>
            </a:pathLst>
          </a:custGeom>
          <a:solidFill>
            <a:schemeClr val="accent1">
              <a:alpha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6" name="Group 75">
            <a:extLst>
              <a:ext uri="{FF2B5EF4-FFF2-40B4-BE49-F238E27FC236}">
                <a16:creationId xmlns:a16="http://schemas.microsoft.com/office/drawing/2014/main" id="{EE6257A7-D071-42C9-8560-75A6EAE2771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3500000" flipH="1" flipV="1">
            <a:off x="854399" y="71786"/>
            <a:ext cx="2287608" cy="3673900"/>
            <a:chOff x="-6080955" y="3437416"/>
            <a:chExt cx="2287608" cy="3673900"/>
          </a:xfrm>
        </p:grpSpPr>
        <p:cxnSp>
          <p:nvCxnSpPr>
            <p:cNvPr id="77" name="Straight Connector 76">
              <a:extLst>
                <a:ext uri="{FF2B5EF4-FFF2-40B4-BE49-F238E27FC236}">
                  <a16:creationId xmlns:a16="http://schemas.microsoft.com/office/drawing/2014/main" id="{52115B20-516B-48FE-ABF8-0300640B548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937151" y="4754133"/>
              <a:ext cx="0" cy="235718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78" name="Freeform: Shape 77">
              <a:extLst>
                <a:ext uri="{FF2B5EF4-FFF2-40B4-BE49-F238E27FC236}">
                  <a16:creationId xmlns:a16="http://schemas.microsoft.com/office/drawing/2014/main" id="{572F2AC0-C134-4522-9F34-10107EC526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flipH="1">
              <a:off x="-5226554" y="3437416"/>
              <a:ext cx="571820" cy="1316717"/>
            </a:xfrm>
            <a:custGeom>
              <a:avLst/>
              <a:gdLst>
                <a:gd name="connsiteX0" fmla="*/ 282417 w 571820"/>
                <a:gd name="connsiteY0" fmla="*/ 1316717 h 1316717"/>
                <a:gd name="connsiteX1" fmla="*/ 285910 w 571820"/>
                <a:gd name="connsiteY1" fmla="*/ 1313542 h 1316717"/>
                <a:gd name="connsiteX2" fmla="*/ 289403 w 571820"/>
                <a:gd name="connsiteY2" fmla="*/ 1316717 h 1316717"/>
                <a:gd name="connsiteX3" fmla="*/ 289403 w 571820"/>
                <a:gd name="connsiteY3" fmla="*/ 1310368 h 1316717"/>
                <a:gd name="connsiteX4" fmla="*/ 309203 w 571820"/>
                <a:gd name="connsiteY4" fmla="*/ 1292372 h 1316717"/>
                <a:gd name="connsiteX5" fmla="*/ 571820 w 571820"/>
                <a:gd name="connsiteY5" fmla="*/ 658358 h 1316717"/>
                <a:gd name="connsiteX6" fmla="*/ 309203 w 571820"/>
                <a:gd name="connsiteY6" fmla="*/ 24345 h 1316717"/>
                <a:gd name="connsiteX7" fmla="*/ 289403 w 571820"/>
                <a:gd name="connsiteY7" fmla="*/ 6349 h 1316717"/>
                <a:gd name="connsiteX8" fmla="*/ 289403 w 571820"/>
                <a:gd name="connsiteY8" fmla="*/ 0 h 1316717"/>
                <a:gd name="connsiteX9" fmla="*/ 285910 w 571820"/>
                <a:gd name="connsiteY9" fmla="*/ 3175 h 1316717"/>
                <a:gd name="connsiteX10" fmla="*/ 282417 w 571820"/>
                <a:gd name="connsiteY10" fmla="*/ 0 h 1316717"/>
                <a:gd name="connsiteX11" fmla="*/ 282417 w 571820"/>
                <a:gd name="connsiteY11" fmla="*/ 6350 h 1316717"/>
                <a:gd name="connsiteX12" fmla="*/ 262617 w 571820"/>
                <a:gd name="connsiteY12" fmla="*/ 24345 h 1316717"/>
                <a:gd name="connsiteX13" fmla="*/ 0 w 571820"/>
                <a:gd name="connsiteY13" fmla="*/ 658359 h 1316717"/>
                <a:gd name="connsiteX14" fmla="*/ 262617 w 571820"/>
                <a:gd name="connsiteY14" fmla="*/ 1292372 h 1316717"/>
                <a:gd name="connsiteX15" fmla="*/ 282417 w 571820"/>
                <a:gd name="connsiteY15" fmla="*/ 1310368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71820" h="1316717">
                  <a:moveTo>
                    <a:pt x="282417" y="1316717"/>
                  </a:moveTo>
                  <a:lnTo>
                    <a:pt x="285910" y="1313542"/>
                  </a:lnTo>
                  <a:lnTo>
                    <a:pt x="289403" y="1316717"/>
                  </a:lnTo>
                  <a:lnTo>
                    <a:pt x="289403" y="1310368"/>
                  </a:lnTo>
                  <a:lnTo>
                    <a:pt x="309203" y="1292372"/>
                  </a:lnTo>
                  <a:cubicBezTo>
                    <a:pt x="471461" y="1130114"/>
                    <a:pt x="571820" y="905956"/>
                    <a:pt x="571820" y="658358"/>
                  </a:cubicBezTo>
                  <a:cubicBezTo>
                    <a:pt x="571820" y="410761"/>
                    <a:pt x="471461" y="186603"/>
                    <a:pt x="309203" y="24345"/>
                  </a:cubicBezTo>
                  <a:lnTo>
                    <a:pt x="289403" y="6349"/>
                  </a:lnTo>
                  <a:lnTo>
                    <a:pt x="289403" y="0"/>
                  </a:lnTo>
                  <a:lnTo>
                    <a:pt x="285910" y="3175"/>
                  </a:lnTo>
                  <a:lnTo>
                    <a:pt x="282417" y="0"/>
                  </a:lnTo>
                  <a:lnTo>
                    <a:pt x="282417" y="6350"/>
                  </a:lnTo>
                  <a:lnTo>
                    <a:pt x="262617" y="24345"/>
                  </a:lnTo>
                  <a:cubicBezTo>
                    <a:pt x="100359" y="186604"/>
                    <a:pt x="0" y="410761"/>
                    <a:pt x="0" y="658359"/>
                  </a:cubicBezTo>
                  <a:cubicBezTo>
                    <a:pt x="0" y="905956"/>
                    <a:pt x="100359" y="1130114"/>
                    <a:pt x="262617" y="1292372"/>
                  </a:cubicBezTo>
                  <a:lnTo>
                    <a:pt x="282417" y="1310368"/>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9" name="Freeform: Shape 78">
              <a:extLst>
                <a:ext uri="{FF2B5EF4-FFF2-40B4-BE49-F238E27FC236}">
                  <a16:creationId xmlns:a16="http://schemas.microsoft.com/office/drawing/2014/main" id="{0EA2E5B3-77CC-4AA0-A77A-5D95FCDD5E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0" name="Freeform: Shape 79">
              <a:extLst>
                <a:ext uri="{FF2B5EF4-FFF2-40B4-BE49-F238E27FC236}">
                  <a16:creationId xmlns:a16="http://schemas.microsoft.com/office/drawing/2014/main" id="{2005C810-6BE0-4E85-BA3D-785C45D9BC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1" name="Freeform: Shape 80">
              <a:extLst>
                <a:ext uri="{FF2B5EF4-FFF2-40B4-BE49-F238E27FC236}">
                  <a16:creationId xmlns:a16="http://schemas.microsoft.com/office/drawing/2014/main" id="{D4ECB930-9F06-48DB-86D3-75A7E6A2C9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2" name="Freeform: Shape 81">
              <a:extLst>
                <a:ext uri="{FF2B5EF4-FFF2-40B4-BE49-F238E27FC236}">
                  <a16:creationId xmlns:a16="http://schemas.microsoft.com/office/drawing/2014/main" id="{C9116707-08B8-43A2-8DCB-845D77ABAA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3" name="Freeform: Shape 82">
              <a:extLst>
                <a:ext uri="{FF2B5EF4-FFF2-40B4-BE49-F238E27FC236}">
                  <a16:creationId xmlns:a16="http://schemas.microsoft.com/office/drawing/2014/main" id="{2E7DC9CC-81EB-48D8-AC44-C99F47742E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4" name="Freeform: Shape 83">
              <a:extLst>
                <a:ext uri="{FF2B5EF4-FFF2-40B4-BE49-F238E27FC236}">
                  <a16:creationId xmlns:a16="http://schemas.microsoft.com/office/drawing/2014/main" id="{23E2C41B-8946-4545-9CF1-997818234F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86" name="Freeform: Shape 85">
            <a:extLst>
              <a:ext uri="{FF2B5EF4-FFF2-40B4-BE49-F238E27FC236}">
                <a16:creationId xmlns:a16="http://schemas.microsoft.com/office/drawing/2014/main" id="{8AD7D35B-560E-435E-B0FD-0F84A2E6C4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V="1">
            <a:off x="8942212" y="184491"/>
            <a:ext cx="2287608" cy="3232926"/>
          </a:xfrm>
          <a:custGeom>
            <a:avLst/>
            <a:gdLst>
              <a:gd name="connsiteX0" fmla="*/ 1143804 w 2287608"/>
              <a:gd name="connsiteY0" fmla="*/ 1916209 h 3232926"/>
              <a:gd name="connsiteX1" fmla="*/ 1140311 w 2287608"/>
              <a:gd name="connsiteY1" fmla="*/ 1919384 h 3232926"/>
              <a:gd name="connsiteX2" fmla="*/ 1136818 w 2287608"/>
              <a:gd name="connsiteY2" fmla="*/ 1916209 h 3232926"/>
              <a:gd name="connsiteX3" fmla="*/ 1136818 w 2287608"/>
              <a:gd name="connsiteY3" fmla="*/ 1922559 h 3232926"/>
              <a:gd name="connsiteX4" fmla="*/ 1117018 w 2287608"/>
              <a:gd name="connsiteY4" fmla="*/ 1940554 h 3232926"/>
              <a:gd name="connsiteX5" fmla="*/ 854401 w 2287608"/>
              <a:gd name="connsiteY5" fmla="*/ 2574568 h 3232926"/>
              <a:gd name="connsiteX6" fmla="*/ 1117018 w 2287608"/>
              <a:gd name="connsiteY6" fmla="*/ 3208581 h 3232926"/>
              <a:gd name="connsiteX7" fmla="*/ 1136818 w 2287608"/>
              <a:gd name="connsiteY7" fmla="*/ 3226577 h 3232926"/>
              <a:gd name="connsiteX8" fmla="*/ 1136818 w 2287608"/>
              <a:gd name="connsiteY8" fmla="*/ 3232926 h 3232926"/>
              <a:gd name="connsiteX9" fmla="*/ 1140311 w 2287608"/>
              <a:gd name="connsiteY9" fmla="*/ 3229751 h 3232926"/>
              <a:gd name="connsiteX10" fmla="*/ 1143804 w 2287608"/>
              <a:gd name="connsiteY10" fmla="*/ 3232926 h 3232926"/>
              <a:gd name="connsiteX11" fmla="*/ 1143804 w 2287608"/>
              <a:gd name="connsiteY11" fmla="*/ 3226577 h 3232926"/>
              <a:gd name="connsiteX12" fmla="*/ 1163604 w 2287608"/>
              <a:gd name="connsiteY12" fmla="*/ 3208581 h 3232926"/>
              <a:gd name="connsiteX13" fmla="*/ 1426221 w 2287608"/>
              <a:gd name="connsiteY13" fmla="*/ 2574567 h 3232926"/>
              <a:gd name="connsiteX14" fmla="*/ 1163604 w 2287608"/>
              <a:gd name="connsiteY14" fmla="*/ 1940554 h 3232926"/>
              <a:gd name="connsiteX15" fmla="*/ 1143804 w 2287608"/>
              <a:gd name="connsiteY15" fmla="*/ 1922558 h 3232926"/>
              <a:gd name="connsiteX16" fmla="*/ 1140312 w 2287608"/>
              <a:gd name="connsiteY16" fmla="*/ 1494239 h 3232926"/>
              <a:gd name="connsiteX17" fmla="*/ 1134813 w 2287608"/>
              <a:gd name="connsiteY17" fmla="*/ 1497413 h 3232926"/>
              <a:gd name="connsiteX18" fmla="*/ 1109328 w 2287608"/>
              <a:gd name="connsiteY18" fmla="*/ 1489264 h 3232926"/>
              <a:gd name="connsiteX19" fmla="*/ 428947 w 2287608"/>
              <a:gd name="connsiteY19" fmla="*/ 1578838 h 3232926"/>
              <a:gd name="connsiteX20" fmla="*/ 11185 w 2287608"/>
              <a:gd name="connsiteY20" fmla="*/ 2123278 h 3232926"/>
              <a:gd name="connsiteX21" fmla="*/ 5499 w 2287608"/>
              <a:gd name="connsiteY21" fmla="*/ 2149423 h 3232926"/>
              <a:gd name="connsiteX22" fmla="*/ 0 w 2287608"/>
              <a:gd name="connsiteY22" fmla="*/ 2152597 h 3232926"/>
              <a:gd name="connsiteX23" fmla="*/ 4497 w 2287608"/>
              <a:gd name="connsiteY23" fmla="*/ 2154035 h 3232926"/>
              <a:gd name="connsiteX24" fmla="*/ 3493 w 2287608"/>
              <a:gd name="connsiteY24" fmla="*/ 2158648 h 3232926"/>
              <a:gd name="connsiteX25" fmla="*/ 8992 w 2287608"/>
              <a:gd name="connsiteY25" fmla="*/ 2155473 h 3232926"/>
              <a:gd name="connsiteX26" fmla="*/ 34477 w 2287608"/>
              <a:gd name="connsiteY26" fmla="*/ 2163622 h 3232926"/>
              <a:gd name="connsiteX27" fmla="*/ 290620 w 2287608"/>
              <a:gd name="connsiteY27" fmla="*/ 2194022 h 3232926"/>
              <a:gd name="connsiteX28" fmla="*/ 714858 w 2287608"/>
              <a:gd name="connsiteY28" fmla="*/ 2074049 h 3232926"/>
              <a:gd name="connsiteX29" fmla="*/ 1132621 w 2287608"/>
              <a:gd name="connsiteY29" fmla="*/ 1529609 h 3232926"/>
              <a:gd name="connsiteX30" fmla="*/ 1138305 w 2287608"/>
              <a:gd name="connsiteY30" fmla="*/ 1503464 h 3232926"/>
              <a:gd name="connsiteX31" fmla="*/ 1143804 w 2287608"/>
              <a:gd name="connsiteY31" fmla="*/ 1500289 h 3232926"/>
              <a:gd name="connsiteX32" fmla="*/ 1139308 w 2287608"/>
              <a:gd name="connsiteY32" fmla="*/ 1498852 h 3232926"/>
              <a:gd name="connsiteX33" fmla="*/ 2069415 w 2287608"/>
              <a:gd name="connsiteY33" fmla="*/ 1747063 h 3232926"/>
              <a:gd name="connsiteX34" fmla="*/ 1858661 w 2287608"/>
              <a:gd name="connsiteY34" fmla="*/ 1578837 h 3232926"/>
              <a:gd name="connsiteX35" fmla="*/ 1178281 w 2287608"/>
              <a:gd name="connsiteY35" fmla="*/ 1489263 h 3232926"/>
              <a:gd name="connsiteX36" fmla="*/ 1152796 w 2287608"/>
              <a:gd name="connsiteY36" fmla="*/ 1497412 h 3232926"/>
              <a:gd name="connsiteX37" fmla="*/ 1147297 w 2287608"/>
              <a:gd name="connsiteY37" fmla="*/ 1494238 h 3232926"/>
              <a:gd name="connsiteX38" fmla="*/ 1148300 w 2287608"/>
              <a:gd name="connsiteY38" fmla="*/ 1498851 h 3232926"/>
              <a:gd name="connsiteX39" fmla="*/ 1143804 w 2287608"/>
              <a:gd name="connsiteY39" fmla="*/ 1500288 h 3232926"/>
              <a:gd name="connsiteX40" fmla="*/ 1149304 w 2287608"/>
              <a:gd name="connsiteY40" fmla="*/ 1503463 h 3232926"/>
              <a:gd name="connsiteX41" fmla="*/ 1154988 w 2287608"/>
              <a:gd name="connsiteY41" fmla="*/ 1529608 h 3232926"/>
              <a:gd name="connsiteX42" fmla="*/ 1572751 w 2287608"/>
              <a:gd name="connsiteY42" fmla="*/ 2074048 h 3232926"/>
              <a:gd name="connsiteX43" fmla="*/ 1996989 w 2287608"/>
              <a:gd name="connsiteY43" fmla="*/ 2194021 h 3232926"/>
              <a:gd name="connsiteX44" fmla="*/ 2253131 w 2287608"/>
              <a:gd name="connsiteY44" fmla="*/ 2163621 h 3232926"/>
              <a:gd name="connsiteX45" fmla="*/ 2278616 w 2287608"/>
              <a:gd name="connsiteY45" fmla="*/ 2155472 h 3232926"/>
              <a:gd name="connsiteX46" fmla="*/ 2284115 w 2287608"/>
              <a:gd name="connsiteY46" fmla="*/ 2158647 h 3232926"/>
              <a:gd name="connsiteX47" fmla="*/ 2283112 w 2287608"/>
              <a:gd name="connsiteY47" fmla="*/ 2154034 h 3232926"/>
              <a:gd name="connsiteX48" fmla="*/ 2287608 w 2287608"/>
              <a:gd name="connsiteY48" fmla="*/ 2152596 h 3232926"/>
              <a:gd name="connsiteX49" fmla="*/ 2282109 w 2287608"/>
              <a:gd name="connsiteY49" fmla="*/ 2149422 h 3232926"/>
              <a:gd name="connsiteX50" fmla="*/ 2276424 w 2287608"/>
              <a:gd name="connsiteY50" fmla="*/ 2123277 h 3232926"/>
              <a:gd name="connsiteX51" fmla="*/ 2069415 w 2287608"/>
              <a:gd name="connsiteY51" fmla="*/ 1747063 h 3232926"/>
              <a:gd name="connsiteX52" fmla="*/ 1140311 w 2287608"/>
              <a:gd name="connsiteY52" fmla="*/ 779689 h 3232926"/>
              <a:gd name="connsiteX53" fmla="*/ 1134812 w 2287608"/>
              <a:gd name="connsiteY53" fmla="*/ 782863 h 3232926"/>
              <a:gd name="connsiteX54" fmla="*/ 1109328 w 2287608"/>
              <a:gd name="connsiteY54" fmla="*/ 774714 h 3232926"/>
              <a:gd name="connsiteX55" fmla="*/ 428947 w 2287608"/>
              <a:gd name="connsiteY55" fmla="*/ 864288 h 3232926"/>
              <a:gd name="connsiteX56" fmla="*/ 11185 w 2287608"/>
              <a:gd name="connsiteY56" fmla="*/ 1408728 h 3232926"/>
              <a:gd name="connsiteX57" fmla="*/ 5499 w 2287608"/>
              <a:gd name="connsiteY57" fmla="*/ 1434873 h 3232926"/>
              <a:gd name="connsiteX58" fmla="*/ 0 w 2287608"/>
              <a:gd name="connsiteY58" fmla="*/ 1438047 h 3232926"/>
              <a:gd name="connsiteX59" fmla="*/ 4497 w 2287608"/>
              <a:gd name="connsiteY59" fmla="*/ 1439485 h 3232926"/>
              <a:gd name="connsiteX60" fmla="*/ 3493 w 2287608"/>
              <a:gd name="connsiteY60" fmla="*/ 1444098 h 3232926"/>
              <a:gd name="connsiteX61" fmla="*/ 8992 w 2287608"/>
              <a:gd name="connsiteY61" fmla="*/ 1440923 h 3232926"/>
              <a:gd name="connsiteX62" fmla="*/ 34477 w 2287608"/>
              <a:gd name="connsiteY62" fmla="*/ 1449072 h 3232926"/>
              <a:gd name="connsiteX63" fmla="*/ 290620 w 2287608"/>
              <a:gd name="connsiteY63" fmla="*/ 1479472 h 3232926"/>
              <a:gd name="connsiteX64" fmla="*/ 714858 w 2287608"/>
              <a:gd name="connsiteY64" fmla="*/ 1359499 h 3232926"/>
              <a:gd name="connsiteX65" fmla="*/ 1132621 w 2287608"/>
              <a:gd name="connsiteY65" fmla="*/ 815059 h 3232926"/>
              <a:gd name="connsiteX66" fmla="*/ 1138305 w 2287608"/>
              <a:gd name="connsiteY66" fmla="*/ 788914 h 3232926"/>
              <a:gd name="connsiteX67" fmla="*/ 1143805 w 2287608"/>
              <a:gd name="connsiteY67" fmla="*/ 785739 h 3232926"/>
              <a:gd name="connsiteX68" fmla="*/ 1139308 w 2287608"/>
              <a:gd name="connsiteY68" fmla="*/ 784302 h 3232926"/>
              <a:gd name="connsiteX69" fmla="*/ 2069415 w 2287608"/>
              <a:gd name="connsiteY69" fmla="*/ 1032514 h 3232926"/>
              <a:gd name="connsiteX70" fmla="*/ 1858661 w 2287608"/>
              <a:gd name="connsiteY70" fmla="*/ 864289 h 3232926"/>
              <a:gd name="connsiteX71" fmla="*/ 1178281 w 2287608"/>
              <a:gd name="connsiteY71" fmla="*/ 774715 h 3232926"/>
              <a:gd name="connsiteX72" fmla="*/ 1152796 w 2287608"/>
              <a:gd name="connsiteY72" fmla="*/ 782864 h 3232926"/>
              <a:gd name="connsiteX73" fmla="*/ 1147297 w 2287608"/>
              <a:gd name="connsiteY73" fmla="*/ 779690 h 3232926"/>
              <a:gd name="connsiteX74" fmla="*/ 1148300 w 2287608"/>
              <a:gd name="connsiteY74" fmla="*/ 784303 h 3232926"/>
              <a:gd name="connsiteX75" fmla="*/ 1143804 w 2287608"/>
              <a:gd name="connsiteY75" fmla="*/ 785740 h 3232926"/>
              <a:gd name="connsiteX76" fmla="*/ 1149304 w 2287608"/>
              <a:gd name="connsiteY76" fmla="*/ 788915 h 3232926"/>
              <a:gd name="connsiteX77" fmla="*/ 1154988 w 2287608"/>
              <a:gd name="connsiteY77" fmla="*/ 815060 h 3232926"/>
              <a:gd name="connsiteX78" fmla="*/ 1572751 w 2287608"/>
              <a:gd name="connsiteY78" fmla="*/ 1359500 h 3232926"/>
              <a:gd name="connsiteX79" fmla="*/ 1996989 w 2287608"/>
              <a:gd name="connsiteY79" fmla="*/ 1479473 h 3232926"/>
              <a:gd name="connsiteX80" fmla="*/ 2253131 w 2287608"/>
              <a:gd name="connsiteY80" fmla="*/ 1449073 h 3232926"/>
              <a:gd name="connsiteX81" fmla="*/ 2278616 w 2287608"/>
              <a:gd name="connsiteY81" fmla="*/ 1440924 h 3232926"/>
              <a:gd name="connsiteX82" fmla="*/ 2284115 w 2287608"/>
              <a:gd name="connsiteY82" fmla="*/ 1444099 h 3232926"/>
              <a:gd name="connsiteX83" fmla="*/ 2283112 w 2287608"/>
              <a:gd name="connsiteY83" fmla="*/ 1439486 h 3232926"/>
              <a:gd name="connsiteX84" fmla="*/ 2287608 w 2287608"/>
              <a:gd name="connsiteY84" fmla="*/ 1438048 h 3232926"/>
              <a:gd name="connsiteX85" fmla="*/ 2282109 w 2287608"/>
              <a:gd name="connsiteY85" fmla="*/ 1434874 h 3232926"/>
              <a:gd name="connsiteX86" fmla="*/ 2276424 w 2287608"/>
              <a:gd name="connsiteY86" fmla="*/ 1408729 h 3232926"/>
              <a:gd name="connsiteX87" fmla="*/ 2069415 w 2287608"/>
              <a:gd name="connsiteY87" fmla="*/ 1032514 h 3232926"/>
              <a:gd name="connsiteX88" fmla="*/ 1140311 w 2287608"/>
              <a:gd name="connsiteY88" fmla="*/ 35676 h 3232926"/>
              <a:gd name="connsiteX89" fmla="*/ 1134812 w 2287608"/>
              <a:gd name="connsiteY89" fmla="*/ 38850 h 3232926"/>
              <a:gd name="connsiteX90" fmla="*/ 1109328 w 2287608"/>
              <a:gd name="connsiteY90" fmla="*/ 30701 h 3232926"/>
              <a:gd name="connsiteX91" fmla="*/ 428948 w 2287608"/>
              <a:gd name="connsiteY91" fmla="*/ 120275 h 3232926"/>
              <a:gd name="connsiteX92" fmla="*/ 11185 w 2287608"/>
              <a:gd name="connsiteY92" fmla="*/ 664715 h 3232926"/>
              <a:gd name="connsiteX93" fmla="*/ 5499 w 2287608"/>
              <a:gd name="connsiteY93" fmla="*/ 690860 h 3232926"/>
              <a:gd name="connsiteX94" fmla="*/ 0 w 2287608"/>
              <a:gd name="connsiteY94" fmla="*/ 694034 h 3232926"/>
              <a:gd name="connsiteX95" fmla="*/ 4497 w 2287608"/>
              <a:gd name="connsiteY95" fmla="*/ 695472 h 3232926"/>
              <a:gd name="connsiteX96" fmla="*/ 3493 w 2287608"/>
              <a:gd name="connsiteY96" fmla="*/ 700085 h 3232926"/>
              <a:gd name="connsiteX97" fmla="*/ 8992 w 2287608"/>
              <a:gd name="connsiteY97" fmla="*/ 696910 h 3232926"/>
              <a:gd name="connsiteX98" fmla="*/ 34477 w 2287608"/>
              <a:gd name="connsiteY98" fmla="*/ 705059 h 3232926"/>
              <a:gd name="connsiteX99" fmla="*/ 290620 w 2287608"/>
              <a:gd name="connsiteY99" fmla="*/ 735459 h 3232926"/>
              <a:gd name="connsiteX100" fmla="*/ 714857 w 2287608"/>
              <a:gd name="connsiteY100" fmla="*/ 615486 h 3232926"/>
              <a:gd name="connsiteX101" fmla="*/ 1132621 w 2287608"/>
              <a:gd name="connsiteY101" fmla="*/ 71046 h 3232926"/>
              <a:gd name="connsiteX102" fmla="*/ 1138305 w 2287608"/>
              <a:gd name="connsiteY102" fmla="*/ 44901 h 3232926"/>
              <a:gd name="connsiteX103" fmla="*/ 1143805 w 2287608"/>
              <a:gd name="connsiteY103" fmla="*/ 41726 h 3232926"/>
              <a:gd name="connsiteX104" fmla="*/ 1139308 w 2287608"/>
              <a:gd name="connsiteY104" fmla="*/ 40289 h 3232926"/>
              <a:gd name="connsiteX105" fmla="*/ 2069415 w 2287608"/>
              <a:gd name="connsiteY105" fmla="*/ 288501 h 3232926"/>
              <a:gd name="connsiteX106" fmla="*/ 1858661 w 2287608"/>
              <a:gd name="connsiteY106" fmla="*/ 120276 h 3232926"/>
              <a:gd name="connsiteX107" fmla="*/ 1178281 w 2287608"/>
              <a:gd name="connsiteY107" fmla="*/ 30702 h 3232926"/>
              <a:gd name="connsiteX108" fmla="*/ 1152796 w 2287608"/>
              <a:gd name="connsiteY108" fmla="*/ 38850 h 3232926"/>
              <a:gd name="connsiteX109" fmla="*/ 1147297 w 2287608"/>
              <a:gd name="connsiteY109" fmla="*/ 35676 h 3232926"/>
              <a:gd name="connsiteX110" fmla="*/ 1148300 w 2287608"/>
              <a:gd name="connsiteY110" fmla="*/ 40290 h 3232926"/>
              <a:gd name="connsiteX111" fmla="*/ 1143804 w 2287608"/>
              <a:gd name="connsiteY111" fmla="*/ 41727 h 3232926"/>
              <a:gd name="connsiteX112" fmla="*/ 1149304 w 2287608"/>
              <a:gd name="connsiteY112" fmla="*/ 44901 h 3232926"/>
              <a:gd name="connsiteX113" fmla="*/ 1154988 w 2287608"/>
              <a:gd name="connsiteY113" fmla="*/ 71046 h 3232926"/>
              <a:gd name="connsiteX114" fmla="*/ 1572751 w 2287608"/>
              <a:gd name="connsiteY114" fmla="*/ 615486 h 3232926"/>
              <a:gd name="connsiteX115" fmla="*/ 1996989 w 2287608"/>
              <a:gd name="connsiteY115" fmla="*/ 735460 h 3232926"/>
              <a:gd name="connsiteX116" fmla="*/ 2253131 w 2287608"/>
              <a:gd name="connsiteY116" fmla="*/ 705060 h 3232926"/>
              <a:gd name="connsiteX117" fmla="*/ 2278616 w 2287608"/>
              <a:gd name="connsiteY117" fmla="*/ 696911 h 3232926"/>
              <a:gd name="connsiteX118" fmla="*/ 2284115 w 2287608"/>
              <a:gd name="connsiteY118" fmla="*/ 700086 h 3232926"/>
              <a:gd name="connsiteX119" fmla="*/ 2283112 w 2287608"/>
              <a:gd name="connsiteY119" fmla="*/ 695473 h 3232926"/>
              <a:gd name="connsiteX120" fmla="*/ 2287608 w 2287608"/>
              <a:gd name="connsiteY120" fmla="*/ 694035 h 3232926"/>
              <a:gd name="connsiteX121" fmla="*/ 2282109 w 2287608"/>
              <a:gd name="connsiteY121" fmla="*/ 690860 h 3232926"/>
              <a:gd name="connsiteX122" fmla="*/ 2276424 w 2287608"/>
              <a:gd name="connsiteY122" fmla="*/ 664716 h 3232926"/>
              <a:gd name="connsiteX123" fmla="*/ 2069415 w 2287608"/>
              <a:gd name="connsiteY123" fmla="*/ 288501 h 3232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Lst>
            <a:rect l="l" t="t" r="r" b="b"/>
            <a:pathLst>
              <a:path w="2287608" h="3232926">
                <a:moveTo>
                  <a:pt x="1143804" y="1916209"/>
                </a:moveTo>
                <a:lnTo>
                  <a:pt x="1140311" y="1919384"/>
                </a:lnTo>
                <a:lnTo>
                  <a:pt x="1136818" y="1916209"/>
                </a:lnTo>
                <a:lnTo>
                  <a:pt x="1136818" y="1922559"/>
                </a:lnTo>
                <a:lnTo>
                  <a:pt x="1117018" y="1940554"/>
                </a:lnTo>
                <a:cubicBezTo>
                  <a:pt x="954760" y="2102813"/>
                  <a:pt x="854401" y="2326970"/>
                  <a:pt x="854401" y="2574568"/>
                </a:cubicBezTo>
                <a:cubicBezTo>
                  <a:pt x="854401" y="2822165"/>
                  <a:pt x="954760" y="3046323"/>
                  <a:pt x="1117018" y="3208581"/>
                </a:cubicBezTo>
                <a:lnTo>
                  <a:pt x="1136818" y="3226577"/>
                </a:lnTo>
                <a:lnTo>
                  <a:pt x="1136818" y="3232926"/>
                </a:lnTo>
                <a:lnTo>
                  <a:pt x="1140311" y="3229751"/>
                </a:lnTo>
                <a:lnTo>
                  <a:pt x="1143804" y="3232926"/>
                </a:lnTo>
                <a:lnTo>
                  <a:pt x="1143804" y="3226577"/>
                </a:lnTo>
                <a:lnTo>
                  <a:pt x="1163604" y="3208581"/>
                </a:lnTo>
                <a:cubicBezTo>
                  <a:pt x="1325862" y="3046323"/>
                  <a:pt x="1426221" y="2822165"/>
                  <a:pt x="1426221" y="2574567"/>
                </a:cubicBezTo>
                <a:cubicBezTo>
                  <a:pt x="1426221" y="2326970"/>
                  <a:pt x="1325862" y="2102812"/>
                  <a:pt x="1163604" y="1940554"/>
                </a:cubicBezTo>
                <a:lnTo>
                  <a:pt x="1143804" y="1922558"/>
                </a:lnTo>
                <a:close/>
                <a:moveTo>
                  <a:pt x="1140312" y="1494239"/>
                </a:moveTo>
                <a:lnTo>
                  <a:pt x="1134813" y="1497413"/>
                </a:lnTo>
                <a:lnTo>
                  <a:pt x="1109328" y="1489264"/>
                </a:lnTo>
                <a:cubicBezTo>
                  <a:pt x="887680" y="1429874"/>
                  <a:pt x="643374" y="1455039"/>
                  <a:pt x="428947" y="1578838"/>
                </a:cubicBezTo>
                <a:cubicBezTo>
                  <a:pt x="214522" y="1702637"/>
                  <a:pt x="70575" y="1901629"/>
                  <a:pt x="11185" y="2123278"/>
                </a:cubicBezTo>
                <a:lnTo>
                  <a:pt x="5499" y="2149423"/>
                </a:lnTo>
                <a:lnTo>
                  <a:pt x="0" y="2152597"/>
                </a:lnTo>
                <a:lnTo>
                  <a:pt x="4497" y="2154035"/>
                </a:lnTo>
                <a:lnTo>
                  <a:pt x="3493" y="2158648"/>
                </a:lnTo>
                <a:lnTo>
                  <a:pt x="8992" y="2155473"/>
                </a:lnTo>
                <a:lnTo>
                  <a:pt x="34477" y="2163622"/>
                </a:lnTo>
                <a:cubicBezTo>
                  <a:pt x="117596" y="2185894"/>
                  <a:pt x="203900" y="2196274"/>
                  <a:pt x="290620" y="2194022"/>
                </a:cubicBezTo>
                <a:cubicBezTo>
                  <a:pt x="435153" y="2190268"/>
                  <a:pt x="580841" y="2151423"/>
                  <a:pt x="714858" y="2074049"/>
                </a:cubicBezTo>
                <a:cubicBezTo>
                  <a:pt x="929283" y="1950250"/>
                  <a:pt x="1073230" y="1751258"/>
                  <a:pt x="1132621" y="1529609"/>
                </a:cubicBezTo>
                <a:lnTo>
                  <a:pt x="1138305" y="1503464"/>
                </a:lnTo>
                <a:lnTo>
                  <a:pt x="1143804" y="1500289"/>
                </a:lnTo>
                <a:lnTo>
                  <a:pt x="1139308" y="1498852"/>
                </a:lnTo>
                <a:close/>
                <a:moveTo>
                  <a:pt x="2069415" y="1747063"/>
                </a:moveTo>
                <a:cubicBezTo>
                  <a:pt x="2009570" y="1682261"/>
                  <a:pt x="1939071" y="1625262"/>
                  <a:pt x="1858661" y="1578837"/>
                </a:cubicBezTo>
                <a:cubicBezTo>
                  <a:pt x="1644235" y="1455038"/>
                  <a:pt x="1399929" y="1429873"/>
                  <a:pt x="1178281" y="1489263"/>
                </a:cubicBezTo>
                <a:lnTo>
                  <a:pt x="1152796" y="1497412"/>
                </a:lnTo>
                <a:lnTo>
                  <a:pt x="1147297" y="1494238"/>
                </a:lnTo>
                <a:lnTo>
                  <a:pt x="1148300" y="1498851"/>
                </a:lnTo>
                <a:lnTo>
                  <a:pt x="1143804" y="1500288"/>
                </a:lnTo>
                <a:lnTo>
                  <a:pt x="1149304" y="1503463"/>
                </a:lnTo>
                <a:lnTo>
                  <a:pt x="1154988" y="1529608"/>
                </a:lnTo>
                <a:cubicBezTo>
                  <a:pt x="1214379" y="1751257"/>
                  <a:pt x="1358325" y="1950249"/>
                  <a:pt x="1572751" y="2074048"/>
                </a:cubicBezTo>
                <a:cubicBezTo>
                  <a:pt x="1706767" y="2151422"/>
                  <a:pt x="1852455" y="2190267"/>
                  <a:pt x="1996989" y="2194021"/>
                </a:cubicBezTo>
                <a:cubicBezTo>
                  <a:pt x="2083709" y="2196273"/>
                  <a:pt x="2170013" y="2185893"/>
                  <a:pt x="2253131" y="2163621"/>
                </a:cubicBezTo>
                <a:lnTo>
                  <a:pt x="2278616" y="2155472"/>
                </a:lnTo>
                <a:lnTo>
                  <a:pt x="2284115" y="2158647"/>
                </a:lnTo>
                <a:lnTo>
                  <a:pt x="2283112" y="2154034"/>
                </a:lnTo>
                <a:lnTo>
                  <a:pt x="2287608" y="2152596"/>
                </a:lnTo>
                <a:lnTo>
                  <a:pt x="2282109" y="2149422"/>
                </a:lnTo>
                <a:lnTo>
                  <a:pt x="2276424" y="2123277"/>
                </a:lnTo>
                <a:cubicBezTo>
                  <a:pt x="2239306" y="1984747"/>
                  <a:pt x="2169157" y="1855067"/>
                  <a:pt x="2069415" y="1747063"/>
                </a:cubicBezTo>
                <a:close/>
                <a:moveTo>
                  <a:pt x="1140311" y="779689"/>
                </a:moveTo>
                <a:lnTo>
                  <a:pt x="1134812" y="782863"/>
                </a:lnTo>
                <a:lnTo>
                  <a:pt x="1109328" y="774714"/>
                </a:lnTo>
                <a:cubicBezTo>
                  <a:pt x="887679" y="715324"/>
                  <a:pt x="643374" y="740489"/>
                  <a:pt x="428947" y="864288"/>
                </a:cubicBezTo>
                <a:cubicBezTo>
                  <a:pt x="214522" y="988087"/>
                  <a:pt x="70575" y="1187079"/>
                  <a:pt x="11185" y="1408728"/>
                </a:cubicBezTo>
                <a:lnTo>
                  <a:pt x="5499" y="1434873"/>
                </a:lnTo>
                <a:lnTo>
                  <a:pt x="0" y="1438047"/>
                </a:lnTo>
                <a:lnTo>
                  <a:pt x="4497" y="1439485"/>
                </a:lnTo>
                <a:lnTo>
                  <a:pt x="3493" y="1444098"/>
                </a:lnTo>
                <a:lnTo>
                  <a:pt x="8992" y="1440923"/>
                </a:lnTo>
                <a:lnTo>
                  <a:pt x="34477" y="1449072"/>
                </a:lnTo>
                <a:cubicBezTo>
                  <a:pt x="117595" y="1471344"/>
                  <a:pt x="203900" y="1481724"/>
                  <a:pt x="290620" y="1479472"/>
                </a:cubicBezTo>
                <a:cubicBezTo>
                  <a:pt x="435154" y="1475718"/>
                  <a:pt x="580841" y="1436873"/>
                  <a:pt x="714858" y="1359499"/>
                </a:cubicBezTo>
                <a:cubicBezTo>
                  <a:pt x="929284" y="1235700"/>
                  <a:pt x="1073229" y="1036708"/>
                  <a:pt x="1132621" y="815059"/>
                </a:cubicBezTo>
                <a:lnTo>
                  <a:pt x="1138305" y="788914"/>
                </a:lnTo>
                <a:lnTo>
                  <a:pt x="1143805" y="785739"/>
                </a:lnTo>
                <a:lnTo>
                  <a:pt x="1139308" y="784302"/>
                </a:lnTo>
                <a:close/>
                <a:moveTo>
                  <a:pt x="2069415" y="1032514"/>
                </a:moveTo>
                <a:cubicBezTo>
                  <a:pt x="2009570" y="967712"/>
                  <a:pt x="1939071" y="910714"/>
                  <a:pt x="1858661" y="864289"/>
                </a:cubicBezTo>
                <a:cubicBezTo>
                  <a:pt x="1644235" y="740490"/>
                  <a:pt x="1399929" y="715325"/>
                  <a:pt x="1178281" y="774715"/>
                </a:cubicBezTo>
                <a:lnTo>
                  <a:pt x="1152796" y="782864"/>
                </a:lnTo>
                <a:lnTo>
                  <a:pt x="1147297" y="779690"/>
                </a:lnTo>
                <a:lnTo>
                  <a:pt x="1148300" y="784303"/>
                </a:lnTo>
                <a:lnTo>
                  <a:pt x="1143804" y="785740"/>
                </a:lnTo>
                <a:lnTo>
                  <a:pt x="1149304" y="788915"/>
                </a:lnTo>
                <a:lnTo>
                  <a:pt x="1154988" y="815060"/>
                </a:lnTo>
                <a:cubicBezTo>
                  <a:pt x="1214379" y="1036709"/>
                  <a:pt x="1358325" y="1235701"/>
                  <a:pt x="1572751" y="1359500"/>
                </a:cubicBezTo>
                <a:cubicBezTo>
                  <a:pt x="1706767" y="1436874"/>
                  <a:pt x="1852455" y="1475719"/>
                  <a:pt x="1996989" y="1479473"/>
                </a:cubicBezTo>
                <a:cubicBezTo>
                  <a:pt x="2083709" y="1481725"/>
                  <a:pt x="2170013" y="1471345"/>
                  <a:pt x="2253131" y="1449073"/>
                </a:cubicBezTo>
                <a:lnTo>
                  <a:pt x="2278616" y="1440924"/>
                </a:lnTo>
                <a:lnTo>
                  <a:pt x="2284115" y="1444099"/>
                </a:lnTo>
                <a:lnTo>
                  <a:pt x="2283112" y="1439486"/>
                </a:lnTo>
                <a:lnTo>
                  <a:pt x="2287608" y="1438048"/>
                </a:lnTo>
                <a:lnTo>
                  <a:pt x="2282109" y="1434874"/>
                </a:lnTo>
                <a:lnTo>
                  <a:pt x="2276424" y="1408729"/>
                </a:lnTo>
                <a:cubicBezTo>
                  <a:pt x="2239306" y="1270198"/>
                  <a:pt x="2169157" y="1140518"/>
                  <a:pt x="2069415" y="1032514"/>
                </a:cubicBezTo>
                <a:close/>
                <a:moveTo>
                  <a:pt x="1140311" y="35676"/>
                </a:moveTo>
                <a:lnTo>
                  <a:pt x="1134812" y="38850"/>
                </a:lnTo>
                <a:lnTo>
                  <a:pt x="1109328" y="30701"/>
                </a:lnTo>
                <a:cubicBezTo>
                  <a:pt x="887679" y="-28689"/>
                  <a:pt x="643374" y="-3524"/>
                  <a:pt x="428948" y="120275"/>
                </a:cubicBezTo>
                <a:cubicBezTo>
                  <a:pt x="214521" y="244074"/>
                  <a:pt x="70575" y="443066"/>
                  <a:pt x="11185" y="664715"/>
                </a:cubicBezTo>
                <a:lnTo>
                  <a:pt x="5499" y="690860"/>
                </a:lnTo>
                <a:lnTo>
                  <a:pt x="0" y="694034"/>
                </a:lnTo>
                <a:lnTo>
                  <a:pt x="4497" y="695472"/>
                </a:lnTo>
                <a:lnTo>
                  <a:pt x="3493" y="700085"/>
                </a:lnTo>
                <a:lnTo>
                  <a:pt x="8992" y="696910"/>
                </a:lnTo>
                <a:lnTo>
                  <a:pt x="34477" y="705059"/>
                </a:lnTo>
                <a:cubicBezTo>
                  <a:pt x="117595" y="727331"/>
                  <a:pt x="203900" y="737711"/>
                  <a:pt x="290620" y="735459"/>
                </a:cubicBezTo>
                <a:cubicBezTo>
                  <a:pt x="435154" y="731705"/>
                  <a:pt x="580841" y="692860"/>
                  <a:pt x="714857" y="615486"/>
                </a:cubicBezTo>
                <a:cubicBezTo>
                  <a:pt x="929284" y="491687"/>
                  <a:pt x="1073229" y="292695"/>
                  <a:pt x="1132621" y="71046"/>
                </a:cubicBezTo>
                <a:lnTo>
                  <a:pt x="1138305" y="44901"/>
                </a:lnTo>
                <a:lnTo>
                  <a:pt x="1143805" y="41726"/>
                </a:lnTo>
                <a:lnTo>
                  <a:pt x="1139308" y="40289"/>
                </a:lnTo>
                <a:close/>
                <a:moveTo>
                  <a:pt x="2069415" y="288501"/>
                </a:moveTo>
                <a:cubicBezTo>
                  <a:pt x="2009570" y="223699"/>
                  <a:pt x="1939071" y="166700"/>
                  <a:pt x="1858661" y="120276"/>
                </a:cubicBezTo>
                <a:cubicBezTo>
                  <a:pt x="1644235" y="-3523"/>
                  <a:pt x="1399929" y="-28688"/>
                  <a:pt x="1178281" y="30702"/>
                </a:cubicBezTo>
                <a:lnTo>
                  <a:pt x="1152796" y="38850"/>
                </a:lnTo>
                <a:lnTo>
                  <a:pt x="1147297" y="35676"/>
                </a:lnTo>
                <a:lnTo>
                  <a:pt x="1148300" y="40290"/>
                </a:lnTo>
                <a:lnTo>
                  <a:pt x="1143804" y="41727"/>
                </a:lnTo>
                <a:lnTo>
                  <a:pt x="1149304" y="44901"/>
                </a:lnTo>
                <a:lnTo>
                  <a:pt x="1154988" y="71046"/>
                </a:lnTo>
                <a:cubicBezTo>
                  <a:pt x="1214379" y="292695"/>
                  <a:pt x="1358325" y="491688"/>
                  <a:pt x="1572751" y="615486"/>
                </a:cubicBezTo>
                <a:cubicBezTo>
                  <a:pt x="1706767" y="692860"/>
                  <a:pt x="1852455" y="731705"/>
                  <a:pt x="1996989" y="735460"/>
                </a:cubicBezTo>
                <a:cubicBezTo>
                  <a:pt x="2083709" y="737712"/>
                  <a:pt x="2170013" y="727332"/>
                  <a:pt x="2253131" y="705060"/>
                </a:cubicBezTo>
                <a:lnTo>
                  <a:pt x="2278616" y="696911"/>
                </a:lnTo>
                <a:lnTo>
                  <a:pt x="2284115" y="700086"/>
                </a:lnTo>
                <a:lnTo>
                  <a:pt x="2283112" y="695473"/>
                </a:lnTo>
                <a:lnTo>
                  <a:pt x="2287608" y="694035"/>
                </a:lnTo>
                <a:lnTo>
                  <a:pt x="2282109" y="690860"/>
                </a:lnTo>
                <a:lnTo>
                  <a:pt x="2276424" y="664716"/>
                </a:lnTo>
                <a:cubicBezTo>
                  <a:pt x="2239306" y="526185"/>
                  <a:pt x="2169157" y="396505"/>
                  <a:pt x="2069415" y="288501"/>
                </a:cubicBezTo>
                <a:close/>
              </a:path>
            </a:pathLst>
          </a:cu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grpSp>
        <p:nvGrpSpPr>
          <p:cNvPr id="88" name="Group 87">
            <a:extLst>
              <a:ext uri="{FF2B5EF4-FFF2-40B4-BE49-F238E27FC236}">
                <a16:creationId xmlns:a16="http://schemas.microsoft.com/office/drawing/2014/main" id="{AC46C823-4AEE-4D15-A7B7-556599F8646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8100000" flipV="1">
            <a:off x="521489" y="5639014"/>
            <a:ext cx="865742" cy="628383"/>
            <a:chOff x="558167" y="958515"/>
            <a:chExt cx="865742" cy="628383"/>
          </a:xfrm>
          <a:solidFill>
            <a:schemeClr val="accent3"/>
          </a:solidFill>
        </p:grpSpPr>
        <p:sp>
          <p:nvSpPr>
            <p:cNvPr id="89" name="Freeform: Shape 88">
              <a:extLst>
                <a:ext uri="{FF2B5EF4-FFF2-40B4-BE49-F238E27FC236}">
                  <a16:creationId xmlns:a16="http://schemas.microsoft.com/office/drawing/2014/main" id="{7FE368E1-8B21-487B-879D-A963091996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flipH="1">
              <a:off x="558167" y="1122160"/>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0" name="Freeform: Shape 89">
              <a:extLst>
                <a:ext uri="{FF2B5EF4-FFF2-40B4-BE49-F238E27FC236}">
                  <a16:creationId xmlns:a16="http://schemas.microsoft.com/office/drawing/2014/main" id="{58A31684-3F27-4828-8633-A1624B028A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959170" y="95851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92" name="Group 91">
            <a:extLst>
              <a:ext uri="{FF2B5EF4-FFF2-40B4-BE49-F238E27FC236}">
                <a16:creationId xmlns:a16="http://schemas.microsoft.com/office/drawing/2014/main" id="{766CF5CA-BCE0-446B-990C-62FB772ABEF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486523" y="3291143"/>
            <a:ext cx="1785983" cy="2208479"/>
            <a:chOff x="2725201" y="4453039"/>
            <a:chExt cx="1785983" cy="2208479"/>
          </a:xfrm>
        </p:grpSpPr>
        <p:cxnSp>
          <p:nvCxnSpPr>
            <p:cNvPr id="93" name="Straight Connector 92">
              <a:extLst>
                <a:ext uri="{FF2B5EF4-FFF2-40B4-BE49-F238E27FC236}">
                  <a16:creationId xmlns:a16="http://schemas.microsoft.com/office/drawing/2014/main" id="{791F38DD-D787-4EE5-931B-C8CC2ED927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3618192" y="4453039"/>
              <a:ext cx="0" cy="220847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6F4E1D11-C91E-45F4-9A4A-EC0243DE762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738439" y="5243393"/>
              <a:ext cx="176093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95" name="Freeform: Shape 94">
              <a:extLst>
                <a:ext uri="{FF2B5EF4-FFF2-40B4-BE49-F238E27FC236}">
                  <a16:creationId xmlns:a16="http://schemas.microsoft.com/office/drawing/2014/main" id="{63D0A83C-B0AD-4E04-B3FE-48D739F6F0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725201" y="4861779"/>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 name="connsiteX0" fmla="*/ 440819 w 1785983"/>
                <a:gd name="connsiteY0" fmla="*/ 59 h 1849891"/>
                <a:gd name="connsiteX1" fmla="*/ 845918 w 1785983"/>
                <a:gd name="connsiteY1" fmla="*/ 261596 h 1849891"/>
                <a:gd name="connsiteX2" fmla="*/ 892992 w 1785983"/>
                <a:gd name="connsiteY2" fmla="*/ 360758 h 1849891"/>
                <a:gd name="connsiteX3" fmla="*/ 892992 w 1785983"/>
                <a:gd name="connsiteY3" fmla="*/ 365372 h 1849891"/>
                <a:gd name="connsiteX4" fmla="*/ 940065 w 1785983"/>
                <a:gd name="connsiteY4" fmla="*/ 266212 h 1849891"/>
                <a:gd name="connsiteX5" fmla="*/ 1406106 w 1785983"/>
                <a:gd name="connsiteY5" fmla="*/ 8338 h 1849891"/>
                <a:gd name="connsiteX6" fmla="*/ 1022901 w 1785983"/>
                <a:gd name="connsiteY6" fmla="*/ 1699451 h 1849891"/>
                <a:gd name="connsiteX7" fmla="*/ 892991 w 1785983"/>
                <a:gd name="connsiteY7" fmla="*/ 1799739 h 1849891"/>
                <a:gd name="connsiteX8" fmla="*/ 838223 w 1785983"/>
                <a:gd name="connsiteY8" fmla="*/ 1849891 h 1849891"/>
                <a:gd name="connsiteX9" fmla="*/ 763082 w 1785983"/>
                <a:gd name="connsiteY9" fmla="*/ 1694835 h 1849891"/>
                <a:gd name="connsiteX10" fmla="*/ 379877 w 1785983"/>
                <a:gd name="connsiteY10" fmla="*/ 3722 h 1849891"/>
                <a:gd name="connsiteX11" fmla="*/ 440819 w 1785983"/>
                <a:gd name="connsiteY11" fmla="*/ 59 h 1849891"/>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763082 w 1785983"/>
                <a:gd name="connsiteY8" fmla="*/ 1694835 h 1799739"/>
                <a:gd name="connsiteX9" fmla="*/ 379877 w 1785983"/>
                <a:gd name="connsiteY9" fmla="*/ 3722 h 1799739"/>
                <a:gd name="connsiteX10" fmla="*/ 440819 w 1785983"/>
                <a:gd name="connsiteY10"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763082" y="1694835"/>
                  </a:lnTo>
                  <a:cubicBezTo>
                    <a:pt x="-338018" y="799772"/>
                    <a:pt x="-41719" y="62104"/>
                    <a:pt x="379877" y="3722"/>
                  </a:cubicBezTo>
                  <a:cubicBezTo>
                    <a:pt x="399953" y="942"/>
                    <a:pt x="420313" y="-298"/>
                    <a:pt x="440819" y="59"/>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latin typeface="Bell MT" panose="02020503060305020303" pitchFamily="18" charset="0"/>
              </a:endParaRPr>
            </a:p>
          </p:txBody>
        </p:sp>
        <p:sp>
          <p:nvSpPr>
            <p:cNvPr id="96" name="Rectangle 30">
              <a:extLst>
                <a:ext uri="{FF2B5EF4-FFF2-40B4-BE49-F238E27FC236}">
                  <a16:creationId xmlns:a16="http://schemas.microsoft.com/office/drawing/2014/main" id="{AF60A4C7-053A-4E00-9224-C9C9CAA542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124232" y="5447997"/>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30">
              <a:extLst>
                <a:ext uri="{FF2B5EF4-FFF2-40B4-BE49-F238E27FC236}">
                  <a16:creationId xmlns:a16="http://schemas.microsoft.com/office/drawing/2014/main" id="{C90A005E-7D6C-4543-AE86-10F5BA1C0F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315029" y="5983110"/>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9" name="Group 98">
            <a:extLst>
              <a:ext uri="{FF2B5EF4-FFF2-40B4-BE49-F238E27FC236}">
                <a16:creationId xmlns:a16="http://schemas.microsoft.com/office/drawing/2014/main" id="{BC174C2C-9AC5-4D2F-B12B-8AD9BE8773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flipV="1">
            <a:off x="473803" y="5280732"/>
            <a:ext cx="864005" cy="1032464"/>
            <a:chOff x="2207971" y="2384401"/>
            <a:chExt cx="864005" cy="1032464"/>
          </a:xfrm>
        </p:grpSpPr>
        <p:sp>
          <p:nvSpPr>
            <p:cNvPr id="100" name="Freeform: Shape 99">
              <a:extLst>
                <a:ext uri="{FF2B5EF4-FFF2-40B4-BE49-F238E27FC236}">
                  <a16:creationId xmlns:a16="http://schemas.microsoft.com/office/drawing/2014/main" id="{F2A1D572-4E75-4B18-83CD-369937018B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2207971" y="285630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1" name="Freeform: Shape 100">
              <a:extLst>
                <a:ext uri="{FF2B5EF4-FFF2-40B4-BE49-F238E27FC236}">
                  <a16:creationId xmlns:a16="http://schemas.microsoft.com/office/drawing/2014/main" id="{A4501448-AAB4-4BDF-81E5-BF4BEF2A47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607238" y="2688467"/>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02" name="Group 101">
              <a:extLst>
                <a:ext uri="{FF2B5EF4-FFF2-40B4-BE49-F238E27FC236}">
                  <a16:creationId xmlns:a16="http://schemas.microsoft.com/office/drawing/2014/main" id="{DA5CA3F8-7E28-4253-9221-2849B189136E}"/>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440769" y="2384401"/>
              <a:ext cx="313009" cy="1032464"/>
              <a:chOff x="2440769" y="2384401"/>
              <a:chExt cx="313009" cy="1032464"/>
            </a:xfrm>
          </p:grpSpPr>
          <p:cxnSp>
            <p:nvCxnSpPr>
              <p:cNvPr id="103" name="Straight Connector 102">
                <a:extLst>
                  <a:ext uri="{FF2B5EF4-FFF2-40B4-BE49-F238E27FC236}">
                    <a16:creationId xmlns:a16="http://schemas.microsoft.com/office/drawing/2014/main" id="{ABAD8F42-57F4-4A12-8B47-E199EA17416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2440769" y="2516865"/>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9BF509FE-DD9E-4AB3-94EE-468C868875A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8100000" flipH="1">
                <a:off x="2753778" y="2384401"/>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06" name="Freeform: Shape 105">
            <a:extLst>
              <a:ext uri="{FF2B5EF4-FFF2-40B4-BE49-F238E27FC236}">
                <a16:creationId xmlns:a16="http://schemas.microsoft.com/office/drawing/2014/main" id="{A7F45189-997F-4E6B-800E-D17FF116E9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10114077" y="3690094"/>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892991" y="1795123"/>
                </a:lnTo>
                <a:lnTo>
                  <a:pt x="763082" y="1694835"/>
                </a:lnTo>
                <a:cubicBezTo>
                  <a:pt x="-338018" y="799772"/>
                  <a:pt x="-41719" y="62104"/>
                  <a:pt x="379877" y="3722"/>
                </a:cubicBezTo>
                <a:cubicBezTo>
                  <a:pt x="399953" y="942"/>
                  <a:pt x="420313" y="-298"/>
                  <a:pt x="440819" y="59"/>
                </a:cubicBezTo>
                <a:close/>
              </a:path>
            </a:pathLst>
          </a:custGeom>
          <a:solidFill>
            <a:schemeClr val="accent1">
              <a:alpha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8" name="Group 107">
            <a:extLst>
              <a:ext uri="{FF2B5EF4-FFF2-40B4-BE49-F238E27FC236}">
                <a16:creationId xmlns:a16="http://schemas.microsoft.com/office/drawing/2014/main" id="{BC214B40-3523-42BE-856A-2B90472652B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8100000" flipV="1">
            <a:off x="9049994" y="71786"/>
            <a:ext cx="2287608" cy="3673900"/>
            <a:chOff x="-6080955" y="3437416"/>
            <a:chExt cx="2287608" cy="3673900"/>
          </a:xfrm>
        </p:grpSpPr>
        <p:cxnSp>
          <p:nvCxnSpPr>
            <p:cNvPr id="109" name="Straight Connector 108">
              <a:extLst>
                <a:ext uri="{FF2B5EF4-FFF2-40B4-BE49-F238E27FC236}">
                  <a16:creationId xmlns:a16="http://schemas.microsoft.com/office/drawing/2014/main" id="{5626B876-FE3F-403F-B675-FB9415E00A0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937151" y="4754133"/>
              <a:ext cx="0" cy="235718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0" name="Freeform: Shape 109">
              <a:extLst>
                <a:ext uri="{FF2B5EF4-FFF2-40B4-BE49-F238E27FC236}">
                  <a16:creationId xmlns:a16="http://schemas.microsoft.com/office/drawing/2014/main" id="{03F8DDE7-4258-4181-9F2B-940B587EE5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flipH="1">
              <a:off x="-5226554" y="3437416"/>
              <a:ext cx="571820" cy="1316717"/>
            </a:xfrm>
            <a:custGeom>
              <a:avLst/>
              <a:gdLst>
                <a:gd name="connsiteX0" fmla="*/ 282417 w 571820"/>
                <a:gd name="connsiteY0" fmla="*/ 1316717 h 1316717"/>
                <a:gd name="connsiteX1" fmla="*/ 285910 w 571820"/>
                <a:gd name="connsiteY1" fmla="*/ 1313542 h 1316717"/>
                <a:gd name="connsiteX2" fmla="*/ 289403 w 571820"/>
                <a:gd name="connsiteY2" fmla="*/ 1316717 h 1316717"/>
                <a:gd name="connsiteX3" fmla="*/ 289403 w 571820"/>
                <a:gd name="connsiteY3" fmla="*/ 1310368 h 1316717"/>
                <a:gd name="connsiteX4" fmla="*/ 309203 w 571820"/>
                <a:gd name="connsiteY4" fmla="*/ 1292372 h 1316717"/>
                <a:gd name="connsiteX5" fmla="*/ 571820 w 571820"/>
                <a:gd name="connsiteY5" fmla="*/ 658358 h 1316717"/>
                <a:gd name="connsiteX6" fmla="*/ 309203 w 571820"/>
                <a:gd name="connsiteY6" fmla="*/ 24345 h 1316717"/>
                <a:gd name="connsiteX7" fmla="*/ 289403 w 571820"/>
                <a:gd name="connsiteY7" fmla="*/ 6349 h 1316717"/>
                <a:gd name="connsiteX8" fmla="*/ 289403 w 571820"/>
                <a:gd name="connsiteY8" fmla="*/ 0 h 1316717"/>
                <a:gd name="connsiteX9" fmla="*/ 285910 w 571820"/>
                <a:gd name="connsiteY9" fmla="*/ 3175 h 1316717"/>
                <a:gd name="connsiteX10" fmla="*/ 282417 w 571820"/>
                <a:gd name="connsiteY10" fmla="*/ 0 h 1316717"/>
                <a:gd name="connsiteX11" fmla="*/ 282417 w 571820"/>
                <a:gd name="connsiteY11" fmla="*/ 6350 h 1316717"/>
                <a:gd name="connsiteX12" fmla="*/ 262617 w 571820"/>
                <a:gd name="connsiteY12" fmla="*/ 24345 h 1316717"/>
                <a:gd name="connsiteX13" fmla="*/ 0 w 571820"/>
                <a:gd name="connsiteY13" fmla="*/ 658359 h 1316717"/>
                <a:gd name="connsiteX14" fmla="*/ 262617 w 571820"/>
                <a:gd name="connsiteY14" fmla="*/ 1292372 h 1316717"/>
                <a:gd name="connsiteX15" fmla="*/ 282417 w 571820"/>
                <a:gd name="connsiteY15" fmla="*/ 1310368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71820" h="1316717">
                  <a:moveTo>
                    <a:pt x="282417" y="1316717"/>
                  </a:moveTo>
                  <a:lnTo>
                    <a:pt x="285910" y="1313542"/>
                  </a:lnTo>
                  <a:lnTo>
                    <a:pt x="289403" y="1316717"/>
                  </a:lnTo>
                  <a:lnTo>
                    <a:pt x="289403" y="1310368"/>
                  </a:lnTo>
                  <a:lnTo>
                    <a:pt x="309203" y="1292372"/>
                  </a:lnTo>
                  <a:cubicBezTo>
                    <a:pt x="471461" y="1130114"/>
                    <a:pt x="571820" y="905956"/>
                    <a:pt x="571820" y="658358"/>
                  </a:cubicBezTo>
                  <a:cubicBezTo>
                    <a:pt x="571820" y="410761"/>
                    <a:pt x="471461" y="186603"/>
                    <a:pt x="309203" y="24345"/>
                  </a:cubicBezTo>
                  <a:lnTo>
                    <a:pt x="289403" y="6349"/>
                  </a:lnTo>
                  <a:lnTo>
                    <a:pt x="289403" y="0"/>
                  </a:lnTo>
                  <a:lnTo>
                    <a:pt x="285910" y="3175"/>
                  </a:lnTo>
                  <a:lnTo>
                    <a:pt x="282417" y="0"/>
                  </a:lnTo>
                  <a:lnTo>
                    <a:pt x="282417" y="6350"/>
                  </a:lnTo>
                  <a:lnTo>
                    <a:pt x="262617" y="24345"/>
                  </a:lnTo>
                  <a:cubicBezTo>
                    <a:pt x="100359" y="186604"/>
                    <a:pt x="0" y="410761"/>
                    <a:pt x="0" y="658359"/>
                  </a:cubicBezTo>
                  <a:cubicBezTo>
                    <a:pt x="0" y="905956"/>
                    <a:pt x="100359" y="1130114"/>
                    <a:pt x="262617" y="1292372"/>
                  </a:cubicBezTo>
                  <a:lnTo>
                    <a:pt x="282417" y="1310368"/>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1" name="Freeform: Shape 110">
              <a:extLst>
                <a:ext uri="{FF2B5EF4-FFF2-40B4-BE49-F238E27FC236}">
                  <a16:creationId xmlns:a16="http://schemas.microsoft.com/office/drawing/2014/main" id="{4EED88FA-E654-453B-92BF-21196E32B4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2" name="Freeform: Shape 111">
              <a:extLst>
                <a:ext uri="{FF2B5EF4-FFF2-40B4-BE49-F238E27FC236}">
                  <a16:creationId xmlns:a16="http://schemas.microsoft.com/office/drawing/2014/main" id="{7F3C238A-5CF1-4927-B70F-C991122990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3" name="Freeform: Shape 112">
              <a:extLst>
                <a:ext uri="{FF2B5EF4-FFF2-40B4-BE49-F238E27FC236}">
                  <a16:creationId xmlns:a16="http://schemas.microsoft.com/office/drawing/2014/main" id="{42EAC2EE-4C33-44A6-A62B-6130E320AF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4" name="Freeform: Shape 113">
              <a:extLst>
                <a:ext uri="{FF2B5EF4-FFF2-40B4-BE49-F238E27FC236}">
                  <a16:creationId xmlns:a16="http://schemas.microsoft.com/office/drawing/2014/main" id="{0F2EC395-DF39-4C41-A452-37AF723EA0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5" name="Freeform: Shape 114">
              <a:extLst>
                <a:ext uri="{FF2B5EF4-FFF2-40B4-BE49-F238E27FC236}">
                  <a16:creationId xmlns:a16="http://schemas.microsoft.com/office/drawing/2014/main" id="{2425D947-0068-4059-B9BE-93A3B27CDA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6" name="Freeform: Shape 115">
              <a:extLst>
                <a:ext uri="{FF2B5EF4-FFF2-40B4-BE49-F238E27FC236}">
                  <a16:creationId xmlns:a16="http://schemas.microsoft.com/office/drawing/2014/main" id="{80F2FE05-A04C-4860-B709-2FCBEAE879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 name="Title 1">
            <a:extLst>
              <a:ext uri="{FF2B5EF4-FFF2-40B4-BE49-F238E27FC236}">
                <a16:creationId xmlns:a16="http://schemas.microsoft.com/office/drawing/2014/main" id="{D9879507-0A8F-F04A-820D-376C18608660}"/>
              </a:ext>
            </a:extLst>
          </p:cNvPr>
          <p:cNvSpPr>
            <a:spLocks noGrp="1"/>
          </p:cNvSpPr>
          <p:nvPr>
            <p:ph type="title"/>
          </p:nvPr>
        </p:nvSpPr>
        <p:spPr>
          <a:xfrm>
            <a:off x="3882610" y="1011237"/>
            <a:ext cx="4426782" cy="860400"/>
          </a:xfrm>
        </p:spPr>
        <p:txBody>
          <a:bodyPr anchor="b">
            <a:normAutofit/>
          </a:bodyPr>
          <a:lstStyle/>
          <a:p>
            <a:pPr algn="ctr"/>
            <a:r>
              <a:rPr lang="en-US" dirty="0"/>
              <a:t>SỰ DŨNG CẢM</a:t>
            </a:r>
            <a:endParaRPr lang="en-US"/>
          </a:p>
        </p:txBody>
      </p:sp>
      <p:cxnSp>
        <p:nvCxnSpPr>
          <p:cNvPr id="118" name="Straight Connector 117">
            <a:extLst>
              <a:ext uri="{FF2B5EF4-FFF2-40B4-BE49-F238E27FC236}">
                <a16:creationId xmlns:a16="http://schemas.microsoft.com/office/drawing/2014/main" id="{77C6DF49-CBE3-4038-AC78-35DE4FD7C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26000" y="2310207"/>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F971EEC-F778-C746-9384-378DE1EE686C}"/>
              </a:ext>
            </a:extLst>
          </p:cNvPr>
          <p:cNvSpPr>
            <a:spLocks noGrp="1"/>
          </p:cNvSpPr>
          <p:nvPr>
            <p:ph idx="1"/>
          </p:nvPr>
        </p:nvSpPr>
        <p:spPr>
          <a:xfrm>
            <a:off x="3864438" y="2847809"/>
            <a:ext cx="4460874" cy="3009899"/>
          </a:xfrm>
        </p:spPr>
        <p:txBody>
          <a:bodyPr>
            <a:normAutofit fontScale="70000" lnSpcReduction="20000"/>
          </a:bodyPr>
          <a:lstStyle/>
          <a:p>
            <a:endParaRPr lang="en-US" b="1" dirty="0"/>
          </a:p>
          <a:p>
            <a:endParaRPr lang="en-US" b="1" dirty="0"/>
          </a:p>
          <a:p>
            <a:pPr marL="0" indent="0">
              <a:buNone/>
            </a:pPr>
            <a:r>
              <a:rPr lang="en-US" sz="2800" dirty="0" err="1"/>
              <a:t>Tính</a:t>
            </a:r>
            <a:r>
              <a:rPr lang="en-US" sz="2800" dirty="0"/>
              <a:t> </a:t>
            </a:r>
            <a:r>
              <a:rPr lang="en-US" sz="2800" dirty="0" err="1"/>
              <a:t>dũng</a:t>
            </a:r>
            <a:r>
              <a:rPr lang="en-US" sz="2800" dirty="0"/>
              <a:t> </a:t>
            </a:r>
            <a:r>
              <a:rPr lang="en-US" sz="2800" dirty="0" err="1"/>
              <a:t>cảm</a:t>
            </a:r>
            <a:r>
              <a:rPr lang="en-US" sz="2800" dirty="0"/>
              <a:t> </a:t>
            </a:r>
            <a:r>
              <a:rPr lang="en-US" sz="2800" dirty="0" err="1"/>
              <a:t>cần</a:t>
            </a:r>
            <a:r>
              <a:rPr lang="en-US" sz="2800" dirty="0"/>
              <a:t> </a:t>
            </a:r>
            <a:r>
              <a:rPr lang="en-US" sz="2800" dirty="0" err="1"/>
              <a:t>diễn</a:t>
            </a:r>
            <a:r>
              <a:rPr lang="en-US" sz="2800" dirty="0"/>
              <a:t> </a:t>
            </a:r>
            <a:r>
              <a:rPr lang="en-US" sz="2800" dirty="0" err="1"/>
              <a:t>tập</a:t>
            </a:r>
            <a:r>
              <a:rPr lang="en-US" sz="2800" dirty="0"/>
              <a:t> </a:t>
            </a:r>
            <a:r>
              <a:rPr lang="en-US" sz="2800" dirty="0" err="1"/>
              <a:t>luôn</a:t>
            </a:r>
            <a:r>
              <a:rPr lang="en-US" sz="2800" dirty="0"/>
              <a:t> </a:t>
            </a:r>
            <a:r>
              <a:rPr lang="en-US" sz="2800" dirty="0" err="1"/>
              <a:t>luôn</a:t>
            </a:r>
            <a:endParaRPr lang="en-US" sz="2800" dirty="0"/>
          </a:p>
          <a:p>
            <a:pPr marL="0" indent="0">
              <a:buNone/>
            </a:pPr>
            <a:endParaRPr lang="en-US" sz="2800" dirty="0"/>
          </a:p>
          <a:p>
            <a:pPr marL="0" indent="0">
              <a:buNone/>
            </a:pPr>
            <a:r>
              <a:rPr lang="en-US" sz="2800" dirty="0" err="1"/>
              <a:t>Điều</a:t>
            </a:r>
            <a:r>
              <a:rPr lang="en-US" sz="2800" dirty="0"/>
              <a:t> </a:t>
            </a:r>
            <a:r>
              <a:rPr lang="en-US" sz="2800" dirty="0" err="1"/>
              <a:t>phước</a:t>
            </a:r>
            <a:r>
              <a:rPr lang="en-US" sz="2800" dirty="0"/>
              <a:t> </a:t>
            </a:r>
            <a:r>
              <a:rPr lang="en-US" sz="2800" dirty="0" err="1"/>
              <a:t>hạnh</a:t>
            </a:r>
            <a:r>
              <a:rPr lang="en-US" sz="2800" dirty="0"/>
              <a:t> </a:t>
            </a:r>
            <a:r>
              <a:rPr lang="en-US" sz="2800" dirty="0" err="1"/>
              <a:t>cho</a:t>
            </a:r>
            <a:r>
              <a:rPr lang="en-US" sz="2800" dirty="0"/>
              <a:t>  </a:t>
            </a:r>
            <a:r>
              <a:rPr lang="en-US" sz="2800" dirty="0" err="1"/>
              <a:t>Cơ</a:t>
            </a:r>
            <a:r>
              <a:rPr lang="en-US" sz="2800" dirty="0"/>
              <a:t> </a:t>
            </a:r>
            <a:r>
              <a:rPr lang="en-US" sz="2800" dirty="0" err="1"/>
              <a:t>đốc</a:t>
            </a:r>
            <a:r>
              <a:rPr lang="en-US" sz="2800" dirty="0"/>
              <a:t> </a:t>
            </a:r>
            <a:r>
              <a:rPr lang="en-US" sz="2800" dirty="0" err="1"/>
              <a:t>nhân</a:t>
            </a:r>
            <a:r>
              <a:rPr lang="en-US" sz="2800" dirty="0"/>
              <a:t> </a:t>
            </a:r>
            <a:r>
              <a:rPr lang="en-US" sz="2800" dirty="0" err="1"/>
              <a:t>đó</a:t>
            </a:r>
            <a:r>
              <a:rPr lang="en-US" sz="2800" dirty="0"/>
              <a:t> </a:t>
            </a:r>
            <a:r>
              <a:rPr lang="en-US" sz="2800" dirty="0" err="1"/>
              <a:t>là</a:t>
            </a:r>
            <a:r>
              <a:rPr lang="en-US" sz="2800" dirty="0"/>
              <a:t> </a:t>
            </a:r>
            <a:r>
              <a:rPr lang="en-US" sz="2800" dirty="0" err="1"/>
              <a:t>chúng</a:t>
            </a:r>
            <a:r>
              <a:rPr lang="en-US" sz="2800" dirty="0"/>
              <a:t> ta </a:t>
            </a:r>
            <a:r>
              <a:rPr lang="en-US" sz="2800" dirty="0" err="1"/>
              <a:t>đi</a:t>
            </a:r>
            <a:r>
              <a:rPr lang="en-US" sz="2800" dirty="0"/>
              <a:t> </a:t>
            </a:r>
            <a:r>
              <a:rPr lang="en-US" sz="2800" dirty="0" err="1"/>
              <a:t>với</a:t>
            </a:r>
            <a:r>
              <a:rPr lang="en-US" sz="2800" dirty="0"/>
              <a:t> </a:t>
            </a:r>
            <a:r>
              <a:rPr lang="en-US" sz="2800" dirty="0" err="1"/>
              <a:t>Chúa</a:t>
            </a:r>
            <a:r>
              <a:rPr lang="en-US" sz="2800" dirty="0"/>
              <a:t> </a:t>
            </a:r>
            <a:r>
              <a:rPr lang="en-US" sz="2800" dirty="0" err="1"/>
              <a:t>bởi</a:t>
            </a:r>
            <a:r>
              <a:rPr lang="en-US" sz="2800" dirty="0"/>
              <a:t> </a:t>
            </a:r>
            <a:r>
              <a:rPr lang="en-US" sz="2800" dirty="0" err="1"/>
              <a:t>đức</a:t>
            </a:r>
            <a:r>
              <a:rPr lang="en-US" sz="2800" dirty="0"/>
              <a:t> tin.</a:t>
            </a:r>
          </a:p>
          <a:p>
            <a:pPr marL="0" indent="0">
              <a:buNone/>
            </a:pPr>
            <a:endParaRPr lang="en-US" dirty="0"/>
          </a:p>
        </p:txBody>
      </p:sp>
      <p:grpSp>
        <p:nvGrpSpPr>
          <p:cNvPr id="120" name="Group 119">
            <a:extLst>
              <a:ext uri="{FF2B5EF4-FFF2-40B4-BE49-F238E27FC236}">
                <a16:creationId xmlns:a16="http://schemas.microsoft.com/office/drawing/2014/main" id="{69D14CB3-B46C-4D52-91C7-9020767C01F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3500000" flipH="1" flipV="1">
            <a:off x="10901022" y="5639014"/>
            <a:ext cx="865742" cy="628383"/>
            <a:chOff x="558167" y="958515"/>
            <a:chExt cx="865742" cy="628383"/>
          </a:xfrm>
          <a:solidFill>
            <a:schemeClr val="accent3"/>
          </a:solidFill>
        </p:grpSpPr>
        <p:sp>
          <p:nvSpPr>
            <p:cNvPr id="121" name="Freeform: Shape 120">
              <a:extLst>
                <a:ext uri="{FF2B5EF4-FFF2-40B4-BE49-F238E27FC236}">
                  <a16:creationId xmlns:a16="http://schemas.microsoft.com/office/drawing/2014/main" id="{3A77D7F4-D3A2-4801-9AC3-6626FDE157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flipH="1">
              <a:off x="558167" y="1122160"/>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2" name="Freeform: Shape 121">
              <a:extLst>
                <a:ext uri="{FF2B5EF4-FFF2-40B4-BE49-F238E27FC236}">
                  <a16:creationId xmlns:a16="http://schemas.microsoft.com/office/drawing/2014/main" id="{1E62BACE-7CE7-442A-BFFB-8BC57C446F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959170" y="95851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124" name="Group 123">
            <a:extLst>
              <a:ext uri="{FF2B5EF4-FFF2-40B4-BE49-F238E27FC236}">
                <a16:creationId xmlns:a16="http://schemas.microsoft.com/office/drawing/2014/main" id="{695E1464-F8FF-467B-BC7A-2DB63FD7340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8900000" flipH="1">
            <a:off x="9919495" y="3291143"/>
            <a:ext cx="1785983" cy="2208479"/>
            <a:chOff x="2725201" y="4453039"/>
            <a:chExt cx="1785983" cy="2208479"/>
          </a:xfrm>
        </p:grpSpPr>
        <p:cxnSp>
          <p:nvCxnSpPr>
            <p:cNvPr id="125" name="Straight Connector 124">
              <a:extLst>
                <a:ext uri="{FF2B5EF4-FFF2-40B4-BE49-F238E27FC236}">
                  <a16:creationId xmlns:a16="http://schemas.microsoft.com/office/drawing/2014/main" id="{1D9EF77E-636A-4F91-8AC6-2926F2512CB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3618192" y="4453039"/>
              <a:ext cx="0" cy="220847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a:extLst>
                <a:ext uri="{FF2B5EF4-FFF2-40B4-BE49-F238E27FC236}">
                  <a16:creationId xmlns:a16="http://schemas.microsoft.com/office/drawing/2014/main" id="{9F9F8CE5-DA1D-4DAF-A044-400C40169D4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738439" y="5243393"/>
              <a:ext cx="176093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7" name="Freeform: Shape 126">
              <a:extLst>
                <a:ext uri="{FF2B5EF4-FFF2-40B4-BE49-F238E27FC236}">
                  <a16:creationId xmlns:a16="http://schemas.microsoft.com/office/drawing/2014/main" id="{9C47A2FE-4826-4485-B3C0-56DF9A73AE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725201" y="4861779"/>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 name="connsiteX0" fmla="*/ 440819 w 1785983"/>
                <a:gd name="connsiteY0" fmla="*/ 59 h 1849891"/>
                <a:gd name="connsiteX1" fmla="*/ 845918 w 1785983"/>
                <a:gd name="connsiteY1" fmla="*/ 261596 h 1849891"/>
                <a:gd name="connsiteX2" fmla="*/ 892992 w 1785983"/>
                <a:gd name="connsiteY2" fmla="*/ 360758 h 1849891"/>
                <a:gd name="connsiteX3" fmla="*/ 892992 w 1785983"/>
                <a:gd name="connsiteY3" fmla="*/ 365372 h 1849891"/>
                <a:gd name="connsiteX4" fmla="*/ 940065 w 1785983"/>
                <a:gd name="connsiteY4" fmla="*/ 266212 h 1849891"/>
                <a:gd name="connsiteX5" fmla="*/ 1406106 w 1785983"/>
                <a:gd name="connsiteY5" fmla="*/ 8338 h 1849891"/>
                <a:gd name="connsiteX6" fmla="*/ 1022901 w 1785983"/>
                <a:gd name="connsiteY6" fmla="*/ 1699451 h 1849891"/>
                <a:gd name="connsiteX7" fmla="*/ 892991 w 1785983"/>
                <a:gd name="connsiteY7" fmla="*/ 1799739 h 1849891"/>
                <a:gd name="connsiteX8" fmla="*/ 838223 w 1785983"/>
                <a:gd name="connsiteY8" fmla="*/ 1849891 h 1849891"/>
                <a:gd name="connsiteX9" fmla="*/ 763082 w 1785983"/>
                <a:gd name="connsiteY9" fmla="*/ 1694835 h 1849891"/>
                <a:gd name="connsiteX10" fmla="*/ 379877 w 1785983"/>
                <a:gd name="connsiteY10" fmla="*/ 3722 h 1849891"/>
                <a:gd name="connsiteX11" fmla="*/ 440819 w 1785983"/>
                <a:gd name="connsiteY11" fmla="*/ 59 h 1849891"/>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763082 w 1785983"/>
                <a:gd name="connsiteY8" fmla="*/ 1694835 h 1799739"/>
                <a:gd name="connsiteX9" fmla="*/ 379877 w 1785983"/>
                <a:gd name="connsiteY9" fmla="*/ 3722 h 1799739"/>
                <a:gd name="connsiteX10" fmla="*/ 440819 w 1785983"/>
                <a:gd name="connsiteY10"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763082" y="1694835"/>
                  </a:lnTo>
                  <a:cubicBezTo>
                    <a:pt x="-338018" y="799772"/>
                    <a:pt x="-41719" y="62104"/>
                    <a:pt x="379877" y="3722"/>
                  </a:cubicBezTo>
                  <a:cubicBezTo>
                    <a:pt x="399953" y="942"/>
                    <a:pt x="420313" y="-298"/>
                    <a:pt x="440819" y="59"/>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latin typeface="Bell MT" panose="02020503060305020303" pitchFamily="18" charset="0"/>
              </a:endParaRPr>
            </a:p>
          </p:txBody>
        </p:sp>
        <p:sp>
          <p:nvSpPr>
            <p:cNvPr id="128" name="Rectangle 30">
              <a:extLst>
                <a:ext uri="{FF2B5EF4-FFF2-40B4-BE49-F238E27FC236}">
                  <a16:creationId xmlns:a16="http://schemas.microsoft.com/office/drawing/2014/main" id="{A9D0A0EF-4934-4E46-A33A-95E5D932DF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124232" y="5447997"/>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30">
              <a:extLst>
                <a:ext uri="{FF2B5EF4-FFF2-40B4-BE49-F238E27FC236}">
                  <a16:creationId xmlns:a16="http://schemas.microsoft.com/office/drawing/2014/main" id="{EA389321-1892-4D9B-9F10-CA83BC15FE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315029" y="5983110"/>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1" name="Group 130">
            <a:extLst>
              <a:ext uri="{FF2B5EF4-FFF2-40B4-BE49-F238E27FC236}">
                <a16:creationId xmlns:a16="http://schemas.microsoft.com/office/drawing/2014/main" id="{D9F93B70-A436-473C-A7CE-540999A5963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V="1">
            <a:off x="10854193" y="5280732"/>
            <a:ext cx="864005" cy="1032464"/>
            <a:chOff x="2207971" y="2384401"/>
            <a:chExt cx="864005" cy="1032464"/>
          </a:xfrm>
        </p:grpSpPr>
        <p:sp>
          <p:nvSpPr>
            <p:cNvPr id="132" name="Freeform: Shape 131">
              <a:extLst>
                <a:ext uri="{FF2B5EF4-FFF2-40B4-BE49-F238E27FC236}">
                  <a16:creationId xmlns:a16="http://schemas.microsoft.com/office/drawing/2014/main" id="{C78ABD64-1B50-4D55-BC1F-146CC4D6E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2207971" y="285630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33" name="Freeform: Shape 132">
              <a:extLst>
                <a:ext uri="{FF2B5EF4-FFF2-40B4-BE49-F238E27FC236}">
                  <a16:creationId xmlns:a16="http://schemas.microsoft.com/office/drawing/2014/main" id="{57FC7EAA-9D36-4047-8A25-796E944D16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607238" y="2688467"/>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34" name="Group 133">
              <a:extLst>
                <a:ext uri="{FF2B5EF4-FFF2-40B4-BE49-F238E27FC236}">
                  <a16:creationId xmlns:a16="http://schemas.microsoft.com/office/drawing/2014/main" id="{0C72E6B1-2CDE-4B76-BB57-54923A35BC51}"/>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440769" y="2384401"/>
              <a:ext cx="313009" cy="1032464"/>
              <a:chOff x="2440769" y="2384401"/>
              <a:chExt cx="313009" cy="1032464"/>
            </a:xfrm>
          </p:grpSpPr>
          <p:cxnSp>
            <p:nvCxnSpPr>
              <p:cNvPr id="135" name="Straight Connector 134">
                <a:extLst>
                  <a:ext uri="{FF2B5EF4-FFF2-40B4-BE49-F238E27FC236}">
                    <a16:creationId xmlns:a16="http://schemas.microsoft.com/office/drawing/2014/main" id="{0A618DA4-FD3B-435B-9077-6643BD6C938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2440769" y="2516865"/>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6579CD8F-9756-4DC0-A735-0CA77A8734C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8100000" flipH="1">
                <a:off x="2753778" y="2384401"/>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827958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9" name="Rectangle 78">
            <a:extLst>
              <a:ext uri="{FF2B5EF4-FFF2-40B4-BE49-F238E27FC236}">
                <a16:creationId xmlns:a16="http://schemas.microsoft.com/office/drawing/2014/main" id="{369F5FE0-EBCF-4A14-AF3D-1ADCD6443E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9879507-0A8F-F04A-820D-376C18608660}"/>
              </a:ext>
            </a:extLst>
          </p:cNvPr>
          <p:cNvSpPr>
            <a:spLocks noGrp="1"/>
          </p:cNvSpPr>
          <p:nvPr>
            <p:ph type="title"/>
          </p:nvPr>
        </p:nvSpPr>
        <p:spPr>
          <a:xfrm>
            <a:off x="1080000" y="1011236"/>
            <a:ext cx="4426782" cy="1292662"/>
          </a:xfrm>
        </p:spPr>
        <p:txBody>
          <a:bodyPr anchor="t">
            <a:normAutofit/>
          </a:bodyPr>
          <a:lstStyle/>
          <a:p>
            <a:r>
              <a:rPr lang="en-US" dirty="0"/>
              <a:t>SỰ </a:t>
            </a:r>
            <a:r>
              <a:rPr lang="en-US" dirty="0" err="1"/>
              <a:t>sợ</a:t>
            </a:r>
            <a:r>
              <a:rPr lang="en-US" dirty="0"/>
              <a:t> </a:t>
            </a:r>
            <a:r>
              <a:rPr lang="en-US" dirty="0" err="1"/>
              <a:t>hãi</a:t>
            </a:r>
            <a:endParaRPr lang="en-US"/>
          </a:p>
        </p:txBody>
      </p:sp>
      <p:pic>
        <p:nvPicPr>
          <p:cNvPr id="1028" name="Picture 4" descr="How imagination can help people overcome fear and anxiety">
            <a:extLst>
              <a:ext uri="{FF2B5EF4-FFF2-40B4-BE49-F238E27FC236}">
                <a16:creationId xmlns:a16="http://schemas.microsoft.com/office/drawing/2014/main" id="{FF29CC61-61BC-7D4E-8E07-F6260A86C68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370" r="1" b="1"/>
          <a:stretch/>
        </p:blipFill>
        <p:spPr bwMode="auto">
          <a:xfrm>
            <a:off x="1079499" y="2843213"/>
            <a:ext cx="4457701" cy="2925762"/>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EF971EEC-F778-C746-9384-378DE1EE686C}"/>
              </a:ext>
            </a:extLst>
          </p:cNvPr>
          <p:cNvSpPr>
            <a:spLocks noGrp="1"/>
          </p:cNvSpPr>
          <p:nvPr>
            <p:ph idx="1"/>
          </p:nvPr>
        </p:nvSpPr>
        <p:spPr>
          <a:xfrm>
            <a:off x="5894614" y="587829"/>
            <a:ext cx="6041572" cy="5623400"/>
          </a:xfrm>
        </p:spPr>
        <p:txBody>
          <a:bodyPr>
            <a:noAutofit/>
          </a:bodyPr>
          <a:lstStyle/>
          <a:p>
            <a:pPr marL="0" indent="0">
              <a:lnSpc>
                <a:spcPct val="115000"/>
              </a:lnSpc>
              <a:buNone/>
            </a:pPr>
            <a:r>
              <a:rPr lang="en-US" sz="2800" dirty="0" err="1"/>
              <a:t>Cảm</a:t>
            </a:r>
            <a:r>
              <a:rPr lang="en-US" sz="2800" dirty="0"/>
              <a:t> </a:t>
            </a:r>
            <a:r>
              <a:rPr lang="en-US" sz="2800" dirty="0" err="1"/>
              <a:t>giác</a:t>
            </a:r>
            <a:r>
              <a:rPr lang="en-US" sz="2800" dirty="0"/>
              <a:t> </a:t>
            </a:r>
            <a:r>
              <a:rPr lang="en-US" sz="2800" dirty="0" err="1"/>
              <a:t>sợ</a:t>
            </a:r>
            <a:r>
              <a:rPr lang="en-US" sz="2800" dirty="0"/>
              <a:t> </a:t>
            </a:r>
            <a:r>
              <a:rPr lang="en-US" sz="2800" dirty="0" err="1"/>
              <a:t>không</a:t>
            </a:r>
            <a:r>
              <a:rPr lang="en-US" sz="2800" dirty="0"/>
              <a:t> </a:t>
            </a:r>
            <a:r>
              <a:rPr lang="en-US" sz="2800" dirty="0" err="1"/>
              <a:t>phải</a:t>
            </a:r>
            <a:r>
              <a:rPr lang="en-US" sz="2800" dirty="0"/>
              <a:t> </a:t>
            </a:r>
            <a:r>
              <a:rPr lang="en-US" sz="2800" dirty="0" err="1"/>
              <a:t>là</a:t>
            </a:r>
            <a:r>
              <a:rPr lang="en-US" sz="2800" dirty="0"/>
              <a:t> </a:t>
            </a:r>
            <a:r>
              <a:rPr lang="en-US" sz="2800" dirty="0" err="1"/>
              <a:t>một</a:t>
            </a:r>
            <a:r>
              <a:rPr lang="en-US" sz="2800" dirty="0"/>
              <a:t> </a:t>
            </a:r>
            <a:r>
              <a:rPr lang="en-US" sz="2800" dirty="0" err="1"/>
              <a:t>điều</a:t>
            </a:r>
            <a:r>
              <a:rPr lang="en-US" sz="2800" dirty="0"/>
              <a:t> </a:t>
            </a:r>
            <a:r>
              <a:rPr lang="en-US" sz="2800" dirty="0" err="1"/>
              <a:t>xấu</a:t>
            </a:r>
            <a:r>
              <a:rPr lang="en-US" sz="2800" dirty="0"/>
              <a:t>. </a:t>
            </a:r>
            <a:r>
              <a:rPr lang="en-US" sz="2800" dirty="0" err="1"/>
              <a:t>Nhưng</a:t>
            </a:r>
            <a:r>
              <a:rPr lang="en-US" sz="2800" dirty="0"/>
              <a:t> </a:t>
            </a:r>
            <a:r>
              <a:rPr lang="en-US" sz="2800" dirty="0" err="1"/>
              <a:t>cảm</a:t>
            </a:r>
            <a:r>
              <a:rPr lang="en-US" sz="2800" dirty="0"/>
              <a:t> </a:t>
            </a:r>
            <a:r>
              <a:rPr lang="en-US" sz="2800" dirty="0" err="1"/>
              <a:t>giác</a:t>
            </a:r>
            <a:r>
              <a:rPr lang="en-US" sz="2800" dirty="0"/>
              <a:t> </a:t>
            </a:r>
            <a:r>
              <a:rPr lang="en-US" sz="2800" dirty="0" err="1"/>
              <a:t>sợ</a:t>
            </a:r>
            <a:r>
              <a:rPr lang="en-US" sz="2800" dirty="0"/>
              <a:t> </a:t>
            </a:r>
            <a:r>
              <a:rPr lang="en-US" sz="2800" dirty="0" err="1"/>
              <a:t>cho</a:t>
            </a:r>
            <a:r>
              <a:rPr lang="en-US" sz="2800" dirty="0"/>
              <a:t> </a:t>
            </a:r>
            <a:r>
              <a:rPr lang="en-US" sz="2800" dirty="0" err="1"/>
              <a:t>chúng</a:t>
            </a:r>
            <a:r>
              <a:rPr lang="en-US" sz="2800" dirty="0"/>
              <a:t> ta </a:t>
            </a:r>
            <a:r>
              <a:rPr lang="en-US" sz="2800" dirty="0" err="1"/>
              <a:t>cảm</a:t>
            </a:r>
            <a:r>
              <a:rPr lang="en-US" sz="2800" dirty="0"/>
              <a:t> </a:t>
            </a:r>
            <a:r>
              <a:rPr lang="en-US" sz="2800" dirty="0" err="1"/>
              <a:t>nhận</a:t>
            </a:r>
            <a:r>
              <a:rPr lang="en-US" sz="2800" dirty="0"/>
              <a:t> </a:t>
            </a:r>
            <a:r>
              <a:rPr lang="en-US" sz="2800" dirty="0" err="1"/>
              <a:t>nguy</a:t>
            </a:r>
            <a:r>
              <a:rPr lang="en-US" sz="2800" dirty="0"/>
              <a:t> </a:t>
            </a:r>
            <a:r>
              <a:rPr lang="en-US" sz="2800" dirty="0" err="1"/>
              <a:t>hiểm</a:t>
            </a:r>
            <a:r>
              <a:rPr lang="en-US" sz="2800" dirty="0"/>
              <a:t> </a:t>
            </a:r>
            <a:r>
              <a:rPr lang="en-US" sz="2800" dirty="0" err="1"/>
              <a:t>đang</a:t>
            </a:r>
            <a:r>
              <a:rPr lang="en-US" sz="2800" dirty="0"/>
              <a:t> </a:t>
            </a:r>
            <a:r>
              <a:rPr lang="en-US" sz="2800" dirty="0" err="1"/>
              <a:t>tiềm</a:t>
            </a:r>
            <a:r>
              <a:rPr lang="en-US" sz="2800" dirty="0"/>
              <a:t> </a:t>
            </a:r>
            <a:r>
              <a:rPr lang="en-US" sz="2800" dirty="0" err="1"/>
              <a:t>ẩn</a:t>
            </a:r>
            <a:r>
              <a:rPr lang="en-US" sz="2800" dirty="0"/>
              <a:t>. </a:t>
            </a:r>
          </a:p>
          <a:p>
            <a:pPr marL="0" indent="0">
              <a:lnSpc>
                <a:spcPct val="115000"/>
              </a:lnSpc>
              <a:buNone/>
            </a:pPr>
            <a:endParaRPr lang="en-US" sz="2800" dirty="0"/>
          </a:p>
          <a:p>
            <a:pPr marL="0" indent="0">
              <a:lnSpc>
                <a:spcPct val="115000"/>
              </a:lnSpc>
              <a:buNone/>
            </a:pPr>
            <a:r>
              <a:rPr lang="en-US" sz="2800" dirty="0" err="1"/>
              <a:t>Một</a:t>
            </a:r>
            <a:r>
              <a:rPr lang="en-US" sz="2800" dirty="0"/>
              <a:t> </a:t>
            </a:r>
            <a:r>
              <a:rPr lang="en-US" sz="2800" dirty="0" err="1"/>
              <a:t>khi</a:t>
            </a:r>
            <a:r>
              <a:rPr lang="en-US" sz="2800" dirty="0"/>
              <a:t> </a:t>
            </a:r>
            <a:r>
              <a:rPr lang="en-US" sz="2800" dirty="0" err="1"/>
              <a:t>sợ</a:t>
            </a:r>
            <a:r>
              <a:rPr lang="en-US" sz="2800" dirty="0"/>
              <a:t> </a:t>
            </a:r>
            <a:r>
              <a:rPr lang="en-US" sz="2800" dirty="0" err="1"/>
              <a:t>hãi</a:t>
            </a:r>
            <a:r>
              <a:rPr lang="en-US" sz="2800" dirty="0"/>
              <a:t> </a:t>
            </a:r>
            <a:r>
              <a:rPr lang="en-US" sz="2800" dirty="0" err="1"/>
              <a:t>gia</a:t>
            </a:r>
            <a:r>
              <a:rPr lang="en-US" sz="2800" dirty="0"/>
              <a:t> </a:t>
            </a:r>
            <a:r>
              <a:rPr lang="en-US" sz="2800" dirty="0" err="1"/>
              <a:t>tăng</a:t>
            </a:r>
            <a:r>
              <a:rPr lang="en-US" sz="2800" dirty="0"/>
              <a:t>, </a:t>
            </a:r>
            <a:r>
              <a:rPr lang="en-US" sz="2800" dirty="0" err="1"/>
              <a:t>chiếm</a:t>
            </a:r>
            <a:r>
              <a:rPr lang="en-US" sz="2800" dirty="0"/>
              <a:t> </a:t>
            </a:r>
            <a:r>
              <a:rPr lang="en-US" sz="2800" dirty="0" err="1"/>
              <a:t>lấy</a:t>
            </a:r>
            <a:r>
              <a:rPr lang="en-US" sz="2800" dirty="0"/>
              <a:t> </a:t>
            </a:r>
            <a:r>
              <a:rPr lang="en-US" sz="2800" dirty="0" err="1"/>
              <a:t>tâm</a:t>
            </a:r>
            <a:r>
              <a:rPr lang="en-US" sz="2800" dirty="0"/>
              <a:t> </a:t>
            </a:r>
            <a:r>
              <a:rPr lang="en-US" sz="2800" dirty="0" err="1"/>
              <a:t>trí</a:t>
            </a:r>
            <a:r>
              <a:rPr lang="en-US" sz="2800" dirty="0"/>
              <a:t> </a:t>
            </a:r>
            <a:r>
              <a:rPr lang="en-US" sz="2800" dirty="0" err="1"/>
              <a:t>thì</a:t>
            </a:r>
            <a:r>
              <a:rPr lang="en-US" sz="2800" dirty="0"/>
              <a:t> </a:t>
            </a:r>
            <a:r>
              <a:rPr lang="en-US" sz="2800" dirty="0" err="1"/>
              <a:t>dẩn</a:t>
            </a:r>
            <a:r>
              <a:rPr lang="en-US" sz="2800" dirty="0"/>
              <a:t> </a:t>
            </a:r>
            <a:r>
              <a:rPr lang="en-US" sz="2800" dirty="0" err="1"/>
              <a:t>đến</a:t>
            </a:r>
            <a:r>
              <a:rPr lang="en-US" sz="2800" dirty="0"/>
              <a:t> </a:t>
            </a:r>
            <a:r>
              <a:rPr lang="en-US" sz="2800" dirty="0" err="1"/>
              <a:t>hoãng</a:t>
            </a:r>
            <a:r>
              <a:rPr lang="en-US" sz="2800" dirty="0"/>
              <a:t> </a:t>
            </a:r>
            <a:r>
              <a:rPr lang="en-US" sz="2800" dirty="0" err="1"/>
              <a:t>sợ</a:t>
            </a:r>
            <a:r>
              <a:rPr lang="en-US" sz="2800" dirty="0"/>
              <a:t>.</a:t>
            </a:r>
          </a:p>
          <a:p>
            <a:pPr marL="0" indent="0">
              <a:lnSpc>
                <a:spcPct val="115000"/>
              </a:lnSpc>
              <a:buNone/>
            </a:pPr>
            <a:endParaRPr lang="en-US" sz="2800" dirty="0"/>
          </a:p>
          <a:p>
            <a:pPr marL="0" indent="0">
              <a:lnSpc>
                <a:spcPct val="115000"/>
              </a:lnSpc>
              <a:buNone/>
            </a:pPr>
            <a:r>
              <a:rPr lang="en-US" sz="2800" dirty="0"/>
              <a:t>Ma </a:t>
            </a:r>
            <a:r>
              <a:rPr lang="en-US" sz="2800" dirty="0" err="1"/>
              <a:t>quỹ</a:t>
            </a:r>
            <a:r>
              <a:rPr lang="en-US" sz="2800" dirty="0"/>
              <a:t> </a:t>
            </a:r>
            <a:r>
              <a:rPr lang="en-US" sz="2800" dirty="0" err="1"/>
              <a:t>cai</a:t>
            </a:r>
            <a:r>
              <a:rPr lang="en-US" sz="2800" dirty="0"/>
              <a:t> </a:t>
            </a:r>
            <a:r>
              <a:rPr lang="en-US" sz="2800" dirty="0" err="1"/>
              <a:t>trị</a:t>
            </a:r>
            <a:r>
              <a:rPr lang="en-US" sz="2800" dirty="0"/>
              <a:t> </a:t>
            </a:r>
            <a:r>
              <a:rPr lang="en-US" sz="2800" dirty="0" err="1"/>
              <a:t>thế</a:t>
            </a:r>
            <a:r>
              <a:rPr lang="en-US" sz="2800" dirty="0"/>
              <a:t> </a:t>
            </a:r>
            <a:r>
              <a:rPr lang="en-US" sz="2800" dirty="0" err="1"/>
              <a:t>gian</a:t>
            </a:r>
            <a:r>
              <a:rPr lang="en-US" sz="2800" dirty="0"/>
              <a:t> </a:t>
            </a:r>
            <a:r>
              <a:rPr lang="en-US" sz="2800" dirty="0" err="1"/>
              <a:t>này</a:t>
            </a:r>
            <a:r>
              <a:rPr lang="en-US" sz="2800" dirty="0"/>
              <a:t> </a:t>
            </a:r>
            <a:r>
              <a:rPr lang="en-US" sz="2800" dirty="0" err="1"/>
              <a:t>bằng</a:t>
            </a:r>
            <a:r>
              <a:rPr lang="en-US" sz="2800" dirty="0"/>
              <a:t> </a:t>
            </a:r>
            <a:r>
              <a:rPr lang="en-US" sz="2800" dirty="0" err="1"/>
              <a:t>reo</a:t>
            </a:r>
            <a:r>
              <a:rPr lang="en-US" sz="2800" dirty="0"/>
              <a:t> </a:t>
            </a:r>
            <a:r>
              <a:rPr lang="en-US" sz="2800" dirty="0" err="1"/>
              <a:t>rắc</a:t>
            </a:r>
            <a:r>
              <a:rPr lang="en-US" sz="2800" dirty="0"/>
              <a:t> </a:t>
            </a:r>
            <a:r>
              <a:rPr lang="en-US" sz="2800" dirty="0" err="1"/>
              <a:t>sự</a:t>
            </a:r>
            <a:r>
              <a:rPr lang="en-US" sz="2800" dirty="0"/>
              <a:t> </a:t>
            </a:r>
            <a:r>
              <a:rPr lang="en-US" sz="2800" dirty="0" err="1"/>
              <a:t>sợ</a:t>
            </a:r>
            <a:r>
              <a:rPr lang="en-US" sz="2800" dirty="0"/>
              <a:t> </a:t>
            </a:r>
            <a:r>
              <a:rPr lang="en-US" sz="2800" dirty="0" err="1"/>
              <a:t>hãi</a:t>
            </a:r>
            <a:r>
              <a:rPr lang="en-US" sz="2800" dirty="0"/>
              <a:t>. </a:t>
            </a:r>
            <a:r>
              <a:rPr lang="en-US" sz="2800" dirty="0" err="1"/>
              <a:t>Các</a:t>
            </a:r>
            <a:r>
              <a:rPr lang="en-US" sz="2800" dirty="0"/>
              <a:t> </a:t>
            </a:r>
            <a:r>
              <a:rPr lang="en-US" sz="2800" dirty="0" err="1"/>
              <a:t>thế</a:t>
            </a:r>
            <a:r>
              <a:rPr lang="en-US" sz="2800" dirty="0"/>
              <a:t> </a:t>
            </a:r>
            <a:r>
              <a:rPr lang="en-US" sz="2800" dirty="0" err="1"/>
              <a:t>lực</a:t>
            </a:r>
            <a:r>
              <a:rPr lang="en-US" sz="2800" dirty="0"/>
              <a:t> </a:t>
            </a:r>
            <a:r>
              <a:rPr lang="en-US" sz="2800" dirty="0" err="1"/>
              <a:t>trần</a:t>
            </a:r>
            <a:r>
              <a:rPr lang="en-US" sz="2800" dirty="0"/>
              <a:t> </a:t>
            </a:r>
            <a:r>
              <a:rPr lang="en-US" sz="2800" dirty="0" err="1"/>
              <a:t>gian</a:t>
            </a:r>
            <a:r>
              <a:rPr lang="en-US" sz="2800" dirty="0"/>
              <a:t> </a:t>
            </a:r>
            <a:r>
              <a:rPr lang="en-US" sz="2800" dirty="0" err="1"/>
              <a:t>cai</a:t>
            </a:r>
            <a:r>
              <a:rPr lang="en-US" sz="2800" dirty="0"/>
              <a:t> </a:t>
            </a:r>
            <a:r>
              <a:rPr lang="en-US" sz="2800" dirty="0" err="1"/>
              <a:t>trị</a:t>
            </a:r>
            <a:r>
              <a:rPr lang="en-US" sz="2800" dirty="0"/>
              <a:t> </a:t>
            </a:r>
            <a:r>
              <a:rPr lang="en-US" sz="2800" dirty="0" err="1"/>
              <a:t>ngừơi</a:t>
            </a:r>
            <a:r>
              <a:rPr lang="en-US" sz="2800" dirty="0"/>
              <a:t> </a:t>
            </a:r>
            <a:r>
              <a:rPr lang="en-US" sz="2800" dirty="0" err="1"/>
              <a:t>khác</a:t>
            </a:r>
            <a:r>
              <a:rPr lang="en-US" sz="2800" dirty="0"/>
              <a:t> </a:t>
            </a:r>
            <a:r>
              <a:rPr lang="en-US" sz="2800" dirty="0" err="1"/>
              <a:t>cũng</a:t>
            </a:r>
            <a:r>
              <a:rPr lang="en-US" sz="2800" dirty="0"/>
              <a:t> </a:t>
            </a:r>
            <a:r>
              <a:rPr lang="en-US" sz="2800" dirty="0" err="1"/>
              <a:t>bằng</a:t>
            </a:r>
            <a:r>
              <a:rPr lang="en-US" sz="2800" dirty="0"/>
              <a:t> </a:t>
            </a:r>
            <a:r>
              <a:rPr lang="en-US" sz="2800" dirty="0" err="1"/>
              <a:t>sự</a:t>
            </a:r>
            <a:r>
              <a:rPr lang="en-US" sz="2800" dirty="0"/>
              <a:t> </a:t>
            </a:r>
            <a:r>
              <a:rPr lang="en-US" sz="2800" dirty="0" err="1"/>
              <a:t>sợ</a:t>
            </a:r>
            <a:r>
              <a:rPr lang="en-US" sz="2800" dirty="0"/>
              <a:t> </a:t>
            </a:r>
            <a:r>
              <a:rPr lang="en-US" sz="2800" dirty="0" err="1"/>
              <a:t>hải</a:t>
            </a:r>
            <a:r>
              <a:rPr lang="en-US" sz="2800" dirty="0"/>
              <a:t>.</a:t>
            </a:r>
          </a:p>
        </p:txBody>
      </p:sp>
    </p:spTree>
    <p:extLst>
      <p:ext uri="{BB962C8B-B14F-4D97-AF65-F5344CB8AC3E}">
        <p14:creationId xmlns:p14="http://schemas.microsoft.com/office/powerpoint/2010/main" val="669764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412F3-A53F-CD46-AFD9-BF7A637DB66E}"/>
              </a:ext>
            </a:extLst>
          </p:cNvPr>
          <p:cNvSpPr>
            <a:spLocks noGrp="1"/>
          </p:cNvSpPr>
          <p:nvPr>
            <p:ph type="title"/>
          </p:nvPr>
        </p:nvSpPr>
        <p:spPr/>
        <p:txBody>
          <a:bodyPr>
            <a:normAutofit fontScale="90000"/>
          </a:bodyPr>
          <a:lstStyle/>
          <a:p>
            <a:r>
              <a:rPr lang="en-US" dirty="0" err="1"/>
              <a:t>Bạn</a:t>
            </a:r>
            <a:r>
              <a:rPr lang="en-US" dirty="0"/>
              <a:t> </a:t>
            </a:r>
            <a:r>
              <a:rPr lang="en-US" dirty="0" err="1"/>
              <a:t>đang</a:t>
            </a:r>
            <a:r>
              <a:rPr lang="en-US" dirty="0"/>
              <a:t> THỬ RÈN ĐỂ </a:t>
            </a:r>
            <a:r>
              <a:rPr lang="en-US" dirty="0" err="1"/>
              <a:t>thành</a:t>
            </a:r>
            <a:r>
              <a:rPr lang="en-US" dirty="0"/>
              <a:t> </a:t>
            </a:r>
            <a:r>
              <a:rPr lang="en-US" dirty="0" err="1"/>
              <a:t>một</a:t>
            </a:r>
            <a:r>
              <a:rPr lang="en-US" dirty="0"/>
              <a:t> </a:t>
            </a:r>
            <a:r>
              <a:rPr lang="en-US" dirty="0" err="1"/>
              <a:t>người</a:t>
            </a:r>
            <a:r>
              <a:rPr lang="en-US" dirty="0"/>
              <a:t> </a:t>
            </a:r>
            <a:r>
              <a:rPr lang="en-US" dirty="0" err="1"/>
              <a:t>dũng</a:t>
            </a:r>
            <a:r>
              <a:rPr lang="en-US" dirty="0"/>
              <a:t> </a:t>
            </a:r>
            <a:r>
              <a:rPr lang="en-US" dirty="0" err="1"/>
              <a:t>cảm</a:t>
            </a:r>
            <a:r>
              <a:rPr lang="en-US" dirty="0"/>
              <a:t> hay </a:t>
            </a:r>
            <a:r>
              <a:rPr lang="en-US" dirty="0" err="1"/>
              <a:t>một</a:t>
            </a:r>
            <a:r>
              <a:rPr lang="en-US" dirty="0"/>
              <a:t> </a:t>
            </a:r>
            <a:r>
              <a:rPr lang="en-US" dirty="0" err="1"/>
              <a:t>kẻ</a:t>
            </a:r>
            <a:r>
              <a:rPr lang="en-US" dirty="0"/>
              <a:t> </a:t>
            </a:r>
            <a:r>
              <a:rPr lang="en-US" dirty="0" err="1"/>
              <a:t>hèn</a:t>
            </a:r>
            <a:r>
              <a:rPr lang="en-US" dirty="0"/>
              <a:t> </a:t>
            </a:r>
            <a:r>
              <a:rPr lang="en-US" dirty="0" err="1"/>
              <a:t>nhát</a:t>
            </a:r>
            <a:endParaRPr lang="en-US" dirty="0"/>
          </a:p>
        </p:txBody>
      </p:sp>
      <p:sp>
        <p:nvSpPr>
          <p:cNvPr id="3" name="Content Placeholder 2">
            <a:extLst>
              <a:ext uri="{FF2B5EF4-FFF2-40B4-BE49-F238E27FC236}">
                <a16:creationId xmlns:a16="http://schemas.microsoft.com/office/drawing/2014/main" id="{A908F2D1-4F37-004C-AD0F-0B5CD8885343}"/>
              </a:ext>
            </a:extLst>
          </p:cNvPr>
          <p:cNvSpPr>
            <a:spLocks noGrp="1"/>
          </p:cNvSpPr>
          <p:nvPr>
            <p:ph idx="1"/>
          </p:nvPr>
        </p:nvSpPr>
        <p:spPr>
          <a:xfrm>
            <a:off x="1079500" y="2392866"/>
            <a:ext cx="10317046" cy="3978275"/>
          </a:xfrm>
        </p:spPr>
        <p:txBody>
          <a:bodyPr>
            <a:noAutofit/>
          </a:bodyPr>
          <a:lstStyle/>
          <a:p>
            <a:pPr>
              <a:buFont typeface="Wingdings" pitchFamily="2" charset="2"/>
              <a:buChar char="v"/>
            </a:pPr>
            <a:r>
              <a:rPr lang="en-US" sz="3200" dirty="0" err="1"/>
              <a:t>Ngày</a:t>
            </a:r>
            <a:r>
              <a:rPr lang="en-US" sz="3200" dirty="0"/>
              <a:t> nay </a:t>
            </a:r>
            <a:r>
              <a:rPr lang="en-US" sz="3200" dirty="0" err="1"/>
              <a:t>có</a:t>
            </a:r>
            <a:r>
              <a:rPr lang="en-US" sz="3200" dirty="0"/>
              <a:t> </a:t>
            </a:r>
            <a:r>
              <a:rPr lang="en-US" sz="3200" dirty="0" err="1"/>
              <a:t>quá</a:t>
            </a:r>
            <a:r>
              <a:rPr lang="en-US" sz="3200" dirty="0"/>
              <a:t> </a:t>
            </a:r>
            <a:r>
              <a:rPr lang="en-US" sz="3200" dirty="0" err="1"/>
              <a:t>nhiều</a:t>
            </a:r>
            <a:r>
              <a:rPr lang="en-US" sz="3200" dirty="0"/>
              <a:t> </a:t>
            </a:r>
            <a:r>
              <a:rPr lang="en-US" sz="3200" dirty="0" err="1"/>
              <a:t>người</a:t>
            </a:r>
            <a:r>
              <a:rPr lang="en-US" sz="3200" dirty="0"/>
              <a:t> </a:t>
            </a:r>
            <a:r>
              <a:rPr lang="en-US" sz="3200" dirty="0" err="1"/>
              <a:t>làm</a:t>
            </a:r>
            <a:r>
              <a:rPr lang="en-US" sz="3200" dirty="0"/>
              <a:t> </a:t>
            </a:r>
            <a:r>
              <a:rPr lang="en-US" sz="3200" dirty="0" err="1"/>
              <a:t>ác</a:t>
            </a:r>
            <a:r>
              <a:rPr lang="en-US" sz="3200" dirty="0"/>
              <a:t> </a:t>
            </a:r>
            <a:r>
              <a:rPr lang="en-US" sz="3200" dirty="0" err="1"/>
              <a:t>vì</a:t>
            </a:r>
            <a:r>
              <a:rPr lang="en-US" sz="3200" dirty="0"/>
              <a:t> </a:t>
            </a:r>
            <a:r>
              <a:rPr lang="en-US" sz="3200" dirty="0" err="1"/>
              <a:t>có</a:t>
            </a:r>
            <a:r>
              <a:rPr lang="en-US" sz="3200" dirty="0"/>
              <a:t> </a:t>
            </a:r>
            <a:r>
              <a:rPr lang="en-US" sz="3200" dirty="0" err="1"/>
              <a:t>quá</a:t>
            </a:r>
            <a:r>
              <a:rPr lang="en-US" sz="3200" dirty="0"/>
              <a:t> </a:t>
            </a:r>
            <a:r>
              <a:rPr lang="en-US" sz="3200" dirty="0" err="1"/>
              <a:t>ít</a:t>
            </a:r>
            <a:r>
              <a:rPr lang="en-US" sz="3200" dirty="0"/>
              <a:t> </a:t>
            </a:r>
            <a:r>
              <a:rPr lang="en-US" sz="3200" dirty="0" err="1"/>
              <a:t>người</a:t>
            </a:r>
            <a:r>
              <a:rPr lang="en-US" sz="3200" dirty="0"/>
              <a:t> </a:t>
            </a:r>
            <a:r>
              <a:rPr lang="en-US" sz="3200" dirty="0" err="1"/>
              <a:t>hiền</a:t>
            </a:r>
            <a:r>
              <a:rPr lang="en-US" sz="3200" dirty="0"/>
              <a:t> </a:t>
            </a:r>
            <a:r>
              <a:rPr lang="en-US" sz="3200" dirty="0" err="1"/>
              <a:t>lên</a:t>
            </a:r>
            <a:r>
              <a:rPr lang="en-US" sz="3200" dirty="0"/>
              <a:t> </a:t>
            </a:r>
            <a:r>
              <a:rPr lang="en-US" sz="3200" dirty="0" err="1"/>
              <a:t>án</a:t>
            </a:r>
            <a:r>
              <a:rPr lang="en-US" sz="3200" dirty="0"/>
              <a:t> </a:t>
            </a:r>
            <a:r>
              <a:rPr lang="en-US" sz="3200" dirty="0" err="1"/>
              <a:t>về</a:t>
            </a:r>
            <a:r>
              <a:rPr lang="en-US" sz="3200" dirty="0"/>
              <a:t> </a:t>
            </a:r>
            <a:r>
              <a:rPr lang="en-US" sz="3200" dirty="0" err="1"/>
              <a:t>cái</a:t>
            </a:r>
            <a:r>
              <a:rPr lang="en-US" sz="3200" dirty="0"/>
              <a:t> </a:t>
            </a:r>
            <a:r>
              <a:rPr lang="en-US" sz="3200" dirty="0" err="1"/>
              <a:t>ác</a:t>
            </a:r>
            <a:r>
              <a:rPr lang="en-US" sz="3200" dirty="0"/>
              <a:t>.</a:t>
            </a:r>
          </a:p>
          <a:p>
            <a:pPr>
              <a:buFont typeface="Wingdings" pitchFamily="2" charset="2"/>
              <a:buChar char="v"/>
            </a:pPr>
            <a:r>
              <a:rPr lang="en-US" sz="3200" dirty="0" err="1"/>
              <a:t>Sự</a:t>
            </a:r>
            <a:r>
              <a:rPr lang="en-US" sz="3200" dirty="0"/>
              <a:t> </a:t>
            </a:r>
            <a:r>
              <a:rPr lang="en-US" sz="3200" dirty="0" err="1"/>
              <a:t>hèn</a:t>
            </a:r>
            <a:r>
              <a:rPr lang="en-US" sz="3200" dirty="0"/>
              <a:t> </a:t>
            </a:r>
            <a:r>
              <a:rPr lang="en-US" sz="3200" dirty="0" err="1"/>
              <a:t>nhát</a:t>
            </a:r>
            <a:r>
              <a:rPr lang="en-US" sz="3200" dirty="0"/>
              <a:t> </a:t>
            </a:r>
            <a:r>
              <a:rPr lang="en-US" sz="3200" dirty="0" err="1"/>
              <a:t>bắt</a:t>
            </a:r>
            <a:r>
              <a:rPr lang="en-US" sz="3200" dirty="0"/>
              <a:t> </a:t>
            </a:r>
            <a:r>
              <a:rPr lang="en-US" sz="3200" dirty="0" err="1"/>
              <a:t>đầu</a:t>
            </a:r>
            <a:r>
              <a:rPr lang="en-US" sz="3200" dirty="0"/>
              <a:t> </a:t>
            </a:r>
            <a:r>
              <a:rPr lang="en-US" sz="3200" dirty="0" err="1"/>
              <a:t>từ</a:t>
            </a:r>
            <a:r>
              <a:rPr lang="en-US" sz="3200" dirty="0"/>
              <a:t> </a:t>
            </a:r>
            <a:r>
              <a:rPr lang="en-US" sz="3200" dirty="0" err="1"/>
              <a:t>sự</a:t>
            </a:r>
            <a:r>
              <a:rPr lang="en-US" sz="3200" dirty="0"/>
              <a:t> </a:t>
            </a:r>
            <a:r>
              <a:rPr lang="en-US" sz="3200" dirty="0" err="1"/>
              <a:t>ích</a:t>
            </a:r>
            <a:r>
              <a:rPr lang="en-US" sz="3200" dirty="0"/>
              <a:t> </a:t>
            </a:r>
            <a:r>
              <a:rPr lang="en-US" sz="3200" dirty="0" err="1"/>
              <a:t>kỷ</a:t>
            </a:r>
            <a:r>
              <a:rPr lang="en-US" sz="3200" dirty="0"/>
              <a:t> </a:t>
            </a:r>
            <a:r>
              <a:rPr lang="en-US" sz="3200" dirty="0" err="1"/>
              <a:t>và</a:t>
            </a:r>
            <a:r>
              <a:rPr lang="en-US" sz="3200" dirty="0"/>
              <a:t> </a:t>
            </a:r>
            <a:r>
              <a:rPr lang="en-US" sz="3200" dirty="0" err="1"/>
              <a:t>sợ</a:t>
            </a:r>
            <a:r>
              <a:rPr lang="en-US" sz="3200" dirty="0"/>
              <a:t> </a:t>
            </a:r>
            <a:r>
              <a:rPr lang="en-US" sz="3200" dirty="0" err="1"/>
              <a:t>hãi</a:t>
            </a:r>
            <a:r>
              <a:rPr lang="en-US" sz="3200" dirty="0"/>
              <a:t> </a:t>
            </a:r>
            <a:r>
              <a:rPr lang="en-US" sz="3200" dirty="0" err="1"/>
              <a:t>của</a:t>
            </a:r>
            <a:r>
              <a:rPr lang="en-US" sz="3200" dirty="0"/>
              <a:t> </a:t>
            </a:r>
            <a:r>
              <a:rPr lang="en-US" sz="3200" dirty="0" err="1"/>
              <a:t>mình</a:t>
            </a:r>
            <a:r>
              <a:rPr lang="en-US" sz="3200" dirty="0"/>
              <a:t>.</a:t>
            </a:r>
          </a:p>
          <a:p>
            <a:pPr>
              <a:buFont typeface="Wingdings" pitchFamily="2" charset="2"/>
              <a:buChar char="v"/>
            </a:pPr>
            <a:r>
              <a:rPr lang="en-US" sz="3200" dirty="0" err="1"/>
              <a:t>Việc</a:t>
            </a:r>
            <a:r>
              <a:rPr lang="en-US" sz="3200" dirty="0"/>
              <a:t> </a:t>
            </a:r>
            <a:r>
              <a:rPr lang="en-US" sz="3200" dirty="0" err="1"/>
              <a:t>hùa</a:t>
            </a:r>
            <a:r>
              <a:rPr lang="en-US" sz="3200" dirty="0"/>
              <a:t> </a:t>
            </a:r>
            <a:r>
              <a:rPr lang="en-US" sz="3200" dirty="0" err="1"/>
              <a:t>theo</a:t>
            </a:r>
            <a:r>
              <a:rPr lang="en-US" sz="3200" dirty="0"/>
              <a:t> </a:t>
            </a:r>
            <a:r>
              <a:rPr lang="en-US" sz="3200" dirty="0" err="1"/>
              <a:t>kẻ</a:t>
            </a:r>
            <a:r>
              <a:rPr lang="en-US" sz="3200" dirty="0"/>
              <a:t> </a:t>
            </a:r>
            <a:r>
              <a:rPr lang="en-US" sz="3200" dirty="0" err="1"/>
              <a:t>mạnh</a:t>
            </a:r>
            <a:r>
              <a:rPr lang="en-US" sz="3200" dirty="0"/>
              <a:t> </a:t>
            </a:r>
            <a:r>
              <a:rPr lang="en-US" sz="3200" dirty="0" err="1"/>
              <a:t>và</a:t>
            </a:r>
            <a:r>
              <a:rPr lang="en-US" sz="3200" dirty="0"/>
              <a:t> </a:t>
            </a:r>
            <a:r>
              <a:rPr lang="en-US" sz="3200" dirty="0" err="1"/>
              <a:t>ác</a:t>
            </a:r>
            <a:r>
              <a:rPr lang="en-US" sz="3200" dirty="0"/>
              <a:t>, </a:t>
            </a:r>
            <a:r>
              <a:rPr lang="en-US" sz="3200" dirty="0" err="1"/>
              <a:t>xuất</a:t>
            </a:r>
            <a:r>
              <a:rPr lang="en-US" sz="3200" dirty="0"/>
              <a:t> </a:t>
            </a:r>
            <a:r>
              <a:rPr lang="en-US" sz="3200" dirty="0" err="1"/>
              <a:t>phát</a:t>
            </a:r>
            <a:r>
              <a:rPr lang="en-US" sz="3200" dirty="0"/>
              <a:t> </a:t>
            </a:r>
            <a:r>
              <a:rPr lang="en-US" sz="3200" dirty="0" err="1"/>
              <a:t>từ</a:t>
            </a:r>
            <a:r>
              <a:rPr lang="en-US" sz="3200" dirty="0"/>
              <a:t> </a:t>
            </a:r>
            <a:r>
              <a:rPr lang="en-US" sz="3200" dirty="0" err="1"/>
              <a:t>lòng</a:t>
            </a:r>
            <a:r>
              <a:rPr lang="en-US" sz="3200" dirty="0"/>
              <a:t> </a:t>
            </a:r>
            <a:r>
              <a:rPr lang="en-US" sz="3200" dirty="0" err="1"/>
              <a:t>hèn</a:t>
            </a:r>
            <a:r>
              <a:rPr lang="en-US" sz="3200" dirty="0"/>
              <a:t> </a:t>
            </a:r>
            <a:r>
              <a:rPr lang="en-US" sz="3200" dirty="0" err="1"/>
              <a:t>nhát</a:t>
            </a:r>
            <a:r>
              <a:rPr lang="en-US" sz="3200" dirty="0"/>
              <a:t> </a:t>
            </a:r>
            <a:r>
              <a:rPr lang="en-US" sz="3200" dirty="0" err="1"/>
              <a:t>của</a:t>
            </a:r>
            <a:r>
              <a:rPr lang="en-US" sz="3200" dirty="0"/>
              <a:t> </a:t>
            </a:r>
            <a:r>
              <a:rPr lang="en-US" sz="3200" dirty="0" err="1"/>
              <a:t>mình</a:t>
            </a:r>
            <a:r>
              <a:rPr lang="en-US" sz="3200" dirty="0"/>
              <a:t>.</a:t>
            </a:r>
          </a:p>
        </p:txBody>
      </p:sp>
    </p:spTree>
    <p:extLst>
      <p:ext uri="{BB962C8B-B14F-4D97-AF65-F5344CB8AC3E}">
        <p14:creationId xmlns:p14="http://schemas.microsoft.com/office/powerpoint/2010/main" val="594171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0" name="Rectangle 99">
            <a:extLst>
              <a:ext uri="{FF2B5EF4-FFF2-40B4-BE49-F238E27FC236}">
                <a16:creationId xmlns:a16="http://schemas.microsoft.com/office/drawing/2014/main" id="{DB66C9CD-6BF4-44CA-8078-0BB8190807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Freeform: Shape 101">
            <a:extLst>
              <a:ext uri="{FF2B5EF4-FFF2-40B4-BE49-F238E27FC236}">
                <a16:creationId xmlns:a16="http://schemas.microsoft.com/office/drawing/2014/main" id="{EADD72DC-CC5F-44D6-97D3-79407D4FF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flipH="1" flipV="1">
            <a:off x="1058433" y="184491"/>
            <a:ext cx="2287608" cy="3232926"/>
          </a:xfrm>
          <a:custGeom>
            <a:avLst/>
            <a:gdLst>
              <a:gd name="connsiteX0" fmla="*/ 1143804 w 2287608"/>
              <a:gd name="connsiteY0" fmla="*/ 1916209 h 3232926"/>
              <a:gd name="connsiteX1" fmla="*/ 1140311 w 2287608"/>
              <a:gd name="connsiteY1" fmla="*/ 1919384 h 3232926"/>
              <a:gd name="connsiteX2" fmla="*/ 1136818 w 2287608"/>
              <a:gd name="connsiteY2" fmla="*/ 1916209 h 3232926"/>
              <a:gd name="connsiteX3" fmla="*/ 1136818 w 2287608"/>
              <a:gd name="connsiteY3" fmla="*/ 1922559 h 3232926"/>
              <a:gd name="connsiteX4" fmla="*/ 1117018 w 2287608"/>
              <a:gd name="connsiteY4" fmla="*/ 1940554 h 3232926"/>
              <a:gd name="connsiteX5" fmla="*/ 854401 w 2287608"/>
              <a:gd name="connsiteY5" fmla="*/ 2574568 h 3232926"/>
              <a:gd name="connsiteX6" fmla="*/ 1117018 w 2287608"/>
              <a:gd name="connsiteY6" fmla="*/ 3208581 h 3232926"/>
              <a:gd name="connsiteX7" fmla="*/ 1136818 w 2287608"/>
              <a:gd name="connsiteY7" fmla="*/ 3226577 h 3232926"/>
              <a:gd name="connsiteX8" fmla="*/ 1136818 w 2287608"/>
              <a:gd name="connsiteY8" fmla="*/ 3232926 h 3232926"/>
              <a:gd name="connsiteX9" fmla="*/ 1140311 w 2287608"/>
              <a:gd name="connsiteY9" fmla="*/ 3229751 h 3232926"/>
              <a:gd name="connsiteX10" fmla="*/ 1143804 w 2287608"/>
              <a:gd name="connsiteY10" fmla="*/ 3232926 h 3232926"/>
              <a:gd name="connsiteX11" fmla="*/ 1143804 w 2287608"/>
              <a:gd name="connsiteY11" fmla="*/ 3226577 h 3232926"/>
              <a:gd name="connsiteX12" fmla="*/ 1163604 w 2287608"/>
              <a:gd name="connsiteY12" fmla="*/ 3208581 h 3232926"/>
              <a:gd name="connsiteX13" fmla="*/ 1426221 w 2287608"/>
              <a:gd name="connsiteY13" fmla="*/ 2574567 h 3232926"/>
              <a:gd name="connsiteX14" fmla="*/ 1163604 w 2287608"/>
              <a:gd name="connsiteY14" fmla="*/ 1940554 h 3232926"/>
              <a:gd name="connsiteX15" fmla="*/ 1143804 w 2287608"/>
              <a:gd name="connsiteY15" fmla="*/ 1922558 h 3232926"/>
              <a:gd name="connsiteX16" fmla="*/ 1140312 w 2287608"/>
              <a:gd name="connsiteY16" fmla="*/ 1494239 h 3232926"/>
              <a:gd name="connsiteX17" fmla="*/ 1134813 w 2287608"/>
              <a:gd name="connsiteY17" fmla="*/ 1497413 h 3232926"/>
              <a:gd name="connsiteX18" fmla="*/ 1109328 w 2287608"/>
              <a:gd name="connsiteY18" fmla="*/ 1489264 h 3232926"/>
              <a:gd name="connsiteX19" fmla="*/ 428947 w 2287608"/>
              <a:gd name="connsiteY19" fmla="*/ 1578838 h 3232926"/>
              <a:gd name="connsiteX20" fmla="*/ 11185 w 2287608"/>
              <a:gd name="connsiteY20" fmla="*/ 2123278 h 3232926"/>
              <a:gd name="connsiteX21" fmla="*/ 5499 w 2287608"/>
              <a:gd name="connsiteY21" fmla="*/ 2149423 h 3232926"/>
              <a:gd name="connsiteX22" fmla="*/ 0 w 2287608"/>
              <a:gd name="connsiteY22" fmla="*/ 2152597 h 3232926"/>
              <a:gd name="connsiteX23" fmla="*/ 4497 w 2287608"/>
              <a:gd name="connsiteY23" fmla="*/ 2154035 h 3232926"/>
              <a:gd name="connsiteX24" fmla="*/ 3493 w 2287608"/>
              <a:gd name="connsiteY24" fmla="*/ 2158648 h 3232926"/>
              <a:gd name="connsiteX25" fmla="*/ 8992 w 2287608"/>
              <a:gd name="connsiteY25" fmla="*/ 2155473 h 3232926"/>
              <a:gd name="connsiteX26" fmla="*/ 34477 w 2287608"/>
              <a:gd name="connsiteY26" fmla="*/ 2163622 h 3232926"/>
              <a:gd name="connsiteX27" fmla="*/ 290620 w 2287608"/>
              <a:gd name="connsiteY27" fmla="*/ 2194022 h 3232926"/>
              <a:gd name="connsiteX28" fmla="*/ 714858 w 2287608"/>
              <a:gd name="connsiteY28" fmla="*/ 2074049 h 3232926"/>
              <a:gd name="connsiteX29" fmla="*/ 1132621 w 2287608"/>
              <a:gd name="connsiteY29" fmla="*/ 1529609 h 3232926"/>
              <a:gd name="connsiteX30" fmla="*/ 1138305 w 2287608"/>
              <a:gd name="connsiteY30" fmla="*/ 1503464 h 3232926"/>
              <a:gd name="connsiteX31" fmla="*/ 1143804 w 2287608"/>
              <a:gd name="connsiteY31" fmla="*/ 1500289 h 3232926"/>
              <a:gd name="connsiteX32" fmla="*/ 1139308 w 2287608"/>
              <a:gd name="connsiteY32" fmla="*/ 1498852 h 3232926"/>
              <a:gd name="connsiteX33" fmla="*/ 2069415 w 2287608"/>
              <a:gd name="connsiteY33" fmla="*/ 1747063 h 3232926"/>
              <a:gd name="connsiteX34" fmla="*/ 1858661 w 2287608"/>
              <a:gd name="connsiteY34" fmla="*/ 1578837 h 3232926"/>
              <a:gd name="connsiteX35" fmla="*/ 1178281 w 2287608"/>
              <a:gd name="connsiteY35" fmla="*/ 1489263 h 3232926"/>
              <a:gd name="connsiteX36" fmla="*/ 1152796 w 2287608"/>
              <a:gd name="connsiteY36" fmla="*/ 1497412 h 3232926"/>
              <a:gd name="connsiteX37" fmla="*/ 1147297 w 2287608"/>
              <a:gd name="connsiteY37" fmla="*/ 1494238 h 3232926"/>
              <a:gd name="connsiteX38" fmla="*/ 1148300 w 2287608"/>
              <a:gd name="connsiteY38" fmla="*/ 1498851 h 3232926"/>
              <a:gd name="connsiteX39" fmla="*/ 1143804 w 2287608"/>
              <a:gd name="connsiteY39" fmla="*/ 1500288 h 3232926"/>
              <a:gd name="connsiteX40" fmla="*/ 1149304 w 2287608"/>
              <a:gd name="connsiteY40" fmla="*/ 1503463 h 3232926"/>
              <a:gd name="connsiteX41" fmla="*/ 1154988 w 2287608"/>
              <a:gd name="connsiteY41" fmla="*/ 1529608 h 3232926"/>
              <a:gd name="connsiteX42" fmla="*/ 1572751 w 2287608"/>
              <a:gd name="connsiteY42" fmla="*/ 2074048 h 3232926"/>
              <a:gd name="connsiteX43" fmla="*/ 1996989 w 2287608"/>
              <a:gd name="connsiteY43" fmla="*/ 2194021 h 3232926"/>
              <a:gd name="connsiteX44" fmla="*/ 2253131 w 2287608"/>
              <a:gd name="connsiteY44" fmla="*/ 2163621 h 3232926"/>
              <a:gd name="connsiteX45" fmla="*/ 2278616 w 2287608"/>
              <a:gd name="connsiteY45" fmla="*/ 2155472 h 3232926"/>
              <a:gd name="connsiteX46" fmla="*/ 2284115 w 2287608"/>
              <a:gd name="connsiteY46" fmla="*/ 2158647 h 3232926"/>
              <a:gd name="connsiteX47" fmla="*/ 2283112 w 2287608"/>
              <a:gd name="connsiteY47" fmla="*/ 2154034 h 3232926"/>
              <a:gd name="connsiteX48" fmla="*/ 2287608 w 2287608"/>
              <a:gd name="connsiteY48" fmla="*/ 2152596 h 3232926"/>
              <a:gd name="connsiteX49" fmla="*/ 2282109 w 2287608"/>
              <a:gd name="connsiteY49" fmla="*/ 2149422 h 3232926"/>
              <a:gd name="connsiteX50" fmla="*/ 2276424 w 2287608"/>
              <a:gd name="connsiteY50" fmla="*/ 2123277 h 3232926"/>
              <a:gd name="connsiteX51" fmla="*/ 2069415 w 2287608"/>
              <a:gd name="connsiteY51" fmla="*/ 1747063 h 3232926"/>
              <a:gd name="connsiteX52" fmla="*/ 1140311 w 2287608"/>
              <a:gd name="connsiteY52" fmla="*/ 779689 h 3232926"/>
              <a:gd name="connsiteX53" fmla="*/ 1134812 w 2287608"/>
              <a:gd name="connsiteY53" fmla="*/ 782863 h 3232926"/>
              <a:gd name="connsiteX54" fmla="*/ 1109328 w 2287608"/>
              <a:gd name="connsiteY54" fmla="*/ 774714 h 3232926"/>
              <a:gd name="connsiteX55" fmla="*/ 428947 w 2287608"/>
              <a:gd name="connsiteY55" fmla="*/ 864288 h 3232926"/>
              <a:gd name="connsiteX56" fmla="*/ 11185 w 2287608"/>
              <a:gd name="connsiteY56" fmla="*/ 1408728 h 3232926"/>
              <a:gd name="connsiteX57" fmla="*/ 5499 w 2287608"/>
              <a:gd name="connsiteY57" fmla="*/ 1434873 h 3232926"/>
              <a:gd name="connsiteX58" fmla="*/ 0 w 2287608"/>
              <a:gd name="connsiteY58" fmla="*/ 1438047 h 3232926"/>
              <a:gd name="connsiteX59" fmla="*/ 4497 w 2287608"/>
              <a:gd name="connsiteY59" fmla="*/ 1439485 h 3232926"/>
              <a:gd name="connsiteX60" fmla="*/ 3493 w 2287608"/>
              <a:gd name="connsiteY60" fmla="*/ 1444098 h 3232926"/>
              <a:gd name="connsiteX61" fmla="*/ 8992 w 2287608"/>
              <a:gd name="connsiteY61" fmla="*/ 1440923 h 3232926"/>
              <a:gd name="connsiteX62" fmla="*/ 34477 w 2287608"/>
              <a:gd name="connsiteY62" fmla="*/ 1449072 h 3232926"/>
              <a:gd name="connsiteX63" fmla="*/ 290620 w 2287608"/>
              <a:gd name="connsiteY63" fmla="*/ 1479472 h 3232926"/>
              <a:gd name="connsiteX64" fmla="*/ 714858 w 2287608"/>
              <a:gd name="connsiteY64" fmla="*/ 1359499 h 3232926"/>
              <a:gd name="connsiteX65" fmla="*/ 1132621 w 2287608"/>
              <a:gd name="connsiteY65" fmla="*/ 815059 h 3232926"/>
              <a:gd name="connsiteX66" fmla="*/ 1138305 w 2287608"/>
              <a:gd name="connsiteY66" fmla="*/ 788914 h 3232926"/>
              <a:gd name="connsiteX67" fmla="*/ 1143805 w 2287608"/>
              <a:gd name="connsiteY67" fmla="*/ 785739 h 3232926"/>
              <a:gd name="connsiteX68" fmla="*/ 1139308 w 2287608"/>
              <a:gd name="connsiteY68" fmla="*/ 784302 h 3232926"/>
              <a:gd name="connsiteX69" fmla="*/ 2069415 w 2287608"/>
              <a:gd name="connsiteY69" fmla="*/ 1032514 h 3232926"/>
              <a:gd name="connsiteX70" fmla="*/ 1858661 w 2287608"/>
              <a:gd name="connsiteY70" fmla="*/ 864289 h 3232926"/>
              <a:gd name="connsiteX71" fmla="*/ 1178281 w 2287608"/>
              <a:gd name="connsiteY71" fmla="*/ 774715 h 3232926"/>
              <a:gd name="connsiteX72" fmla="*/ 1152796 w 2287608"/>
              <a:gd name="connsiteY72" fmla="*/ 782864 h 3232926"/>
              <a:gd name="connsiteX73" fmla="*/ 1147297 w 2287608"/>
              <a:gd name="connsiteY73" fmla="*/ 779690 h 3232926"/>
              <a:gd name="connsiteX74" fmla="*/ 1148300 w 2287608"/>
              <a:gd name="connsiteY74" fmla="*/ 784303 h 3232926"/>
              <a:gd name="connsiteX75" fmla="*/ 1143804 w 2287608"/>
              <a:gd name="connsiteY75" fmla="*/ 785740 h 3232926"/>
              <a:gd name="connsiteX76" fmla="*/ 1149304 w 2287608"/>
              <a:gd name="connsiteY76" fmla="*/ 788915 h 3232926"/>
              <a:gd name="connsiteX77" fmla="*/ 1154988 w 2287608"/>
              <a:gd name="connsiteY77" fmla="*/ 815060 h 3232926"/>
              <a:gd name="connsiteX78" fmla="*/ 1572751 w 2287608"/>
              <a:gd name="connsiteY78" fmla="*/ 1359500 h 3232926"/>
              <a:gd name="connsiteX79" fmla="*/ 1996989 w 2287608"/>
              <a:gd name="connsiteY79" fmla="*/ 1479473 h 3232926"/>
              <a:gd name="connsiteX80" fmla="*/ 2253131 w 2287608"/>
              <a:gd name="connsiteY80" fmla="*/ 1449073 h 3232926"/>
              <a:gd name="connsiteX81" fmla="*/ 2278616 w 2287608"/>
              <a:gd name="connsiteY81" fmla="*/ 1440924 h 3232926"/>
              <a:gd name="connsiteX82" fmla="*/ 2284115 w 2287608"/>
              <a:gd name="connsiteY82" fmla="*/ 1444099 h 3232926"/>
              <a:gd name="connsiteX83" fmla="*/ 2283112 w 2287608"/>
              <a:gd name="connsiteY83" fmla="*/ 1439486 h 3232926"/>
              <a:gd name="connsiteX84" fmla="*/ 2287608 w 2287608"/>
              <a:gd name="connsiteY84" fmla="*/ 1438048 h 3232926"/>
              <a:gd name="connsiteX85" fmla="*/ 2282109 w 2287608"/>
              <a:gd name="connsiteY85" fmla="*/ 1434874 h 3232926"/>
              <a:gd name="connsiteX86" fmla="*/ 2276424 w 2287608"/>
              <a:gd name="connsiteY86" fmla="*/ 1408729 h 3232926"/>
              <a:gd name="connsiteX87" fmla="*/ 2069415 w 2287608"/>
              <a:gd name="connsiteY87" fmla="*/ 1032514 h 3232926"/>
              <a:gd name="connsiteX88" fmla="*/ 1140311 w 2287608"/>
              <a:gd name="connsiteY88" fmla="*/ 35676 h 3232926"/>
              <a:gd name="connsiteX89" fmla="*/ 1134812 w 2287608"/>
              <a:gd name="connsiteY89" fmla="*/ 38850 h 3232926"/>
              <a:gd name="connsiteX90" fmla="*/ 1109328 w 2287608"/>
              <a:gd name="connsiteY90" fmla="*/ 30701 h 3232926"/>
              <a:gd name="connsiteX91" fmla="*/ 428948 w 2287608"/>
              <a:gd name="connsiteY91" fmla="*/ 120275 h 3232926"/>
              <a:gd name="connsiteX92" fmla="*/ 11185 w 2287608"/>
              <a:gd name="connsiteY92" fmla="*/ 664715 h 3232926"/>
              <a:gd name="connsiteX93" fmla="*/ 5499 w 2287608"/>
              <a:gd name="connsiteY93" fmla="*/ 690860 h 3232926"/>
              <a:gd name="connsiteX94" fmla="*/ 0 w 2287608"/>
              <a:gd name="connsiteY94" fmla="*/ 694034 h 3232926"/>
              <a:gd name="connsiteX95" fmla="*/ 4497 w 2287608"/>
              <a:gd name="connsiteY95" fmla="*/ 695472 h 3232926"/>
              <a:gd name="connsiteX96" fmla="*/ 3493 w 2287608"/>
              <a:gd name="connsiteY96" fmla="*/ 700085 h 3232926"/>
              <a:gd name="connsiteX97" fmla="*/ 8992 w 2287608"/>
              <a:gd name="connsiteY97" fmla="*/ 696910 h 3232926"/>
              <a:gd name="connsiteX98" fmla="*/ 34477 w 2287608"/>
              <a:gd name="connsiteY98" fmla="*/ 705059 h 3232926"/>
              <a:gd name="connsiteX99" fmla="*/ 290620 w 2287608"/>
              <a:gd name="connsiteY99" fmla="*/ 735459 h 3232926"/>
              <a:gd name="connsiteX100" fmla="*/ 714857 w 2287608"/>
              <a:gd name="connsiteY100" fmla="*/ 615486 h 3232926"/>
              <a:gd name="connsiteX101" fmla="*/ 1132621 w 2287608"/>
              <a:gd name="connsiteY101" fmla="*/ 71046 h 3232926"/>
              <a:gd name="connsiteX102" fmla="*/ 1138305 w 2287608"/>
              <a:gd name="connsiteY102" fmla="*/ 44901 h 3232926"/>
              <a:gd name="connsiteX103" fmla="*/ 1143805 w 2287608"/>
              <a:gd name="connsiteY103" fmla="*/ 41726 h 3232926"/>
              <a:gd name="connsiteX104" fmla="*/ 1139308 w 2287608"/>
              <a:gd name="connsiteY104" fmla="*/ 40289 h 3232926"/>
              <a:gd name="connsiteX105" fmla="*/ 2069415 w 2287608"/>
              <a:gd name="connsiteY105" fmla="*/ 288501 h 3232926"/>
              <a:gd name="connsiteX106" fmla="*/ 1858661 w 2287608"/>
              <a:gd name="connsiteY106" fmla="*/ 120276 h 3232926"/>
              <a:gd name="connsiteX107" fmla="*/ 1178281 w 2287608"/>
              <a:gd name="connsiteY107" fmla="*/ 30702 h 3232926"/>
              <a:gd name="connsiteX108" fmla="*/ 1152796 w 2287608"/>
              <a:gd name="connsiteY108" fmla="*/ 38850 h 3232926"/>
              <a:gd name="connsiteX109" fmla="*/ 1147297 w 2287608"/>
              <a:gd name="connsiteY109" fmla="*/ 35676 h 3232926"/>
              <a:gd name="connsiteX110" fmla="*/ 1148300 w 2287608"/>
              <a:gd name="connsiteY110" fmla="*/ 40290 h 3232926"/>
              <a:gd name="connsiteX111" fmla="*/ 1143804 w 2287608"/>
              <a:gd name="connsiteY111" fmla="*/ 41727 h 3232926"/>
              <a:gd name="connsiteX112" fmla="*/ 1149304 w 2287608"/>
              <a:gd name="connsiteY112" fmla="*/ 44901 h 3232926"/>
              <a:gd name="connsiteX113" fmla="*/ 1154988 w 2287608"/>
              <a:gd name="connsiteY113" fmla="*/ 71046 h 3232926"/>
              <a:gd name="connsiteX114" fmla="*/ 1572751 w 2287608"/>
              <a:gd name="connsiteY114" fmla="*/ 615486 h 3232926"/>
              <a:gd name="connsiteX115" fmla="*/ 1996989 w 2287608"/>
              <a:gd name="connsiteY115" fmla="*/ 735460 h 3232926"/>
              <a:gd name="connsiteX116" fmla="*/ 2253131 w 2287608"/>
              <a:gd name="connsiteY116" fmla="*/ 705060 h 3232926"/>
              <a:gd name="connsiteX117" fmla="*/ 2278616 w 2287608"/>
              <a:gd name="connsiteY117" fmla="*/ 696911 h 3232926"/>
              <a:gd name="connsiteX118" fmla="*/ 2284115 w 2287608"/>
              <a:gd name="connsiteY118" fmla="*/ 700086 h 3232926"/>
              <a:gd name="connsiteX119" fmla="*/ 2283112 w 2287608"/>
              <a:gd name="connsiteY119" fmla="*/ 695473 h 3232926"/>
              <a:gd name="connsiteX120" fmla="*/ 2287608 w 2287608"/>
              <a:gd name="connsiteY120" fmla="*/ 694035 h 3232926"/>
              <a:gd name="connsiteX121" fmla="*/ 2282109 w 2287608"/>
              <a:gd name="connsiteY121" fmla="*/ 690860 h 3232926"/>
              <a:gd name="connsiteX122" fmla="*/ 2276424 w 2287608"/>
              <a:gd name="connsiteY122" fmla="*/ 664716 h 3232926"/>
              <a:gd name="connsiteX123" fmla="*/ 2069415 w 2287608"/>
              <a:gd name="connsiteY123" fmla="*/ 288501 h 3232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Lst>
            <a:rect l="l" t="t" r="r" b="b"/>
            <a:pathLst>
              <a:path w="2287608" h="3232926">
                <a:moveTo>
                  <a:pt x="1143804" y="1916209"/>
                </a:moveTo>
                <a:lnTo>
                  <a:pt x="1140311" y="1919384"/>
                </a:lnTo>
                <a:lnTo>
                  <a:pt x="1136818" y="1916209"/>
                </a:lnTo>
                <a:lnTo>
                  <a:pt x="1136818" y="1922559"/>
                </a:lnTo>
                <a:lnTo>
                  <a:pt x="1117018" y="1940554"/>
                </a:lnTo>
                <a:cubicBezTo>
                  <a:pt x="954760" y="2102813"/>
                  <a:pt x="854401" y="2326970"/>
                  <a:pt x="854401" y="2574568"/>
                </a:cubicBezTo>
                <a:cubicBezTo>
                  <a:pt x="854401" y="2822165"/>
                  <a:pt x="954760" y="3046323"/>
                  <a:pt x="1117018" y="3208581"/>
                </a:cubicBezTo>
                <a:lnTo>
                  <a:pt x="1136818" y="3226577"/>
                </a:lnTo>
                <a:lnTo>
                  <a:pt x="1136818" y="3232926"/>
                </a:lnTo>
                <a:lnTo>
                  <a:pt x="1140311" y="3229751"/>
                </a:lnTo>
                <a:lnTo>
                  <a:pt x="1143804" y="3232926"/>
                </a:lnTo>
                <a:lnTo>
                  <a:pt x="1143804" y="3226577"/>
                </a:lnTo>
                <a:lnTo>
                  <a:pt x="1163604" y="3208581"/>
                </a:lnTo>
                <a:cubicBezTo>
                  <a:pt x="1325862" y="3046323"/>
                  <a:pt x="1426221" y="2822165"/>
                  <a:pt x="1426221" y="2574567"/>
                </a:cubicBezTo>
                <a:cubicBezTo>
                  <a:pt x="1426221" y="2326970"/>
                  <a:pt x="1325862" y="2102812"/>
                  <a:pt x="1163604" y="1940554"/>
                </a:cubicBezTo>
                <a:lnTo>
                  <a:pt x="1143804" y="1922558"/>
                </a:lnTo>
                <a:close/>
                <a:moveTo>
                  <a:pt x="1140312" y="1494239"/>
                </a:moveTo>
                <a:lnTo>
                  <a:pt x="1134813" y="1497413"/>
                </a:lnTo>
                <a:lnTo>
                  <a:pt x="1109328" y="1489264"/>
                </a:lnTo>
                <a:cubicBezTo>
                  <a:pt x="887680" y="1429874"/>
                  <a:pt x="643374" y="1455039"/>
                  <a:pt x="428947" y="1578838"/>
                </a:cubicBezTo>
                <a:cubicBezTo>
                  <a:pt x="214522" y="1702637"/>
                  <a:pt x="70575" y="1901629"/>
                  <a:pt x="11185" y="2123278"/>
                </a:cubicBezTo>
                <a:lnTo>
                  <a:pt x="5499" y="2149423"/>
                </a:lnTo>
                <a:lnTo>
                  <a:pt x="0" y="2152597"/>
                </a:lnTo>
                <a:lnTo>
                  <a:pt x="4497" y="2154035"/>
                </a:lnTo>
                <a:lnTo>
                  <a:pt x="3493" y="2158648"/>
                </a:lnTo>
                <a:lnTo>
                  <a:pt x="8992" y="2155473"/>
                </a:lnTo>
                <a:lnTo>
                  <a:pt x="34477" y="2163622"/>
                </a:lnTo>
                <a:cubicBezTo>
                  <a:pt x="117596" y="2185894"/>
                  <a:pt x="203900" y="2196274"/>
                  <a:pt x="290620" y="2194022"/>
                </a:cubicBezTo>
                <a:cubicBezTo>
                  <a:pt x="435153" y="2190268"/>
                  <a:pt x="580841" y="2151423"/>
                  <a:pt x="714858" y="2074049"/>
                </a:cubicBezTo>
                <a:cubicBezTo>
                  <a:pt x="929283" y="1950250"/>
                  <a:pt x="1073230" y="1751258"/>
                  <a:pt x="1132621" y="1529609"/>
                </a:cubicBezTo>
                <a:lnTo>
                  <a:pt x="1138305" y="1503464"/>
                </a:lnTo>
                <a:lnTo>
                  <a:pt x="1143804" y="1500289"/>
                </a:lnTo>
                <a:lnTo>
                  <a:pt x="1139308" y="1498852"/>
                </a:lnTo>
                <a:close/>
                <a:moveTo>
                  <a:pt x="2069415" y="1747063"/>
                </a:moveTo>
                <a:cubicBezTo>
                  <a:pt x="2009570" y="1682261"/>
                  <a:pt x="1939071" y="1625262"/>
                  <a:pt x="1858661" y="1578837"/>
                </a:cubicBezTo>
                <a:cubicBezTo>
                  <a:pt x="1644235" y="1455038"/>
                  <a:pt x="1399929" y="1429873"/>
                  <a:pt x="1178281" y="1489263"/>
                </a:cubicBezTo>
                <a:lnTo>
                  <a:pt x="1152796" y="1497412"/>
                </a:lnTo>
                <a:lnTo>
                  <a:pt x="1147297" y="1494238"/>
                </a:lnTo>
                <a:lnTo>
                  <a:pt x="1148300" y="1498851"/>
                </a:lnTo>
                <a:lnTo>
                  <a:pt x="1143804" y="1500288"/>
                </a:lnTo>
                <a:lnTo>
                  <a:pt x="1149304" y="1503463"/>
                </a:lnTo>
                <a:lnTo>
                  <a:pt x="1154988" y="1529608"/>
                </a:lnTo>
                <a:cubicBezTo>
                  <a:pt x="1214379" y="1751257"/>
                  <a:pt x="1358325" y="1950249"/>
                  <a:pt x="1572751" y="2074048"/>
                </a:cubicBezTo>
                <a:cubicBezTo>
                  <a:pt x="1706767" y="2151422"/>
                  <a:pt x="1852455" y="2190267"/>
                  <a:pt x="1996989" y="2194021"/>
                </a:cubicBezTo>
                <a:cubicBezTo>
                  <a:pt x="2083709" y="2196273"/>
                  <a:pt x="2170013" y="2185893"/>
                  <a:pt x="2253131" y="2163621"/>
                </a:cubicBezTo>
                <a:lnTo>
                  <a:pt x="2278616" y="2155472"/>
                </a:lnTo>
                <a:lnTo>
                  <a:pt x="2284115" y="2158647"/>
                </a:lnTo>
                <a:lnTo>
                  <a:pt x="2283112" y="2154034"/>
                </a:lnTo>
                <a:lnTo>
                  <a:pt x="2287608" y="2152596"/>
                </a:lnTo>
                <a:lnTo>
                  <a:pt x="2282109" y="2149422"/>
                </a:lnTo>
                <a:lnTo>
                  <a:pt x="2276424" y="2123277"/>
                </a:lnTo>
                <a:cubicBezTo>
                  <a:pt x="2239306" y="1984747"/>
                  <a:pt x="2169157" y="1855067"/>
                  <a:pt x="2069415" y="1747063"/>
                </a:cubicBezTo>
                <a:close/>
                <a:moveTo>
                  <a:pt x="1140311" y="779689"/>
                </a:moveTo>
                <a:lnTo>
                  <a:pt x="1134812" y="782863"/>
                </a:lnTo>
                <a:lnTo>
                  <a:pt x="1109328" y="774714"/>
                </a:lnTo>
                <a:cubicBezTo>
                  <a:pt x="887679" y="715324"/>
                  <a:pt x="643374" y="740489"/>
                  <a:pt x="428947" y="864288"/>
                </a:cubicBezTo>
                <a:cubicBezTo>
                  <a:pt x="214522" y="988087"/>
                  <a:pt x="70575" y="1187079"/>
                  <a:pt x="11185" y="1408728"/>
                </a:cubicBezTo>
                <a:lnTo>
                  <a:pt x="5499" y="1434873"/>
                </a:lnTo>
                <a:lnTo>
                  <a:pt x="0" y="1438047"/>
                </a:lnTo>
                <a:lnTo>
                  <a:pt x="4497" y="1439485"/>
                </a:lnTo>
                <a:lnTo>
                  <a:pt x="3493" y="1444098"/>
                </a:lnTo>
                <a:lnTo>
                  <a:pt x="8992" y="1440923"/>
                </a:lnTo>
                <a:lnTo>
                  <a:pt x="34477" y="1449072"/>
                </a:lnTo>
                <a:cubicBezTo>
                  <a:pt x="117595" y="1471344"/>
                  <a:pt x="203900" y="1481724"/>
                  <a:pt x="290620" y="1479472"/>
                </a:cubicBezTo>
                <a:cubicBezTo>
                  <a:pt x="435154" y="1475718"/>
                  <a:pt x="580841" y="1436873"/>
                  <a:pt x="714858" y="1359499"/>
                </a:cubicBezTo>
                <a:cubicBezTo>
                  <a:pt x="929284" y="1235700"/>
                  <a:pt x="1073229" y="1036708"/>
                  <a:pt x="1132621" y="815059"/>
                </a:cubicBezTo>
                <a:lnTo>
                  <a:pt x="1138305" y="788914"/>
                </a:lnTo>
                <a:lnTo>
                  <a:pt x="1143805" y="785739"/>
                </a:lnTo>
                <a:lnTo>
                  <a:pt x="1139308" y="784302"/>
                </a:lnTo>
                <a:close/>
                <a:moveTo>
                  <a:pt x="2069415" y="1032514"/>
                </a:moveTo>
                <a:cubicBezTo>
                  <a:pt x="2009570" y="967712"/>
                  <a:pt x="1939071" y="910714"/>
                  <a:pt x="1858661" y="864289"/>
                </a:cubicBezTo>
                <a:cubicBezTo>
                  <a:pt x="1644235" y="740490"/>
                  <a:pt x="1399929" y="715325"/>
                  <a:pt x="1178281" y="774715"/>
                </a:cubicBezTo>
                <a:lnTo>
                  <a:pt x="1152796" y="782864"/>
                </a:lnTo>
                <a:lnTo>
                  <a:pt x="1147297" y="779690"/>
                </a:lnTo>
                <a:lnTo>
                  <a:pt x="1148300" y="784303"/>
                </a:lnTo>
                <a:lnTo>
                  <a:pt x="1143804" y="785740"/>
                </a:lnTo>
                <a:lnTo>
                  <a:pt x="1149304" y="788915"/>
                </a:lnTo>
                <a:lnTo>
                  <a:pt x="1154988" y="815060"/>
                </a:lnTo>
                <a:cubicBezTo>
                  <a:pt x="1214379" y="1036709"/>
                  <a:pt x="1358325" y="1235701"/>
                  <a:pt x="1572751" y="1359500"/>
                </a:cubicBezTo>
                <a:cubicBezTo>
                  <a:pt x="1706767" y="1436874"/>
                  <a:pt x="1852455" y="1475719"/>
                  <a:pt x="1996989" y="1479473"/>
                </a:cubicBezTo>
                <a:cubicBezTo>
                  <a:pt x="2083709" y="1481725"/>
                  <a:pt x="2170013" y="1471345"/>
                  <a:pt x="2253131" y="1449073"/>
                </a:cubicBezTo>
                <a:lnTo>
                  <a:pt x="2278616" y="1440924"/>
                </a:lnTo>
                <a:lnTo>
                  <a:pt x="2284115" y="1444099"/>
                </a:lnTo>
                <a:lnTo>
                  <a:pt x="2283112" y="1439486"/>
                </a:lnTo>
                <a:lnTo>
                  <a:pt x="2287608" y="1438048"/>
                </a:lnTo>
                <a:lnTo>
                  <a:pt x="2282109" y="1434874"/>
                </a:lnTo>
                <a:lnTo>
                  <a:pt x="2276424" y="1408729"/>
                </a:lnTo>
                <a:cubicBezTo>
                  <a:pt x="2239306" y="1270198"/>
                  <a:pt x="2169157" y="1140518"/>
                  <a:pt x="2069415" y="1032514"/>
                </a:cubicBezTo>
                <a:close/>
                <a:moveTo>
                  <a:pt x="1140311" y="35676"/>
                </a:moveTo>
                <a:lnTo>
                  <a:pt x="1134812" y="38850"/>
                </a:lnTo>
                <a:lnTo>
                  <a:pt x="1109328" y="30701"/>
                </a:lnTo>
                <a:cubicBezTo>
                  <a:pt x="887679" y="-28689"/>
                  <a:pt x="643374" y="-3524"/>
                  <a:pt x="428948" y="120275"/>
                </a:cubicBezTo>
                <a:cubicBezTo>
                  <a:pt x="214521" y="244074"/>
                  <a:pt x="70575" y="443066"/>
                  <a:pt x="11185" y="664715"/>
                </a:cubicBezTo>
                <a:lnTo>
                  <a:pt x="5499" y="690860"/>
                </a:lnTo>
                <a:lnTo>
                  <a:pt x="0" y="694034"/>
                </a:lnTo>
                <a:lnTo>
                  <a:pt x="4497" y="695472"/>
                </a:lnTo>
                <a:lnTo>
                  <a:pt x="3493" y="700085"/>
                </a:lnTo>
                <a:lnTo>
                  <a:pt x="8992" y="696910"/>
                </a:lnTo>
                <a:lnTo>
                  <a:pt x="34477" y="705059"/>
                </a:lnTo>
                <a:cubicBezTo>
                  <a:pt x="117595" y="727331"/>
                  <a:pt x="203900" y="737711"/>
                  <a:pt x="290620" y="735459"/>
                </a:cubicBezTo>
                <a:cubicBezTo>
                  <a:pt x="435154" y="731705"/>
                  <a:pt x="580841" y="692860"/>
                  <a:pt x="714857" y="615486"/>
                </a:cubicBezTo>
                <a:cubicBezTo>
                  <a:pt x="929284" y="491687"/>
                  <a:pt x="1073229" y="292695"/>
                  <a:pt x="1132621" y="71046"/>
                </a:cubicBezTo>
                <a:lnTo>
                  <a:pt x="1138305" y="44901"/>
                </a:lnTo>
                <a:lnTo>
                  <a:pt x="1143805" y="41726"/>
                </a:lnTo>
                <a:lnTo>
                  <a:pt x="1139308" y="40289"/>
                </a:lnTo>
                <a:close/>
                <a:moveTo>
                  <a:pt x="2069415" y="288501"/>
                </a:moveTo>
                <a:cubicBezTo>
                  <a:pt x="2009570" y="223699"/>
                  <a:pt x="1939071" y="166700"/>
                  <a:pt x="1858661" y="120276"/>
                </a:cubicBezTo>
                <a:cubicBezTo>
                  <a:pt x="1644235" y="-3523"/>
                  <a:pt x="1399929" y="-28688"/>
                  <a:pt x="1178281" y="30702"/>
                </a:cubicBezTo>
                <a:lnTo>
                  <a:pt x="1152796" y="38850"/>
                </a:lnTo>
                <a:lnTo>
                  <a:pt x="1147297" y="35676"/>
                </a:lnTo>
                <a:lnTo>
                  <a:pt x="1148300" y="40290"/>
                </a:lnTo>
                <a:lnTo>
                  <a:pt x="1143804" y="41727"/>
                </a:lnTo>
                <a:lnTo>
                  <a:pt x="1149304" y="44901"/>
                </a:lnTo>
                <a:lnTo>
                  <a:pt x="1154988" y="71046"/>
                </a:lnTo>
                <a:cubicBezTo>
                  <a:pt x="1214379" y="292695"/>
                  <a:pt x="1358325" y="491688"/>
                  <a:pt x="1572751" y="615486"/>
                </a:cubicBezTo>
                <a:cubicBezTo>
                  <a:pt x="1706767" y="692860"/>
                  <a:pt x="1852455" y="731705"/>
                  <a:pt x="1996989" y="735460"/>
                </a:cubicBezTo>
                <a:cubicBezTo>
                  <a:pt x="2083709" y="737712"/>
                  <a:pt x="2170013" y="727332"/>
                  <a:pt x="2253131" y="705060"/>
                </a:cubicBezTo>
                <a:lnTo>
                  <a:pt x="2278616" y="696911"/>
                </a:lnTo>
                <a:lnTo>
                  <a:pt x="2284115" y="700086"/>
                </a:lnTo>
                <a:lnTo>
                  <a:pt x="2283112" y="695473"/>
                </a:lnTo>
                <a:lnTo>
                  <a:pt x="2287608" y="694035"/>
                </a:lnTo>
                <a:lnTo>
                  <a:pt x="2282109" y="690860"/>
                </a:lnTo>
                <a:lnTo>
                  <a:pt x="2276424" y="664716"/>
                </a:lnTo>
                <a:cubicBezTo>
                  <a:pt x="2239306" y="526185"/>
                  <a:pt x="2169157" y="396505"/>
                  <a:pt x="2069415" y="288501"/>
                </a:cubicBezTo>
                <a:close/>
              </a:path>
            </a:pathLst>
          </a:cu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104" name="Freeform: Shape 103">
            <a:extLst>
              <a:ext uri="{FF2B5EF4-FFF2-40B4-BE49-F238E27FC236}">
                <a16:creationId xmlns:a16="http://schemas.microsoft.com/office/drawing/2014/main" id="{B083E179-CF1F-4694-AEAB-6931C9B31F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flipH="1">
            <a:off x="388193" y="3690094"/>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892991" y="1795123"/>
                </a:lnTo>
                <a:lnTo>
                  <a:pt x="763082" y="1694835"/>
                </a:lnTo>
                <a:cubicBezTo>
                  <a:pt x="-338018" y="799772"/>
                  <a:pt x="-41719" y="62104"/>
                  <a:pt x="379877" y="3722"/>
                </a:cubicBezTo>
                <a:cubicBezTo>
                  <a:pt x="399953" y="942"/>
                  <a:pt x="420313" y="-298"/>
                  <a:pt x="440819" y="59"/>
                </a:cubicBezTo>
                <a:close/>
              </a:path>
            </a:pathLst>
          </a:custGeom>
          <a:solidFill>
            <a:schemeClr val="accent1">
              <a:alpha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6" name="Group 105">
            <a:extLst>
              <a:ext uri="{FF2B5EF4-FFF2-40B4-BE49-F238E27FC236}">
                <a16:creationId xmlns:a16="http://schemas.microsoft.com/office/drawing/2014/main" id="{EE6257A7-D071-42C9-8560-75A6EAE2771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3500000" flipH="1" flipV="1">
            <a:off x="854399" y="71786"/>
            <a:ext cx="2287608" cy="3673900"/>
            <a:chOff x="-6080955" y="3437416"/>
            <a:chExt cx="2287608" cy="3673900"/>
          </a:xfrm>
        </p:grpSpPr>
        <p:cxnSp>
          <p:nvCxnSpPr>
            <p:cNvPr id="107" name="Straight Connector 106">
              <a:extLst>
                <a:ext uri="{FF2B5EF4-FFF2-40B4-BE49-F238E27FC236}">
                  <a16:creationId xmlns:a16="http://schemas.microsoft.com/office/drawing/2014/main" id="{52115B20-516B-48FE-ABF8-0300640B548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937151" y="4754133"/>
              <a:ext cx="0" cy="235718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08" name="Freeform: Shape 107">
              <a:extLst>
                <a:ext uri="{FF2B5EF4-FFF2-40B4-BE49-F238E27FC236}">
                  <a16:creationId xmlns:a16="http://schemas.microsoft.com/office/drawing/2014/main" id="{572F2AC0-C134-4522-9F34-10107EC526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flipH="1">
              <a:off x="-5226554" y="3437416"/>
              <a:ext cx="571820" cy="1316717"/>
            </a:xfrm>
            <a:custGeom>
              <a:avLst/>
              <a:gdLst>
                <a:gd name="connsiteX0" fmla="*/ 282417 w 571820"/>
                <a:gd name="connsiteY0" fmla="*/ 1316717 h 1316717"/>
                <a:gd name="connsiteX1" fmla="*/ 285910 w 571820"/>
                <a:gd name="connsiteY1" fmla="*/ 1313542 h 1316717"/>
                <a:gd name="connsiteX2" fmla="*/ 289403 w 571820"/>
                <a:gd name="connsiteY2" fmla="*/ 1316717 h 1316717"/>
                <a:gd name="connsiteX3" fmla="*/ 289403 w 571820"/>
                <a:gd name="connsiteY3" fmla="*/ 1310368 h 1316717"/>
                <a:gd name="connsiteX4" fmla="*/ 309203 w 571820"/>
                <a:gd name="connsiteY4" fmla="*/ 1292372 h 1316717"/>
                <a:gd name="connsiteX5" fmla="*/ 571820 w 571820"/>
                <a:gd name="connsiteY5" fmla="*/ 658358 h 1316717"/>
                <a:gd name="connsiteX6" fmla="*/ 309203 w 571820"/>
                <a:gd name="connsiteY6" fmla="*/ 24345 h 1316717"/>
                <a:gd name="connsiteX7" fmla="*/ 289403 w 571820"/>
                <a:gd name="connsiteY7" fmla="*/ 6349 h 1316717"/>
                <a:gd name="connsiteX8" fmla="*/ 289403 w 571820"/>
                <a:gd name="connsiteY8" fmla="*/ 0 h 1316717"/>
                <a:gd name="connsiteX9" fmla="*/ 285910 w 571820"/>
                <a:gd name="connsiteY9" fmla="*/ 3175 h 1316717"/>
                <a:gd name="connsiteX10" fmla="*/ 282417 w 571820"/>
                <a:gd name="connsiteY10" fmla="*/ 0 h 1316717"/>
                <a:gd name="connsiteX11" fmla="*/ 282417 w 571820"/>
                <a:gd name="connsiteY11" fmla="*/ 6350 h 1316717"/>
                <a:gd name="connsiteX12" fmla="*/ 262617 w 571820"/>
                <a:gd name="connsiteY12" fmla="*/ 24345 h 1316717"/>
                <a:gd name="connsiteX13" fmla="*/ 0 w 571820"/>
                <a:gd name="connsiteY13" fmla="*/ 658359 h 1316717"/>
                <a:gd name="connsiteX14" fmla="*/ 262617 w 571820"/>
                <a:gd name="connsiteY14" fmla="*/ 1292372 h 1316717"/>
                <a:gd name="connsiteX15" fmla="*/ 282417 w 571820"/>
                <a:gd name="connsiteY15" fmla="*/ 1310368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71820" h="1316717">
                  <a:moveTo>
                    <a:pt x="282417" y="1316717"/>
                  </a:moveTo>
                  <a:lnTo>
                    <a:pt x="285910" y="1313542"/>
                  </a:lnTo>
                  <a:lnTo>
                    <a:pt x="289403" y="1316717"/>
                  </a:lnTo>
                  <a:lnTo>
                    <a:pt x="289403" y="1310368"/>
                  </a:lnTo>
                  <a:lnTo>
                    <a:pt x="309203" y="1292372"/>
                  </a:lnTo>
                  <a:cubicBezTo>
                    <a:pt x="471461" y="1130114"/>
                    <a:pt x="571820" y="905956"/>
                    <a:pt x="571820" y="658358"/>
                  </a:cubicBezTo>
                  <a:cubicBezTo>
                    <a:pt x="571820" y="410761"/>
                    <a:pt x="471461" y="186603"/>
                    <a:pt x="309203" y="24345"/>
                  </a:cubicBezTo>
                  <a:lnTo>
                    <a:pt x="289403" y="6349"/>
                  </a:lnTo>
                  <a:lnTo>
                    <a:pt x="289403" y="0"/>
                  </a:lnTo>
                  <a:lnTo>
                    <a:pt x="285910" y="3175"/>
                  </a:lnTo>
                  <a:lnTo>
                    <a:pt x="282417" y="0"/>
                  </a:lnTo>
                  <a:lnTo>
                    <a:pt x="282417" y="6350"/>
                  </a:lnTo>
                  <a:lnTo>
                    <a:pt x="262617" y="24345"/>
                  </a:lnTo>
                  <a:cubicBezTo>
                    <a:pt x="100359" y="186604"/>
                    <a:pt x="0" y="410761"/>
                    <a:pt x="0" y="658359"/>
                  </a:cubicBezTo>
                  <a:cubicBezTo>
                    <a:pt x="0" y="905956"/>
                    <a:pt x="100359" y="1130114"/>
                    <a:pt x="262617" y="1292372"/>
                  </a:cubicBezTo>
                  <a:lnTo>
                    <a:pt x="282417" y="1310368"/>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9" name="Freeform: Shape 108">
              <a:extLst>
                <a:ext uri="{FF2B5EF4-FFF2-40B4-BE49-F238E27FC236}">
                  <a16:creationId xmlns:a16="http://schemas.microsoft.com/office/drawing/2014/main" id="{0EA2E5B3-77CC-4AA0-A77A-5D95FCDD5E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0" name="Freeform: Shape 109">
              <a:extLst>
                <a:ext uri="{FF2B5EF4-FFF2-40B4-BE49-F238E27FC236}">
                  <a16:creationId xmlns:a16="http://schemas.microsoft.com/office/drawing/2014/main" id="{2005C810-6BE0-4E85-BA3D-785C45D9BC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1" name="Freeform: Shape 110">
              <a:extLst>
                <a:ext uri="{FF2B5EF4-FFF2-40B4-BE49-F238E27FC236}">
                  <a16:creationId xmlns:a16="http://schemas.microsoft.com/office/drawing/2014/main" id="{D4ECB930-9F06-48DB-86D3-75A7E6A2C9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2" name="Freeform: Shape 111">
              <a:extLst>
                <a:ext uri="{FF2B5EF4-FFF2-40B4-BE49-F238E27FC236}">
                  <a16:creationId xmlns:a16="http://schemas.microsoft.com/office/drawing/2014/main" id="{C9116707-08B8-43A2-8DCB-845D77ABAA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3" name="Freeform: Shape 112">
              <a:extLst>
                <a:ext uri="{FF2B5EF4-FFF2-40B4-BE49-F238E27FC236}">
                  <a16:creationId xmlns:a16="http://schemas.microsoft.com/office/drawing/2014/main" id="{2E7DC9CC-81EB-48D8-AC44-C99F47742E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4" name="Freeform: Shape 113">
              <a:extLst>
                <a:ext uri="{FF2B5EF4-FFF2-40B4-BE49-F238E27FC236}">
                  <a16:creationId xmlns:a16="http://schemas.microsoft.com/office/drawing/2014/main" id="{23E2C41B-8946-4545-9CF1-997818234F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116" name="Freeform: Shape 115">
            <a:extLst>
              <a:ext uri="{FF2B5EF4-FFF2-40B4-BE49-F238E27FC236}">
                <a16:creationId xmlns:a16="http://schemas.microsoft.com/office/drawing/2014/main" id="{8AD7D35B-560E-435E-B0FD-0F84A2E6C4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V="1">
            <a:off x="8942212" y="184491"/>
            <a:ext cx="2287608" cy="3232926"/>
          </a:xfrm>
          <a:custGeom>
            <a:avLst/>
            <a:gdLst>
              <a:gd name="connsiteX0" fmla="*/ 1143804 w 2287608"/>
              <a:gd name="connsiteY0" fmla="*/ 1916209 h 3232926"/>
              <a:gd name="connsiteX1" fmla="*/ 1140311 w 2287608"/>
              <a:gd name="connsiteY1" fmla="*/ 1919384 h 3232926"/>
              <a:gd name="connsiteX2" fmla="*/ 1136818 w 2287608"/>
              <a:gd name="connsiteY2" fmla="*/ 1916209 h 3232926"/>
              <a:gd name="connsiteX3" fmla="*/ 1136818 w 2287608"/>
              <a:gd name="connsiteY3" fmla="*/ 1922559 h 3232926"/>
              <a:gd name="connsiteX4" fmla="*/ 1117018 w 2287608"/>
              <a:gd name="connsiteY4" fmla="*/ 1940554 h 3232926"/>
              <a:gd name="connsiteX5" fmla="*/ 854401 w 2287608"/>
              <a:gd name="connsiteY5" fmla="*/ 2574568 h 3232926"/>
              <a:gd name="connsiteX6" fmla="*/ 1117018 w 2287608"/>
              <a:gd name="connsiteY6" fmla="*/ 3208581 h 3232926"/>
              <a:gd name="connsiteX7" fmla="*/ 1136818 w 2287608"/>
              <a:gd name="connsiteY7" fmla="*/ 3226577 h 3232926"/>
              <a:gd name="connsiteX8" fmla="*/ 1136818 w 2287608"/>
              <a:gd name="connsiteY8" fmla="*/ 3232926 h 3232926"/>
              <a:gd name="connsiteX9" fmla="*/ 1140311 w 2287608"/>
              <a:gd name="connsiteY9" fmla="*/ 3229751 h 3232926"/>
              <a:gd name="connsiteX10" fmla="*/ 1143804 w 2287608"/>
              <a:gd name="connsiteY10" fmla="*/ 3232926 h 3232926"/>
              <a:gd name="connsiteX11" fmla="*/ 1143804 w 2287608"/>
              <a:gd name="connsiteY11" fmla="*/ 3226577 h 3232926"/>
              <a:gd name="connsiteX12" fmla="*/ 1163604 w 2287608"/>
              <a:gd name="connsiteY12" fmla="*/ 3208581 h 3232926"/>
              <a:gd name="connsiteX13" fmla="*/ 1426221 w 2287608"/>
              <a:gd name="connsiteY13" fmla="*/ 2574567 h 3232926"/>
              <a:gd name="connsiteX14" fmla="*/ 1163604 w 2287608"/>
              <a:gd name="connsiteY14" fmla="*/ 1940554 h 3232926"/>
              <a:gd name="connsiteX15" fmla="*/ 1143804 w 2287608"/>
              <a:gd name="connsiteY15" fmla="*/ 1922558 h 3232926"/>
              <a:gd name="connsiteX16" fmla="*/ 1140312 w 2287608"/>
              <a:gd name="connsiteY16" fmla="*/ 1494239 h 3232926"/>
              <a:gd name="connsiteX17" fmla="*/ 1134813 w 2287608"/>
              <a:gd name="connsiteY17" fmla="*/ 1497413 h 3232926"/>
              <a:gd name="connsiteX18" fmla="*/ 1109328 w 2287608"/>
              <a:gd name="connsiteY18" fmla="*/ 1489264 h 3232926"/>
              <a:gd name="connsiteX19" fmla="*/ 428947 w 2287608"/>
              <a:gd name="connsiteY19" fmla="*/ 1578838 h 3232926"/>
              <a:gd name="connsiteX20" fmla="*/ 11185 w 2287608"/>
              <a:gd name="connsiteY20" fmla="*/ 2123278 h 3232926"/>
              <a:gd name="connsiteX21" fmla="*/ 5499 w 2287608"/>
              <a:gd name="connsiteY21" fmla="*/ 2149423 h 3232926"/>
              <a:gd name="connsiteX22" fmla="*/ 0 w 2287608"/>
              <a:gd name="connsiteY22" fmla="*/ 2152597 h 3232926"/>
              <a:gd name="connsiteX23" fmla="*/ 4497 w 2287608"/>
              <a:gd name="connsiteY23" fmla="*/ 2154035 h 3232926"/>
              <a:gd name="connsiteX24" fmla="*/ 3493 w 2287608"/>
              <a:gd name="connsiteY24" fmla="*/ 2158648 h 3232926"/>
              <a:gd name="connsiteX25" fmla="*/ 8992 w 2287608"/>
              <a:gd name="connsiteY25" fmla="*/ 2155473 h 3232926"/>
              <a:gd name="connsiteX26" fmla="*/ 34477 w 2287608"/>
              <a:gd name="connsiteY26" fmla="*/ 2163622 h 3232926"/>
              <a:gd name="connsiteX27" fmla="*/ 290620 w 2287608"/>
              <a:gd name="connsiteY27" fmla="*/ 2194022 h 3232926"/>
              <a:gd name="connsiteX28" fmla="*/ 714858 w 2287608"/>
              <a:gd name="connsiteY28" fmla="*/ 2074049 h 3232926"/>
              <a:gd name="connsiteX29" fmla="*/ 1132621 w 2287608"/>
              <a:gd name="connsiteY29" fmla="*/ 1529609 h 3232926"/>
              <a:gd name="connsiteX30" fmla="*/ 1138305 w 2287608"/>
              <a:gd name="connsiteY30" fmla="*/ 1503464 h 3232926"/>
              <a:gd name="connsiteX31" fmla="*/ 1143804 w 2287608"/>
              <a:gd name="connsiteY31" fmla="*/ 1500289 h 3232926"/>
              <a:gd name="connsiteX32" fmla="*/ 1139308 w 2287608"/>
              <a:gd name="connsiteY32" fmla="*/ 1498852 h 3232926"/>
              <a:gd name="connsiteX33" fmla="*/ 2069415 w 2287608"/>
              <a:gd name="connsiteY33" fmla="*/ 1747063 h 3232926"/>
              <a:gd name="connsiteX34" fmla="*/ 1858661 w 2287608"/>
              <a:gd name="connsiteY34" fmla="*/ 1578837 h 3232926"/>
              <a:gd name="connsiteX35" fmla="*/ 1178281 w 2287608"/>
              <a:gd name="connsiteY35" fmla="*/ 1489263 h 3232926"/>
              <a:gd name="connsiteX36" fmla="*/ 1152796 w 2287608"/>
              <a:gd name="connsiteY36" fmla="*/ 1497412 h 3232926"/>
              <a:gd name="connsiteX37" fmla="*/ 1147297 w 2287608"/>
              <a:gd name="connsiteY37" fmla="*/ 1494238 h 3232926"/>
              <a:gd name="connsiteX38" fmla="*/ 1148300 w 2287608"/>
              <a:gd name="connsiteY38" fmla="*/ 1498851 h 3232926"/>
              <a:gd name="connsiteX39" fmla="*/ 1143804 w 2287608"/>
              <a:gd name="connsiteY39" fmla="*/ 1500288 h 3232926"/>
              <a:gd name="connsiteX40" fmla="*/ 1149304 w 2287608"/>
              <a:gd name="connsiteY40" fmla="*/ 1503463 h 3232926"/>
              <a:gd name="connsiteX41" fmla="*/ 1154988 w 2287608"/>
              <a:gd name="connsiteY41" fmla="*/ 1529608 h 3232926"/>
              <a:gd name="connsiteX42" fmla="*/ 1572751 w 2287608"/>
              <a:gd name="connsiteY42" fmla="*/ 2074048 h 3232926"/>
              <a:gd name="connsiteX43" fmla="*/ 1996989 w 2287608"/>
              <a:gd name="connsiteY43" fmla="*/ 2194021 h 3232926"/>
              <a:gd name="connsiteX44" fmla="*/ 2253131 w 2287608"/>
              <a:gd name="connsiteY44" fmla="*/ 2163621 h 3232926"/>
              <a:gd name="connsiteX45" fmla="*/ 2278616 w 2287608"/>
              <a:gd name="connsiteY45" fmla="*/ 2155472 h 3232926"/>
              <a:gd name="connsiteX46" fmla="*/ 2284115 w 2287608"/>
              <a:gd name="connsiteY46" fmla="*/ 2158647 h 3232926"/>
              <a:gd name="connsiteX47" fmla="*/ 2283112 w 2287608"/>
              <a:gd name="connsiteY47" fmla="*/ 2154034 h 3232926"/>
              <a:gd name="connsiteX48" fmla="*/ 2287608 w 2287608"/>
              <a:gd name="connsiteY48" fmla="*/ 2152596 h 3232926"/>
              <a:gd name="connsiteX49" fmla="*/ 2282109 w 2287608"/>
              <a:gd name="connsiteY49" fmla="*/ 2149422 h 3232926"/>
              <a:gd name="connsiteX50" fmla="*/ 2276424 w 2287608"/>
              <a:gd name="connsiteY50" fmla="*/ 2123277 h 3232926"/>
              <a:gd name="connsiteX51" fmla="*/ 2069415 w 2287608"/>
              <a:gd name="connsiteY51" fmla="*/ 1747063 h 3232926"/>
              <a:gd name="connsiteX52" fmla="*/ 1140311 w 2287608"/>
              <a:gd name="connsiteY52" fmla="*/ 779689 h 3232926"/>
              <a:gd name="connsiteX53" fmla="*/ 1134812 w 2287608"/>
              <a:gd name="connsiteY53" fmla="*/ 782863 h 3232926"/>
              <a:gd name="connsiteX54" fmla="*/ 1109328 w 2287608"/>
              <a:gd name="connsiteY54" fmla="*/ 774714 h 3232926"/>
              <a:gd name="connsiteX55" fmla="*/ 428947 w 2287608"/>
              <a:gd name="connsiteY55" fmla="*/ 864288 h 3232926"/>
              <a:gd name="connsiteX56" fmla="*/ 11185 w 2287608"/>
              <a:gd name="connsiteY56" fmla="*/ 1408728 h 3232926"/>
              <a:gd name="connsiteX57" fmla="*/ 5499 w 2287608"/>
              <a:gd name="connsiteY57" fmla="*/ 1434873 h 3232926"/>
              <a:gd name="connsiteX58" fmla="*/ 0 w 2287608"/>
              <a:gd name="connsiteY58" fmla="*/ 1438047 h 3232926"/>
              <a:gd name="connsiteX59" fmla="*/ 4497 w 2287608"/>
              <a:gd name="connsiteY59" fmla="*/ 1439485 h 3232926"/>
              <a:gd name="connsiteX60" fmla="*/ 3493 w 2287608"/>
              <a:gd name="connsiteY60" fmla="*/ 1444098 h 3232926"/>
              <a:gd name="connsiteX61" fmla="*/ 8992 w 2287608"/>
              <a:gd name="connsiteY61" fmla="*/ 1440923 h 3232926"/>
              <a:gd name="connsiteX62" fmla="*/ 34477 w 2287608"/>
              <a:gd name="connsiteY62" fmla="*/ 1449072 h 3232926"/>
              <a:gd name="connsiteX63" fmla="*/ 290620 w 2287608"/>
              <a:gd name="connsiteY63" fmla="*/ 1479472 h 3232926"/>
              <a:gd name="connsiteX64" fmla="*/ 714858 w 2287608"/>
              <a:gd name="connsiteY64" fmla="*/ 1359499 h 3232926"/>
              <a:gd name="connsiteX65" fmla="*/ 1132621 w 2287608"/>
              <a:gd name="connsiteY65" fmla="*/ 815059 h 3232926"/>
              <a:gd name="connsiteX66" fmla="*/ 1138305 w 2287608"/>
              <a:gd name="connsiteY66" fmla="*/ 788914 h 3232926"/>
              <a:gd name="connsiteX67" fmla="*/ 1143805 w 2287608"/>
              <a:gd name="connsiteY67" fmla="*/ 785739 h 3232926"/>
              <a:gd name="connsiteX68" fmla="*/ 1139308 w 2287608"/>
              <a:gd name="connsiteY68" fmla="*/ 784302 h 3232926"/>
              <a:gd name="connsiteX69" fmla="*/ 2069415 w 2287608"/>
              <a:gd name="connsiteY69" fmla="*/ 1032514 h 3232926"/>
              <a:gd name="connsiteX70" fmla="*/ 1858661 w 2287608"/>
              <a:gd name="connsiteY70" fmla="*/ 864289 h 3232926"/>
              <a:gd name="connsiteX71" fmla="*/ 1178281 w 2287608"/>
              <a:gd name="connsiteY71" fmla="*/ 774715 h 3232926"/>
              <a:gd name="connsiteX72" fmla="*/ 1152796 w 2287608"/>
              <a:gd name="connsiteY72" fmla="*/ 782864 h 3232926"/>
              <a:gd name="connsiteX73" fmla="*/ 1147297 w 2287608"/>
              <a:gd name="connsiteY73" fmla="*/ 779690 h 3232926"/>
              <a:gd name="connsiteX74" fmla="*/ 1148300 w 2287608"/>
              <a:gd name="connsiteY74" fmla="*/ 784303 h 3232926"/>
              <a:gd name="connsiteX75" fmla="*/ 1143804 w 2287608"/>
              <a:gd name="connsiteY75" fmla="*/ 785740 h 3232926"/>
              <a:gd name="connsiteX76" fmla="*/ 1149304 w 2287608"/>
              <a:gd name="connsiteY76" fmla="*/ 788915 h 3232926"/>
              <a:gd name="connsiteX77" fmla="*/ 1154988 w 2287608"/>
              <a:gd name="connsiteY77" fmla="*/ 815060 h 3232926"/>
              <a:gd name="connsiteX78" fmla="*/ 1572751 w 2287608"/>
              <a:gd name="connsiteY78" fmla="*/ 1359500 h 3232926"/>
              <a:gd name="connsiteX79" fmla="*/ 1996989 w 2287608"/>
              <a:gd name="connsiteY79" fmla="*/ 1479473 h 3232926"/>
              <a:gd name="connsiteX80" fmla="*/ 2253131 w 2287608"/>
              <a:gd name="connsiteY80" fmla="*/ 1449073 h 3232926"/>
              <a:gd name="connsiteX81" fmla="*/ 2278616 w 2287608"/>
              <a:gd name="connsiteY81" fmla="*/ 1440924 h 3232926"/>
              <a:gd name="connsiteX82" fmla="*/ 2284115 w 2287608"/>
              <a:gd name="connsiteY82" fmla="*/ 1444099 h 3232926"/>
              <a:gd name="connsiteX83" fmla="*/ 2283112 w 2287608"/>
              <a:gd name="connsiteY83" fmla="*/ 1439486 h 3232926"/>
              <a:gd name="connsiteX84" fmla="*/ 2287608 w 2287608"/>
              <a:gd name="connsiteY84" fmla="*/ 1438048 h 3232926"/>
              <a:gd name="connsiteX85" fmla="*/ 2282109 w 2287608"/>
              <a:gd name="connsiteY85" fmla="*/ 1434874 h 3232926"/>
              <a:gd name="connsiteX86" fmla="*/ 2276424 w 2287608"/>
              <a:gd name="connsiteY86" fmla="*/ 1408729 h 3232926"/>
              <a:gd name="connsiteX87" fmla="*/ 2069415 w 2287608"/>
              <a:gd name="connsiteY87" fmla="*/ 1032514 h 3232926"/>
              <a:gd name="connsiteX88" fmla="*/ 1140311 w 2287608"/>
              <a:gd name="connsiteY88" fmla="*/ 35676 h 3232926"/>
              <a:gd name="connsiteX89" fmla="*/ 1134812 w 2287608"/>
              <a:gd name="connsiteY89" fmla="*/ 38850 h 3232926"/>
              <a:gd name="connsiteX90" fmla="*/ 1109328 w 2287608"/>
              <a:gd name="connsiteY90" fmla="*/ 30701 h 3232926"/>
              <a:gd name="connsiteX91" fmla="*/ 428948 w 2287608"/>
              <a:gd name="connsiteY91" fmla="*/ 120275 h 3232926"/>
              <a:gd name="connsiteX92" fmla="*/ 11185 w 2287608"/>
              <a:gd name="connsiteY92" fmla="*/ 664715 h 3232926"/>
              <a:gd name="connsiteX93" fmla="*/ 5499 w 2287608"/>
              <a:gd name="connsiteY93" fmla="*/ 690860 h 3232926"/>
              <a:gd name="connsiteX94" fmla="*/ 0 w 2287608"/>
              <a:gd name="connsiteY94" fmla="*/ 694034 h 3232926"/>
              <a:gd name="connsiteX95" fmla="*/ 4497 w 2287608"/>
              <a:gd name="connsiteY95" fmla="*/ 695472 h 3232926"/>
              <a:gd name="connsiteX96" fmla="*/ 3493 w 2287608"/>
              <a:gd name="connsiteY96" fmla="*/ 700085 h 3232926"/>
              <a:gd name="connsiteX97" fmla="*/ 8992 w 2287608"/>
              <a:gd name="connsiteY97" fmla="*/ 696910 h 3232926"/>
              <a:gd name="connsiteX98" fmla="*/ 34477 w 2287608"/>
              <a:gd name="connsiteY98" fmla="*/ 705059 h 3232926"/>
              <a:gd name="connsiteX99" fmla="*/ 290620 w 2287608"/>
              <a:gd name="connsiteY99" fmla="*/ 735459 h 3232926"/>
              <a:gd name="connsiteX100" fmla="*/ 714857 w 2287608"/>
              <a:gd name="connsiteY100" fmla="*/ 615486 h 3232926"/>
              <a:gd name="connsiteX101" fmla="*/ 1132621 w 2287608"/>
              <a:gd name="connsiteY101" fmla="*/ 71046 h 3232926"/>
              <a:gd name="connsiteX102" fmla="*/ 1138305 w 2287608"/>
              <a:gd name="connsiteY102" fmla="*/ 44901 h 3232926"/>
              <a:gd name="connsiteX103" fmla="*/ 1143805 w 2287608"/>
              <a:gd name="connsiteY103" fmla="*/ 41726 h 3232926"/>
              <a:gd name="connsiteX104" fmla="*/ 1139308 w 2287608"/>
              <a:gd name="connsiteY104" fmla="*/ 40289 h 3232926"/>
              <a:gd name="connsiteX105" fmla="*/ 2069415 w 2287608"/>
              <a:gd name="connsiteY105" fmla="*/ 288501 h 3232926"/>
              <a:gd name="connsiteX106" fmla="*/ 1858661 w 2287608"/>
              <a:gd name="connsiteY106" fmla="*/ 120276 h 3232926"/>
              <a:gd name="connsiteX107" fmla="*/ 1178281 w 2287608"/>
              <a:gd name="connsiteY107" fmla="*/ 30702 h 3232926"/>
              <a:gd name="connsiteX108" fmla="*/ 1152796 w 2287608"/>
              <a:gd name="connsiteY108" fmla="*/ 38850 h 3232926"/>
              <a:gd name="connsiteX109" fmla="*/ 1147297 w 2287608"/>
              <a:gd name="connsiteY109" fmla="*/ 35676 h 3232926"/>
              <a:gd name="connsiteX110" fmla="*/ 1148300 w 2287608"/>
              <a:gd name="connsiteY110" fmla="*/ 40290 h 3232926"/>
              <a:gd name="connsiteX111" fmla="*/ 1143804 w 2287608"/>
              <a:gd name="connsiteY111" fmla="*/ 41727 h 3232926"/>
              <a:gd name="connsiteX112" fmla="*/ 1149304 w 2287608"/>
              <a:gd name="connsiteY112" fmla="*/ 44901 h 3232926"/>
              <a:gd name="connsiteX113" fmla="*/ 1154988 w 2287608"/>
              <a:gd name="connsiteY113" fmla="*/ 71046 h 3232926"/>
              <a:gd name="connsiteX114" fmla="*/ 1572751 w 2287608"/>
              <a:gd name="connsiteY114" fmla="*/ 615486 h 3232926"/>
              <a:gd name="connsiteX115" fmla="*/ 1996989 w 2287608"/>
              <a:gd name="connsiteY115" fmla="*/ 735460 h 3232926"/>
              <a:gd name="connsiteX116" fmla="*/ 2253131 w 2287608"/>
              <a:gd name="connsiteY116" fmla="*/ 705060 h 3232926"/>
              <a:gd name="connsiteX117" fmla="*/ 2278616 w 2287608"/>
              <a:gd name="connsiteY117" fmla="*/ 696911 h 3232926"/>
              <a:gd name="connsiteX118" fmla="*/ 2284115 w 2287608"/>
              <a:gd name="connsiteY118" fmla="*/ 700086 h 3232926"/>
              <a:gd name="connsiteX119" fmla="*/ 2283112 w 2287608"/>
              <a:gd name="connsiteY119" fmla="*/ 695473 h 3232926"/>
              <a:gd name="connsiteX120" fmla="*/ 2287608 w 2287608"/>
              <a:gd name="connsiteY120" fmla="*/ 694035 h 3232926"/>
              <a:gd name="connsiteX121" fmla="*/ 2282109 w 2287608"/>
              <a:gd name="connsiteY121" fmla="*/ 690860 h 3232926"/>
              <a:gd name="connsiteX122" fmla="*/ 2276424 w 2287608"/>
              <a:gd name="connsiteY122" fmla="*/ 664716 h 3232926"/>
              <a:gd name="connsiteX123" fmla="*/ 2069415 w 2287608"/>
              <a:gd name="connsiteY123" fmla="*/ 288501 h 3232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Lst>
            <a:rect l="l" t="t" r="r" b="b"/>
            <a:pathLst>
              <a:path w="2287608" h="3232926">
                <a:moveTo>
                  <a:pt x="1143804" y="1916209"/>
                </a:moveTo>
                <a:lnTo>
                  <a:pt x="1140311" y="1919384"/>
                </a:lnTo>
                <a:lnTo>
                  <a:pt x="1136818" y="1916209"/>
                </a:lnTo>
                <a:lnTo>
                  <a:pt x="1136818" y="1922559"/>
                </a:lnTo>
                <a:lnTo>
                  <a:pt x="1117018" y="1940554"/>
                </a:lnTo>
                <a:cubicBezTo>
                  <a:pt x="954760" y="2102813"/>
                  <a:pt x="854401" y="2326970"/>
                  <a:pt x="854401" y="2574568"/>
                </a:cubicBezTo>
                <a:cubicBezTo>
                  <a:pt x="854401" y="2822165"/>
                  <a:pt x="954760" y="3046323"/>
                  <a:pt x="1117018" y="3208581"/>
                </a:cubicBezTo>
                <a:lnTo>
                  <a:pt x="1136818" y="3226577"/>
                </a:lnTo>
                <a:lnTo>
                  <a:pt x="1136818" y="3232926"/>
                </a:lnTo>
                <a:lnTo>
                  <a:pt x="1140311" y="3229751"/>
                </a:lnTo>
                <a:lnTo>
                  <a:pt x="1143804" y="3232926"/>
                </a:lnTo>
                <a:lnTo>
                  <a:pt x="1143804" y="3226577"/>
                </a:lnTo>
                <a:lnTo>
                  <a:pt x="1163604" y="3208581"/>
                </a:lnTo>
                <a:cubicBezTo>
                  <a:pt x="1325862" y="3046323"/>
                  <a:pt x="1426221" y="2822165"/>
                  <a:pt x="1426221" y="2574567"/>
                </a:cubicBezTo>
                <a:cubicBezTo>
                  <a:pt x="1426221" y="2326970"/>
                  <a:pt x="1325862" y="2102812"/>
                  <a:pt x="1163604" y="1940554"/>
                </a:cubicBezTo>
                <a:lnTo>
                  <a:pt x="1143804" y="1922558"/>
                </a:lnTo>
                <a:close/>
                <a:moveTo>
                  <a:pt x="1140312" y="1494239"/>
                </a:moveTo>
                <a:lnTo>
                  <a:pt x="1134813" y="1497413"/>
                </a:lnTo>
                <a:lnTo>
                  <a:pt x="1109328" y="1489264"/>
                </a:lnTo>
                <a:cubicBezTo>
                  <a:pt x="887680" y="1429874"/>
                  <a:pt x="643374" y="1455039"/>
                  <a:pt x="428947" y="1578838"/>
                </a:cubicBezTo>
                <a:cubicBezTo>
                  <a:pt x="214522" y="1702637"/>
                  <a:pt x="70575" y="1901629"/>
                  <a:pt x="11185" y="2123278"/>
                </a:cubicBezTo>
                <a:lnTo>
                  <a:pt x="5499" y="2149423"/>
                </a:lnTo>
                <a:lnTo>
                  <a:pt x="0" y="2152597"/>
                </a:lnTo>
                <a:lnTo>
                  <a:pt x="4497" y="2154035"/>
                </a:lnTo>
                <a:lnTo>
                  <a:pt x="3493" y="2158648"/>
                </a:lnTo>
                <a:lnTo>
                  <a:pt x="8992" y="2155473"/>
                </a:lnTo>
                <a:lnTo>
                  <a:pt x="34477" y="2163622"/>
                </a:lnTo>
                <a:cubicBezTo>
                  <a:pt x="117596" y="2185894"/>
                  <a:pt x="203900" y="2196274"/>
                  <a:pt x="290620" y="2194022"/>
                </a:cubicBezTo>
                <a:cubicBezTo>
                  <a:pt x="435153" y="2190268"/>
                  <a:pt x="580841" y="2151423"/>
                  <a:pt x="714858" y="2074049"/>
                </a:cubicBezTo>
                <a:cubicBezTo>
                  <a:pt x="929283" y="1950250"/>
                  <a:pt x="1073230" y="1751258"/>
                  <a:pt x="1132621" y="1529609"/>
                </a:cubicBezTo>
                <a:lnTo>
                  <a:pt x="1138305" y="1503464"/>
                </a:lnTo>
                <a:lnTo>
                  <a:pt x="1143804" y="1500289"/>
                </a:lnTo>
                <a:lnTo>
                  <a:pt x="1139308" y="1498852"/>
                </a:lnTo>
                <a:close/>
                <a:moveTo>
                  <a:pt x="2069415" y="1747063"/>
                </a:moveTo>
                <a:cubicBezTo>
                  <a:pt x="2009570" y="1682261"/>
                  <a:pt x="1939071" y="1625262"/>
                  <a:pt x="1858661" y="1578837"/>
                </a:cubicBezTo>
                <a:cubicBezTo>
                  <a:pt x="1644235" y="1455038"/>
                  <a:pt x="1399929" y="1429873"/>
                  <a:pt x="1178281" y="1489263"/>
                </a:cubicBezTo>
                <a:lnTo>
                  <a:pt x="1152796" y="1497412"/>
                </a:lnTo>
                <a:lnTo>
                  <a:pt x="1147297" y="1494238"/>
                </a:lnTo>
                <a:lnTo>
                  <a:pt x="1148300" y="1498851"/>
                </a:lnTo>
                <a:lnTo>
                  <a:pt x="1143804" y="1500288"/>
                </a:lnTo>
                <a:lnTo>
                  <a:pt x="1149304" y="1503463"/>
                </a:lnTo>
                <a:lnTo>
                  <a:pt x="1154988" y="1529608"/>
                </a:lnTo>
                <a:cubicBezTo>
                  <a:pt x="1214379" y="1751257"/>
                  <a:pt x="1358325" y="1950249"/>
                  <a:pt x="1572751" y="2074048"/>
                </a:cubicBezTo>
                <a:cubicBezTo>
                  <a:pt x="1706767" y="2151422"/>
                  <a:pt x="1852455" y="2190267"/>
                  <a:pt x="1996989" y="2194021"/>
                </a:cubicBezTo>
                <a:cubicBezTo>
                  <a:pt x="2083709" y="2196273"/>
                  <a:pt x="2170013" y="2185893"/>
                  <a:pt x="2253131" y="2163621"/>
                </a:cubicBezTo>
                <a:lnTo>
                  <a:pt x="2278616" y="2155472"/>
                </a:lnTo>
                <a:lnTo>
                  <a:pt x="2284115" y="2158647"/>
                </a:lnTo>
                <a:lnTo>
                  <a:pt x="2283112" y="2154034"/>
                </a:lnTo>
                <a:lnTo>
                  <a:pt x="2287608" y="2152596"/>
                </a:lnTo>
                <a:lnTo>
                  <a:pt x="2282109" y="2149422"/>
                </a:lnTo>
                <a:lnTo>
                  <a:pt x="2276424" y="2123277"/>
                </a:lnTo>
                <a:cubicBezTo>
                  <a:pt x="2239306" y="1984747"/>
                  <a:pt x="2169157" y="1855067"/>
                  <a:pt x="2069415" y="1747063"/>
                </a:cubicBezTo>
                <a:close/>
                <a:moveTo>
                  <a:pt x="1140311" y="779689"/>
                </a:moveTo>
                <a:lnTo>
                  <a:pt x="1134812" y="782863"/>
                </a:lnTo>
                <a:lnTo>
                  <a:pt x="1109328" y="774714"/>
                </a:lnTo>
                <a:cubicBezTo>
                  <a:pt x="887679" y="715324"/>
                  <a:pt x="643374" y="740489"/>
                  <a:pt x="428947" y="864288"/>
                </a:cubicBezTo>
                <a:cubicBezTo>
                  <a:pt x="214522" y="988087"/>
                  <a:pt x="70575" y="1187079"/>
                  <a:pt x="11185" y="1408728"/>
                </a:cubicBezTo>
                <a:lnTo>
                  <a:pt x="5499" y="1434873"/>
                </a:lnTo>
                <a:lnTo>
                  <a:pt x="0" y="1438047"/>
                </a:lnTo>
                <a:lnTo>
                  <a:pt x="4497" y="1439485"/>
                </a:lnTo>
                <a:lnTo>
                  <a:pt x="3493" y="1444098"/>
                </a:lnTo>
                <a:lnTo>
                  <a:pt x="8992" y="1440923"/>
                </a:lnTo>
                <a:lnTo>
                  <a:pt x="34477" y="1449072"/>
                </a:lnTo>
                <a:cubicBezTo>
                  <a:pt x="117595" y="1471344"/>
                  <a:pt x="203900" y="1481724"/>
                  <a:pt x="290620" y="1479472"/>
                </a:cubicBezTo>
                <a:cubicBezTo>
                  <a:pt x="435154" y="1475718"/>
                  <a:pt x="580841" y="1436873"/>
                  <a:pt x="714858" y="1359499"/>
                </a:cubicBezTo>
                <a:cubicBezTo>
                  <a:pt x="929284" y="1235700"/>
                  <a:pt x="1073229" y="1036708"/>
                  <a:pt x="1132621" y="815059"/>
                </a:cubicBezTo>
                <a:lnTo>
                  <a:pt x="1138305" y="788914"/>
                </a:lnTo>
                <a:lnTo>
                  <a:pt x="1143805" y="785739"/>
                </a:lnTo>
                <a:lnTo>
                  <a:pt x="1139308" y="784302"/>
                </a:lnTo>
                <a:close/>
                <a:moveTo>
                  <a:pt x="2069415" y="1032514"/>
                </a:moveTo>
                <a:cubicBezTo>
                  <a:pt x="2009570" y="967712"/>
                  <a:pt x="1939071" y="910714"/>
                  <a:pt x="1858661" y="864289"/>
                </a:cubicBezTo>
                <a:cubicBezTo>
                  <a:pt x="1644235" y="740490"/>
                  <a:pt x="1399929" y="715325"/>
                  <a:pt x="1178281" y="774715"/>
                </a:cubicBezTo>
                <a:lnTo>
                  <a:pt x="1152796" y="782864"/>
                </a:lnTo>
                <a:lnTo>
                  <a:pt x="1147297" y="779690"/>
                </a:lnTo>
                <a:lnTo>
                  <a:pt x="1148300" y="784303"/>
                </a:lnTo>
                <a:lnTo>
                  <a:pt x="1143804" y="785740"/>
                </a:lnTo>
                <a:lnTo>
                  <a:pt x="1149304" y="788915"/>
                </a:lnTo>
                <a:lnTo>
                  <a:pt x="1154988" y="815060"/>
                </a:lnTo>
                <a:cubicBezTo>
                  <a:pt x="1214379" y="1036709"/>
                  <a:pt x="1358325" y="1235701"/>
                  <a:pt x="1572751" y="1359500"/>
                </a:cubicBezTo>
                <a:cubicBezTo>
                  <a:pt x="1706767" y="1436874"/>
                  <a:pt x="1852455" y="1475719"/>
                  <a:pt x="1996989" y="1479473"/>
                </a:cubicBezTo>
                <a:cubicBezTo>
                  <a:pt x="2083709" y="1481725"/>
                  <a:pt x="2170013" y="1471345"/>
                  <a:pt x="2253131" y="1449073"/>
                </a:cubicBezTo>
                <a:lnTo>
                  <a:pt x="2278616" y="1440924"/>
                </a:lnTo>
                <a:lnTo>
                  <a:pt x="2284115" y="1444099"/>
                </a:lnTo>
                <a:lnTo>
                  <a:pt x="2283112" y="1439486"/>
                </a:lnTo>
                <a:lnTo>
                  <a:pt x="2287608" y="1438048"/>
                </a:lnTo>
                <a:lnTo>
                  <a:pt x="2282109" y="1434874"/>
                </a:lnTo>
                <a:lnTo>
                  <a:pt x="2276424" y="1408729"/>
                </a:lnTo>
                <a:cubicBezTo>
                  <a:pt x="2239306" y="1270198"/>
                  <a:pt x="2169157" y="1140518"/>
                  <a:pt x="2069415" y="1032514"/>
                </a:cubicBezTo>
                <a:close/>
                <a:moveTo>
                  <a:pt x="1140311" y="35676"/>
                </a:moveTo>
                <a:lnTo>
                  <a:pt x="1134812" y="38850"/>
                </a:lnTo>
                <a:lnTo>
                  <a:pt x="1109328" y="30701"/>
                </a:lnTo>
                <a:cubicBezTo>
                  <a:pt x="887679" y="-28689"/>
                  <a:pt x="643374" y="-3524"/>
                  <a:pt x="428948" y="120275"/>
                </a:cubicBezTo>
                <a:cubicBezTo>
                  <a:pt x="214521" y="244074"/>
                  <a:pt x="70575" y="443066"/>
                  <a:pt x="11185" y="664715"/>
                </a:cubicBezTo>
                <a:lnTo>
                  <a:pt x="5499" y="690860"/>
                </a:lnTo>
                <a:lnTo>
                  <a:pt x="0" y="694034"/>
                </a:lnTo>
                <a:lnTo>
                  <a:pt x="4497" y="695472"/>
                </a:lnTo>
                <a:lnTo>
                  <a:pt x="3493" y="700085"/>
                </a:lnTo>
                <a:lnTo>
                  <a:pt x="8992" y="696910"/>
                </a:lnTo>
                <a:lnTo>
                  <a:pt x="34477" y="705059"/>
                </a:lnTo>
                <a:cubicBezTo>
                  <a:pt x="117595" y="727331"/>
                  <a:pt x="203900" y="737711"/>
                  <a:pt x="290620" y="735459"/>
                </a:cubicBezTo>
                <a:cubicBezTo>
                  <a:pt x="435154" y="731705"/>
                  <a:pt x="580841" y="692860"/>
                  <a:pt x="714857" y="615486"/>
                </a:cubicBezTo>
                <a:cubicBezTo>
                  <a:pt x="929284" y="491687"/>
                  <a:pt x="1073229" y="292695"/>
                  <a:pt x="1132621" y="71046"/>
                </a:cubicBezTo>
                <a:lnTo>
                  <a:pt x="1138305" y="44901"/>
                </a:lnTo>
                <a:lnTo>
                  <a:pt x="1143805" y="41726"/>
                </a:lnTo>
                <a:lnTo>
                  <a:pt x="1139308" y="40289"/>
                </a:lnTo>
                <a:close/>
                <a:moveTo>
                  <a:pt x="2069415" y="288501"/>
                </a:moveTo>
                <a:cubicBezTo>
                  <a:pt x="2009570" y="223699"/>
                  <a:pt x="1939071" y="166700"/>
                  <a:pt x="1858661" y="120276"/>
                </a:cubicBezTo>
                <a:cubicBezTo>
                  <a:pt x="1644235" y="-3523"/>
                  <a:pt x="1399929" y="-28688"/>
                  <a:pt x="1178281" y="30702"/>
                </a:cubicBezTo>
                <a:lnTo>
                  <a:pt x="1152796" y="38850"/>
                </a:lnTo>
                <a:lnTo>
                  <a:pt x="1147297" y="35676"/>
                </a:lnTo>
                <a:lnTo>
                  <a:pt x="1148300" y="40290"/>
                </a:lnTo>
                <a:lnTo>
                  <a:pt x="1143804" y="41727"/>
                </a:lnTo>
                <a:lnTo>
                  <a:pt x="1149304" y="44901"/>
                </a:lnTo>
                <a:lnTo>
                  <a:pt x="1154988" y="71046"/>
                </a:lnTo>
                <a:cubicBezTo>
                  <a:pt x="1214379" y="292695"/>
                  <a:pt x="1358325" y="491688"/>
                  <a:pt x="1572751" y="615486"/>
                </a:cubicBezTo>
                <a:cubicBezTo>
                  <a:pt x="1706767" y="692860"/>
                  <a:pt x="1852455" y="731705"/>
                  <a:pt x="1996989" y="735460"/>
                </a:cubicBezTo>
                <a:cubicBezTo>
                  <a:pt x="2083709" y="737712"/>
                  <a:pt x="2170013" y="727332"/>
                  <a:pt x="2253131" y="705060"/>
                </a:cubicBezTo>
                <a:lnTo>
                  <a:pt x="2278616" y="696911"/>
                </a:lnTo>
                <a:lnTo>
                  <a:pt x="2284115" y="700086"/>
                </a:lnTo>
                <a:lnTo>
                  <a:pt x="2283112" y="695473"/>
                </a:lnTo>
                <a:lnTo>
                  <a:pt x="2287608" y="694035"/>
                </a:lnTo>
                <a:lnTo>
                  <a:pt x="2282109" y="690860"/>
                </a:lnTo>
                <a:lnTo>
                  <a:pt x="2276424" y="664716"/>
                </a:lnTo>
                <a:cubicBezTo>
                  <a:pt x="2239306" y="526185"/>
                  <a:pt x="2169157" y="396505"/>
                  <a:pt x="2069415" y="288501"/>
                </a:cubicBezTo>
                <a:close/>
              </a:path>
            </a:pathLst>
          </a:cu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grpSp>
        <p:nvGrpSpPr>
          <p:cNvPr id="118" name="Group 117">
            <a:extLst>
              <a:ext uri="{FF2B5EF4-FFF2-40B4-BE49-F238E27FC236}">
                <a16:creationId xmlns:a16="http://schemas.microsoft.com/office/drawing/2014/main" id="{AC46C823-4AEE-4D15-A7B7-556599F8646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8100000" flipV="1">
            <a:off x="521489" y="5639014"/>
            <a:ext cx="865742" cy="628383"/>
            <a:chOff x="558167" y="958515"/>
            <a:chExt cx="865742" cy="628383"/>
          </a:xfrm>
          <a:solidFill>
            <a:schemeClr val="accent3"/>
          </a:solidFill>
        </p:grpSpPr>
        <p:sp>
          <p:nvSpPr>
            <p:cNvPr id="119" name="Freeform: Shape 118">
              <a:extLst>
                <a:ext uri="{FF2B5EF4-FFF2-40B4-BE49-F238E27FC236}">
                  <a16:creationId xmlns:a16="http://schemas.microsoft.com/office/drawing/2014/main" id="{7FE368E1-8B21-487B-879D-A963091996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flipH="1">
              <a:off x="558167" y="1122160"/>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0" name="Freeform: Shape 119">
              <a:extLst>
                <a:ext uri="{FF2B5EF4-FFF2-40B4-BE49-F238E27FC236}">
                  <a16:creationId xmlns:a16="http://schemas.microsoft.com/office/drawing/2014/main" id="{58A31684-3F27-4828-8633-A1624B028A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959170" y="95851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122" name="Group 121">
            <a:extLst>
              <a:ext uri="{FF2B5EF4-FFF2-40B4-BE49-F238E27FC236}">
                <a16:creationId xmlns:a16="http://schemas.microsoft.com/office/drawing/2014/main" id="{766CF5CA-BCE0-446B-990C-62FB772ABEF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486523" y="3291143"/>
            <a:ext cx="1785983" cy="2208479"/>
            <a:chOff x="2725201" y="4453039"/>
            <a:chExt cx="1785983" cy="2208479"/>
          </a:xfrm>
        </p:grpSpPr>
        <p:cxnSp>
          <p:nvCxnSpPr>
            <p:cNvPr id="123" name="Straight Connector 122">
              <a:extLst>
                <a:ext uri="{FF2B5EF4-FFF2-40B4-BE49-F238E27FC236}">
                  <a16:creationId xmlns:a16="http://schemas.microsoft.com/office/drawing/2014/main" id="{791F38DD-D787-4EE5-931B-C8CC2ED927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3618192" y="4453039"/>
              <a:ext cx="0" cy="220847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6F4E1D11-C91E-45F4-9A4A-EC0243DE762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738439" y="5243393"/>
              <a:ext cx="176093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5" name="Freeform: Shape 124">
              <a:extLst>
                <a:ext uri="{FF2B5EF4-FFF2-40B4-BE49-F238E27FC236}">
                  <a16:creationId xmlns:a16="http://schemas.microsoft.com/office/drawing/2014/main" id="{63D0A83C-B0AD-4E04-B3FE-48D739F6F0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725201" y="4861779"/>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 name="connsiteX0" fmla="*/ 440819 w 1785983"/>
                <a:gd name="connsiteY0" fmla="*/ 59 h 1849891"/>
                <a:gd name="connsiteX1" fmla="*/ 845918 w 1785983"/>
                <a:gd name="connsiteY1" fmla="*/ 261596 h 1849891"/>
                <a:gd name="connsiteX2" fmla="*/ 892992 w 1785983"/>
                <a:gd name="connsiteY2" fmla="*/ 360758 h 1849891"/>
                <a:gd name="connsiteX3" fmla="*/ 892992 w 1785983"/>
                <a:gd name="connsiteY3" fmla="*/ 365372 h 1849891"/>
                <a:gd name="connsiteX4" fmla="*/ 940065 w 1785983"/>
                <a:gd name="connsiteY4" fmla="*/ 266212 h 1849891"/>
                <a:gd name="connsiteX5" fmla="*/ 1406106 w 1785983"/>
                <a:gd name="connsiteY5" fmla="*/ 8338 h 1849891"/>
                <a:gd name="connsiteX6" fmla="*/ 1022901 w 1785983"/>
                <a:gd name="connsiteY6" fmla="*/ 1699451 h 1849891"/>
                <a:gd name="connsiteX7" fmla="*/ 892991 w 1785983"/>
                <a:gd name="connsiteY7" fmla="*/ 1799739 h 1849891"/>
                <a:gd name="connsiteX8" fmla="*/ 838223 w 1785983"/>
                <a:gd name="connsiteY8" fmla="*/ 1849891 h 1849891"/>
                <a:gd name="connsiteX9" fmla="*/ 763082 w 1785983"/>
                <a:gd name="connsiteY9" fmla="*/ 1694835 h 1849891"/>
                <a:gd name="connsiteX10" fmla="*/ 379877 w 1785983"/>
                <a:gd name="connsiteY10" fmla="*/ 3722 h 1849891"/>
                <a:gd name="connsiteX11" fmla="*/ 440819 w 1785983"/>
                <a:gd name="connsiteY11" fmla="*/ 59 h 1849891"/>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763082 w 1785983"/>
                <a:gd name="connsiteY8" fmla="*/ 1694835 h 1799739"/>
                <a:gd name="connsiteX9" fmla="*/ 379877 w 1785983"/>
                <a:gd name="connsiteY9" fmla="*/ 3722 h 1799739"/>
                <a:gd name="connsiteX10" fmla="*/ 440819 w 1785983"/>
                <a:gd name="connsiteY10"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763082" y="1694835"/>
                  </a:lnTo>
                  <a:cubicBezTo>
                    <a:pt x="-338018" y="799772"/>
                    <a:pt x="-41719" y="62104"/>
                    <a:pt x="379877" y="3722"/>
                  </a:cubicBezTo>
                  <a:cubicBezTo>
                    <a:pt x="399953" y="942"/>
                    <a:pt x="420313" y="-298"/>
                    <a:pt x="440819" y="59"/>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latin typeface="Bell MT" panose="02020503060305020303" pitchFamily="18" charset="0"/>
              </a:endParaRPr>
            </a:p>
          </p:txBody>
        </p:sp>
        <p:sp>
          <p:nvSpPr>
            <p:cNvPr id="126" name="Rectangle 30">
              <a:extLst>
                <a:ext uri="{FF2B5EF4-FFF2-40B4-BE49-F238E27FC236}">
                  <a16:creationId xmlns:a16="http://schemas.microsoft.com/office/drawing/2014/main" id="{AF60A4C7-053A-4E00-9224-C9C9CAA542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124232" y="5447997"/>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tangle 30">
              <a:extLst>
                <a:ext uri="{FF2B5EF4-FFF2-40B4-BE49-F238E27FC236}">
                  <a16:creationId xmlns:a16="http://schemas.microsoft.com/office/drawing/2014/main" id="{C90A005E-7D6C-4543-AE86-10F5BA1C0F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315029" y="5983110"/>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1" name="Group 170">
            <a:extLst>
              <a:ext uri="{FF2B5EF4-FFF2-40B4-BE49-F238E27FC236}">
                <a16:creationId xmlns:a16="http://schemas.microsoft.com/office/drawing/2014/main" id="{BC174C2C-9AC5-4D2F-B12B-8AD9BE8773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flipV="1">
            <a:off x="473803" y="5280732"/>
            <a:ext cx="864005" cy="1032464"/>
            <a:chOff x="2207971" y="2384401"/>
            <a:chExt cx="864005" cy="1032464"/>
          </a:xfrm>
        </p:grpSpPr>
        <p:sp>
          <p:nvSpPr>
            <p:cNvPr id="172" name="Freeform: Shape 171">
              <a:extLst>
                <a:ext uri="{FF2B5EF4-FFF2-40B4-BE49-F238E27FC236}">
                  <a16:creationId xmlns:a16="http://schemas.microsoft.com/office/drawing/2014/main" id="{F2A1D572-4E75-4B18-83CD-369937018B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2207971" y="285630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73" name="Freeform: Shape 172">
              <a:extLst>
                <a:ext uri="{FF2B5EF4-FFF2-40B4-BE49-F238E27FC236}">
                  <a16:creationId xmlns:a16="http://schemas.microsoft.com/office/drawing/2014/main" id="{A4501448-AAB4-4BDF-81E5-BF4BEF2A47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607238" y="2688467"/>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74" name="Group 173">
              <a:extLst>
                <a:ext uri="{FF2B5EF4-FFF2-40B4-BE49-F238E27FC236}">
                  <a16:creationId xmlns:a16="http://schemas.microsoft.com/office/drawing/2014/main" id="{DA5CA3F8-7E28-4253-9221-2849B189136E}"/>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440769" y="2384401"/>
              <a:ext cx="313009" cy="1032464"/>
              <a:chOff x="2440769" y="2384401"/>
              <a:chExt cx="313009" cy="1032464"/>
            </a:xfrm>
          </p:grpSpPr>
          <p:cxnSp>
            <p:nvCxnSpPr>
              <p:cNvPr id="175" name="Straight Connector 174">
                <a:extLst>
                  <a:ext uri="{FF2B5EF4-FFF2-40B4-BE49-F238E27FC236}">
                    <a16:creationId xmlns:a16="http://schemas.microsoft.com/office/drawing/2014/main" id="{ABAD8F42-57F4-4A12-8B47-E199EA17416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2440769" y="2516865"/>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a:extLst>
                  <a:ext uri="{FF2B5EF4-FFF2-40B4-BE49-F238E27FC236}">
                    <a16:creationId xmlns:a16="http://schemas.microsoft.com/office/drawing/2014/main" id="{9BF509FE-DD9E-4AB3-94EE-468C868875A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8100000" flipH="1">
                <a:off x="2753778" y="2384401"/>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78" name="Freeform: Shape 177">
            <a:extLst>
              <a:ext uri="{FF2B5EF4-FFF2-40B4-BE49-F238E27FC236}">
                <a16:creationId xmlns:a16="http://schemas.microsoft.com/office/drawing/2014/main" id="{A7F45189-997F-4E6B-800E-D17FF116E9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10114077" y="3690094"/>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892991" y="1795123"/>
                </a:lnTo>
                <a:lnTo>
                  <a:pt x="763082" y="1694835"/>
                </a:lnTo>
                <a:cubicBezTo>
                  <a:pt x="-338018" y="799772"/>
                  <a:pt x="-41719" y="62104"/>
                  <a:pt x="379877" y="3722"/>
                </a:cubicBezTo>
                <a:cubicBezTo>
                  <a:pt x="399953" y="942"/>
                  <a:pt x="420313" y="-298"/>
                  <a:pt x="440819" y="59"/>
                </a:cubicBezTo>
                <a:close/>
              </a:path>
            </a:pathLst>
          </a:custGeom>
          <a:solidFill>
            <a:schemeClr val="accent1">
              <a:alpha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0" name="Group 179">
            <a:extLst>
              <a:ext uri="{FF2B5EF4-FFF2-40B4-BE49-F238E27FC236}">
                <a16:creationId xmlns:a16="http://schemas.microsoft.com/office/drawing/2014/main" id="{BC214B40-3523-42BE-856A-2B90472652B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8100000" flipV="1">
            <a:off x="9049994" y="71786"/>
            <a:ext cx="2287608" cy="3673900"/>
            <a:chOff x="-6080955" y="3437416"/>
            <a:chExt cx="2287608" cy="3673900"/>
          </a:xfrm>
        </p:grpSpPr>
        <p:cxnSp>
          <p:nvCxnSpPr>
            <p:cNvPr id="181" name="Straight Connector 180">
              <a:extLst>
                <a:ext uri="{FF2B5EF4-FFF2-40B4-BE49-F238E27FC236}">
                  <a16:creationId xmlns:a16="http://schemas.microsoft.com/office/drawing/2014/main" id="{5626B876-FE3F-403F-B675-FB9415E00A0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937151" y="4754133"/>
              <a:ext cx="0" cy="235718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82" name="Freeform: Shape 181">
              <a:extLst>
                <a:ext uri="{FF2B5EF4-FFF2-40B4-BE49-F238E27FC236}">
                  <a16:creationId xmlns:a16="http://schemas.microsoft.com/office/drawing/2014/main" id="{03F8DDE7-4258-4181-9F2B-940B587EE5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flipH="1">
              <a:off x="-5226554" y="3437416"/>
              <a:ext cx="571820" cy="1316717"/>
            </a:xfrm>
            <a:custGeom>
              <a:avLst/>
              <a:gdLst>
                <a:gd name="connsiteX0" fmla="*/ 282417 w 571820"/>
                <a:gd name="connsiteY0" fmla="*/ 1316717 h 1316717"/>
                <a:gd name="connsiteX1" fmla="*/ 285910 w 571820"/>
                <a:gd name="connsiteY1" fmla="*/ 1313542 h 1316717"/>
                <a:gd name="connsiteX2" fmla="*/ 289403 w 571820"/>
                <a:gd name="connsiteY2" fmla="*/ 1316717 h 1316717"/>
                <a:gd name="connsiteX3" fmla="*/ 289403 w 571820"/>
                <a:gd name="connsiteY3" fmla="*/ 1310368 h 1316717"/>
                <a:gd name="connsiteX4" fmla="*/ 309203 w 571820"/>
                <a:gd name="connsiteY4" fmla="*/ 1292372 h 1316717"/>
                <a:gd name="connsiteX5" fmla="*/ 571820 w 571820"/>
                <a:gd name="connsiteY5" fmla="*/ 658358 h 1316717"/>
                <a:gd name="connsiteX6" fmla="*/ 309203 w 571820"/>
                <a:gd name="connsiteY6" fmla="*/ 24345 h 1316717"/>
                <a:gd name="connsiteX7" fmla="*/ 289403 w 571820"/>
                <a:gd name="connsiteY7" fmla="*/ 6349 h 1316717"/>
                <a:gd name="connsiteX8" fmla="*/ 289403 w 571820"/>
                <a:gd name="connsiteY8" fmla="*/ 0 h 1316717"/>
                <a:gd name="connsiteX9" fmla="*/ 285910 w 571820"/>
                <a:gd name="connsiteY9" fmla="*/ 3175 h 1316717"/>
                <a:gd name="connsiteX10" fmla="*/ 282417 w 571820"/>
                <a:gd name="connsiteY10" fmla="*/ 0 h 1316717"/>
                <a:gd name="connsiteX11" fmla="*/ 282417 w 571820"/>
                <a:gd name="connsiteY11" fmla="*/ 6350 h 1316717"/>
                <a:gd name="connsiteX12" fmla="*/ 262617 w 571820"/>
                <a:gd name="connsiteY12" fmla="*/ 24345 h 1316717"/>
                <a:gd name="connsiteX13" fmla="*/ 0 w 571820"/>
                <a:gd name="connsiteY13" fmla="*/ 658359 h 1316717"/>
                <a:gd name="connsiteX14" fmla="*/ 262617 w 571820"/>
                <a:gd name="connsiteY14" fmla="*/ 1292372 h 1316717"/>
                <a:gd name="connsiteX15" fmla="*/ 282417 w 571820"/>
                <a:gd name="connsiteY15" fmla="*/ 1310368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71820" h="1316717">
                  <a:moveTo>
                    <a:pt x="282417" y="1316717"/>
                  </a:moveTo>
                  <a:lnTo>
                    <a:pt x="285910" y="1313542"/>
                  </a:lnTo>
                  <a:lnTo>
                    <a:pt x="289403" y="1316717"/>
                  </a:lnTo>
                  <a:lnTo>
                    <a:pt x="289403" y="1310368"/>
                  </a:lnTo>
                  <a:lnTo>
                    <a:pt x="309203" y="1292372"/>
                  </a:lnTo>
                  <a:cubicBezTo>
                    <a:pt x="471461" y="1130114"/>
                    <a:pt x="571820" y="905956"/>
                    <a:pt x="571820" y="658358"/>
                  </a:cubicBezTo>
                  <a:cubicBezTo>
                    <a:pt x="571820" y="410761"/>
                    <a:pt x="471461" y="186603"/>
                    <a:pt x="309203" y="24345"/>
                  </a:cubicBezTo>
                  <a:lnTo>
                    <a:pt x="289403" y="6349"/>
                  </a:lnTo>
                  <a:lnTo>
                    <a:pt x="289403" y="0"/>
                  </a:lnTo>
                  <a:lnTo>
                    <a:pt x="285910" y="3175"/>
                  </a:lnTo>
                  <a:lnTo>
                    <a:pt x="282417" y="0"/>
                  </a:lnTo>
                  <a:lnTo>
                    <a:pt x="282417" y="6350"/>
                  </a:lnTo>
                  <a:lnTo>
                    <a:pt x="262617" y="24345"/>
                  </a:lnTo>
                  <a:cubicBezTo>
                    <a:pt x="100359" y="186604"/>
                    <a:pt x="0" y="410761"/>
                    <a:pt x="0" y="658359"/>
                  </a:cubicBezTo>
                  <a:cubicBezTo>
                    <a:pt x="0" y="905956"/>
                    <a:pt x="100359" y="1130114"/>
                    <a:pt x="262617" y="1292372"/>
                  </a:cubicBezTo>
                  <a:lnTo>
                    <a:pt x="282417" y="1310368"/>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3" name="Freeform: Shape 182">
              <a:extLst>
                <a:ext uri="{FF2B5EF4-FFF2-40B4-BE49-F238E27FC236}">
                  <a16:creationId xmlns:a16="http://schemas.microsoft.com/office/drawing/2014/main" id="{4EED88FA-E654-453B-92BF-21196E32B4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4" name="Freeform: Shape 183">
              <a:extLst>
                <a:ext uri="{FF2B5EF4-FFF2-40B4-BE49-F238E27FC236}">
                  <a16:creationId xmlns:a16="http://schemas.microsoft.com/office/drawing/2014/main" id="{7F3C238A-5CF1-4927-B70F-C991122990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5" name="Freeform: Shape 184">
              <a:extLst>
                <a:ext uri="{FF2B5EF4-FFF2-40B4-BE49-F238E27FC236}">
                  <a16:creationId xmlns:a16="http://schemas.microsoft.com/office/drawing/2014/main" id="{42EAC2EE-4C33-44A6-A62B-6130E320AF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6" name="Freeform: Shape 185">
              <a:extLst>
                <a:ext uri="{FF2B5EF4-FFF2-40B4-BE49-F238E27FC236}">
                  <a16:creationId xmlns:a16="http://schemas.microsoft.com/office/drawing/2014/main" id="{0F2EC395-DF39-4C41-A452-37AF723EA0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7" name="Freeform: Shape 186">
              <a:extLst>
                <a:ext uri="{FF2B5EF4-FFF2-40B4-BE49-F238E27FC236}">
                  <a16:creationId xmlns:a16="http://schemas.microsoft.com/office/drawing/2014/main" id="{2425D947-0068-4059-B9BE-93A3B27CDA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8" name="Freeform: Shape 187">
              <a:extLst>
                <a:ext uri="{FF2B5EF4-FFF2-40B4-BE49-F238E27FC236}">
                  <a16:creationId xmlns:a16="http://schemas.microsoft.com/office/drawing/2014/main" id="{80F2FE05-A04C-4860-B709-2FCBEAE879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 name="Title 1">
            <a:extLst>
              <a:ext uri="{FF2B5EF4-FFF2-40B4-BE49-F238E27FC236}">
                <a16:creationId xmlns:a16="http://schemas.microsoft.com/office/drawing/2014/main" id="{D9879507-0A8F-F04A-820D-376C18608660}"/>
              </a:ext>
            </a:extLst>
          </p:cNvPr>
          <p:cNvSpPr>
            <a:spLocks noGrp="1"/>
          </p:cNvSpPr>
          <p:nvPr>
            <p:ph type="title"/>
          </p:nvPr>
        </p:nvSpPr>
        <p:spPr>
          <a:xfrm>
            <a:off x="3882610" y="1011237"/>
            <a:ext cx="4426782" cy="860400"/>
          </a:xfrm>
        </p:spPr>
        <p:txBody>
          <a:bodyPr anchor="b">
            <a:normAutofit/>
          </a:bodyPr>
          <a:lstStyle/>
          <a:p>
            <a:pPr algn="ctr"/>
            <a:r>
              <a:rPr lang="en-US" dirty="0"/>
              <a:t>SỰ DŨNG CẢM</a:t>
            </a:r>
          </a:p>
        </p:txBody>
      </p:sp>
      <p:cxnSp>
        <p:nvCxnSpPr>
          <p:cNvPr id="190" name="Straight Connector 189">
            <a:extLst>
              <a:ext uri="{FF2B5EF4-FFF2-40B4-BE49-F238E27FC236}">
                <a16:creationId xmlns:a16="http://schemas.microsoft.com/office/drawing/2014/main" id="{77C6DF49-CBE3-4038-AC78-35DE4FD7C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26000" y="2310207"/>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F971EEC-F778-C746-9384-378DE1EE686C}"/>
              </a:ext>
            </a:extLst>
          </p:cNvPr>
          <p:cNvSpPr>
            <a:spLocks noGrp="1"/>
          </p:cNvSpPr>
          <p:nvPr>
            <p:ph idx="1"/>
          </p:nvPr>
        </p:nvSpPr>
        <p:spPr>
          <a:xfrm>
            <a:off x="3121568" y="2369744"/>
            <a:ext cx="5916346" cy="3943451"/>
          </a:xfrm>
        </p:spPr>
        <p:txBody>
          <a:bodyPr>
            <a:normAutofit lnSpcReduction="10000"/>
          </a:bodyPr>
          <a:lstStyle/>
          <a:p>
            <a:pPr marL="0" indent="0">
              <a:buNone/>
            </a:pPr>
            <a:r>
              <a:rPr lang="en-US" b="1" dirty="0"/>
              <a:t> </a:t>
            </a:r>
            <a:r>
              <a:rPr lang="en-US" sz="2800" i="1" dirty="0" err="1">
                <a:solidFill>
                  <a:srgbClr val="FFFF00">
                    <a:alpha val="70000"/>
                  </a:srgbClr>
                </a:solidFill>
              </a:rPr>
              <a:t>Trích</a:t>
            </a:r>
            <a:r>
              <a:rPr lang="en-US" sz="2800" i="1" dirty="0">
                <a:solidFill>
                  <a:srgbClr val="FFFF00">
                    <a:alpha val="70000"/>
                  </a:srgbClr>
                </a:solidFill>
              </a:rPr>
              <a:t> </a:t>
            </a:r>
            <a:r>
              <a:rPr lang="en-US" sz="2800" i="1" dirty="0" err="1">
                <a:solidFill>
                  <a:srgbClr val="FFFF00">
                    <a:alpha val="70000"/>
                  </a:srgbClr>
                </a:solidFill>
              </a:rPr>
              <a:t>dẩn</a:t>
            </a:r>
            <a:r>
              <a:rPr lang="en-US" sz="2800" i="1" dirty="0">
                <a:solidFill>
                  <a:srgbClr val="FFFF00">
                    <a:alpha val="70000"/>
                  </a:srgbClr>
                </a:solidFill>
              </a:rPr>
              <a:t> </a:t>
            </a:r>
            <a:r>
              <a:rPr lang="en-US" sz="2800" i="1" dirty="0" err="1">
                <a:solidFill>
                  <a:srgbClr val="FFFF00">
                    <a:alpha val="70000"/>
                  </a:srgbClr>
                </a:solidFill>
              </a:rPr>
              <a:t>lời</a:t>
            </a:r>
            <a:r>
              <a:rPr lang="en-US" sz="2800" i="1" dirty="0">
                <a:solidFill>
                  <a:srgbClr val="FFFF00">
                    <a:alpha val="70000"/>
                  </a:srgbClr>
                </a:solidFill>
              </a:rPr>
              <a:t> </a:t>
            </a:r>
            <a:r>
              <a:rPr lang="en-US" sz="2800" i="1" dirty="0" err="1">
                <a:solidFill>
                  <a:srgbClr val="FFFF00">
                    <a:alpha val="70000"/>
                  </a:srgbClr>
                </a:solidFill>
              </a:rPr>
              <a:t>của</a:t>
            </a:r>
            <a:r>
              <a:rPr lang="en-US" sz="2800" i="1" dirty="0">
                <a:solidFill>
                  <a:srgbClr val="FFFF00">
                    <a:alpha val="70000"/>
                  </a:srgbClr>
                </a:solidFill>
              </a:rPr>
              <a:t> </a:t>
            </a:r>
            <a:r>
              <a:rPr lang="en-US" sz="2800" i="1" dirty="0" err="1">
                <a:solidFill>
                  <a:srgbClr val="FFFF00">
                    <a:alpha val="70000"/>
                  </a:srgbClr>
                </a:solidFill>
              </a:rPr>
              <a:t>Ti</a:t>
            </a:r>
            <a:r>
              <a:rPr lang="vi-VN" sz="2800" i="1" dirty="0">
                <a:solidFill>
                  <a:srgbClr val="FFFF00">
                    <a:alpha val="70000"/>
                  </a:srgbClr>
                </a:solidFill>
              </a:rPr>
              <a:t>ến Sỉ </a:t>
            </a:r>
            <a:r>
              <a:rPr lang="en-US" sz="2800" i="1" dirty="0">
                <a:solidFill>
                  <a:srgbClr val="FFFF00">
                    <a:alpha val="70000"/>
                  </a:srgbClr>
                </a:solidFill>
              </a:rPr>
              <a:t>Howard Hendricks</a:t>
            </a:r>
            <a:endParaRPr lang="en-US" sz="2800" dirty="0">
              <a:solidFill>
                <a:srgbClr val="FFFF00">
                  <a:alpha val="70000"/>
                </a:srgbClr>
              </a:solidFill>
            </a:endParaRPr>
          </a:p>
          <a:p>
            <a:pPr marL="0" indent="0">
              <a:buNone/>
            </a:pPr>
            <a:endParaRPr lang="en-US" sz="2800" b="1" dirty="0">
              <a:solidFill>
                <a:srgbClr val="FFFF00">
                  <a:alpha val="70000"/>
                </a:srgbClr>
              </a:solidFill>
            </a:endParaRPr>
          </a:p>
          <a:p>
            <a:pPr lvl="1"/>
            <a:endParaRPr lang="en-US" sz="2800" dirty="0">
              <a:solidFill>
                <a:srgbClr val="FFFF00">
                  <a:alpha val="70000"/>
                </a:srgbClr>
              </a:solidFill>
            </a:endParaRPr>
          </a:p>
          <a:p>
            <a:pPr marL="0" indent="0">
              <a:buNone/>
            </a:pPr>
            <a:r>
              <a:rPr lang="en-US" sz="2800" b="1" dirty="0" err="1">
                <a:solidFill>
                  <a:srgbClr val="FFFF00">
                    <a:alpha val="70000"/>
                  </a:srgbClr>
                </a:solidFill>
              </a:rPr>
              <a:t>Chìa</a:t>
            </a:r>
            <a:r>
              <a:rPr lang="en-US" sz="2800" b="1" dirty="0">
                <a:solidFill>
                  <a:srgbClr val="FFFF00">
                    <a:alpha val="70000"/>
                  </a:srgbClr>
                </a:solidFill>
              </a:rPr>
              <a:t> </a:t>
            </a:r>
            <a:r>
              <a:rPr lang="en-US" sz="2800" b="1" dirty="0" err="1">
                <a:solidFill>
                  <a:srgbClr val="FFFF00">
                    <a:alpha val="70000"/>
                  </a:srgbClr>
                </a:solidFill>
              </a:rPr>
              <a:t>khóa</a:t>
            </a:r>
            <a:r>
              <a:rPr lang="en-US" sz="2800" b="1" dirty="0">
                <a:solidFill>
                  <a:srgbClr val="FFFF00">
                    <a:alpha val="70000"/>
                  </a:srgbClr>
                </a:solidFill>
              </a:rPr>
              <a:t> </a:t>
            </a:r>
            <a:r>
              <a:rPr lang="en-US" sz="2800" b="1" dirty="0" err="1">
                <a:solidFill>
                  <a:srgbClr val="FFFF00">
                    <a:alpha val="70000"/>
                  </a:srgbClr>
                </a:solidFill>
              </a:rPr>
              <a:t>của</a:t>
            </a:r>
            <a:r>
              <a:rPr lang="en-US" sz="2800" b="1" dirty="0">
                <a:solidFill>
                  <a:srgbClr val="FFFF00">
                    <a:alpha val="70000"/>
                  </a:srgbClr>
                </a:solidFill>
              </a:rPr>
              <a:t> c</a:t>
            </a:r>
            <a:r>
              <a:rPr lang="vi-VN" sz="2800" b="1" dirty="0">
                <a:solidFill>
                  <a:srgbClr val="FFFF00">
                    <a:alpha val="70000"/>
                  </a:srgbClr>
                </a:solidFill>
              </a:rPr>
              <a:t>á tính </a:t>
            </a:r>
            <a:r>
              <a:rPr lang="en-US" sz="2800" b="1" dirty="0" err="1">
                <a:solidFill>
                  <a:srgbClr val="FFFF00">
                    <a:alpha val="70000"/>
                  </a:srgbClr>
                </a:solidFill>
              </a:rPr>
              <a:t>lãnh</a:t>
            </a:r>
            <a:r>
              <a:rPr lang="en-US" sz="2800" b="1" dirty="0">
                <a:solidFill>
                  <a:srgbClr val="FFFF00">
                    <a:alpha val="70000"/>
                  </a:srgbClr>
                </a:solidFill>
              </a:rPr>
              <a:t> </a:t>
            </a:r>
            <a:r>
              <a:rPr lang="en-US" sz="2800" b="1" dirty="0" err="1">
                <a:solidFill>
                  <a:srgbClr val="FFFF00">
                    <a:alpha val="70000"/>
                  </a:srgbClr>
                </a:solidFill>
              </a:rPr>
              <a:t>đạo</a:t>
            </a:r>
            <a:r>
              <a:rPr lang="en-US" sz="2800" b="1" dirty="0">
                <a:solidFill>
                  <a:srgbClr val="FFFF00">
                    <a:alpha val="70000"/>
                  </a:srgbClr>
                </a:solidFill>
              </a:rPr>
              <a:t>, </a:t>
            </a:r>
            <a:r>
              <a:rPr lang="en-US" sz="2800" b="1" dirty="0" err="1">
                <a:solidFill>
                  <a:srgbClr val="FFFF00">
                    <a:alpha val="70000"/>
                  </a:srgbClr>
                </a:solidFill>
              </a:rPr>
              <a:t>đó</a:t>
            </a:r>
            <a:r>
              <a:rPr lang="en-US" sz="2800" b="1" dirty="0">
                <a:solidFill>
                  <a:srgbClr val="FFFF00">
                    <a:alpha val="70000"/>
                  </a:srgbClr>
                </a:solidFill>
              </a:rPr>
              <a:t> </a:t>
            </a:r>
            <a:r>
              <a:rPr lang="en-US" sz="2800" b="1" dirty="0" err="1">
                <a:solidFill>
                  <a:srgbClr val="FFFF00">
                    <a:alpha val="70000"/>
                  </a:srgbClr>
                </a:solidFill>
              </a:rPr>
              <a:t>là</a:t>
            </a:r>
            <a:r>
              <a:rPr lang="en-US" sz="2800" b="1" dirty="0">
                <a:solidFill>
                  <a:srgbClr val="FFFF00">
                    <a:alpha val="70000"/>
                  </a:srgbClr>
                </a:solidFill>
              </a:rPr>
              <a:t> </a:t>
            </a:r>
            <a:r>
              <a:rPr lang="en-US" sz="2800" b="1" dirty="0" err="1">
                <a:solidFill>
                  <a:srgbClr val="FFFF00">
                    <a:alpha val="70000"/>
                  </a:srgbClr>
                </a:solidFill>
              </a:rPr>
              <a:t>lòng</a:t>
            </a:r>
            <a:r>
              <a:rPr lang="en-US" sz="2800" b="1" dirty="0">
                <a:solidFill>
                  <a:srgbClr val="FFFF00">
                    <a:alpha val="70000"/>
                  </a:srgbClr>
                </a:solidFill>
              </a:rPr>
              <a:t> </a:t>
            </a:r>
            <a:r>
              <a:rPr lang="en-US" sz="2800" b="1" dirty="0" err="1">
                <a:solidFill>
                  <a:srgbClr val="FFFF00">
                    <a:alpha val="70000"/>
                  </a:srgbClr>
                </a:solidFill>
              </a:rPr>
              <a:t>dũng</a:t>
            </a:r>
            <a:r>
              <a:rPr lang="en-US" sz="2800" b="1" dirty="0">
                <a:solidFill>
                  <a:srgbClr val="FFFF00">
                    <a:alpha val="70000"/>
                  </a:srgbClr>
                </a:solidFill>
              </a:rPr>
              <a:t> </a:t>
            </a:r>
            <a:r>
              <a:rPr lang="en-US" sz="2800" b="1" dirty="0" err="1">
                <a:solidFill>
                  <a:srgbClr val="FFFF00">
                    <a:alpha val="70000"/>
                  </a:srgbClr>
                </a:solidFill>
              </a:rPr>
              <a:t>cảm</a:t>
            </a:r>
            <a:r>
              <a:rPr lang="en-US" sz="2800" b="1" dirty="0">
                <a:solidFill>
                  <a:srgbClr val="FFFF00">
                    <a:alpha val="70000"/>
                  </a:srgbClr>
                </a:solidFill>
              </a:rPr>
              <a:t> </a:t>
            </a:r>
            <a:r>
              <a:rPr lang="en-US" sz="2800" b="1" dirty="0" err="1">
                <a:solidFill>
                  <a:srgbClr val="FFFF00">
                    <a:alpha val="70000"/>
                  </a:srgbClr>
                </a:solidFill>
              </a:rPr>
              <a:t>đối</a:t>
            </a:r>
            <a:r>
              <a:rPr lang="en-US" sz="2800" b="1" dirty="0">
                <a:solidFill>
                  <a:srgbClr val="FFFF00">
                    <a:alpha val="70000"/>
                  </a:srgbClr>
                </a:solidFill>
              </a:rPr>
              <a:t> </a:t>
            </a:r>
            <a:r>
              <a:rPr lang="en-US" sz="2800" b="1" dirty="0" err="1">
                <a:solidFill>
                  <a:srgbClr val="FFFF00">
                    <a:alpha val="70000"/>
                  </a:srgbClr>
                </a:solidFill>
              </a:rPr>
              <a:t>diện</a:t>
            </a:r>
            <a:r>
              <a:rPr lang="en-US" sz="2800" b="1" dirty="0">
                <a:solidFill>
                  <a:srgbClr val="FFFF00">
                    <a:alpha val="70000"/>
                  </a:srgbClr>
                </a:solidFill>
              </a:rPr>
              <a:t> </a:t>
            </a:r>
            <a:r>
              <a:rPr lang="en-US" sz="2800" b="1" dirty="0" err="1">
                <a:solidFill>
                  <a:srgbClr val="FFFF00">
                    <a:alpha val="70000"/>
                  </a:srgbClr>
                </a:solidFill>
              </a:rPr>
              <a:t>trước</a:t>
            </a:r>
            <a:r>
              <a:rPr lang="en-US" sz="2800" b="1" dirty="0">
                <a:solidFill>
                  <a:srgbClr val="FFFF00">
                    <a:alpha val="70000"/>
                  </a:srgbClr>
                </a:solidFill>
              </a:rPr>
              <a:t> </a:t>
            </a:r>
            <a:r>
              <a:rPr lang="en-US" sz="2800" b="1" dirty="0" err="1">
                <a:solidFill>
                  <a:srgbClr val="FFFF00">
                    <a:alpha val="70000"/>
                  </a:srgbClr>
                </a:solidFill>
              </a:rPr>
              <a:t>lò</a:t>
            </a:r>
            <a:r>
              <a:rPr lang="en-US" sz="2800" b="1" dirty="0">
                <a:solidFill>
                  <a:srgbClr val="FFFF00">
                    <a:alpha val="70000"/>
                  </a:srgbClr>
                </a:solidFill>
              </a:rPr>
              <a:t> </a:t>
            </a:r>
            <a:r>
              <a:rPr lang="en-US" sz="2800" b="1" dirty="0" err="1">
                <a:solidFill>
                  <a:srgbClr val="FFFF00">
                    <a:alpha val="70000"/>
                  </a:srgbClr>
                </a:solidFill>
              </a:rPr>
              <a:t>lữa</a:t>
            </a:r>
            <a:r>
              <a:rPr lang="en-US" sz="2800" b="1" dirty="0">
                <a:solidFill>
                  <a:srgbClr val="FFFF00">
                    <a:alpha val="70000"/>
                  </a:srgbClr>
                </a:solidFill>
              </a:rPr>
              <a:t> </a:t>
            </a:r>
            <a:r>
              <a:rPr lang="en-US" sz="2800" b="1" dirty="0" err="1">
                <a:solidFill>
                  <a:srgbClr val="FFFF00">
                    <a:alpha val="70000"/>
                  </a:srgbClr>
                </a:solidFill>
              </a:rPr>
              <a:t>hừng</a:t>
            </a:r>
            <a:r>
              <a:rPr lang="en-US" sz="2800" b="1" dirty="0">
                <a:solidFill>
                  <a:srgbClr val="FFFF00">
                    <a:alpha val="70000"/>
                  </a:srgbClr>
                </a:solidFill>
              </a:rPr>
              <a:t>. </a:t>
            </a:r>
          </a:p>
          <a:p>
            <a:pPr lvl="1"/>
            <a:endParaRPr lang="en-US" i="0" dirty="0"/>
          </a:p>
          <a:p>
            <a:pPr lvl="1"/>
            <a:endParaRPr lang="en-US" i="0" dirty="0"/>
          </a:p>
          <a:p>
            <a:pPr lvl="1"/>
            <a:endParaRPr lang="en-US" dirty="0"/>
          </a:p>
        </p:txBody>
      </p:sp>
      <p:grpSp>
        <p:nvGrpSpPr>
          <p:cNvPr id="192" name="Group 191">
            <a:extLst>
              <a:ext uri="{FF2B5EF4-FFF2-40B4-BE49-F238E27FC236}">
                <a16:creationId xmlns:a16="http://schemas.microsoft.com/office/drawing/2014/main" id="{69D14CB3-B46C-4D52-91C7-9020767C01F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3500000" flipH="1" flipV="1">
            <a:off x="10901022" y="5639014"/>
            <a:ext cx="865742" cy="628383"/>
            <a:chOff x="558167" y="958515"/>
            <a:chExt cx="865742" cy="628383"/>
          </a:xfrm>
          <a:solidFill>
            <a:schemeClr val="accent3"/>
          </a:solidFill>
        </p:grpSpPr>
        <p:sp>
          <p:nvSpPr>
            <p:cNvPr id="193" name="Freeform: Shape 192">
              <a:extLst>
                <a:ext uri="{FF2B5EF4-FFF2-40B4-BE49-F238E27FC236}">
                  <a16:creationId xmlns:a16="http://schemas.microsoft.com/office/drawing/2014/main" id="{3A77D7F4-D3A2-4801-9AC3-6626FDE157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flipH="1">
              <a:off x="558167" y="1122160"/>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4" name="Freeform: Shape 193">
              <a:extLst>
                <a:ext uri="{FF2B5EF4-FFF2-40B4-BE49-F238E27FC236}">
                  <a16:creationId xmlns:a16="http://schemas.microsoft.com/office/drawing/2014/main" id="{1E62BACE-7CE7-442A-BFFB-8BC57C446F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959170" y="95851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196" name="Group 195">
            <a:extLst>
              <a:ext uri="{FF2B5EF4-FFF2-40B4-BE49-F238E27FC236}">
                <a16:creationId xmlns:a16="http://schemas.microsoft.com/office/drawing/2014/main" id="{695E1464-F8FF-467B-BC7A-2DB63FD7340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8900000" flipH="1">
            <a:off x="9919495" y="3291143"/>
            <a:ext cx="1785983" cy="2208479"/>
            <a:chOff x="2725201" y="4453039"/>
            <a:chExt cx="1785983" cy="2208479"/>
          </a:xfrm>
        </p:grpSpPr>
        <p:cxnSp>
          <p:nvCxnSpPr>
            <p:cNvPr id="197" name="Straight Connector 196">
              <a:extLst>
                <a:ext uri="{FF2B5EF4-FFF2-40B4-BE49-F238E27FC236}">
                  <a16:creationId xmlns:a16="http://schemas.microsoft.com/office/drawing/2014/main" id="{1D9EF77E-636A-4F91-8AC6-2926F2512CB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3618192" y="4453039"/>
              <a:ext cx="0" cy="220847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a:extLst>
                <a:ext uri="{FF2B5EF4-FFF2-40B4-BE49-F238E27FC236}">
                  <a16:creationId xmlns:a16="http://schemas.microsoft.com/office/drawing/2014/main" id="{9F9F8CE5-DA1D-4DAF-A044-400C40169D4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738439" y="5243393"/>
              <a:ext cx="176093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99" name="Freeform: Shape 198">
              <a:extLst>
                <a:ext uri="{FF2B5EF4-FFF2-40B4-BE49-F238E27FC236}">
                  <a16:creationId xmlns:a16="http://schemas.microsoft.com/office/drawing/2014/main" id="{9C47A2FE-4826-4485-B3C0-56DF9A73AE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725201" y="4861779"/>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 name="connsiteX0" fmla="*/ 440819 w 1785983"/>
                <a:gd name="connsiteY0" fmla="*/ 59 h 1849891"/>
                <a:gd name="connsiteX1" fmla="*/ 845918 w 1785983"/>
                <a:gd name="connsiteY1" fmla="*/ 261596 h 1849891"/>
                <a:gd name="connsiteX2" fmla="*/ 892992 w 1785983"/>
                <a:gd name="connsiteY2" fmla="*/ 360758 h 1849891"/>
                <a:gd name="connsiteX3" fmla="*/ 892992 w 1785983"/>
                <a:gd name="connsiteY3" fmla="*/ 365372 h 1849891"/>
                <a:gd name="connsiteX4" fmla="*/ 940065 w 1785983"/>
                <a:gd name="connsiteY4" fmla="*/ 266212 h 1849891"/>
                <a:gd name="connsiteX5" fmla="*/ 1406106 w 1785983"/>
                <a:gd name="connsiteY5" fmla="*/ 8338 h 1849891"/>
                <a:gd name="connsiteX6" fmla="*/ 1022901 w 1785983"/>
                <a:gd name="connsiteY6" fmla="*/ 1699451 h 1849891"/>
                <a:gd name="connsiteX7" fmla="*/ 892991 w 1785983"/>
                <a:gd name="connsiteY7" fmla="*/ 1799739 h 1849891"/>
                <a:gd name="connsiteX8" fmla="*/ 838223 w 1785983"/>
                <a:gd name="connsiteY8" fmla="*/ 1849891 h 1849891"/>
                <a:gd name="connsiteX9" fmla="*/ 763082 w 1785983"/>
                <a:gd name="connsiteY9" fmla="*/ 1694835 h 1849891"/>
                <a:gd name="connsiteX10" fmla="*/ 379877 w 1785983"/>
                <a:gd name="connsiteY10" fmla="*/ 3722 h 1849891"/>
                <a:gd name="connsiteX11" fmla="*/ 440819 w 1785983"/>
                <a:gd name="connsiteY11" fmla="*/ 59 h 1849891"/>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763082 w 1785983"/>
                <a:gd name="connsiteY8" fmla="*/ 1694835 h 1799739"/>
                <a:gd name="connsiteX9" fmla="*/ 379877 w 1785983"/>
                <a:gd name="connsiteY9" fmla="*/ 3722 h 1799739"/>
                <a:gd name="connsiteX10" fmla="*/ 440819 w 1785983"/>
                <a:gd name="connsiteY10"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763082" y="1694835"/>
                  </a:lnTo>
                  <a:cubicBezTo>
                    <a:pt x="-338018" y="799772"/>
                    <a:pt x="-41719" y="62104"/>
                    <a:pt x="379877" y="3722"/>
                  </a:cubicBezTo>
                  <a:cubicBezTo>
                    <a:pt x="399953" y="942"/>
                    <a:pt x="420313" y="-298"/>
                    <a:pt x="440819" y="59"/>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latin typeface="Bell MT" panose="02020503060305020303" pitchFamily="18" charset="0"/>
              </a:endParaRPr>
            </a:p>
          </p:txBody>
        </p:sp>
        <p:sp>
          <p:nvSpPr>
            <p:cNvPr id="200" name="Rectangle 30">
              <a:extLst>
                <a:ext uri="{FF2B5EF4-FFF2-40B4-BE49-F238E27FC236}">
                  <a16:creationId xmlns:a16="http://schemas.microsoft.com/office/drawing/2014/main" id="{A9D0A0EF-4934-4E46-A33A-95E5D932DF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124232" y="5447997"/>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1" name="Rectangle 30">
              <a:extLst>
                <a:ext uri="{FF2B5EF4-FFF2-40B4-BE49-F238E27FC236}">
                  <a16:creationId xmlns:a16="http://schemas.microsoft.com/office/drawing/2014/main" id="{EA389321-1892-4D9B-9F10-CA83BC15FE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315029" y="5983110"/>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3" name="Group 202">
            <a:extLst>
              <a:ext uri="{FF2B5EF4-FFF2-40B4-BE49-F238E27FC236}">
                <a16:creationId xmlns:a16="http://schemas.microsoft.com/office/drawing/2014/main" id="{D9F93B70-A436-473C-A7CE-540999A5963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V="1">
            <a:off x="10854193" y="5280732"/>
            <a:ext cx="864005" cy="1032464"/>
            <a:chOff x="2207971" y="2384401"/>
            <a:chExt cx="864005" cy="1032464"/>
          </a:xfrm>
        </p:grpSpPr>
        <p:sp>
          <p:nvSpPr>
            <p:cNvPr id="204" name="Freeform: Shape 203">
              <a:extLst>
                <a:ext uri="{FF2B5EF4-FFF2-40B4-BE49-F238E27FC236}">
                  <a16:creationId xmlns:a16="http://schemas.microsoft.com/office/drawing/2014/main" id="{C78ABD64-1B50-4D55-BC1F-146CC4D6E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2207971" y="285630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05" name="Freeform: Shape 204">
              <a:extLst>
                <a:ext uri="{FF2B5EF4-FFF2-40B4-BE49-F238E27FC236}">
                  <a16:creationId xmlns:a16="http://schemas.microsoft.com/office/drawing/2014/main" id="{57FC7EAA-9D36-4047-8A25-796E944D16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607238" y="2688467"/>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206" name="Group 205">
              <a:extLst>
                <a:ext uri="{FF2B5EF4-FFF2-40B4-BE49-F238E27FC236}">
                  <a16:creationId xmlns:a16="http://schemas.microsoft.com/office/drawing/2014/main" id="{0C72E6B1-2CDE-4B76-BB57-54923A35BC51}"/>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440769" y="2384401"/>
              <a:ext cx="313009" cy="1032464"/>
              <a:chOff x="2440769" y="2384401"/>
              <a:chExt cx="313009" cy="1032464"/>
            </a:xfrm>
          </p:grpSpPr>
          <p:cxnSp>
            <p:nvCxnSpPr>
              <p:cNvPr id="207" name="Straight Connector 206">
                <a:extLst>
                  <a:ext uri="{FF2B5EF4-FFF2-40B4-BE49-F238E27FC236}">
                    <a16:creationId xmlns:a16="http://schemas.microsoft.com/office/drawing/2014/main" id="{0A618DA4-FD3B-435B-9077-6643BD6C938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2440769" y="2516865"/>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a:extLst>
                  <a:ext uri="{FF2B5EF4-FFF2-40B4-BE49-F238E27FC236}">
                    <a16:creationId xmlns:a16="http://schemas.microsoft.com/office/drawing/2014/main" id="{6579CD8F-9756-4DC0-A735-0CA77A8734C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8100000" flipH="1">
                <a:off x="2753778" y="2384401"/>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050962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69F5FE0-EBCF-4A14-AF3D-1ADCD6443E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5C9CDFE-F58C-9F4A-A14B-A863D6454920}"/>
              </a:ext>
            </a:extLst>
          </p:cNvPr>
          <p:cNvSpPr>
            <a:spLocks noGrp="1"/>
          </p:cNvSpPr>
          <p:nvPr>
            <p:ph type="title"/>
          </p:nvPr>
        </p:nvSpPr>
        <p:spPr>
          <a:xfrm>
            <a:off x="716718" y="672195"/>
            <a:ext cx="3885794" cy="2810420"/>
          </a:xfrm>
        </p:spPr>
        <p:txBody>
          <a:bodyPr anchor="t">
            <a:normAutofit/>
          </a:bodyPr>
          <a:lstStyle/>
          <a:p>
            <a:r>
              <a:rPr lang="en-US" dirty="0"/>
              <a:t>DŨNG CẢM MỘT ĐỨC TÍNH KHÔNG THỂ THIẾU</a:t>
            </a:r>
          </a:p>
        </p:txBody>
      </p:sp>
      <p:grpSp>
        <p:nvGrpSpPr>
          <p:cNvPr id="10" name="Group 9">
            <a:extLst>
              <a:ext uri="{FF2B5EF4-FFF2-40B4-BE49-F238E27FC236}">
                <a16:creationId xmlns:a16="http://schemas.microsoft.com/office/drawing/2014/main" id="{A56BA46D-F038-4819-B996-BEDE44248B0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3176" y="3831217"/>
            <a:ext cx="1980565" cy="2208479"/>
            <a:chOff x="1103176" y="3831217"/>
            <a:chExt cx="1980565" cy="2208479"/>
          </a:xfrm>
        </p:grpSpPr>
        <p:sp>
          <p:nvSpPr>
            <p:cNvPr id="11" name="Freeform: Shape 10">
              <a:extLst>
                <a:ext uri="{FF2B5EF4-FFF2-40B4-BE49-F238E27FC236}">
                  <a16:creationId xmlns:a16="http://schemas.microsoft.com/office/drawing/2014/main" id="{C019C8D0-3720-4D8A-BCCB-DA91068B18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00000">
              <a:off x="1297758" y="4230168"/>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892991" y="1795123"/>
                  </a:lnTo>
                  <a:lnTo>
                    <a:pt x="763082" y="1694835"/>
                  </a:lnTo>
                  <a:cubicBezTo>
                    <a:pt x="-338018" y="799772"/>
                    <a:pt x="-41719" y="62104"/>
                    <a:pt x="379877" y="3722"/>
                  </a:cubicBezTo>
                  <a:cubicBezTo>
                    <a:pt x="399953" y="942"/>
                    <a:pt x="420313" y="-298"/>
                    <a:pt x="440819" y="59"/>
                  </a:cubicBezTo>
                  <a:close/>
                </a:path>
              </a:pathLst>
            </a:custGeom>
            <a:solidFill>
              <a:schemeClr val="accent1">
                <a:alpha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08C17AC2-A924-422A-AD03-911B80BEF04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8900000" flipH="1">
              <a:off x="1103176" y="3831217"/>
              <a:ext cx="1785983" cy="2208479"/>
              <a:chOff x="2725201" y="4453039"/>
              <a:chExt cx="1785983" cy="2208479"/>
            </a:xfrm>
          </p:grpSpPr>
          <p:cxnSp>
            <p:nvCxnSpPr>
              <p:cNvPr id="13" name="Straight Connector 12">
                <a:extLst>
                  <a:ext uri="{FF2B5EF4-FFF2-40B4-BE49-F238E27FC236}">
                    <a16:creationId xmlns:a16="http://schemas.microsoft.com/office/drawing/2014/main" id="{A793E9AE-C8D1-485F-AA4B-0B26A62CC2A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3618192" y="4453039"/>
                <a:ext cx="0" cy="220847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56B6FF1F-1F9C-44F4-8C43-8F1C269F73A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738439" y="5243393"/>
                <a:ext cx="176093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Freeform: Shape 14">
                <a:extLst>
                  <a:ext uri="{FF2B5EF4-FFF2-40B4-BE49-F238E27FC236}">
                    <a16:creationId xmlns:a16="http://schemas.microsoft.com/office/drawing/2014/main" id="{FEBAC472-1B2E-412E-BE4A-D5423B2BE4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725201" y="4861779"/>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 name="connsiteX0" fmla="*/ 440819 w 1785983"/>
                  <a:gd name="connsiteY0" fmla="*/ 59 h 1849891"/>
                  <a:gd name="connsiteX1" fmla="*/ 845918 w 1785983"/>
                  <a:gd name="connsiteY1" fmla="*/ 261596 h 1849891"/>
                  <a:gd name="connsiteX2" fmla="*/ 892992 w 1785983"/>
                  <a:gd name="connsiteY2" fmla="*/ 360758 h 1849891"/>
                  <a:gd name="connsiteX3" fmla="*/ 892992 w 1785983"/>
                  <a:gd name="connsiteY3" fmla="*/ 365372 h 1849891"/>
                  <a:gd name="connsiteX4" fmla="*/ 940065 w 1785983"/>
                  <a:gd name="connsiteY4" fmla="*/ 266212 h 1849891"/>
                  <a:gd name="connsiteX5" fmla="*/ 1406106 w 1785983"/>
                  <a:gd name="connsiteY5" fmla="*/ 8338 h 1849891"/>
                  <a:gd name="connsiteX6" fmla="*/ 1022901 w 1785983"/>
                  <a:gd name="connsiteY6" fmla="*/ 1699451 h 1849891"/>
                  <a:gd name="connsiteX7" fmla="*/ 892991 w 1785983"/>
                  <a:gd name="connsiteY7" fmla="*/ 1799739 h 1849891"/>
                  <a:gd name="connsiteX8" fmla="*/ 838223 w 1785983"/>
                  <a:gd name="connsiteY8" fmla="*/ 1849891 h 1849891"/>
                  <a:gd name="connsiteX9" fmla="*/ 763082 w 1785983"/>
                  <a:gd name="connsiteY9" fmla="*/ 1694835 h 1849891"/>
                  <a:gd name="connsiteX10" fmla="*/ 379877 w 1785983"/>
                  <a:gd name="connsiteY10" fmla="*/ 3722 h 1849891"/>
                  <a:gd name="connsiteX11" fmla="*/ 440819 w 1785983"/>
                  <a:gd name="connsiteY11" fmla="*/ 59 h 1849891"/>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763082 w 1785983"/>
                  <a:gd name="connsiteY8" fmla="*/ 1694835 h 1799739"/>
                  <a:gd name="connsiteX9" fmla="*/ 379877 w 1785983"/>
                  <a:gd name="connsiteY9" fmla="*/ 3722 h 1799739"/>
                  <a:gd name="connsiteX10" fmla="*/ 440819 w 1785983"/>
                  <a:gd name="connsiteY10"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763082" y="1694835"/>
                    </a:lnTo>
                    <a:cubicBezTo>
                      <a:pt x="-338018" y="799772"/>
                      <a:pt x="-41719" y="62104"/>
                      <a:pt x="379877" y="3722"/>
                    </a:cubicBezTo>
                    <a:cubicBezTo>
                      <a:pt x="399953" y="942"/>
                      <a:pt x="420313" y="-298"/>
                      <a:pt x="440819" y="59"/>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latin typeface="Bell MT" panose="02020503060305020303" pitchFamily="18" charset="0"/>
                </a:endParaRPr>
              </a:p>
            </p:txBody>
          </p:sp>
          <p:sp>
            <p:nvSpPr>
              <p:cNvPr id="16" name="Rectangle 30">
                <a:extLst>
                  <a:ext uri="{FF2B5EF4-FFF2-40B4-BE49-F238E27FC236}">
                    <a16:creationId xmlns:a16="http://schemas.microsoft.com/office/drawing/2014/main" id="{BA77ECB2-C17A-4FC2-BBA8-9B201AA6A9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124232" y="5447997"/>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30">
                <a:extLst>
                  <a:ext uri="{FF2B5EF4-FFF2-40B4-BE49-F238E27FC236}">
                    <a16:creationId xmlns:a16="http://schemas.microsoft.com/office/drawing/2014/main" id="{6E52EEA2-6D0E-43D0-9C49-EF0EC20DED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315029" y="5983110"/>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3" name="Content Placeholder 2">
            <a:extLst>
              <a:ext uri="{FF2B5EF4-FFF2-40B4-BE49-F238E27FC236}">
                <a16:creationId xmlns:a16="http://schemas.microsoft.com/office/drawing/2014/main" id="{6205C62E-9225-384F-A2DD-7CCF6F645300}"/>
              </a:ext>
            </a:extLst>
          </p:cNvPr>
          <p:cNvSpPr>
            <a:spLocks noGrp="1"/>
          </p:cNvSpPr>
          <p:nvPr>
            <p:ph idx="1"/>
          </p:nvPr>
        </p:nvSpPr>
        <p:spPr>
          <a:xfrm>
            <a:off x="5143500" y="457200"/>
            <a:ext cx="6507512" cy="5940581"/>
          </a:xfrm>
        </p:spPr>
        <p:txBody>
          <a:bodyPr>
            <a:normAutofit/>
          </a:bodyPr>
          <a:lstStyle/>
          <a:p>
            <a:pPr marL="0" indent="0">
              <a:lnSpc>
                <a:spcPct val="115000"/>
              </a:lnSpc>
              <a:buNone/>
            </a:pPr>
            <a:endParaRPr lang="en-US" dirty="0"/>
          </a:p>
          <a:p>
            <a:pPr marL="0" indent="0" algn="just">
              <a:lnSpc>
                <a:spcPct val="115000"/>
              </a:lnSpc>
              <a:buNone/>
            </a:pPr>
            <a:r>
              <a:rPr lang="en-US" sz="2800" dirty="0" err="1"/>
              <a:t>Người</a:t>
            </a:r>
            <a:r>
              <a:rPr lang="en-US" sz="2800" dirty="0"/>
              <a:t> </a:t>
            </a:r>
            <a:r>
              <a:rPr lang="en-US" sz="2800" dirty="0" err="1"/>
              <a:t>lãnh</a:t>
            </a:r>
            <a:r>
              <a:rPr lang="en-US" sz="2800" dirty="0"/>
              <a:t> </a:t>
            </a:r>
            <a:r>
              <a:rPr lang="en-US" sz="2800" dirty="0" err="1"/>
              <a:t>đạo</a:t>
            </a:r>
            <a:r>
              <a:rPr lang="en-US" sz="2800" dirty="0"/>
              <a:t> </a:t>
            </a:r>
            <a:r>
              <a:rPr lang="en-US" sz="2800" dirty="0" err="1"/>
              <a:t>không</a:t>
            </a:r>
            <a:r>
              <a:rPr lang="en-US" sz="2800" dirty="0"/>
              <a:t> </a:t>
            </a:r>
            <a:r>
              <a:rPr lang="en-US" sz="2800" dirty="0" err="1"/>
              <a:t>miễn</a:t>
            </a:r>
            <a:r>
              <a:rPr lang="en-US" sz="2800" dirty="0"/>
              <a:t> </a:t>
            </a:r>
            <a:r>
              <a:rPr lang="en-US" sz="2800" dirty="0" err="1"/>
              <a:t>nhiễm</a:t>
            </a:r>
            <a:r>
              <a:rPr lang="en-US" sz="2800" dirty="0"/>
              <a:t> </a:t>
            </a:r>
            <a:r>
              <a:rPr lang="en-US" sz="2800" dirty="0" err="1"/>
              <a:t>khỏi</a:t>
            </a:r>
            <a:r>
              <a:rPr lang="en-US" sz="2800" dirty="0"/>
              <a:t> </a:t>
            </a:r>
            <a:r>
              <a:rPr lang="en-US" sz="2800" dirty="0" err="1"/>
              <a:t>sự</a:t>
            </a:r>
            <a:r>
              <a:rPr lang="en-US" sz="2800" dirty="0"/>
              <a:t> </a:t>
            </a:r>
            <a:r>
              <a:rPr lang="en-US" sz="2800" dirty="0" err="1"/>
              <a:t>bất</a:t>
            </a:r>
            <a:r>
              <a:rPr lang="en-US" sz="2800" dirty="0"/>
              <a:t> </a:t>
            </a:r>
            <a:r>
              <a:rPr lang="en-US" sz="2800" dirty="0" err="1"/>
              <a:t>đồng</a:t>
            </a:r>
            <a:r>
              <a:rPr lang="en-US" sz="2800" dirty="0"/>
              <a:t>, </a:t>
            </a:r>
            <a:r>
              <a:rPr lang="en-US" sz="2800" dirty="0" err="1"/>
              <a:t>chống</a:t>
            </a:r>
            <a:r>
              <a:rPr lang="en-US" sz="2800" dirty="0"/>
              <a:t> </a:t>
            </a:r>
            <a:r>
              <a:rPr lang="en-US" sz="2800" dirty="0" err="1"/>
              <a:t>đối</a:t>
            </a:r>
            <a:r>
              <a:rPr lang="en-US" sz="2800" dirty="0"/>
              <a:t>, </a:t>
            </a:r>
            <a:r>
              <a:rPr lang="en-US" sz="2800" dirty="0" err="1"/>
              <a:t>thậm</a:t>
            </a:r>
            <a:r>
              <a:rPr lang="en-US" sz="2800" dirty="0"/>
              <a:t> </a:t>
            </a:r>
            <a:r>
              <a:rPr lang="en-US" sz="2800" dirty="0" err="1"/>
              <a:t>chí</a:t>
            </a:r>
            <a:r>
              <a:rPr lang="en-US" sz="2800" dirty="0"/>
              <a:t> </a:t>
            </a:r>
            <a:r>
              <a:rPr lang="en-US" sz="2800" dirty="0" err="1"/>
              <a:t>phá</a:t>
            </a:r>
            <a:r>
              <a:rPr lang="en-US" sz="2800" dirty="0"/>
              <a:t> </a:t>
            </a:r>
            <a:r>
              <a:rPr lang="en-US" sz="2800" dirty="0" err="1"/>
              <a:t>hoại</a:t>
            </a:r>
            <a:r>
              <a:rPr lang="en-US" sz="2800" dirty="0"/>
              <a:t> </a:t>
            </a:r>
            <a:r>
              <a:rPr lang="en-US" sz="2800" dirty="0" err="1"/>
              <a:t>từ</a:t>
            </a:r>
            <a:r>
              <a:rPr lang="en-US" sz="2800" dirty="0"/>
              <a:t> </a:t>
            </a:r>
            <a:r>
              <a:rPr lang="en-US" sz="2800" dirty="0" err="1"/>
              <a:t>cả</a:t>
            </a:r>
            <a:r>
              <a:rPr lang="en-US" sz="2800" dirty="0"/>
              <a:t> </a:t>
            </a:r>
            <a:r>
              <a:rPr lang="en-US" sz="2800" dirty="0" err="1"/>
              <a:t>hai</a:t>
            </a:r>
            <a:r>
              <a:rPr lang="en-US" sz="2800" dirty="0"/>
              <a:t> </a:t>
            </a:r>
            <a:r>
              <a:rPr lang="en-US" sz="2800" dirty="0" err="1"/>
              <a:t>phía</a:t>
            </a:r>
            <a:r>
              <a:rPr lang="en-US" sz="2800" dirty="0"/>
              <a:t>: </a:t>
            </a:r>
            <a:r>
              <a:rPr lang="en-US" sz="2800" dirty="0" err="1"/>
              <a:t>bạn</a:t>
            </a:r>
            <a:r>
              <a:rPr lang="en-US" sz="2800" dirty="0"/>
              <a:t> </a:t>
            </a:r>
            <a:r>
              <a:rPr lang="en-US" sz="2800" dirty="0" err="1"/>
              <a:t>và</a:t>
            </a:r>
            <a:r>
              <a:rPr lang="en-US" sz="2800" dirty="0"/>
              <a:t> </a:t>
            </a:r>
            <a:r>
              <a:rPr lang="en-US" sz="2800" dirty="0" err="1"/>
              <a:t>thù</a:t>
            </a:r>
            <a:r>
              <a:rPr lang="en-US" sz="2800" dirty="0"/>
              <a:t>. </a:t>
            </a:r>
            <a:r>
              <a:rPr lang="en-US" sz="2800" dirty="0" err="1"/>
              <a:t>Sở</a:t>
            </a:r>
            <a:r>
              <a:rPr lang="en-US" sz="2800" dirty="0"/>
              <a:t> </a:t>
            </a:r>
            <a:r>
              <a:rPr lang="en-US" sz="2800" dirty="0" err="1"/>
              <a:t>hữu</a:t>
            </a:r>
            <a:r>
              <a:rPr lang="en-US" sz="2800" dirty="0"/>
              <a:t> </a:t>
            </a:r>
            <a:r>
              <a:rPr lang="en-US" sz="2800" dirty="0" err="1"/>
              <a:t>một</a:t>
            </a:r>
            <a:r>
              <a:rPr lang="en-US" sz="2800" dirty="0"/>
              <a:t> </a:t>
            </a:r>
            <a:r>
              <a:rPr lang="en-US" sz="2800" dirty="0" err="1"/>
              <a:t>vị</a:t>
            </a:r>
            <a:r>
              <a:rPr lang="en-US" sz="2800" dirty="0"/>
              <a:t> </a:t>
            </a:r>
            <a:r>
              <a:rPr lang="en-US" sz="2800" dirty="0" err="1"/>
              <a:t>trí</a:t>
            </a:r>
            <a:r>
              <a:rPr lang="en-US" sz="2800" dirty="0"/>
              <a:t> hay </a:t>
            </a:r>
            <a:r>
              <a:rPr lang="en-US" sz="2800" dirty="0" err="1"/>
              <a:t>có</a:t>
            </a:r>
            <a:r>
              <a:rPr lang="en-US" sz="2800" dirty="0"/>
              <a:t> </a:t>
            </a:r>
            <a:r>
              <a:rPr lang="en-US" sz="2800" dirty="0" err="1"/>
              <a:t>một</a:t>
            </a:r>
            <a:r>
              <a:rPr lang="en-US" sz="2800" dirty="0"/>
              <a:t> </a:t>
            </a:r>
            <a:r>
              <a:rPr lang="en-US" sz="2800" dirty="0" err="1"/>
              <a:t>thẩm</a:t>
            </a:r>
            <a:r>
              <a:rPr lang="en-US" sz="2800" dirty="0"/>
              <a:t> </a:t>
            </a:r>
            <a:r>
              <a:rPr lang="en-US" sz="2800" dirty="0" err="1"/>
              <a:t>quyền</a:t>
            </a:r>
            <a:r>
              <a:rPr lang="en-US" sz="2800" dirty="0"/>
              <a:t> </a:t>
            </a:r>
            <a:r>
              <a:rPr lang="en-US" sz="2800" dirty="0" err="1"/>
              <a:t>không</a:t>
            </a:r>
            <a:r>
              <a:rPr lang="en-US" sz="2800" dirty="0"/>
              <a:t> </a:t>
            </a:r>
            <a:r>
              <a:rPr lang="en-US" sz="2800" dirty="0" err="1"/>
              <a:t>đủ</a:t>
            </a:r>
            <a:r>
              <a:rPr lang="en-US" sz="2800" dirty="0"/>
              <a:t> </a:t>
            </a:r>
            <a:r>
              <a:rPr lang="en-US" sz="2800" dirty="0" err="1"/>
              <a:t>để</a:t>
            </a:r>
            <a:r>
              <a:rPr lang="en-US" sz="2800" dirty="0"/>
              <a:t> </a:t>
            </a:r>
            <a:r>
              <a:rPr lang="en-US" sz="2800" dirty="0" err="1"/>
              <a:t>sự</a:t>
            </a:r>
            <a:r>
              <a:rPr lang="en-US" sz="2800" dirty="0"/>
              <a:t> </a:t>
            </a:r>
            <a:r>
              <a:rPr lang="en-US" sz="2800" dirty="0" err="1"/>
              <a:t>lãnh</a:t>
            </a:r>
            <a:r>
              <a:rPr lang="en-US" sz="2800" dirty="0"/>
              <a:t> </a:t>
            </a:r>
            <a:r>
              <a:rPr lang="en-US" sz="2800" dirty="0" err="1"/>
              <a:t>đạo</a:t>
            </a:r>
            <a:r>
              <a:rPr lang="en-US" sz="2800" dirty="0"/>
              <a:t> </a:t>
            </a:r>
            <a:r>
              <a:rPr lang="en-US" sz="2800" dirty="0" err="1"/>
              <a:t>trở</a:t>
            </a:r>
            <a:r>
              <a:rPr lang="en-US" sz="2800" dirty="0"/>
              <a:t> </a:t>
            </a:r>
            <a:r>
              <a:rPr lang="en-US" sz="2800" dirty="0" err="1"/>
              <a:t>nên</a:t>
            </a:r>
            <a:r>
              <a:rPr lang="en-US" sz="2800" dirty="0"/>
              <a:t> </a:t>
            </a:r>
            <a:r>
              <a:rPr lang="en-US" sz="2800" dirty="0" err="1"/>
              <a:t>trơn</a:t>
            </a:r>
            <a:r>
              <a:rPr lang="en-US" sz="2800" dirty="0"/>
              <a:t> </a:t>
            </a:r>
            <a:r>
              <a:rPr lang="en-US" sz="2800" dirty="0" err="1"/>
              <a:t>tru</a:t>
            </a:r>
            <a:r>
              <a:rPr lang="en-US" sz="2800" dirty="0"/>
              <a:t>.</a:t>
            </a:r>
          </a:p>
          <a:p>
            <a:pPr marL="0" indent="0" algn="just">
              <a:lnSpc>
                <a:spcPct val="115000"/>
              </a:lnSpc>
              <a:buNone/>
            </a:pPr>
            <a:endParaRPr lang="en-US" sz="2800" dirty="0"/>
          </a:p>
          <a:p>
            <a:pPr marL="0" indent="0" algn="just">
              <a:lnSpc>
                <a:spcPct val="115000"/>
              </a:lnSpc>
              <a:buNone/>
            </a:pPr>
            <a:r>
              <a:rPr lang="en-US" sz="2600" dirty="0" err="1"/>
              <a:t>Chúa</a:t>
            </a:r>
            <a:r>
              <a:rPr lang="en-US" sz="2600" dirty="0"/>
              <a:t> </a:t>
            </a:r>
            <a:r>
              <a:rPr lang="en-US" sz="2600" dirty="0" err="1"/>
              <a:t>không</a:t>
            </a:r>
            <a:r>
              <a:rPr lang="en-US" sz="2600" dirty="0"/>
              <a:t> </a:t>
            </a:r>
            <a:r>
              <a:rPr lang="en-US" sz="2600" dirty="0" err="1"/>
              <a:t>cất</a:t>
            </a:r>
            <a:r>
              <a:rPr lang="en-US" sz="2600" dirty="0"/>
              <a:t> </a:t>
            </a:r>
            <a:r>
              <a:rPr lang="en-US" sz="2600" dirty="0" err="1"/>
              <a:t>bỏ</a:t>
            </a:r>
            <a:r>
              <a:rPr lang="en-US" sz="2600" dirty="0"/>
              <a:t> </a:t>
            </a:r>
            <a:r>
              <a:rPr lang="en-US" sz="2600" dirty="0" err="1"/>
              <a:t>các</a:t>
            </a:r>
            <a:r>
              <a:rPr lang="en-US" sz="2600" dirty="0"/>
              <a:t> </a:t>
            </a:r>
            <a:r>
              <a:rPr lang="en-US" sz="2600" dirty="0" err="1"/>
              <a:t>chông</a:t>
            </a:r>
            <a:r>
              <a:rPr lang="en-US" sz="2600" dirty="0"/>
              <a:t> gai </a:t>
            </a:r>
            <a:r>
              <a:rPr lang="en-US" sz="2600" dirty="0" err="1"/>
              <a:t>chướng</a:t>
            </a:r>
            <a:r>
              <a:rPr lang="en-US" sz="2600" dirty="0"/>
              <a:t> </a:t>
            </a:r>
            <a:r>
              <a:rPr lang="en-US" sz="2600" dirty="0" err="1"/>
              <a:t>ngại</a:t>
            </a:r>
            <a:r>
              <a:rPr lang="en-US" sz="2600" dirty="0"/>
              <a:t> </a:t>
            </a:r>
            <a:r>
              <a:rPr lang="en-US" sz="2600" dirty="0" err="1"/>
              <a:t>vật</a:t>
            </a:r>
            <a:r>
              <a:rPr lang="en-US" sz="2600" dirty="0"/>
              <a:t> </a:t>
            </a:r>
            <a:r>
              <a:rPr lang="en-US" sz="2600" dirty="0" err="1"/>
              <a:t>trên</a:t>
            </a:r>
            <a:r>
              <a:rPr lang="en-US" sz="2600" dirty="0"/>
              <a:t> </a:t>
            </a:r>
            <a:r>
              <a:rPr lang="en-US" sz="2600" dirty="0" err="1"/>
              <a:t>đường</a:t>
            </a:r>
            <a:r>
              <a:rPr lang="en-US" sz="2600" dirty="0"/>
              <a:t> </a:t>
            </a:r>
            <a:r>
              <a:rPr lang="en-US" sz="2600" dirty="0" err="1"/>
              <a:t>phục</a:t>
            </a:r>
            <a:r>
              <a:rPr lang="en-US" sz="2600" dirty="0"/>
              <a:t> </a:t>
            </a:r>
            <a:r>
              <a:rPr lang="en-US" sz="2600" dirty="0" err="1"/>
              <a:t>vụ</a:t>
            </a:r>
            <a:r>
              <a:rPr lang="en-US" sz="2600" dirty="0"/>
              <a:t> </a:t>
            </a:r>
            <a:r>
              <a:rPr lang="en-US" sz="2600" dirty="0" err="1"/>
              <a:t>nhưng</a:t>
            </a:r>
            <a:r>
              <a:rPr lang="en-US" sz="2600" dirty="0"/>
              <a:t> </a:t>
            </a:r>
            <a:r>
              <a:rPr lang="en-US" sz="2600" dirty="0" err="1"/>
              <a:t>Chúa</a:t>
            </a:r>
            <a:r>
              <a:rPr lang="en-US" sz="2600" dirty="0"/>
              <a:t> </a:t>
            </a:r>
            <a:r>
              <a:rPr lang="en-US" sz="2600" dirty="0" err="1"/>
              <a:t>cho</a:t>
            </a:r>
            <a:r>
              <a:rPr lang="en-US" sz="2600" dirty="0"/>
              <a:t> </a:t>
            </a:r>
            <a:r>
              <a:rPr lang="en-US" sz="2600" dirty="0" err="1"/>
              <a:t>chúng</a:t>
            </a:r>
            <a:r>
              <a:rPr lang="en-US" sz="2600" dirty="0"/>
              <a:t> ta </a:t>
            </a:r>
            <a:r>
              <a:rPr lang="en-US" sz="2600" dirty="0" err="1"/>
              <a:t>sức</a:t>
            </a:r>
            <a:r>
              <a:rPr lang="en-US" sz="2600" dirty="0"/>
              <a:t> </a:t>
            </a:r>
            <a:r>
              <a:rPr lang="en-US" sz="2600" dirty="0" err="1"/>
              <a:t>mạnh</a:t>
            </a:r>
            <a:r>
              <a:rPr lang="en-US" sz="2600" dirty="0"/>
              <a:t> </a:t>
            </a:r>
            <a:r>
              <a:rPr lang="en-US" sz="2600" dirty="0" err="1"/>
              <a:t>và</a:t>
            </a:r>
            <a:r>
              <a:rPr lang="en-US" sz="2600" dirty="0"/>
              <a:t> </a:t>
            </a:r>
            <a:r>
              <a:rPr lang="en-US" sz="2600" dirty="0" err="1"/>
              <a:t>sự</a:t>
            </a:r>
            <a:r>
              <a:rPr lang="en-US" sz="2600" dirty="0"/>
              <a:t> </a:t>
            </a:r>
            <a:r>
              <a:rPr lang="en-US" sz="2600" dirty="0" err="1"/>
              <a:t>dũng</a:t>
            </a:r>
            <a:r>
              <a:rPr lang="en-US" sz="2600" dirty="0"/>
              <a:t> </a:t>
            </a:r>
            <a:r>
              <a:rPr lang="en-US" sz="2600" dirty="0" err="1"/>
              <a:t>cảm</a:t>
            </a:r>
            <a:r>
              <a:rPr lang="en-US" sz="2600" dirty="0"/>
              <a:t> </a:t>
            </a:r>
            <a:r>
              <a:rPr lang="en-US" sz="2600" dirty="0" err="1"/>
              <a:t>để</a:t>
            </a:r>
            <a:r>
              <a:rPr lang="en-US" sz="2600" dirty="0"/>
              <a:t> </a:t>
            </a:r>
            <a:r>
              <a:rPr lang="en-US" sz="2600" dirty="0" err="1"/>
              <a:t>vượt</a:t>
            </a:r>
            <a:r>
              <a:rPr lang="en-US" sz="2600" dirty="0"/>
              <a:t> qua </a:t>
            </a:r>
            <a:r>
              <a:rPr lang="en-US" sz="2600" dirty="0" err="1"/>
              <a:t>các</a:t>
            </a:r>
            <a:r>
              <a:rPr lang="en-US" sz="2600" dirty="0"/>
              <a:t> </a:t>
            </a:r>
            <a:r>
              <a:rPr lang="en-US" sz="2600" dirty="0" err="1"/>
              <a:t>ngăn</a:t>
            </a:r>
            <a:r>
              <a:rPr lang="en-US" sz="2600" dirty="0"/>
              <a:t> </a:t>
            </a:r>
            <a:r>
              <a:rPr lang="en-US" sz="2600" dirty="0" err="1"/>
              <a:t>trở</a:t>
            </a:r>
            <a:r>
              <a:rPr lang="en-US" sz="2600" dirty="0"/>
              <a:t> </a:t>
            </a:r>
            <a:r>
              <a:rPr lang="en-US" sz="2600" dirty="0" err="1"/>
              <a:t>đó</a:t>
            </a:r>
            <a:endParaRPr lang="en-US" sz="2600" dirty="0"/>
          </a:p>
          <a:p>
            <a:pPr lvl="1" algn="just">
              <a:lnSpc>
                <a:spcPct val="115000"/>
              </a:lnSpc>
            </a:pPr>
            <a:endParaRPr lang="en-US" sz="2600" i="0" dirty="0"/>
          </a:p>
          <a:p>
            <a:pPr marL="0" indent="0" algn="just">
              <a:lnSpc>
                <a:spcPct val="115000"/>
              </a:lnSpc>
              <a:buNone/>
            </a:pPr>
            <a:endParaRPr lang="en-US" sz="2800" dirty="0"/>
          </a:p>
          <a:p>
            <a:pPr marL="0" indent="0">
              <a:lnSpc>
                <a:spcPct val="115000"/>
              </a:lnSpc>
              <a:buNone/>
            </a:pPr>
            <a:endParaRPr lang="en-US" dirty="0"/>
          </a:p>
          <a:p>
            <a:pPr>
              <a:lnSpc>
                <a:spcPct val="115000"/>
              </a:lnSpc>
            </a:pPr>
            <a:endParaRPr lang="en-US" dirty="0"/>
          </a:p>
        </p:txBody>
      </p:sp>
    </p:spTree>
    <p:extLst>
      <p:ext uri="{BB962C8B-B14F-4D97-AF65-F5344CB8AC3E}">
        <p14:creationId xmlns:p14="http://schemas.microsoft.com/office/powerpoint/2010/main" val="331539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0" name="Rectangle 79">
            <a:extLst>
              <a:ext uri="{FF2B5EF4-FFF2-40B4-BE49-F238E27FC236}">
                <a16:creationId xmlns:a16="http://schemas.microsoft.com/office/drawing/2014/main" id="{DB66C9CD-6BF4-44CA-8078-0BB8190807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Freeform: Shape 81">
            <a:extLst>
              <a:ext uri="{FF2B5EF4-FFF2-40B4-BE49-F238E27FC236}">
                <a16:creationId xmlns:a16="http://schemas.microsoft.com/office/drawing/2014/main" id="{EADD72DC-CC5F-44D6-97D3-79407D4FF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flipH="1" flipV="1">
            <a:off x="1058433" y="184491"/>
            <a:ext cx="2287608" cy="3232926"/>
          </a:xfrm>
          <a:custGeom>
            <a:avLst/>
            <a:gdLst>
              <a:gd name="connsiteX0" fmla="*/ 1143804 w 2287608"/>
              <a:gd name="connsiteY0" fmla="*/ 1916209 h 3232926"/>
              <a:gd name="connsiteX1" fmla="*/ 1140311 w 2287608"/>
              <a:gd name="connsiteY1" fmla="*/ 1919384 h 3232926"/>
              <a:gd name="connsiteX2" fmla="*/ 1136818 w 2287608"/>
              <a:gd name="connsiteY2" fmla="*/ 1916209 h 3232926"/>
              <a:gd name="connsiteX3" fmla="*/ 1136818 w 2287608"/>
              <a:gd name="connsiteY3" fmla="*/ 1922559 h 3232926"/>
              <a:gd name="connsiteX4" fmla="*/ 1117018 w 2287608"/>
              <a:gd name="connsiteY4" fmla="*/ 1940554 h 3232926"/>
              <a:gd name="connsiteX5" fmla="*/ 854401 w 2287608"/>
              <a:gd name="connsiteY5" fmla="*/ 2574568 h 3232926"/>
              <a:gd name="connsiteX6" fmla="*/ 1117018 w 2287608"/>
              <a:gd name="connsiteY6" fmla="*/ 3208581 h 3232926"/>
              <a:gd name="connsiteX7" fmla="*/ 1136818 w 2287608"/>
              <a:gd name="connsiteY7" fmla="*/ 3226577 h 3232926"/>
              <a:gd name="connsiteX8" fmla="*/ 1136818 w 2287608"/>
              <a:gd name="connsiteY8" fmla="*/ 3232926 h 3232926"/>
              <a:gd name="connsiteX9" fmla="*/ 1140311 w 2287608"/>
              <a:gd name="connsiteY9" fmla="*/ 3229751 h 3232926"/>
              <a:gd name="connsiteX10" fmla="*/ 1143804 w 2287608"/>
              <a:gd name="connsiteY10" fmla="*/ 3232926 h 3232926"/>
              <a:gd name="connsiteX11" fmla="*/ 1143804 w 2287608"/>
              <a:gd name="connsiteY11" fmla="*/ 3226577 h 3232926"/>
              <a:gd name="connsiteX12" fmla="*/ 1163604 w 2287608"/>
              <a:gd name="connsiteY12" fmla="*/ 3208581 h 3232926"/>
              <a:gd name="connsiteX13" fmla="*/ 1426221 w 2287608"/>
              <a:gd name="connsiteY13" fmla="*/ 2574567 h 3232926"/>
              <a:gd name="connsiteX14" fmla="*/ 1163604 w 2287608"/>
              <a:gd name="connsiteY14" fmla="*/ 1940554 h 3232926"/>
              <a:gd name="connsiteX15" fmla="*/ 1143804 w 2287608"/>
              <a:gd name="connsiteY15" fmla="*/ 1922558 h 3232926"/>
              <a:gd name="connsiteX16" fmla="*/ 1140312 w 2287608"/>
              <a:gd name="connsiteY16" fmla="*/ 1494239 h 3232926"/>
              <a:gd name="connsiteX17" fmla="*/ 1134813 w 2287608"/>
              <a:gd name="connsiteY17" fmla="*/ 1497413 h 3232926"/>
              <a:gd name="connsiteX18" fmla="*/ 1109328 w 2287608"/>
              <a:gd name="connsiteY18" fmla="*/ 1489264 h 3232926"/>
              <a:gd name="connsiteX19" fmla="*/ 428947 w 2287608"/>
              <a:gd name="connsiteY19" fmla="*/ 1578838 h 3232926"/>
              <a:gd name="connsiteX20" fmla="*/ 11185 w 2287608"/>
              <a:gd name="connsiteY20" fmla="*/ 2123278 h 3232926"/>
              <a:gd name="connsiteX21" fmla="*/ 5499 w 2287608"/>
              <a:gd name="connsiteY21" fmla="*/ 2149423 h 3232926"/>
              <a:gd name="connsiteX22" fmla="*/ 0 w 2287608"/>
              <a:gd name="connsiteY22" fmla="*/ 2152597 h 3232926"/>
              <a:gd name="connsiteX23" fmla="*/ 4497 w 2287608"/>
              <a:gd name="connsiteY23" fmla="*/ 2154035 h 3232926"/>
              <a:gd name="connsiteX24" fmla="*/ 3493 w 2287608"/>
              <a:gd name="connsiteY24" fmla="*/ 2158648 h 3232926"/>
              <a:gd name="connsiteX25" fmla="*/ 8992 w 2287608"/>
              <a:gd name="connsiteY25" fmla="*/ 2155473 h 3232926"/>
              <a:gd name="connsiteX26" fmla="*/ 34477 w 2287608"/>
              <a:gd name="connsiteY26" fmla="*/ 2163622 h 3232926"/>
              <a:gd name="connsiteX27" fmla="*/ 290620 w 2287608"/>
              <a:gd name="connsiteY27" fmla="*/ 2194022 h 3232926"/>
              <a:gd name="connsiteX28" fmla="*/ 714858 w 2287608"/>
              <a:gd name="connsiteY28" fmla="*/ 2074049 h 3232926"/>
              <a:gd name="connsiteX29" fmla="*/ 1132621 w 2287608"/>
              <a:gd name="connsiteY29" fmla="*/ 1529609 h 3232926"/>
              <a:gd name="connsiteX30" fmla="*/ 1138305 w 2287608"/>
              <a:gd name="connsiteY30" fmla="*/ 1503464 h 3232926"/>
              <a:gd name="connsiteX31" fmla="*/ 1143804 w 2287608"/>
              <a:gd name="connsiteY31" fmla="*/ 1500289 h 3232926"/>
              <a:gd name="connsiteX32" fmla="*/ 1139308 w 2287608"/>
              <a:gd name="connsiteY32" fmla="*/ 1498852 h 3232926"/>
              <a:gd name="connsiteX33" fmla="*/ 2069415 w 2287608"/>
              <a:gd name="connsiteY33" fmla="*/ 1747063 h 3232926"/>
              <a:gd name="connsiteX34" fmla="*/ 1858661 w 2287608"/>
              <a:gd name="connsiteY34" fmla="*/ 1578837 h 3232926"/>
              <a:gd name="connsiteX35" fmla="*/ 1178281 w 2287608"/>
              <a:gd name="connsiteY35" fmla="*/ 1489263 h 3232926"/>
              <a:gd name="connsiteX36" fmla="*/ 1152796 w 2287608"/>
              <a:gd name="connsiteY36" fmla="*/ 1497412 h 3232926"/>
              <a:gd name="connsiteX37" fmla="*/ 1147297 w 2287608"/>
              <a:gd name="connsiteY37" fmla="*/ 1494238 h 3232926"/>
              <a:gd name="connsiteX38" fmla="*/ 1148300 w 2287608"/>
              <a:gd name="connsiteY38" fmla="*/ 1498851 h 3232926"/>
              <a:gd name="connsiteX39" fmla="*/ 1143804 w 2287608"/>
              <a:gd name="connsiteY39" fmla="*/ 1500288 h 3232926"/>
              <a:gd name="connsiteX40" fmla="*/ 1149304 w 2287608"/>
              <a:gd name="connsiteY40" fmla="*/ 1503463 h 3232926"/>
              <a:gd name="connsiteX41" fmla="*/ 1154988 w 2287608"/>
              <a:gd name="connsiteY41" fmla="*/ 1529608 h 3232926"/>
              <a:gd name="connsiteX42" fmla="*/ 1572751 w 2287608"/>
              <a:gd name="connsiteY42" fmla="*/ 2074048 h 3232926"/>
              <a:gd name="connsiteX43" fmla="*/ 1996989 w 2287608"/>
              <a:gd name="connsiteY43" fmla="*/ 2194021 h 3232926"/>
              <a:gd name="connsiteX44" fmla="*/ 2253131 w 2287608"/>
              <a:gd name="connsiteY44" fmla="*/ 2163621 h 3232926"/>
              <a:gd name="connsiteX45" fmla="*/ 2278616 w 2287608"/>
              <a:gd name="connsiteY45" fmla="*/ 2155472 h 3232926"/>
              <a:gd name="connsiteX46" fmla="*/ 2284115 w 2287608"/>
              <a:gd name="connsiteY46" fmla="*/ 2158647 h 3232926"/>
              <a:gd name="connsiteX47" fmla="*/ 2283112 w 2287608"/>
              <a:gd name="connsiteY47" fmla="*/ 2154034 h 3232926"/>
              <a:gd name="connsiteX48" fmla="*/ 2287608 w 2287608"/>
              <a:gd name="connsiteY48" fmla="*/ 2152596 h 3232926"/>
              <a:gd name="connsiteX49" fmla="*/ 2282109 w 2287608"/>
              <a:gd name="connsiteY49" fmla="*/ 2149422 h 3232926"/>
              <a:gd name="connsiteX50" fmla="*/ 2276424 w 2287608"/>
              <a:gd name="connsiteY50" fmla="*/ 2123277 h 3232926"/>
              <a:gd name="connsiteX51" fmla="*/ 2069415 w 2287608"/>
              <a:gd name="connsiteY51" fmla="*/ 1747063 h 3232926"/>
              <a:gd name="connsiteX52" fmla="*/ 1140311 w 2287608"/>
              <a:gd name="connsiteY52" fmla="*/ 779689 h 3232926"/>
              <a:gd name="connsiteX53" fmla="*/ 1134812 w 2287608"/>
              <a:gd name="connsiteY53" fmla="*/ 782863 h 3232926"/>
              <a:gd name="connsiteX54" fmla="*/ 1109328 w 2287608"/>
              <a:gd name="connsiteY54" fmla="*/ 774714 h 3232926"/>
              <a:gd name="connsiteX55" fmla="*/ 428947 w 2287608"/>
              <a:gd name="connsiteY55" fmla="*/ 864288 h 3232926"/>
              <a:gd name="connsiteX56" fmla="*/ 11185 w 2287608"/>
              <a:gd name="connsiteY56" fmla="*/ 1408728 h 3232926"/>
              <a:gd name="connsiteX57" fmla="*/ 5499 w 2287608"/>
              <a:gd name="connsiteY57" fmla="*/ 1434873 h 3232926"/>
              <a:gd name="connsiteX58" fmla="*/ 0 w 2287608"/>
              <a:gd name="connsiteY58" fmla="*/ 1438047 h 3232926"/>
              <a:gd name="connsiteX59" fmla="*/ 4497 w 2287608"/>
              <a:gd name="connsiteY59" fmla="*/ 1439485 h 3232926"/>
              <a:gd name="connsiteX60" fmla="*/ 3493 w 2287608"/>
              <a:gd name="connsiteY60" fmla="*/ 1444098 h 3232926"/>
              <a:gd name="connsiteX61" fmla="*/ 8992 w 2287608"/>
              <a:gd name="connsiteY61" fmla="*/ 1440923 h 3232926"/>
              <a:gd name="connsiteX62" fmla="*/ 34477 w 2287608"/>
              <a:gd name="connsiteY62" fmla="*/ 1449072 h 3232926"/>
              <a:gd name="connsiteX63" fmla="*/ 290620 w 2287608"/>
              <a:gd name="connsiteY63" fmla="*/ 1479472 h 3232926"/>
              <a:gd name="connsiteX64" fmla="*/ 714858 w 2287608"/>
              <a:gd name="connsiteY64" fmla="*/ 1359499 h 3232926"/>
              <a:gd name="connsiteX65" fmla="*/ 1132621 w 2287608"/>
              <a:gd name="connsiteY65" fmla="*/ 815059 h 3232926"/>
              <a:gd name="connsiteX66" fmla="*/ 1138305 w 2287608"/>
              <a:gd name="connsiteY66" fmla="*/ 788914 h 3232926"/>
              <a:gd name="connsiteX67" fmla="*/ 1143805 w 2287608"/>
              <a:gd name="connsiteY67" fmla="*/ 785739 h 3232926"/>
              <a:gd name="connsiteX68" fmla="*/ 1139308 w 2287608"/>
              <a:gd name="connsiteY68" fmla="*/ 784302 h 3232926"/>
              <a:gd name="connsiteX69" fmla="*/ 2069415 w 2287608"/>
              <a:gd name="connsiteY69" fmla="*/ 1032514 h 3232926"/>
              <a:gd name="connsiteX70" fmla="*/ 1858661 w 2287608"/>
              <a:gd name="connsiteY70" fmla="*/ 864289 h 3232926"/>
              <a:gd name="connsiteX71" fmla="*/ 1178281 w 2287608"/>
              <a:gd name="connsiteY71" fmla="*/ 774715 h 3232926"/>
              <a:gd name="connsiteX72" fmla="*/ 1152796 w 2287608"/>
              <a:gd name="connsiteY72" fmla="*/ 782864 h 3232926"/>
              <a:gd name="connsiteX73" fmla="*/ 1147297 w 2287608"/>
              <a:gd name="connsiteY73" fmla="*/ 779690 h 3232926"/>
              <a:gd name="connsiteX74" fmla="*/ 1148300 w 2287608"/>
              <a:gd name="connsiteY74" fmla="*/ 784303 h 3232926"/>
              <a:gd name="connsiteX75" fmla="*/ 1143804 w 2287608"/>
              <a:gd name="connsiteY75" fmla="*/ 785740 h 3232926"/>
              <a:gd name="connsiteX76" fmla="*/ 1149304 w 2287608"/>
              <a:gd name="connsiteY76" fmla="*/ 788915 h 3232926"/>
              <a:gd name="connsiteX77" fmla="*/ 1154988 w 2287608"/>
              <a:gd name="connsiteY77" fmla="*/ 815060 h 3232926"/>
              <a:gd name="connsiteX78" fmla="*/ 1572751 w 2287608"/>
              <a:gd name="connsiteY78" fmla="*/ 1359500 h 3232926"/>
              <a:gd name="connsiteX79" fmla="*/ 1996989 w 2287608"/>
              <a:gd name="connsiteY79" fmla="*/ 1479473 h 3232926"/>
              <a:gd name="connsiteX80" fmla="*/ 2253131 w 2287608"/>
              <a:gd name="connsiteY80" fmla="*/ 1449073 h 3232926"/>
              <a:gd name="connsiteX81" fmla="*/ 2278616 w 2287608"/>
              <a:gd name="connsiteY81" fmla="*/ 1440924 h 3232926"/>
              <a:gd name="connsiteX82" fmla="*/ 2284115 w 2287608"/>
              <a:gd name="connsiteY82" fmla="*/ 1444099 h 3232926"/>
              <a:gd name="connsiteX83" fmla="*/ 2283112 w 2287608"/>
              <a:gd name="connsiteY83" fmla="*/ 1439486 h 3232926"/>
              <a:gd name="connsiteX84" fmla="*/ 2287608 w 2287608"/>
              <a:gd name="connsiteY84" fmla="*/ 1438048 h 3232926"/>
              <a:gd name="connsiteX85" fmla="*/ 2282109 w 2287608"/>
              <a:gd name="connsiteY85" fmla="*/ 1434874 h 3232926"/>
              <a:gd name="connsiteX86" fmla="*/ 2276424 w 2287608"/>
              <a:gd name="connsiteY86" fmla="*/ 1408729 h 3232926"/>
              <a:gd name="connsiteX87" fmla="*/ 2069415 w 2287608"/>
              <a:gd name="connsiteY87" fmla="*/ 1032514 h 3232926"/>
              <a:gd name="connsiteX88" fmla="*/ 1140311 w 2287608"/>
              <a:gd name="connsiteY88" fmla="*/ 35676 h 3232926"/>
              <a:gd name="connsiteX89" fmla="*/ 1134812 w 2287608"/>
              <a:gd name="connsiteY89" fmla="*/ 38850 h 3232926"/>
              <a:gd name="connsiteX90" fmla="*/ 1109328 w 2287608"/>
              <a:gd name="connsiteY90" fmla="*/ 30701 h 3232926"/>
              <a:gd name="connsiteX91" fmla="*/ 428948 w 2287608"/>
              <a:gd name="connsiteY91" fmla="*/ 120275 h 3232926"/>
              <a:gd name="connsiteX92" fmla="*/ 11185 w 2287608"/>
              <a:gd name="connsiteY92" fmla="*/ 664715 h 3232926"/>
              <a:gd name="connsiteX93" fmla="*/ 5499 w 2287608"/>
              <a:gd name="connsiteY93" fmla="*/ 690860 h 3232926"/>
              <a:gd name="connsiteX94" fmla="*/ 0 w 2287608"/>
              <a:gd name="connsiteY94" fmla="*/ 694034 h 3232926"/>
              <a:gd name="connsiteX95" fmla="*/ 4497 w 2287608"/>
              <a:gd name="connsiteY95" fmla="*/ 695472 h 3232926"/>
              <a:gd name="connsiteX96" fmla="*/ 3493 w 2287608"/>
              <a:gd name="connsiteY96" fmla="*/ 700085 h 3232926"/>
              <a:gd name="connsiteX97" fmla="*/ 8992 w 2287608"/>
              <a:gd name="connsiteY97" fmla="*/ 696910 h 3232926"/>
              <a:gd name="connsiteX98" fmla="*/ 34477 w 2287608"/>
              <a:gd name="connsiteY98" fmla="*/ 705059 h 3232926"/>
              <a:gd name="connsiteX99" fmla="*/ 290620 w 2287608"/>
              <a:gd name="connsiteY99" fmla="*/ 735459 h 3232926"/>
              <a:gd name="connsiteX100" fmla="*/ 714857 w 2287608"/>
              <a:gd name="connsiteY100" fmla="*/ 615486 h 3232926"/>
              <a:gd name="connsiteX101" fmla="*/ 1132621 w 2287608"/>
              <a:gd name="connsiteY101" fmla="*/ 71046 h 3232926"/>
              <a:gd name="connsiteX102" fmla="*/ 1138305 w 2287608"/>
              <a:gd name="connsiteY102" fmla="*/ 44901 h 3232926"/>
              <a:gd name="connsiteX103" fmla="*/ 1143805 w 2287608"/>
              <a:gd name="connsiteY103" fmla="*/ 41726 h 3232926"/>
              <a:gd name="connsiteX104" fmla="*/ 1139308 w 2287608"/>
              <a:gd name="connsiteY104" fmla="*/ 40289 h 3232926"/>
              <a:gd name="connsiteX105" fmla="*/ 2069415 w 2287608"/>
              <a:gd name="connsiteY105" fmla="*/ 288501 h 3232926"/>
              <a:gd name="connsiteX106" fmla="*/ 1858661 w 2287608"/>
              <a:gd name="connsiteY106" fmla="*/ 120276 h 3232926"/>
              <a:gd name="connsiteX107" fmla="*/ 1178281 w 2287608"/>
              <a:gd name="connsiteY107" fmla="*/ 30702 h 3232926"/>
              <a:gd name="connsiteX108" fmla="*/ 1152796 w 2287608"/>
              <a:gd name="connsiteY108" fmla="*/ 38850 h 3232926"/>
              <a:gd name="connsiteX109" fmla="*/ 1147297 w 2287608"/>
              <a:gd name="connsiteY109" fmla="*/ 35676 h 3232926"/>
              <a:gd name="connsiteX110" fmla="*/ 1148300 w 2287608"/>
              <a:gd name="connsiteY110" fmla="*/ 40290 h 3232926"/>
              <a:gd name="connsiteX111" fmla="*/ 1143804 w 2287608"/>
              <a:gd name="connsiteY111" fmla="*/ 41727 h 3232926"/>
              <a:gd name="connsiteX112" fmla="*/ 1149304 w 2287608"/>
              <a:gd name="connsiteY112" fmla="*/ 44901 h 3232926"/>
              <a:gd name="connsiteX113" fmla="*/ 1154988 w 2287608"/>
              <a:gd name="connsiteY113" fmla="*/ 71046 h 3232926"/>
              <a:gd name="connsiteX114" fmla="*/ 1572751 w 2287608"/>
              <a:gd name="connsiteY114" fmla="*/ 615486 h 3232926"/>
              <a:gd name="connsiteX115" fmla="*/ 1996989 w 2287608"/>
              <a:gd name="connsiteY115" fmla="*/ 735460 h 3232926"/>
              <a:gd name="connsiteX116" fmla="*/ 2253131 w 2287608"/>
              <a:gd name="connsiteY116" fmla="*/ 705060 h 3232926"/>
              <a:gd name="connsiteX117" fmla="*/ 2278616 w 2287608"/>
              <a:gd name="connsiteY117" fmla="*/ 696911 h 3232926"/>
              <a:gd name="connsiteX118" fmla="*/ 2284115 w 2287608"/>
              <a:gd name="connsiteY118" fmla="*/ 700086 h 3232926"/>
              <a:gd name="connsiteX119" fmla="*/ 2283112 w 2287608"/>
              <a:gd name="connsiteY119" fmla="*/ 695473 h 3232926"/>
              <a:gd name="connsiteX120" fmla="*/ 2287608 w 2287608"/>
              <a:gd name="connsiteY120" fmla="*/ 694035 h 3232926"/>
              <a:gd name="connsiteX121" fmla="*/ 2282109 w 2287608"/>
              <a:gd name="connsiteY121" fmla="*/ 690860 h 3232926"/>
              <a:gd name="connsiteX122" fmla="*/ 2276424 w 2287608"/>
              <a:gd name="connsiteY122" fmla="*/ 664716 h 3232926"/>
              <a:gd name="connsiteX123" fmla="*/ 2069415 w 2287608"/>
              <a:gd name="connsiteY123" fmla="*/ 288501 h 3232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Lst>
            <a:rect l="l" t="t" r="r" b="b"/>
            <a:pathLst>
              <a:path w="2287608" h="3232926">
                <a:moveTo>
                  <a:pt x="1143804" y="1916209"/>
                </a:moveTo>
                <a:lnTo>
                  <a:pt x="1140311" y="1919384"/>
                </a:lnTo>
                <a:lnTo>
                  <a:pt x="1136818" y="1916209"/>
                </a:lnTo>
                <a:lnTo>
                  <a:pt x="1136818" y="1922559"/>
                </a:lnTo>
                <a:lnTo>
                  <a:pt x="1117018" y="1940554"/>
                </a:lnTo>
                <a:cubicBezTo>
                  <a:pt x="954760" y="2102813"/>
                  <a:pt x="854401" y="2326970"/>
                  <a:pt x="854401" y="2574568"/>
                </a:cubicBezTo>
                <a:cubicBezTo>
                  <a:pt x="854401" y="2822165"/>
                  <a:pt x="954760" y="3046323"/>
                  <a:pt x="1117018" y="3208581"/>
                </a:cubicBezTo>
                <a:lnTo>
                  <a:pt x="1136818" y="3226577"/>
                </a:lnTo>
                <a:lnTo>
                  <a:pt x="1136818" y="3232926"/>
                </a:lnTo>
                <a:lnTo>
                  <a:pt x="1140311" y="3229751"/>
                </a:lnTo>
                <a:lnTo>
                  <a:pt x="1143804" y="3232926"/>
                </a:lnTo>
                <a:lnTo>
                  <a:pt x="1143804" y="3226577"/>
                </a:lnTo>
                <a:lnTo>
                  <a:pt x="1163604" y="3208581"/>
                </a:lnTo>
                <a:cubicBezTo>
                  <a:pt x="1325862" y="3046323"/>
                  <a:pt x="1426221" y="2822165"/>
                  <a:pt x="1426221" y="2574567"/>
                </a:cubicBezTo>
                <a:cubicBezTo>
                  <a:pt x="1426221" y="2326970"/>
                  <a:pt x="1325862" y="2102812"/>
                  <a:pt x="1163604" y="1940554"/>
                </a:cubicBezTo>
                <a:lnTo>
                  <a:pt x="1143804" y="1922558"/>
                </a:lnTo>
                <a:close/>
                <a:moveTo>
                  <a:pt x="1140312" y="1494239"/>
                </a:moveTo>
                <a:lnTo>
                  <a:pt x="1134813" y="1497413"/>
                </a:lnTo>
                <a:lnTo>
                  <a:pt x="1109328" y="1489264"/>
                </a:lnTo>
                <a:cubicBezTo>
                  <a:pt x="887680" y="1429874"/>
                  <a:pt x="643374" y="1455039"/>
                  <a:pt x="428947" y="1578838"/>
                </a:cubicBezTo>
                <a:cubicBezTo>
                  <a:pt x="214522" y="1702637"/>
                  <a:pt x="70575" y="1901629"/>
                  <a:pt x="11185" y="2123278"/>
                </a:cubicBezTo>
                <a:lnTo>
                  <a:pt x="5499" y="2149423"/>
                </a:lnTo>
                <a:lnTo>
                  <a:pt x="0" y="2152597"/>
                </a:lnTo>
                <a:lnTo>
                  <a:pt x="4497" y="2154035"/>
                </a:lnTo>
                <a:lnTo>
                  <a:pt x="3493" y="2158648"/>
                </a:lnTo>
                <a:lnTo>
                  <a:pt x="8992" y="2155473"/>
                </a:lnTo>
                <a:lnTo>
                  <a:pt x="34477" y="2163622"/>
                </a:lnTo>
                <a:cubicBezTo>
                  <a:pt x="117596" y="2185894"/>
                  <a:pt x="203900" y="2196274"/>
                  <a:pt x="290620" y="2194022"/>
                </a:cubicBezTo>
                <a:cubicBezTo>
                  <a:pt x="435153" y="2190268"/>
                  <a:pt x="580841" y="2151423"/>
                  <a:pt x="714858" y="2074049"/>
                </a:cubicBezTo>
                <a:cubicBezTo>
                  <a:pt x="929283" y="1950250"/>
                  <a:pt x="1073230" y="1751258"/>
                  <a:pt x="1132621" y="1529609"/>
                </a:cubicBezTo>
                <a:lnTo>
                  <a:pt x="1138305" y="1503464"/>
                </a:lnTo>
                <a:lnTo>
                  <a:pt x="1143804" y="1500289"/>
                </a:lnTo>
                <a:lnTo>
                  <a:pt x="1139308" y="1498852"/>
                </a:lnTo>
                <a:close/>
                <a:moveTo>
                  <a:pt x="2069415" y="1747063"/>
                </a:moveTo>
                <a:cubicBezTo>
                  <a:pt x="2009570" y="1682261"/>
                  <a:pt x="1939071" y="1625262"/>
                  <a:pt x="1858661" y="1578837"/>
                </a:cubicBezTo>
                <a:cubicBezTo>
                  <a:pt x="1644235" y="1455038"/>
                  <a:pt x="1399929" y="1429873"/>
                  <a:pt x="1178281" y="1489263"/>
                </a:cubicBezTo>
                <a:lnTo>
                  <a:pt x="1152796" y="1497412"/>
                </a:lnTo>
                <a:lnTo>
                  <a:pt x="1147297" y="1494238"/>
                </a:lnTo>
                <a:lnTo>
                  <a:pt x="1148300" y="1498851"/>
                </a:lnTo>
                <a:lnTo>
                  <a:pt x="1143804" y="1500288"/>
                </a:lnTo>
                <a:lnTo>
                  <a:pt x="1149304" y="1503463"/>
                </a:lnTo>
                <a:lnTo>
                  <a:pt x="1154988" y="1529608"/>
                </a:lnTo>
                <a:cubicBezTo>
                  <a:pt x="1214379" y="1751257"/>
                  <a:pt x="1358325" y="1950249"/>
                  <a:pt x="1572751" y="2074048"/>
                </a:cubicBezTo>
                <a:cubicBezTo>
                  <a:pt x="1706767" y="2151422"/>
                  <a:pt x="1852455" y="2190267"/>
                  <a:pt x="1996989" y="2194021"/>
                </a:cubicBezTo>
                <a:cubicBezTo>
                  <a:pt x="2083709" y="2196273"/>
                  <a:pt x="2170013" y="2185893"/>
                  <a:pt x="2253131" y="2163621"/>
                </a:cubicBezTo>
                <a:lnTo>
                  <a:pt x="2278616" y="2155472"/>
                </a:lnTo>
                <a:lnTo>
                  <a:pt x="2284115" y="2158647"/>
                </a:lnTo>
                <a:lnTo>
                  <a:pt x="2283112" y="2154034"/>
                </a:lnTo>
                <a:lnTo>
                  <a:pt x="2287608" y="2152596"/>
                </a:lnTo>
                <a:lnTo>
                  <a:pt x="2282109" y="2149422"/>
                </a:lnTo>
                <a:lnTo>
                  <a:pt x="2276424" y="2123277"/>
                </a:lnTo>
                <a:cubicBezTo>
                  <a:pt x="2239306" y="1984747"/>
                  <a:pt x="2169157" y="1855067"/>
                  <a:pt x="2069415" y="1747063"/>
                </a:cubicBezTo>
                <a:close/>
                <a:moveTo>
                  <a:pt x="1140311" y="779689"/>
                </a:moveTo>
                <a:lnTo>
                  <a:pt x="1134812" y="782863"/>
                </a:lnTo>
                <a:lnTo>
                  <a:pt x="1109328" y="774714"/>
                </a:lnTo>
                <a:cubicBezTo>
                  <a:pt x="887679" y="715324"/>
                  <a:pt x="643374" y="740489"/>
                  <a:pt x="428947" y="864288"/>
                </a:cubicBezTo>
                <a:cubicBezTo>
                  <a:pt x="214522" y="988087"/>
                  <a:pt x="70575" y="1187079"/>
                  <a:pt x="11185" y="1408728"/>
                </a:cubicBezTo>
                <a:lnTo>
                  <a:pt x="5499" y="1434873"/>
                </a:lnTo>
                <a:lnTo>
                  <a:pt x="0" y="1438047"/>
                </a:lnTo>
                <a:lnTo>
                  <a:pt x="4497" y="1439485"/>
                </a:lnTo>
                <a:lnTo>
                  <a:pt x="3493" y="1444098"/>
                </a:lnTo>
                <a:lnTo>
                  <a:pt x="8992" y="1440923"/>
                </a:lnTo>
                <a:lnTo>
                  <a:pt x="34477" y="1449072"/>
                </a:lnTo>
                <a:cubicBezTo>
                  <a:pt x="117595" y="1471344"/>
                  <a:pt x="203900" y="1481724"/>
                  <a:pt x="290620" y="1479472"/>
                </a:cubicBezTo>
                <a:cubicBezTo>
                  <a:pt x="435154" y="1475718"/>
                  <a:pt x="580841" y="1436873"/>
                  <a:pt x="714858" y="1359499"/>
                </a:cubicBezTo>
                <a:cubicBezTo>
                  <a:pt x="929284" y="1235700"/>
                  <a:pt x="1073229" y="1036708"/>
                  <a:pt x="1132621" y="815059"/>
                </a:cubicBezTo>
                <a:lnTo>
                  <a:pt x="1138305" y="788914"/>
                </a:lnTo>
                <a:lnTo>
                  <a:pt x="1143805" y="785739"/>
                </a:lnTo>
                <a:lnTo>
                  <a:pt x="1139308" y="784302"/>
                </a:lnTo>
                <a:close/>
                <a:moveTo>
                  <a:pt x="2069415" y="1032514"/>
                </a:moveTo>
                <a:cubicBezTo>
                  <a:pt x="2009570" y="967712"/>
                  <a:pt x="1939071" y="910714"/>
                  <a:pt x="1858661" y="864289"/>
                </a:cubicBezTo>
                <a:cubicBezTo>
                  <a:pt x="1644235" y="740490"/>
                  <a:pt x="1399929" y="715325"/>
                  <a:pt x="1178281" y="774715"/>
                </a:cubicBezTo>
                <a:lnTo>
                  <a:pt x="1152796" y="782864"/>
                </a:lnTo>
                <a:lnTo>
                  <a:pt x="1147297" y="779690"/>
                </a:lnTo>
                <a:lnTo>
                  <a:pt x="1148300" y="784303"/>
                </a:lnTo>
                <a:lnTo>
                  <a:pt x="1143804" y="785740"/>
                </a:lnTo>
                <a:lnTo>
                  <a:pt x="1149304" y="788915"/>
                </a:lnTo>
                <a:lnTo>
                  <a:pt x="1154988" y="815060"/>
                </a:lnTo>
                <a:cubicBezTo>
                  <a:pt x="1214379" y="1036709"/>
                  <a:pt x="1358325" y="1235701"/>
                  <a:pt x="1572751" y="1359500"/>
                </a:cubicBezTo>
                <a:cubicBezTo>
                  <a:pt x="1706767" y="1436874"/>
                  <a:pt x="1852455" y="1475719"/>
                  <a:pt x="1996989" y="1479473"/>
                </a:cubicBezTo>
                <a:cubicBezTo>
                  <a:pt x="2083709" y="1481725"/>
                  <a:pt x="2170013" y="1471345"/>
                  <a:pt x="2253131" y="1449073"/>
                </a:cubicBezTo>
                <a:lnTo>
                  <a:pt x="2278616" y="1440924"/>
                </a:lnTo>
                <a:lnTo>
                  <a:pt x="2284115" y="1444099"/>
                </a:lnTo>
                <a:lnTo>
                  <a:pt x="2283112" y="1439486"/>
                </a:lnTo>
                <a:lnTo>
                  <a:pt x="2287608" y="1438048"/>
                </a:lnTo>
                <a:lnTo>
                  <a:pt x="2282109" y="1434874"/>
                </a:lnTo>
                <a:lnTo>
                  <a:pt x="2276424" y="1408729"/>
                </a:lnTo>
                <a:cubicBezTo>
                  <a:pt x="2239306" y="1270198"/>
                  <a:pt x="2169157" y="1140518"/>
                  <a:pt x="2069415" y="1032514"/>
                </a:cubicBezTo>
                <a:close/>
                <a:moveTo>
                  <a:pt x="1140311" y="35676"/>
                </a:moveTo>
                <a:lnTo>
                  <a:pt x="1134812" y="38850"/>
                </a:lnTo>
                <a:lnTo>
                  <a:pt x="1109328" y="30701"/>
                </a:lnTo>
                <a:cubicBezTo>
                  <a:pt x="887679" y="-28689"/>
                  <a:pt x="643374" y="-3524"/>
                  <a:pt x="428948" y="120275"/>
                </a:cubicBezTo>
                <a:cubicBezTo>
                  <a:pt x="214521" y="244074"/>
                  <a:pt x="70575" y="443066"/>
                  <a:pt x="11185" y="664715"/>
                </a:cubicBezTo>
                <a:lnTo>
                  <a:pt x="5499" y="690860"/>
                </a:lnTo>
                <a:lnTo>
                  <a:pt x="0" y="694034"/>
                </a:lnTo>
                <a:lnTo>
                  <a:pt x="4497" y="695472"/>
                </a:lnTo>
                <a:lnTo>
                  <a:pt x="3493" y="700085"/>
                </a:lnTo>
                <a:lnTo>
                  <a:pt x="8992" y="696910"/>
                </a:lnTo>
                <a:lnTo>
                  <a:pt x="34477" y="705059"/>
                </a:lnTo>
                <a:cubicBezTo>
                  <a:pt x="117595" y="727331"/>
                  <a:pt x="203900" y="737711"/>
                  <a:pt x="290620" y="735459"/>
                </a:cubicBezTo>
                <a:cubicBezTo>
                  <a:pt x="435154" y="731705"/>
                  <a:pt x="580841" y="692860"/>
                  <a:pt x="714857" y="615486"/>
                </a:cubicBezTo>
                <a:cubicBezTo>
                  <a:pt x="929284" y="491687"/>
                  <a:pt x="1073229" y="292695"/>
                  <a:pt x="1132621" y="71046"/>
                </a:cubicBezTo>
                <a:lnTo>
                  <a:pt x="1138305" y="44901"/>
                </a:lnTo>
                <a:lnTo>
                  <a:pt x="1143805" y="41726"/>
                </a:lnTo>
                <a:lnTo>
                  <a:pt x="1139308" y="40289"/>
                </a:lnTo>
                <a:close/>
                <a:moveTo>
                  <a:pt x="2069415" y="288501"/>
                </a:moveTo>
                <a:cubicBezTo>
                  <a:pt x="2009570" y="223699"/>
                  <a:pt x="1939071" y="166700"/>
                  <a:pt x="1858661" y="120276"/>
                </a:cubicBezTo>
                <a:cubicBezTo>
                  <a:pt x="1644235" y="-3523"/>
                  <a:pt x="1399929" y="-28688"/>
                  <a:pt x="1178281" y="30702"/>
                </a:cubicBezTo>
                <a:lnTo>
                  <a:pt x="1152796" y="38850"/>
                </a:lnTo>
                <a:lnTo>
                  <a:pt x="1147297" y="35676"/>
                </a:lnTo>
                <a:lnTo>
                  <a:pt x="1148300" y="40290"/>
                </a:lnTo>
                <a:lnTo>
                  <a:pt x="1143804" y="41727"/>
                </a:lnTo>
                <a:lnTo>
                  <a:pt x="1149304" y="44901"/>
                </a:lnTo>
                <a:lnTo>
                  <a:pt x="1154988" y="71046"/>
                </a:lnTo>
                <a:cubicBezTo>
                  <a:pt x="1214379" y="292695"/>
                  <a:pt x="1358325" y="491688"/>
                  <a:pt x="1572751" y="615486"/>
                </a:cubicBezTo>
                <a:cubicBezTo>
                  <a:pt x="1706767" y="692860"/>
                  <a:pt x="1852455" y="731705"/>
                  <a:pt x="1996989" y="735460"/>
                </a:cubicBezTo>
                <a:cubicBezTo>
                  <a:pt x="2083709" y="737712"/>
                  <a:pt x="2170013" y="727332"/>
                  <a:pt x="2253131" y="705060"/>
                </a:cubicBezTo>
                <a:lnTo>
                  <a:pt x="2278616" y="696911"/>
                </a:lnTo>
                <a:lnTo>
                  <a:pt x="2284115" y="700086"/>
                </a:lnTo>
                <a:lnTo>
                  <a:pt x="2283112" y="695473"/>
                </a:lnTo>
                <a:lnTo>
                  <a:pt x="2287608" y="694035"/>
                </a:lnTo>
                <a:lnTo>
                  <a:pt x="2282109" y="690860"/>
                </a:lnTo>
                <a:lnTo>
                  <a:pt x="2276424" y="664716"/>
                </a:lnTo>
                <a:cubicBezTo>
                  <a:pt x="2239306" y="526185"/>
                  <a:pt x="2169157" y="396505"/>
                  <a:pt x="2069415" y="288501"/>
                </a:cubicBezTo>
                <a:close/>
              </a:path>
            </a:pathLst>
          </a:cu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84" name="Freeform: Shape 83">
            <a:extLst>
              <a:ext uri="{FF2B5EF4-FFF2-40B4-BE49-F238E27FC236}">
                <a16:creationId xmlns:a16="http://schemas.microsoft.com/office/drawing/2014/main" id="{B083E179-CF1F-4694-AEAB-6931C9B31F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flipH="1">
            <a:off x="388193" y="3690094"/>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892991" y="1795123"/>
                </a:lnTo>
                <a:lnTo>
                  <a:pt x="763082" y="1694835"/>
                </a:lnTo>
                <a:cubicBezTo>
                  <a:pt x="-338018" y="799772"/>
                  <a:pt x="-41719" y="62104"/>
                  <a:pt x="379877" y="3722"/>
                </a:cubicBezTo>
                <a:cubicBezTo>
                  <a:pt x="399953" y="942"/>
                  <a:pt x="420313" y="-298"/>
                  <a:pt x="440819" y="59"/>
                </a:cubicBezTo>
                <a:close/>
              </a:path>
            </a:pathLst>
          </a:custGeom>
          <a:solidFill>
            <a:schemeClr val="accent1">
              <a:alpha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6" name="Group 85">
            <a:extLst>
              <a:ext uri="{FF2B5EF4-FFF2-40B4-BE49-F238E27FC236}">
                <a16:creationId xmlns:a16="http://schemas.microsoft.com/office/drawing/2014/main" id="{EE6257A7-D071-42C9-8560-75A6EAE2771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3500000" flipH="1" flipV="1">
            <a:off x="854399" y="71786"/>
            <a:ext cx="2287608" cy="3673900"/>
            <a:chOff x="-6080955" y="3437416"/>
            <a:chExt cx="2287608" cy="3673900"/>
          </a:xfrm>
        </p:grpSpPr>
        <p:cxnSp>
          <p:nvCxnSpPr>
            <p:cNvPr id="87" name="Straight Connector 86">
              <a:extLst>
                <a:ext uri="{FF2B5EF4-FFF2-40B4-BE49-F238E27FC236}">
                  <a16:creationId xmlns:a16="http://schemas.microsoft.com/office/drawing/2014/main" id="{52115B20-516B-48FE-ABF8-0300640B548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937151" y="4754133"/>
              <a:ext cx="0" cy="235718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8" name="Freeform: Shape 87">
              <a:extLst>
                <a:ext uri="{FF2B5EF4-FFF2-40B4-BE49-F238E27FC236}">
                  <a16:creationId xmlns:a16="http://schemas.microsoft.com/office/drawing/2014/main" id="{572F2AC0-C134-4522-9F34-10107EC526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flipH="1">
              <a:off x="-5226554" y="3437416"/>
              <a:ext cx="571820" cy="1316717"/>
            </a:xfrm>
            <a:custGeom>
              <a:avLst/>
              <a:gdLst>
                <a:gd name="connsiteX0" fmla="*/ 282417 w 571820"/>
                <a:gd name="connsiteY0" fmla="*/ 1316717 h 1316717"/>
                <a:gd name="connsiteX1" fmla="*/ 285910 w 571820"/>
                <a:gd name="connsiteY1" fmla="*/ 1313542 h 1316717"/>
                <a:gd name="connsiteX2" fmla="*/ 289403 w 571820"/>
                <a:gd name="connsiteY2" fmla="*/ 1316717 h 1316717"/>
                <a:gd name="connsiteX3" fmla="*/ 289403 w 571820"/>
                <a:gd name="connsiteY3" fmla="*/ 1310368 h 1316717"/>
                <a:gd name="connsiteX4" fmla="*/ 309203 w 571820"/>
                <a:gd name="connsiteY4" fmla="*/ 1292372 h 1316717"/>
                <a:gd name="connsiteX5" fmla="*/ 571820 w 571820"/>
                <a:gd name="connsiteY5" fmla="*/ 658358 h 1316717"/>
                <a:gd name="connsiteX6" fmla="*/ 309203 w 571820"/>
                <a:gd name="connsiteY6" fmla="*/ 24345 h 1316717"/>
                <a:gd name="connsiteX7" fmla="*/ 289403 w 571820"/>
                <a:gd name="connsiteY7" fmla="*/ 6349 h 1316717"/>
                <a:gd name="connsiteX8" fmla="*/ 289403 w 571820"/>
                <a:gd name="connsiteY8" fmla="*/ 0 h 1316717"/>
                <a:gd name="connsiteX9" fmla="*/ 285910 w 571820"/>
                <a:gd name="connsiteY9" fmla="*/ 3175 h 1316717"/>
                <a:gd name="connsiteX10" fmla="*/ 282417 w 571820"/>
                <a:gd name="connsiteY10" fmla="*/ 0 h 1316717"/>
                <a:gd name="connsiteX11" fmla="*/ 282417 w 571820"/>
                <a:gd name="connsiteY11" fmla="*/ 6350 h 1316717"/>
                <a:gd name="connsiteX12" fmla="*/ 262617 w 571820"/>
                <a:gd name="connsiteY12" fmla="*/ 24345 h 1316717"/>
                <a:gd name="connsiteX13" fmla="*/ 0 w 571820"/>
                <a:gd name="connsiteY13" fmla="*/ 658359 h 1316717"/>
                <a:gd name="connsiteX14" fmla="*/ 262617 w 571820"/>
                <a:gd name="connsiteY14" fmla="*/ 1292372 h 1316717"/>
                <a:gd name="connsiteX15" fmla="*/ 282417 w 571820"/>
                <a:gd name="connsiteY15" fmla="*/ 1310368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71820" h="1316717">
                  <a:moveTo>
                    <a:pt x="282417" y="1316717"/>
                  </a:moveTo>
                  <a:lnTo>
                    <a:pt x="285910" y="1313542"/>
                  </a:lnTo>
                  <a:lnTo>
                    <a:pt x="289403" y="1316717"/>
                  </a:lnTo>
                  <a:lnTo>
                    <a:pt x="289403" y="1310368"/>
                  </a:lnTo>
                  <a:lnTo>
                    <a:pt x="309203" y="1292372"/>
                  </a:lnTo>
                  <a:cubicBezTo>
                    <a:pt x="471461" y="1130114"/>
                    <a:pt x="571820" y="905956"/>
                    <a:pt x="571820" y="658358"/>
                  </a:cubicBezTo>
                  <a:cubicBezTo>
                    <a:pt x="571820" y="410761"/>
                    <a:pt x="471461" y="186603"/>
                    <a:pt x="309203" y="24345"/>
                  </a:cubicBezTo>
                  <a:lnTo>
                    <a:pt x="289403" y="6349"/>
                  </a:lnTo>
                  <a:lnTo>
                    <a:pt x="289403" y="0"/>
                  </a:lnTo>
                  <a:lnTo>
                    <a:pt x="285910" y="3175"/>
                  </a:lnTo>
                  <a:lnTo>
                    <a:pt x="282417" y="0"/>
                  </a:lnTo>
                  <a:lnTo>
                    <a:pt x="282417" y="6350"/>
                  </a:lnTo>
                  <a:lnTo>
                    <a:pt x="262617" y="24345"/>
                  </a:lnTo>
                  <a:cubicBezTo>
                    <a:pt x="100359" y="186604"/>
                    <a:pt x="0" y="410761"/>
                    <a:pt x="0" y="658359"/>
                  </a:cubicBezTo>
                  <a:cubicBezTo>
                    <a:pt x="0" y="905956"/>
                    <a:pt x="100359" y="1130114"/>
                    <a:pt x="262617" y="1292372"/>
                  </a:cubicBezTo>
                  <a:lnTo>
                    <a:pt x="282417" y="1310368"/>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9" name="Freeform: Shape 88">
              <a:extLst>
                <a:ext uri="{FF2B5EF4-FFF2-40B4-BE49-F238E27FC236}">
                  <a16:creationId xmlns:a16="http://schemas.microsoft.com/office/drawing/2014/main" id="{0EA2E5B3-77CC-4AA0-A77A-5D95FCDD5E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0" name="Freeform: Shape 89">
              <a:extLst>
                <a:ext uri="{FF2B5EF4-FFF2-40B4-BE49-F238E27FC236}">
                  <a16:creationId xmlns:a16="http://schemas.microsoft.com/office/drawing/2014/main" id="{2005C810-6BE0-4E85-BA3D-785C45D9BC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1" name="Freeform: Shape 90">
              <a:extLst>
                <a:ext uri="{FF2B5EF4-FFF2-40B4-BE49-F238E27FC236}">
                  <a16:creationId xmlns:a16="http://schemas.microsoft.com/office/drawing/2014/main" id="{D4ECB930-9F06-48DB-86D3-75A7E6A2C9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2" name="Freeform: Shape 91">
              <a:extLst>
                <a:ext uri="{FF2B5EF4-FFF2-40B4-BE49-F238E27FC236}">
                  <a16:creationId xmlns:a16="http://schemas.microsoft.com/office/drawing/2014/main" id="{C9116707-08B8-43A2-8DCB-845D77ABAA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3" name="Freeform: Shape 92">
              <a:extLst>
                <a:ext uri="{FF2B5EF4-FFF2-40B4-BE49-F238E27FC236}">
                  <a16:creationId xmlns:a16="http://schemas.microsoft.com/office/drawing/2014/main" id="{2E7DC9CC-81EB-48D8-AC44-C99F47742E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4" name="Freeform: Shape 93">
              <a:extLst>
                <a:ext uri="{FF2B5EF4-FFF2-40B4-BE49-F238E27FC236}">
                  <a16:creationId xmlns:a16="http://schemas.microsoft.com/office/drawing/2014/main" id="{23E2C41B-8946-4545-9CF1-997818234F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96" name="Freeform: Shape 95">
            <a:extLst>
              <a:ext uri="{FF2B5EF4-FFF2-40B4-BE49-F238E27FC236}">
                <a16:creationId xmlns:a16="http://schemas.microsoft.com/office/drawing/2014/main" id="{8AD7D35B-560E-435E-B0FD-0F84A2E6C4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V="1">
            <a:off x="8942212" y="184491"/>
            <a:ext cx="2287608" cy="3232926"/>
          </a:xfrm>
          <a:custGeom>
            <a:avLst/>
            <a:gdLst>
              <a:gd name="connsiteX0" fmla="*/ 1143804 w 2287608"/>
              <a:gd name="connsiteY0" fmla="*/ 1916209 h 3232926"/>
              <a:gd name="connsiteX1" fmla="*/ 1140311 w 2287608"/>
              <a:gd name="connsiteY1" fmla="*/ 1919384 h 3232926"/>
              <a:gd name="connsiteX2" fmla="*/ 1136818 w 2287608"/>
              <a:gd name="connsiteY2" fmla="*/ 1916209 h 3232926"/>
              <a:gd name="connsiteX3" fmla="*/ 1136818 w 2287608"/>
              <a:gd name="connsiteY3" fmla="*/ 1922559 h 3232926"/>
              <a:gd name="connsiteX4" fmla="*/ 1117018 w 2287608"/>
              <a:gd name="connsiteY4" fmla="*/ 1940554 h 3232926"/>
              <a:gd name="connsiteX5" fmla="*/ 854401 w 2287608"/>
              <a:gd name="connsiteY5" fmla="*/ 2574568 h 3232926"/>
              <a:gd name="connsiteX6" fmla="*/ 1117018 w 2287608"/>
              <a:gd name="connsiteY6" fmla="*/ 3208581 h 3232926"/>
              <a:gd name="connsiteX7" fmla="*/ 1136818 w 2287608"/>
              <a:gd name="connsiteY7" fmla="*/ 3226577 h 3232926"/>
              <a:gd name="connsiteX8" fmla="*/ 1136818 w 2287608"/>
              <a:gd name="connsiteY8" fmla="*/ 3232926 h 3232926"/>
              <a:gd name="connsiteX9" fmla="*/ 1140311 w 2287608"/>
              <a:gd name="connsiteY9" fmla="*/ 3229751 h 3232926"/>
              <a:gd name="connsiteX10" fmla="*/ 1143804 w 2287608"/>
              <a:gd name="connsiteY10" fmla="*/ 3232926 h 3232926"/>
              <a:gd name="connsiteX11" fmla="*/ 1143804 w 2287608"/>
              <a:gd name="connsiteY11" fmla="*/ 3226577 h 3232926"/>
              <a:gd name="connsiteX12" fmla="*/ 1163604 w 2287608"/>
              <a:gd name="connsiteY12" fmla="*/ 3208581 h 3232926"/>
              <a:gd name="connsiteX13" fmla="*/ 1426221 w 2287608"/>
              <a:gd name="connsiteY13" fmla="*/ 2574567 h 3232926"/>
              <a:gd name="connsiteX14" fmla="*/ 1163604 w 2287608"/>
              <a:gd name="connsiteY14" fmla="*/ 1940554 h 3232926"/>
              <a:gd name="connsiteX15" fmla="*/ 1143804 w 2287608"/>
              <a:gd name="connsiteY15" fmla="*/ 1922558 h 3232926"/>
              <a:gd name="connsiteX16" fmla="*/ 1140312 w 2287608"/>
              <a:gd name="connsiteY16" fmla="*/ 1494239 h 3232926"/>
              <a:gd name="connsiteX17" fmla="*/ 1134813 w 2287608"/>
              <a:gd name="connsiteY17" fmla="*/ 1497413 h 3232926"/>
              <a:gd name="connsiteX18" fmla="*/ 1109328 w 2287608"/>
              <a:gd name="connsiteY18" fmla="*/ 1489264 h 3232926"/>
              <a:gd name="connsiteX19" fmla="*/ 428947 w 2287608"/>
              <a:gd name="connsiteY19" fmla="*/ 1578838 h 3232926"/>
              <a:gd name="connsiteX20" fmla="*/ 11185 w 2287608"/>
              <a:gd name="connsiteY20" fmla="*/ 2123278 h 3232926"/>
              <a:gd name="connsiteX21" fmla="*/ 5499 w 2287608"/>
              <a:gd name="connsiteY21" fmla="*/ 2149423 h 3232926"/>
              <a:gd name="connsiteX22" fmla="*/ 0 w 2287608"/>
              <a:gd name="connsiteY22" fmla="*/ 2152597 h 3232926"/>
              <a:gd name="connsiteX23" fmla="*/ 4497 w 2287608"/>
              <a:gd name="connsiteY23" fmla="*/ 2154035 h 3232926"/>
              <a:gd name="connsiteX24" fmla="*/ 3493 w 2287608"/>
              <a:gd name="connsiteY24" fmla="*/ 2158648 h 3232926"/>
              <a:gd name="connsiteX25" fmla="*/ 8992 w 2287608"/>
              <a:gd name="connsiteY25" fmla="*/ 2155473 h 3232926"/>
              <a:gd name="connsiteX26" fmla="*/ 34477 w 2287608"/>
              <a:gd name="connsiteY26" fmla="*/ 2163622 h 3232926"/>
              <a:gd name="connsiteX27" fmla="*/ 290620 w 2287608"/>
              <a:gd name="connsiteY27" fmla="*/ 2194022 h 3232926"/>
              <a:gd name="connsiteX28" fmla="*/ 714858 w 2287608"/>
              <a:gd name="connsiteY28" fmla="*/ 2074049 h 3232926"/>
              <a:gd name="connsiteX29" fmla="*/ 1132621 w 2287608"/>
              <a:gd name="connsiteY29" fmla="*/ 1529609 h 3232926"/>
              <a:gd name="connsiteX30" fmla="*/ 1138305 w 2287608"/>
              <a:gd name="connsiteY30" fmla="*/ 1503464 h 3232926"/>
              <a:gd name="connsiteX31" fmla="*/ 1143804 w 2287608"/>
              <a:gd name="connsiteY31" fmla="*/ 1500289 h 3232926"/>
              <a:gd name="connsiteX32" fmla="*/ 1139308 w 2287608"/>
              <a:gd name="connsiteY32" fmla="*/ 1498852 h 3232926"/>
              <a:gd name="connsiteX33" fmla="*/ 2069415 w 2287608"/>
              <a:gd name="connsiteY33" fmla="*/ 1747063 h 3232926"/>
              <a:gd name="connsiteX34" fmla="*/ 1858661 w 2287608"/>
              <a:gd name="connsiteY34" fmla="*/ 1578837 h 3232926"/>
              <a:gd name="connsiteX35" fmla="*/ 1178281 w 2287608"/>
              <a:gd name="connsiteY35" fmla="*/ 1489263 h 3232926"/>
              <a:gd name="connsiteX36" fmla="*/ 1152796 w 2287608"/>
              <a:gd name="connsiteY36" fmla="*/ 1497412 h 3232926"/>
              <a:gd name="connsiteX37" fmla="*/ 1147297 w 2287608"/>
              <a:gd name="connsiteY37" fmla="*/ 1494238 h 3232926"/>
              <a:gd name="connsiteX38" fmla="*/ 1148300 w 2287608"/>
              <a:gd name="connsiteY38" fmla="*/ 1498851 h 3232926"/>
              <a:gd name="connsiteX39" fmla="*/ 1143804 w 2287608"/>
              <a:gd name="connsiteY39" fmla="*/ 1500288 h 3232926"/>
              <a:gd name="connsiteX40" fmla="*/ 1149304 w 2287608"/>
              <a:gd name="connsiteY40" fmla="*/ 1503463 h 3232926"/>
              <a:gd name="connsiteX41" fmla="*/ 1154988 w 2287608"/>
              <a:gd name="connsiteY41" fmla="*/ 1529608 h 3232926"/>
              <a:gd name="connsiteX42" fmla="*/ 1572751 w 2287608"/>
              <a:gd name="connsiteY42" fmla="*/ 2074048 h 3232926"/>
              <a:gd name="connsiteX43" fmla="*/ 1996989 w 2287608"/>
              <a:gd name="connsiteY43" fmla="*/ 2194021 h 3232926"/>
              <a:gd name="connsiteX44" fmla="*/ 2253131 w 2287608"/>
              <a:gd name="connsiteY44" fmla="*/ 2163621 h 3232926"/>
              <a:gd name="connsiteX45" fmla="*/ 2278616 w 2287608"/>
              <a:gd name="connsiteY45" fmla="*/ 2155472 h 3232926"/>
              <a:gd name="connsiteX46" fmla="*/ 2284115 w 2287608"/>
              <a:gd name="connsiteY46" fmla="*/ 2158647 h 3232926"/>
              <a:gd name="connsiteX47" fmla="*/ 2283112 w 2287608"/>
              <a:gd name="connsiteY47" fmla="*/ 2154034 h 3232926"/>
              <a:gd name="connsiteX48" fmla="*/ 2287608 w 2287608"/>
              <a:gd name="connsiteY48" fmla="*/ 2152596 h 3232926"/>
              <a:gd name="connsiteX49" fmla="*/ 2282109 w 2287608"/>
              <a:gd name="connsiteY49" fmla="*/ 2149422 h 3232926"/>
              <a:gd name="connsiteX50" fmla="*/ 2276424 w 2287608"/>
              <a:gd name="connsiteY50" fmla="*/ 2123277 h 3232926"/>
              <a:gd name="connsiteX51" fmla="*/ 2069415 w 2287608"/>
              <a:gd name="connsiteY51" fmla="*/ 1747063 h 3232926"/>
              <a:gd name="connsiteX52" fmla="*/ 1140311 w 2287608"/>
              <a:gd name="connsiteY52" fmla="*/ 779689 h 3232926"/>
              <a:gd name="connsiteX53" fmla="*/ 1134812 w 2287608"/>
              <a:gd name="connsiteY53" fmla="*/ 782863 h 3232926"/>
              <a:gd name="connsiteX54" fmla="*/ 1109328 w 2287608"/>
              <a:gd name="connsiteY54" fmla="*/ 774714 h 3232926"/>
              <a:gd name="connsiteX55" fmla="*/ 428947 w 2287608"/>
              <a:gd name="connsiteY55" fmla="*/ 864288 h 3232926"/>
              <a:gd name="connsiteX56" fmla="*/ 11185 w 2287608"/>
              <a:gd name="connsiteY56" fmla="*/ 1408728 h 3232926"/>
              <a:gd name="connsiteX57" fmla="*/ 5499 w 2287608"/>
              <a:gd name="connsiteY57" fmla="*/ 1434873 h 3232926"/>
              <a:gd name="connsiteX58" fmla="*/ 0 w 2287608"/>
              <a:gd name="connsiteY58" fmla="*/ 1438047 h 3232926"/>
              <a:gd name="connsiteX59" fmla="*/ 4497 w 2287608"/>
              <a:gd name="connsiteY59" fmla="*/ 1439485 h 3232926"/>
              <a:gd name="connsiteX60" fmla="*/ 3493 w 2287608"/>
              <a:gd name="connsiteY60" fmla="*/ 1444098 h 3232926"/>
              <a:gd name="connsiteX61" fmla="*/ 8992 w 2287608"/>
              <a:gd name="connsiteY61" fmla="*/ 1440923 h 3232926"/>
              <a:gd name="connsiteX62" fmla="*/ 34477 w 2287608"/>
              <a:gd name="connsiteY62" fmla="*/ 1449072 h 3232926"/>
              <a:gd name="connsiteX63" fmla="*/ 290620 w 2287608"/>
              <a:gd name="connsiteY63" fmla="*/ 1479472 h 3232926"/>
              <a:gd name="connsiteX64" fmla="*/ 714858 w 2287608"/>
              <a:gd name="connsiteY64" fmla="*/ 1359499 h 3232926"/>
              <a:gd name="connsiteX65" fmla="*/ 1132621 w 2287608"/>
              <a:gd name="connsiteY65" fmla="*/ 815059 h 3232926"/>
              <a:gd name="connsiteX66" fmla="*/ 1138305 w 2287608"/>
              <a:gd name="connsiteY66" fmla="*/ 788914 h 3232926"/>
              <a:gd name="connsiteX67" fmla="*/ 1143805 w 2287608"/>
              <a:gd name="connsiteY67" fmla="*/ 785739 h 3232926"/>
              <a:gd name="connsiteX68" fmla="*/ 1139308 w 2287608"/>
              <a:gd name="connsiteY68" fmla="*/ 784302 h 3232926"/>
              <a:gd name="connsiteX69" fmla="*/ 2069415 w 2287608"/>
              <a:gd name="connsiteY69" fmla="*/ 1032514 h 3232926"/>
              <a:gd name="connsiteX70" fmla="*/ 1858661 w 2287608"/>
              <a:gd name="connsiteY70" fmla="*/ 864289 h 3232926"/>
              <a:gd name="connsiteX71" fmla="*/ 1178281 w 2287608"/>
              <a:gd name="connsiteY71" fmla="*/ 774715 h 3232926"/>
              <a:gd name="connsiteX72" fmla="*/ 1152796 w 2287608"/>
              <a:gd name="connsiteY72" fmla="*/ 782864 h 3232926"/>
              <a:gd name="connsiteX73" fmla="*/ 1147297 w 2287608"/>
              <a:gd name="connsiteY73" fmla="*/ 779690 h 3232926"/>
              <a:gd name="connsiteX74" fmla="*/ 1148300 w 2287608"/>
              <a:gd name="connsiteY74" fmla="*/ 784303 h 3232926"/>
              <a:gd name="connsiteX75" fmla="*/ 1143804 w 2287608"/>
              <a:gd name="connsiteY75" fmla="*/ 785740 h 3232926"/>
              <a:gd name="connsiteX76" fmla="*/ 1149304 w 2287608"/>
              <a:gd name="connsiteY76" fmla="*/ 788915 h 3232926"/>
              <a:gd name="connsiteX77" fmla="*/ 1154988 w 2287608"/>
              <a:gd name="connsiteY77" fmla="*/ 815060 h 3232926"/>
              <a:gd name="connsiteX78" fmla="*/ 1572751 w 2287608"/>
              <a:gd name="connsiteY78" fmla="*/ 1359500 h 3232926"/>
              <a:gd name="connsiteX79" fmla="*/ 1996989 w 2287608"/>
              <a:gd name="connsiteY79" fmla="*/ 1479473 h 3232926"/>
              <a:gd name="connsiteX80" fmla="*/ 2253131 w 2287608"/>
              <a:gd name="connsiteY80" fmla="*/ 1449073 h 3232926"/>
              <a:gd name="connsiteX81" fmla="*/ 2278616 w 2287608"/>
              <a:gd name="connsiteY81" fmla="*/ 1440924 h 3232926"/>
              <a:gd name="connsiteX82" fmla="*/ 2284115 w 2287608"/>
              <a:gd name="connsiteY82" fmla="*/ 1444099 h 3232926"/>
              <a:gd name="connsiteX83" fmla="*/ 2283112 w 2287608"/>
              <a:gd name="connsiteY83" fmla="*/ 1439486 h 3232926"/>
              <a:gd name="connsiteX84" fmla="*/ 2287608 w 2287608"/>
              <a:gd name="connsiteY84" fmla="*/ 1438048 h 3232926"/>
              <a:gd name="connsiteX85" fmla="*/ 2282109 w 2287608"/>
              <a:gd name="connsiteY85" fmla="*/ 1434874 h 3232926"/>
              <a:gd name="connsiteX86" fmla="*/ 2276424 w 2287608"/>
              <a:gd name="connsiteY86" fmla="*/ 1408729 h 3232926"/>
              <a:gd name="connsiteX87" fmla="*/ 2069415 w 2287608"/>
              <a:gd name="connsiteY87" fmla="*/ 1032514 h 3232926"/>
              <a:gd name="connsiteX88" fmla="*/ 1140311 w 2287608"/>
              <a:gd name="connsiteY88" fmla="*/ 35676 h 3232926"/>
              <a:gd name="connsiteX89" fmla="*/ 1134812 w 2287608"/>
              <a:gd name="connsiteY89" fmla="*/ 38850 h 3232926"/>
              <a:gd name="connsiteX90" fmla="*/ 1109328 w 2287608"/>
              <a:gd name="connsiteY90" fmla="*/ 30701 h 3232926"/>
              <a:gd name="connsiteX91" fmla="*/ 428948 w 2287608"/>
              <a:gd name="connsiteY91" fmla="*/ 120275 h 3232926"/>
              <a:gd name="connsiteX92" fmla="*/ 11185 w 2287608"/>
              <a:gd name="connsiteY92" fmla="*/ 664715 h 3232926"/>
              <a:gd name="connsiteX93" fmla="*/ 5499 w 2287608"/>
              <a:gd name="connsiteY93" fmla="*/ 690860 h 3232926"/>
              <a:gd name="connsiteX94" fmla="*/ 0 w 2287608"/>
              <a:gd name="connsiteY94" fmla="*/ 694034 h 3232926"/>
              <a:gd name="connsiteX95" fmla="*/ 4497 w 2287608"/>
              <a:gd name="connsiteY95" fmla="*/ 695472 h 3232926"/>
              <a:gd name="connsiteX96" fmla="*/ 3493 w 2287608"/>
              <a:gd name="connsiteY96" fmla="*/ 700085 h 3232926"/>
              <a:gd name="connsiteX97" fmla="*/ 8992 w 2287608"/>
              <a:gd name="connsiteY97" fmla="*/ 696910 h 3232926"/>
              <a:gd name="connsiteX98" fmla="*/ 34477 w 2287608"/>
              <a:gd name="connsiteY98" fmla="*/ 705059 h 3232926"/>
              <a:gd name="connsiteX99" fmla="*/ 290620 w 2287608"/>
              <a:gd name="connsiteY99" fmla="*/ 735459 h 3232926"/>
              <a:gd name="connsiteX100" fmla="*/ 714857 w 2287608"/>
              <a:gd name="connsiteY100" fmla="*/ 615486 h 3232926"/>
              <a:gd name="connsiteX101" fmla="*/ 1132621 w 2287608"/>
              <a:gd name="connsiteY101" fmla="*/ 71046 h 3232926"/>
              <a:gd name="connsiteX102" fmla="*/ 1138305 w 2287608"/>
              <a:gd name="connsiteY102" fmla="*/ 44901 h 3232926"/>
              <a:gd name="connsiteX103" fmla="*/ 1143805 w 2287608"/>
              <a:gd name="connsiteY103" fmla="*/ 41726 h 3232926"/>
              <a:gd name="connsiteX104" fmla="*/ 1139308 w 2287608"/>
              <a:gd name="connsiteY104" fmla="*/ 40289 h 3232926"/>
              <a:gd name="connsiteX105" fmla="*/ 2069415 w 2287608"/>
              <a:gd name="connsiteY105" fmla="*/ 288501 h 3232926"/>
              <a:gd name="connsiteX106" fmla="*/ 1858661 w 2287608"/>
              <a:gd name="connsiteY106" fmla="*/ 120276 h 3232926"/>
              <a:gd name="connsiteX107" fmla="*/ 1178281 w 2287608"/>
              <a:gd name="connsiteY107" fmla="*/ 30702 h 3232926"/>
              <a:gd name="connsiteX108" fmla="*/ 1152796 w 2287608"/>
              <a:gd name="connsiteY108" fmla="*/ 38850 h 3232926"/>
              <a:gd name="connsiteX109" fmla="*/ 1147297 w 2287608"/>
              <a:gd name="connsiteY109" fmla="*/ 35676 h 3232926"/>
              <a:gd name="connsiteX110" fmla="*/ 1148300 w 2287608"/>
              <a:gd name="connsiteY110" fmla="*/ 40290 h 3232926"/>
              <a:gd name="connsiteX111" fmla="*/ 1143804 w 2287608"/>
              <a:gd name="connsiteY111" fmla="*/ 41727 h 3232926"/>
              <a:gd name="connsiteX112" fmla="*/ 1149304 w 2287608"/>
              <a:gd name="connsiteY112" fmla="*/ 44901 h 3232926"/>
              <a:gd name="connsiteX113" fmla="*/ 1154988 w 2287608"/>
              <a:gd name="connsiteY113" fmla="*/ 71046 h 3232926"/>
              <a:gd name="connsiteX114" fmla="*/ 1572751 w 2287608"/>
              <a:gd name="connsiteY114" fmla="*/ 615486 h 3232926"/>
              <a:gd name="connsiteX115" fmla="*/ 1996989 w 2287608"/>
              <a:gd name="connsiteY115" fmla="*/ 735460 h 3232926"/>
              <a:gd name="connsiteX116" fmla="*/ 2253131 w 2287608"/>
              <a:gd name="connsiteY116" fmla="*/ 705060 h 3232926"/>
              <a:gd name="connsiteX117" fmla="*/ 2278616 w 2287608"/>
              <a:gd name="connsiteY117" fmla="*/ 696911 h 3232926"/>
              <a:gd name="connsiteX118" fmla="*/ 2284115 w 2287608"/>
              <a:gd name="connsiteY118" fmla="*/ 700086 h 3232926"/>
              <a:gd name="connsiteX119" fmla="*/ 2283112 w 2287608"/>
              <a:gd name="connsiteY119" fmla="*/ 695473 h 3232926"/>
              <a:gd name="connsiteX120" fmla="*/ 2287608 w 2287608"/>
              <a:gd name="connsiteY120" fmla="*/ 694035 h 3232926"/>
              <a:gd name="connsiteX121" fmla="*/ 2282109 w 2287608"/>
              <a:gd name="connsiteY121" fmla="*/ 690860 h 3232926"/>
              <a:gd name="connsiteX122" fmla="*/ 2276424 w 2287608"/>
              <a:gd name="connsiteY122" fmla="*/ 664716 h 3232926"/>
              <a:gd name="connsiteX123" fmla="*/ 2069415 w 2287608"/>
              <a:gd name="connsiteY123" fmla="*/ 288501 h 3232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Lst>
            <a:rect l="l" t="t" r="r" b="b"/>
            <a:pathLst>
              <a:path w="2287608" h="3232926">
                <a:moveTo>
                  <a:pt x="1143804" y="1916209"/>
                </a:moveTo>
                <a:lnTo>
                  <a:pt x="1140311" y="1919384"/>
                </a:lnTo>
                <a:lnTo>
                  <a:pt x="1136818" y="1916209"/>
                </a:lnTo>
                <a:lnTo>
                  <a:pt x="1136818" y="1922559"/>
                </a:lnTo>
                <a:lnTo>
                  <a:pt x="1117018" y="1940554"/>
                </a:lnTo>
                <a:cubicBezTo>
                  <a:pt x="954760" y="2102813"/>
                  <a:pt x="854401" y="2326970"/>
                  <a:pt x="854401" y="2574568"/>
                </a:cubicBezTo>
                <a:cubicBezTo>
                  <a:pt x="854401" y="2822165"/>
                  <a:pt x="954760" y="3046323"/>
                  <a:pt x="1117018" y="3208581"/>
                </a:cubicBezTo>
                <a:lnTo>
                  <a:pt x="1136818" y="3226577"/>
                </a:lnTo>
                <a:lnTo>
                  <a:pt x="1136818" y="3232926"/>
                </a:lnTo>
                <a:lnTo>
                  <a:pt x="1140311" y="3229751"/>
                </a:lnTo>
                <a:lnTo>
                  <a:pt x="1143804" y="3232926"/>
                </a:lnTo>
                <a:lnTo>
                  <a:pt x="1143804" y="3226577"/>
                </a:lnTo>
                <a:lnTo>
                  <a:pt x="1163604" y="3208581"/>
                </a:lnTo>
                <a:cubicBezTo>
                  <a:pt x="1325862" y="3046323"/>
                  <a:pt x="1426221" y="2822165"/>
                  <a:pt x="1426221" y="2574567"/>
                </a:cubicBezTo>
                <a:cubicBezTo>
                  <a:pt x="1426221" y="2326970"/>
                  <a:pt x="1325862" y="2102812"/>
                  <a:pt x="1163604" y="1940554"/>
                </a:cubicBezTo>
                <a:lnTo>
                  <a:pt x="1143804" y="1922558"/>
                </a:lnTo>
                <a:close/>
                <a:moveTo>
                  <a:pt x="1140312" y="1494239"/>
                </a:moveTo>
                <a:lnTo>
                  <a:pt x="1134813" y="1497413"/>
                </a:lnTo>
                <a:lnTo>
                  <a:pt x="1109328" y="1489264"/>
                </a:lnTo>
                <a:cubicBezTo>
                  <a:pt x="887680" y="1429874"/>
                  <a:pt x="643374" y="1455039"/>
                  <a:pt x="428947" y="1578838"/>
                </a:cubicBezTo>
                <a:cubicBezTo>
                  <a:pt x="214522" y="1702637"/>
                  <a:pt x="70575" y="1901629"/>
                  <a:pt x="11185" y="2123278"/>
                </a:cubicBezTo>
                <a:lnTo>
                  <a:pt x="5499" y="2149423"/>
                </a:lnTo>
                <a:lnTo>
                  <a:pt x="0" y="2152597"/>
                </a:lnTo>
                <a:lnTo>
                  <a:pt x="4497" y="2154035"/>
                </a:lnTo>
                <a:lnTo>
                  <a:pt x="3493" y="2158648"/>
                </a:lnTo>
                <a:lnTo>
                  <a:pt x="8992" y="2155473"/>
                </a:lnTo>
                <a:lnTo>
                  <a:pt x="34477" y="2163622"/>
                </a:lnTo>
                <a:cubicBezTo>
                  <a:pt x="117596" y="2185894"/>
                  <a:pt x="203900" y="2196274"/>
                  <a:pt x="290620" y="2194022"/>
                </a:cubicBezTo>
                <a:cubicBezTo>
                  <a:pt x="435153" y="2190268"/>
                  <a:pt x="580841" y="2151423"/>
                  <a:pt x="714858" y="2074049"/>
                </a:cubicBezTo>
                <a:cubicBezTo>
                  <a:pt x="929283" y="1950250"/>
                  <a:pt x="1073230" y="1751258"/>
                  <a:pt x="1132621" y="1529609"/>
                </a:cubicBezTo>
                <a:lnTo>
                  <a:pt x="1138305" y="1503464"/>
                </a:lnTo>
                <a:lnTo>
                  <a:pt x="1143804" y="1500289"/>
                </a:lnTo>
                <a:lnTo>
                  <a:pt x="1139308" y="1498852"/>
                </a:lnTo>
                <a:close/>
                <a:moveTo>
                  <a:pt x="2069415" y="1747063"/>
                </a:moveTo>
                <a:cubicBezTo>
                  <a:pt x="2009570" y="1682261"/>
                  <a:pt x="1939071" y="1625262"/>
                  <a:pt x="1858661" y="1578837"/>
                </a:cubicBezTo>
                <a:cubicBezTo>
                  <a:pt x="1644235" y="1455038"/>
                  <a:pt x="1399929" y="1429873"/>
                  <a:pt x="1178281" y="1489263"/>
                </a:cubicBezTo>
                <a:lnTo>
                  <a:pt x="1152796" y="1497412"/>
                </a:lnTo>
                <a:lnTo>
                  <a:pt x="1147297" y="1494238"/>
                </a:lnTo>
                <a:lnTo>
                  <a:pt x="1148300" y="1498851"/>
                </a:lnTo>
                <a:lnTo>
                  <a:pt x="1143804" y="1500288"/>
                </a:lnTo>
                <a:lnTo>
                  <a:pt x="1149304" y="1503463"/>
                </a:lnTo>
                <a:lnTo>
                  <a:pt x="1154988" y="1529608"/>
                </a:lnTo>
                <a:cubicBezTo>
                  <a:pt x="1214379" y="1751257"/>
                  <a:pt x="1358325" y="1950249"/>
                  <a:pt x="1572751" y="2074048"/>
                </a:cubicBezTo>
                <a:cubicBezTo>
                  <a:pt x="1706767" y="2151422"/>
                  <a:pt x="1852455" y="2190267"/>
                  <a:pt x="1996989" y="2194021"/>
                </a:cubicBezTo>
                <a:cubicBezTo>
                  <a:pt x="2083709" y="2196273"/>
                  <a:pt x="2170013" y="2185893"/>
                  <a:pt x="2253131" y="2163621"/>
                </a:cubicBezTo>
                <a:lnTo>
                  <a:pt x="2278616" y="2155472"/>
                </a:lnTo>
                <a:lnTo>
                  <a:pt x="2284115" y="2158647"/>
                </a:lnTo>
                <a:lnTo>
                  <a:pt x="2283112" y="2154034"/>
                </a:lnTo>
                <a:lnTo>
                  <a:pt x="2287608" y="2152596"/>
                </a:lnTo>
                <a:lnTo>
                  <a:pt x="2282109" y="2149422"/>
                </a:lnTo>
                <a:lnTo>
                  <a:pt x="2276424" y="2123277"/>
                </a:lnTo>
                <a:cubicBezTo>
                  <a:pt x="2239306" y="1984747"/>
                  <a:pt x="2169157" y="1855067"/>
                  <a:pt x="2069415" y="1747063"/>
                </a:cubicBezTo>
                <a:close/>
                <a:moveTo>
                  <a:pt x="1140311" y="779689"/>
                </a:moveTo>
                <a:lnTo>
                  <a:pt x="1134812" y="782863"/>
                </a:lnTo>
                <a:lnTo>
                  <a:pt x="1109328" y="774714"/>
                </a:lnTo>
                <a:cubicBezTo>
                  <a:pt x="887679" y="715324"/>
                  <a:pt x="643374" y="740489"/>
                  <a:pt x="428947" y="864288"/>
                </a:cubicBezTo>
                <a:cubicBezTo>
                  <a:pt x="214522" y="988087"/>
                  <a:pt x="70575" y="1187079"/>
                  <a:pt x="11185" y="1408728"/>
                </a:cubicBezTo>
                <a:lnTo>
                  <a:pt x="5499" y="1434873"/>
                </a:lnTo>
                <a:lnTo>
                  <a:pt x="0" y="1438047"/>
                </a:lnTo>
                <a:lnTo>
                  <a:pt x="4497" y="1439485"/>
                </a:lnTo>
                <a:lnTo>
                  <a:pt x="3493" y="1444098"/>
                </a:lnTo>
                <a:lnTo>
                  <a:pt x="8992" y="1440923"/>
                </a:lnTo>
                <a:lnTo>
                  <a:pt x="34477" y="1449072"/>
                </a:lnTo>
                <a:cubicBezTo>
                  <a:pt x="117595" y="1471344"/>
                  <a:pt x="203900" y="1481724"/>
                  <a:pt x="290620" y="1479472"/>
                </a:cubicBezTo>
                <a:cubicBezTo>
                  <a:pt x="435154" y="1475718"/>
                  <a:pt x="580841" y="1436873"/>
                  <a:pt x="714858" y="1359499"/>
                </a:cubicBezTo>
                <a:cubicBezTo>
                  <a:pt x="929284" y="1235700"/>
                  <a:pt x="1073229" y="1036708"/>
                  <a:pt x="1132621" y="815059"/>
                </a:cubicBezTo>
                <a:lnTo>
                  <a:pt x="1138305" y="788914"/>
                </a:lnTo>
                <a:lnTo>
                  <a:pt x="1143805" y="785739"/>
                </a:lnTo>
                <a:lnTo>
                  <a:pt x="1139308" y="784302"/>
                </a:lnTo>
                <a:close/>
                <a:moveTo>
                  <a:pt x="2069415" y="1032514"/>
                </a:moveTo>
                <a:cubicBezTo>
                  <a:pt x="2009570" y="967712"/>
                  <a:pt x="1939071" y="910714"/>
                  <a:pt x="1858661" y="864289"/>
                </a:cubicBezTo>
                <a:cubicBezTo>
                  <a:pt x="1644235" y="740490"/>
                  <a:pt x="1399929" y="715325"/>
                  <a:pt x="1178281" y="774715"/>
                </a:cubicBezTo>
                <a:lnTo>
                  <a:pt x="1152796" y="782864"/>
                </a:lnTo>
                <a:lnTo>
                  <a:pt x="1147297" y="779690"/>
                </a:lnTo>
                <a:lnTo>
                  <a:pt x="1148300" y="784303"/>
                </a:lnTo>
                <a:lnTo>
                  <a:pt x="1143804" y="785740"/>
                </a:lnTo>
                <a:lnTo>
                  <a:pt x="1149304" y="788915"/>
                </a:lnTo>
                <a:lnTo>
                  <a:pt x="1154988" y="815060"/>
                </a:lnTo>
                <a:cubicBezTo>
                  <a:pt x="1214379" y="1036709"/>
                  <a:pt x="1358325" y="1235701"/>
                  <a:pt x="1572751" y="1359500"/>
                </a:cubicBezTo>
                <a:cubicBezTo>
                  <a:pt x="1706767" y="1436874"/>
                  <a:pt x="1852455" y="1475719"/>
                  <a:pt x="1996989" y="1479473"/>
                </a:cubicBezTo>
                <a:cubicBezTo>
                  <a:pt x="2083709" y="1481725"/>
                  <a:pt x="2170013" y="1471345"/>
                  <a:pt x="2253131" y="1449073"/>
                </a:cubicBezTo>
                <a:lnTo>
                  <a:pt x="2278616" y="1440924"/>
                </a:lnTo>
                <a:lnTo>
                  <a:pt x="2284115" y="1444099"/>
                </a:lnTo>
                <a:lnTo>
                  <a:pt x="2283112" y="1439486"/>
                </a:lnTo>
                <a:lnTo>
                  <a:pt x="2287608" y="1438048"/>
                </a:lnTo>
                <a:lnTo>
                  <a:pt x="2282109" y="1434874"/>
                </a:lnTo>
                <a:lnTo>
                  <a:pt x="2276424" y="1408729"/>
                </a:lnTo>
                <a:cubicBezTo>
                  <a:pt x="2239306" y="1270198"/>
                  <a:pt x="2169157" y="1140518"/>
                  <a:pt x="2069415" y="1032514"/>
                </a:cubicBezTo>
                <a:close/>
                <a:moveTo>
                  <a:pt x="1140311" y="35676"/>
                </a:moveTo>
                <a:lnTo>
                  <a:pt x="1134812" y="38850"/>
                </a:lnTo>
                <a:lnTo>
                  <a:pt x="1109328" y="30701"/>
                </a:lnTo>
                <a:cubicBezTo>
                  <a:pt x="887679" y="-28689"/>
                  <a:pt x="643374" y="-3524"/>
                  <a:pt x="428948" y="120275"/>
                </a:cubicBezTo>
                <a:cubicBezTo>
                  <a:pt x="214521" y="244074"/>
                  <a:pt x="70575" y="443066"/>
                  <a:pt x="11185" y="664715"/>
                </a:cubicBezTo>
                <a:lnTo>
                  <a:pt x="5499" y="690860"/>
                </a:lnTo>
                <a:lnTo>
                  <a:pt x="0" y="694034"/>
                </a:lnTo>
                <a:lnTo>
                  <a:pt x="4497" y="695472"/>
                </a:lnTo>
                <a:lnTo>
                  <a:pt x="3493" y="700085"/>
                </a:lnTo>
                <a:lnTo>
                  <a:pt x="8992" y="696910"/>
                </a:lnTo>
                <a:lnTo>
                  <a:pt x="34477" y="705059"/>
                </a:lnTo>
                <a:cubicBezTo>
                  <a:pt x="117595" y="727331"/>
                  <a:pt x="203900" y="737711"/>
                  <a:pt x="290620" y="735459"/>
                </a:cubicBezTo>
                <a:cubicBezTo>
                  <a:pt x="435154" y="731705"/>
                  <a:pt x="580841" y="692860"/>
                  <a:pt x="714857" y="615486"/>
                </a:cubicBezTo>
                <a:cubicBezTo>
                  <a:pt x="929284" y="491687"/>
                  <a:pt x="1073229" y="292695"/>
                  <a:pt x="1132621" y="71046"/>
                </a:cubicBezTo>
                <a:lnTo>
                  <a:pt x="1138305" y="44901"/>
                </a:lnTo>
                <a:lnTo>
                  <a:pt x="1143805" y="41726"/>
                </a:lnTo>
                <a:lnTo>
                  <a:pt x="1139308" y="40289"/>
                </a:lnTo>
                <a:close/>
                <a:moveTo>
                  <a:pt x="2069415" y="288501"/>
                </a:moveTo>
                <a:cubicBezTo>
                  <a:pt x="2009570" y="223699"/>
                  <a:pt x="1939071" y="166700"/>
                  <a:pt x="1858661" y="120276"/>
                </a:cubicBezTo>
                <a:cubicBezTo>
                  <a:pt x="1644235" y="-3523"/>
                  <a:pt x="1399929" y="-28688"/>
                  <a:pt x="1178281" y="30702"/>
                </a:cubicBezTo>
                <a:lnTo>
                  <a:pt x="1152796" y="38850"/>
                </a:lnTo>
                <a:lnTo>
                  <a:pt x="1147297" y="35676"/>
                </a:lnTo>
                <a:lnTo>
                  <a:pt x="1148300" y="40290"/>
                </a:lnTo>
                <a:lnTo>
                  <a:pt x="1143804" y="41727"/>
                </a:lnTo>
                <a:lnTo>
                  <a:pt x="1149304" y="44901"/>
                </a:lnTo>
                <a:lnTo>
                  <a:pt x="1154988" y="71046"/>
                </a:lnTo>
                <a:cubicBezTo>
                  <a:pt x="1214379" y="292695"/>
                  <a:pt x="1358325" y="491688"/>
                  <a:pt x="1572751" y="615486"/>
                </a:cubicBezTo>
                <a:cubicBezTo>
                  <a:pt x="1706767" y="692860"/>
                  <a:pt x="1852455" y="731705"/>
                  <a:pt x="1996989" y="735460"/>
                </a:cubicBezTo>
                <a:cubicBezTo>
                  <a:pt x="2083709" y="737712"/>
                  <a:pt x="2170013" y="727332"/>
                  <a:pt x="2253131" y="705060"/>
                </a:cubicBezTo>
                <a:lnTo>
                  <a:pt x="2278616" y="696911"/>
                </a:lnTo>
                <a:lnTo>
                  <a:pt x="2284115" y="700086"/>
                </a:lnTo>
                <a:lnTo>
                  <a:pt x="2283112" y="695473"/>
                </a:lnTo>
                <a:lnTo>
                  <a:pt x="2287608" y="694035"/>
                </a:lnTo>
                <a:lnTo>
                  <a:pt x="2282109" y="690860"/>
                </a:lnTo>
                <a:lnTo>
                  <a:pt x="2276424" y="664716"/>
                </a:lnTo>
                <a:cubicBezTo>
                  <a:pt x="2239306" y="526185"/>
                  <a:pt x="2169157" y="396505"/>
                  <a:pt x="2069415" y="288501"/>
                </a:cubicBezTo>
                <a:close/>
              </a:path>
            </a:pathLst>
          </a:cu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grpSp>
        <p:nvGrpSpPr>
          <p:cNvPr id="98" name="Group 97">
            <a:extLst>
              <a:ext uri="{FF2B5EF4-FFF2-40B4-BE49-F238E27FC236}">
                <a16:creationId xmlns:a16="http://schemas.microsoft.com/office/drawing/2014/main" id="{AC46C823-4AEE-4D15-A7B7-556599F8646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8100000" flipV="1">
            <a:off x="521489" y="5639014"/>
            <a:ext cx="865742" cy="628383"/>
            <a:chOff x="558167" y="958515"/>
            <a:chExt cx="865742" cy="628383"/>
          </a:xfrm>
          <a:solidFill>
            <a:schemeClr val="accent3"/>
          </a:solidFill>
        </p:grpSpPr>
        <p:sp>
          <p:nvSpPr>
            <p:cNvPr id="99" name="Freeform: Shape 98">
              <a:extLst>
                <a:ext uri="{FF2B5EF4-FFF2-40B4-BE49-F238E27FC236}">
                  <a16:creationId xmlns:a16="http://schemas.microsoft.com/office/drawing/2014/main" id="{7FE368E1-8B21-487B-879D-A963091996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flipH="1">
              <a:off x="558167" y="1122160"/>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0" name="Freeform: Shape 99">
              <a:extLst>
                <a:ext uri="{FF2B5EF4-FFF2-40B4-BE49-F238E27FC236}">
                  <a16:creationId xmlns:a16="http://schemas.microsoft.com/office/drawing/2014/main" id="{58A31684-3F27-4828-8633-A1624B028A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959170" y="95851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102" name="Group 101">
            <a:extLst>
              <a:ext uri="{FF2B5EF4-FFF2-40B4-BE49-F238E27FC236}">
                <a16:creationId xmlns:a16="http://schemas.microsoft.com/office/drawing/2014/main" id="{766CF5CA-BCE0-446B-990C-62FB772ABEF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486523" y="3291143"/>
            <a:ext cx="1785983" cy="2208479"/>
            <a:chOff x="2725201" y="4453039"/>
            <a:chExt cx="1785983" cy="2208479"/>
          </a:xfrm>
        </p:grpSpPr>
        <p:cxnSp>
          <p:nvCxnSpPr>
            <p:cNvPr id="103" name="Straight Connector 102">
              <a:extLst>
                <a:ext uri="{FF2B5EF4-FFF2-40B4-BE49-F238E27FC236}">
                  <a16:creationId xmlns:a16="http://schemas.microsoft.com/office/drawing/2014/main" id="{791F38DD-D787-4EE5-931B-C8CC2ED927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3618192" y="4453039"/>
              <a:ext cx="0" cy="220847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6F4E1D11-C91E-45F4-9A4A-EC0243DE762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738439" y="5243393"/>
              <a:ext cx="176093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05" name="Freeform: Shape 104">
              <a:extLst>
                <a:ext uri="{FF2B5EF4-FFF2-40B4-BE49-F238E27FC236}">
                  <a16:creationId xmlns:a16="http://schemas.microsoft.com/office/drawing/2014/main" id="{63D0A83C-B0AD-4E04-B3FE-48D739F6F0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725201" y="4861779"/>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 name="connsiteX0" fmla="*/ 440819 w 1785983"/>
                <a:gd name="connsiteY0" fmla="*/ 59 h 1849891"/>
                <a:gd name="connsiteX1" fmla="*/ 845918 w 1785983"/>
                <a:gd name="connsiteY1" fmla="*/ 261596 h 1849891"/>
                <a:gd name="connsiteX2" fmla="*/ 892992 w 1785983"/>
                <a:gd name="connsiteY2" fmla="*/ 360758 h 1849891"/>
                <a:gd name="connsiteX3" fmla="*/ 892992 w 1785983"/>
                <a:gd name="connsiteY3" fmla="*/ 365372 h 1849891"/>
                <a:gd name="connsiteX4" fmla="*/ 940065 w 1785983"/>
                <a:gd name="connsiteY4" fmla="*/ 266212 h 1849891"/>
                <a:gd name="connsiteX5" fmla="*/ 1406106 w 1785983"/>
                <a:gd name="connsiteY5" fmla="*/ 8338 h 1849891"/>
                <a:gd name="connsiteX6" fmla="*/ 1022901 w 1785983"/>
                <a:gd name="connsiteY6" fmla="*/ 1699451 h 1849891"/>
                <a:gd name="connsiteX7" fmla="*/ 892991 w 1785983"/>
                <a:gd name="connsiteY7" fmla="*/ 1799739 h 1849891"/>
                <a:gd name="connsiteX8" fmla="*/ 838223 w 1785983"/>
                <a:gd name="connsiteY8" fmla="*/ 1849891 h 1849891"/>
                <a:gd name="connsiteX9" fmla="*/ 763082 w 1785983"/>
                <a:gd name="connsiteY9" fmla="*/ 1694835 h 1849891"/>
                <a:gd name="connsiteX10" fmla="*/ 379877 w 1785983"/>
                <a:gd name="connsiteY10" fmla="*/ 3722 h 1849891"/>
                <a:gd name="connsiteX11" fmla="*/ 440819 w 1785983"/>
                <a:gd name="connsiteY11" fmla="*/ 59 h 1849891"/>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763082 w 1785983"/>
                <a:gd name="connsiteY8" fmla="*/ 1694835 h 1799739"/>
                <a:gd name="connsiteX9" fmla="*/ 379877 w 1785983"/>
                <a:gd name="connsiteY9" fmla="*/ 3722 h 1799739"/>
                <a:gd name="connsiteX10" fmla="*/ 440819 w 1785983"/>
                <a:gd name="connsiteY10"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763082" y="1694835"/>
                  </a:lnTo>
                  <a:cubicBezTo>
                    <a:pt x="-338018" y="799772"/>
                    <a:pt x="-41719" y="62104"/>
                    <a:pt x="379877" y="3722"/>
                  </a:cubicBezTo>
                  <a:cubicBezTo>
                    <a:pt x="399953" y="942"/>
                    <a:pt x="420313" y="-298"/>
                    <a:pt x="440819" y="59"/>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latin typeface="Bell MT" panose="02020503060305020303" pitchFamily="18" charset="0"/>
              </a:endParaRPr>
            </a:p>
          </p:txBody>
        </p:sp>
        <p:sp>
          <p:nvSpPr>
            <p:cNvPr id="106" name="Rectangle 30">
              <a:extLst>
                <a:ext uri="{FF2B5EF4-FFF2-40B4-BE49-F238E27FC236}">
                  <a16:creationId xmlns:a16="http://schemas.microsoft.com/office/drawing/2014/main" id="{AF60A4C7-053A-4E00-9224-C9C9CAA542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124232" y="5447997"/>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Rectangle 30">
              <a:extLst>
                <a:ext uri="{FF2B5EF4-FFF2-40B4-BE49-F238E27FC236}">
                  <a16:creationId xmlns:a16="http://schemas.microsoft.com/office/drawing/2014/main" id="{C90A005E-7D6C-4543-AE86-10F5BA1C0F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315029" y="5983110"/>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9" name="Group 108">
            <a:extLst>
              <a:ext uri="{FF2B5EF4-FFF2-40B4-BE49-F238E27FC236}">
                <a16:creationId xmlns:a16="http://schemas.microsoft.com/office/drawing/2014/main" id="{BC174C2C-9AC5-4D2F-B12B-8AD9BE8773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flipV="1">
            <a:off x="473803" y="5280732"/>
            <a:ext cx="864005" cy="1032464"/>
            <a:chOff x="2207971" y="2384401"/>
            <a:chExt cx="864005" cy="1032464"/>
          </a:xfrm>
        </p:grpSpPr>
        <p:sp>
          <p:nvSpPr>
            <p:cNvPr id="110" name="Freeform: Shape 109">
              <a:extLst>
                <a:ext uri="{FF2B5EF4-FFF2-40B4-BE49-F238E27FC236}">
                  <a16:creationId xmlns:a16="http://schemas.microsoft.com/office/drawing/2014/main" id="{F2A1D572-4E75-4B18-83CD-369937018B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2207971" y="285630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1" name="Freeform: Shape 110">
              <a:extLst>
                <a:ext uri="{FF2B5EF4-FFF2-40B4-BE49-F238E27FC236}">
                  <a16:creationId xmlns:a16="http://schemas.microsoft.com/office/drawing/2014/main" id="{A4501448-AAB4-4BDF-81E5-BF4BEF2A47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607238" y="2688467"/>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12" name="Group 111">
              <a:extLst>
                <a:ext uri="{FF2B5EF4-FFF2-40B4-BE49-F238E27FC236}">
                  <a16:creationId xmlns:a16="http://schemas.microsoft.com/office/drawing/2014/main" id="{DA5CA3F8-7E28-4253-9221-2849B189136E}"/>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440769" y="2384401"/>
              <a:ext cx="313009" cy="1032464"/>
              <a:chOff x="2440769" y="2384401"/>
              <a:chExt cx="313009" cy="1032464"/>
            </a:xfrm>
          </p:grpSpPr>
          <p:cxnSp>
            <p:nvCxnSpPr>
              <p:cNvPr id="113" name="Straight Connector 112">
                <a:extLst>
                  <a:ext uri="{FF2B5EF4-FFF2-40B4-BE49-F238E27FC236}">
                    <a16:creationId xmlns:a16="http://schemas.microsoft.com/office/drawing/2014/main" id="{ABAD8F42-57F4-4A12-8B47-E199EA17416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2440769" y="2516865"/>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9BF509FE-DD9E-4AB3-94EE-468C868875A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8100000" flipH="1">
                <a:off x="2753778" y="2384401"/>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16" name="Freeform: Shape 115">
            <a:extLst>
              <a:ext uri="{FF2B5EF4-FFF2-40B4-BE49-F238E27FC236}">
                <a16:creationId xmlns:a16="http://schemas.microsoft.com/office/drawing/2014/main" id="{A7F45189-997F-4E6B-800E-D17FF116E9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10114077" y="3690094"/>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892991" y="1795123"/>
                </a:lnTo>
                <a:lnTo>
                  <a:pt x="763082" y="1694835"/>
                </a:lnTo>
                <a:cubicBezTo>
                  <a:pt x="-338018" y="799772"/>
                  <a:pt x="-41719" y="62104"/>
                  <a:pt x="379877" y="3722"/>
                </a:cubicBezTo>
                <a:cubicBezTo>
                  <a:pt x="399953" y="942"/>
                  <a:pt x="420313" y="-298"/>
                  <a:pt x="440819" y="59"/>
                </a:cubicBezTo>
                <a:close/>
              </a:path>
            </a:pathLst>
          </a:custGeom>
          <a:solidFill>
            <a:schemeClr val="accent1">
              <a:alpha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8" name="Group 117">
            <a:extLst>
              <a:ext uri="{FF2B5EF4-FFF2-40B4-BE49-F238E27FC236}">
                <a16:creationId xmlns:a16="http://schemas.microsoft.com/office/drawing/2014/main" id="{BC214B40-3523-42BE-856A-2B90472652B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8100000" flipV="1">
            <a:off x="9049994" y="71786"/>
            <a:ext cx="2287608" cy="3673900"/>
            <a:chOff x="-6080955" y="3437416"/>
            <a:chExt cx="2287608" cy="3673900"/>
          </a:xfrm>
        </p:grpSpPr>
        <p:cxnSp>
          <p:nvCxnSpPr>
            <p:cNvPr id="119" name="Straight Connector 118">
              <a:extLst>
                <a:ext uri="{FF2B5EF4-FFF2-40B4-BE49-F238E27FC236}">
                  <a16:creationId xmlns:a16="http://schemas.microsoft.com/office/drawing/2014/main" id="{5626B876-FE3F-403F-B675-FB9415E00A0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937151" y="4754133"/>
              <a:ext cx="0" cy="235718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0" name="Freeform: Shape 119">
              <a:extLst>
                <a:ext uri="{FF2B5EF4-FFF2-40B4-BE49-F238E27FC236}">
                  <a16:creationId xmlns:a16="http://schemas.microsoft.com/office/drawing/2014/main" id="{03F8DDE7-4258-4181-9F2B-940B587EE5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flipH="1">
              <a:off x="-5226554" y="3437416"/>
              <a:ext cx="571820" cy="1316717"/>
            </a:xfrm>
            <a:custGeom>
              <a:avLst/>
              <a:gdLst>
                <a:gd name="connsiteX0" fmla="*/ 282417 w 571820"/>
                <a:gd name="connsiteY0" fmla="*/ 1316717 h 1316717"/>
                <a:gd name="connsiteX1" fmla="*/ 285910 w 571820"/>
                <a:gd name="connsiteY1" fmla="*/ 1313542 h 1316717"/>
                <a:gd name="connsiteX2" fmla="*/ 289403 w 571820"/>
                <a:gd name="connsiteY2" fmla="*/ 1316717 h 1316717"/>
                <a:gd name="connsiteX3" fmla="*/ 289403 w 571820"/>
                <a:gd name="connsiteY3" fmla="*/ 1310368 h 1316717"/>
                <a:gd name="connsiteX4" fmla="*/ 309203 w 571820"/>
                <a:gd name="connsiteY4" fmla="*/ 1292372 h 1316717"/>
                <a:gd name="connsiteX5" fmla="*/ 571820 w 571820"/>
                <a:gd name="connsiteY5" fmla="*/ 658358 h 1316717"/>
                <a:gd name="connsiteX6" fmla="*/ 309203 w 571820"/>
                <a:gd name="connsiteY6" fmla="*/ 24345 h 1316717"/>
                <a:gd name="connsiteX7" fmla="*/ 289403 w 571820"/>
                <a:gd name="connsiteY7" fmla="*/ 6349 h 1316717"/>
                <a:gd name="connsiteX8" fmla="*/ 289403 w 571820"/>
                <a:gd name="connsiteY8" fmla="*/ 0 h 1316717"/>
                <a:gd name="connsiteX9" fmla="*/ 285910 w 571820"/>
                <a:gd name="connsiteY9" fmla="*/ 3175 h 1316717"/>
                <a:gd name="connsiteX10" fmla="*/ 282417 w 571820"/>
                <a:gd name="connsiteY10" fmla="*/ 0 h 1316717"/>
                <a:gd name="connsiteX11" fmla="*/ 282417 w 571820"/>
                <a:gd name="connsiteY11" fmla="*/ 6350 h 1316717"/>
                <a:gd name="connsiteX12" fmla="*/ 262617 w 571820"/>
                <a:gd name="connsiteY12" fmla="*/ 24345 h 1316717"/>
                <a:gd name="connsiteX13" fmla="*/ 0 w 571820"/>
                <a:gd name="connsiteY13" fmla="*/ 658359 h 1316717"/>
                <a:gd name="connsiteX14" fmla="*/ 262617 w 571820"/>
                <a:gd name="connsiteY14" fmla="*/ 1292372 h 1316717"/>
                <a:gd name="connsiteX15" fmla="*/ 282417 w 571820"/>
                <a:gd name="connsiteY15" fmla="*/ 1310368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71820" h="1316717">
                  <a:moveTo>
                    <a:pt x="282417" y="1316717"/>
                  </a:moveTo>
                  <a:lnTo>
                    <a:pt x="285910" y="1313542"/>
                  </a:lnTo>
                  <a:lnTo>
                    <a:pt x="289403" y="1316717"/>
                  </a:lnTo>
                  <a:lnTo>
                    <a:pt x="289403" y="1310368"/>
                  </a:lnTo>
                  <a:lnTo>
                    <a:pt x="309203" y="1292372"/>
                  </a:lnTo>
                  <a:cubicBezTo>
                    <a:pt x="471461" y="1130114"/>
                    <a:pt x="571820" y="905956"/>
                    <a:pt x="571820" y="658358"/>
                  </a:cubicBezTo>
                  <a:cubicBezTo>
                    <a:pt x="571820" y="410761"/>
                    <a:pt x="471461" y="186603"/>
                    <a:pt x="309203" y="24345"/>
                  </a:cubicBezTo>
                  <a:lnTo>
                    <a:pt x="289403" y="6349"/>
                  </a:lnTo>
                  <a:lnTo>
                    <a:pt x="289403" y="0"/>
                  </a:lnTo>
                  <a:lnTo>
                    <a:pt x="285910" y="3175"/>
                  </a:lnTo>
                  <a:lnTo>
                    <a:pt x="282417" y="0"/>
                  </a:lnTo>
                  <a:lnTo>
                    <a:pt x="282417" y="6350"/>
                  </a:lnTo>
                  <a:lnTo>
                    <a:pt x="262617" y="24345"/>
                  </a:lnTo>
                  <a:cubicBezTo>
                    <a:pt x="100359" y="186604"/>
                    <a:pt x="0" y="410761"/>
                    <a:pt x="0" y="658359"/>
                  </a:cubicBezTo>
                  <a:cubicBezTo>
                    <a:pt x="0" y="905956"/>
                    <a:pt x="100359" y="1130114"/>
                    <a:pt x="262617" y="1292372"/>
                  </a:cubicBezTo>
                  <a:lnTo>
                    <a:pt x="282417" y="1310368"/>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1" name="Freeform: Shape 120">
              <a:extLst>
                <a:ext uri="{FF2B5EF4-FFF2-40B4-BE49-F238E27FC236}">
                  <a16:creationId xmlns:a16="http://schemas.microsoft.com/office/drawing/2014/main" id="{4EED88FA-E654-453B-92BF-21196E32B4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2" name="Freeform: Shape 121">
              <a:extLst>
                <a:ext uri="{FF2B5EF4-FFF2-40B4-BE49-F238E27FC236}">
                  <a16:creationId xmlns:a16="http://schemas.microsoft.com/office/drawing/2014/main" id="{7F3C238A-5CF1-4927-B70F-C991122990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3" name="Freeform: Shape 122">
              <a:extLst>
                <a:ext uri="{FF2B5EF4-FFF2-40B4-BE49-F238E27FC236}">
                  <a16:creationId xmlns:a16="http://schemas.microsoft.com/office/drawing/2014/main" id="{42EAC2EE-4C33-44A6-A62B-6130E320AF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4" name="Freeform: Shape 123">
              <a:extLst>
                <a:ext uri="{FF2B5EF4-FFF2-40B4-BE49-F238E27FC236}">
                  <a16:creationId xmlns:a16="http://schemas.microsoft.com/office/drawing/2014/main" id="{0F2EC395-DF39-4C41-A452-37AF723EA0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5" name="Freeform: Shape 124">
              <a:extLst>
                <a:ext uri="{FF2B5EF4-FFF2-40B4-BE49-F238E27FC236}">
                  <a16:creationId xmlns:a16="http://schemas.microsoft.com/office/drawing/2014/main" id="{2425D947-0068-4059-B9BE-93A3B27CDA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6" name="Freeform: Shape 125">
              <a:extLst>
                <a:ext uri="{FF2B5EF4-FFF2-40B4-BE49-F238E27FC236}">
                  <a16:creationId xmlns:a16="http://schemas.microsoft.com/office/drawing/2014/main" id="{80F2FE05-A04C-4860-B709-2FCBEAE879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 name="Title 1">
            <a:extLst>
              <a:ext uri="{FF2B5EF4-FFF2-40B4-BE49-F238E27FC236}">
                <a16:creationId xmlns:a16="http://schemas.microsoft.com/office/drawing/2014/main" id="{D9879507-0A8F-F04A-820D-376C18608660}"/>
              </a:ext>
            </a:extLst>
          </p:cNvPr>
          <p:cNvSpPr>
            <a:spLocks noGrp="1"/>
          </p:cNvSpPr>
          <p:nvPr>
            <p:ph type="title"/>
          </p:nvPr>
        </p:nvSpPr>
        <p:spPr>
          <a:xfrm>
            <a:off x="3838812" y="719443"/>
            <a:ext cx="4470580" cy="1152194"/>
          </a:xfrm>
        </p:spPr>
        <p:txBody>
          <a:bodyPr anchor="b">
            <a:normAutofit fontScale="90000"/>
          </a:bodyPr>
          <a:lstStyle/>
          <a:p>
            <a:pPr algn="ctr"/>
            <a:r>
              <a:rPr lang="en-US" dirty="0"/>
              <a:t>NHƯNG CHÚA CHO CHÚNG TA SỰ BÌNH AN</a:t>
            </a:r>
          </a:p>
        </p:txBody>
      </p:sp>
      <p:cxnSp>
        <p:nvCxnSpPr>
          <p:cNvPr id="128" name="Straight Connector 127">
            <a:extLst>
              <a:ext uri="{FF2B5EF4-FFF2-40B4-BE49-F238E27FC236}">
                <a16:creationId xmlns:a16="http://schemas.microsoft.com/office/drawing/2014/main" id="{77C6DF49-CBE3-4038-AC78-35DE4FD7C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26000" y="2310207"/>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F971EEC-F778-C746-9384-378DE1EE686C}"/>
              </a:ext>
            </a:extLst>
          </p:cNvPr>
          <p:cNvSpPr>
            <a:spLocks noGrp="1"/>
          </p:cNvSpPr>
          <p:nvPr>
            <p:ph idx="1"/>
          </p:nvPr>
        </p:nvSpPr>
        <p:spPr>
          <a:xfrm>
            <a:off x="3531691" y="2824393"/>
            <a:ext cx="5627591" cy="3033315"/>
          </a:xfrm>
        </p:spPr>
        <p:txBody>
          <a:bodyPr anchor="ctr">
            <a:normAutofit lnSpcReduction="10000"/>
          </a:bodyPr>
          <a:lstStyle/>
          <a:p>
            <a:pPr marL="0" indent="0">
              <a:lnSpc>
                <a:spcPct val="115000"/>
              </a:lnSpc>
              <a:buNone/>
            </a:pPr>
            <a:r>
              <a:rPr lang="en-US" sz="2800" b="1" dirty="0">
                <a:solidFill>
                  <a:srgbClr val="FFFF00">
                    <a:alpha val="70000"/>
                  </a:srgbClr>
                </a:solidFill>
              </a:rPr>
              <a:t> </a:t>
            </a:r>
          </a:p>
          <a:p>
            <a:pPr marL="0" indent="0">
              <a:lnSpc>
                <a:spcPct val="115000"/>
              </a:lnSpc>
              <a:buNone/>
            </a:pPr>
            <a:endParaRPr lang="en-US" dirty="0"/>
          </a:p>
          <a:p>
            <a:pPr marL="0" indent="0" algn="ctr">
              <a:lnSpc>
                <a:spcPct val="115000"/>
              </a:lnSpc>
              <a:buNone/>
            </a:pPr>
            <a:r>
              <a:rPr lang="en-US" sz="2400" i="1" dirty="0"/>
              <a:t>(</a:t>
            </a:r>
            <a:r>
              <a:rPr lang="en-US" sz="2400" i="1" dirty="0" err="1"/>
              <a:t>Giăng</a:t>
            </a:r>
            <a:r>
              <a:rPr lang="en-US" sz="2400" i="1" dirty="0"/>
              <a:t> 14:27) </a:t>
            </a:r>
            <a:r>
              <a:rPr lang="vi-VN" sz="2400" i="1" dirty="0"/>
              <a:t> Ta để sự bình an lại cho các ngươi; ta ban sự bình an ta cho các ngươi; ta cho các ngươi sự bình an chẳng phải như thế gian cho. Lòng các ngươi chớ bối rối và đừng sợ hãi.</a:t>
            </a:r>
            <a:endParaRPr lang="en-US" sz="2400" i="1" dirty="0"/>
          </a:p>
          <a:p>
            <a:pPr lvl="1" algn="just">
              <a:lnSpc>
                <a:spcPct val="115000"/>
              </a:lnSpc>
            </a:pPr>
            <a:endParaRPr lang="en-US" sz="2600" i="0" dirty="0"/>
          </a:p>
          <a:p>
            <a:pPr lvl="1">
              <a:lnSpc>
                <a:spcPct val="115000"/>
              </a:lnSpc>
            </a:pPr>
            <a:endParaRPr lang="en-US" sz="1700" dirty="0"/>
          </a:p>
        </p:txBody>
      </p:sp>
      <p:grpSp>
        <p:nvGrpSpPr>
          <p:cNvPr id="130" name="Group 129">
            <a:extLst>
              <a:ext uri="{FF2B5EF4-FFF2-40B4-BE49-F238E27FC236}">
                <a16:creationId xmlns:a16="http://schemas.microsoft.com/office/drawing/2014/main" id="{69D14CB3-B46C-4D52-91C7-9020767C01F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3500000" flipH="1" flipV="1">
            <a:off x="10901022" y="5639014"/>
            <a:ext cx="865742" cy="628383"/>
            <a:chOff x="558167" y="958515"/>
            <a:chExt cx="865742" cy="628383"/>
          </a:xfrm>
          <a:solidFill>
            <a:schemeClr val="accent3"/>
          </a:solidFill>
        </p:grpSpPr>
        <p:sp>
          <p:nvSpPr>
            <p:cNvPr id="131" name="Freeform: Shape 130">
              <a:extLst>
                <a:ext uri="{FF2B5EF4-FFF2-40B4-BE49-F238E27FC236}">
                  <a16:creationId xmlns:a16="http://schemas.microsoft.com/office/drawing/2014/main" id="{3A77D7F4-D3A2-4801-9AC3-6626FDE157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flipH="1">
              <a:off x="558167" y="1122160"/>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2" name="Freeform: Shape 131">
              <a:extLst>
                <a:ext uri="{FF2B5EF4-FFF2-40B4-BE49-F238E27FC236}">
                  <a16:creationId xmlns:a16="http://schemas.microsoft.com/office/drawing/2014/main" id="{1E62BACE-7CE7-442A-BFFB-8BC57C446F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959170" y="95851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134" name="Group 133">
            <a:extLst>
              <a:ext uri="{FF2B5EF4-FFF2-40B4-BE49-F238E27FC236}">
                <a16:creationId xmlns:a16="http://schemas.microsoft.com/office/drawing/2014/main" id="{695E1464-F8FF-467B-BC7A-2DB63FD7340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8900000" flipH="1">
            <a:off x="9919495" y="3291143"/>
            <a:ext cx="1785983" cy="2208479"/>
            <a:chOff x="2725201" y="4453039"/>
            <a:chExt cx="1785983" cy="2208479"/>
          </a:xfrm>
        </p:grpSpPr>
        <p:cxnSp>
          <p:nvCxnSpPr>
            <p:cNvPr id="135" name="Straight Connector 134">
              <a:extLst>
                <a:ext uri="{FF2B5EF4-FFF2-40B4-BE49-F238E27FC236}">
                  <a16:creationId xmlns:a16="http://schemas.microsoft.com/office/drawing/2014/main" id="{1D9EF77E-636A-4F91-8AC6-2926F2512CB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3618192" y="4453039"/>
              <a:ext cx="0" cy="220847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9F9F8CE5-DA1D-4DAF-A044-400C40169D4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738439" y="5243393"/>
              <a:ext cx="176093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7" name="Freeform: Shape 136">
              <a:extLst>
                <a:ext uri="{FF2B5EF4-FFF2-40B4-BE49-F238E27FC236}">
                  <a16:creationId xmlns:a16="http://schemas.microsoft.com/office/drawing/2014/main" id="{9C47A2FE-4826-4485-B3C0-56DF9A73AE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725201" y="4861779"/>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 name="connsiteX0" fmla="*/ 440819 w 1785983"/>
                <a:gd name="connsiteY0" fmla="*/ 59 h 1849891"/>
                <a:gd name="connsiteX1" fmla="*/ 845918 w 1785983"/>
                <a:gd name="connsiteY1" fmla="*/ 261596 h 1849891"/>
                <a:gd name="connsiteX2" fmla="*/ 892992 w 1785983"/>
                <a:gd name="connsiteY2" fmla="*/ 360758 h 1849891"/>
                <a:gd name="connsiteX3" fmla="*/ 892992 w 1785983"/>
                <a:gd name="connsiteY3" fmla="*/ 365372 h 1849891"/>
                <a:gd name="connsiteX4" fmla="*/ 940065 w 1785983"/>
                <a:gd name="connsiteY4" fmla="*/ 266212 h 1849891"/>
                <a:gd name="connsiteX5" fmla="*/ 1406106 w 1785983"/>
                <a:gd name="connsiteY5" fmla="*/ 8338 h 1849891"/>
                <a:gd name="connsiteX6" fmla="*/ 1022901 w 1785983"/>
                <a:gd name="connsiteY6" fmla="*/ 1699451 h 1849891"/>
                <a:gd name="connsiteX7" fmla="*/ 892991 w 1785983"/>
                <a:gd name="connsiteY7" fmla="*/ 1799739 h 1849891"/>
                <a:gd name="connsiteX8" fmla="*/ 838223 w 1785983"/>
                <a:gd name="connsiteY8" fmla="*/ 1849891 h 1849891"/>
                <a:gd name="connsiteX9" fmla="*/ 763082 w 1785983"/>
                <a:gd name="connsiteY9" fmla="*/ 1694835 h 1849891"/>
                <a:gd name="connsiteX10" fmla="*/ 379877 w 1785983"/>
                <a:gd name="connsiteY10" fmla="*/ 3722 h 1849891"/>
                <a:gd name="connsiteX11" fmla="*/ 440819 w 1785983"/>
                <a:gd name="connsiteY11" fmla="*/ 59 h 1849891"/>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763082 w 1785983"/>
                <a:gd name="connsiteY8" fmla="*/ 1694835 h 1799739"/>
                <a:gd name="connsiteX9" fmla="*/ 379877 w 1785983"/>
                <a:gd name="connsiteY9" fmla="*/ 3722 h 1799739"/>
                <a:gd name="connsiteX10" fmla="*/ 440819 w 1785983"/>
                <a:gd name="connsiteY10"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763082" y="1694835"/>
                  </a:lnTo>
                  <a:cubicBezTo>
                    <a:pt x="-338018" y="799772"/>
                    <a:pt x="-41719" y="62104"/>
                    <a:pt x="379877" y="3722"/>
                  </a:cubicBezTo>
                  <a:cubicBezTo>
                    <a:pt x="399953" y="942"/>
                    <a:pt x="420313" y="-298"/>
                    <a:pt x="440819" y="59"/>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latin typeface="Bell MT" panose="02020503060305020303" pitchFamily="18" charset="0"/>
              </a:endParaRPr>
            </a:p>
          </p:txBody>
        </p:sp>
        <p:sp>
          <p:nvSpPr>
            <p:cNvPr id="138" name="Rectangle 30">
              <a:extLst>
                <a:ext uri="{FF2B5EF4-FFF2-40B4-BE49-F238E27FC236}">
                  <a16:creationId xmlns:a16="http://schemas.microsoft.com/office/drawing/2014/main" id="{A9D0A0EF-4934-4E46-A33A-95E5D932DF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124232" y="5447997"/>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30">
              <a:extLst>
                <a:ext uri="{FF2B5EF4-FFF2-40B4-BE49-F238E27FC236}">
                  <a16:creationId xmlns:a16="http://schemas.microsoft.com/office/drawing/2014/main" id="{EA389321-1892-4D9B-9F10-CA83BC15FE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315029" y="5983110"/>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1" name="Group 140">
            <a:extLst>
              <a:ext uri="{FF2B5EF4-FFF2-40B4-BE49-F238E27FC236}">
                <a16:creationId xmlns:a16="http://schemas.microsoft.com/office/drawing/2014/main" id="{D9F93B70-A436-473C-A7CE-540999A5963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V="1">
            <a:off x="10854193" y="5280732"/>
            <a:ext cx="864005" cy="1032464"/>
            <a:chOff x="2207971" y="2384401"/>
            <a:chExt cx="864005" cy="1032464"/>
          </a:xfrm>
        </p:grpSpPr>
        <p:sp>
          <p:nvSpPr>
            <p:cNvPr id="142" name="Freeform: Shape 141">
              <a:extLst>
                <a:ext uri="{FF2B5EF4-FFF2-40B4-BE49-F238E27FC236}">
                  <a16:creationId xmlns:a16="http://schemas.microsoft.com/office/drawing/2014/main" id="{C78ABD64-1B50-4D55-BC1F-146CC4D6E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2207971" y="285630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3" name="Freeform: Shape 142">
              <a:extLst>
                <a:ext uri="{FF2B5EF4-FFF2-40B4-BE49-F238E27FC236}">
                  <a16:creationId xmlns:a16="http://schemas.microsoft.com/office/drawing/2014/main" id="{57FC7EAA-9D36-4047-8A25-796E944D16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607238" y="2688467"/>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44" name="Group 143">
              <a:extLst>
                <a:ext uri="{FF2B5EF4-FFF2-40B4-BE49-F238E27FC236}">
                  <a16:creationId xmlns:a16="http://schemas.microsoft.com/office/drawing/2014/main" id="{0C72E6B1-2CDE-4B76-BB57-54923A35BC51}"/>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440769" y="2384401"/>
              <a:ext cx="313009" cy="1032464"/>
              <a:chOff x="2440769" y="2384401"/>
              <a:chExt cx="313009" cy="1032464"/>
            </a:xfrm>
          </p:grpSpPr>
          <p:cxnSp>
            <p:nvCxnSpPr>
              <p:cNvPr id="145" name="Straight Connector 144">
                <a:extLst>
                  <a:ext uri="{FF2B5EF4-FFF2-40B4-BE49-F238E27FC236}">
                    <a16:creationId xmlns:a16="http://schemas.microsoft.com/office/drawing/2014/main" id="{0A618DA4-FD3B-435B-9077-6643BD6C938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2440769" y="2516865"/>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a:extLst>
                  <a:ext uri="{FF2B5EF4-FFF2-40B4-BE49-F238E27FC236}">
                    <a16:creationId xmlns:a16="http://schemas.microsoft.com/office/drawing/2014/main" id="{6579CD8F-9756-4DC0-A735-0CA77A8734C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8100000" flipH="1">
                <a:off x="2753778" y="2384401"/>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022195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99" name="Straight Connector 98">
            <a:extLst>
              <a:ext uri="{FF2B5EF4-FFF2-40B4-BE49-F238E27FC236}">
                <a16:creationId xmlns:a16="http://schemas.microsoft.com/office/drawing/2014/main" id="{701C0CAB-6A03-4C6A-9FAA-21984775362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26000" y="3690871"/>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1" name="Group 100">
            <a:extLst>
              <a:ext uri="{FF2B5EF4-FFF2-40B4-BE49-F238E27FC236}">
                <a16:creationId xmlns:a16="http://schemas.microsoft.com/office/drawing/2014/main" id="{F982E0B2-AA9C-441C-A08E-A9DF9CF121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728046" y="4869342"/>
            <a:ext cx="1623711" cy="630920"/>
            <a:chOff x="9588346" y="4824892"/>
            <a:chExt cx="1623711" cy="630920"/>
          </a:xfrm>
        </p:grpSpPr>
        <p:sp>
          <p:nvSpPr>
            <p:cNvPr id="102" name="Freeform: Shape 101">
              <a:extLst>
                <a:ext uri="{FF2B5EF4-FFF2-40B4-BE49-F238E27FC236}">
                  <a16:creationId xmlns:a16="http://schemas.microsoft.com/office/drawing/2014/main" id="{A4A2E074-C10D-4C57-AB72-B631E4D771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flipH="1">
              <a:off x="10267789" y="4452443"/>
              <a:ext cx="571820" cy="1316717"/>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71820" h="1316717">
                  <a:moveTo>
                    <a:pt x="282417" y="0"/>
                  </a:moveTo>
                  <a:lnTo>
                    <a:pt x="285910" y="3175"/>
                  </a:lnTo>
                  <a:lnTo>
                    <a:pt x="287393" y="1827"/>
                  </a:lnTo>
                  <a:lnTo>
                    <a:pt x="289403" y="0"/>
                  </a:lnTo>
                  <a:lnTo>
                    <a:pt x="289403" y="6349"/>
                  </a:lnTo>
                  <a:lnTo>
                    <a:pt x="309203" y="24345"/>
                  </a:lnTo>
                  <a:cubicBezTo>
                    <a:pt x="471461" y="186603"/>
                    <a:pt x="571820" y="410761"/>
                    <a:pt x="571820" y="658359"/>
                  </a:cubicBezTo>
                  <a:cubicBezTo>
                    <a:pt x="571820" y="905956"/>
                    <a:pt x="471461" y="1130114"/>
                    <a:pt x="309203" y="1292372"/>
                  </a:cubicBezTo>
                  <a:lnTo>
                    <a:pt x="289403" y="1310368"/>
                  </a:lnTo>
                  <a:lnTo>
                    <a:pt x="289403" y="1316717"/>
                  </a:lnTo>
                  <a:lnTo>
                    <a:pt x="287393" y="1314890"/>
                  </a:lnTo>
                  <a:lnTo>
                    <a:pt x="285910" y="1313542"/>
                  </a:lnTo>
                  <a:lnTo>
                    <a:pt x="282417" y="1316717"/>
                  </a:lnTo>
                  <a:lnTo>
                    <a:pt x="282417" y="1310367"/>
                  </a:lnTo>
                  <a:lnTo>
                    <a:pt x="262617" y="1292372"/>
                  </a:lnTo>
                  <a:cubicBezTo>
                    <a:pt x="100359" y="1130113"/>
                    <a:pt x="0" y="905956"/>
                    <a:pt x="0" y="658358"/>
                  </a:cubicBezTo>
                  <a:cubicBezTo>
                    <a:pt x="0" y="410761"/>
                    <a:pt x="100359" y="186603"/>
                    <a:pt x="262617" y="24345"/>
                  </a:cubicBezTo>
                  <a:lnTo>
                    <a:pt x="282417" y="6349"/>
                  </a:lnTo>
                  <a:close/>
                </a:path>
              </a:pathLst>
            </a:custGeom>
            <a:solidFill>
              <a:schemeClr val="accent4">
                <a:alpha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3" name="Group 102">
              <a:extLst>
                <a:ext uri="{FF2B5EF4-FFF2-40B4-BE49-F238E27FC236}">
                  <a16:creationId xmlns:a16="http://schemas.microsoft.com/office/drawing/2014/main" id="{0B037EB3-1772-4BA8-A95A-E5DBDFEA32B0}"/>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2700000" flipH="1">
              <a:off x="10112436" y="4359902"/>
              <a:ext cx="571820" cy="1620000"/>
              <a:chOff x="8482785" y="4330454"/>
              <a:chExt cx="571820" cy="1620000"/>
            </a:xfrm>
          </p:grpSpPr>
          <p:sp>
            <p:nvSpPr>
              <p:cNvPr id="104" name="Freeform: Shape 103">
                <a:extLst>
                  <a:ext uri="{FF2B5EF4-FFF2-40B4-BE49-F238E27FC236}">
                    <a16:creationId xmlns:a16="http://schemas.microsoft.com/office/drawing/2014/main" id="{A1F47AC1-63D0-47F3-9728-1A0A054349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482785" y="4333632"/>
                <a:ext cx="571820" cy="1311956"/>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82417 w 571820"/>
                  <a:gd name="connsiteY0" fmla="*/ 6349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309203 w 571820"/>
                  <a:gd name="connsiteY4" fmla="*/ 24345 h 1316717"/>
                  <a:gd name="connsiteX5" fmla="*/ 571820 w 571820"/>
                  <a:gd name="connsiteY5" fmla="*/ 658359 h 1316717"/>
                  <a:gd name="connsiteX6" fmla="*/ 309203 w 571820"/>
                  <a:gd name="connsiteY6" fmla="*/ 1292372 h 1316717"/>
                  <a:gd name="connsiteX7" fmla="*/ 289403 w 571820"/>
                  <a:gd name="connsiteY7" fmla="*/ 1310368 h 1316717"/>
                  <a:gd name="connsiteX8" fmla="*/ 289403 w 571820"/>
                  <a:gd name="connsiteY8" fmla="*/ 1316717 h 1316717"/>
                  <a:gd name="connsiteX9" fmla="*/ 287393 w 571820"/>
                  <a:gd name="connsiteY9" fmla="*/ 1314890 h 1316717"/>
                  <a:gd name="connsiteX10" fmla="*/ 285910 w 571820"/>
                  <a:gd name="connsiteY10" fmla="*/ 1313542 h 1316717"/>
                  <a:gd name="connsiteX11" fmla="*/ 282417 w 571820"/>
                  <a:gd name="connsiteY11" fmla="*/ 1316717 h 1316717"/>
                  <a:gd name="connsiteX12" fmla="*/ 282417 w 571820"/>
                  <a:gd name="connsiteY12" fmla="*/ 1310367 h 1316717"/>
                  <a:gd name="connsiteX13" fmla="*/ 262617 w 571820"/>
                  <a:gd name="connsiteY13" fmla="*/ 1292372 h 1316717"/>
                  <a:gd name="connsiteX14" fmla="*/ 0 w 571820"/>
                  <a:gd name="connsiteY14" fmla="*/ 658358 h 1316717"/>
                  <a:gd name="connsiteX15" fmla="*/ 262617 w 571820"/>
                  <a:gd name="connsiteY15" fmla="*/ 24345 h 1316717"/>
                  <a:gd name="connsiteX0" fmla="*/ 262617 w 571820"/>
                  <a:gd name="connsiteY0" fmla="*/ 22518 h 1314890"/>
                  <a:gd name="connsiteX1" fmla="*/ 285910 w 571820"/>
                  <a:gd name="connsiteY1" fmla="*/ 1348 h 1314890"/>
                  <a:gd name="connsiteX2" fmla="*/ 287393 w 571820"/>
                  <a:gd name="connsiteY2" fmla="*/ 0 h 1314890"/>
                  <a:gd name="connsiteX3" fmla="*/ 309203 w 571820"/>
                  <a:gd name="connsiteY3" fmla="*/ 22518 h 1314890"/>
                  <a:gd name="connsiteX4" fmla="*/ 571820 w 571820"/>
                  <a:gd name="connsiteY4" fmla="*/ 656532 h 1314890"/>
                  <a:gd name="connsiteX5" fmla="*/ 309203 w 571820"/>
                  <a:gd name="connsiteY5" fmla="*/ 1290545 h 1314890"/>
                  <a:gd name="connsiteX6" fmla="*/ 289403 w 571820"/>
                  <a:gd name="connsiteY6" fmla="*/ 1308541 h 1314890"/>
                  <a:gd name="connsiteX7" fmla="*/ 289403 w 571820"/>
                  <a:gd name="connsiteY7" fmla="*/ 1314890 h 1314890"/>
                  <a:gd name="connsiteX8" fmla="*/ 287393 w 571820"/>
                  <a:gd name="connsiteY8" fmla="*/ 1313063 h 1314890"/>
                  <a:gd name="connsiteX9" fmla="*/ 285910 w 571820"/>
                  <a:gd name="connsiteY9" fmla="*/ 1311715 h 1314890"/>
                  <a:gd name="connsiteX10" fmla="*/ 282417 w 571820"/>
                  <a:gd name="connsiteY10" fmla="*/ 1314890 h 1314890"/>
                  <a:gd name="connsiteX11" fmla="*/ 282417 w 571820"/>
                  <a:gd name="connsiteY11" fmla="*/ 1308540 h 1314890"/>
                  <a:gd name="connsiteX12" fmla="*/ 262617 w 571820"/>
                  <a:gd name="connsiteY12" fmla="*/ 1290545 h 1314890"/>
                  <a:gd name="connsiteX13" fmla="*/ 0 w 571820"/>
                  <a:gd name="connsiteY13" fmla="*/ 656531 h 1314890"/>
                  <a:gd name="connsiteX14" fmla="*/ 262617 w 571820"/>
                  <a:gd name="connsiteY14" fmla="*/ 22518 h 1314890"/>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82417 w 571820"/>
                  <a:gd name="connsiteY10" fmla="*/ 1307192 h 1313542"/>
                  <a:gd name="connsiteX11" fmla="*/ 262617 w 571820"/>
                  <a:gd name="connsiteY11" fmla="*/ 1289197 h 1313542"/>
                  <a:gd name="connsiteX12" fmla="*/ 0 w 571820"/>
                  <a:gd name="connsiteY12" fmla="*/ 655183 h 1313542"/>
                  <a:gd name="connsiteX13" fmla="*/ 262617 w 571820"/>
                  <a:gd name="connsiteY13"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62617 w 571820"/>
                  <a:gd name="connsiteY10" fmla="*/ 1289197 h 1313542"/>
                  <a:gd name="connsiteX11" fmla="*/ 0 w 571820"/>
                  <a:gd name="connsiteY11" fmla="*/ 655183 h 1313542"/>
                  <a:gd name="connsiteX12" fmla="*/ 262617 w 571820"/>
                  <a:gd name="connsiteY12"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62617 w 571820"/>
                  <a:gd name="connsiteY9" fmla="*/ 1289197 h 1313542"/>
                  <a:gd name="connsiteX10" fmla="*/ 0 w 571820"/>
                  <a:gd name="connsiteY10" fmla="*/ 655183 h 1313542"/>
                  <a:gd name="connsiteX11" fmla="*/ 262617 w 571820"/>
                  <a:gd name="connsiteY11"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62617 w 571820"/>
                  <a:gd name="connsiteY8" fmla="*/ 1289197 h 1313542"/>
                  <a:gd name="connsiteX9" fmla="*/ 0 w 571820"/>
                  <a:gd name="connsiteY9" fmla="*/ 655183 h 1313542"/>
                  <a:gd name="connsiteX10" fmla="*/ 262617 w 571820"/>
                  <a:gd name="connsiteY10"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62617 w 571820"/>
                  <a:gd name="connsiteY7" fmla="*/ 1289197 h 1313542"/>
                  <a:gd name="connsiteX8" fmla="*/ 0 w 571820"/>
                  <a:gd name="connsiteY8" fmla="*/ 655183 h 1313542"/>
                  <a:gd name="connsiteX9" fmla="*/ 262617 w 571820"/>
                  <a:gd name="connsiteY9" fmla="*/ 21170 h 1313542"/>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9403 w 571820"/>
                  <a:gd name="connsiteY5" fmla="*/ 1307193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5832 w 571820"/>
                  <a:gd name="connsiteY5" fmla="*/ 1311956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11956"/>
                  <a:gd name="connsiteX1" fmla="*/ 285910 w 571820"/>
                  <a:gd name="connsiteY1" fmla="*/ 0 h 1311956"/>
                  <a:gd name="connsiteX2" fmla="*/ 309203 w 571820"/>
                  <a:gd name="connsiteY2" fmla="*/ 21170 h 1311956"/>
                  <a:gd name="connsiteX3" fmla="*/ 571820 w 571820"/>
                  <a:gd name="connsiteY3" fmla="*/ 655184 h 1311956"/>
                  <a:gd name="connsiteX4" fmla="*/ 309203 w 571820"/>
                  <a:gd name="connsiteY4" fmla="*/ 1289197 h 1311956"/>
                  <a:gd name="connsiteX5" fmla="*/ 285832 w 571820"/>
                  <a:gd name="connsiteY5" fmla="*/ 1311956 h 1311956"/>
                  <a:gd name="connsiteX6" fmla="*/ 262617 w 571820"/>
                  <a:gd name="connsiteY6" fmla="*/ 1289197 h 1311956"/>
                  <a:gd name="connsiteX7" fmla="*/ 0 w 571820"/>
                  <a:gd name="connsiteY7" fmla="*/ 655183 h 1311956"/>
                  <a:gd name="connsiteX8" fmla="*/ 262617 w 571820"/>
                  <a:gd name="connsiteY8" fmla="*/ 21170 h 1311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820" h="1311956">
                    <a:moveTo>
                      <a:pt x="262617" y="21170"/>
                    </a:moveTo>
                    <a:lnTo>
                      <a:pt x="285910" y="0"/>
                    </a:lnTo>
                    <a:lnTo>
                      <a:pt x="309203" y="21170"/>
                    </a:lnTo>
                    <a:cubicBezTo>
                      <a:pt x="471461" y="183428"/>
                      <a:pt x="571820" y="407586"/>
                      <a:pt x="571820" y="655184"/>
                    </a:cubicBezTo>
                    <a:cubicBezTo>
                      <a:pt x="571820" y="902781"/>
                      <a:pt x="471461" y="1126939"/>
                      <a:pt x="309203" y="1289197"/>
                    </a:cubicBezTo>
                    <a:lnTo>
                      <a:pt x="285832" y="1311956"/>
                    </a:lnTo>
                    <a:lnTo>
                      <a:pt x="262617" y="1289197"/>
                    </a:lnTo>
                    <a:cubicBezTo>
                      <a:pt x="100359" y="1126938"/>
                      <a:pt x="0" y="902781"/>
                      <a:pt x="0" y="655183"/>
                    </a:cubicBezTo>
                    <a:cubicBezTo>
                      <a:pt x="0" y="407586"/>
                      <a:pt x="100359" y="183428"/>
                      <a:pt x="262617" y="21170"/>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05" name="Straight Connector 104">
                <a:extLst>
                  <a:ext uri="{FF2B5EF4-FFF2-40B4-BE49-F238E27FC236}">
                    <a16:creationId xmlns:a16="http://schemas.microsoft.com/office/drawing/2014/main" id="{803A57D6-0C36-4560-A08A-16768551EF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768695" y="4330454"/>
                <a:ext cx="0" cy="162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 useBgFill="1">
        <p:nvSpPr>
          <p:cNvPr id="107" name="Rectangle 106">
            <a:extLst>
              <a:ext uri="{FF2B5EF4-FFF2-40B4-BE49-F238E27FC236}">
                <a16:creationId xmlns:a16="http://schemas.microsoft.com/office/drawing/2014/main" id="{CA5B2A81-2C8E-4963-AFD4-E539D168B4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D21349F-9A31-5E4D-B673-BE0AB39C8636}"/>
              </a:ext>
            </a:extLst>
          </p:cNvPr>
          <p:cNvSpPr>
            <a:spLocks noGrp="1"/>
          </p:cNvSpPr>
          <p:nvPr>
            <p:ph type="title"/>
          </p:nvPr>
        </p:nvSpPr>
        <p:spPr>
          <a:xfrm>
            <a:off x="3863976" y="1079500"/>
            <a:ext cx="4456328" cy="2138400"/>
          </a:xfrm>
        </p:spPr>
        <p:txBody>
          <a:bodyPr vert="horz" lIns="0" tIns="0" rIns="0" bIns="0" rtlCol="0" anchor="b" anchorCtr="0">
            <a:normAutofit/>
          </a:bodyPr>
          <a:lstStyle/>
          <a:p>
            <a:r>
              <a:rPr lang="en-US" dirty="0"/>
              <a:t>TÍNH KIÊN QUYẾT </a:t>
            </a:r>
            <a:br>
              <a:rPr lang="en-US" dirty="0"/>
            </a:br>
            <a:r>
              <a:rPr lang="en-US" dirty="0"/>
              <a:t>(KHÔNG BỎ CUỘC)</a:t>
            </a:r>
          </a:p>
        </p:txBody>
      </p:sp>
      <p:sp>
        <p:nvSpPr>
          <p:cNvPr id="109" name="Freeform: Shape 108">
            <a:extLst>
              <a:ext uri="{FF2B5EF4-FFF2-40B4-BE49-F238E27FC236}">
                <a16:creationId xmlns:a16="http://schemas.microsoft.com/office/drawing/2014/main" id="{877D5044-C0FC-41BD-921B-D2CEA70F43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flipV="1">
            <a:off x="759198" y="604046"/>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1" name="Freeform: Shape 110">
            <a:extLst>
              <a:ext uri="{FF2B5EF4-FFF2-40B4-BE49-F238E27FC236}">
                <a16:creationId xmlns:a16="http://schemas.microsoft.com/office/drawing/2014/main" id="{240C59C6-5DFE-4F83-A118-7B0F1AD930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607906" y="2694497"/>
            <a:ext cx="2287608" cy="3232926"/>
          </a:xfrm>
          <a:custGeom>
            <a:avLst/>
            <a:gdLst>
              <a:gd name="connsiteX0" fmla="*/ 1143804 w 2287608"/>
              <a:gd name="connsiteY0" fmla="*/ 1916209 h 3232926"/>
              <a:gd name="connsiteX1" fmla="*/ 1140311 w 2287608"/>
              <a:gd name="connsiteY1" fmla="*/ 1919384 h 3232926"/>
              <a:gd name="connsiteX2" fmla="*/ 1136818 w 2287608"/>
              <a:gd name="connsiteY2" fmla="*/ 1916209 h 3232926"/>
              <a:gd name="connsiteX3" fmla="*/ 1136818 w 2287608"/>
              <a:gd name="connsiteY3" fmla="*/ 1922559 h 3232926"/>
              <a:gd name="connsiteX4" fmla="*/ 1117018 w 2287608"/>
              <a:gd name="connsiteY4" fmla="*/ 1940554 h 3232926"/>
              <a:gd name="connsiteX5" fmla="*/ 854401 w 2287608"/>
              <a:gd name="connsiteY5" fmla="*/ 2574568 h 3232926"/>
              <a:gd name="connsiteX6" fmla="*/ 1117018 w 2287608"/>
              <a:gd name="connsiteY6" fmla="*/ 3208581 h 3232926"/>
              <a:gd name="connsiteX7" fmla="*/ 1136818 w 2287608"/>
              <a:gd name="connsiteY7" fmla="*/ 3226577 h 3232926"/>
              <a:gd name="connsiteX8" fmla="*/ 1136818 w 2287608"/>
              <a:gd name="connsiteY8" fmla="*/ 3232926 h 3232926"/>
              <a:gd name="connsiteX9" fmla="*/ 1140311 w 2287608"/>
              <a:gd name="connsiteY9" fmla="*/ 3229751 h 3232926"/>
              <a:gd name="connsiteX10" fmla="*/ 1143804 w 2287608"/>
              <a:gd name="connsiteY10" fmla="*/ 3232926 h 3232926"/>
              <a:gd name="connsiteX11" fmla="*/ 1143804 w 2287608"/>
              <a:gd name="connsiteY11" fmla="*/ 3226577 h 3232926"/>
              <a:gd name="connsiteX12" fmla="*/ 1163604 w 2287608"/>
              <a:gd name="connsiteY12" fmla="*/ 3208581 h 3232926"/>
              <a:gd name="connsiteX13" fmla="*/ 1426221 w 2287608"/>
              <a:gd name="connsiteY13" fmla="*/ 2574567 h 3232926"/>
              <a:gd name="connsiteX14" fmla="*/ 1163604 w 2287608"/>
              <a:gd name="connsiteY14" fmla="*/ 1940554 h 3232926"/>
              <a:gd name="connsiteX15" fmla="*/ 1143804 w 2287608"/>
              <a:gd name="connsiteY15" fmla="*/ 1922558 h 3232926"/>
              <a:gd name="connsiteX16" fmla="*/ 1140312 w 2287608"/>
              <a:gd name="connsiteY16" fmla="*/ 1494239 h 3232926"/>
              <a:gd name="connsiteX17" fmla="*/ 1134813 w 2287608"/>
              <a:gd name="connsiteY17" fmla="*/ 1497413 h 3232926"/>
              <a:gd name="connsiteX18" fmla="*/ 1109328 w 2287608"/>
              <a:gd name="connsiteY18" fmla="*/ 1489264 h 3232926"/>
              <a:gd name="connsiteX19" fmla="*/ 428947 w 2287608"/>
              <a:gd name="connsiteY19" fmla="*/ 1578838 h 3232926"/>
              <a:gd name="connsiteX20" fmla="*/ 11185 w 2287608"/>
              <a:gd name="connsiteY20" fmla="*/ 2123278 h 3232926"/>
              <a:gd name="connsiteX21" fmla="*/ 5499 w 2287608"/>
              <a:gd name="connsiteY21" fmla="*/ 2149423 h 3232926"/>
              <a:gd name="connsiteX22" fmla="*/ 0 w 2287608"/>
              <a:gd name="connsiteY22" fmla="*/ 2152597 h 3232926"/>
              <a:gd name="connsiteX23" fmla="*/ 4497 w 2287608"/>
              <a:gd name="connsiteY23" fmla="*/ 2154035 h 3232926"/>
              <a:gd name="connsiteX24" fmla="*/ 3493 w 2287608"/>
              <a:gd name="connsiteY24" fmla="*/ 2158648 h 3232926"/>
              <a:gd name="connsiteX25" fmla="*/ 8992 w 2287608"/>
              <a:gd name="connsiteY25" fmla="*/ 2155473 h 3232926"/>
              <a:gd name="connsiteX26" fmla="*/ 34477 w 2287608"/>
              <a:gd name="connsiteY26" fmla="*/ 2163622 h 3232926"/>
              <a:gd name="connsiteX27" fmla="*/ 290620 w 2287608"/>
              <a:gd name="connsiteY27" fmla="*/ 2194022 h 3232926"/>
              <a:gd name="connsiteX28" fmla="*/ 714858 w 2287608"/>
              <a:gd name="connsiteY28" fmla="*/ 2074049 h 3232926"/>
              <a:gd name="connsiteX29" fmla="*/ 1132621 w 2287608"/>
              <a:gd name="connsiteY29" fmla="*/ 1529609 h 3232926"/>
              <a:gd name="connsiteX30" fmla="*/ 1138305 w 2287608"/>
              <a:gd name="connsiteY30" fmla="*/ 1503464 h 3232926"/>
              <a:gd name="connsiteX31" fmla="*/ 1143804 w 2287608"/>
              <a:gd name="connsiteY31" fmla="*/ 1500289 h 3232926"/>
              <a:gd name="connsiteX32" fmla="*/ 1139308 w 2287608"/>
              <a:gd name="connsiteY32" fmla="*/ 1498852 h 3232926"/>
              <a:gd name="connsiteX33" fmla="*/ 2069415 w 2287608"/>
              <a:gd name="connsiteY33" fmla="*/ 1747063 h 3232926"/>
              <a:gd name="connsiteX34" fmla="*/ 1858661 w 2287608"/>
              <a:gd name="connsiteY34" fmla="*/ 1578837 h 3232926"/>
              <a:gd name="connsiteX35" fmla="*/ 1178281 w 2287608"/>
              <a:gd name="connsiteY35" fmla="*/ 1489263 h 3232926"/>
              <a:gd name="connsiteX36" fmla="*/ 1152796 w 2287608"/>
              <a:gd name="connsiteY36" fmla="*/ 1497412 h 3232926"/>
              <a:gd name="connsiteX37" fmla="*/ 1147297 w 2287608"/>
              <a:gd name="connsiteY37" fmla="*/ 1494238 h 3232926"/>
              <a:gd name="connsiteX38" fmla="*/ 1148300 w 2287608"/>
              <a:gd name="connsiteY38" fmla="*/ 1498851 h 3232926"/>
              <a:gd name="connsiteX39" fmla="*/ 1143804 w 2287608"/>
              <a:gd name="connsiteY39" fmla="*/ 1500288 h 3232926"/>
              <a:gd name="connsiteX40" fmla="*/ 1149304 w 2287608"/>
              <a:gd name="connsiteY40" fmla="*/ 1503463 h 3232926"/>
              <a:gd name="connsiteX41" fmla="*/ 1154988 w 2287608"/>
              <a:gd name="connsiteY41" fmla="*/ 1529608 h 3232926"/>
              <a:gd name="connsiteX42" fmla="*/ 1572751 w 2287608"/>
              <a:gd name="connsiteY42" fmla="*/ 2074048 h 3232926"/>
              <a:gd name="connsiteX43" fmla="*/ 1996989 w 2287608"/>
              <a:gd name="connsiteY43" fmla="*/ 2194021 h 3232926"/>
              <a:gd name="connsiteX44" fmla="*/ 2253131 w 2287608"/>
              <a:gd name="connsiteY44" fmla="*/ 2163621 h 3232926"/>
              <a:gd name="connsiteX45" fmla="*/ 2278616 w 2287608"/>
              <a:gd name="connsiteY45" fmla="*/ 2155472 h 3232926"/>
              <a:gd name="connsiteX46" fmla="*/ 2284115 w 2287608"/>
              <a:gd name="connsiteY46" fmla="*/ 2158647 h 3232926"/>
              <a:gd name="connsiteX47" fmla="*/ 2283112 w 2287608"/>
              <a:gd name="connsiteY47" fmla="*/ 2154034 h 3232926"/>
              <a:gd name="connsiteX48" fmla="*/ 2287608 w 2287608"/>
              <a:gd name="connsiteY48" fmla="*/ 2152596 h 3232926"/>
              <a:gd name="connsiteX49" fmla="*/ 2282109 w 2287608"/>
              <a:gd name="connsiteY49" fmla="*/ 2149422 h 3232926"/>
              <a:gd name="connsiteX50" fmla="*/ 2276424 w 2287608"/>
              <a:gd name="connsiteY50" fmla="*/ 2123277 h 3232926"/>
              <a:gd name="connsiteX51" fmla="*/ 2069415 w 2287608"/>
              <a:gd name="connsiteY51" fmla="*/ 1747063 h 3232926"/>
              <a:gd name="connsiteX52" fmla="*/ 1140311 w 2287608"/>
              <a:gd name="connsiteY52" fmla="*/ 779689 h 3232926"/>
              <a:gd name="connsiteX53" fmla="*/ 1134812 w 2287608"/>
              <a:gd name="connsiteY53" fmla="*/ 782863 h 3232926"/>
              <a:gd name="connsiteX54" fmla="*/ 1109328 w 2287608"/>
              <a:gd name="connsiteY54" fmla="*/ 774714 h 3232926"/>
              <a:gd name="connsiteX55" fmla="*/ 428947 w 2287608"/>
              <a:gd name="connsiteY55" fmla="*/ 864288 h 3232926"/>
              <a:gd name="connsiteX56" fmla="*/ 11185 w 2287608"/>
              <a:gd name="connsiteY56" fmla="*/ 1408728 h 3232926"/>
              <a:gd name="connsiteX57" fmla="*/ 5499 w 2287608"/>
              <a:gd name="connsiteY57" fmla="*/ 1434873 h 3232926"/>
              <a:gd name="connsiteX58" fmla="*/ 0 w 2287608"/>
              <a:gd name="connsiteY58" fmla="*/ 1438047 h 3232926"/>
              <a:gd name="connsiteX59" fmla="*/ 4497 w 2287608"/>
              <a:gd name="connsiteY59" fmla="*/ 1439485 h 3232926"/>
              <a:gd name="connsiteX60" fmla="*/ 3493 w 2287608"/>
              <a:gd name="connsiteY60" fmla="*/ 1444098 h 3232926"/>
              <a:gd name="connsiteX61" fmla="*/ 8992 w 2287608"/>
              <a:gd name="connsiteY61" fmla="*/ 1440923 h 3232926"/>
              <a:gd name="connsiteX62" fmla="*/ 34477 w 2287608"/>
              <a:gd name="connsiteY62" fmla="*/ 1449072 h 3232926"/>
              <a:gd name="connsiteX63" fmla="*/ 290620 w 2287608"/>
              <a:gd name="connsiteY63" fmla="*/ 1479472 h 3232926"/>
              <a:gd name="connsiteX64" fmla="*/ 714858 w 2287608"/>
              <a:gd name="connsiteY64" fmla="*/ 1359499 h 3232926"/>
              <a:gd name="connsiteX65" fmla="*/ 1132621 w 2287608"/>
              <a:gd name="connsiteY65" fmla="*/ 815059 h 3232926"/>
              <a:gd name="connsiteX66" fmla="*/ 1138305 w 2287608"/>
              <a:gd name="connsiteY66" fmla="*/ 788914 h 3232926"/>
              <a:gd name="connsiteX67" fmla="*/ 1143805 w 2287608"/>
              <a:gd name="connsiteY67" fmla="*/ 785739 h 3232926"/>
              <a:gd name="connsiteX68" fmla="*/ 1139308 w 2287608"/>
              <a:gd name="connsiteY68" fmla="*/ 784302 h 3232926"/>
              <a:gd name="connsiteX69" fmla="*/ 2069415 w 2287608"/>
              <a:gd name="connsiteY69" fmla="*/ 1032514 h 3232926"/>
              <a:gd name="connsiteX70" fmla="*/ 1858661 w 2287608"/>
              <a:gd name="connsiteY70" fmla="*/ 864289 h 3232926"/>
              <a:gd name="connsiteX71" fmla="*/ 1178281 w 2287608"/>
              <a:gd name="connsiteY71" fmla="*/ 774715 h 3232926"/>
              <a:gd name="connsiteX72" fmla="*/ 1152796 w 2287608"/>
              <a:gd name="connsiteY72" fmla="*/ 782864 h 3232926"/>
              <a:gd name="connsiteX73" fmla="*/ 1147297 w 2287608"/>
              <a:gd name="connsiteY73" fmla="*/ 779690 h 3232926"/>
              <a:gd name="connsiteX74" fmla="*/ 1148300 w 2287608"/>
              <a:gd name="connsiteY74" fmla="*/ 784303 h 3232926"/>
              <a:gd name="connsiteX75" fmla="*/ 1143804 w 2287608"/>
              <a:gd name="connsiteY75" fmla="*/ 785740 h 3232926"/>
              <a:gd name="connsiteX76" fmla="*/ 1149304 w 2287608"/>
              <a:gd name="connsiteY76" fmla="*/ 788915 h 3232926"/>
              <a:gd name="connsiteX77" fmla="*/ 1154988 w 2287608"/>
              <a:gd name="connsiteY77" fmla="*/ 815060 h 3232926"/>
              <a:gd name="connsiteX78" fmla="*/ 1572751 w 2287608"/>
              <a:gd name="connsiteY78" fmla="*/ 1359500 h 3232926"/>
              <a:gd name="connsiteX79" fmla="*/ 1996989 w 2287608"/>
              <a:gd name="connsiteY79" fmla="*/ 1479473 h 3232926"/>
              <a:gd name="connsiteX80" fmla="*/ 2253131 w 2287608"/>
              <a:gd name="connsiteY80" fmla="*/ 1449073 h 3232926"/>
              <a:gd name="connsiteX81" fmla="*/ 2278616 w 2287608"/>
              <a:gd name="connsiteY81" fmla="*/ 1440924 h 3232926"/>
              <a:gd name="connsiteX82" fmla="*/ 2284115 w 2287608"/>
              <a:gd name="connsiteY82" fmla="*/ 1444099 h 3232926"/>
              <a:gd name="connsiteX83" fmla="*/ 2283112 w 2287608"/>
              <a:gd name="connsiteY83" fmla="*/ 1439486 h 3232926"/>
              <a:gd name="connsiteX84" fmla="*/ 2287608 w 2287608"/>
              <a:gd name="connsiteY84" fmla="*/ 1438048 h 3232926"/>
              <a:gd name="connsiteX85" fmla="*/ 2282109 w 2287608"/>
              <a:gd name="connsiteY85" fmla="*/ 1434874 h 3232926"/>
              <a:gd name="connsiteX86" fmla="*/ 2276424 w 2287608"/>
              <a:gd name="connsiteY86" fmla="*/ 1408729 h 3232926"/>
              <a:gd name="connsiteX87" fmla="*/ 2069415 w 2287608"/>
              <a:gd name="connsiteY87" fmla="*/ 1032514 h 3232926"/>
              <a:gd name="connsiteX88" fmla="*/ 1140311 w 2287608"/>
              <a:gd name="connsiteY88" fmla="*/ 35676 h 3232926"/>
              <a:gd name="connsiteX89" fmla="*/ 1134812 w 2287608"/>
              <a:gd name="connsiteY89" fmla="*/ 38850 h 3232926"/>
              <a:gd name="connsiteX90" fmla="*/ 1109328 w 2287608"/>
              <a:gd name="connsiteY90" fmla="*/ 30701 h 3232926"/>
              <a:gd name="connsiteX91" fmla="*/ 428948 w 2287608"/>
              <a:gd name="connsiteY91" fmla="*/ 120275 h 3232926"/>
              <a:gd name="connsiteX92" fmla="*/ 11185 w 2287608"/>
              <a:gd name="connsiteY92" fmla="*/ 664715 h 3232926"/>
              <a:gd name="connsiteX93" fmla="*/ 5499 w 2287608"/>
              <a:gd name="connsiteY93" fmla="*/ 690860 h 3232926"/>
              <a:gd name="connsiteX94" fmla="*/ 0 w 2287608"/>
              <a:gd name="connsiteY94" fmla="*/ 694034 h 3232926"/>
              <a:gd name="connsiteX95" fmla="*/ 4497 w 2287608"/>
              <a:gd name="connsiteY95" fmla="*/ 695472 h 3232926"/>
              <a:gd name="connsiteX96" fmla="*/ 3493 w 2287608"/>
              <a:gd name="connsiteY96" fmla="*/ 700085 h 3232926"/>
              <a:gd name="connsiteX97" fmla="*/ 8992 w 2287608"/>
              <a:gd name="connsiteY97" fmla="*/ 696910 h 3232926"/>
              <a:gd name="connsiteX98" fmla="*/ 34477 w 2287608"/>
              <a:gd name="connsiteY98" fmla="*/ 705059 h 3232926"/>
              <a:gd name="connsiteX99" fmla="*/ 290620 w 2287608"/>
              <a:gd name="connsiteY99" fmla="*/ 735459 h 3232926"/>
              <a:gd name="connsiteX100" fmla="*/ 714857 w 2287608"/>
              <a:gd name="connsiteY100" fmla="*/ 615486 h 3232926"/>
              <a:gd name="connsiteX101" fmla="*/ 1132621 w 2287608"/>
              <a:gd name="connsiteY101" fmla="*/ 71046 h 3232926"/>
              <a:gd name="connsiteX102" fmla="*/ 1138305 w 2287608"/>
              <a:gd name="connsiteY102" fmla="*/ 44901 h 3232926"/>
              <a:gd name="connsiteX103" fmla="*/ 1143805 w 2287608"/>
              <a:gd name="connsiteY103" fmla="*/ 41726 h 3232926"/>
              <a:gd name="connsiteX104" fmla="*/ 1139308 w 2287608"/>
              <a:gd name="connsiteY104" fmla="*/ 40289 h 3232926"/>
              <a:gd name="connsiteX105" fmla="*/ 2069415 w 2287608"/>
              <a:gd name="connsiteY105" fmla="*/ 288501 h 3232926"/>
              <a:gd name="connsiteX106" fmla="*/ 1858661 w 2287608"/>
              <a:gd name="connsiteY106" fmla="*/ 120276 h 3232926"/>
              <a:gd name="connsiteX107" fmla="*/ 1178281 w 2287608"/>
              <a:gd name="connsiteY107" fmla="*/ 30702 h 3232926"/>
              <a:gd name="connsiteX108" fmla="*/ 1152796 w 2287608"/>
              <a:gd name="connsiteY108" fmla="*/ 38850 h 3232926"/>
              <a:gd name="connsiteX109" fmla="*/ 1147297 w 2287608"/>
              <a:gd name="connsiteY109" fmla="*/ 35676 h 3232926"/>
              <a:gd name="connsiteX110" fmla="*/ 1148300 w 2287608"/>
              <a:gd name="connsiteY110" fmla="*/ 40290 h 3232926"/>
              <a:gd name="connsiteX111" fmla="*/ 1143804 w 2287608"/>
              <a:gd name="connsiteY111" fmla="*/ 41727 h 3232926"/>
              <a:gd name="connsiteX112" fmla="*/ 1149304 w 2287608"/>
              <a:gd name="connsiteY112" fmla="*/ 44901 h 3232926"/>
              <a:gd name="connsiteX113" fmla="*/ 1154988 w 2287608"/>
              <a:gd name="connsiteY113" fmla="*/ 71046 h 3232926"/>
              <a:gd name="connsiteX114" fmla="*/ 1572751 w 2287608"/>
              <a:gd name="connsiteY114" fmla="*/ 615486 h 3232926"/>
              <a:gd name="connsiteX115" fmla="*/ 1996989 w 2287608"/>
              <a:gd name="connsiteY115" fmla="*/ 735460 h 3232926"/>
              <a:gd name="connsiteX116" fmla="*/ 2253131 w 2287608"/>
              <a:gd name="connsiteY116" fmla="*/ 705060 h 3232926"/>
              <a:gd name="connsiteX117" fmla="*/ 2278616 w 2287608"/>
              <a:gd name="connsiteY117" fmla="*/ 696911 h 3232926"/>
              <a:gd name="connsiteX118" fmla="*/ 2284115 w 2287608"/>
              <a:gd name="connsiteY118" fmla="*/ 700086 h 3232926"/>
              <a:gd name="connsiteX119" fmla="*/ 2283112 w 2287608"/>
              <a:gd name="connsiteY119" fmla="*/ 695473 h 3232926"/>
              <a:gd name="connsiteX120" fmla="*/ 2287608 w 2287608"/>
              <a:gd name="connsiteY120" fmla="*/ 694035 h 3232926"/>
              <a:gd name="connsiteX121" fmla="*/ 2282109 w 2287608"/>
              <a:gd name="connsiteY121" fmla="*/ 690860 h 3232926"/>
              <a:gd name="connsiteX122" fmla="*/ 2276424 w 2287608"/>
              <a:gd name="connsiteY122" fmla="*/ 664716 h 3232926"/>
              <a:gd name="connsiteX123" fmla="*/ 2069415 w 2287608"/>
              <a:gd name="connsiteY123" fmla="*/ 288501 h 3232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Lst>
            <a:rect l="l" t="t" r="r" b="b"/>
            <a:pathLst>
              <a:path w="2287608" h="3232926">
                <a:moveTo>
                  <a:pt x="1143804" y="1916209"/>
                </a:moveTo>
                <a:lnTo>
                  <a:pt x="1140311" y="1919384"/>
                </a:lnTo>
                <a:lnTo>
                  <a:pt x="1136818" y="1916209"/>
                </a:lnTo>
                <a:lnTo>
                  <a:pt x="1136818" y="1922559"/>
                </a:lnTo>
                <a:lnTo>
                  <a:pt x="1117018" y="1940554"/>
                </a:lnTo>
                <a:cubicBezTo>
                  <a:pt x="954760" y="2102813"/>
                  <a:pt x="854401" y="2326970"/>
                  <a:pt x="854401" y="2574568"/>
                </a:cubicBezTo>
                <a:cubicBezTo>
                  <a:pt x="854401" y="2822165"/>
                  <a:pt x="954760" y="3046323"/>
                  <a:pt x="1117018" y="3208581"/>
                </a:cubicBezTo>
                <a:lnTo>
                  <a:pt x="1136818" y="3226577"/>
                </a:lnTo>
                <a:lnTo>
                  <a:pt x="1136818" y="3232926"/>
                </a:lnTo>
                <a:lnTo>
                  <a:pt x="1140311" y="3229751"/>
                </a:lnTo>
                <a:lnTo>
                  <a:pt x="1143804" y="3232926"/>
                </a:lnTo>
                <a:lnTo>
                  <a:pt x="1143804" y="3226577"/>
                </a:lnTo>
                <a:lnTo>
                  <a:pt x="1163604" y="3208581"/>
                </a:lnTo>
                <a:cubicBezTo>
                  <a:pt x="1325862" y="3046323"/>
                  <a:pt x="1426221" y="2822165"/>
                  <a:pt x="1426221" y="2574567"/>
                </a:cubicBezTo>
                <a:cubicBezTo>
                  <a:pt x="1426221" y="2326970"/>
                  <a:pt x="1325862" y="2102812"/>
                  <a:pt x="1163604" y="1940554"/>
                </a:cubicBezTo>
                <a:lnTo>
                  <a:pt x="1143804" y="1922558"/>
                </a:lnTo>
                <a:close/>
                <a:moveTo>
                  <a:pt x="1140312" y="1494239"/>
                </a:moveTo>
                <a:lnTo>
                  <a:pt x="1134813" y="1497413"/>
                </a:lnTo>
                <a:lnTo>
                  <a:pt x="1109328" y="1489264"/>
                </a:lnTo>
                <a:cubicBezTo>
                  <a:pt x="887680" y="1429874"/>
                  <a:pt x="643374" y="1455039"/>
                  <a:pt x="428947" y="1578838"/>
                </a:cubicBezTo>
                <a:cubicBezTo>
                  <a:pt x="214522" y="1702637"/>
                  <a:pt x="70575" y="1901629"/>
                  <a:pt x="11185" y="2123278"/>
                </a:cubicBezTo>
                <a:lnTo>
                  <a:pt x="5499" y="2149423"/>
                </a:lnTo>
                <a:lnTo>
                  <a:pt x="0" y="2152597"/>
                </a:lnTo>
                <a:lnTo>
                  <a:pt x="4497" y="2154035"/>
                </a:lnTo>
                <a:lnTo>
                  <a:pt x="3493" y="2158648"/>
                </a:lnTo>
                <a:lnTo>
                  <a:pt x="8992" y="2155473"/>
                </a:lnTo>
                <a:lnTo>
                  <a:pt x="34477" y="2163622"/>
                </a:lnTo>
                <a:cubicBezTo>
                  <a:pt x="117596" y="2185894"/>
                  <a:pt x="203900" y="2196274"/>
                  <a:pt x="290620" y="2194022"/>
                </a:cubicBezTo>
                <a:cubicBezTo>
                  <a:pt x="435153" y="2190268"/>
                  <a:pt x="580841" y="2151423"/>
                  <a:pt x="714858" y="2074049"/>
                </a:cubicBezTo>
                <a:cubicBezTo>
                  <a:pt x="929283" y="1950250"/>
                  <a:pt x="1073230" y="1751258"/>
                  <a:pt x="1132621" y="1529609"/>
                </a:cubicBezTo>
                <a:lnTo>
                  <a:pt x="1138305" y="1503464"/>
                </a:lnTo>
                <a:lnTo>
                  <a:pt x="1143804" y="1500289"/>
                </a:lnTo>
                <a:lnTo>
                  <a:pt x="1139308" y="1498852"/>
                </a:lnTo>
                <a:close/>
                <a:moveTo>
                  <a:pt x="2069415" y="1747063"/>
                </a:moveTo>
                <a:cubicBezTo>
                  <a:pt x="2009570" y="1682261"/>
                  <a:pt x="1939071" y="1625262"/>
                  <a:pt x="1858661" y="1578837"/>
                </a:cubicBezTo>
                <a:cubicBezTo>
                  <a:pt x="1644235" y="1455038"/>
                  <a:pt x="1399929" y="1429873"/>
                  <a:pt x="1178281" y="1489263"/>
                </a:cubicBezTo>
                <a:lnTo>
                  <a:pt x="1152796" y="1497412"/>
                </a:lnTo>
                <a:lnTo>
                  <a:pt x="1147297" y="1494238"/>
                </a:lnTo>
                <a:lnTo>
                  <a:pt x="1148300" y="1498851"/>
                </a:lnTo>
                <a:lnTo>
                  <a:pt x="1143804" y="1500288"/>
                </a:lnTo>
                <a:lnTo>
                  <a:pt x="1149304" y="1503463"/>
                </a:lnTo>
                <a:lnTo>
                  <a:pt x="1154988" y="1529608"/>
                </a:lnTo>
                <a:cubicBezTo>
                  <a:pt x="1214379" y="1751257"/>
                  <a:pt x="1358325" y="1950249"/>
                  <a:pt x="1572751" y="2074048"/>
                </a:cubicBezTo>
                <a:cubicBezTo>
                  <a:pt x="1706767" y="2151422"/>
                  <a:pt x="1852455" y="2190267"/>
                  <a:pt x="1996989" y="2194021"/>
                </a:cubicBezTo>
                <a:cubicBezTo>
                  <a:pt x="2083709" y="2196273"/>
                  <a:pt x="2170013" y="2185893"/>
                  <a:pt x="2253131" y="2163621"/>
                </a:cubicBezTo>
                <a:lnTo>
                  <a:pt x="2278616" y="2155472"/>
                </a:lnTo>
                <a:lnTo>
                  <a:pt x="2284115" y="2158647"/>
                </a:lnTo>
                <a:lnTo>
                  <a:pt x="2283112" y="2154034"/>
                </a:lnTo>
                <a:lnTo>
                  <a:pt x="2287608" y="2152596"/>
                </a:lnTo>
                <a:lnTo>
                  <a:pt x="2282109" y="2149422"/>
                </a:lnTo>
                <a:lnTo>
                  <a:pt x="2276424" y="2123277"/>
                </a:lnTo>
                <a:cubicBezTo>
                  <a:pt x="2239306" y="1984747"/>
                  <a:pt x="2169157" y="1855067"/>
                  <a:pt x="2069415" y="1747063"/>
                </a:cubicBezTo>
                <a:close/>
                <a:moveTo>
                  <a:pt x="1140311" y="779689"/>
                </a:moveTo>
                <a:lnTo>
                  <a:pt x="1134812" y="782863"/>
                </a:lnTo>
                <a:lnTo>
                  <a:pt x="1109328" y="774714"/>
                </a:lnTo>
                <a:cubicBezTo>
                  <a:pt x="887679" y="715324"/>
                  <a:pt x="643374" y="740489"/>
                  <a:pt x="428947" y="864288"/>
                </a:cubicBezTo>
                <a:cubicBezTo>
                  <a:pt x="214522" y="988087"/>
                  <a:pt x="70575" y="1187079"/>
                  <a:pt x="11185" y="1408728"/>
                </a:cubicBezTo>
                <a:lnTo>
                  <a:pt x="5499" y="1434873"/>
                </a:lnTo>
                <a:lnTo>
                  <a:pt x="0" y="1438047"/>
                </a:lnTo>
                <a:lnTo>
                  <a:pt x="4497" y="1439485"/>
                </a:lnTo>
                <a:lnTo>
                  <a:pt x="3493" y="1444098"/>
                </a:lnTo>
                <a:lnTo>
                  <a:pt x="8992" y="1440923"/>
                </a:lnTo>
                <a:lnTo>
                  <a:pt x="34477" y="1449072"/>
                </a:lnTo>
                <a:cubicBezTo>
                  <a:pt x="117595" y="1471344"/>
                  <a:pt x="203900" y="1481724"/>
                  <a:pt x="290620" y="1479472"/>
                </a:cubicBezTo>
                <a:cubicBezTo>
                  <a:pt x="435154" y="1475718"/>
                  <a:pt x="580841" y="1436873"/>
                  <a:pt x="714858" y="1359499"/>
                </a:cubicBezTo>
                <a:cubicBezTo>
                  <a:pt x="929284" y="1235700"/>
                  <a:pt x="1073229" y="1036708"/>
                  <a:pt x="1132621" y="815059"/>
                </a:cubicBezTo>
                <a:lnTo>
                  <a:pt x="1138305" y="788914"/>
                </a:lnTo>
                <a:lnTo>
                  <a:pt x="1143805" y="785739"/>
                </a:lnTo>
                <a:lnTo>
                  <a:pt x="1139308" y="784302"/>
                </a:lnTo>
                <a:close/>
                <a:moveTo>
                  <a:pt x="2069415" y="1032514"/>
                </a:moveTo>
                <a:cubicBezTo>
                  <a:pt x="2009570" y="967712"/>
                  <a:pt x="1939071" y="910714"/>
                  <a:pt x="1858661" y="864289"/>
                </a:cubicBezTo>
                <a:cubicBezTo>
                  <a:pt x="1644235" y="740490"/>
                  <a:pt x="1399929" y="715325"/>
                  <a:pt x="1178281" y="774715"/>
                </a:cubicBezTo>
                <a:lnTo>
                  <a:pt x="1152796" y="782864"/>
                </a:lnTo>
                <a:lnTo>
                  <a:pt x="1147297" y="779690"/>
                </a:lnTo>
                <a:lnTo>
                  <a:pt x="1148300" y="784303"/>
                </a:lnTo>
                <a:lnTo>
                  <a:pt x="1143804" y="785740"/>
                </a:lnTo>
                <a:lnTo>
                  <a:pt x="1149304" y="788915"/>
                </a:lnTo>
                <a:lnTo>
                  <a:pt x="1154988" y="815060"/>
                </a:lnTo>
                <a:cubicBezTo>
                  <a:pt x="1214379" y="1036709"/>
                  <a:pt x="1358325" y="1235701"/>
                  <a:pt x="1572751" y="1359500"/>
                </a:cubicBezTo>
                <a:cubicBezTo>
                  <a:pt x="1706767" y="1436874"/>
                  <a:pt x="1852455" y="1475719"/>
                  <a:pt x="1996989" y="1479473"/>
                </a:cubicBezTo>
                <a:cubicBezTo>
                  <a:pt x="2083709" y="1481725"/>
                  <a:pt x="2170013" y="1471345"/>
                  <a:pt x="2253131" y="1449073"/>
                </a:cubicBezTo>
                <a:lnTo>
                  <a:pt x="2278616" y="1440924"/>
                </a:lnTo>
                <a:lnTo>
                  <a:pt x="2284115" y="1444099"/>
                </a:lnTo>
                <a:lnTo>
                  <a:pt x="2283112" y="1439486"/>
                </a:lnTo>
                <a:lnTo>
                  <a:pt x="2287608" y="1438048"/>
                </a:lnTo>
                <a:lnTo>
                  <a:pt x="2282109" y="1434874"/>
                </a:lnTo>
                <a:lnTo>
                  <a:pt x="2276424" y="1408729"/>
                </a:lnTo>
                <a:cubicBezTo>
                  <a:pt x="2239306" y="1270198"/>
                  <a:pt x="2169157" y="1140518"/>
                  <a:pt x="2069415" y="1032514"/>
                </a:cubicBezTo>
                <a:close/>
                <a:moveTo>
                  <a:pt x="1140311" y="35676"/>
                </a:moveTo>
                <a:lnTo>
                  <a:pt x="1134812" y="38850"/>
                </a:lnTo>
                <a:lnTo>
                  <a:pt x="1109328" y="30701"/>
                </a:lnTo>
                <a:cubicBezTo>
                  <a:pt x="887679" y="-28689"/>
                  <a:pt x="643374" y="-3524"/>
                  <a:pt x="428948" y="120275"/>
                </a:cubicBezTo>
                <a:cubicBezTo>
                  <a:pt x="214521" y="244074"/>
                  <a:pt x="70575" y="443066"/>
                  <a:pt x="11185" y="664715"/>
                </a:cubicBezTo>
                <a:lnTo>
                  <a:pt x="5499" y="690860"/>
                </a:lnTo>
                <a:lnTo>
                  <a:pt x="0" y="694034"/>
                </a:lnTo>
                <a:lnTo>
                  <a:pt x="4497" y="695472"/>
                </a:lnTo>
                <a:lnTo>
                  <a:pt x="3493" y="700085"/>
                </a:lnTo>
                <a:lnTo>
                  <a:pt x="8992" y="696910"/>
                </a:lnTo>
                <a:lnTo>
                  <a:pt x="34477" y="705059"/>
                </a:lnTo>
                <a:cubicBezTo>
                  <a:pt x="117595" y="727331"/>
                  <a:pt x="203900" y="737711"/>
                  <a:pt x="290620" y="735459"/>
                </a:cubicBezTo>
                <a:cubicBezTo>
                  <a:pt x="435154" y="731705"/>
                  <a:pt x="580841" y="692860"/>
                  <a:pt x="714857" y="615486"/>
                </a:cubicBezTo>
                <a:cubicBezTo>
                  <a:pt x="929284" y="491687"/>
                  <a:pt x="1073229" y="292695"/>
                  <a:pt x="1132621" y="71046"/>
                </a:cubicBezTo>
                <a:lnTo>
                  <a:pt x="1138305" y="44901"/>
                </a:lnTo>
                <a:lnTo>
                  <a:pt x="1143805" y="41726"/>
                </a:lnTo>
                <a:lnTo>
                  <a:pt x="1139308" y="40289"/>
                </a:lnTo>
                <a:close/>
                <a:moveTo>
                  <a:pt x="2069415" y="288501"/>
                </a:moveTo>
                <a:cubicBezTo>
                  <a:pt x="2009570" y="223699"/>
                  <a:pt x="1939071" y="166700"/>
                  <a:pt x="1858661" y="120276"/>
                </a:cubicBezTo>
                <a:cubicBezTo>
                  <a:pt x="1644235" y="-3523"/>
                  <a:pt x="1399929" y="-28688"/>
                  <a:pt x="1178281" y="30702"/>
                </a:cubicBezTo>
                <a:lnTo>
                  <a:pt x="1152796" y="38850"/>
                </a:lnTo>
                <a:lnTo>
                  <a:pt x="1147297" y="35676"/>
                </a:lnTo>
                <a:lnTo>
                  <a:pt x="1148300" y="40290"/>
                </a:lnTo>
                <a:lnTo>
                  <a:pt x="1143804" y="41727"/>
                </a:lnTo>
                <a:lnTo>
                  <a:pt x="1149304" y="44901"/>
                </a:lnTo>
                <a:lnTo>
                  <a:pt x="1154988" y="71046"/>
                </a:lnTo>
                <a:cubicBezTo>
                  <a:pt x="1214379" y="292695"/>
                  <a:pt x="1358325" y="491688"/>
                  <a:pt x="1572751" y="615486"/>
                </a:cubicBezTo>
                <a:cubicBezTo>
                  <a:pt x="1706767" y="692860"/>
                  <a:pt x="1852455" y="731705"/>
                  <a:pt x="1996989" y="735460"/>
                </a:cubicBezTo>
                <a:cubicBezTo>
                  <a:pt x="2083709" y="737712"/>
                  <a:pt x="2170013" y="727332"/>
                  <a:pt x="2253131" y="705060"/>
                </a:cubicBezTo>
                <a:lnTo>
                  <a:pt x="2278616" y="696911"/>
                </a:lnTo>
                <a:lnTo>
                  <a:pt x="2284115" y="700086"/>
                </a:lnTo>
                <a:lnTo>
                  <a:pt x="2283112" y="695473"/>
                </a:lnTo>
                <a:lnTo>
                  <a:pt x="2287608" y="694035"/>
                </a:lnTo>
                <a:lnTo>
                  <a:pt x="2282109" y="690860"/>
                </a:lnTo>
                <a:lnTo>
                  <a:pt x="2276424" y="664716"/>
                </a:lnTo>
                <a:cubicBezTo>
                  <a:pt x="2239306" y="526185"/>
                  <a:pt x="2169157" y="396505"/>
                  <a:pt x="2069415" y="288501"/>
                </a:cubicBezTo>
                <a:close/>
              </a:path>
            </a:pathLst>
          </a:cu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113" name="Freeform: Shape 112">
            <a:extLst>
              <a:ext uri="{FF2B5EF4-FFF2-40B4-BE49-F238E27FC236}">
                <a16:creationId xmlns:a16="http://schemas.microsoft.com/office/drawing/2014/main" id="{1273AD71-A9B2-42A5-A6AA-DC06CC4F81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flipH="1">
            <a:off x="1638112" y="796012"/>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892991" y="1795123"/>
                </a:lnTo>
                <a:lnTo>
                  <a:pt x="763082" y="1694835"/>
                </a:lnTo>
                <a:cubicBezTo>
                  <a:pt x="-338018" y="799772"/>
                  <a:pt x="-41719" y="62104"/>
                  <a:pt x="379877" y="3722"/>
                </a:cubicBezTo>
                <a:cubicBezTo>
                  <a:pt x="399953" y="942"/>
                  <a:pt x="420313" y="-298"/>
                  <a:pt x="440819" y="59"/>
                </a:cubicBezTo>
                <a:close/>
              </a:path>
            </a:pathLst>
          </a:custGeom>
          <a:solidFill>
            <a:schemeClr val="accent1">
              <a:alpha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Oval 114">
            <a:extLst>
              <a:ext uri="{FF2B5EF4-FFF2-40B4-BE49-F238E27FC236}">
                <a16:creationId xmlns:a16="http://schemas.microsoft.com/office/drawing/2014/main" id="{DAD743CE-A4C9-4C61-8969-5096C42E4A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385060" y="882376"/>
            <a:ext cx="340415" cy="340415"/>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7" name="Freeform: Shape 116">
            <a:extLst>
              <a:ext uri="{FF2B5EF4-FFF2-40B4-BE49-F238E27FC236}">
                <a16:creationId xmlns:a16="http://schemas.microsoft.com/office/drawing/2014/main" id="{BD12B198-BFE5-4867-B13A-199FE41B44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639412" y="1420178"/>
            <a:ext cx="901736" cy="1868598"/>
          </a:xfrm>
          <a:custGeom>
            <a:avLst/>
            <a:gdLst>
              <a:gd name="connsiteX0" fmla="*/ 450869 w 901736"/>
              <a:gd name="connsiteY0" fmla="*/ 0 h 1868598"/>
              <a:gd name="connsiteX1" fmla="*/ 492611 w 901736"/>
              <a:gd name="connsiteY1" fmla="*/ 52638 h 1868598"/>
              <a:gd name="connsiteX2" fmla="*/ 894647 w 901736"/>
              <a:gd name="connsiteY2" fmla="*/ 1225278 h 1868598"/>
              <a:gd name="connsiteX3" fmla="*/ 901596 w 901736"/>
              <a:gd name="connsiteY3" fmla="*/ 1416229 h 1868598"/>
              <a:gd name="connsiteX4" fmla="*/ 901595 w 901736"/>
              <a:gd name="connsiteY4" fmla="*/ 1416229 h 1868598"/>
              <a:gd name="connsiteX5" fmla="*/ 901736 w 901736"/>
              <a:gd name="connsiteY5" fmla="*/ 1420099 h 1868598"/>
              <a:gd name="connsiteX6" fmla="*/ 892724 w 901736"/>
              <a:gd name="connsiteY6" fmla="*/ 1509500 h 1868598"/>
              <a:gd name="connsiteX7" fmla="*/ 452126 w 901736"/>
              <a:gd name="connsiteY7" fmla="*/ 1868598 h 1868598"/>
              <a:gd name="connsiteX8" fmla="*/ 450868 w 901736"/>
              <a:gd name="connsiteY8" fmla="*/ 1868471 h 1868598"/>
              <a:gd name="connsiteX9" fmla="*/ 450868 w 901736"/>
              <a:gd name="connsiteY9" fmla="*/ 1346995 h 1868598"/>
              <a:gd name="connsiteX10" fmla="*/ 450868 w 901736"/>
              <a:gd name="connsiteY10" fmla="*/ 969255 h 1868598"/>
              <a:gd name="connsiteX11" fmla="*/ 450868 w 901736"/>
              <a:gd name="connsiteY11" fmla="*/ 664370 h 1868598"/>
              <a:gd name="connsiteX12" fmla="*/ 450869 w 901736"/>
              <a:gd name="connsiteY12" fmla="*/ 664370 h 1868598"/>
              <a:gd name="connsiteX13" fmla="*/ 450867 w 901736"/>
              <a:gd name="connsiteY13" fmla="*/ 0 h 1868598"/>
              <a:gd name="connsiteX14" fmla="*/ 450867 w 901736"/>
              <a:gd name="connsiteY14" fmla="*/ 664370 h 1868598"/>
              <a:gd name="connsiteX15" fmla="*/ 450868 w 901736"/>
              <a:gd name="connsiteY15" fmla="*/ 664370 h 1868598"/>
              <a:gd name="connsiteX16" fmla="*/ 450868 w 901736"/>
              <a:gd name="connsiteY16" fmla="*/ 969255 h 1868598"/>
              <a:gd name="connsiteX17" fmla="*/ 450868 w 901736"/>
              <a:gd name="connsiteY17" fmla="*/ 1346995 h 1868598"/>
              <a:gd name="connsiteX18" fmla="*/ 450868 w 901736"/>
              <a:gd name="connsiteY18" fmla="*/ 1868471 h 1868598"/>
              <a:gd name="connsiteX19" fmla="*/ 449610 w 901736"/>
              <a:gd name="connsiteY19" fmla="*/ 1868598 h 1868598"/>
              <a:gd name="connsiteX20" fmla="*/ 9012 w 901736"/>
              <a:gd name="connsiteY20" fmla="*/ 1509500 h 1868598"/>
              <a:gd name="connsiteX21" fmla="*/ 0 w 901736"/>
              <a:gd name="connsiteY21" fmla="*/ 1420099 h 1868598"/>
              <a:gd name="connsiteX22" fmla="*/ 141 w 901736"/>
              <a:gd name="connsiteY22" fmla="*/ 1416229 h 1868598"/>
              <a:gd name="connsiteX23" fmla="*/ 140 w 901736"/>
              <a:gd name="connsiteY23" fmla="*/ 1416229 h 1868598"/>
              <a:gd name="connsiteX24" fmla="*/ 7089 w 901736"/>
              <a:gd name="connsiteY24" fmla="*/ 1225278 h 1868598"/>
              <a:gd name="connsiteX25" fmla="*/ 409125 w 901736"/>
              <a:gd name="connsiteY25" fmla="*/ 52638 h 1868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901736" h="1868598">
                <a:moveTo>
                  <a:pt x="450869" y="0"/>
                </a:moveTo>
                <a:lnTo>
                  <a:pt x="492611" y="52638"/>
                </a:lnTo>
                <a:cubicBezTo>
                  <a:pt x="713860" y="359618"/>
                  <a:pt x="861255" y="769067"/>
                  <a:pt x="894647" y="1225278"/>
                </a:cubicBezTo>
                <a:lnTo>
                  <a:pt x="901596" y="1416229"/>
                </a:lnTo>
                <a:lnTo>
                  <a:pt x="901595" y="1416229"/>
                </a:lnTo>
                <a:lnTo>
                  <a:pt x="901736" y="1420099"/>
                </a:lnTo>
                <a:lnTo>
                  <a:pt x="892724" y="1509500"/>
                </a:lnTo>
                <a:cubicBezTo>
                  <a:pt x="850788" y="1714437"/>
                  <a:pt x="669460" y="1868598"/>
                  <a:pt x="452126" y="1868598"/>
                </a:cubicBezTo>
                <a:lnTo>
                  <a:pt x="450868" y="1868471"/>
                </a:lnTo>
                <a:lnTo>
                  <a:pt x="450868" y="1346995"/>
                </a:lnTo>
                <a:lnTo>
                  <a:pt x="450868" y="969255"/>
                </a:lnTo>
                <a:lnTo>
                  <a:pt x="450868" y="664370"/>
                </a:lnTo>
                <a:lnTo>
                  <a:pt x="450869" y="664370"/>
                </a:lnTo>
                <a:close/>
                <a:moveTo>
                  <a:pt x="450867" y="0"/>
                </a:moveTo>
                <a:lnTo>
                  <a:pt x="450867" y="664370"/>
                </a:lnTo>
                <a:lnTo>
                  <a:pt x="450868" y="664370"/>
                </a:lnTo>
                <a:lnTo>
                  <a:pt x="450868" y="969255"/>
                </a:lnTo>
                <a:lnTo>
                  <a:pt x="450868" y="1346995"/>
                </a:lnTo>
                <a:lnTo>
                  <a:pt x="450868" y="1868471"/>
                </a:lnTo>
                <a:lnTo>
                  <a:pt x="449610" y="1868598"/>
                </a:lnTo>
                <a:cubicBezTo>
                  <a:pt x="232276" y="1868598"/>
                  <a:pt x="50948" y="1714437"/>
                  <a:pt x="9012" y="1509500"/>
                </a:cubicBezTo>
                <a:lnTo>
                  <a:pt x="0" y="1420099"/>
                </a:lnTo>
                <a:lnTo>
                  <a:pt x="141" y="1416229"/>
                </a:lnTo>
                <a:lnTo>
                  <a:pt x="140" y="1416229"/>
                </a:lnTo>
                <a:lnTo>
                  <a:pt x="7089" y="1225278"/>
                </a:lnTo>
                <a:cubicBezTo>
                  <a:pt x="40481" y="769067"/>
                  <a:pt x="187876" y="359618"/>
                  <a:pt x="409125" y="52638"/>
                </a:cubicBezTo>
                <a:close/>
              </a:path>
            </a:pathLst>
          </a:custGeom>
          <a:solidFill>
            <a:schemeClr val="accent4"/>
          </a:solid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accent4"/>
              </a:solidFill>
            </a:endParaRPr>
          </a:p>
        </p:txBody>
      </p:sp>
      <p:grpSp>
        <p:nvGrpSpPr>
          <p:cNvPr id="119" name="Group 118">
            <a:extLst>
              <a:ext uri="{FF2B5EF4-FFF2-40B4-BE49-F238E27FC236}">
                <a16:creationId xmlns:a16="http://schemas.microsoft.com/office/drawing/2014/main" id="{AE14FB45-3E95-44C0-8B14-18E3A5B9B48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8100000" flipV="1">
            <a:off x="2274277" y="2744140"/>
            <a:ext cx="865742" cy="628383"/>
            <a:chOff x="558167" y="958515"/>
            <a:chExt cx="865742" cy="628383"/>
          </a:xfrm>
          <a:solidFill>
            <a:schemeClr val="accent3"/>
          </a:solidFill>
        </p:grpSpPr>
        <p:sp>
          <p:nvSpPr>
            <p:cNvPr id="120" name="Freeform: Shape 119">
              <a:extLst>
                <a:ext uri="{FF2B5EF4-FFF2-40B4-BE49-F238E27FC236}">
                  <a16:creationId xmlns:a16="http://schemas.microsoft.com/office/drawing/2014/main" id="{FF09C3B3-A2C4-4FEA-BE56-D6B9E00830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flipH="1">
              <a:off x="558167" y="1122160"/>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1" name="Freeform: Shape 120">
              <a:extLst>
                <a:ext uri="{FF2B5EF4-FFF2-40B4-BE49-F238E27FC236}">
                  <a16:creationId xmlns:a16="http://schemas.microsoft.com/office/drawing/2014/main" id="{6F314B9F-8AF4-4376-9568-6285B12343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959170" y="95851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cxnSp>
        <p:nvCxnSpPr>
          <p:cNvPr id="123" name="Straight Connector 122">
            <a:extLst>
              <a:ext uri="{FF2B5EF4-FFF2-40B4-BE49-F238E27FC236}">
                <a16:creationId xmlns:a16="http://schemas.microsoft.com/office/drawing/2014/main" id="{9E7C23BC-DAA6-40E1-8166-B8C4439D143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26000" y="3690871"/>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5" name="Oval 124">
            <a:extLst>
              <a:ext uri="{FF2B5EF4-FFF2-40B4-BE49-F238E27FC236}">
                <a16:creationId xmlns:a16="http://schemas.microsoft.com/office/drawing/2014/main" id="{81C67526-3B2B-41B3-A8FD-141E1F8288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806655" y="5832285"/>
            <a:ext cx="340415" cy="340415"/>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7" name="Freeform: Shape 126">
            <a:extLst>
              <a:ext uri="{FF2B5EF4-FFF2-40B4-BE49-F238E27FC236}">
                <a16:creationId xmlns:a16="http://schemas.microsoft.com/office/drawing/2014/main" id="{435B334E-B7AB-4395-9F2B-FD74A40857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3306399" y="5010707"/>
            <a:ext cx="571820" cy="1316717"/>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71820" h="1316717">
                <a:moveTo>
                  <a:pt x="282417" y="0"/>
                </a:moveTo>
                <a:lnTo>
                  <a:pt x="285910" y="3175"/>
                </a:lnTo>
                <a:lnTo>
                  <a:pt x="287393" y="1827"/>
                </a:lnTo>
                <a:lnTo>
                  <a:pt x="289403" y="0"/>
                </a:lnTo>
                <a:lnTo>
                  <a:pt x="289403" y="6349"/>
                </a:lnTo>
                <a:lnTo>
                  <a:pt x="309203" y="24345"/>
                </a:lnTo>
                <a:cubicBezTo>
                  <a:pt x="471461" y="186603"/>
                  <a:pt x="571820" y="410761"/>
                  <a:pt x="571820" y="658359"/>
                </a:cubicBezTo>
                <a:cubicBezTo>
                  <a:pt x="571820" y="905956"/>
                  <a:pt x="471461" y="1130114"/>
                  <a:pt x="309203" y="1292372"/>
                </a:cubicBezTo>
                <a:lnTo>
                  <a:pt x="289403" y="1310368"/>
                </a:lnTo>
                <a:lnTo>
                  <a:pt x="289403" y="1316717"/>
                </a:lnTo>
                <a:lnTo>
                  <a:pt x="287393" y="1314890"/>
                </a:lnTo>
                <a:lnTo>
                  <a:pt x="285910" y="1313542"/>
                </a:lnTo>
                <a:lnTo>
                  <a:pt x="282417" y="1316717"/>
                </a:lnTo>
                <a:lnTo>
                  <a:pt x="282417" y="1310367"/>
                </a:lnTo>
                <a:lnTo>
                  <a:pt x="262617" y="1292372"/>
                </a:lnTo>
                <a:cubicBezTo>
                  <a:pt x="100359" y="1130113"/>
                  <a:pt x="0" y="905956"/>
                  <a:pt x="0" y="658358"/>
                </a:cubicBezTo>
                <a:cubicBezTo>
                  <a:pt x="0" y="410761"/>
                  <a:pt x="100359" y="186603"/>
                  <a:pt x="262617" y="24345"/>
                </a:cubicBezTo>
                <a:lnTo>
                  <a:pt x="282417" y="6349"/>
                </a:lnTo>
                <a:close/>
              </a:path>
            </a:pathLst>
          </a:custGeom>
          <a:solidFill>
            <a:schemeClr val="accent4">
              <a:alpha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9" name="Group 128">
            <a:extLst>
              <a:ext uri="{FF2B5EF4-FFF2-40B4-BE49-F238E27FC236}">
                <a16:creationId xmlns:a16="http://schemas.microsoft.com/office/drawing/2014/main" id="{5582A241-3D03-49F2-9515-690487FBF91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4789" y="608309"/>
            <a:ext cx="3532531" cy="5929857"/>
            <a:chOff x="404789" y="608309"/>
            <a:chExt cx="3532531" cy="5929857"/>
          </a:xfrm>
        </p:grpSpPr>
        <p:grpSp>
          <p:nvGrpSpPr>
            <p:cNvPr id="130" name="Group 129">
              <a:extLst>
                <a:ext uri="{FF2B5EF4-FFF2-40B4-BE49-F238E27FC236}">
                  <a16:creationId xmlns:a16="http://schemas.microsoft.com/office/drawing/2014/main" id="{F06EB4C5-742F-447D-B28D-F64AB9EEE52D}"/>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0800000" flipH="1" flipV="1">
              <a:off x="559780" y="2646371"/>
              <a:ext cx="2287608" cy="3673900"/>
              <a:chOff x="-6080955" y="3437416"/>
              <a:chExt cx="2287608" cy="3673900"/>
            </a:xfrm>
          </p:grpSpPr>
          <p:cxnSp>
            <p:nvCxnSpPr>
              <p:cNvPr id="156" name="Straight Connector 155">
                <a:extLst>
                  <a:ext uri="{FF2B5EF4-FFF2-40B4-BE49-F238E27FC236}">
                    <a16:creationId xmlns:a16="http://schemas.microsoft.com/office/drawing/2014/main" id="{14995024-146A-4770-B919-056CCF5537A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937151" y="4754133"/>
                <a:ext cx="0" cy="235718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7" name="Freeform: Shape 156">
                <a:extLst>
                  <a:ext uri="{FF2B5EF4-FFF2-40B4-BE49-F238E27FC236}">
                    <a16:creationId xmlns:a16="http://schemas.microsoft.com/office/drawing/2014/main" id="{50E9FCC2-0C21-4DAF-B958-07DD64296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flipH="1">
                <a:off x="-5226554" y="3437416"/>
                <a:ext cx="571820" cy="1316717"/>
              </a:xfrm>
              <a:custGeom>
                <a:avLst/>
                <a:gdLst>
                  <a:gd name="connsiteX0" fmla="*/ 282417 w 571820"/>
                  <a:gd name="connsiteY0" fmla="*/ 1316717 h 1316717"/>
                  <a:gd name="connsiteX1" fmla="*/ 285910 w 571820"/>
                  <a:gd name="connsiteY1" fmla="*/ 1313542 h 1316717"/>
                  <a:gd name="connsiteX2" fmla="*/ 289403 w 571820"/>
                  <a:gd name="connsiteY2" fmla="*/ 1316717 h 1316717"/>
                  <a:gd name="connsiteX3" fmla="*/ 289403 w 571820"/>
                  <a:gd name="connsiteY3" fmla="*/ 1310368 h 1316717"/>
                  <a:gd name="connsiteX4" fmla="*/ 309203 w 571820"/>
                  <a:gd name="connsiteY4" fmla="*/ 1292372 h 1316717"/>
                  <a:gd name="connsiteX5" fmla="*/ 571820 w 571820"/>
                  <a:gd name="connsiteY5" fmla="*/ 658358 h 1316717"/>
                  <a:gd name="connsiteX6" fmla="*/ 309203 w 571820"/>
                  <a:gd name="connsiteY6" fmla="*/ 24345 h 1316717"/>
                  <a:gd name="connsiteX7" fmla="*/ 289403 w 571820"/>
                  <a:gd name="connsiteY7" fmla="*/ 6349 h 1316717"/>
                  <a:gd name="connsiteX8" fmla="*/ 289403 w 571820"/>
                  <a:gd name="connsiteY8" fmla="*/ 0 h 1316717"/>
                  <a:gd name="connsiteX9" fmla="*/ 285910 w 571820"/>
                  <a:gd name="connsiteY9" fmla="*/ 3175 h 1316717"/>
                  <a:gd name="connsiteX10" fmla="*/ 282417 w 571820"/>
                  <a:gd name="connsiteY10" fmla="*/ 0 h 1316717"/>
                  <a:gd name="connsiteX11" fmla="*/ 282417 w 571820"/>
                  <a:gd name="connsiteY11" fmla="*/ 6350 h 1316717"/>
                  <a:gd name="connsiteX12" fmla="*/ 262617 w 571820"/>
                  <a:gd name="connsiteY12" fmla="*/ 24345 h 1316717"/>
                  <a:gd name="connsiteX13" fmla="*/ 0 w 571820"/>
                  <a:gd name="connsiteY13" fmla="*/ 658359 h 1316717"/>
                  <a:gd name="connsiteX14" fmla="*/ 262617 w 571820"/>
                  <a:gd name="connsiteY14" fmla="*/ 1292372 h 1316717"/>
                  <a:gd name="connsiteX15" fmla="*/ 282417 w 571820"/>
                  <a:gd name="connsiteY15" fmla="*/ 1310368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71820" h="1316717">
                    <a:moveTo>
                      <a:pt x="282417" y="1316717"/>
                    </a:moveTo>
                    <a:lnTo>
                      <a:pt x="285910" y="1313542"/>
                    </a:lnTo>
                    <a:lnTo>
                      <a:pt x="289403" y="1316717"/>
                    </a:lnTo>
                    <a:lnTo>
                      <a:pt x="289403" y="1310368"/>
                    </a:lnTo>
                    <a:lnTo>
                      <a:pt x="309203" y="1292372"/>
                    </a:lnTo>
                    <a:cubicBezTo>
                      <a:pt x="471461" y="1130114"/>
                      <a:pt x="571820" y="905956"/>
                      <a:pt x="571820" y="658358"/>
                    </a:cubicBezTo>
                    <a:cubicBezTo>
                      <a:pt x="571820" y="410761"/>
                      <a:pt x="471461" y="186603"/>
                      <a:pt x="309203" y="24345"/>
                    </a:cubicBezTo>
                    <a:lnTo>
                      <a:pt x="289403" y="6349"/>
                    </a:lnTo>
                    <a:lnTo>
                      <a:pt x="289403" y="0"/>
                    </a:lnTo>
                    <a:lnTo>
                      <a:pt x="285910" y="3175"/>
                    </a:lnTo>
                    <a:lnTo>
                      <a:pt x="282417" y="0"/>
                    </a:lnTo>
                    <a:lnTo>
                      <a:pt x="282417" y="6350"/>
                    </a:lnTo>
                    <a:lnTo>
                      <a:pt x="262617" y="24345"/>
                    </a:lnTo>
                    <a:cubicBezTo>
                      <a:pt x="100359" y="186604"/>
                      <a:pt x="0" y="410761"/>
                      <a:pt x="0" y="658359"/>
                    </a:cubicBezTo>
                    <a:cubicBezTo>
                      <a:pt x="0" y="905956"/>
                      <a:pt x="100359" y="1130114"/>
                      <a:pt x="262617" y="1292372"/>
                    </a:cubicBezTo>
                    <a:lnTo>
                      <a:pt x="282417" y="1310368"/>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8" name="Freeform: Shape 157">
                <a:extLst>
                  <a:ext uri="{FF2B5EF4-FFF2-40B4-BE49-F238E27FC236}">
                    <a16:creationId xmlns:a16="http://schemas.microsoft.com/office/drawing/2014/main" id="{7342065E-24B7-4441-88A9-98962993F8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9" name="Freeform: Shape 158">
                <a:extLst>
                  <a:ext uri="{FF2B5EF4-FFF2-40B4-BE49-F238E27FC236}">
                    <a16:creationId xmlns:a16="http://schemas.microsoft.com/office/drawing/2014/main" id="{D23FA6BA-2513-415C-BA4B-E879A41010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0" name="Freeform: Shape 159">
                <a:extLst>
                  <a:ext uri="{FF2B5EF4-FFF2-40B4-BE49-F238E27FC236}">
                    <a16:creationId xmlns:a16="http://schemas.microsoft.com/office/drawing/2014/main" id="{06239F02-2DBC-4CAC-AA3F-243D0649B9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1" name="Freeform: Shape 160">
                <a:extLst>
                  <a:ext uri="{FF2B5EF4-FFF2-40B4-BE49-F238E27FC236}">
                    <a16:creationId xmlns:a16="http://schemas.microsoft.com/office/drawing/2014/main" id="{3B11F1A6-D8AC-465F-9ED9-554E58F73A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2" name="Freeform: Shape 161">
                <a:extLst>
                  <a:ext uri="{FF2B5EF4-FFF2-40B4-BE49-F238E27FC236}">
                    <a16:creationId xmlns:a16="http://schemas.microsoft.com/office/drawing/2014/main" id="{E066101D-03CF-4DB9-B962-F7DB806FD1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3" name="Freeform: Shape 162">
                <a:extLst>
                  <a:ext uri="{FF2B5EF4-FFF2-40B4-BE49-F238E27FC236}">
                    <a16:creationId xmlns:a16="http://schemas.microsoft.com/office/drawing/2014/main" id="{645EFA12-DAD4-4108-B86D-C86A4CC88D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31" name="Group 130">
              <a:extLst>
                <a:ext uri="{FF2B5EF4-FFF2-40B4-BE49-F238E27FC236}">
                  <a16:creationId xmlns:a16="http://schemas.microsoft.com/office/drawing/2014/main" id="{651FE0DB-0A7E-417A-B47D-569C4FB9A58E}"/>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2700000">
              <a:off x="1736442" y="397061"/>
              <a:ext cx="1785983" cy="2208479"/>
              <a:chOff x="2725201" y="4453039"/>
              <a:chExt cx="1785983" cy="2208479"/>
            </a:xfrm>
          </p:grpSpPr>
          <p:cxnSp>
            <p:nvCxnSpPr>
              <p:cNvPr id="151" name="Straight Connector 150">
                <a:extLst>
                  <a:ext uri="{FF2B5EF4-FFF2-40B4-BE49-F238E27FC236}">
                    <a16:creationId xmlns:a16="http://schemas.microsoft.com/office/drawing/2014/main" id="{68596D8F-CB16-49CF-B881-3AF402821F0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3618192" y="4453039"/>
                <a:ext cx="0" cy="220847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2" name="Straight Connector 151">
                <a:extLst>
                  <a:ext uri="{FF2B5EF4-FFF2-40B4-BE49-F238E27FC236}">
                    <a16:creationId xmlns:a16="http://schemas.microsoft.com/office/drawing/2014/main" id="{CF37FB24-AFCD-493D-B340-7EED10E977D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738439" y="5243393"/>
                <a:ext cx="176093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3" name="Freeform: Shape 152">
                <a:extLst>
                  <a:ext uri="{FF2B5EF4-FFF2-40B4-BE49-F238E27FC236}">
                    <a16:creationId xmlns:a16="http://schemas.microsoft.com/office/drawing/2014/main" id="{789B142B-6F71-458C-8CAC-4B3E1A4415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725201" y="4861779"/>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 name="connsiteX0" fmla="*/ 440819 w 1785983"/>
                  <a:gd name="connsiteY0" fmla="*/ 59 h 1849891"/>
                  <a:gd name="connsiteX1" fmla="*/ 845918 w 1785983"/>
                  <a:gd name="connsiteY1" fmla="*/ 261596 h 1849891"/>
                  <a:gd name="connsiteX2" fmla="*/ 892992 w 1785983"/>
                  <a:gd name="connsiteY2" fmla="*/ 360758 h 1849891"/>
                  <a:gd name="connsiteX3" fmla="*/ 892992 w 1785983"/>
                  <a:gd name="connsiteY3" fmla="*/ 365372 h 1849891"/>
                  <a:gd name="connsiteX4" fmla="*/ 940065 w 1785983"/>
                  <a:gd name="connsiteY4" fmla="*/ 266212 h 1849891"/>
                  <a:gd name="connsiteX5" fmla="*/ 1406106 w 1785983"/>
                  <a:gd name="connsiteY5" fmla="*/ 8338 h 1849891"/>
                  <a:gd name="connsiteX6" fmla="*/ 1022901 w 1785983"/>
                  <a:gd name="connsiteY6" fmla="*/ 1699451 h 1849891"/>
                  <a:gd name="connsiteX7" fmla="*/ 892991 w 1785983"/>
                  <a:gd name="connsiteY7" fmla="*/ 1799739 h 1849891"/>
                  <a:gd name="connsiteX8" fmla="*/ 838223 w 1785983"/>
                  <a:gd name="connsiteY8" fmla="*/ 1849891 h 1849891"/>
                  <a:gd name="connsiteX9" fmla="*/ 763082 w 1785983"/>
                  <a:gd name="connsiteY9" fmla="*/ 1694835 h 1849891"/>
                  <a:gd name="connsiteX10" fmla="*/ 379877 w 1785983"/>
                  <a:gd name="connsiteY10" fmla="*/ 3722 h 1849891"/>
                  <a:gd name="connsiteX11" fmla="*/ 440819 w 1785983"/>
                  <a:gd name="connsiteY11" fmla="*/ 59 h 1849891"/>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763082 w 1785983"/>
                  <a:gd name="connsiteY8" fmla="*/ 1694835 h 1799739"/>
                  <a:gd name="connsiteX9" fmla="*/ 379877 w 1785983"/>
                  <a:gd name="connsiteY9" fmla="*/ 3722 h 1799739"/>
                  <a:gd name="connsiteX10" fmla="*/ 440819 w 1785983"/>
                  <a:gd name="connsiteY10"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763082" y="1694835"/>
                    </a:lnTo>
                    <a:cubicBezTo>
                      <a:pt x="-338018" y="799772"/>
                      <a:pt x="-41719" y="62104"/>
                      <a:pt x="379877" y="3722"/>
                    </a:cubicBezTo>
                    <a:cubicBezTo>
                      <a:pt x="399953" y="942"/>
                      <a:pt x="420313" y="-298"/>
                      <a:pt x="440819" y="59"/>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latin typeface="Bell MT" panose="02020503060305020303" pitchFamily="18" charset="0"/>
                </a:endParaRPr>
              </a:p>
            </p:txBody>
          </p:sp>
          <p:sp>
            <p:nvSpPr>
              <p:cNvPr id="154" name="Rectangle 30">
                <a:extLst>
                  <a:ext uri="{FF2B5EF4-FFF2-40B4-BE49-F238E27FC236}">
                    <a16:creationId xmlns:a16="http://schemas.microsoft.com/office/drawing/2014/main" id="{E577B59B-3FF5-4CE3-B8CD-B37F6E4E4F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124232" y="5447997"/>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30">
                <a:extLst>
                  <a:ext uri="{FF2B5EF4-FFF2-40B4-BE49-F238E27FC236}">
                    <a16:creationId xmlns:a16="http://schemas.microsoft.com/office/drawing/2014/main" id="{912FC165-D3BB-433A-BEED-90223608AB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315029" y="5983110"/>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2" name="Group 131">
              <a:extLst>
                <a:ext uri="{FF2B5EF4-FFF2-40B4-BE49-F238E27FC236}">
                  <a16:creationId xmlns:a16="http://schemas.microsoft.com/office/drawing/2014/main" id="{609A7342-6944-4593-A8CB-2E56FC75E40F}"/>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0800000" flipH="1" flipV="1">
              <a:off x="2226591" y="2385858"/>
              <a:ext cx="864005" cy="1032464"/>
              <a:chOff x="2207971" y="2384401"/>
              <a:chExt cx="864005" cy="1032464"/>
            </a:xfrm>
          </p:grpSpPr>
          <p:sp>
            <p:nvSpPr>
              <p:cNvPr id="146" name="Freeform: Shape 145">
                <a:extLst>
                  <a:ext uri="{FF2B5EF4-FFF2-40B4-BE49-F238E27FC236}">
                    <a16:creationId xmlns:a16="http://schemas.microsoft.com/office/drawing/2014/main" id="{4BBFA3E1-95AC-4B97-94E0-FA975C6A16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2207971" y="285630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7" name="Freeform: Shape 146">
                <a:extLst>
                  <a:ext uri="{FF2B5EF4-FFF2-40B4-BE49-F238E27FC236}">
                    <a16:creationId xmlns:a16="http://schemas.microsoft.com/office/drawing/2014/main" id="{5F0692E3-CEC8-47C3-B77F-E9C8614F65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607238" y="2688467"/>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48" name="Group 147">
                <a:extLst>
                  <a:ext uri="{FF2B5EF4-FFF2-40B4-BE49-F238E27FC236}">
                    <a16:creationId xmlns:a16="http://schemas.microsoft.com/office/drawing/2014/main" id="{9B80E6A3-263D-4DD4-8C58-EA2BB38C5B98}"/>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440769" y="2384401"/>
                <a:ext cx="313009" cy="1032464"/>
                <a:chOff x="2440769" y="2384401"/>
                <a:chExt cx="313009" cy="1032464"/>
              </a:xfrm>
            </p:grpSpPr>
            <p:cxnSp>
              <p:nvCxnSpPr>
                <p:cNvPr id="149" name="Straight Connector 148">
                  <a:extLst>
                    <a:ext uri="{FF2B5EF4-FFF2-40B4-BE49-F238E27FC236}">
                      <a16:creationId xmlns:a16="http://schemas.microsoft.com/office/drawing/2014/main" id="{5AA2C02F-3722-4124-9F30-AB9D6F052AA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2440769" y="2516865"/>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a:extLst>
                    <a:ext uri="{FF2B5EF4-FFF2-40B4-BE49-F238E27FC236}">
                      <a16:creationId xmlns:a16="http://schemas.microsoft.com/office/drawing/2014/main" id="{8B6EC254-9786-4485-A07E-0F055DA9580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8100000" flipH="1">
                  <a:off x="2753778" y="2384401"/>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33" name="Oval 132">
              <a:extLst>
                <a:ext uri="{FF2B5EF4-FFF2-40B4-BE49-F238E27FC236}">
                  <a16:creationId xmlns:a16="http://schemas.microsoft.com/office/drawing/2014/main" id="{5AB57BFA-A302-43AD-B2D6-EE3191DDD7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758529" y="5784159"/>
              <a:ext cx="340415" cy="340415"/>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4" name="Oval 133">
              <a:extLst>
                <a:ext uri="{FF2B5EF4-FFF2-40B4-BE49-F238E27FC236}">
                  <a16:creationId xmlns:a16="http://schemas.microsoft.com/office/drawing/2014/main" id="{DEEABC33-1767-4B45-924F-3ECD009648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36934" y="834250"/>
              <a:ext cx="340415" cy="340415"/>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35" name="Group 134">
              <a:extLst>
                <a:ext uri="{FF2B5EF4-FFF2-40B4-BE49-F238E27FC236}">
                  <a16:creationId xmlns:a16="http://schemas.microsoft.com/office/drawing/2014/main" id="{C0748559-962C-4EC9-A1EC-E5E55AFDFB08}"/>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0800000">
              <a:off x="591286" y="1090043"/>
              <a:ext cx="901736" cy="2160000"/>
              <a:chOff x="8217770" y="397306"/>
              <a:chExt cx="901736" cy="2160000"/>
            </a:xfrm>
          </p:grpSpPr>
          <p:cxnSp>
            <p:nvCxnSpPr>
              <p:cNvPr id="142" name="Straight Connector 141">
                <a:extLst>
                  <a:ext uri="{FF2B5EF4-FFF2-40B4-BE49-F238E27FC236}">
                    <a16:creationId xmlns:a16="http://schemas.microsoft.com/office/drawing/2014/main" id="{CB099024-D74B-47AA-8E9C-40AF75B947E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668638" y="397306"/>
                <a:ext cx="0"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3" name="Freeform: Shape 142">
                <a:extLst>
                  <a:ext uri="{FF2B5EF4-FFF2-40B4-BE49-F238E27FC236}">
                    <a16:creationId xmlns:a16="http://schemas.microsoft.com/office/drawing/2014/main" id="{34AC7ACA-BFE6-46A8-A8AA-78602ED708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8217770" y="397306"/>
                <a:ext cx="901736" cy="1868598"/>
              </a:xfrm>
              <a:custGeom>
                <a:avLst/>
                <a:gdLst>
                  <a:gd name="connsiteX0" fmla="*/ 450869 w 901736"/>
                  <a:gd name="connsiteY0" fmla="*/ 0 h 1868598"/>
                  <a:gd name="connsiteX1" fmla="*/ 450868 w 901736"/>
                  <a:gd name="connsiteY1" fmla="*/ 0 h 1868598"/>
                  <a:gd name="connsiteX2" fmla="*/ 450867 w 901736"/>
                  <a:gd name="connsiteY2" fmla="*/ 0 h 1868598"/>
                  <a:gd name="connsiteX3" fmla="*/ 409125 w 901736"/>
                  <a:gd name="connsiteY3" fmla="*/ 52638 h 1868598"/>
                  <a:gd name="connsiteX4" fmla="*/ 7089 w 901736"/>
                  <a:gd name="connsiteY4" fmla="*/ 1225278 h 1868598"/>
                  <a:gd name="connsiteX5" fmla="*/ 140 w 901736"/>
                  <a:gd name="connsiteY5" fmla="*/ 1416229 h 1868598"/>
                  <a:gd name="connsiteX6" fmla="*/ 141 w 901736"/>
                  <a:gd name="connsiteY6" fmla="*/ 1416229 h 1868598"/>
                  <a:gd name="connsiteX7" fmla="*/ 0 w 901736"/>
                  <a:gd name="connsiteY7" fmla="*/ 1420099 h 1868598"/>
                  <a:gd name="connsiteX8" fmla="*/ 9012 w 901736"/>
                  <a:gd name="connsiteY8" fmla="*/ 1509500 h 1868598"/>
                  <a:gd name="connsiteX9" fmla="*/ 449610 w 901736"/>
                  <a:gd name="connsiteY9" fmla="*/ 1868598 h 1868598"/>
                  <a:gd name="connsiteX10" fmla="*/ 450868 w 901736"/>
                  <a:gd name="connsiteY10" fmla="*/ 1868471 h 1868598"/>
                  <a:gd name="connsiteX11" fmla="*/ 452126 w 901736"/>
                  <a:gd name="connsiteY11" fmla="*/ 1868598 h 1868598"/>
                  <a:gd name="connsiteX12" fmla="*/ 892724 w 901736"/>
                  <a:gd name="connsiteY12" fmla="*/ 1509500 h 1868598"/>
                  <a:gd name="connsiteX13" fmla="*/ 901736 w 901736"/>
                  <a:gd name="connsiteY13" fmla="*/ 1420099 h 1868598"/>
                  <a:gd name="connsiteX14" fmla="*/ 901595 w 901736"/>
                  <a:gd name="connsiteY14" fmla="*/ 1416229 h 1868598"/>
                  <a:gd name="connsiteX15" fmla="*/ 901596 w 901736"/>
                  <a:gd name="connsiteY15" fmla="*/ 1416229 h 1868598"/>
                  <a:gd name="connsiteX16" fmla="*/ 894647 w 901736"/>
                  <a:gd name="connsiteY16" fmla="*/ 1225278 h 1868598"/>
                  <a:gd name="connsiteX17" fmla="*/ 492611 w 901736"/>
                  <a:gd name="connsiteY17" fmla="*/ 52638 h 1868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01736" h="1868598">
                    <a:moveTo>
                      <a:pt x="450869" y="0"/>
                    </a:moveTo>
                    <a:lnTo>
                      <a:pt x="450868" y="0"/>
                    </a:lnTo>
                    <a:lnTo>
                      <a:pt x="450867" y="0"/>
                    </a:lnTo>
                    <a:lnTo>
                      <a:pt x="409125" y="52638"/>
                    </a:lnTo>
                    <a:cubicBezTo>
                      <a:pt x="187876" y="359618"/>
                      <a:pt x="40481" y="769067"/>
                      <a:pt x="7089" y="1225278"/>
                    </a:cubicBezTo>
                    <a:lnTo>
                      <a:pt x="140" y="1416229"/>
                    </a:lnTo>
                    <a:lnTo>
                      <a:pt x="141" y="1416229"/>
                    </a:lnTo>
                    <a:lnTo>
                      <a:pt x="0" y="1420099"/>
                    </a:lnTo>
                    <a:lnTo>
                      <a:pt x="9012" y="1509500"/>
                    </a:lnTo>
                    <a:cubicBezTo>
                      <a:pt x="50948" y="1714437"/>
                      <a:pt x="232276" y="1868598"/>
                      <a:pt x="449610" y="1868598"/>
                    </a:cubicBezTo>
                    <a:lnTo>
                      <a:pt x="450868" y="1868471"/>
                    </a:lnTo>
                    <a:lnTo>
                      <a:pt x="452126" y="1868598"/>
                    </a:lnTo>
                    <a:cubicBezTo>
                      <a:pt x="669460" y="1868598"/>
                      <a:pt x="850788" y="1714437"/>
                      <a:pt x="892724" y="1509500"/>
                    </a:cubicBezTo>
                    <a:lnTo>
                      <a:pt x="901736" y="1420099"/>
                    </a:lnTo>
                    <a:lnTo>
                      <a:pt x="901595" y="1416229"/>
                    </a:lnTo>
                    <a:lnTo>
                      <a:pt x="901596" y="1416229"/>
                    </a:lnTo>
                    <a:lnTo>
                      <a:pt x="894647" y="1225278"/>
                    </a:lnTo>
                    <a:cubicBezTo>
                      <a:pt x="861255" y="769067"/>
                      <a:pt x="713860" y="359618"/>
                      <a:pt x="492611" y="52638"/>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4" name="Rectangle 5">
                <a:extLst>
                  <a:ext uri="{FF2B5EF4-FFF2-40B4-BE49-F238E27FC236}">
                    <a16:creationId xmlns:a16="http://schemas.microsoft.com/office/drawing/2014/main" id="{D0946E2F-C083-48AF-9D1C-3754DE0E8B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8370075" y="1136688"/>
                <a:ext cx="597126" cy="597126"/>
              </a:xfrm>
              <a:custGeom>
                <a:avLst/>
                <a:gdLst>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0 w 1239398"/>
                  <a:gd name="connsiteY4" fmla="*/ 0 h 1239398"/>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91440 w 1239398"/>
                  <a:gd name="connsiteY4" fmla="*/ 91440 h 1239398"/>
                  <a:gd name="connsiteX0" fmla="*/ 1239398 w 1239398"/>
                  <a:gd name="connsiteY0" fmla="*/ 0 h 1239398"/>
                  <a:gd name="connsiteX1" fmla="*/ 1239398 w 1239398"/>
                  <a:gd name="connsiteY1" fmla="*/ 1239398 h 1239398"/>
                  <a:gd name="connsiteX2" fmla="*/ 0 w 1239398"/>
                  <a:gd name="connsiteY2" fmla="*/ 1239398 h 1239398"/>
                  <a:gd name="connsiteX3" fmla="*/ 91440 w 1239398"/>
                  <a:gd name="connsiteY3" fmla="*/ 91440 h 1239398"/>
                  <a:gd name="connsiteX0" fmla="*/ 1239398 w 1239398"/>
                  <a:gd name="connsiteY0" fmla="*/ 0 h 1239398"/>
                  <a:gd name="connsiteX1" fmla="*/ 1239398 w 1239398"/>
                  <a:gd name="connsiteY1" fmla="*/ 1239398 h 1239398"/>
                  <a:gd name="connsiteX2" fmla="*/ 0 w 1239398"/>
                  <a:gd name="connsiteY2" fmla="*/ 1239398 h 1239398"/>
                </a:gdLst>
                <a:ahLst/>
                <a:cxnLst>
                  <a:cxn ang="0">
                    <a:pos x="connsiteX0" y="connsiteY0"/>
                  </a:cxn>
                  <a:cxn ang="0">
                    <a:pos x="connsiteX1" y="connsiteY1"/>
                  </a:cxn>
                  <a:cxn ang="0">
                    <a:pos x="connsiteX2" y="connsiteY2"/>
                  </a:cxn>
                </a:cxnLst>
                <a:rect l="l" t="t" r="r" b="b"/>
                <a:pathLst>
                  <a:path w="1239398" h="1239398">
                    <a:moveTo>
                      <a:pt x="1239398" y="0"/>
                    </a:moveTo>
                    <a:lnTo>
                      <a:pt x="1239398" y="1239398"/>
                    </a:lnTo>
                    <a:lnTo>
                      <a:pt x="0" y="1239398"/>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5">
                <a:extLst>
                  <a:ext uri="{FF2B5EF4-FFF2-40B4-BE49-F238E27FC236}">
                    <a16:creationId xmlns:a16="http://schemas.microsoft.com/office/drawing/2014/main" id="{8F933FF1-7DAC-4751-B504-C8C68E5373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8457521" y="720913"/>
                <a:ext cx="422234" cy="422234"/>
              </a:xfrm>
              <a:custGeom>
                <a:avLst/>
                <a:gdLst>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0 w 1239398"/>
                  <a:gd name="connsiteY4" fmla="*/ 0 h 1239398"/>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91440 w 1239398"/>
                  <a:gd name="connsiteY4" fmla="*/ 91440 h 1239398"/>
                  <a:gd name="connsiteX0" fmla="*/ 1239398 w 1239398"/>
                  <a:gd name="connsiteY0" fmla="*/ 0 h 1239398"/>
                  <a:gd name="connsiteX1" fmla="*/ 1239398 w 1239398"/>
                  <a:gd name="connsiteY1" fmla="*/ 1239398 h 1239398"/>
                  <a:gd name="connsiteX2" fmla="*/ 0 w 1239398"/>
                  <a:gd name="connsiteY2" fmla="*/ 1239398 h 1239398"/>
                  <a:gd name="connsiteX3" fmla="*/ 91440 w 1239398"/>
                  <a:gd name="connsiteY3" fmla="*/ 91440 h 1239398"/>
                  <a:gd name="connsiteX0" fmla="*/ 1239398 w 1239398"/>
                  <a:gd name="connsiteY0" fmla="*/ 0 h 1239398"/>
                  <a:gd name="connsiteX1" fmla="*/ 1239398 w 1239398"/>
                  <a:gd name="connsiteY1" fmla="*/ 1239398 h 1239398"/>
                  <a:gd name="connsiteX2" fmla="*/ 0 w 1239398"/>
                  <a:gd name="connsiteY2" fmla="*/ 1239398 h 1239398"/>
                </a:gdLst>
                <a:ahLst/>
                <a:cxnLst>
                  <a:cxn ang="0">
                    <a:pos x="connsiteX0" y="connsiteY0"/>
                  </a:cxn>
                  <a:cxn ang="0">
                    <a:pos x="connsiteX1" y="connsiteY1"/>
                  </a:cxn>
                  <a:cxn ang="0">
                    <a:pos x="connsiteX2" y="connsiteY2"/>
                  </a:cxn>
                </a:cxnLst>
                <a:rect l="l" t="t" r="r" b="b"/>
                <a:pathLst>
                  <a:path w="1239398" h="1239398">
                    <a:moveTo>
                      <a:pt x="1239398" y="0"/>
                    </a:moveTo>
                    <a:lnTo>
                      <a:pt x="1239398" y="1239398"/>
                    </a:lnTo>
                    <a:lnTo>
                      <a:pt x="0" y="1239398"/>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6" name="Group 135">
              <a:extLst>
                <a:ext uri="{FF2B5EF4-FFF2-40B4-BE49-F238E27FC236}">
                  <a16:creationId xmlns:a16="http://schemas.microsoft.com/office/drawing/2014/main" id="{AED587E1-23B3-44EE-B0CA-84F46A8D5EC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8900000">
              <a:off x="3365500" y="4918166"/>
              <a:ext cx="571820" cy="1620000"/>
              <a:chOff x="8482785" y="4330454"/>
              <a:chExt cx="571820" cy="1620000"/>
            </a:xfrm>
          </p:grpSpPr>
          <p:sp>
            <p:nvSpPr>
              <p:cNvPr id="140" name="Freeform: Shape 139">
                <a:extLst>
                  <a:ext uri="{FF2B5EF4-FFF2-40B4-BE49-F238E27FC236}">
                    <a16:creationId xmlns:a16="http://schemas.microsoft.com/office/drawing/2014/main" id="{C3EA330E-53DA-43C3-94DF-051C622C8C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482785" y="4333632"/>
                <a:ext cx="571820" cy="1311956"/>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82417 w 571820"/>
                  <a:gd name="connsiteY0" fmla="*/ 6349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309203 w 571820"/>
                  <a:gd name="connsiteY4" fmla="*/ 24345 h 1316717"/>
                  <a:gd name="connsiteX5" fmla="*/ 571820 w 571820"/>
                  <a:gd name="connsiteY5" fmla="*/ 658359 h 1316717"/>
                  <a:gd name="connsiteX6" fmla="*/ 309203 w 571820"/>
                  <a:gd name="connsiteY6" fmla="*/ 1292372 h 1316717"/>
                  <a:gd name="connsiteX7" fmla="*/ 289403 w 571820"/>
                  <a:gd name="connsiteY7" fmla="*/ 1310368 h 1316717"/>
                  <a:gd name="connsiteX8" fmla="*/ 289403 w 571820"/>
                  <a:gd name="connsiteY8" fmla="*/ 1316717 h 1316717"/>
                  <a:gd name="connsiteX9" fmla="*/ 287393 w 571820"/>
                  <a:gd name="connsiteY9" fmla="*/ 1314890 h 1316717"/>
                  <a:gd name="connsiteX10" fmla="*/ 285910 w 571820"/>
                  <a:gd name="connsiteY10" fmla="*/ 1313542 h 1316717"/>
                  <a:gd name="connsiteX11" fmla="*/ 282417 w 571820"/>
                  <a:gd name="connsiteY11" fmla="*/ 1316717 h 1316717"/>
                  <a:gd name="connsiteX12" fmla="*/ 282417 w 571820"/>
                  <a:gd name="connsiteY12" fmla="*/ 1310367 h 1316717"/>
                  <a:gd name="connsiteX13" fmla="*/ 262617 w 571820"/>
                  <a:gd name="connsiteY13" fmla="*/ 1292372 h 1316717"/>
                  <a:gd name="connsiteX14" fmla="*/ 0 w 571820"/>
                  <a:gd name="connsiteY14" fmla="*/ 658358 h 1316717"/>
                  <a:gd name="connsiteX15" fmla="*/ 262617 w 571820"/>
                  <a:gd name="connsiteY15" fmla="*/ 24345 h 1316717"/>
                  <a:gd name="connsiteX0" fmla="*/ 262617 w 571820"/>
                  <a:gd name="connsiteY0" fmla="*/ 22518 h 1314890"/>
                  <a:gd name="connsiteX1" fmla="*/ 285910 w 571820"/>
                  <a:gd name="connsiteY1" fmla="*/ 1348 h 1314890"/>
                  <a:gd name="connsiteX2" fmla="*/ 287393 w 571820"/>
                  <a:gd name="connsiteY2" fmla="*/ 0 h 1314890"/>
                  <a:gd name="connsiteX3" fmla="*/ 309203 w 571820"/>
                  <a:gd name="connsiteY3" fmla="*/ 22518 h 1314890"/>
                  <a:gd name="connsiteX4" fmla="*/ 571820 w 571820"/>
                  <a:gd name="connsiteY4" fmla="*/ 656532 h 1314890"/>
                  <a:gd name="connsiteX5" fmla="*/ 309203 w 571820"/>
                  <a:gd name="connsiteY5" fmla="*/ 1290545 h 1314890"/>
                  <a:gd name="connsiteX6" fmla="*/ 289403 w 571820"/>
                  <a:gd name="connsiteY6" fmla="*/ 1308541 h 1314890"/>
                  <a:gd name="connsiteX7" fmla="*/ 289403 w 571820"/>
                  <a:gd name="connsiteY7" fmla="*/ 1314890 h 1314890"/>
                  <a:gd name="connsiteX8" fmla="*/ 287393 w 571820"/>
                  <a:gd name="connsiteY8" fmla="*/ 1313063 h 1314890"/>
                  <a:gd name="connsiteX9" fmla="*/ 285910 w 571820"/>
                  <a:gd name="connsiteY9" fmla="*/ 1311715 h 1314890"/>
                  <a:gd name="connsiteX10" fmla="*/ 282417 w 571820"/>
                  <a:gd name="connsiteY10" fmla="*/ 1314890 h 1314890"/>
                  <a:gd name="connsiteX11" fmla="*/ 282417 w 571820"/>
                  <a:gd name="connsiteY11" fmla="*/ 1308540 h 1314890"/>
                  <a:gd name="connsiteX12" fmla="*/ 262617 w 571820"/>
                  <a:gd name="connsiteY12" fmla="*/ 1290545 h 1314890"/>
                  <a:gd name="connsiteX13" fmla="*/ 0 w 571820"/>
                  <a:gd name="connsiteY13" fmla="*/ 656531 h 1314890"/>
                  <a:gd name="connsiteX14" fmla="*/ 262617 w 571820"/>
                  <a:gd name="connsiteY14" fmla="*/ 22518 h 1314890"/>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82417 w 571820"/>
                  <a:gd name="connsiteY10" fmla="*/ 1307192 h 1313542"/>
                  <a:gd name="connsiteX11" fmla="*/ 262617 w 571820"/>
                  <a:gd name="connsiteY11" fmla="*/ 1289197 h 1313542"/>
                  <a:gd name="connsiteX12" fmla="*/ 0 w 571820"/>
                  <a:gd name="connsiteY12" fmla="*/ 655183 h 1313542"/>
                  <a:gd name="connsiteX13" fmla="*/ 262617 w 571820"/>
                  <a:gd name="connsiteY13"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62617 w 571820"/>
                  <a:gd name="connsiteY10" fmla="*/ 1289197 h 1313542"/>
                  <a:gd name="connsiteX11" fmla="*/ 0 w 571820"/>
                  <a:gd name="connsiteY11" fmla="*/ 655183 h 1313542"/>
                  <a:gd name="connsiteX12" fmla="*/ 262617 w 571820"/>
                  <a:gd name="connsiteY12"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62617 w 571820"/>
                  <a:gd name="connsiteY9" fmla="*/ 1289197 h 1313542"/>
                  <a:gd name="connsiteX10" fmla="*/ 0 w 571820"/>
                  <a:gd name="connsiteY10" fmla="*/ 655183 h 1313542"/>
                  <a:gd name="connsiteX11" fmla="*/ 262617 w 571820"/>
                  <a:gd name="connsiteY11"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62617 w 571820"/>
                  <a:gd name="connsiteY8" fmla="*/ 1289197 h 1313542"/>
                  <a:gd name="connsiteX9" fmla="*/ 0 w 571820"/>
                  <a:gd name="connsiteY9" fmla="*/ 655183 h 1313542"/>
                  <a:gd name="connsiteX10" fmla="*/ 262617 w 571820"/>
                  <a:gd name="connsiteY10"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62617 w 571820"/>
                  <a:gd name="connsiteY7" fmla="*/ 1289197 h 1313542"/>
                  <a:gd name="connsiteX8" fmla="*/ 0 w 571820"/>
                  <a:gd name="connsiteY8" fmla="*/ 655183 h 1313542"/>
                  <a:gd name="connsiteX9" fmla="*/ 262617 w 571820"/>
                  <a:gd name="connsiteY9" fmla="*/ 21170 h 1313542"/>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9403 w 571820"/>
                  <a:gd name="connsiteY5" fmla="*/ 1307193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5832 w 571820"/>
                  <a:gd name="connsiteY5" fmla="*/ 1311956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11956"/>
                  <a:gd name="connsiteX1" fmla="*/ 285910 w 571820"/>
                  <a:gd name="connsiteY1" fmla="*/ 0 h 1311956"/>
                  <a:gd name="connsiteX2" fmla="*/ 309203 w 571820"/>
                  <a:gd name="connsiteY2" fmla="*/ 21170 h 1311956"/>
                  <a:gd name="connsiteX3" fmla="*/ 571820 w 571820"/>
                  <a:gd name="connsiteY3" fmla="*/ 655184 h 1311956"/>
                  <a:gd name="connsiteX4" fmla="*/ 309203 w 571820"/>
                  <a:gd name="connsiteY4" fmla="*/ 1289197 h 1311956"/>
                  <a:gd name="connsiteX5" fmla="*/ 285832 w 571820"/>
                  <a:gd name="connsiteY5" fmla="*/ 1311956 h 1311956"/>
                  <a:gd name="connsiteX6" fmla="*/ 262617 w 571820"/>
                  <a:gd name="connsiteY6" fmla="*/ 1289197 h 1311956"/>
                  <a:gd name="connsiteX7" fmla="*/ 0 w 571820"/>
                  <a:gd name="connsiteY7" fmla="*/ 655183 h 1311956"/>
                  <a:gd name="connsiteX8" fmla="*/ 262617 w 571820"/>
                  <a:gd name="connsiteY8" fmla="*/ 21170 h 1311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820" h="1311956">
                    <a:moveTo>
                      <a:pt x="262617" y="21170"/>
                    </a:moveTo>
                    <a:lnTo>
                      <a:pt x="285910" y="0"/>
                    </a:lnTo>
                    <a:lnTo>
                      <a:pt x="309203" y="21170"/>
                    </a:lnTo>
                    <a:cubicBezTo>
                      <a:pt x="471461" y="183428"/>
                      <a:pt x="571820" y="407586"/>
                      <a:pt x="571820" y="655184"/>
                    </a:cubicBezTo>
                    <a:cubicBezTo>
                      <a:pt x="571820" y="902781"/>
                      <a:pt x="471461" y="1126939"/>
                      <a:pt x="309203" y="1289197"/>
                    </a:cubicBezTo>
                    <a:lnTo>
                      <a:pt x="285832" y="1311956"/>
                    </a:lnTo>
                    <a:lnTo>
                      <a:pt x="262617" y="1289197"/>
                    </a:lnTo>
                    <a:cubicBezTo>
                      <a:pt x="100359" y="1126938"/>
                      <a:pt x="0" y="902781"/>
                      <a:pt x="0" y="655183"/>
                    </a:cubicBezTo>
                    <a:cubicBezTo>
                      <a:pt x="0" y="407586"/>
                      <a:pt x="100359" y="183428"/>
                      <a:pt x="262617" y="21170"/>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41" name="Straight Connector 140">
                <a:extLst>
                  <a:ext uri="{FF2B5EF4-FFF2-40B4-BE49-F238E27FC236}">
                    <a16:creationId xmlns:a16="http://schemas.microsoft.com/office/drawing/2014/main" id="{7CF8DEE9-82BC-4F6D-9E7D-A61DE0391FA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768695" y="4330454"/>
                <a:ext cx="0" cy="162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37" name="Group 136">
              <a:extLst>
                <a:ext uri="{FF2B5EF4-FFF2-40B4-BE49-F238E27FC236}">
                  <a16:creationId xmlns:a16="http://schemas.microsoft.com/office/drawing/2014/main" id="{477FE6E3-76CF-4BFE-A9BB-D2B04E547D6D}"/>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3500000">
              <a:off x="622419" y="427549"/>
              <a:ext cx="464739" cy="900000"/>
              <a:chOff x="4511184" y="2651374"/>
              <a:chExt cx="464739" cy="900000"/>
            </a:xfrm>
          </p:grpSpPr>
          <p:sp>
            <p:nvSpPr>
              <p:cNvPr id="138" name="Freeform: Shape 137">
                <a:extLst>
                  <a:ext uri="{FF2B5EF4-FFF2-40B4-BE49-F238E27FC236}">
                    <a16:creationId xmlns:a16="http://schemas.microsoft.com/office/drawing/2014/main" id="{8B90047D-5FCF-4A72-98F9-4C5F3BE362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flipH="1" flipV="1">
                <a:off x="4511184" y="2990814"/>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139" name="Straight Connector 138">
                <a:extLst>
                  <a:ext uri="{FF2B5EF4-FFF2-40B4-BE49-F238E27FC236}">
                    <a16:creationId xmlns:a16="http://schemas.microsoft.com/office/drawing/2014/main" id="{5D6597A5-9B58-4515-A65F-776A599681B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V="1">
                <a:off x="4743982" y="2651374"/>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65" name="Freeform: Shape 164">
            <a:extLst>
              <a:ext uri="{FF2B5EF4-FFF2-40B4-BE49-F238E27FC236}">
                <a16:creationId xmlns:a16="http://schemas.microsoft.com/office/drawing/2014/main" id="{716BED87-A484-418B-BFE2-B7AF165C5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9392603" y="2694497"/>
            <a:ext cx="2287608" cy="3232926"/>
          </a:xfrm>
          <a:custGeom>
            <a:avLst/>
            <a:gdLst>
              <a:gd name="connsiteX0" fmla="*/ 1143804 w 2287608"/>
              <a:gd name="connsiteY0" fmla="*/ 1916209 h 3232926"/>
              <a:gd name="connsiteX1" fmla="*/ 1140311 w 2287608"/>
              <a:gd name="connsiteY1" fmla="*/ 1919384 h 3232926"/>
              <a:gd name="connsiteX2" fmla="*/ 1136818 w 2287608"/>
              <a:gd name="connsiteY2" fmla="*/ 1916209 h 3232926"/>
              <a:gd name="connsiteX3" fmla="*/ 1136818 w 2287608"/>
              <a:gd name="connsiteY3" fmla="*/ 1922559 h 3232926"/>
              <a:gd name="connsiteX4" fmla="*/ 1117018 w 2287608"/>
              <a:gd name="connsiteY4" fmla="*/ 1940554 h 3232926"/>
              <a:gd name="connsiteX5" fmla="*/ 854401 w 2287608"/>
              <a:gd name="connsiteY5" fmla="*/ 2574568 h 3232926"/>
              <a:gd name="connsiteX6" fmla="*/ 1117018 w 2287608"/>
              <a:gd name="connsiteY6" fmla="*/ 3208581 h 3232926"/>
              <a:gd name="connsiteX7" fmla="*/ 1136818 w 2287608"/>
              <a:gd name="connsiteY7" fmla="*/ 3226577 h 3232926"/>
              <a:gd name="connsiteX8" fmla="*/ 1136818 w 2287608"/>
              <a:gd name="connsiteY8" fmla="*/ 3232926 h 3232926"/>
              <a:gd name="connsiteX9" fmla="*/ 1140311 w 2287608"/>
              <a:gd name="connsiteY9" fmla="*/ 3229751 h 3232926"/>
              <a:gd name="connsiteX10" fmla="*/ 1143804 w 2287608"/>
              <a:gd name="connsiteY10" fmla="*/ 3232926 h 3232926"/>
              <a:gd name="connsiteX11" fmla="*/ 1143804 w 2287608"/>
              <a:gd name="connsiteY11" fmla="*/ 3226577 h 3232926"/>
              <a:gd name="connsiteX12" fmla="*/ 1163604 w 2287608"/>
              <a:gd name="connsiteY12" fmla="*/ 3208581 h 3232926"/>
              <a:gd name="connsiteX13" fmla="*/ 1426221 w 2287608"/>
              <a:gd name="connsiteY13" fmla="*/ 2574567 h 3232926"/>
              <a:gd name="connsiteX14" fmla="*/ 1163604 w 2287608"/>
              <a:gd name="connsiteY14" fmla="*/ 1940554 h 3232926"/>
              <a:gd name="connsiteX15" fmla="*/ 1143804 w 2287608"/>
              <a:gd name="connsiteY15" fmla="*/ 1922558 h 3232926"/>
              <a:gd name="connsiteX16" fmla="*/ 1140312 w 2287608"/>
              <a:gd name="connsiteY16" fmla="*/ 1494239 h 3232926"/>
              <a:gd name="connsiteX17" fmla="*/ 1134813 w 2287608"/>
              <a:gd name="connsiteY17" fmla="*/ 1497413 h 3232926"/>
              <a:gd name="connsiteX18" fmla="*/ 1109328 w 2287608"/>
              <a:gd name="connsiteY18" fmla="*/ 1489264 h 3232926"/>
              <a:gd name="connsiteX19" fmla="*/ 428947 w 2287608"/>
              <a:gd name="connsiteY19" fmla="*/ 1578838 h 3232926"/>
              <a:gd name="connsiteX20" fmla="*/ 11185 w 2287608"/>
              <a:gd name="connsiteY20" fmla="*/ 2123278 h 3232926"/>
              <a:gd name="connsiteX21" fmla="*/ 5499 w 2287608"/>
              <a:gd name="connsiteY21" fmla="*/ 2149423 h 3232926"/>
              <a:gd name="connsiteX22" fmla="*/ 0 w 2287608"/>
              <a:gd name="connsiteY22" fmla="*/ 2152597 h 3232926"/>
              <a:gd name="connsiteX23" fmla="*/ 4497 w 2287608"/>
              <a:gd name="connsiteY23" fmla="*/ 2154035 h 3232926"/>
              <a:gd name="connsiteX24" fmla="*/ 3493 w 2287608"/>
              <a:gd name="connsiteY24" fmla="*/ 2158648 h 3232926"/>
              <a:gd name="connsiteX25" fmla="*/ 8992 w 2287608"/>
              <a:gd name="connsiteY25" fmla="*/ 2155473 h 3232926"/>
              <a:gd name="connsiteX26" fmla="*/ 34477 w 2287608"/>
              <a:gd name="connsiteY26" fmla="*/ 2163622 h 3232926"/>
              <a:gd name="connsiteX27" fmla="*/ 290620 w 2287608"/>
              <a:gd name="connsiteY27" fmla="*/ 2194022 h 3232926"/>
              <a:gd name="connsiteX28" fmla="*/ 714858 w 2287608"/>
              <a:gd name="connsiteY28" fmla="*/ 2074049 h 3232926"/>
              <a:gd name="connsiteX29" fmla="*/ 1132621 w 2287608"/>
              <a:gd name="connsiteY29" fmla="*/ 1529609 h 3232926"/>
              <a:gd name="connsiteX30" fmla="*/ 1138305 w 2287608"/>
              <a:gd name="connsiteY30" fmla="*/ 1503464 h 3232926"/>
              <a:gd name="connsiteX31" fmla="*/ 1143804 w 2287608"/>
              <a:gd name="connsiteY31" fmla="*/ 1500289 h 3232926"/>
              <a:gd name="connsiteX32" fmla="*/ 1139308 w 2287608"/>
              <a:gd name="connsiteY32" fmla="*/ 1498852 h 3232926"/>
              <a:gd name="connsiteX33" fmla="*/ 2069415 w 2287608"/>
              <a:gd name="connsiteY33" fmla="*/ 1747063 h 3232926"/>
              <a:gd name="connsiteX34" fmla="*/ 1858661 w 2287608"/>
              <a:gd name="connsiteY34" fmla="*/ 1578837 h 3232926"/>
              <a:gd name="connsiteX35" fmla="*/ 1178281 w 2287608"/>
              <a:gd name="connsiteY35" fmla="*/ 1489263 h 3232926"/>
              <a:gd name="connsiteX36" fmla="*/ 1152796 w 2287608"/>
              <a:gd name="connsiteY36" fmla="*/ 1497412 h 3232926"/>
              <a:gd name="connsiteX37" fmla="*/ 1147297 w 2287608"/>
              <a:gd name="connsiteY37" fmla="*/ 1494238 h 3232926"/>
              <a:gd name="connsiteX38" fmla="*/ 1148300 w 2287608"/>
              <a:gd name="connsiteY38" fmla="*/ 1498851 h 3232926"/>
              <a:gd name="connsiteX39" fmla="*/ 1143804 w 2287608"/>
              <a:gd name="connsiteY39" fmla="*/ 1500288 h 3232926"/>
              <a:gd name="connsiteX40" fmla="*/ 1149304 w 2287608"/>
              <a:gd name="connsiteY40" fmla="*/ 1503463 h 3232926"/>
              <a:gd name="connsiteX41" fmla="*/ 1154988 w 2287608"/>
              <a:gd name="connsiteY41" fmla="*/ 1529608 h 3232926"/>
              <a:gd name="connsiteX42" fmla="*/ 1572751 w 2287608"/>
              <a:gd name="connsiteY42" fmla="*/ 2074048 h 3232926"/>
              <a:gd name="connsiteX43" fmla="*/ 1996989 w 2287608"/>
              <a:gd name="connsiteY43" fmla="*/ 2194021 h 3232926"/>
              <a:gd name="connsiteX44" fmla="*/ 2253131 w 2287608"/>
              <a:gd name="connsiteY44" fmla="*/ 2163621 h 3232926"/>
              <a:gd name="connsiteX45" fmla="*/ 2278616 w 2287608"/>
              <a:gd name="connsiteY45" fmla="*/ 2155472 h 3232926"/>
              <a:gd name="connsiteX46" fmla="*/ 2284115 w 2287608"/>
              <a:gd name="connsiteY46" fmla="*/ 2158647 h 3232926"/>
              <a:gd name="connsiteX47" fmla="*/ 2283112 w 2287608"/>
              <a:gd name="connsiteY47" fmla="*/ 2154034 h 3232926"/>
              <a:gd name="connsiteX48" fmla="*/ 2287608 w 2287608"/>
              <a:gd name="connsiteY48" fmla="*/ 2152596 h 3232926"/>
              <a:gd name="connsiteX49" fmla="*/ 2282109 w 2287608"/>
              <a:gd name="connsiteY49" fmla="*/ 2149422 h 3232926"/>
              <a:gd name="connsiteX50" fmla="*/ 2276424 w 2287608"/>
              <a:gd name="connsiteY50" fmla="*/ 2123277 h 3232926"/>
              <a:gd name="connsiteX51" fmla="*/ 2069415 w 2287608"/>
              <a:gd name="connsiteY51" fmla="*/ 1747063 h 3232926"/>
              <a:gd name="connsiteX52" fmla="*/ 1140311 w 2287608"/>
              <a:gd name="connsiteY52" fmla="*/ 779689 h 3232926"/>
              <a:gd name="connsiteX53" fmla="*/ 1134812 w 2287608"/>
              <a:gd name="connsiteY53" fmla="*/ 782863 h 3232926"/>
              <a:gd name="connsiteX54" fmla="*/ 1109328 w 2287608"/>
              <a:gd name="connsiteY54" fmla="*/ 774714 h 3232926"/>
              <a:gd name="connsiteX55" fmla="*/ 428947 w 2287608"/>
              <a:gd name="connsiteY55" fmla="*/ 864288 h 3232926"/>
              <a:gd name="connsiteX56" fmla="*/ 11185 w 2287608"/>
              <a:gd name="connsiteY56" fmla="*/ 1408728 h 3232926"/>
              <a:gd name="connsiteX57" fmla="*/ 5499 w 2287608"/>
              <a:gd name="connsiteY57" fmla="*/ 1434873 h 3232926"/>
              <a:gd name="connsiteX58" fmla="*/ 0 w 2287608"/>
              <a:gd name="connsiteY58" fmla="*/ 1438047 h 3232926"/>
              <a:gd name="connsiteX59" fmla="*/ 4497 w 2287608"/>
              <a:gd name="connsiteY59" fmla="*/ 1439485 h 3232926"/>
              <a:gd name="connsiteX60" fmla="*/ 3493 w 2287608"/>
              <a:gd name="connsiteY60" fmla="*/ 1444098 h 3232926"/>
              <a:gd name="connsiteX61" fmla="*/ 8992 w 2287608"/>
              <a:gd name="connsiteY61" fmla="*/ 1440923 h 3232926"/>
              <a:gd name="connsiteX62" fmla="*/ 34477 w 2287608"/>
              <a:gd name="connsiteY62" fmla="*/ 1449072 h 3232926"/>
              <a:gd name="connsiteX63" fmla="*/ 290620 w 2287608"/>
              <a:gd name="connsiteY63" fmla="*/ 1479472 h 3232926"/>
              <a:gd name="connsiteX64" fmla="*/ 714858 w 2287608"/>
              <a:gd name="connsiteY64" fmla="*/ 1359499 h 3232926"/>
              <a:gd name="connsiteX65" fmla="*/ 1132621 w 2287608"/>
              <a:gd name="connsiteY65" fmla="*/ 815059 h 3232926"/>
              <a:gd name="connsiteX66" fmla="*/ 1138305 w 2287608"/>
              <a:gd name="connsiteY66" fmla="*/ 788914 h 3232926"/>
              <a:gd name="connsiteX67" fmla="*/ 1143805 w 2287608"/>
              <a:gd name="connsiteY67" fmla="*/ 785739 h 3232926"/>
              <a:gd name="connsiteX68" fmla="*/ 1139308 w 2287608"/>
              <a:gd name="connsiteY68" fmla="*/ 784302 h 3232926"/>
              <a:gd name="connsiteX69" fmla="*/ 2069415 w 2287608"/>
              <a:gd name="connsiteY69" fmla="*/ 1032514 h 3232926"/>
              <a:gd name="connsiteX70" fmla="*/ 1858661 w 2287608"/>
              <a:gd name="connsiteY70" fmla="*/ 864289 h 3232926"/>
              <a:gd name="connsiteX71" fmla="*/ 1178281 w 2287608"/>
              <a:gd name="connsiteY71" fmla="*/ 774715 h 3232926"/>
              <a:gd name="connsiteX72" fmla="*/ 1152796 w 2287608"/>
              <a:gd name="connsiteY72" fmla="*/ 782864 h 3232926"/>
              <a:gd name="connsiteX73" fmla="*/ 1147297 w 2287608"/>
              <a:gd name="connsiteY73" fmla="*/ 779690 h 3232926"/>
              <a:gd name="connsiteX74" fmla="*/ 1148300 w 2287608"/>
              <a:gd name="connsiteY74" fmla="*/ 784303 h 3232926"/>
              <a:gd name="connsiteX75" fmla="*/ 1143804 w 2287608"/>
              <a:gd name="connsiteY75" fmla="*/ 785740 h 3232926"/>
              <a:gd name="connsiteX76" fmla="*/ 1149304 w 2287608"/>
              <a:gd name="connsiteY76" fmla="*/ 788915 h 3232926"/>
              <a:gd name="connsiteX77" fmla="*/ 1154988 w 2287608"/>
              <a:gd name="connsiteY77" fmla="*/ 815060 h 3232926"/>
              <a:gd name="connsiteX78" fmla="*/ 1572751 w 2287608"/>
              <a:gd name="connsiteY78" fmla="*/ 1359500 h 3232926"/>
              <a:gd name="connsiteX79" fmla="*/ 1996989 w 2287608"/>
              <a:gd name="connsiteY79" fmla="*/ 1479473 h 3232926"/>
              <a:gd name="connsiteX80" fmla="*/ 2253131 w 2287608"/>
              <a:gd name="connsiteY80" fmla="*/ 1449073 h 3232926"/>
              <a:gd name="connsiteX81" fmla="*/ 2278616 w 2287608"/>
              <a:gd name="connsiteY81" fmla="*/ 1440924 h 3232926"/>
              <a:gd name="connsiteX82" fmla="*/ 2284115 w 2287608"/>
              <a:gd name="connsiteY82" fmla="*/ 1444099 h 3232926"/>
              <a:gd name="connsiteX83" fmla="*/ 2283112 w 2287608"/>
              <a:gd name="connsiteY83" fmla="*/ 1439486 h 3232926"/>
              <a:gd name="connsiteX84" fmla="*/ 2287608 w 2287608"/>
              <a:gd name="connsiteY84" fmla="*/ 1438048 h 3232926"/>
              <a:gd name="connsiteX85" fmla="*/ 2282109 w 2287608"/>
              <a:gd name="connsiteY85" fmla="*/ 1434874 h 3232926"/>
              <a:gd name="connsiteX86" fmla="*/ 2276424 w 2287608"/>
              <a:gd name="connsiteY86" fmla="*/ 1408729 h 3232926"/>
              <a:gd name="connsiteX87" fmla="*/ 2069415 w 2287608"/>
              <a:gd name="connsiteY87" fmla="*/ 1032514 h 3232926"/>
              <a:gd name="connsiteX88" fmla="*/ 1140311 w 2287608"/>
              <a:gd name="connsiteY88" fmla="*/ 35676 h 3232926"/>
              <a:gd name="connsiteX89" fmla="*/ 1134812 w 2287608"/>
              <a:gd name="connsiteY89" fmla="*/ 38850 h 3232926"/>
              <a:gd name="connsiteX90" fmla="*/ 1109328 w 2287608"/>
              <a:gd name="connsiteY90" fmla="*/ 30701 h 3232926"/>
              <a:gd name="connsiteX91" fmla="*/ 428948 w 2287608"/>
              <a:gd name="connsiteY91" fmla="*/ 120275 h 3232926"/>
              <a:gd name="connsiteX92" fmla="*/ 11185 w 2287608"/>
              <a:gd name="connsiteY92" fmla="*/ 664715 h 3232926"/>
              <a:gd name="connsiteX93" fmla="*/ 5499 w 2287608"/>
              <a:gd name="connsiteY93" fmla="*/ 690860 h 3232926"/>
              <a:gd name="connsiteX94" fmla="*/ 0 w 2287608"/>
              <a:gd name="connsiteY94" fmla="*/ 694034 h 3232926"/>
              <a:gd name="connsiteX95" fmla="*/ 4497 w 2287608"/>
              <a:gd name="connsiteY95" fmla="*/ 695472 h 3232926"/>
              <a:gd name="connsiteX96" fmla="*/ 3493 w 2287608"/>
              <a:gd name="connsiteY96" fmla="*/ 700085 h 3232926"/>
              <a:gd name="connsiteX97" fmla="*/ 8992 w 2287608"/>
              <a:gd name="connsiteY97" fmla="*/ 696910 h 3232926"/>
              <a:gd name="connsiteX98" fmla="*/ 34477 w 2287608"/>
              <a:gd name="connsiteY98" fmla="*/ 705059 h 3232926"/>
              <a:gd name="connsiteX99" fmla="*/ 290620 w 2287608"/>
              <a:gd name="connsiteY99" fmla="*/ 735459 h 3232926"/>
              <a:gd name="connsiteX100" fmla="*/ 714857 w 2287608"/>
              <a:gd name="connsiteY100" fmla="*/ 615486 h 3232926"/>
              <a:gd name="connsiteX101" fmla="*/ 1132621 w 2287608"/>
              <a:gd name="connsiteY101" fmla="*/ 71046 h 3232926"/>
              <a:gd name="connsiteX102" fmla="*/ 1138305 w 2287608"/>
              <a:gd name="connsiteY102" fmla="*/ 44901 h 3232926"/>
              <a:gd name="connsiteX103" fmla="*/ 1143805 w 2287608"/>
              <a:gd name="connsiteY103" fmla="*/ 41726 h 3232926"/>
              <a:gd name="connsiteX104" fmla="*/ 1139308 w 2287608"/>
              <a:gd name="connsiteY104" fmla="*/ 40289 h 3232926"/>
              <a:gd name="connsiteX105" fmla="*/ 2069415 w 2287608"/>
              <a:gd name="connsiteY105" fmla="*/ 288501 h 3232926"/>
              <a:gd name="connsiteX106" fmla="*/ 1858661 w 2287608"/>
              <a:gd name="connsiteY106" fmla="*/ 120276 h 3232926"/>
              <a:gd name="connsiteX107" fmla="*/ 1178281 w 2287608"/>
              <a:gd name="connsiteY107" fmla="*/ 30702 h 3232926"/>
              <a:gd name="connsiteX108" fmla="*/ 1152796 w 2287608"/>
              <a:gd name="connsiteY108" fmla="*/ 38850 h 3232926"/>
              <a:gd name="connsiteX109" fmla="*/ 1147297 w 2287608"/>
              <a:gd name="connsiteY109" fmla="*/ 35676 h 3232926"/>
              <a:gd name="connsiteX110" fmla="*/ 1148300 w 2287608"/>
              <a:gd name="connsiteY110" fmla="*/ 40290 h 3232926"/>
              <a:gd name="connsiteX111" fmla="*/ 1143804 w 2287608"/>
              <a:gd name="connsiteY111" fmla="*/ 41727 h 3232926"/>
              <a:gd name="connsiteX112" fmla="*/ 1149304 w 2287608"/>
              <a:gd name="connsiteY112" fmla="*/ 44901 h 3232926"/>
              <a:gd name="connsiteX113" fmla="*/ 1154988 w 2287608"/>
              <a:gd name="connsiteY113" fmla="*/ 71046 h 3232926"/>
              <a:gd name="connsiteX114" fmla="*/ 1572751 w 2287608"/>
              <a:gd name="connsiteY114" fmla="*/ 615486 h 3232926"/>
              <a:gd name="connsiteX115" fmla="*/ 1996989 w 2287608"/>
              <a:gd name="connsiteY115" fmla="*/ 735460 h 3232926"/>
              <a:gd name="connsiteX116" fmla="*/ 2253131 w 2287608"/>
              <a:gd name="connsiteY116" fmla="*/ 705060 h 3232926"/>
              <a:gd name="connsiteX117" fmla="*/ 2278616 w 2287608"/>
              <a:gd name="connsiteY117" fmla="*/ 696911 h 3232926"/>
              <a:gd name="connsiteX118" fmla="*/ 2284115 w 2287608"/>
              <a:gd name="connsiteY118" fmla="*/ 700086 h 3232926"/>
              <a:gd name="connsiteX119" fmla="*/ 2283112 w 2287608"/>
              <a:gd name="connsiteY119" fmla="*/ 695473 h 3232926"/>
              <a:gd name="connsiteX120" fmla="*/ 2287608 w 2287608"/>
              <a:gd name="connsiteY120" fmla="*/ 694035 h 3232926"/>
              <a:gd name="connsiteX121" fmla="*/ 2282109 w 2287608"/>
              <a:gd name="connsiteY121" fmla="*/ 690860 h 3232926"/>
              <a:gd name="connsiteX122" fmla="*/ 2276424 w 2287608"/>
              <a:gd name="connsiteY122" fmla="*/ 664716 h 3232926"/>
              <a:gd name="connsiteX123" fmla="*/ 2069415 w 2287608"/>
              <a:gd name="connsiteY123" fmla="*/ 288501 h 3232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Lst>
            <a:rect l="l" t="t" r="r" b="b"/>
            <a:pathLst>
              <a:path w="2287608" h="3232926">
                <a:moveTo>
                  <a:pt x="1143804" y="1916209"/>
                </a:moveTo>
                <a:lnTo>
                  <a:pt x="1140311" y="1919384"/>
                </a:lnTo>
                <a:lnTo>
                  <a:pt x="1136818" y="1916209"/>
                </a:lnTo>
                <a:lnTo>
                  <a:pt x="1136818" y="1922559"/>
                </a:lnTo>
                <a:lnTo>
                  <a:pt x="1117018" y="1940554"/>
                </a:lnTo>
                <a:cubicBezTo>
                  <a:pt x="954760" y="2102813"/>
                  <a:pt x="854401" y="2326970"/>
                  <a:pt x="854401" y="2574568"/>
                </a:cubicBezTo>
                <a:cubicBezTo>
                  <a:pt x="854401" y="2822165"/>
                  <a:pt x="954760" y="3046323"/>
                  <a:pt x="1117018" y="3208581"/>
                </a:cubicBezTo>
                <a:lnTo>
                  <a:pt x="1136818" y="3226577"/>
                </a:lnTo>
                <a:lnTo>
                  <a:pt x="1136818" y="3232926"/>
                </a:lnTo>
                <a:lnTo>
                  <a:pt x="1140311" y="3229751"/>
                </a:lnTo>
                <a:lnTo>
                  <a:pt x="1143804" y="3232926"/>
                </a:lnTo>
                <a:lnTo>
                  <a:pt x="1143804" y="3226577"/>
                </a:lnTo>
                <a:lnTo>
                  <a:pt x="1163604" y="3208581"/>
                </a:lnTo>
                <a:cubicBezTo>
                  <a:pt x="1325862" y="3046323"/>
                  <a:pt x="1426221" y="2822165"/>
                  <a:pt x="1426221" y="2574567"/>
                </a:cubicBezTo>
                <a:cubicBezTo>
                  <a:pt x="1426221" y="2326970"/>
                  <a:pt x="1325862" y="2102812"/>
                  <a:pt x="1163604" y="1940554"/>
                </a:cubicBezTo>
                <a:lnTo>
                  <a:pt x="1143804" y="1922558"/>
                </a:lnTo>
                <a:close/>
                <a:moveTo>
                  <a:pt x="1140312" y="1494239"/>
                </a:moveTo>
                <a:lnTo>
                  <a:pt x="1134813" y="1497413"/>
                </a:lnTo>
                <a:lnTo>
                  <a:pt x="1109328" y="1489264"/>
                </a:lnTo>
                <a:cubicBezTo>
                  <a:pt x="887680" y="1429874"/>
                  <a:pt x="643374" y="1455039"/>
                  <a:pt x="428947" y="1578838"/>
                </a:cubicBezTo>
                <a:cubicBezTo>
                  <a:pt x="214522" y="1702637"/>
                  <a:pt x="70575" y="1901629"/>
                  <a:pt x="11185" y="2123278"/>
                </a:cubicBezTo>
                <a:lnTo>
                  <a:pt x="5499" y="2149423"/>
                </a:lnTo>
                <a:lnTo>
                  <a:pt x="0" y="2152597"/>
                </a:lnTo>
                <a:lnTo>
                  <a:pt x="4497" y="2154035"/>
                </a:lnTo>
                <a:lnTo>
                  <a:pt x="3493" y="2158648"/>
                </a:lnTo>
                <a:lnTo>
                  <a:pt x="8992" y="2155473"/>
                </a:lnTo>
                <a:lnTo>
                  <a:pt x="34477" y="2163622"/>
                </a:lnTo>
                <a:cubicBezTo>
                  <a:pt x="117596" y="2185894"/>
                  <a:pt x="203900" y="2196274"/>
                  <a:pt x="290620" y="2194022"/>
                </a:cubicBezTo>
                <a:cubicBezTo>
                  <a:pt x="435153" y="2190268"/>
                  <a:pt x="580841" y="2151423"/>
                  <a:pt x="714858" y="2074049"/>
                </a:cubicBezTo>
                <a:cubicBezTo>
                  <a:pt x="929283" y="1950250"/>
                  <a:pt x="1073230" y="1751258"/>
                  <a:pt x="1132621" y="1529609"/>
                </a:cubicBezTo>
                <a:lnTo>
                  <a:pt x="1138305" y="1503464"/>
                </a:lnTo>
                <a:lnTo>
                  <a:pt x="1143804" y="1500289"/>
                </a:lnTo>
                <a:lnTo>
                  <a:pt x="1139308" y="1498852"/>
                </a:lnTo>
                <a:close/>
                <a:moveTo>
                  <a:pt x="2069415" y="1747063"/>
                </a:moveTo>
                <a:cubicBezTo>
                  <a:pt x="2009570" y="1682261"/>
                  <a:pt x="1939071" y="1625262"/>
                  <a:pt x="1858661" y="1578837"/>
                </a:cubicBezTo>
                <a:cubicBezTo>
                  <a:pt x="1644235" y="1455038"/>
                  <a:pt x="1399929" y="1429873"/>
                  <a:pt x="1178281" y="1489263"/>
                </a:cubicBezTo>
                <a:lnTo>
                  <a:pt x="1152796" y="1497412"/>
                </a:lnTo>
                <a:lnTo>
                  <a:pt x="1147297" y="1494238"/>
                </a:lnTo>
                <a:lnTo>
                  <a:pt x="1148300" y="1498851"/>
                </a:lnTo>
                <a:lnTo>
                  <a:pt x="1143804" y="1500288"/>
                </a:lnTo>
                <a:lnTo>
                  <a:pt x="1149304" y="1503463"/>
                </a:lnTo>
                <a:lnTo>
                  <a:pt x="1154988" y="1529608"/>
                </a:lnTo>
                <a:cubicBezTo>
                  <a:pt x="1214379" y="1751257"/>
                  <a:pt x="1358325" y="1950249"/>
                  <a:pt x="1572751" y="2074048"/>
                </a:cubicBezTo>
                <a:cubicBezTo>
                  <a:pt x="1706767" y="2151422"/>
                  <a:pt x="1852455" y="2190267"/>
                  <a:pt x="1996989" y="2194021"/>
                </a:cubicBezTo>
                <a:cubicBezTo>
                  <a:pt x="2083709" y="2196273"/>
                  <a:pt x="2170013" y="2185893"/>
                  <a:pt x="2253131" y="2163621"/>
                </a:cubicBezTo>
                <a:lnTo>
                  <a:pt x="2278616" y="2155472"/>
                </a:lnTo>
                <a:lnTo>
                  <a:pt x="2284115" y="2158647"/>
                </a:lnTo>
                <a:lnTo>
                  <a:pt x="2283112" y="2154034"/>
                </a:lnTo>
                <a:lnTo>
                  <a:pt x="2287608" y="2152596"/>
                </a:lnTo>
                <a:lnTo>
                  <a:pt x="2282109" y="2149422"/>
                </a:lnTo>
                <a:lnTo>
                  <a:pt x="2276424" y="2123277"/>
                </a:lnTo>
                <a:cubicBezTo>
                  <a:pt x="2239306" y="1984747"/>
                  <a:pt x="2169157" y="1855067"/>
                  <a:pt x="2069415" y="1747063"/>
                </a:cubicBezTo>
                <a:close/>
                <a:moveTo>
                  <a:pt x="1140311" y="779689"/>
                </a:moveTo>
                <a:lnTo>
                  <a:pt x="1134812" y="782863"/>
                </a:lnTo>
                <a:lnTo>
                  <a:pt x="1109328" y="774714"/>
                </a:lnTo>
                <a:cubicBezTo>
                  <a:pt x="887679" y="715324"/>
                  <a:pt x="643374" y="740489"/>
                  <a:pt x="428947" y="864288"/>
                </a:cubicBezTo>
                <a:cubicBezTo>
                  <a:pt x="214522" y="988087"/>
                  <a:pt x="70575" y="1187079"/>
                  <a:pt x="11185" y="1408728"/>
                </a:cubicBezTo>
                <a:lnTo>
                  <a:pt x="5499" y="1434873"/>
                </a:lnTo>
                <a:lnTo>
                  <a:pt x="0" y="1438047"/>
                </a:lnTo>
                <a:lnTo>
                  <a:pt x="4497" y="1439485"/>
                </a:lnTo>
                <a:lnTo>
                  <a:pt x="3493" y="1444098"/>
                </a:lnTo>
                <a:lnTo>
                  <a:pt x="8992" y="1440923"/>
                </a:lnTo>
                <a:lnTo>
                  <a:pt x="34477" y="1449072"/>
                </a:lnTo>
                <a:cubicBezTo>
                  <a:pt x="117595" y="1471344"/>
                  <a:pt x="203900" y="1481724"/>
                  <a:pt x="290620" y="1479472"/>
                </a:cubicBezTo>
                <a:cubicBezTo>
                  <a:pt x="435154" y="1475718"/>
                  <a:pt x="580841" y="1436873"/>
                  <a:pt x="714858" y="1359499"/>
                </a:cubicBezTo>
                <a:cubicBezTo>
                  <a:pt x="929284" y="1235700"/>
                  <a:pt x="1073229" y="1036708"/>
                  <a:pt x="1132621" y="815059"/>
                </a:cubicBezTo>
                <a:lnTo>
                  <a:pt x="1138305" y="788914"/>
                </a:lnTo>
                <a:lnTo>
                  <a:pt x="1143805" y="785739"/>
                </a:lnTo>
                <a:lnTo>
                  <a:pt x="1139308" y="784302"/>
                </a:lnTo>
                <a:close/>
                <a:moveTo>
                  <a:pt x="2069415" y="1032514"/>
                </a:moveTo>
                <a:cubicBezTo>
                  <a:pt x="2009570" y="967712"/>
                  <a:pt x="1939071" y="910714"/>
                  <a:pt x="1858661" y="864289"/>
                </a:cubicBezTo>
                <a:cubicBezTo>
                  <a:pt x="1644235" y="740490"/>
                  <a:pt x="1399929" y="715325"/>
                  <a:pt x="1178281" y="774715"/>
                </a:cubicBezTo>
                <a:lnTo>
                  <a:pt x="1152796" y="782864"/>
                </a:lnTo>
                <a:lnTo>
                  <a:pt x="1147297" y="779690"/>
                </a:lnTo>
                <a:lnTo>
                  <a:pt x="1148300" y="784303"/>
                </a:lnTo>
                <a:lnTo>
                  <a:pt x="1143804" y="785740"/>
                </a:lnTo>
                <a:lnTo>
                  <a:pt x="1149304" y="788915"/>
                </a:lnTo>
                <a:lnTo>
                  <a:pt x="1154988" y="815060"/>
                </a:lnTo>
                <a:cubicBezTo>
                  <a:pt x="1214379" y="1036709"/>
                  <a:pt x="1358325" y="1235701"/>
                  <a:pt x="1572751" y="1359500"/>
                </a:cubicBezTo>
                <a:cubicBezTo>
                  <a:pt x="1706767" y="1436874"/>
                  <a:pt x="1852455" y="1475719"/>
                  <a:pt x="1996989" y="1479473"/>
                </a:cubicBezTo>
                <a:cubicBezTo>
                  <a:pt x="2083709" y="1481725"/>
                  <a:pt x="2170013" y="1471345"/>
                  <a:pt x="2253131" y="1449073"/>
                </a:cubicBezTo>
                <a:lnTo>
                  <a:pt x="2278616" y="1440924"/>
                </a:lnTo>
                <a:lnTo>
                  <a:pt x="2284115" y="1444099"/>
                </a:lnTo>
                <a:lnTo>
                  <a:pt x="2283112" y="1439486"/>
                </a:lnTo>
                <a:lnTo>
                  <a:pt x="2287608" y="1438048"/>
                </a:lnTo>
                <a:lnTo>
                  <a:pt x="2282109" y="1434874"/>
                </a:lnTo>
                <a:lnTo>
                  <a:pt x="2276424" y="1408729"/>
                </a:lnTo>
                <a:cubicBezTo>
                  <a:pt x="2239306" y="1270198"/>
                  <a:pt x="2169157" y="1140518"/>
                  <a:pt x="2069415" y="1032514"/>
                </a:cubicBezTo>
                <a:close/>
                <a:moveTo>
                  <a:pt x="1140311" y="35676"/>
                </a:moveTo>
                <a:lnTo>
                  <a:pt x="1134812" y="38850"/>
                </a:lnTo>
                <a:lnTo>
                  <a:pt x="1109328" y="30701"/>
                </a:lnTo>
                <a:cubicBezTo>
                  <a:pt x="887679" y="-28689"/>
                  <a:pt x="643374" y="-3524"/>
                  <a:pt x="428948" y="120275"/>
                </a:cubicBezTo>
                <a:cubicBezTo>
                  <a:pt x="214521" y="244074"/>
                  <a:pt x="70575" y="443066"/>
                  <a:pt x="11185" y="664715"/>
                </a:cubicBezTo>
                <a:lnTo>
                  <a:pt x="5499" y="690860"/>
                </a:lnTo>
                <a:lnTo>
                  <a:pt x="0" y="694034"/>
                </a:lnTo>
                <a:lnTo>
                  <a:pt x="4497" y="695472"/>
                </a:lnTo>
                <a:lnTo>
                  <a:pt x="3493" y="700085"/>
                </a:lnTo>
                <a:lnTo>
                  <a:pt x="8992" y="696910"/>
                </a:lnTo>
                <a:lnTo>
                  <a:pt x="34477" y="705059"/>
                </a:lnTo>
                <a:cubicBezTo>
                  <a:pt x="117595" y="727331"/>
                  <a:pt x="203900" y="737711"/>
                  <a:pt x="290620" y="735459"/>
                </a:cubicBezTo>
                <a:cubicBezTo>
                  <a:pt x="435154" y="731705"/>
                  <a:pt x="580841" y="692860"/>
                  <a:pt x="714857" y="615486"/>
                </a:cubicBezTo>
                <a:cubicBezTo>
                  <a:pt x="929284" y="491687"/>
                  <a:pt x="1073229" y="292695"/>
                  <a:pt x="1132621" y="71046"/>
                </a:cubicBezTo>
                <a:lnTo>
                  <a:pt x="1138305" y="44901"/>
                </a:lnTo>
                <a:lnTo>
                  <a:pt x="1143805" y="41726"/>
                </a:lnTo>
                <a:lnTo>
                  <a:pt x="1139308" y="40289"/>
                </a:lnTo>
                <a:close/>
                <a:moveTo>
                  <a:pt x="2069415" y="288501"/>
                </a:moveTo>
                <a:cubicBezTo>
                  <a:pt x="2009570" y="223699"/>
                  <a:pt x="1939071" y="166700"/>
                  <a:pt x="1858661" y="120276"/>
                </a:cubicBezTo>
                <a:cubicBezTo>
                  <a:pt x="1644235" y="-3523"/>
                  <a:pt x="1399929" y="-28688"/>
                  <a:pt x="1178281" y="30702"/>
                </a:cubicBezTo>
                <a:lnTo>
                  <a:pt x="1152796" y="38850"/>
                </a:lnTo>
                <a:lnTo>
                  <a:pt x="1147297" y="35676"/>
                </a:lnTo>
                <a:lnTo>
                  <a:pt x="1148300" y="40290"/>
                </a:lnTo>
                <a:lnTo>
                  <a:pt x="1143804" y="41727"/>
                </a:lnTo>
                <a:lnTo>
                  <a:pt x="1149304" y="44901"/>
                </a:lnTo>
                <a:lnTo>
                  <a:pt x="1154988" y="71046"/>
                </a:lnTo>
                <a:cubicBezTo>
                  <a:pt x="1214379" y="292695"/>
                  <a:pt x="1358325" y="491688"/>
                  <a:pt x="1572751" y="615486"/>
                </a:cubicBezTo>
                <a:cubicBezTo>
                  <a:pt x="1706767" y="692860"/>
                  <a:pt x="1852455" y="731705"/>
                  <a:pt x="1996989" y="735460"/>
                </a:cubicBezTo>
                <a:cubicBezTo>
                  <a:pt x="2083709" y="737712"/>
                  <a:pt x="2170013" y="727332"/>
                  <a:pt x="2253131" y="705060"/>
                </a:cubicBezTo>
                <a:lnTo>
                  <a:pt x="2278616" y="696911"/>
                </a:lnTo>
                <a:lnTo>
                  <a:pt x="2284115" y="700086"/>
                </a:lnTo>
                <a:lnTo>
                  <a:pt x="2283112" y="695473"/>
                </a:lnTo>
                <a:lnTo>
                  <a:pt x="2287608" y="694035"/>
                </a:lnTo>
                <a:lnTo>
                  <a:pt x="2282109" y="690860"/>
                </a:lnTo>
                <a:lnTo>
                  <a:pt x="2276424" y="664716"/>
                </a:lnTo>
                <a:cubicBezTo>
                  <a:pt x="2239306" y="526185"/>
                  <a:pt x="2169157" y="396505"/>
                  <a:pt x="2069415" y="288501"/>
                </a:cubicBezTo>
                <a:close/>
              </a:path>
            </a:pathLst>
          </a:cu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167" name="Freeform: Shape 166">
            <a:extLst>
              <a:ext uri="{FF2B5EF4-FFF2-40B4-BE49-F238E27FC236}">
                <a16:creationId xmlns:a16="http://schemas.microsoft.com/office/drawing/2014/main" id="{91DAC796-CA78-4ABE-BE2F-B8B4D60A6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8864022" y="796012"/>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892991" y="1795123"/>
                </a:lnTo>
                <a:lnTo>
                  <a:pt x="763082" y="1694835"/>
                </a:lnTo>
                <a:cubicBezTo>
                  <a:pt x="-338018" y="799772"/>
                  <a:pt x="-41719" y="62104"/>
                  <a:pt x="379877" y="3722"/>
                </a:cubicBezTo>
                <a:cubicBezTo>
                  <a:pt x="399953" y="942"/>
                  <a:pt x="420313" y="-298"/>
                  <a:pt x="440819" y="59"/>
                </a:cubicBezTo>
                <a:close/>
              </a:path>
            </a:pathLst>
          </a:custGeom>
          <a:solidFill>
            <a:schemeClr val="accent1">
              <a:alpha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Oval 168">
            <a:extLst>
              <a:ext uri="{FF2B5EF4-FFF2-40B4-BE49-F238E27FC236}">
                <a16:creationId xmlns:a16="http://schemas.microsoft.com/office/drawing/2014/main" id="{5DDA4212-2A25-49B5-912F-FE46DB634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0562642" y="882376"/>
            <a:ext cx="340415" cy="340415"/>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71" name="Freeform: Shape 170">
            <a:extLst>
              <a:ext uri="{FF2B5EF4-FFF2-40B4-BE49-F238E27FC236}">
                <a16:creationId xmlns:a16="http://schemas.microsoft.com/office/drawing/2014/main" id="{5D44875A-5D91-4826-BEA8-3D81376973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11064180" y="604046"/>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173" name="Group 172">
            <a:extLst>
              <a:ext uri="{FF2B5EF4-FFF2-40B4-BE49-F238E27FC236}">
                <a16:creationId xmlns:a16="http://schemas.microsoft.com/office/drawing/2014/main" id="{76032A1D-6324-4525-B325-BA10F1B5AF1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3500000" flipH="1" flipV="1">
            <a:off x="9148098" y="2744140"/>
            <a:ext cx="865742" cy="628383"/>
            <a:chOff x="558167" y="958515"/>
            <a:chExt cx="865742" cy="628383"/>
          </a:xfrm>
          <a:solidFill>
            <a:schemeClr val="accent3"/>
          </a:solidFill>
        </p:grpSpPr>
        <p:sp>
          <p:nvSpPr>
            <p:cNvPr id="174" name="Freeform: Shape 173">
              <a:extLst>
                <a:ext uri="{FF2B5EF4-FFF2-40B4-BE49-F238E27FC236}">
                  <a16:creationId xmlns:a16="http://schemas.microsoft.com/office/drawing/2014/main" id="{29407EC8-983A-4905-9D84-F10F99A2B2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flipH="1">
              <a:off x="558167" y="1122160"/>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5" name="Freeform: Shape 174">
              <a:extLst>
                <a:ext uri="{FF2B5EF4-FFF2-40B4-BE49-F238E27FC236}">
                  <a16:creationId xmlns:a16="http://schemas.microsoft.com/office/drawing/2014/main" id="{F6426968-9D35-4263-9721-5B13F9D29E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959170" y="95851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177" name="Freeform: Shape 176">
            <a:extLst>
              <a:ext uri="{FF2B5EF4-FFF2-40B4-BE49-F238E27FC236}">
                <a16:creationId xmlns:a16="http://schemas.microsoft.com/office/drawing/2014/main" id="{3FD786AD-5715-4F40-BEE8-2D5F8F1EA7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0746969" y="1420178"/>
            <a:ext cx="901736" cy="1868598"/>
          </a:xfrm>
          <a:custGeom>
            <a:avLst/>
            <a:gdLst>
              <a:gd name="connsiteX0" fmla="*/ 450869 w 901736"/>
              <a:gd name="connsiteY0" fmla="*/ 0 h 1868598"/>
              <a:gd name="connsiteX1" fmla="*/ 492611 w 901736"/>
              <a:gd name="connsiteY1" fmla="*/ 52638 h 1868598"/>
              <a:gd name="connsiteX2" fmla="*/ 894647 w 901736"/>
              <a:gd name="connsiteY2" fmla="*/ 1225278 h 1868598"/>
              <a:gd name="connsiteX3" fmla="*/ 901596 w 901736"/>
              <a:gd name="connsiteY3" fmla="*/ 1416229 h 1868598"/>
              <a:gd name="connsiteX4" fmla="*/ 901595 w 901736"/>
              <a:gd name="connsiteY4" fmla="*/ 1416229 h 1868598"/>
              <a:gd name="connsiteX5" fmla="*/ 901736 w 901736"/>
              <a:gd name="connsiteY5" fmla="*/ 1420099 h 1868598"/>
              <a:gd name="connsiteX6" fmla="*/ 892724 w 901736"/>
              <a:gd name="connsiteY6" fmla="*/ 1509500 h 1868598"/>
              <a:gd name="connsiteX7" fmla="*/ 452126 w 901736"/>
              <a:gd name="connsiteY7" fmla="*/ 1868598 h 1868598"/>
              <a:gd name="connsiteX8" fmla="*/ 450868 w 901736"/>
              <a:gd name="connsiteY8" fmla="*/ 1868471 h 1868598"/>
              <a:gd name="connsiteX9" fmla="*/ 450868 w 901736"/>
              <a:gd name="connsiteY9" fmla="*/ 1346995 h 1868598"/>
              <a:gd name="connsiteX10" fmla="*/ 450868 w 901736"/>
              <a:gd name="connsiteY10" fmla="*/ 969255 h 1868598"/>
              <a:gd name="connsiteX11" fmla="*/ 450868 w 901736"/>
              <a:gd name="connsiteY11" fmla="*/ 664370 h 1868598"/>
              <a:gd name="connsiteX12" fmla="*/ 450869 w 901736"/>
              <a:gd name="connsiteY12" fmla="*/ 664370 h 1868598"/>
              <a:gd name="connsiteX13" fmla="*/ 450867 w 901736"/>
              <a:gd name="connsiteY13" fmla="*/ 0 h 1868598"/>
              <a:gd name="connsiteX14" fmla="*/ 450867 w 901736"/>
              <a:gd name="connsiteY14" fmla="*/ 664370 h 1868598"/>
              <a:gd name="connsiteX15" fmla="*/ 450868 w 901736"/>
              <a:gd name="connsiteY15" fmla="*/ 664370 h 1868598"/>
              <a:gd name="connsiteX16" fmla="*/ 450868 w 901736"/>
              <a:gd name="connsiteY16" fmla="*/ 969255 h 1868598"/>
              <a:gd name="connsiteX17" fmla="*/ 450868 w 901736"/>
              <a:gd name="connsiteY17" fmla="*/ 1346995 h 1868598"/>
              <a:gd name="connsiteX18" fmla="*/ 450868 w 901736"/>
              <a:gd name="connsiteY18" fmla="*/ 1868471 h 1868598"/>
              <a:gd name="connsiteX19" fmla="*/ 449610 w 901736"/>
              <a:gd name="connsiteY19" fmla="*/ 1868598 h 1868598"/>
              <a:gd name="connsiteX20" fmla="*/ 9012 w 901736"/>
              <a:gd name="connsiteY20" fmla="*/ 1509500 h 1868598"/>
              <a:gd name="connsiteX21" fmla="*/ 0 w 901736"/>
              <a:gd name="connsiteY21" fmla="*/ 1420099 h 1868598"/>
              <a:gd name="connsiteX22" fmla="*/ 141 w 901736"/>
              <a:gd name="connsiteY22" fmla="*/ 1416229 h 1868598"/>
              <a:gd name="connsiteX23" fmla="*/ 140 w 901736"/>
              <a:gd name="connsiteY23" fmla="*/ 1416229 h 1868598"/>
              <a:gd name="connsiteX24" fmla="*/ 7089 w 901736"/>
              <a:gd name="connsiteY24" fmla="*/ 1225278 h 1868598"/>
              <a:gd name="connsiteX25" fmla="*/ 409125 w 901736"/>
              <a:gd name="connsiteY25" fmla="*/ 52638 h 1868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901736" h="1868598">
                <a:moveTo>
                  <a:pt x="450869" y="0"/>
                </a:moveTo>
                <a:lnTo>
                  <a:pt x="492611" y="52638"/>
                </a:lnTo>
                <a:cubicBezTo>
                  <a:pt x="713860" y="359618"/>
                  <a:pt x="861255" y="769067"/>
                  <a:pt x="894647" y="1225278"/>
                </a:cubicBezTo>
                <a:lnTo>
                  <a:pt x="901596" y="1416229"/>
                </a:lnTo>
                <a:lnTo>
                  <a:pt x="901595" y="1416229"/>
                </a:lnTo>
                <a:lnTo>
                  <a:pt x="901736" y="1420099"/>
                </a:lnTo>
                <a:lnTo>
                  <a:pt x="892724" y="1509500"/>
                </a:lnTo>
                <a:cubicBezTo>
                  <a:pt x="850788" y="1714437"/>
                  <a:pt x="669460" y="1868598"/>
                  <a:pt x="452126" y="1868598"/>
                </a:cubicBezTo>
                <a:lnTo>
                  <a:pt x="450868" y="1868471"/>
                </a:lnTo>
                <a:lnTo>
                  <a:pt x="450868" y="1346995"/>
                </a:lnTo>
                <a:lnTo>
                  <a:pt x="450868" y="969255"/>
                </a:lnTo>
                <a:lnTo>
                  <a:pt x="450868" y="664370"/>
                </a:lnTo>
                <a:lnTo>
                  <a:pt x="450869" y="664370"/>
                </a:lnTo>
                <a:close/>
                <a:moveTo>
                  <a:pt x="450867" y="0"/>
                </a:moveTo>
                <a:lnTo>
                  <a:pt x="450867" y="664370"/>
                </a:lnTo>
                <a:lnTo>
                  <a:pt x="450868" y="664370"/>
                </a:lnTo>
                <a:lnTo>
                  <a:pt x="450868" y="969255"/>
                </a:lnTo>
                <a:lnTo>
                  <a:pt x="450868" y="1346995"/>
                </a:lnTo>
                <a:lnTo>
                  <a:pt x="450868" y="1868471"/>
                </a:lnTo>
                <a:lnTo>
                  <a:pt x="449610" y="1868598"/>
                </a:lnTo>
                <a:cubicBezTo>
                  <a:pt x="232276" y="1868598"/>
                  <a:pt x="50948" y="1714437"/>
                  <a:pt x="9012" y="1509500"/>
                </a:cubicBezTo>
                <a:lnTo>
                  <a:pt x="0" y="1420099"/>
                </a:lnTo>
                <a:lnTo>
                  <a:pt x="141" y="1416229"/>
                </a:lnTo>
                <a:lnTo>
                  <a:pt x="140" y="1416229"/>
                </a:lnTo>
                <a:lnTo>
                  <a:pt x="7089" y="1225278"/>
                </a:lnTo>
                <a:cubicBezTo>
                  <a:pt x="40481" y="769067"/>
                  <a:pt x="187876" y="359618"/>
                  <a:pt x="409125" y="52638"/>
                </a:cubicBezTo>
                <a:close/>
              </a:path>
            </a:pathLst>
          </a:custGeom>
          <a:solidFill>
            <a:schemeClr val="accent4"/>
          </a:solid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accent4"/>
              </a:solidFill>
            </a:endParaRPr>
          </a:p>
        </p:txBody>
      </p:sp>
      <p:sp>
        <p:nvSpPr>
          <p:cNvPr id="179" name="Oval 178">
            <a:extLst>
              <a:ext uri="{FF2B5EF4-FFF2-40B4-BE49-F238E27FC236}">
                <a16:creationId xmlns:a16="http://schemas.microsoft.com/office/drawing/2014/main" id="{BFC9C289-1965-44D3-BE1F-87A992A40B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141047" y="5832285"/>
            <a:ext cx="340415" cy="340415"/>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81" name="Freeform: Shape 180">
            <a:extLst>
              <a:ext uri="{FF2B5EF4-FFF2-40B4-BE49-F238E27FC236}">
                <a16:creationId xmlns:a16="http://schemas.microsoft.com/office/drawing/2014/main" id="{0304243C-9A58-4B18-9670-1116282E76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flipH="1">
            <a:off x="8409898" y="5010707"/>
            <a:ext cx="571820" cy="1316717"/>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71820" h="1316717">
                <a:moveTo>
                  <a:pt x="282417" y="0"/>
                </a:moveTo>
                <a:lnTo>
                  <a:pt x="285910" y="3175"/>
                </a:lnTo>
                <a:lnTo>
                  <a:pt x="287393" y="1827"/>
                </a:lnTo>
                <a:lnTo>
                  <a:pt x="289403" y="0"/>
                </a:lnTo>
                <a:lnTo>
                  <a:pt x="289403" y="6349"/>
                </a:lnTo>
                <a:lnTo>
                  <a:pt x="309203" y="24345"/>
                </a:lnTo>
                <a:cubicBezTo>
                  <a:pt x="471461" y="186603"/>
                  <a:pt x="571820" y="410761"/>
                  <a:pt x="571820" y="658359"/>
                </a:cubicBezTo>
                <a:cubicBezTo>
                  <a:pt x="571820" y="905956"/>
                  <a:pt x="471461" y="1130114"/>
                  <a:pt x="309203" y="1292372"/>
                </a:cubicBezTo>
                <a:lnTo>
                  <a:pt x="289403" y="1310368"/>
                </a:lnTo>
                <a:lnTo>
                  <a:pt x="289403" y="1316717"/>
                </a:lnTo>
                <a:lnTo>
                  <a:pt x="287393" y="1314890"/>
                </a:lnTo>
                <a:lnTo>
                  <a:pt x="285910" y="1313542"/>
                </a:lnTo>
                <a:lnTo>
                  <a:pt x="282417" y="1316717"/>
                </a:lnTo>
                <a:lnTo>
                  <a:pt x="282417" y="1310367"/>
                </a:lnTo>
                <a:lnTo>
                  <a:pt x="262617" y="1292372"/>
                </a:lnTo>
                <a:cubicBezTo>
                  <a:pt x="100359" y="1130113"/>
                  <a:pt x="0" y="905956"/>
                  <a:pt x="0" y="658358"/>
                </a:cubicBezTo>
                <a:cubicBezTo>
                  <a:pt x="0" y="410761"/>
                  <a:pt x="100359" y="186603"/>
                  <a:pt x="262617" y="24345"/>
                </a:cubicBezTo>
                <a:lnTo>
                  <a:pt x="282417" y="6349"/>
                </a:lnTo>
                <a:close/>
              </a:path>
            </a:pathLst>
          </a:custGeom>
          <a:solidFill>
            <a:schemeClr val="accent4">
              <a:alpha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3" name="Group 182">
            <a:extLst>
              <a:ext uri="{FF2B5EF4-FFF2-40B4-BE49-F238E27FC236}">
                <a16:creationId xmlns:a16="http://schemas.microsoft.com/office/drawing/2014/main" id="{1004F330-2685-43E8-93CC-3A72F1945B3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730455" y="397061"/>
            <a:ext cx="3901630" cy="5923210"/>
            <a:chOff x="7730455" y="397061"/>
            <a:chExt cx="3901630" cy="5923210"/>
          </a:xfrm>
        </p:grpSpPr>
        <p:grpSp>
          <p:nvGrpSpPr>
            <p:cNvPr id="184" name="Group 183">
              <a:extLst>
                <a:ext uri="{FF2B5EF4-FFF2-40B4-BE49-F238E27FC236}">
                  <a16:creationId xmlns:a16="http://schemas.microsoft.com/office/drawing/2014/main" id="{7F540312-E657-4675-9FD0-822C4C18490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0800000" flipV="1">
              <a:off x="9344477" y="2646371"/>
              <a:ext cx="2287608" cy="3673900"/>
              <a:chOff x="-6080955" y="3437416"/>
              <a:chExt cx="2287608" cy="3673900"/>
            </a:xfrm>
          </p:grpSpPr>
          <p:cxnSp>
            <p:nvCxnSpPr>
              <p:cNvPr id="210" name="Straight Connector 209">
                <a:extLst>
                  <a:ext uri="{FF2B5EF4-FFF2-40B4-BE49-F238E27FC236}">
                    <a16:creationId xmlns:a16="http://schemas.microsoft.com/office/drawing/2014/main" id="{790162A5-9662-4AAC-B88A-5600029BF91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937151" y="4754133"/>
                <a:ext cx="0" cy="235718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11" name="Freeform: Shape 210">
                <a:extLst>
                  <a:ext uri="{FF2B5EF4-FFF2-40B4-BE49-F238E27FC236}">
                    <a16:creationId xmlns:a16="http://schemas.microsoft.com/office/drawing/2014/main" id="{C6945E98-0915-4965-B3A3-8446E1DF1E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flipH="1">
                <a:off x="-5226554" y="3437416"/>
                <a:ext cx="571820" cy="1316717"/>
              </a:xfrm>
              <a:custGeom>
                <a:avLst/>
                <a:gdLst>
                  <a:gd name="connsiteX0" fmla="*/ 282417 w 571820"/>
                  <a:gd name="connsiteY0" fmla="*/ 1316717 h 1316717"/>
                  <a:gd name="connsiteX1" fmla="*/ 285910 w 571820"/>
                  <a:gd name="connsiteY1" fmla="*/ 1313542 h 1316717"/>
                  <a:gd name="connsiteX2" fmla="*/ 289403 w 571820"/>
                  <a:gd name="connsiteY2" fmla="*/ 1316717 h 1316717"/>
                  <a:gd name="connsiteX3" fmla="*/ 289403 w 571820"/>
                  <a:gd name="connsiteY3" fmla="*/ 1310368 h 1316717"/>
                  <a:gd name="connsiteX4" fmla="*/ 309203 w 571820"/>
                  <a:gd name="connsiteY4" fmla="*/ 1292372 h 1316717"/>
                  <a:gd name="connsiteX5" fmla="*/ 571820 w 571820"/>
                  <a:gd name="connsiteY5" fmla="*/ 658358 h 1316717"/>
                  <a:gd name="connsiteX6" fmla="*/ 309203 w 571820"/>
                  <a:gd name="connsiteY6" fmla="*/ 24345 h 1316717"/>
                  <a:gd name="connsiteX7" fmla="*/ 289403 w 571820"/>
                  <a:gd name="connsiteY7" fmla="*/ 6349 h 1316717"/>
                  <a:gd name="connsiteX8" fmla="*/ 289403 w 571820"/>
                  <a:gd name="connsiteY8" fmla="*/ 0 h 1316717"/>
                  <a:gd name="connsiteX9" fmla="*/ 285910 w 571820"/>
                  <a:gd name="connsiteY9" fmla="*/ 3175 h 1316717"/>
                  <a:gd name="connsiteX10" fmla="*/ 282417 w 571820"/>
                  <a:gd name="connsiteY10" fmla="*/ 0 h 1316717"/>
                  <a:gd name="connsiteX11" fmla="*/ 282417 w 571820"/>
                  <a:gd name="connsiteY11" fmla="*/ 6350 h 1316717"/>
                  <a:gd name="connsiteX12" fmla="*/ 262617 w 571820"/>
                  <a:gd name="connsiteY12" fmla="*/ 24345 h 1316717"/>
                  <a:gd name="connsiteX13" fmla="*/ 0 w 571820"/>
                  <a:gd name="connsiteY13" fmla="*/ 658359 h 1316717"/>
                  <a:gd name="connsiteX14" fmla="*/ 262617 w 571820"/>
                  <a:gd name="connsiteY14" fmla="*/ 1292372 h 1316717"/>
                  <a:gd name="connsiteX15" fmla="*/ 282417 w 571820"/>
                  <a:gd name="connsiteY15" fmla="*/ 1310368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71820" h="1316717">
                    <a:moveTo>
                      <a:pt x="282417" y="1316717"/>
                    </a:moveTo>
                    <a:lnTo>
                      <a:pt x="285910" y="1313542"/>
                    </a:lnTo>
                    <a:lnTo>
                      <a:pt x="289403" y="1316717"/>
                    </a:lnTo>
                    <a:lnTo>
                      <a:pt x="289403" y="1310368"/>
                    </a:lnTo>
                    <a:lnTo>
                      <a:pt x="309203" y="1292372"/>
                    </a:lnTo>
                    <a:cubicBezTo>
                      <a:pt x="471461" y="1130114"/>
                      <a:pt x="571820" y="905956"/>
                      <a:pt x="571820" y="658358"/>
                    </a:cubicBezTo>
                    <a:cubicBezTo>
                      <a:pt x="571820" y="410761"/>
                      <a:pt x="471461" y="186603"/>
                      <a:pt x="309203" y="24345"/>
                    </a:cubicBezTo>
                    <a:lnTo>
                      <a:pt x="289403" y="6349"/>
                    </a:lnTo>
                    <a:lnTo>
                      <a:pt x="289403" y="0"/>
                    </a:lnTo>
                    <a:lnTo>
                      <a:pt x="285910" y="3175"/>
                    </a:lnTo>
                    <a:lnTo>
                      <a:pt x="282417" y="0"/>
                    </a:lnTo>
                    <a:lnTo>
                      <a:pt x="282417" y="6350"/>
                    </a:lnTo>
                    <a:lnTo>
                      <a:pt x="262617" y="24345"/>
                    </a:lnTo>
                    <a:cubicBezTo>
                      <a:pt x="100359" y="186604"/>
                      <a:pt x="0" y="410761"/>
                      <a:pt x="0" y="658359"/>
                    </a:cubicBezTo>
                    <a:cubicBezTo>
                      <a:pt x="0" y="905956"/>
                      <a:pt x="100359" y="1130114"/>
                      <a:pt x="262617" y="1292372"/>
                    </a:cubicBezTo>
                    <a:lnTo>
                      <a:pt x="282417" y="1310368"/>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2" name="Freeform: Shape 211">
                <a:extLst>
                  <a:ext uri="{FF2B5EF4-FFF2-40B4-BE49-F238E27FC236}">
                    <a16:creationId xmlns:a16="http://schemas.microsoft.com/office/drawing/2014/main" id="{8E8BDE04-7F31-4EEC-9104-C642A25CA9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3" name="Freeform: Shape 212">
                <a:extLst>
                  <a:ext uri="{FF2B5EF4-FFF2-40B4-BE49-F238E27FC236}">
                    <a16:creationId xmlns:a16="http://schemas.microsoft.com/office/drawing/2014/main" id="{836D1EC2-2F56-400A-A1B4-86538216A8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4" name="Freeform: Shape 213">
                <a:extLst>
                  <a:ext uri="{FF2B5EF4-FFF2-40B4-BE49-F238E27FC236}">
                    <a16:creationId xmlns:a16="http://schemas.microsoft.com/office/drawing/2014/main" id="{D1041CC3-7885-4E28-927C-FD13BA1703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5" name="Freeform: Shape 214">
                <a:extLst>
                  <a:ext uri="{FF2B5EF4-FFF2-40B4-BE49-F238E27FC236}">
                    <a16:creationId xmlns:a16="http://schemas.microsoft.com/office/drawing/2014/main" id="{C31D4CE7-49CC-44F8-91C3-7356DDDB21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6" name="Freeform: Shape 215">
                <a:extLst>
                  <a:ext uri="{FF2B5EF4-FFF2-40B4-BE49-F238E27FC236}">
                    <a16:creationId xmlns:a16="http://schemas.microsoft.com/office/drawing/2014/main" id="{1857FF28-CD46-45E4-AEAF-7318A74449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7" name="Freeform: Shape 216">
                <a:extLst>
                  <a:ext uri="{FF2B5EF4-FFF2-40B4-BE49-F238E27FC236}">
                    <a16:creationId xmlns:a16="http://schemas.microsoft.com/office/drawing/2014/main" id="{EFF33D07-5387-4270-A0E6-7ED9E10B1A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85" name="Group 184">
              <a:extLst>
                <a:ext uri="{FF2B5EF4-FFF2-40B4-BE49-F238E27FC236}">
                  <a16:creationId xmlns:a16="http://schemas.microsoft.com/office/drawing/2014/main" id="{1049F146-DADD-4A7F-B64A-C14385351C4A}"/>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8900000" flipH="1">
              <a:off x="8669440" y="397061"/>
              <a:ext cx="1785983" cy="2208479"/>
              <a:chOff x="2725201" y="4453039"/>
              <a:chExt cx="1785983" cy="2208479"/>
            </a:xfrm>
          </p:grpSpPr>
          <p:cxnSp>
            <p:nvCxnSpPr>
              <p:cNvPr id="205" name="Straight Connector 204">
                <a:extLst>
                  <a:ext uri="{FF2B5EF4-FFF2-40B4-BE49-F238E27FC236}">
                    <a16:creationId xmlns:a16="http://schemas.microsoft.com/office/drawing/2014/main" id="{08208227-E6FD-4E62-A3E5-339B3116BFE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3618192" y="4453039"/>
                <a:ext cx="0" cy="220847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a:extLst>
                  <a:ext uri="{FF2B5EF4-FFF2-40B4-BE49-F238E27FC236}">
                    <a16:creationId xmlns:a16="http://schemas.microsoft.com/office/drawing/2014/main" id="{EBE45BAE-1944-4D0F-8799-E631B489FF6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738439" y="5243393"/>
                <a:ext cx="176093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07" name="Freeform: Shape 206">
                <a:extLst>
                  <a:ext uri="{FF2B5EF4-FFF2-40B4-BE49-F238E27FC236}">
                    <a16:creationId xmlns:a16="http://schemas.microsoft.com/office/drawing/2014/main" id="{8B4E4D53-4C64-4FFC-9DEE-D23E84F95A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725201" y="4861779"/>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 name="connsiteX0" fmla="*/ 440819 w 1785983"/>
                  <a:gd name="connsiteY0" fmla="*/ 59 h 1849891"/>
                  <a:gd name="connsiteX1" fmla="*/ 845918 w 1785983"/>
                  <a:gd name="connsiteY1" fmla="*/ 261596 h 1849891"/>
                  <a:gd name="connsiteX2" fmla="*/ 892992 w 1785983"/>
                  <a:gd name="connsiteY2" fmla="*/ 360758 h 1849891"/>
                  <a:gd name="connsiteX3" fmla="*/ 892992 w 1785983"/>
                  <a:gd name="connsiteY3" fmla="*/ 365372 h 1849891"/>
                  <a:gd name="connsiteX4" fmla="*/ 940065 w 1785983"/>
                  <a:gd name="connsiteY4" fmla="*/ 266212 h 1849891"/>
                  <a:gd name="connsiteX5" fmla="*/ 1406106 w 1785983"/>
                  <a:gd name="connsiteY5" fmla="*/ 8338 h 1849891"/>
                  <a:gd name="connsiteX6" fmla="*/ 1022901 w 1785983"/>
                  <a:gd name="connsiteY6" fmla="*/ 1699451 h 1849891"/>
                  <a:gd name="connsiteX7" fmla="*/ 892991 w 1785983"/>
                  <a:gd name="connsiteY7" fmla="*/ 1799739 h 1849891"/>
                  <a:gd name="connsiteX8" fmla="*/ 838223 w 1785983"/>
                  <a:gd name="connsiteY8" fmla="*/ 1849891 h 1849891"/>
                  <a:gd name="connsiteX9" fmla="*/ 763082 w 1785983"/>
                  <a:gd name="connsiteY9" fmla="*/ 1694835 h 1849891"/>
                  <a:gd name="connsiteX10" fmla="*/ 379877 w 1785983"/>
                  <a:gd name="connsiteY10" fmla="*/ 3722 h 1849891"/>
                  <a:gd name="connsiteX11" fmla="*/ 440819 w 1785983"/>
                  <a:gd name="connsiteY11" fmla="*/ 59 h 1849891"/>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763082 w 1785983"/>
                  <a:gd name="connsiteY8" fmla="*/ 1694835 h 1799739"/>
                  <a:gd name="connsiteX9" fmla="*/ 379877 w 1785983"/>
                  <a:gd name="connsiteY9" fmla="*/ 3722 h 1799739"/>
                  <a:gd name="connsiteX10" fmla="*/ 440819 w 1785983"/>
                  <a:gd name="connsiteY10"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763082" y="1694835"/>
                    </a:lnTo>
                    <a:cubicBezTo>
                      <a:pt x="-338018" y="799772"/>
                      <a:pt x="-41719" y="62104"/>
                      <a:pt x="379877" y="3722"/>
                    </a:cubicBezTo>
                    <a:cubicBezTo>
                      <a:pt x="399953" y="942"/>
                      <a:pt x="420313" y="-298"/>
                      <a:pt x="440819" y="59"/>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latin typeface="Bell MT" panose="02020503060305020303" pitchFamily="18" charset="0"/>
                </a:endParaRPr>
              </a:p>
            </p:txBody>
          </p:sp>
          <p:sp>
            <p:nvSpPr>
              <p:cNvPr id="208" name="Rectangle 30">
                <a:extLst>
                  <a:ext uri="{FF2B5EF4-FFF2-40B4-BE49-F238E27FC236}">
                    <a16:creationId xmlns:a16="http://schemas.microsoft.com/office/drawing/2014/main" id="{1E469BE5-4D66-4EF4-8D95-9EE9B49E17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124232" y="5447997"/>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9" name="Rectangle 30">
                <a:extLst>
                  <a:ext uri="{FF2B5EF4-FFF2-40B4-BE49-F238E27FC236}">
                    <a16:creationId xmlns:a16="http://schemas.microsoft.com/office/drawing/2014/main" id="{97CC8B6D-C9C9-4420-B145-C479DBBFBB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315029" y="5983110"/>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6" name="Group 185">
              <a:extLst>
                <a:ext uri="{FF2B5EF4-FFF2-40B4-BE49-F238E27FC236}">
                  <a16:creationId xmlns:a16="http://schemas.microsoft.com/office/drawing/2014/main" id="{4C305DC7-D46C-40E8-B181-98D0417C317D}"/>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0800000" flipV="1">
              <a:off x="9101269" y="2385858"/>
              <a:ext cx="864005" cy="1032464"/>
              <a:chOff x="2207971" y="2384401"/>
              <a:chExt cx="864005" cy="1032464"/>
            </a:xfrm>
          </p:grpSpPr>
          <p:sp>
            <p:nvSpPr>
              <p:cNvPr id="200" name="Freeform: Shape 199">
                <a:extLst>
                  <a:ext uri="{FF2B5EF4-FFF2-40B4-BE49-F238E27FC236}">
                    <a16:creationId xmlns:a16="http://schemas.microsoft.com/office/drawing/2014/main" id="{874A907D-7F5B-49D1-99A2-2EE5CBE606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2207971" y="285630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01" name="Freeform: Shape 200">
                <a:extLst>
                  <a:ext uri="{FF2B5EF4-FFF2-40B4-BE49-F238E27FC236}">
                    <a16:creationId xmlns:a16="http://schemas.microsoft.com/office/drawing/2014/main" id="{A2CB551E-1E4C-467D-A3D3-7BA52A2720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607238" y="2688467"/>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202" name="Group 201">
                <a:extLst>
                  <a:ext uri="{FF2B5EF4-FFF2-40B4-BE49-F238E27FC236}">
                    <a16:creationId xmlns:a16="http://schemas.microsoft.com/office/drawing/2014/main" id="{DFA76F48-9EFD-452A-B0B9-363207E9F3DE}"/>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440769" y="2384401"/>
                <a:ext cx="313009" cy="1032464"/>
                <a:chOff x="2440769" y="2384401"/>
                <a:chExt cx="313009" cy="1032464"/>
              </a:xfrm>
            </p:grpSpPr>
            <p:cxnSp>
              <p:nvCxnSpPr>
                <p:cNvPr id="203" name="Straight Connector 202">
                  <a:extLst>
                    <a:ext uri="{FF2B5EF4-FFF2-40B4-BE49-F238E27FC236}">
                      <a16:creationId xmlns:a16="http://schemas.microsoft.com/office/drawing/2014/main" id="{FA58951F-7DDC-408C-A381-96773B5C044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2440769" y="2516865"/>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a:extLst>
                    <a:ext uri="{FF2B5EF4-FFF2-40B4-BE49-F238E27FC236}">
                      <a16:creationId xmlns:a16="http://schemas.microsoft.com/office/drawing/2014/main" id="{9844DEAE-03C1-47CA-AD25-A4799167650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8100000" flipH="1">
                  <a:off x="2753778" y="2384401"/>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87" name="Oval 186">
              <a:extLst>
                <a:ext uri="{FF2B5EF4-FFF2-40B4-BE49-F238E27FC236}">
                  <a16:creationId xmlns:a16="http://schemas.microsoft.com/office/drawing/2014/main" id="{9DED8F11-2AB8-4BC3-90AA-2063E11996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9092921" y="5784159"/>
              <a:ext cx="340415" cy="340415"/>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8" name="Oval 187">
              <a:extLst>
                <a:ext uri="{FF2B5EF4-FFF2-40B4-BE49-F238E27FC236}">
                  <a16:creationId xmlns:a16="http://schemas.microsoft.com/office/drawing/2014/main" id="{EFFC5F39-870E-4D66-853D-4F4EE1C513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10514516" y="834250"/>
              <a:ext cx="340415" cy="340415"/>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89" name="Group 188">
              <a:extLst>
                <a:ext uri="{FF2B5EF4-FFF2-40B4-BE49-F238E27FC236}">
                  <a16:creationId xmlns:a16="http://schemas.microsoft.com/office/drawing/2014/main" id="{C88C80A8-E095-4A4F-87E4-8AD7E7C57A3A}"/>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0800000" flipH="1">
              <a:off x="10698843" y="1090043"/>
              <a:ext cx="901736" cy="2160000"/>
              <a:chOff x="8217770" y="397306"/>
              <a:chExt cx="901736" cy="2160000"/>
            </a:xfrm>
          </p:grpSpPr>
          <p:cxnSp>
            <p:nvCxnSpPr>
              <p:cNvPr id="196" name="Straight Connector 195">
                <a:extLst>
                  <a:ext uri="{FF2B5EF4-FFF2-40B4-BE49-F238E27FC236}">
                    <a16:creationId xmlns:a16="http://schemas.microsoft.com/office/drawing/2014/main" id="{2ABDBCCB-5528-4B88-8E71-4594FA5300B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668638" y="397306"/>
                <a:ext cx="0"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97" name="Freeform: Shape 196">
                <a:extLst>
                  <a:ext uri="{FF2B5EF4-FFF2-40B4-BE49-F238E27FC236}">
                    <a16:creationId xmlns:a16="http://schemas.microsoft.com/office/drawing/2014/main" id="{A72526B2-FC30-4028-887E-A0A9559FDB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8217770" y="397306"/>
                <a:ext cx="901736" cy="1868598"/>
              </a:xfrm>
              <a:custGeom>
                <a:avLst/>
                <a:gdLst>
                  <a:gd name="connsiteX0" fmla="*/ 450869 w 901736"/>
                  <a:gd name="connsiteY0" fmla="*/ 0 h 1868598"/>
                  <a:gd name="connsiteX1" fmla="*/ 450868 w 901736"/>
                  <a:gd name="connsiteY1" fmla="*/ 0 h 1868598"/>
                  <a:gd name="connsiteX2" fmla="*/ 450867 w 901736"/>
                  <a:gd name="connsiteY2" fmla="*/ 0 h 1868598"/>
                  <a:gd name="connsiteX3" fmla="*/ 409125 w 901736"/>
                  <a:gd name="connsiteY3" fmla="*/ 52638 h 1868598"/>
                  <a:gd name="connsiteX4" fmla="*/ 7089 w 901736"/>
                  <a:gd name="connsiteY4" fmla="*/ 1225278 h 1868598"/>
                  <a:gd name="connsiteX5" fmla="*/ 140 w 901736"/>
                  <a:gd name="connsiteY5" fmla="*/ 1416229 h 1868598"/>
                  <a:gd name="connsiteX6" fmla="*/ 141 w 901736"/>
                  <a:gd name="connsiteY6" fmla="*/ 1416229 h 1868598"/>
                  <a:gd name="connsiteX7" fmla="*/ 0 w 901736"/>
                  <a:gd name="connsiteY7" fmla="*/ 1420099 h 1868598"/>
                  <a:gd name="connsiteX8" fmla="*/ 9012 w 901736"/>
                  <a:gd name="connsiteY8" fmla="*/ 1509500 h 1868598"/>
                  <a:gd name="connsiteX9" fmla="*/ 449610 w 901736"/>
                  <a:gd name="connsiteY9" fmla="*/ 1868598 h 1868598"/>
                  <a:gd name="connsiteX10" fmla="*/ 450868 w 901736"/>
                  <a:gd name="connsiteY10" fmla="*/ 1868471 h 1868598"/>
                  <a:gd name="connsiteX11" fmla="*/ 452126 w 901736"/>
                  <a:gd name="connsiteY11" fmla="*/ 1868598 h 1868598"/>
                  <a:gd name="connsiteX12" fmla="*/ 892724 w 901736"/>
                  <a:gd name="connsiteY12" fmla="*/ 1509500 h 1868598"/>
                  <a:gd name="connsiteX13" fmla="*/ 901736 w 901736"/>
                  <a:gd name="connsiteY13" fmla="*/ 1420099 h 1868598"/>
                  <a:gd name="connsiteX14" fmla="*/ 901595 w 901736"/>
                  <a:gd name="connsiteY14" fmla="*/ 1416229 h 1868598"/>
                  <a:gd name="connsiteX15" fmla="*/ 901596 w 901736"/>
                  <a:gd name="connsiteY15" fmla="*/ 1416229 h 1868598"/>
                  <a:gd name="connsiteX16" fmla="*/ 894647 w 901736"/>
                  <a:gd name="connsiteY16" fmla="*/ 1225278 h 1868598"/>
                  <a:gd name="connsiteX17" fmla="*/ 492611 w 901736"/>
                  <a:gd name="connsiteY17" fmla="*/ 52638 h 1868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01736" h="1868598">
                    <a:moveTo>
                      <a:pt x="450869" y="0"/>
                    </a:moveTo>
                    <a:lnTo>
                      <a:pt x="450868" y="0"/>
                    </a:lnTo>
                    <a:lnTo>
                      <a:pt x="450867" y="0"/>
                    </a:lnTo>
                    <a:lnTo>
                      <a:pt x="409125" y="52638"/>
                    </a:lnTo>
                    <a:cubicBezTo>
                      <a:pt x="187876" y="359618"/>
                      <a:pt x="40481" y="769067"/>
                      <a:pt x="7089" y="1225278"/>
                    </a:cubicBezTo>
                    <a:lnTo>
                      <a:pt x="140" y="1416229"/>
                    </a:lnTo>
                    <a:lnTo>
                      <a:pt x="141" y="1416229"/>
                    </a:lnTo>
                    <a:lnTo>
                      <a:pt x="0" y="1420099"/>
                    </a:lnTo>
                    <a:lnTo>
                      <a:pt x="9012" y="1509500"/>
                    </a:lnTo>
                    <a:cubicBezTo>
                      <a:pt x="50948" y="1714437"/>
                      <a:pt x="232276" y="1868598"/>
                      <a:pt x="449610" y="1868598"/>
                    </a:cubicBezTo>
                    <a:lnTo>
                      <a:pt x="450868" y="1868471"/>
                    </a:lnTo>
                    <a:lnTo>
                      <a:pt x="452126" y="1868598"/>
                    </a:lnTo>
                    <a:cubicBezTo>
                      <a:pt x="669460" y="1868598"/>
                      <a:pt x="850788" y="1714437"/>
                      <a:pt x="892724" y="1509500"/>
                    </a:cubicBezTo>
                    <a:lnTo>
                      <a:pt x="901736" y="1420099"/>
                    </a:lnTo>
                    <a:lnTo>
                      <a:pt x="901595" y="1416229"/>
                    </a:lnTo>
                    <a:lnTo>
                      <a:pt x="901596" y="1416229"/>
                    </a:lnTo>
                    <a:lnTo>
                      <a:pt x="894647" y="1225278"/>
                    </a:lnTo>
                    <a:cubicBezTo>
                      <a:pt x="861255" y="769067"/>
                      <a:pt x="713860" y="359618"/>
                      <a:pt x="492611" y="52638"/>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8" name="Rectangle 5">
                <a:extLst>
                  <a:ext uri="{FF2B5EF4-FFF2-40B4-BE49-F238E27FC236}">
                    <a16:creationId xmlns:a16="http://schemas.microsoft.com/office/drawing/2014/main" id="{6F50CD0A-EB53-43E3-B229-56581B16DE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8370075" y="1136688"/>
                <a:ext cx="597126" cy="597126"/>
              </a:xfrm>
              <a:custGeom>
                <a:avLst/>
                <a:gdLst>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0 w 1239398"/>
                  <a:gd name="connsiteY4" fmla="*/ 0 h 1239398"/>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91440 w 1239398"/>
                  <a:gd name="connsiteY4" fmla="*/ 91440 h 1239398"/>
                  <a:gd name="connsiteX0" fmla="*/ 1239398 w 1239398"/>
                  <a:gd name="connsiteY0" fmla="*/ 0 h 1239398"/>
                  <a:gd name="connsiteX1" fmla="*/ 1239398 w 1239398"/>
                  <a:gd name="connsiteY1" fmla="*/ 1239398 h 1239398"/>
                  <a:gd name="connsiteX2" fmla="*/ 0 w 1239398"/>
                  <a:gd name="connsiteY2" fmla="*/ 1239398 h 1239398"/>
                  <a:gd name="connsiteX3" fmla="*/ 91440 w 1239398"/>
                  <a:gd name="connsiteY3" fmla="*/ 91440 h 1239398"/>
                  <a:gd name="connsiteX0" fmla="*/ 1239398 w 1239398"/>
                  <a:gd name="connsiteY0" fmla="*/ 0 h 1239398"/>
                  <a:gd name="connsiteX1" fmla="*/ 1239398 w 1239398"/>
                  <a:gd name="connsiteY1" fmla="*/ 1239398 h 1239398"/>
                  <a:gd name="connsiteX2" fmla="*/ 0 w 1239398"/>
                  <a:gd name="connsiteY2" fmla="*/ 1239398 h 1239398"/>
                </a:gdLst>
                <a:ahLst/>
                <a:cxnLst>
                  <a:cxn ang="0">
                    <a:pos x="connsiteX0" y="connsiteY0"/>
                  </a:cxn>
                  <a:cxn ang="0">
                    <a:pos x="connsiteX1" y="connsiteY1"/>
                  </a:cxn>
                  <a:cxn ang="0">
                    <a:pos x="connsiteX2" y="connsiteY2"/>
                  </a:cxn>
                </a:cxnLst>
                <a:rect l="l" t="t" r="r" b="b"/>
                <a:pathLst>
                  <a:path w="1239398" h="1239398">
                    <a:moveTo>
                      <a:pt x="1239398" y="0"/>
                    </a:moveTo>
                    <a:lnTo>
                      <a:pt x="1239398" y="1239398"/>
                    </a:lnTo>
                    <a:lnTo>
                      <a:pt x="0" y="1239398"/>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Rectangle 5">
                <a:extLst>
                  <a:ext uri="{FF2B5EF4-FFF2-40B4-BE49-F238E27FC236}">
                    <a16:creationId xmlns:a16="http://schemas.microsoft.com/office/drawing/2014/main" id="{07439A8C-E126-4EF8-9DDE-B12EEB6344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8457521" y="720913"/>
                <a:ext cx="422234" cy="422234"/>
              </a:xfrm>
              <a:custGeom>
                <a:avLst/>
                <a:gdLst>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0 w 1239398"/>
                  <a:gd name="connsiteY4" fmla="*/ 0 h 1239398"/>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91440 w 1239398"/>
                  <a:gd name="connsiteY4" fmla="*/ 91440 h 1239398"/>
                  <a:gd name="connsiteX0" fmla="*/ 1239398 w 1239398"/>
                  <a:gd name="connsiteY0" fmla="*/ 0 h 1239398"/>
                  <a:gd name="connsiteX1" fmla="*/ 1239398 w 1239398"/>
                  <a:gd name="connsiteY1" fmla="*/ 1239398 h 1239398"/>
                  <a:gd name="connsiteX2" fmla="*/ 0 w 1239398"/>
                  <a:gd name="connsiteY2" fmla="*/ 1239398 h 1239398"/>
                  <a:gd name="connsiteX3" fmla="*/ 91440 w 1239398"/>
                  <a:gd name="connsiteY3" fmla="*/ 91440 h 1239398"/>
                  <a:gd name="connsiteX0" fmla="*/ 1239398 w 1239398"/>
                  <a:gd name="connsiteY0" fmla="*/ 0 h 1239398"/>
                  <a:gd name="connsiteX1" fmla="*/ 1239398 w 1239398"/>
                  <a:gd name="connsiteY1" fmla="*/ 1239398 h 1239398"/>
                  <a:gd name="connsiteX2" fmla="*/ 0 w 1239398"/>
                  <a:gd name="connsiteY2" fmla="*/ 1239398 h 1239398"/>
                </a:gdLst>
                <a:ahLst/>
                <a:cxnLst>
                  <a:cxn ang="0">
                    <a:pos x="connsiteX0" y="connsiteY0"/>
                  </a:cxn>
                  <a:cxn ang="0">
                    <a:pos x="connsiteX1" y="connsiteY1"/>
                  </a:cxn>
                  <a:cxn ang="0">
                    <a:pos x="connsiteX2" y="connsiteY2"/>
                  </a:cxn>
                </a:cxnLst>
                <a:rect l="l" t="t" r="r" b="b"/>
                <a:pathLst>
                  <a:path w="1239398" h="1239398">
                    <a:moveTo>
                      <a:pt x="1239398" y="0"/>
                    </a:moveTo>
                    <a:lnTo>
                      <a:pt x="1239398" y="1239398"/>
                    </a:lnTo>
                    <a:lnTo>
                      <a:pt x="0" y="1239398"/>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0" name="Group 189">
              <a:extLst>
                <a:ext uri="{FF2B5EF4-FFF2-40B4-BE49-F238E27FC236}">
                  <a16:creationId xmlns:a16="http://schemas.microsoft.com/office/drawing/2014/main" id="{F971A352-3CE3-4D4E-89FF-4AC76D5628B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2700000" flipH="1">
              <a:off x="8254545" y="4918166"/>
              <a:ext cx="571820" cy="1620000"/>
              <a:chOff x="8482785" y="4330454"/>
              <a:chExt cx="571820" cy="1620000"/>
            </a:xfrm>
          </p:grpSpPr>
          <p:sp>
            <p:nvSpPr>
              <p:cNvPr id="194" name="Freeform: Shape 193">
                <a:extLst>
                  <a:ext uri="{FF2B5EF4-FFF2-40B4-BE49-F238E27FC236}">
                    <a16:creationId xmlns:a16="http://schemas.microsoft.com/office/drawing/2014/main" id="{1181DD3C-BB7E-4654-97CB-5EBA46737C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482785" y="4333632"/>
                <a:ext cx="571820" cy="1311956"/>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82417 w 571820"/>
                  <a:gd name="connsiteY0" fmla="*/ 6349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309203 w 571820"/>
                  <a:gd name="connsiteY4" fmla="*/ 24345 h 1316717"/>
                  <a:gd name="connsiteX5" fmla="*/ 571820 w 571820"/>
                  <a:gd name="connsiteY5" fmla="*/ 658359 h 1316717"/>
                  <a:gd name="connsiteX6" fmla="*/ 309203 w 571820"/>
                  <a:gd name="connsiteY6" fmla="*/ 1292372 h 1316717"/>
                  <a:gd name="connsiteX7" fmla="*/ 289403 w 571820"/>
                  <a:gd name="connsiteY7" fmla="*/ 1310368 h 1316717"/>
                  <a:gd name="connsiteX8" fmla="*/ 289403 w 571820"/>
                  <a:gd name="connsiteY8" fmla="*/ 1316717 h 1316717"/>
                  <a:gd name="connsiteX9" fmla="*/ 287393 w 571820"/>
                  <a:gd name="connsiteY9" fmla="*/ 1314890 h 1316717"/>
                  <a:gd name="connsiteX10" fmla="*/ 285910 w 571820"/>
                  <a:gd name="connsiteY10" fmla="*/ 1313542 h 1316717"/>
                  <a:gd name="connsiteX11" fmla="*/ 282417 w 571820"/>
                  <a:gd name="connsiteY11" fmla="*/ 1316717 h 1316717"/>
                  <a:gd name="connsiteX12" fmla="*/ 282417 w 571820"/>
                  <a:gd name="connsiteY12" fmla="*/ 1310367 h 1316717"/>
                  <a:gd name="connsiteX13" fmla="*/ 262617 w 571820"/>
                  <a:gd name="connsiteY13" fmla="*/ 1292372 h 1316717"/>
                  <a:gd name="connsiteX14" fmla="*/ 0 w 571820"/>
                  <a:gd name="connsiteY14" fmla="*/ 658358 h 1316717"/>
                  <a:gd name="connsiteX15" fmla="*/ 262617 w 571820"/>
                  <a:gd name="connsiteY15" fmla="*/ 24345 h 1316717"/>
                  <a:gd name="connsiteX0" fmla="*/ 262617 w 571820"/>
                  <a:gd name="connsiteY0" fmla="*/ 22518 h 1314890"/>
                  <a:gd name="connsiteX1" fmla="*/ 285910 w 571820"/>
                  <a:gd name="connsiteY1" fmla="*/ 1348 h 1314890"/>
                  <a:gd name="connsiteX2" fmla="*/ 287393 w 571820"/>
                  <a:gd name="connsiteY2" fmla="*/ 0 h 1314890"/>
                  <a:gd name="connsiteX3" fmla="*/ 309203 w 571820"/>
                  <a:gd name="connsiteY3" fmla="*/ 22518 h 1314890"/>
                  <a:gd name="connsiteX4" fmla="*/ 571820 w 571820"/>
                  <a:gd name="connsiteY4" fmla="*/ 656532 h 1314890"/>
                  <a:gd name="connsiteX5" fmla="*/ 309203 w 571820"/>
                  <a:gd name="connsiteY5" fmla="*/ 1290545 h 1314890"/>
                  <a:gd name="connsiteX6" fmla="*/ 289403 w 571820"/>
                  <a:gd name="connsiteY6" fmla="*/ 1308541 h 1314890"/>
                  <a:gd name="connsiteX7" fmla="*/ 289403 w 571820"/>
                  <a:gd name="connsiteY7" fmla="*/ 1314890 h 1314890"/>
                  <a:gd name="connsiteX8" fmla="*/ 287393 w 571820"/>
                  <a:gd name="connsiteY8" fmla="*/ 1313063 h 1314890"/>
                  <a:gd name="connsiteX9" fmla="*/ 285910 w 571820"/>
                  <a:gd name="connsiteY9" fmla="*/ 1311715 h 1314890"/>
                  <a:gd name="connsiteX10" fmla="*/ 282417 w 571820"/>
                  <a:gd name="connsiteY10" fmla="*/ 1314890 h 1314890"/>
                  <a:gd name="connsiteX11" fmla="*/ 282417 w 571820"/>
                  <a:gd name="connsiteY11" fmla="*/ 1308540 h 1314890"/>
                  <a:gd name="connsiteX12" fmla="*/ 262617 w 571820"/>
                  <a:gd name="connsiteY12" fmla="*/ 1290545 h 1314890"/>
                  <a:gd name="connsiteX13" fmla="*/ 0 w 571820"/>
                  <a:gd name="connsiteY13" fmla="*/ 656531 h 1314890"/>
                  <a:gd name="connsiteX14" fmla="*/ 262617 w 571820"/>
                  <a:gd name="connsiteY14" fmla="*/ 22518 h 1314890"/>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82417 w 571820"/>
                  <a:gd name="connsiteY10" fmla="*/ 1307192 h 1313542"/>
                  <a:gd name="connsiteX11" fmla="*/ 262617 w 571820"/>
                  <a:gd name="connsiteY11" fmla="*/ 1289197 h 1313542"/>
                  <a:gd name="connsiteX12" fmla="*/ 0 w 571820"/>
                  <a:gd name="connsiteY12" fmla="*/ 655183 h 1313542"/>
                  <a:gd name="connsiteX13" fmla="*/ 262617 w 571820"/>
                  <a:gd name="connsiteY13"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62617 w 571820"/>
                  <a:gd name="connsiteY10" fmla="*/ 1289197 h 1313542"/>
                  <a:gd name="connsiteX11" fmla="*/ 0 w 571820"/>
                  <a:gd name="connsiteY11" fmla="*/ 655183 h 1313542"/>
                  <a:gd name="connsiteX12" fmla="*/ 262617 w 571820"/>
                  <a:gd name="connsiteY12"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62617 w 571820"/>
                  <a:gd name="connsiteY9" fmla="*/ 1289197 h 1313542"/>
                  <a:gd name="connsiteX10" fmla="*/ 0 w 571820"/>
                  <a:gd name="connsiteY10" fmla="*/ 655183 h 1313542"/>
                  <a:gd name="connsiteX11" fmla="*/ 262617 w 571820"/>
                  <a:gd name="connsiteY11"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62617 w 571820"/>
                  <a:gd name="connsiteY8" fmla="*/ 1289197 h 1313542"/>
                  <a:gd name="connsiteX9" fmla="*/ 0 w 571820"/>
                  <a:gd name="connsiteY9" fmla="*/ 655183 h 1313542"/>
                  <a:gd name="connsiteX10" fmla="*/ 262617 w 571820"/>
                  <a:gd name="connsiteY10"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62617 w 571820"/>
                  <a:gd name="connsiteY7" fmla="*/ 1289197 h 1313542"/>
                  <a:gd name="connsiteX8" fmla="*/ 0 w 571820"/>
                  <a:gd name="connsiteY8" fmla="*/ 655183 h 1313542"/>
                  <a:gd name="connsiteX9" fmla="*/ 262617 w 571820"/>
                  <a:gd name="connsiteY9" fmla="*/ 21170 h 1313542"/>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9403 w 571820"/>
                  <a:gd name="connsiteY5" fmla="*/ 1307193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5832 w 571820"/>
                  <a:gd name="connsiteY5" fmla="*/ 1311956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11956"/>
                  <a:gd name="connsiteX1" fmla="*/ 285910 w 571820"/>
                  <a:gd name="connsiteY1" fmla="*/ 0 h 1311956"/>
                  <a:gd name="connsiteX2" fmla="*/ 309203 w 571820"/>
                  <a:gd name="connsiteY2" fmla="*/ 21170 h 1311956"/>
                  <a:gd name="connsiteX3" fmla="*/ 571820 w 571820"/>
                  <a:gd name="connsiteY3" fmla="*/ 655184 h 1311956"/>
                  <a:gd name="connsiteX4" fmla="*/ 309203 w 571820"/>
                  <a:gd name="connsiteY4" fmla="*/ 1289197 h 1311956"/>
                  <a:gd name="connsiteX5" fmla="*/ 285832 w 571820"/>
                  <a:gd name="connsiteY5" fmla="*/ 1311956 h 1311956"/>
                  <a:gd name="connsiteX6" fmla="*/ 262617 w 571820"/>
                  <a:gd name="connsiteY6" fmla="*/ 1289197 h 1311956"/>
                  <a:gd name="connsiteX7" fmla="*/ 0 w 571820"/>
                  <a:gd name="connsiteY7" fmla="*/ 655183 h 1311956"/>
                  <a:gd name="connsiteX8" fmla="*/ 262617 w 571820"/>
                  <a:gd name="connsiteY8" fmla="*/ 21170 h 1311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820" h="1311956">
                    <a:moveTo>
                      <a:pt x="262617" y="21170"/>
                    </a:moveTo>
                    <a:lnTo>
                      <a:pt x="285910" y="0"/>
                    </a:lnTo>
                    <a:lnTo>
                      <a:pt x="309203" y="21170"/>
                    </a:lnTo>
                    <a:cubicBezTo>
                      <a:pt x="471461" y="183428"/>
                      <a:pt x="571820" y="407586"/>
                      <a:pt x="571820" y="655184"/>
                    </a:cubicBezTo>
                    <a:cubicBezTo>
                      <a:pt x="571820" y="902781"/>
                      <a:pt x="471461" y="1126939"/>
                      <a:pt x="309203" y="1289197"/>
                    </a:cubicBezTo>
                    <a:lnTo>
                      <a:pt x="285832" y="1311956"/>
                    </a:lnTo>
                    <a:lnTo>
                      <a:pt x="262617" y="1289197"/>
                    </a:lnTo>
                    <a:cubicBezTo>
                      <a:pt x="100359" y="1126938"/>
                      <a:pt x="0" y="902781"/>
                      <a:pt x="0" y="655183"/>
                    </a:cubicBezTo>
                    <a:cubicBezTo>
                      <a:pt x="0" y="407586"/>
                      <a:pt x="100359" y="183428"/>
                      <a:pt x="262617" y="21170"/>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95" name="Straight Connector 194">
                <a:extLst>
                  <a:ext uri="{FF2B5EF4-FFF2-40B4-BE49-F238E27FC236}">
                    <a16:creationId xmlns:a16="http://schemas.microsoft.com/office/drawing/2014/main" id="{DBFDB5FE-621F-4885-8FE3-F32C80AB0D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768695" y="4330454"/>
                <a:ext cx="0" cy="162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91" name="Group 190">
              <a:extLst>
                <a:ext uri="{FF2B5EF4-FFF2-40B4-BE49-F238E27FC236}">
                  <a16:creationId xmlns:a16="http://schemas.microsoft.com/office/drawing/2014/main" id="{43C986CB-6F99-49CC-B770-5C631F665D0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8100000" flipH="1">
              <a:off x="11104707" y="427549"/>
              <a:ext cx="464739" cy="900000"/>
              <a:chOff x="4511184" y="2651374"/>
              <a:chExt cx="464739" cy="900000"/>
            </a:xfrm>
          </p:grpSpPr>
          <p:sp>
            <p:nvSpPr>
              <p:cNvPr id="192" name="Freeform: Shape 191">
                <a:extLst>
                  <a:ext uri="{FF2B5EF4-FFF2-40B4-BE49-F238E27FC236}">
                    <a16:creationId xmlns:a16="http://schemas.microsoft.com/office/drawing/2014/main" id="{AECC4036-7099-49F0-A624-8E4B788490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flipH="1" flipV="1">
                <a:off x="4511184" y="2990814"/>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193" name="Straight Connector 192">
                <a:extLst>
                  <a:ext uri="{FF2B5EF4-FFF2-40B4-BE49-F238E27FC236}">
                    <a16:creationId xmlns:a16="http://schemas.microsoft.com/office/drawing/2014/main" id="{2D9D2BC0-F00D-4508-B62B-4150C07B95D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V="1">
                <a:off x="4743982" y="2651374"/>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199915548"/>
      </p:ext>
    </p:extLst>
  </p:cSld>
  <p:clrMapOvr>
    <a:masterClrMapping/>
  </p:clrMapOvr>
</p:sld>
</file>

<file path=ppt/theme/theme1.xml><?xml version="1.0" encoding="utf-8"?>
<a:theme xmlns:a="http://schemas.openxmlformats.org/drawingml/2006/main" name="LeafVTI">
  <a:themeElements>
    <a:clrScheme name="Leaf">
      <a:dk1>
        <a:sysClr val="windowText" lastClr="000000"/>
      </a:dk1>
      <a:lt1>
        <a:sysClr val="window" lastClr="FFFFFF"/>
      </a:lt1>
      <a:dk2>
        <a:srgbClr val="732124"/>
      </a:dk2>
      <a:lt2>
        <a:srgbClr val="F0EDE5"/>
      </a:lt2>
      <a:accent1>
        <a:srgbClr val="D34817"/>
      </a:accent1>
      <a:accent2>
        <a:srgbClr val="A68D65"/>
      </a:accent2>
      <a:accent3>
        <a:srgbClr val="728377"/>
      </a:accent3>
      <a:accent4>
        <a:srgbClr val="B4797B"/>
      </a:accent4>
      <a:accent5>
        <a:srgbClr val="CE8439"/>
      </a:accent5>
      <a:accent6>
        <a:srgbClr val="CF3A2A"/>
      </a:accent6>
      <a:hlink>
        <a:srgbClr val="D06853"/>
      </a:hlink>
      <a:folHlink>
        <a:srgbClr val="B67779"/>
      </a:folHlink>
    </a:clrScheme>
    <a:fontScheme name="Leaf">
      <a:majorFont>
        <a:latin typeface="Rockwell Nova Light"/>
        <a:ea typeface=""/>
        <a:cs typeface=""/>
      </a:majorFont>
      <a:minorFont>
        <a:latin typeface="Avenir Next LT Pro Light"/>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afVTI" id="{AD13D32C-3873-4EF1-A28C-5D0E64FF0913}" vid="{0D2E0FD0-9C17-4337-BD21-33917FC300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15203</TotalTime>
  <Words>2959</Words>
  <Application>Microsoft Macintosh PowerPoint</Application>
  <PresentationFormat>Widescreen</PresentationFormat>
  <Paragraphs>186</Paragraphs>
  <Slides>27</Slides>
  <Notes>24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Avenir Next LT Pro Light</vt:lpstr>
      <vt:lpstr>Ayuthaya</vt:lpstr>
      <vt:lpstr>Bell MT</vt:lpstr>
      <vt:lpstr>Calibri</vt:lpstr>
      <vt:lpstr>Rockwell Nova Light</vt:lpstr>
      <vt:lpstr>Wingdings</vt:lpstr>
      <vt:lpstr>LeafVTI</vt:lpstr>
      <vt:lpstr>Sự Dũng Cảm</vt:lpstr>
      <vt:lpstr>SỰ DŨNG CẢM</vt:lpstr>
      <vt:lpstr>SỰ DŨNG CẢM</vt:lpstr>
      <vt:lpstr>SỰ sợ hãi</vt:lpstr>
      <vt:lpstr>Bạn đang THỬ RÈN ĐỂ thành một người dũng cảm hay một kẻ hèn nhát</vt:lpstr>
      <vt:lpstr>SỰ DŨNG CẢM</vt:lpstr>
      <vt:lpstr>DŨNG CẢM MỘT ĐỨC TÍNH KHÔNG THỂ THIẾU</vt:lpstr>
      <vt:lpstr>NHƯNG CHÚA CHO CHÚNG TA SỰ BÌNH AN</vt:lpstr>
      <vt:lpstr>TÍNH KIÊN QUYẾT  (KHÔNG BỎ CUỘC)</vt:lpstr>
      <vt:lpstr>PowerPoint Presentation</vt:lpstr>
      <vt:lpstr>CÓ PHẢI BẠN? KẺ BỎ CUỘC</vt:lpstr>
      <vt:lpstr>CÓ PHẢI BẠN? KẺ BỎ CUỘC</vt:lpstr>
      <vt:lpstr>CÓ PHẢI BẠN? KẺ BỎ CUỘC</vt:lpstr>
      <vt:lpstr>TÍNH KIÊN TRÌ (giữ công việc bền bỉ)</vt:lpstr>
      <vt:lpstr>NHẬN XÉT VỀ TÍNH KIÊN TRÌ</vt:lpstr>
      <vt:lpstr>LỜI KHUYÊN CUẢ TIẾN SỈ Howard hendricks</vt:lpstr>
      <vt:lpstr>TÍNH KIÊN CƯỜNG  (đương cự cách BỀN BỈ)  </vt:lpstr>
      <vt:lpstr>TÍNH KIÊN CƯỜNG</vt:lpstr>
      <vt:lpstr>CAN đảm dù PHẢI ĐỐI DIỆN VỚI CÁI chết</vt:lpstr>
      <vt:lpstr>LỜI KHUYÊN CUẢ TIẾN SỈ Howard hendricks</vt:lpstr>
      <vt:lpstr>LỜI KHUYÊN CUẢ TIẾN SỈ Howard hendricks</vt:lpstr>
      <vt:lpstr>Ê-LI-SÊ</vt:lpstr>
      <vt:lpstr>Ê-LI-SÊ; TIÊN TRI DŨNG CẢM</vt:lpstr>
      <vt:lpstr>Ê-LI-SÊ; TIÊN TRI DŨNG CẢM</vt:lpstr>
      <vt:lpstr>Ê-LI-SÊ; TIÊN TRI DŨNG CẢM</vt:lpstr>
      <vt:lpstr>ĐỨC CHÚA GIÊ-XU VÀ THẬP TỰ GIÁ</vt:lpstr>
      <vt:lpstr>CÂU HỎI SUY NGHIỆM</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Sự Dũng Cảm</dc:title>
  <dc:subject/>
  <dc:creator>Janice Nguyen</dc:creator>
  <cp:keywords/>
  <dc:description/>
  <cp:lastModifiedBy>Janice Nguyen</cp:lastModifiedBy>
  <cp:revision>30</cp:revision>
  <dcterms:created xsi:type="dcterms:W3CDTF">2021-12-08T01:29:29Z</dcterms:created>
  <dcterms:modified xsi:type="dcterms:W3CDTF">2022-01-14T02:32:28Z</dcterms:modified>
  <cp:category/>
</cp:coreProperties>
</file>