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notesMasterIdLst>
    <p:notesMasterId r:id="rId22"/>
  </p:notesMasterIdLst>
  <p:sldIdLst>
    <p:sldId id="256" r:id="rId2"/>
    <p:sldId id="264" r:id="rId3"/>
    <p:sldId id="275" r:id="rId4"/>
    <p:sldId id="268" r:id="rId5"/>
    <p:sldId id="270" r:id="rId6"/>
    <p:sldId id="259" r:id="rId7"/>
    <p:sldId id="257" r:id="rId8"/>
    <p:sldId id="258" r:id="rId9"/>
    <p:sldId id="269" r:id="rId10"/>
    <p:sldId id="277" r:id="rId11"/>
    <p:sldId id="262" r:id="rId12"/>
    <p:sldId id="278" r:id="rId13"/>
    <p:sldId id="271" r:id="rId14"/>
    <p:sldId id="276" r:id="rId15"/>
    <p:sldId id="272" r:id="rId16"/>
    <p:sldId id="263" r:id="rId17"/>
    <p:sldId id="266" r:id="rId18"/>
    <p:sldId id="274" r:id="rId19"/>
    <p:sldId id="273"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26"/>
    <p:restoredTop sz="79866"/>
  </p:normalViewPr>
  <p:slideViewPr>
    <p:cSldViewPr snapToGrid="0" snapToObjects="1">
      <p:cViewPr varScale="1">
        <p:scale>
          <a:sx n="180" d="100"/>
          <a:sy n="180" d="100"/>
        </p:scale>
        <p:origin x="15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396D4-1A93-B34F-8EF9-06530A7E7BDA}" type="datetimeFigureOut">
              <a:rPr lang="en-US" smtClean="0"/>
              <a:t>1/19/22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1767B-B287-8E43-9C30-7FBAC8A06BBD}" type="slidenum">
              <a:rPr lang="en-US" smtClean="0"/>
              <a:t>‹#›</a:t>
            </a:fld>
            <a:endParaRPr lang="en-US"/>
          </a:p>
        </p:txBody>
      </p:sp>
    </p:spTree>
    <p:extLst>
      <p:ext uri="{BB962C8B-B14F-4D97-AF65-F5344CB8AC3E}">
        <p14:creationId xmlns:p14="http://schemas.microsoft.com/office/powerpoint/2010/main" val="2503240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vietchristian.com/kinhthanh/forward.asp?btt/47/6:3" TargetMode="External"/><Relationship Id="rId7" Type="http://schemas.openxmlformats.org/officeDocument/2006/relationships/hyperlink" Target="https://vietchristian.com/kinhthanh/forward.asp?btt/47/6:7"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vietchristian.com/kinhthanh/forward.asp?btt/47/6:6" TargetMode="External"/><Relationship Id="rId5" Type="http://schemas.openxmlformats.org/officeDocument/2006/relationships/hyperlink" Target="https://vietchristian.com/kinhthanh/forward.asp?btt/47/6:5" TargetMode="External"/><Relationship Id="rId4" Type="http://schemas.openxmlformats.org/officeDocument/2006/relationships/hyperlink" Target="https://vietchristian.com/kinhthanh/forward.asp?btt/47/6:4"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vietchristian.com/kinhthanh/forward.asp?btt/13/7:17"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vietchristian.com/kinhthanh/forward.asp?btt/10/15:5"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vietchristian.com/kinhthanh/forward.asp?btt/18/58:5" TargetMode="External"/><Relationship Id="rId13" Type="http://schemas.openxmlformats.org/officeDocument/2006/relationships/hyperlink" Target="https://vietchristian.com/kinhthanh/forward.asp?btt/18/69:20" TargetMode="External"/><Relationship Id="rId3" Type="http://schemas.openxmlformats.org/officeDocument/2006/relationships/hyperlink" Target="https://vietchristian.com/kinhthanh/forward.asp?btt/18/41:9" TargetMode="External"/><Relationship Id="rId7" Type="http://schemas.openxmlformats.org/officeDocument/2006/relationships/hyperlink" Target="https://vietchristian.com/kinhthanh/forward.asp?btt/18/58:4" TargetMode="External"/><Relationship Id="rId12" Type="http://schemas.openxmlformats.org/officeDocument/2006/relationships/hyperlink" Target="https://vietchristian.com/kinhthanh/forward.asp?btt/18/69:19"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vietchristian.com/kinhthanh/forward.asp?btt/18/58:3" TargetMode="External"/><Relationship Id="rId11" Type="http://schemas.openxmlformats.org/officeDocument/2006/relationships/hyperlink" Target="https://vietchristian.com/kinhthanh/forward.asp?btt/18/69:18" TargetMode="External"/><Relationship Id="rId5" Type="http://schemas.openxmlformats.org/officeDocument/2006/relationships/hyperlink" Target="https://vietchristian.com/kinhthanh/forward.asp?btt/18/56:1" TargetMode="External"/><Relationship Id="rId10" Type="http://schemas.openxmlformats.org/officeDocument/2006/relationships/hyperlink" Target="https://vietchristian.com/kinhthanh/forward.asp?btt/18/69:17" TargetMode="External"/><Relationship Id="rId4" Type="http://schemas.openxmlformats.org/officeDocument/2006/relationships/hyperlink" Target="https://vietchristian.com/kinhthanh/forward.asp?btt/18/41:10" TargetMode="External"/><Relationship Id="rId9" Type="http://schemas.openxmlformats.org/officeDocument/2006/relationships/hyperlink" Target="https://vietchristian.com/kinhthanh/forward.asp?btt/18/58:6" TargetMode="Externa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vietchristian.com/kinhthanh/forward.asp?btt/18/51:15" TargetMode="External"/><Relationship Id="rId3" Type="http://schemas.openxmlformats.org/officeDocument/2006/relationships/hyperlink" Target="https://vietchristian.com/kinhthanh/forward.asp?btt/18/44:23" TargetMode="External"/><Relationship Id="rId7" Type="http://schemas.openxmlformats.org/officeDocument/2006/relationships/hyperlink" Target="https://vietchristian.com/kinhthanh/forward.asp?btt/18/51:14"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vietchristian.com/kinhthanh/forward.asp?btt/18/51:3" TargetMode="External"/><Relationship Id="rId11" Type="http://schemas.openxmlformats.org/officeDocument/2006/relationships/hyperlink" Target="https://vietchristian.com/kinhthanh/forward.asp?btt/18/53:1" TargetMode="External"/><Relationship Id="rId5" Type="http://schemas.openxmlformats.org/officeDocument/2006/relationships/hyperlink" Target="https://vietchristian.com/kinhthanh/forward.asp?btt/18/51:2" TargetMode="External"/><Relationship Id="rId10" Type="http://schemas.openxmlformats.org/officeDocument/2006/relationships/hyperlink" Target="https://vietchristian.com/kinhthanh/forward.asp?btt/18/51:17" TargetMode="External"/><Relationship Id="rId4" Type="http://schemas.openxmlformats.org/officeDocument/2006/relationships/hyperlink" Target="https://vietchristian.com/kinhthanh/forward.asp?btt/18/44:24" TargetMode="External"/><Relationship Id="rId9" Type="http://schemas.openxmlformats.org/officeDocument/2006/relationships/hyperlink" Target="https://vietchristian.com/kinhthanh/forward.asp?btt/18/51:16"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vietchristian.com/kinhthanh/forward.asp?btt/18/103:3" TargetMode="External"/><Relationship Id="rId7" Type="http://schemas.openxmlformats.org/officeDocument/2006/relationships/hyperlink" Target="https://vietchristian.com/kinhthanh/forward.asp?btt/18/91:3"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vietchristian.com/kinhthanh/forward.asp?btt/18/91:2" TargetMode="External"/><Relationship Id="rId5" Type="http://schemas.openxmlformats.org/officeDocument/2006/relationships/hyperlink" Target="https://vietchristian.com/kinhthanh/forward.asp?btt/18/103:13" TargetMode="External"/><Relationship Id="rId4" Type="http://schemas.openxmlformats.org/officeDocument/2006/relationships/hyperlink" Target="https://vietchristian.com/kinhthanh/forward.asp?btt/18/103:8"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forward.asp?btt/42/8:4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forward.asp?btt/51/2:3"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vietchristian.com/kinhthanh/forward.asp?btt/51/2:6" TargetMode="External"/><Relationship Id="rId5" Type="http://schemas.openxmlformats.org/officeDocument/2006/relationships/hyperlink" Target="https://vietchristian.com/kinhthanh/forward.asp?btt/51/2:5" TargetMode="External"/><Relationship Id="rId4" Type="http://schemas.openxmlformats.org/officeDocument/2006/relationships/hyperlink" Target="https://vietchristian.com/kinhthanh/forward.asp?btt/51/2:4"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Cũng</a:t>
            </a:r>
            <a:r>
              <a:rPr lang="en-US" dirty="0"/>
              <a:t> </a:t>
            </a:r>
            <a:r>
              <a:rPr lang="en-US" dirty="0" err="1"/>
              <a:t>hiếm</a:t>
            </a:r>
            <a:r>
              <a:rPr lang="en-US" dirty="0"/>
              <a:t> hoi </a:t>
            </a:r>
            <a:r>
              <a:rPr lang="en-US" dirty="0" err="1"/>
              <a:t>vắng</a:t>
            </a:r>
            <a:r>
              <a:rPr lang="en-US" dirty="0"/>
              <a:t> </a:t>
            </a:r>
            <a:r>
              <a:rPr lang="en-US" dirty="0" err="1"/>
              <a:t>bóng</a:t>
            </a:r>
            <a:r>
              <a:rPr lang="en-US" dirty="0"/>
              <a:t> </a:t>
            </a:r>
            <a:r>
              <a:rPr lang="en-US" dirty="0" err="1"/>
              <a:t>như</a:t>
            </a:r>
            <a:r>
              <a:rPr lang="en-US" dirty="0"/>
              <a:t> </a:t>
            </a:r>
            <a:r>
              <a:rPr lang="en-US" dirty="0" err="1"/>
              <a:t>dũng</a:t>
            </a:r>
            <a:r>
              <a:rPr lang="en-US" dirty="0"/>
              <a:t> </a:t>
            </a:r>
            <a:r>
              <a:rPr lang="en-US" dirty="0" err="1"/>
              <a:t>cảm</a:t>
            </a:r>
            <a:r>
              <a:rPr lang="en-US" dirty="0"/>
              <a:t>.</a:t>
            </a:r>
          </a:p>
        </p:txBody>
      </p:sp>
      <p:sp>
        <p:nvSpPr>
          <p:cNvPr id="4" name="Slide Number Placeholder 3"/>
          <p:cNvSpPr>
            <a:spLocks noGrp="1"/>
          </p:cNvSpPr>
          <p:nvPr>
            <p:ph type="sldNum" sz="quarter" idx="5"/>
          </p:nvPr>
        </p:nvSpPr>
        <p:spPr/>
        <p:txBody>
          <a:bodyPr/>
          <a:lstStyle/>
          <a:p>
            <a:fld id="{23D1767B-B287-8E43-9C30-7FBAC8A06BBD}" type="slidenum">
              <a:rPr lang="en-US" smtClean="0"/>
              <a:t>1</a:t>
            </a:fld>
            <a:endParaRPr lang="en-US"/>
          </a:p>
        </p:txBody>
      </p:sp>
    </p:spTree>
    <p:extLst>
      <p:ext uri="{BB962C8B-B14F-4D97-AF65-F5344CB8AC3E}">
        <p14:creationId xmlns:p14="http://schemas.microsoft.com/office/powerpoint/2010/main" val="3502045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10</a:t>
            </a:fld>
            <a:endParaRPr lang="en-US"/>
          </a:p>
        </p:txBody>
      </p:sp>
    </p:spTree>
    <p:extLst>
      <p:ext uri="{BB962C8B-B14F-4D97-AF65-F5344CB8AC3E}">
        <p14:creationId xmlns:p14="http://schemas.microsoft.com/office/powerpoint/2010/main" val="3481455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dirty="0"/>
              <a:t> ta </a:t>
            </a:r>
            <a:r>
              <a:rPr lang="en-US" dirty="0" err="1"/>
              <a:t>tự</a:t>
            </a:r>
            <a:r>
              <a:rPr lang="en-US" dirty="0"/>
              <a:t> </a:t>
            </a:r>
            <a:r>
              <a:rPr lang="en-US" dirty="0" err="1"/>
              <a:t>lừa</a:t>
            </a:r>
            <a:r>
              <a:rPr lang="en-US" dirty="0"/>
              <a:t> </a:t>
            </a:r>
            <a:r>
              <a:rPr lang="en-US" dirty="0" err="1"/>
              <a:t>dối</a:t>
            </a:r>
            <a:r>
              <a:rPr lang="en-US" dirty="0"/>
              <a:t> </a:t>
            </a:r>
            <a:r>
              <a:rPr lang="en-US" dirty="0" err="1"/>
              <a:t>mình</a:t>
            </a:r>
            <a:r>
              <a:rPr lang="en-US" dirty="0"/>
              <a:t> </a:t>
            </a:r>
            <a:r>
              <a:rPr lang="en-US" dirty="0" err="1"/>
              <a:t>vì</a:t>
            </a:r>
            <a:r>
              <a:rPr lang="en-US" dirty="0"/>
              <a:t> </a:t>
            </a:r>
            <a:r>
              <a:rPr lang="en-US" dirty="0" err="1"/>
              <a:t>chúng</a:t>
            </a:r>
            <a:r>
              <a:rPr lang="en-US" dirty="0"/>
              <a:t> ta </a:t>
            </a:r>
            <a:r>
              <a:rPr lang="en-US" dirty="0" err="1"/>
              <a:t>thiếu</a:t>
            </a:r>
            <a:r>
              <a:rPr lang="en-US" dirty="0"/>
              <a:t> </a:t>
            </a:r>
            <a:r>
              <a:rPr lang="en-US" dirty="0" err="1"/>
              <a:t>tự</a:t>
            </a:r>
            <a:r>
              <a:rPr lang="en-US" dirty="0"/>
              <a:t> tin, </a:t>
            </a:r>
            <a:r>
              <a:rPr lang="en-US" dirty="0" err="1"/>
              <a:t>sống</a:t>
            </a:r>
            <a:r>
              <a:rPr lang="en-US" dirty="0"/>
              <a:t> </a:t>
            </a:r>
            <a:r>
              <a:rPr lang="en-US" dirty="0" err="1"/>
              <a:t>ảo</a:t>
            </a:r>
            <a:r>
              <a:rPr lang="en-US" dirty="0"/>
              <a:t> </a:t>
            </a:r>
            <a:r>
              <a:rPr lang="en-US" dirty="0" err="1"/>
              <a:t>và</a:t>
            </a:r>
            <a:r>
              <a:rPr lang="en-US" dirty="0"/>
              <a:t> </a:t>
            </a:r>
            <a:r>
              <a:rPr lang="en-US" dirty="0" err="1"/>
              <a:t>có</a:t>
            </a:r>
            <a:r>
              <a:rPr lang="en-US" dirty="0"/>
              <a:t> </a:t>
            </a:r>
            <a:r>
              <a:rPr lang="en-US" dirty="0" err="1"/>
              <a:t>tư</a:t>
            </a:r>
            <a:r>
              <a:rPr lang="en-US" dirty="0"/>
              <a:t> </a:t>
            </a:r>
            <a:r>
              <a:rPr lang="en-US" dirty="0" err="1"/>
              <a:t>tưởng</a:t>
            </a:r>
            <a:r>
              <a:rPr lang="en-US" dirty="0"/>
              <a:t> </a:t>
            </a:r>
            <a:r>
              <a:rPr lang="en-US" dirty="0" err="1"/>
              <a:t>cao</a:t>
            </a:r>
            <a:r>
              <a:rPr lang="en-US" dirty="0"/>
              <a:t> </a:t>
            </a:r>
            <a:r>
              <a:rPr lang="en-US" dirty="0" err="1"/>
              <a:t>qúa</a:t>
            </a:r>
            <a:r>
              <a:rPr lang="en-US" dirty="0"/>
              <a:t> </a:t>
            </a:r>
            <a:r>
              <a:rPr lang="en-US" dirty="0" err="1"/>
              <a:t>lẻ</a:t>
            </a:r>
            <a:r>
              <a:rPr lang="en-US" dirty="0"/>
              <a:t>. </a:t>
            </a:r>
            <a:r>
              <a:rPr lang="en-US" dirty="0" err="1"/>
              <a:t>Hoăjc</a:t>
            </a:r>
            <a:r>
              <a:rPr lang="en-US" dirty="0"/>
              <a:t> </a:t>
            </a:r>
            <a:r>
              <a:rPr lang="en-US" dirty="0" err="1"/>
              <a:t>một</a:t>
            </a:r>
            <a:r>
              <a:rPr lang="en-US" dirty="0"/>
              <a:t> </a:t>
            </a:r>
            <a:r>
              <a:rPr lang="en-US" dirty="0" err="1"/>
              <a:t>tu</a:t>
            </a:r>
            <a:r>
              <a:rPr lang="en-US" dirty="0"/>
              <a:t> </a:t>
            </a:r>
            <a:r>
              <a:rPr lang="en-US" dirty="0" err="1"/>
              <a:t>tưởng</a:t>
            </a:r>
            <a:r>
              <a:rPr lang="en-US" dirty="0"/>
              <a:t> </a:t>
            </a:r>
            <a:r>
              <a:rPr lang="en-US" dirty="0" err="1"/>
              <a:t>bỏ</a:t>
            </a:r>
            <a:r>
              <a:rPr lang="en-US" dirty="0"/>
              <a:t> </a:t>
            </a:r>
            <a:r>
              <a:rPr lang="en-US" dirty="0" err="1"/>
              <a:t>cuộc</a:t>
            </a:r>
            <a:r>
              <a:rPr lang="en-US" dirty="0"/>
              <a:t> </a:t>
            </a:r>
            <a:r>
              <a:rPr lang="en-US" dirty="0" err="1"/>
              <a:t>đầy</a:t>
            </a:r>
            <a:r>
              <a:rPr lang="en-US" dirty="0"/>
              <a:t> </a:t>
            </a:r>
            <a:r>
              <a:rPr lang="en-US" dirty="0" err="1"/>
              <a:t>mặc</a:t>
            </a:r>
            <a:r>
              <a:rPr lang="en-US" dirty="0"/>
              <a:t> </a:t>
            </a:r>
            <a:r>
              <a:rPr lang="en-US" dirty="0" err="1"/>
              <a:t>cảm</a:t>
            </a:r>
            <a:r>
              <a:rPr lang="en-US" dirty="0"/>
              <a:t> (than </a:t>
            </a:r>
            <a:r>
              <a:rPr lang="en-US" dirty="0" err="1"/>
              <a:t>vãn</a:t>
            </a:r>
            <a:r>
              <a:rPr lang="en-US" dirty="0"/>
              <a:t>); </a:t>
            </a:r>
            <a:r>
              <a:rPr lang="en-US" dirty="0" err="1"/>
              <a:t>Có</a:t>
            </a:r>
            <a:r>
              <a:rPr lang="en-US" dirty="0"/>
              <a:t> </a:t>
            </a:r>
            <a:r>
              <a:rPr lang="en-US" dirty="0" err="1"/>
              <a:t>người</a:t>
            </a:r>
            <a:r>
              <a:rPr lang="en-US" dirty="0"/>
              <a:t> </a:t>
            </a:r>
            <a:r>
              <a:rPr lang="en-US" dirty="0" err="1"/>
              <a:t>khoe</a:t>
            </a:r>
            <a:r>
              <a:rPr lang="en-US" dirty="0"/>
              <a:t> </a:t>
            </a:r>
            <a:r>
              <a:rPr lang="en-US" dirty="0" err="1"/>
              <a:t>điều</a:t>
            </a:r>
            <a:r>
              <a:rPr lang="en-US" dirty="0"/>
              <a:t> </a:t>
            </a:r>
            <a:r>
              <a:rPr lang="en-US" dirty="0" err="1"/>
              <a:t>mình</a:t>
            </a:r>
            <a:r>
              <a:rPr lang="en-US" dirty="0"/>
              <a:t> </a:t>
            </a:r>
            <a:r>
              <a:rPr lang="en-US" dirty="0" err="1"/>
              <a:t>không</a:t>
            </a:r>
            <a:r>
              <a:rPr lang="en-US" dirty="0"/>
              <a:t> </a:t>
            </a:r>
            <a:r>
              <a:rPr lang="en-US" dirty="0" err="1"/>
              <a:t>có</a:t>
            </a:r>
            <a:r>
              <a:rPr lang="en-US" dirty="0"/>
              <a:t>, </a:t>
            </a:r>
            <a:r>
              <a:rPr lang="en-US" dirty="0" err="1"/>
              <a:t>nhưng</a:t>
            </a:r>
            <a:r>
              <a:rPr lang="en-US" dirty="0"/>
              <a:t> </a:t>
            </a:r>
            <a:r>
              <a:rPr lang="en-US" dirty="0" err="1"/>
              <a:t>có</a:t>
            </a:r>
            <a:r>
              <a:rPr lang="en-US" dirty="0"/>
              <a:t> </a:t>
            </a:r>
            <a:r>
              <a:rPr lang="en-US" dirty="0" err="1"/>
              <a:t>người</a:t>
            </a:r>
            <a:r>
              <a:rPr lang="en-US" dirty="0"/>
              <a:t> </a:t>
            </a:r>
            <a:r>
              <a:rPr lang="en-US" dirty="0" err="1"/>
              <a:t>luôn</a:t>
            </a:r>
            <a:r>
              <a:rPr lang="en-US" dirty="0"/>
              <a:t> than </a:t>
            </a:r>
            <a:r>
              <a:rPr lang="en-US" dirty="0" err="1"/>
              <a:t>nghèo</a:t>
            </a:r>
            <a:r>
              <a:rPr lang="en-US" dirty="0"/>
              <a:t> </a:t>
            </a:r>
            <a:r>
              <a:rPr lang="en-US" dirty="0" err="1"/>
              <a:t>dầu</a:t>
            </a:r>
            <a:r>
              <a:rPr lang="en-US" dirty="0"/>
              <a:t> </a:t>
            </a:r>
            <a:r>
              <a:rPr lang="en-US" dirty="0" err="1"/>
              <a:t>mình</a:t>
            </a:r>
            <a:r>
              <a:rPr lang="en-US" dirty="0"/>
              <a:t> </a:t>
            </a:r>
            <a:r>
              <a:rPr lang="en-US" dirty="0" err="1"/>
              <a:t>đã</a:t>
            </a:r>
            <a:r>
              <a:rPr lang="en-US" dirty="0"/>
              <a:t> </a:t>
            </a:r>
            <a:r>
              <a:rPr lang="en-US" dirty="0" err="1"/>
              <a:t>có</a:t>
            </a:r>
            <a:r>
              <a:rPr lang="en-US" dirty="0"/>
              <a:t>.</a:t>
            </a:r>
          </a:p>
          <a:p>
            <a:endParaRPr lang="en-US" dirty="0"/>
          </a:p>
          <a:p>
            <a:r>
              <a:rPr lang="vi-VN" sz="1200" b="0" i="0" u="none" strike="noStrike" kern="1200" dirty="0">
                <a:solidFill>
                  <a:schemeClr val="tx1"/>
                </a:solidFill>
                <a:effectLst/>
                <a:latin typeface="+mn-lt"/>
                <a:ea typeface="+mn-ea"/>
                <a:cs typeface="+mn-cs"/>
                <a:hlinkClick r:id="rId3" tooltip="Share Verse"/>
              </a:rPr>
              <a:t>Galati 6:3</a:t>
            </a:r>
            <a:r>
              <a:rPr lang="vi-VN" sz="1200" b="0" i="0" kern="1200" dirty="0">
                <a:solidFill>
                  <a:schemeClr val="tx1"/>
                </a:solidFill>
                <a:effectLst/>
                <a:latin typeface="+mn-lt"/>
                <a:ea typeface="+mn-ea"/>
                <a:cs typeface="+mn-cs"/>
              </a:rPr>
              <a:t> Vì, nếu có ai, dầu mình không ra chi hết, mà cũng tưởng mình ra chi ấy là mình dối lấy mình. </a:t>
            </a:r>
            <a:r>
              <a:rPr lang="vi-VN" sz="1200" b="0" i="0" u="none" strike="noStrike" kern="1200" dirty="0">
                <a:solidFill>
                  <a:schemeClr val="tx1"/>
                </a:solidFill>
                <a:effectLst/>
                <a:latin typeface="+mn-lt"/>
                <a:ea typeface="+mn-ea"/>
                <a:cs typeface="+mn-cs"/>
                <a:hlinkClick r:id="rId4" tooltip="Share Verse"/>
              </a:rPr>
              <a:t>4</a:t>
            </a:r>
            <a:r>
              <a:rPr lang="vi-VN" sz="1200" b="0" i="0" kern="1200" dirty="0">
                <a:solidFill>
                  <a:schemeClr val="tx1"/>
                </a:solidFill>
                <a:effectLst/>
                <a:latin typeface="+mn-lt"/>
                <a:ea typeface="+mn-ea"/>
                <a:cs typeface="+mn-cs"/>
              </a:rPr>
              <a:t> Mỗi người phải thử xét việc làm của mình, thì sự khoe mình chỉ tại mình thôi, chớ chẳng phải tại kẻ khác. </a:t>
            </a:r>
            <a:r>
              <a:rPr lang="vi-VN" sz="1200" b="0" i="0" u="none" strike="noStrike" kern="1200" dirty="0">
                <a:solidFill>
                  <a:schemeClr val="tx1"/>
                </a:solidFill>
                <a:effectLst/>
                <a:latin typeface="+mn-lt"/>
                <a:ea typeface="+mn-ea"/>
                <a:cs typeface="+mn-cs"/>
                <a:hlinkClick r:id="rId5" tooltip="Share Verse"/>
              </a:rPr>
              <a:t>5</a:t>
            </a:r>
            <a:r>
              <a:rPr lang="vi-VN" sz="1200" b="0" i="0" kern="1200" dirty="0">
                <a:solidFill>
                  <a:schemeClr val="tx1"/>
                </a:solidFill>
                <a:effectLst/>
                <a:latin typeface="+mn-lt"/>
                <a:ea typeface="+mn-ea"/>
                <a:cs typeface="+mn-cs"/>
              </a:rPr>
              <a:t> Vì ai sẽ gánh lấy riêng phần nấy. </a:t>
            </a:r>
            <a:r>
              <a:rPr lang="vi-VN" sz="1200" b="0" i="0" u="none" strike="noStrike" kern="1200" dirty="0">
                <a:solidFill>
                  <a:schemeClr val="tx1"/>
                </a:solidFill>
                <a:effectLst/>
                <a:latin typeface="+mn-lt"/>
                <a:ea typeface="+mn-ea"/>
                <a:cs typeface="+mn-cs"/>
                <a:hlinkClick r:id="rId6" tooltip="Share Verse"/>
              </a:rPr>
              <a:t>6</a:t>
            </a:r>
            <a:r>
              <a:rPr lang="vi-VN" sz="1200" b="0" i="0" kern="1200" dirty="0">
                <a:solidFill>
                  <a:schemeClr val="tx1"/>
                </a:solidFill>
                <a:effectLst/>
                <a:latin typeface="+mn-lt"/>
                <a:ea typeface="+mn-ea"/>
                <a:cs typeface="+mn-cs"/>
              </a:rPr>
              <a:t> Kẻ nào mà người ta dạy đạo cho, phải lấy trong hết thảy của cải mình mà chia cho người dạy đó. </a:t>
            </a:r>
            <a:r>
              <a:rPr lang="vi-VN" sz="1200" b="0" i="0" u="none" strike="noStrike" kern="1200" dirty="0">
                <a:solidFill>
                  <a:schemeClr val="tx1"/>
                </a:solidFill>
                <a:effectLst/>
                <a:latin typeface="+mn-lt"/>
                <a:ea typeface="+mn-ea"/>
                <a:cs typeface="+mn-cs"/>
                <a:hlinkClick r:id="rId7" tooltip="Share Verse"/>
              </a:rPr>
              <a:t>7</a:t>
            </a:r>
            <a:r>
              <a:rPr lang="vi-VN" sz="1200" b="0" i="0" kern="1200" dirty="0">
                <a:solidFill>
                  <a:schemeClr val="tx1"/>
                </a:solidFill>
                <a:effectLst/>
                <a:latin typeface="+mn-lt"/>
                <a:ea typeface="+mn-ea"/>
                <a:cs typeface="+mn-cs"/>
              </a:rPr>
              <a:t> Chớ hề dối mình; Đức Chúa Trời không chịu khinh dể đâu; vì ai gieo giống chi, lại gặt giống ấy.</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11</a:t>
            </a:fld>
            <a:endParaRPr lang="en-US"/>
          </a:p>
        </p:txBody>
      </p:sp>
    </p:spTree>
    <p:extLst>
      <p:ext uri="{BB962C8B-B14F-4D97-AF65-F5344CB8AC3E}">
        <p14:creationId xmlns:p14="http://schemas.microsoft.com/office/powerpoint/2010/main" val="3737930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dirty="0"/>
              <a:t> ta </a:t>
            </a:r>
            <a:r>
              <a:rPr lang="en-US" dirty="0" err="1"/>
              <a:t>tự</a:t>
            </a:r>
            <a:r>
              <a:rPr lang="en-US" dirty="0"/>
              <a:t> </a:t>
            </a:r>
            <a:r>
              <a:rPr lang="en-US" dirty="0" err="1"/>
              <a:t>lừa</a:t>
            </a:r>
            <a:r>
              <a:rPr lang="en-US" dirty="0"/>
              <a:t> </a:t>
            </a:r>
            <a:r>
              <a:rPr lang="en-US" dirty="0" err="1"/>
              <a:t>dối</a:t>
            </a:r>
            <a:r>
              <a:rPr lang="en-US" dirty="0"/>
              <a:t> </a:t>
            </a:r>
            <a:r>
              <a:rPr lang="en-US" dirty="0" err="1"/>
              <a:t>mình</a:t>
            </a:r>
            <a:r>
              <a:rPr lang="en-US" dirty="0"/>
              <a:t> </a:t>
            </a:r>
            <a:r>
              <a:rPr lang="en-US" dirty="0" err="1"/>
              <a:t>vì</a:t>
            </a:r>
            <a:r>
              <a:rPr lang="en-US" dirty="0"/>
              <a:t> </a:t>
            </a:r>
            <a:r>
              <a:rPr lang="en-US" dirty="0" err="1"/>
              <a:t>chúng</a:t>
            </a:r>
            <a:r>
              <a:rPr lang="en-US" dirty="0"/>
              <a:t> ta </a:t>
            </a:r>
            <a:r>
              <a:rPr lang="en-US" dirty="0" err="1"/>
              <a:t>thiếu</a:t>
            </a:r>
            <a:r>
              <a:rPr lang="en-US" dirty="0"/>
              <a:t> </a:t>
            </a:r>
            <a:r>
              <a:rPr lang="en-US" dirty="0" err="1"/>
              <a:t>tự</a:t>
            </a:r>
            <a:r>
              <a:rPr lang="en-US" dirty="0"/>
              <a:t> tin, </a:t>
            </a:r>
            <a:r>
              <a:rPr lang="en-US" dirty="0" err="1"/>
              <a:t>sống</a:t>
            </a:r>
            <a:r>
              <a:rPr lang="en-US" dirty="0"/>
              <a:t> </a:t>
            </a:r>
            <a:r>
              <a:rPr lang="en-US" dirty="0" err="1"/>
              <a:t>ảo</a:t>
            </a:r>
            <a:r>
              <a:rPr lang="en-US" dirty="0"/>
              <a:t> </a:t>
            </a:r>
            <a:r>
              <a:rPr lang="en-US" dirty="0" err="1"/>
              <a:t>và</a:t>
            </a:r>
            <a:r>
              <a:rPr lang="en-US" dirty="0"/>
              <a:t> </a:t>
            </a:r>
            <a:r>
              <a:rPr lang="en-US" dirty="0" err="1"/>
              <a:t>có</a:t>
            </a:r>
            <a:r>
              <a:rPr lang="en-US" dirty="0"/>
              <a:t> </a:t>
            </a:r>
            <a:r>
              <a:rPr lang="en-US" dirty="0" err="1"/>
              <a:t>tư</a:t>
            </a:r>
            <a:r>
              <a:rPr lang="en-US" dirty="0"/>
              <a:t> </a:t>
            </a:r>
            <a:r>
              <a:rPr lang="en-US" dirty="0" err="1"/>
              <a:t>tưởng</a:t>
            </a:r>
            <a:r>
              <a:rPr lang="en-US" dirty="0"/>
              <a:t> </a:t>
            </a:r>
            <a:r>
              <a:rPr lang="en-US" dirty="0" err="1"/>
              <a:t>cao</a:t>
            </a:r>
            <a:r>
              <a:rPr lang="en-US" dirty="0"/>
              <a:t> </a:t>
            </a:r>
            <a:r>
              <a:rPr lang="en-US" dirty="0" err="1"/>
              <a:t>qúa</a:t>
            </a:r>
            <a:r>
              <a:rPr lang="en-US" dirty="0"/>
              <a:t> </a:t>
            </a:r>
            <a:r>
              <a:rPr lang="en-US" dirty="0" err="1"/>
              <a:t>lẻ</a:t>
            </a:r>
            <a:r>
              <a:rPr lang="en-US" dirty="0"/>
              <a:t>. </a:t>
            </a:r>
            <a:r>
              <a:rPr lang="en-US" dirty="0" err="1"/>
              <a:t>Hoăjc</a:t>
            </a:r>
            <a:r>
              <a:rPr lang="en-US" dirty="0"/>
              <a:t> </a:t>
            </a:r>
            <a:r>
              <a:rPr lang="en-US" dirty="0" err="1"/>
              <a:t>một</a:t>
            </a:r>
            <a:r>
              <a:rPr lang="en-US" dirty="0"/>
              <a:t> </a:t>
            </a:r>
            <a:r>
              <a:rPr lang="en-US" dirty="0" err="1"/>
              <a:t>tu</a:t>
            </a:r>
            <a:r>
              <a:rPr lang="en-US" dirty="0"/>
              <a:t> </a:t>
            </a:r>
            <a:r>
              <a:rPr lang="en-US" dirty="0" err="1"/>
              <a:t>tưởng</a:t>
            </a:r>
            <a:r>
              <a:rPr lang="en-US" dirty="0"/>
              <a:t> </a:t>
            </a:r>
            <a:r>
              <a:rPr lang="en-US" dirty="0" err="1"/>
              <a:t>bỏ</a:t>
            </a:r>
            <a:r>
              <a:rPr lang="en-US" dirty="0"/>
              <a:t> </a:t>
            </a:r>
            <a:r>
              <a:rPr lang="en-US" dirty="0" err="1"/>
              <a:t>cuộc</a:t>
            </a:r>
            <a:r>
              <a:rPr lang="en-US" dirty="0"/>
              <a:t> </a:t>
            </a:r>
            <a:r>
              <a:rPr lang="en-US" dirty="0" err="1"/>
              <a:t>đầy</a:t>
            </a:r>
            <a:r>
              <a:rPr lang="en-US" dirty="0"/>
              <a:t> </a:t>
            </a:r>
            <a:r>
              <a:rPr lang="en-US" dirty="0" err="1"/>
              <a:t>mặc</a:t>
            </a:r>
            <a:r>
              <a:rPr lang="en-US" dirty="0"/>
              <a:t> </a:t>
            </a:r>
            <a:r>
              <a:rPr lang="en-US" dirty="0" err="1"/>
              <a:t>cảm</a:t>
            </a:r>
            <a:r>
              <a:rPr lang="en-US" dirty="0"/>
              <a:t> (than </a:t>
            </a:r>
            <a:r>
              <a:rPr lang="en-US" dirty="0" err="1"/>
              <a:t>vãn</a:t>
            </a:r>
            <a:r>
              <a:rPr lang="en-US" dirty="0"/>
              <a:t>); </a:t>
            </a:r>
            <a:r>
              <a:rPr lang="en-US" dirty="0" err="1"/>
              <a:t>Có</a:t>
            </a:r>
            <a:r>
              <a:rPr lang="en-US" dirty="0"/>
              <a:t> </a:t>
            </a:r>
            <a:r>
              <a:rPr lang="en-US" dirty="0" err="1"/>
              <a:t>người</a:t>
            </a:r>
            <a:r>
              <a:rPr lang="en-US" dirty="0"/>
              <a:t> </a:t>
            </a:r>
            <a:r>
              <a:rPr lang="en-US" dirty="0" err="1"/>
              <a:t>khoe</a:t>
            </a:r>
            <a:r>
              <a:rPr lang="en-US" dirty="0"/>
              <a:t> </a:t>
            </a:r>
            <a:r>
              <a:rPr lang="en-US" dirty="0" err="1"/>
              <a:t>điều</a:t>
            </a:r>
            <a:r>
              <a:rPr lang="en-US" dirty="0"/>
              <a:t> </a:t>
            </a:r>
            <a:r>
              <a:rPr lang="en-US" dirty="0" err="1"/>
              <a:t>mình</a:t>
            </a:r>
            <a:r>
              <a:rPr lang="en-US" dirty="0"/>
              <a:t> </a:t>
            </a:r>
            <a:r>
              <a:rPr lang="en-US" dirty="0" err="1"/>
              <a:t>không</a:t>
            </a:r>
            <a:r>
              <a:rPr lang="en-US" dirty="0"/>
              <a:t> </a:t>
            </a:r>
            <a:r>
              <a:rPr lang="en-US" dirty="0" err="1"/>
              <a:t>có</a:t>
            </a:r>
            <a:r>
              <a:rPr lang="en-US" dirty="0"/>
              <a:t>, </a:t>
            </a:r>
            <a:r>
              <a:rPr lang="en-US" dirty="0" err="1"/>
              <a:t>nhưng</a:t>
            </a:r>
            <a:r>
              <a:rPr lang="en-US" dirty="0"/>
              <a:t> </a:t>
            </a:r>
            <a:r>
              <a:rPr lang="en-US" dirty="0" err="1"/>
              <a:t>có</a:t>
            </a:r>
            <a:r>
              <a:rPr lang="en-US" dirty="0"/>
              <a:t> </a:t>
            </a:r>
            <a:r>
              <a:rPr lang="en-US" dirty="0" err="1"/>
              <a:t>người</a:t>
            </a:r>
            <a:r>
              <a:rPr lang="en-US" dirty="0"/>
              <a:t> </a:t>
            </a:r>
            <a:r>
              <a:rPr lang="en-US" dirty="0" err="1"/>
              <a:t>luôn</a:t>
            </a:r>
            <a:r>
              <a:rPr lang="en-US" dirty="0"/>
              <a:t> than </a:t>
            </a:r>
            <a:r>
              <a:rPr lang="en-US" dirty="0" err="1"/>
              <a:t>nghèo</a:t>
            </a:r>
            <a:r>
              <a:rPr lang="en-US" dirty="0"/>
              <a:t> </a:t>
            </a:r>
            <a:r>
              <a:rPr lang="en-US" dirty="0" err="1"/>
              <a:t>dầu</a:t>
            </a:r>
            <a:r>
              <a:rPr lang="en-US" dirty="0"/>
              <a:t> </a:t>
            </a:r>
            <a:r>
              <a:rPr lang="en-US" dirty="0" err="1"/>
              <a:t>mình</a:t>
            </a:r>
            <a:r>
              <a:rPr lang="en-US" dirty="0"/>
              <a:t> </a:t>
            </a:r>
            <a:r>
              <a:rPr lang="en-US" dirty="0" err="1"/>
              <a:t>đã</a:t>
            </a:r>
            <a:r>
              <a:rPr lang="en-US" dirty="0"/>
              <a:t> </a:t>
            </a:r>
            <a:r>
              <a:rPr lang="en-US" dirty="0" err="1"/>
              <a:t>có</a:t>
            </a:r>
            <a:r>
              <a:rPr lang="en-US" dirty="0"/>
              <a:t>.</a:t>
            </a:r>
          </a:p>
          <a:p>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12</a:t>
            </a:fld>
            <a:endParaRPr lang="en-US"/>
          </a:p>
        </p:txBody>
      </p:sp>
    </p:spTree>
    <p:extLst>
      <p:ext uri="{BB962C8B-B14F-4D97-AF65-F5344CB8AC3E}">
        <p14:creationId xmlns:p14="http://schemas.microsoft.com/office/powerpoint/2010/main" val="4215078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Dân</a:t>
            </a:r>
            <a:r>
              <a:rPr lang="en-US" dirty="0"/>
              <a:t> </a:t>
            </a:r>
            <a:r>
              <a:rPr lang="en-US" dirty="0" err="1"/>
              <a:t>này</a:t>
            </a:r>
            <a:r>
              <a:rPr lang="en-US" dirty="0"/>
              <a:t> </a:t>
            </a:r>
            <a:r>
              <a:rPr lang="en-US" dirty="0" err="1"/>
              <a:t>lấy</a:t>
            </a:r>
            <a:r>
              <a:rPr lang="en-US" dirty="0"/>
              <a:t> </a:t>
            </a:r>
            <a:r>
              <a:rPr lang="en-US" dirty="0" err="1"/>
              <a:t>môi</a:t>
            </a:r>
            <a:r>
              <a:rPr lang="en-US" dirty="0"/>
              <a:t> </a:t>
            </a:r>
            <a:r>
              <a:rPr lang="en-US" dirty="0" err="1"/>
              <a:t>miếng</a:t>
            </a:r>
            <a:r>
              <a:rPr lang="en-US" dirty="0"/>
              <a:t> </a:t>
            </a:r>
            <a:r>
              <a:rPr lang="en-US" dirty="0" err="1"/>
              <a:t>mà</a:t>
            </a:r>
            <a:r>
              <a:rPr lang="en-US" dirty="0"/>
              <a:t> </a:t>
            </a:r>
            <a:r>
              <a:rPr lang="en-US" dirty="0" err="1"/>
              <a:t>thờ</a:t>
            </a:r>
            <a:r>
              <a:rPr lang="en-US" dirty="0"/>
              <a:t> </a:t>
            </a:r>
            <a:r>
              <a:rPr lang="en-US" dirty="0" err="1"/>
              <a:t>kính</a:t>
            </a:r>
            <a:r>
              <a:rPr lang="en-US" dirty="0"/>
              <a:t> ta </a:t>
            </a:r>
            <a:r>
              <a:rPr lang="en-US" dirty="0" err="1"/>
              <a:t>nhưng</a:t>
            </a:r>
            <a:r>
              <a:rPr lang="en-US" dirty="0"/>
              <a:t> long </a:t>
            </a:r>
            <a:r>
              <a:rPr lang="en-US" dirty="0" err="1"/>
              <a:t>chúng</a:t>
            </a:r>
            <a:r>
              <a:rPr lang="en-US" dirty="0"/>
              <a:t> </a:t>
            </a:r>
            <a:r>
              <a:rPr lang="en-US" dirty="0" err="1"/>
              <a:t>nó</a:t>
            </a:r>
            <a:r>
              <a:rPr lang="en-US" dirty="0"/>
              <a:t> </a:t>
            </a:r>
            <a:r>
              <a:rPr lang="en-US" dirty="0" err="1"/>
              <a:t>xa</a:t>
            </a:r>
            <a:r>
              <a:rPr lang="en-US" dirty="0"/>
              <a:t> </a:t>
            </a:r>
            <a:r>
              <a:rPr lang="en-US" dirty="0" err="1"/>
              <a:t>cách</a:t>
            </a:r>
            <a:r>
              <a:rPr lang="en-US" dirty="0"/>
              <a:t> ta </a:t>
            </a:r>
            <a:r>
              <a:rPr lang="en-US" dirty="0" err="1"/>
              <a:t>lắm</a:t>
            </a:r>
            <a:r>
              <a:rPr lang="en-US" dirty="0"/>
              <a:t>.</a:t>
            </a:r>
          </a:p>
        </p:txBody>
      </p:sp>
      <p:sp>
        <p:nvSpPr>
          <p:cNvPr id="4" name="Slide Number Placeholder 3"/>
          <p:cNvSpPr>
            <a:spLocks noGrp="1"/>
          </p:cNvSpPr>
          <p:nvPr>
            <p:ph type="sldNum" sz="quarter" idx="5"/>
          </p:nvPr>
        </p:nvSpPr>
        <p:spPr/>
        <p:txBody>
          <a:bodyPr/>
          <a:lstStyle/>
          <a:p>
            <a:fld id="{23D1767B-B287-8E43-9C30-7FBAC8A06BBD}" type="slidenum">
              <a:rPr lang="en-US" smtClean="0"/>
              <a:t>15</a:t>
            </a:fld>
            <a:endParaRPr lang="en-US"/>
          </a:p>
        </p:txBody>
      </p:sp>
    </p:spTree>
    <p:extLst>
      <p:ext uri="{BB962C8B-B14F-4D97-AF65-F5344CB8AC3E}">
        <p14:creationId xmlns:p14="http://schemas.microsoft.com/office/powerpoint/2010/main" val="4198436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II Sử ký 7: </a:t>
            </a:r>
            <a:r>
              <a:rPr lang="vi-VN" sz="1200" b="0" i="0" u="none" strike="noStrike" kern="1200" dirty="0">
                <a:solidFill>
                  <a:schemeClr val="tx1"/>
                </a:solidFill>
                <a:effectLst/>
                <a:latin typeface="+mn-lt"/>
                <a:ea typeface="+mn-ea"/>
                <a:cs typeface="+mn-cs"/>
                <a:hlinkClick r:id="rId3" tooltip="Share Verse"/>
              </a:rPr>
              <a:t>17</a:t>
            </a:r>
            <a:r>
              <a:rPr lang="vi-VN" sz="1200" b="0" i="0" kern="1200" dirty="0">
                <a:solidFill>
                  <a:schemeClr val="tx1"/>
                </a:solidFill>
                <a:effectLst/>
                <a:latin typeface="+mn-lt"/>
                <a:ea typeface="+mn-ea"/>
                <a:cs typeface="+mn-cs"/>
              </a:rPr>
              <a:t> Còn ngươi, nếu ngươi khứng đi trước mặt ta như Đa-vít, cha ngươi đã làm, làm theo mọi điều ta phán dạy ngươi, gìn giữ luật lệ và giới mạng ta,</a:t>
            </a:r>
          </a:p>
          <a:p>
            <a:endParaRPr lang="vi-VN" sz="1200" b="0" i="0" kern="1200" dirty="0">
              <a:solidFill>
                <a:schemeClr val="tx1"/>
              </a:solidFill>
              <a:effectLst/>
              <a:latin typeface="+mn-lt"/>
              <a:ea typeface="+mn-ea"/>
              <a:cs typeface="+mn-cs"/>
            </a:endParaRP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I Các Vua 15:4b –5 “….trọn lành với Giê-ho-va Đức Chúa Trời người như thể lòng Đa-vít, tổ phụ người. </a:t>
            </a:r>
            <a:r>
              <a:rPr lang="vi-VN" sz="1200" b="0" i="0" u="none" strike="noStrike" kern="1200" dirty="0">
                <a:solidFill>
                  <a:schemeClr val="tx1"/>
                </a:solidFill>
                <a:effectLst/>
                <a:latin typeface="+mn-lt"/>
                <a:ea typeface="+mn-ea"/>
                <a:cs typeface="+mn-cs"/>
              </a:rPr>
              <a:t>……..</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4" tooltip="Share Verse"/>
              </a:rPr>
              <a:t>5</a:t>
            </a:r>
            <a:r>
              <a:rPr lang="vi-VN" sz="1200" b="0" i="0" kern="1200" dirty="0">
                <a:solidFill>
                  <a:schemeClr val="tx1"/>
                </a:solidFill>
                <a:effectLst/>
                <a:latin typeface="+mn-lt"/>
                <a:ea typeface="+mn-ea"/>
                <a:cs typeface="+mn-cs"/>
              </a:rPr>
              <a:t> vì Đa-vít làm điều thiện trước mặt Đức Giê-hô-va, và ngoài việc U-ri, người Hê-tít, trọn đời người không xây bỏ điều gì của Đức Giê-hô-va đã truyền cho.</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I Các vua 14: Đa-vít, kẻ tôi tớ ta, là người gìn giữ các điều răn ta, hết lòng theo ta, chỉ làm điều thiện tại trước mặt ta.</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16</a:t>
            </a:fld>
            <a:endParaRPr lang="en-US"/>
          </a:p>
        </p:txBody>
      </p:sp>
    </p:spTree>
    <p:extLst>
      <p:ext uri="{BB962C8B-B14F-4D97-AF65-F5344CB8AC3E}">
        <p14:creationId xmlns:p14="http://schemas.microsoft.com/office/powerpoint/2010/main" val="2948973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Thi thieen 41: </a:t>
            </a:r>
            <a:r>
              <a:rPr lang="vi-VN" sz="1200" b="0" i="0" u="none" strike="noStrike" kern="1200" dirty="0">
                <a:solidFill>
                  <a:schemeClr val="tx1"/>
                </a:solidFill>
                <a:effectLst/>
                <a:latin typeface="+mn-lt"/>
                <a:ea typeface="+mn-ea"/>
                <a:cs typeface="+mn-cs"/>
                <a:hlinkClick r:id="rId3" tooltip="Share Verse"/>
              </a:rPr>
              <a:t>9</a:t>
            </a:r>
            <a:r>
              <a:rPr lang="vi-VN" sz="1200" b="0" i="0" kern="1200" dirty="0">
                <a:solidFill>
                  <a:schemeClr val="tx1"/>
                </a:solidFill>
                <a:effectLst/>
                <a:latin typeface="+mn-lt"/>
                <a:ea typeface="+mn-ea"/>
                <a:cs typeface="+mn-cs"/>
              </a:rPr>
              <a:t> Đến đỗi người bạn thân tôi, Mà lòng tôi tin cậy, và đã ăn bánh tôi, Cũng giơ gót lên nghịch cùng tôi. </a:t>
            </a:r>
            <a:r>
              <a:rPr lang="vi-VN" sz="1200" b="0" i="0" u="none" strike="noStrike" kern="1200" dirty="0">
                <a:solidFill>
                  <a:schemeClr val="tx1"/>
                </a:solidFill>
                <a:effectLst/>
                <a:latin typeface="+mn-lt"/>
                <a:ea typeface="+mn-ea"/>
                <a:cs typeface="+mn-cs"/>
                <a:hlinkClick r:id="rId4" tooltip="Share Verse"/>
              </a:rPr>
              <a:t>10</a:t>
            </a:r>
            <a:r>
              <a:rPr lang="vi-VN" sz="1200" b="0" i="0" kern="1200" dirty="0">
                <a:solidFill>
                  <a:schemeClr val="tx1"/>
                </a:solidFill>
                <a:effectLst/>
                <a:latin typeface="+mn-lt"/>
                <a:ea typeface="+mn-ea"/>
                <a:cs typeface="+mn-cs"/>
              </a:rPr>
              <a:t> Đức Giê-hô-va ôi! xin hãy thương xót tôi, và nâng đỡ tôi, Thì tôi sẽ báo trả chúng nó.</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5" tooltip="Share Verse"/>
              </a:rPr>
              <a:t>Thi thien 45:1</a:t>
            </a:r>
            <a:r>
              <a:rPr lang="vi-VN" sz="1200" b="0" i="0" kern="1200" dirty="0">
                <a:solidFill>
                  <a:schemeClr val="tx1"/>
                </a:solidFill>
                <a:effectLst/>
                <a:latin typeface="+mn-lt"/>
                <a:ea typeface="+mn-ea"/>
                <a:cs typeface="+mn-cs"/>
              </a:rPr>
              <a:t> Đức Chúa Trời ôi! xin thương xót tôi; vì người ta muốn ăn nuốt tôi; Hằng ngày họ đánh giặc cùng tôi, và hà hiếp tôi</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6" tooltip="Share Verse"/>
              </a:rPr>
              <a:t>Thi thien 58:3</a:t>
            </a:r>
            <a:r>
              <a:rPr lang="vi-VN" sz="1200" b="0" i="0" kern="1200" dirty="0">
                <a:solidFill>
                  <a:schemeClr val="tx1"/>
                </a:solidFill>
                <a:effectLst/>
                <a:latin typeface="+mn-lt"/>
                <a:ea typeface="+mn-ea"/>
                <a:cs typeface="+mn-cs"/>
              </a:rPr>
              <a:t> Kẻ ác bị sai lầm từ trong tử cung. Chúng nó nói dối lầm lạc từ khi mới lọt lòng mẹ. </a:t>
            </a:r>
            <a:r>
              <a:rPr lang="vi-VN" sz="1200" b="0" i="0" u="none" strike="noStrike" kern="1200" dirty="0">
                <a:solidFill>
                  <a:schemeClr val="tx1"/>
                </a:solidFill>
                <a:effectLst/>
                <a:latin typeface="+mn-lt"/>
                <a:ea typeface="+mn-ea"/>
                <a:cs typeface="+mn-cs"/>
                <a:hlinkClick r:id="rId7" tooltip="Share Verse"/>
              </a:rPr>
              <a:t>4</a:t>
            </a:r>
            <a:r>
              <a:rPr lang="vi-VN" sz="1200" b="0" i="0" kern="1200" dirty="0">
                <a:solidFill>
                  <a:schemeClr val="tx1"/>
                </a:solidFill>
                <a:effectLst/>
                <a:latin typeface="+mn-lt"/>
                <a:ea typeface="+mn-ea"/>
                <a:cs typeface="+mn-cs"/>
              </a:rPr>
              <a:t> Nọc độc chúng nó khác nào nọc độc con rắn; Chúng nó tợ như rắn hổ mang điếc lấp tai lại. </a:t>
            </a:r>
            <a:r>
              <a:rPr lang="vi-VN" sz="1200" b="0" i="0" u="none" strike="noStrike" kern="1200" dirty="0">
                <a:solidFill>
                  <a:schemeClr val="tx1"/>
                </a:solidFill>
                <a:effectLst/>
                <a:latin typeface="+mn-lt"/>
                <a:ea typeface="+mn-ea"/>
                <a:cs typeface="+mn-cs"/>
                <a:hlinkClick r:id="rId8" tooltip="Share Verse"/>
              </a:rPr>
              <a:t>5</a:t>
            </a:r>
            <a:r>
              <a:rPr lang="vi-VN" sz="1200" b="0" i="0" kern="1200" dirty="0">
                <a:solidFill>
                  <a:schemeClr val="tx1"/>
                </a:solidFill>
                <a:effectLst/>
                <a:latin typeface="+mn-lt"/>
                <a:ea typeface="+mn-ea"/>
                <a:cs typeface="+mn-cs"/>
              </a:rPr>
              <a:t> Chẳng nghe tiếng thầy dụ nó, Dẫu dụ nó giỏi đến ngần nào. </a:t>
            </a:r>
            <a:r>
              <a:rPr lang="vi-VN" sz="1200" b="0" i="0" u="none" strike="noStrike" kern="1200" dirty="0">
                <a:solidFill>
                  <a:schemeClr val="tx1"/>
                </a:solidFill>
                <a:effectLst/>
                <a:latin typeface="+mn-lt"/>
                <a:ea typeface="+mn-ea"/>
                <a:cs typeface="+mn-cs"/>
                <a:hlinkClick r:id="rId9" tooltip="Share Verse"/>
              </a:rPr>
              <a:t>6</a:t>
            </a:r>
            <a:r>
              <a:rPr lang="vi-VN" sz="1200" b="0" i="0" kern="1200" dirty="0">
                <a:solidFill>
                  <a:schemeClr val="tx1"/>
                </a:solidFill>
                <a:effectLst/>
                <a:latin typeface="+mn-lt"/>
                <a:ea typeface="+mn-ea"/>
                <a:cs typeface="+mn-cs"/>
              </a:rPr>
              <a:t> Hỡi Đức Chúa Trời, xin hãy bẻ răng trong miệng chúng nó;</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Thi thien 69: </a:t>
            </a:r>
            <a:r>
              <a:rPr lang="vi-VN" sz="1200" b="0" i="0" u="none" strike="noStrike" kern="1200" dirty="0">
                <a:solidFill>
                  <a:schemeClr val="tx1"/>
                </a:solidFill>
                <a:effectLst/>
                <a:latin typeface="+mn-lt"/>
                <a:ea typeface="+mn-ea"/>
                <a:cs typeface="+mn-cs"/>
                <a:hlinkClick r:id="rId10" tooltip="Share Verse"/>
              </a:rPr>
              <a:t>17</a:t>
            </a:r>
            <a:r>
              <a:rPr lang="vi-VN" sz="1200" b="0" i="0" kern="1200" dirty="0">
                <a:solidFill>
                  <a:schemeClr val="tx1"/>
                </a:solidFill>
                <a:effectLst/>
                <a:latin typeface="+mn-lt"/>
                <a:ea typeface="+mn-ea"/>
                <a:cs typeface="+mn-cs"/>
              </a:rPr>
              <a:t> Xin Chúa chớ giấu mặt cùng tôi tớ Chúa, vì tôi đang bị gian truân; Hãy mau mau đáp lại tôi. </a:t>
            </a:r>
            <a:r>
              <a:rPr lang="vi-VN" sz="1200" b="0" i="0" u="none" strike="noStrike" kern="1200" dirty="0">
                <a:solidFill>
                  <a:schemeClr val="tx1"/>
                </a:solidFill>
                <a:effectLst/>
                <a:latin typeface="+mn-lt"/>
                <a:ea typeface="+mn-ea"/>
                <a:cs typeface="+mn-cs"/>
                <a:hlinkClick r:id="rId11" tooltip="Share Verse"/>
              </a:rPr>
              <a:t>18</a:t>
            </a:r>
            <a:r>
              <a:rPr lang="vi-VN" sz="1200" b="0" i="0" kern="1200" dirty="0">
                <a:solidFill>
                  <a:schemeClr val="tx1"/>
                </a:solidFill>
                <a:effectLst/>
                <a:latin typeface="+mn-lt"/>
                <a:ea typeface="+mn-ea"/>
                <a:cs typeface="+mn-cs"/>
              </a:rPr>
              <a:t> Cầu xin Chúa đến gần linh hồn tôi và chuộc nó; Vì cớ kẻ thù nghịch tôi, xin hãy cứu chuộc tôi. </a:t>
            </a:r>
            <a:r>
              <a:rPr lang="vi-VN" sz="1200" b="0" i="0" u="none" strike="noStrike" kern="1200" dirty="0">
                <a:solidFill>
                  <a:schemeClr val="tx1"/>
                </a:solidFill>
                <a:effectLst/>
                <a:latin typeface="+mn-lt"/>
                <a:ea typeface="+mn-ea"/>
                <a:cs typeface="+mn-cs"/>
                <a:hlinkClick r:id="rId12" tooltip="Share Verse"/>
              </a:rPr>
              <a:t>19</a:t>
            </a:r>
            <a:r>
              <a:rPr lang="vi-VN" sz="1200" b="0" i="0" kern="1200" dirty="0">
                <a:solidFill>
                  <a:schemeClr val="tx1"/>
                </a:solidFill>
                <a:effectLst/>
                <a:latin typeface="+mn-lt"/>
                <a:ea typeface="+mn-ea"/>
                <a:cs typeface="+mn-cs"/>
              </a:rPr>
              <a:t> Chúa biết sự sỉ nhục, sự hổ thẹn, và sự nhuốt nhơ của tôi: Các cừu địch tôi đều ở trước mặt Chúa. </a:t>
            </a:r>
            <a:r>
              <a:rPr lang="vi-VN" sz="1200" b="0" i="0" u="none" strike="noStrike" kern="1200" dirty="0">
                <a:solidFill>
                  <a:schemeClr val="tx1"/>
                </a:solidFill>
                <a:effectLst/>
                <a:latin typeface="+mn-lt"/>
                <a:ea typeface="+mn-ea"/>
                <a:cs typeface="+mn-cs"/>
                <a:hlinkClick r:id="rId13" tooltip="Share Verse"/>
              </a:rPr>
              <a:t>20</a:t>
            </a:r>
            <a:r>
              <a:rPr lang="vi-VN" sz="1200" b="0" i="0" kern="1200" dirty="0">
                <a:solidFill>
                  <a:schemeClr val="tx1"/>
                </a:solidFill>
                <a:effectLst/>
                <a:latin typeface="+mn-lt"/>
                <a:ea typeface="+mn-ea"/>
                <a:cs typeface="+mn-cs"/>
              </a:rPr>
              <a:t> Sự sỉ nhục làm đau thương lòng tôi, tôi đầy sự khổ nhọc; Tôi trông đợi có người thương xót tôi, nhưng chẳng có ai; Tôi mong-nhờ người an ủi, song nào có gặp. </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17</a:t>
            </a:fld>
            <a:endParaRPr lang="en-US"/>
          </a:p>
        </p:txBody>
      </p:sp>
    </p:spTree>
    <p:extLst>
      <p:ext uri="{BB962C8B-B14F-4D97-AF65-F5344CB8AC3E}">
        <p14:creationId xmlns:p14="http://schemas.microsoft.com/office/powerpoint/2010/main" val="2292939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hlinkClick r:id="rId3" tooltip="Share Verse"/>
              </a:rPr>
              <a:t>Thi thien 44:23</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Hỡi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hãy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tỉnh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thức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Nhân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sao</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ngủ</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Hãy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chỗi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dậy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chớ</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từ</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bỏ</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tôi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luôn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luôn</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4" tooltip="Share Verse"/>
              </a:rPr>
              <a:t>24</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Cớ</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sao</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giấu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mặt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Quên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nỗi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hoạn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và</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sự</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hà</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hiếp</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tôi</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Thi thiên 51: 1-3 Đức Chúa Trời ôi! xin hãy thương xót tôi tùy lòng nhân từ của Chúa; Xin hãy xóa các sự vi phạm tôi theo sự từ bi rất lớn của Chúa. </a:t>
            </a:r>
            <a:r>
              <a:rPr lang="vi-VN" sz="1200" b="0" i="0" u="none" strike="noStrike" kern="1200" dirty="0">
                <a:solidFill>
                  <a:schemeClr val="tx1"/>
                </a:solidFill>
                <a:effectLst/>
                <a:latin typeface="+mn-lt"/>
                <a:ea typeface="+mn-ea"/>
                <a:cs typeface="+mn-cs"/>
                <a:hlinkClick r:id="rId5" tooltip="Share Verse"/>
              </a:rPr>
              <a:t>2</a:t>
            </a:r>
            <a:r>
              <a:rPr lang="vi-VN" sz="1200" b="0" i="0" kern="1200" dirty="0">
                <a:solidFill>
                  <a:schemeClr val="tx1"/>
                </a:solidFill>
                <a:effectLst/>
                <a:latin typeface="+mn-lt"/>
                <a:ea typeface="+mn-ea"/>
                <a:cs typeface="+mn-cs"/>
              </a:rPr>
              <a:t> Xin hãy rửa tôi cho sạch hết trọi gian ác, Và làm tôi được thanh khiết về tội lỗi tôi. </a:t>
            </a:r>
            <a:r>
              <a:rPr lang="vi-VN" sz="1200" b="0" i="0" u="none" strike="noStrike" kern="1200" dirty="0">
                <a:solidFill>
                  <a:schemeClr val="tx1"/>
                </a:solidFill>
                <a:effectLst/>
                <a:latin typeface="+mn-lt"/>
                <a:ea typeface="+mn-ea"/>
                <a:cs typeface="+mn-cs"/>
                <a:hlinkClick r:id="rId6" tooltip="Share Verse"/>
              </a:rPr>
              <a:t>3</a:t>
            </a:r>
            <a:r>
              <a:rPr lang="vi-VN" sz="1200" b="0" i="0" kern="1200" dirty="0">
                <a:solidFill>
                  <a:schemeClr val="tx1"/>
                </a:solidFill>
                <a:effectLst/>
                <a:latin typeface="+mn-lt"/>
                <a:ea typeface="+mn-ea"/>
                <a:cs typeface="+mn-cs"/>
              </a:rPr>
              <a:t> Vì tôi nhận biết các sự vi phạm tôi, Tội lỗi tôi hằng ở trước mặt tôi.</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 Thi 51:</a:t>
            </a:r>
            <a:r>
              <a:rPr lang="vi-VN" sz="1200" b="0" i="0" u="none" strike="noStrike" kern="1200" dirty="0">
                <a:solidFill>
                  <a:schemeClr val="tx1"/>
                </a:solidFill>
                <a:effectLst/>
                <a:latin typeface="+mn-lt"/>
                <a:ea typeface="+mn-ea"/>
                <a:cs typeface="+mn-cs"/>
                <a:hlinkClick r:id="rId7" tooltip="Share Verse"/>
              </a:rPr>
              <a:t>14</a:t>
            </a:r>
            <a:r>
              <a:rPr lang="vi-VN" sz="1200" b="0" i="0" kern="1200" dirty="0">
                <a:solidFill>
                  <a:schemeClr val="tx1"/>
                </a:solidFill>
                <a:effectLst/>
                <a:latin typeface="+mn-lt"/>
                <a:ea typeface="+mn-ea"/>
                <a:cs typeface="+mn-cs"/>
              </a:rPr>
              <a:t> Hỡi Đức Chúa Trời, là Đức Chúa Trời về sự cứu rỗi tôi, Xin giải tôi khỏi tội làm đổ huyết, Thì lưỡi tôi sẽ hát ngợi khen sự công bình của Chúa. </a:t>
            </a:r>
            <a:r>
              <a:rPr lang="vi-VN" sz="1200" b="0" i="0" u="none" strike="noStrike" kern="1200" dirty="0">
                <a:solidFill>
                  <a:schemeClr val="tx1"/>
                </a:solidFill>
                <a:effectLst/>
                <a:latin typeface="+mn-lt"/>
                <a:ea typeface="+mn-ea"/>
                <a:cs typeface="+mn-cs"/>
                <a:hlinkClick r:id="rId8" tooltip="Share Verse"/>
              </a:rPr>
              <a:t>15</a:t>
            </a:r>
            <a:r>
              <a:rPr lang="vi-VN" sz="1200" b="0" i="0" kern="1200" dirty="0">
                <a:solidFill>
                  <a:schemeClr val="tx1"/>
                </a:solidFill>
                <a:effectLst/>
                <a:latin typeface="+mn-lt"/>
                <a:ea typeface="+mn-ea"/>
                <a:cs typeface="+mn-cs"/>
              </a:rPr>
              <a:t> Chúa ơn, xin mở môi tôi, Rồi miệng tôi sẽ truyền ra sự ngợi khen Chúa. </a:t>
            </a:r>
            <a:r>
              <a:rPr lang="vi-VN" sz="1200" b="0" i="0" u="none" strike="noStrike" kern="1200" dirty="0">
                <a:solidFill>
                  <a:schemeClr val="tx1"/>
                </a:solidFill>
                <a:effectLst/>
                <a:latin typeface="+mn-lt"/>
                <a:ea typeface="+mn-ea"/>
                <a:cs typeface="+mn-cs"/>
                <a:hlinkClick r:id="rId9" tooltip="Share Verse"/>
              </a:rPr>
              <a:t>16</a:t>
            </a:r>
            <a:r>
              <a:rPr lang="vi-VN" sz="1200" b="0" i="0" kern="1200" dirty="0">
                <a:solidFill>
                  <a:schemeClr val="tx1"/>
                </a:solidFill>
                <a:effectLst/>
                <a:latin typeface="+mn-lt"/>
                <a:ea typeface="+mn-ea"/>
                <a:cs typeface="+mn-cs"/>
              </a:rPr>
              <a:t> Vì Chúa không ưa thích của lễ, bằng vậy, tôi chắc đã dâng; Của lễ thiêu cũng không đẹp lòng Chúa: </a:t>
            </a:r>
            <a:r>
              <a:rPr lang="vi-VN" sz="1200" b="0" i="0" u="none" strike="noStrike" kern="1200" dirty="0">
                <a:solidFill>
                  <a:schemeClr val="tx1"/>
                </a:solidFill>
                <a:effectLst/>
                <a:latin typeface="+mn-lt"/>
                <a:ea typeface="+mn-ea"/>
                <a:cs typeface="+mn-cs"/>
                <a:hlinkClick r:id="rId10" tooltip="Share Verse"/>
              </a:rPr>
              <a:t>17</a:t>
            </a:r>
            <a:r>
              <a:rPr lang="vi-VN" sz="1200" b="0" i="0" kern="1200" dirty="0">
                <a:solidFill>
                  <a:schemeClr val="tx1"/>
                </a:solidFill>
                <a:effectLst/>
                <a:latin typeface="+mn-lt"/>
                <a:ea typeface="+mn-ea"/>
                <a:cs typeface="+mn-cs"/>
              </a:rPr>
              <a:t> Của lễ đẹp lòng Đức Chúa Trời, ấy là tâm thần đau thương: Đức Chúa Trời ôi! lòng đau thương thống hối Chúa không khinh dể đâu. </a:t>
            </a:r>
          </a:p>
          <a:p>
            <a:endParaRPr lang="vi-VN" sz="1200" b="0" i="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hlinkClick r:id="rId11" tooltip="Share Verse"/>
              </a:rPr>
              <a:t>Thi thien 53:1</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dại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nói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trong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lòng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rằng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có</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Đức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Trời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Chúng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nó</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đều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bại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hoại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phạm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tội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ác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gớm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ghiếc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có</a:t>
            </a:r>
            <a:r>
              <a:rPr lang="en-US" sz="1200" b="0" i="0" kern="1200" dirty="0">
                <a:solidFill>
                  <a:schemeClr val="tx1"/>
                </a:solidFill>
                <a:effectLst/>
                <a:latin typeface="+mn-lt"/>
                <a:ea typeface="+mn-ea"/>
                <a:cs typeface="+mn-cs"/>
              </a:rPr>
              <a:t> ai </a:t>
            </a:r>
            <a:r>
              <a:rPr lang="en-US" sz="1200" b="0" i="0" kern="1200" dirty="0" err="1">
                <a:solidFill>
                  <a:schemeClr val="tx1"/>
                </a:solidFill>
                <a:effectLst/>
                <a:latin typeface="+mn-lt"/>
                <a:ea typeface="+mn-ea"/>
                <a:cs typeface="+mn-cs"/>
              </a:rPr>
              <a:t>làm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điều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lành</a:t>
            </a:r>
            <a:r>
              <a:rPr lang="en-US" sz="1200" b="0" i="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18</a:t>
            </a:fld>
            <a:endParaRPr lang="en-US"/>
          </a:p>
        </p:txBody>
      </p:sp>
    </p:spTree>
    <p:extLst>
      <p:ext uri="{BB962C8B-B14F-4D97-AF65-F5344CB8AC3E}">
        <p14:creationId xmlns:p14="http://schemas.microsoft.com/office/powerpoint/2010/main" val="2602557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Thi 103:</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4" tooltip="Share Verse"/>
              </a:rPr>
              <a:t>8</a:t>
            </a:r>
            <a:r>
              <a:rPr lang="vi-VN" sz="1200" b="0" i="0" kern="1200" dirty="0">
                <a:solidFill>
                  <a:schemeClr val="tx1"/>
                </a:solidFill>
                <a:effectLst/>
                <a:latin typeface="+mn-lt"/>
                <a:ea typeface="+mn-ea"/>
                <a:cs typeface="+mn-cs"/>
              </a:rPr>
              <a:t> Đức Giê-hô-va có lòng thương xót, hay làm ơn, Chậm nóng giận, và đầy sự nhân từ. </a:t>
            </a:r>
            <a:r>
              <a:rPr lang="vi-VN" sz="1200" b="0" i="0" kern="1200" dirty="0">
                <a:solidFill>
                  <a:schemeClr val="tx1"/>
                </a:solidFill>
                <a:effectLst/>
                <a:latin typeface="+mn-lt"/>
                <a:ea typeface="+mn-ea"/>
                <a:cs typeface="+mn-cs"/>
                <a:hlinkClick r:id="rId5" tooltip="Share Verse"/>
              </a:rPr>
              <a:t>…….. </a:t>
            </a:r>
            <a:r>
              <a:rPr lang="vi-VN" sz="1200" b="0" i="0" u="none" strike="noStrike" kern="1200" dirty="0">
                <a:solidFill>
                  <a:schemeClr val="tx1"/>
                </a:solidFill>
                <a:effectLst/>
                <a:latin typeface="+mn-lt"/>
                <a:ea typeface="+mn-ea"/>
                <a:cs typeface="+mn-cs"/>
                <a:hlinkClick r:id="rId5" tooltip="Share Verse"/>
              </a:rPr>
              <a:t>13</a:t>
            </a:r>
            <a:r>
              <a:rPr lang="vi-VN" sz="1200" b="0" i="0" kern="1200" dirty="0">
                <a:solidFill>
                  <a:schemeClr val="tx1"/>
                </a:solidFill>
                <a:effectLst/>
                <a:latin typeface="+mn-lt"/>
                <a:ea typeface="+mn-ea"/>
                <a:cs typeface="+mn-cs"/>
              </a:rPr>
              <a:t> Đức Giê-hô-va thương xót kẻ kính sợ Ngài, Khác nào cha thương xót con cái mình vậy.</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Thi thiên 91: </a:t>
            </a:r>
            <a:r>
              <a:rPr lang="vi-VN" sz="1200" b="0" i="0" u="none" strike="noStrike" kern="1200" dirty="0">
                <a:solidFill>
                  <a:schemeClr val="tx1"/>
                </a:solidFill>
                <a:effectLst/>
                <a:latin typeface="+mn-lt"/>
                <a:ea typeface="+mn-ea"/>
                <a:cs typeface="+mn-cs"/>
                <a:hlinkClick r:id="rId6" tooltip="Share Verse"/>
              </a:rPr>
              <a:t>2</a:t>
            </a:r>
            <a:r>
              <a:rPr lang="vi-VN" sz="1200" b="0" i="0" u="none" strike="noStrike" kern="1200" dirty="0">
                <a:solidFill>
                  <a:schemeClr val="tx1"/>
                </a:solidFill>
                <a:effectLst/>
                <a:latin typeface="+mn-lt"/>
                <a:ea typeface="+mn-ea"/>
                <a:cs typeface="+mn-cs"/>
              </a:rPr>
              <a:t> -3</a:t>
            </a:r>
            <a:r>
              <a:rPr lang="vi-VN" sz="1200" b="0" i="0" kern="1200" dirty="0">
                <a:solidFill>
                  <a:schemeClr val="tx1"/>
                </a:solidFill>
                <a:effectLst/>
                <a:latin typeface="+mn-lt"/>
                <a:ea typeface="+mn-ea"/>
                <a:cs typeface="+mn-cs"/>
              </a:rPr>
              <a:t> Tôi nói về Đức Giê-hô-va rằng: Ngài là nơi nương náu tôi, và là đồn lũy tôi; Cũng là Đức Chúa Trời tôi, tôi tin cậy nơi Ngài. </a:t>
            </a:r>
            <a:r>
              <a:rPr lang="vi-VN" sz="1200" b="0" i="0" u="none" strike="noStrike" kern="1200" dirty="0">
                <a:solidFill>
                  <a:schemeClr val="tx1"/>
                </a:solidFill>
                <a:effectLst/>
                <a:latin typeface="+mn-lt"/>
                <a:ea typeface="+mn-ea"/>
                <a:cs typeface="+mn-cs"/>
                <a:hlinkClick r:id="rId7" tooltip="Share Verse"/>
              </a:rPr>
              <a:t>3</a:t>
            </a:r>
            <a:r>
              <a:rPr lang="vi-VN" sz="1200" b="0" i="0" kern="1200" dirty="0">
                <a:solidFill>
                  <a:schemeClr val="tx1"/>
                </a:solidFill>
                <a:effectLst/>
                <a:latin typeface="+mn-lt"/>
                <a:ea typeface="+mn-ea"/>
                <a:cs typeface="+mn-cs"/>
              </a:rPr>
              <a:t> Ngài sẽ giải cứu ngươi khỏi bẫy chim, Và khỏi dịch lệ độc-hại.</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19</a:t>
            </a:fld>
            <a:endParaRPr lang="en-US"/>
          </a:p>
        </p:txBody>
      </p:sp>
    </p:spTree>
    <p:extLst>
      <p:ext uri="{BB962C8B-B14F-4D97-AF65-F5344CB8AC3E}">
        <p14:creationId xmlns:p14="http://schemas.microsoft.com/office/powerpoint/2010/main" val="4374455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Sống</a:t>
            </a:r>
            <a:r>
              <a:rPr lang="en-US" dirty="0"/>
              <a:t> </a:t>
            </a:r>
            <a:r>
              <a:rPr lang="en-US" dirty="0" err="1"/>
              <a:t>trung</a:t>
            </a:r>
            <a:r>
              <a:rPr lang="en-US" dirty="0"/>
              <a:t> </a:t>
            </a:r>
            <a:r>
              <a:rPr lang="en-US" dirty="0" err="1"/>
              <a:t>thực</a:t>
            </a:r>
            <a:r>
              <a:rPr lang="en-US" dirty="0"/>
              <a:t> </a:t>
            </a:r>
            <a:r>
              <a:rPr lang="en-US" dirty="0" err="1"/>
              <a:t>là</a:t>
            </a:r>
            <a:r>
              <a:rPr lang="en-US" dirty="0"/>
              <a:t> </a:t>
            </a:r>
            <a:r>
              <a:rPr lang="en-US" dirty="0" err="1"/>
              <a:t>một</a:t>
            </a:r>
            <a:r>
              <a:rPr lang="en-US" dirty="0"/>
              <a:t> </a:t>
            </a:r>
            <a:r>
              <a:rPr lang="en-US" dirty="0" err="1"/>
              <a:t>điều</a:t>
            </a:r>
            <a:r>
              <a:rPr lang="en-US" dirty="0"/>
              <a:t> </a:t>
            </a:r>
            <a:r>
              <a:rPr lang="en-US" dirty="0" err="1"/>
              <a:t>khó</a:t>
            </a:r>
            <a:r>
              <a:rPr lang="en-US" dirty="0"/>
              <a:t>. </a:t>
            </a:r>
            <a:r>
              <a:rPr lang="en-US" dirty="0" err="1"/>
              <a:t>Nhưng</a:t>
            </a:r>
            <a:r>
              <a:rPr lang="en-US" dirty="0"/>
              <a:t> </a:t>
            </a:r>
            <a:r>
              <a:rPr lang="en-US" dirty="0" err="1"/>
              <a:t>một</a:t>
            </a:r>
            <a:r>
              <a:rPr lang="en-US" dirty="0"/>
              <a:t> </a:t>
            </a:r>
            <a:r>
              <a:rPr lang="en-US" dirty="0" err="1"/>
              <a:t>lãnh</a:t>
            </a:r>
            <a:r>
              <a:rPr lang="en-US" dirty="0"/>
              <a:t> </a:t>
            </a:r>
            <a:r>
              <a:rPr lang="en-US" dirty="0" err="1"/>
              <a:t>đạo</a:t>
            </a:r>
            <a:r>
              <a:rPr lang="en-US" dirty="0"/>
              <a:t> </a:t>
            </a:r>
            <a:r>
              <a:rPr lang="en-US" dirty="0" err="1"/>
              <a:t>sứ</a:t>
            </a:r>
            <a:r>
              <a:rPr lang="en-US" dirty="0"/>
              <a:t> </a:t>
            </a:r>
            <a:r>
              <a:rPr lang="en-US" dirty="0" err="1"/>
              <a:t>mạng</a:t>
            </a:r>
            <a:r>
              <a:rPr lang="en-US" dirty="0"/>
              <a:t> </a:t>
            </a:r>
            <a:r>
              <a:rPr lang="en-US" dirty="0" err="1"/>
              <a:t>mà</a:t>
            </a:r>
            <a:r>
              <a:rPr lang="en-US" dirty="0"/>
              <a:t> </a:t>
            </a:r>
            <a:r>
              <a:rPr lang="en-US" dirty="0" err="1"/>
              <a:t>không</a:t>
            </a:r>
            <a:r>
              <a:rPr lang="en-US" dirty="0"/>
              <a:t> </a:t>
            </a:r>
            <a:r>
              <a:rPr lang="en-US" dirty="0" err="1"/>
              <a:t>có</a:t>
            </a:r>
            <a:r>
              <a:rPr lang="en-US" dirty="0"/>
              <a:t> </a:t>
            </a:r>
            <a:r>
              <a:rPr lang="en-US" dirty="0" err="1"/>
              <a:t>tinh</a:t>
            </a:r>
            <a:r>
              <a:rPr lang="en-US" dirty="0"/>
              <a:t> </a:t>
            </a:r>
            <a:r>
              <a:rPr lang="en-US" dirty="0" err="1"/>
              <a:t>thần</a:t>
            </a:r>
            <a:r>
              <a:rPr lang="en-US" dirty="0"/>
              <a:t> </a:t>
            </a:r>
            <a:r>
              <a:rPr lang="en-US" dirty="0" err="1"/>
              <a:t>dũng</a:t>
            </a:r>
            <a:r>
              <a:rPr lang="en-US" dirty="0"/>
              <a:t> </a:t>
            </a:r>
            <a:r>
              <a:rPr lang="en-US" dirty="0" err="1"/>
              <a:t>cảm</a:t>
            </a:r>
            <a:r>
              <a:rPr lang="en-US" dirty="0"/>
              <a:t> </a:t>
            </a:r>
            <a:r>
              <a:rPr lang="en-US" dirty="0" err="1"/>
              <a:t>và</a:t>
            </a:r>
            <a:r>
              <a:rPr lang="en-US" dirty="0"/>
              <a:t> </a:t>
            </a:r>
            <a:r>
              <a:rPr lang="en-US" dirty="0" err="1"/>
              <a:t>một</a:t>
            </a:r>
            <a:r>
              <a:rPr lang="en-US" dirty="0"/>
              <a:t> </a:t>
            </a:r>
            <a:r>
              <a:rPr lang="en-US" dirty="0" err="1"/>
              <a:t>tấm</a:t>
            </a:r>
            <a:r>
              <a:rPr lang="en-US" dirty="0"/>
              <a:t> long </a:t>
            </a:r>
            <a:r>
              <a:rPr lang="en-US" dirty="0" err="1"/>
              <a:t>trung</a:t>
            </a:r>
            <a:r>
              <a:rPr lang="en-US" dirty="0"/>
              <a:t> </a:t>
            </a:r>
            <a:r>
              <a:rPr lang="en-US" dirty="0" err="1"/>
              <a:t>thực</a:t>
            </a:r>
            <a:r>
              <a:rPr lang="en-US" dirty="0"/>
              <a:t> </a:t>
            </a:r>
            <a:r>
              <a:rPr lang="en-US" dirty="0" err="1"/>
              <a:t>thì</a:t>
            </a:r>
            <a:r>
              <a:rPr lang="en-US" dirty="0"/>
              <a:t> </a:t>
            </a:r>
            <a:r>
              <a:rPr lang="en-US" dirty="0" err="1"/>
              <a:t>chỉ</a:t>
            </a:r>
            <a:r>
              <a:rPr lang="en-US" dirty="0"/>
              <a:t> </a:t>
            </a:r>
            <a:r>
              <a:rPr lang="en-US" dirty="0" err="1"/>
              <a:t>là</a:t>
            </a:r>
            <a:r>
              <a:rPr lang="en-US" dirty="0"/>
              <a:t> </a:t>
            </a:r>
            <a:r>
              <a:rPr lang="en-US" dirty="0" err="1"/>
              <a:t>kẻ</a:t>
            </a:r>
            <a:r>
              <a:rPr lang="en-US" dirty="0"/>
              <a:t> </a:t>
            </a:r>
            <a:r>
              <a:rPr lang="en-US" dirty="0" err="1"/>
              <a:t>làm</a:t>
            </a:r>
            <a:r>
              <a:rPr lang="en-US" dirty="0"/>
              <a:t> </a:t>
            </a:r>
            <a:r>
              <a:rPr lang="en-US" dirty="0" err="1"/>
              <a:t>hại</a:t>
            </a:r>
            <a:r>
              <a:rPr lang="en-US" dirty="0"/>
              <a:t> </a:t>
            </a:r>
            <a:r>
              <a:rPr lang="en-US" dirty="0" err="1"/>
              <a:t>công</a:t>
            </a:r>
            <a:r>
              <a:rPr lang="en-US" dirty="0"/>
              <a:t> </a:t>
            </a:r>
            <a:r>
              <a:rPr lang="en-US" dirty="0" err="1"/>
              <a:t>việc</a:t>
            </a:r>
            <a:r>
              <a:rPr lang="en-US" dirty="0"/>
              <a:t> </a:t>
            </a:r>
            <a:r>
              <a:rPr lang="en-US"/>
              <a:t>Chúa </a:t>
            </a:r>
            <a:r>
              <a:rPr lang="en-US" dirty="0" err="1"/>
              <a:t>mà</a:t>
            </a:r>
            <a:r>
              <a:rPr lang="en-US" dirty="0"/>
              <a:t> </a:t>
            </a:r>
            <a:r>
              <a:rPr lang="en-US" dirty="0" err="1"/>
              <a:t>thôi</a:t>
            </a:r>
            <a:r>
              <a:rPr lang="en-US" dirty="0"/>
              <a:t>.</a:t>
            </a:r>
          </a:p>
        </p:txBody>
      </p:sp>
      <p:sp>
        <p:nvSpPr>
          <p:cNvPr id="4" name="Slide Number Placeholder 3"/>
          <p:cNvSpPr>
            <a:spLocks noGrp="1"/>
          </p:cNvSpPr>
          <p:nvPr>
            <p:ph type="sldNum" sz="quarter" idx="5"/>
          </p:nvPr>
        </p:nvSpPr>
        <p:spPr/>
        <p:txBody>
          <a:bodyPr/>
          <a:lstStyle/>
          <a:p>
            <a:fld id="{23D1767B-B287-8E43-9C30-7FBAC8A06BBD}" type="slidenum">
              <a:rPr lang="en-US" smtClean="0"/>
              <a:t>20</a:t>
            </a:fld>
            <a:endParaRPr lang="en-US"/>
          </a:p>
        </p:txBody>
      </p:sp>
    </p:spTree>
    <p:extLst>
      <p:ext uri="{BB962C8B-B14F-4D97-AF65-F5344CB8AC3E}">
        <p14:creationId xmlns:p14="http://schemas.microsoft.com/office/powerpoint/2010/main" val="2764960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endParaRPr lang="en-US" sz="1200" dirty="0"/>
          </a:p>
          <a:p>
            <a:endParaRPr lang="en-US" sz="1200" dirty="0"/>
          </a:p>
          <a:p>
            <a:r>
              <a:rPr lang="en-US" sz="1200" dirty="0" err="1"/>
              <a:t>Như</a:t>
            </a:r>
            <a:r>
              <a:rPr lang="en-US" sz="1200" dirty="0"/>
              <a:t> </a:t>
            </a:r>
            <a:r>
              <a:rPr lang="en-US" sz="1200" dirty="0" err="1"/>
              <a:t>cây</a:t>
            </a:r>
            <a:r>
              <a:rPr lang="en-US" sz="1200" dirty="0"/>
              <a:t> </a:t>
            </a:r>
            <a:r>
              <a:rPr lang="en-US" sz="1200" dirty="0" err="1"/>
              <a:t>đứng</a:t>
            </a:r>
            <a:r>
              <a:rPr lang="en-US" sz="1200" dirty="0"/>
              <a:t> </a:t>
            </a:r>
            <a:r>
              <a:rPr lang="en-US" sz="1200" dirty="0" err="1"/>
              <a:t>thẳng</a:t>
            </a:r>
            <a:r>
              <a:rPr lang="en-US" sz="1200" dirty="0"/>
              <a:t> </a:t>
            </a:r>
            <a:r>
              <a:rPr lang="en-US" sz="1200" dirty="0" err="1"/>
              <a:t>không</a:t>
            </a:r>
            <a:r>
              <a:rPr lang="en-US" sz="1200" dirty="0"/>
              <a:t> </a:t>
            </a:r>
            <a:r>
              <a:rPr lang="en-US" sz="1200" dirty="0" err="1"/>
              <a:t>ngã</a:t>
            </a:r>
            <a:r>
              <a:rPr lang="en-US" sz="1200" dirty="0"/>
              <a:t> </a:t>
            </a:r>
            <a:r>
              <a:rPr lang="en-US" sz="1200" dirty="0" err="1"/>
              <a:t>nghiêng</a:t>
            </a:r>
            <a:r>
              <a:rPr lang="en-US" sz="1200" dirty="0"/>
              <a:t> </a:t>
            </a:r>
            <a:r>
              <a:rPr lang="en-US" sz="1200" dirty="0" err="1"/>
              <a:t>theo</a:t>
            </a:r>
            <a:r>
              <a:rPr lang="en-US" sz="1200" dirty="0"/>
              <a:t> </a:t>
            </a:r>
            <a:r>
              <a:rPr lang="en-US" sz="1200" dirty="0" err="1"/>
              <a:t>chiều</a:t>
            </a:r>
            <a:r>
              <a:rPr lang="en-US" sz="1200" dirty="0"/>
              <a:t> </a:t>
            </a:r>
            <a:r>
              <a:rPr lang="en-US" sz="1200" dirty="0" err="1"/>
              <a:t>gió</a:t>
            </a:r>
            <a:endParaRPr lang="en-US" sz="1200" dirty="0"/>
          </a:p>
          <a:p>
            <a:r>
              <a:rPr lang="en-US" sz="1200" dirty="0" err="1"/>
              <a:t>Luôn</a:t>
            </a:r>
            <a:r>
              <a:rPr lang="en-US" sz="1200" dirty="0"/>
              <a:t> </a:t>
            </a:r>
            <a:r>
              <a:rPr lang="en-US" sz="1200" dirty="0" err="1"/>
              <a:t>soi</a:t>
            </a:r>
            <a:r>
              <a:rPr lang="en-US" sz="1200" dirty="0"/>
              <a:t> </a:t>
            </a:r>
            <a:r>
              <a:rPr lang="en-US" sz="1200" dirty="0" err="1"/>
              <a:t>mình</a:t>
            </a:r>
            <a:r>
              <a:rPr lang="en-US" sz="1200" dirty="0"/>
              <a:t> (</a:t>
            </a:r>
            <a:r>
              <a:rPr lang="en-US" sz="1200" dirty="0" err="1"/>
              <a:t>lương</a:t>
            </a:r>
            <a:r>
              <a:rPr lang="en-US" sz="1200" dirty="0"/>
              <a:t> </a:t>
            </a:r>
            <a:r>
              <a:rPr lang="en-US" sz="1200" dirty="0" err="1"/>
              <a:t>tâm</a:t>
            </a:r>
            <a:r>
              <a:rPr lang="en-US" sz="1200" dirty="0"/>
              <a:t>) </a:t>
            </a:r>
            <a:r>
              <a:rPr lang="en-US" sz="1200" dirty="0" err="1"/>
              <a:t>và</a:t>
            </a:r>
            <a:r>
              <a:rPr lang="en-US" sz="1200" dirty="0"/>
              <a:t> </a:t>
            </a:r>
            <a:r>
              <a:rPr lang="en-US" sz="1200" dirty="0" err="1"/>
              <a:t>đối</a:t>
            </a:r>
            <a:r>
              <a:rPr lang="en-US" sz="1200" dirty="0"/>
              <a:t> </a:t>
            </a:r>
            <a:r>
              <a:rPr lang="en-US" sz="1200" dirty="0" err="1"/>
              <a:t>diện</a:t>
            </a:r>
            <a:r>
              <a:rPr lang="en-US" sz="1200" dirty="0"/>
              <a:t> </a:t>
            </a:r>
            <a:r>
              <a:rPr lang="en-US" sz="1200" dirty="0" err="1"/>
              <a:t>với</a:t>
            </a:r>
            <a:r>
              <a:rPr lang="en-US" sz="1200" dirty="0"/>
              <a:t> </a:t>
            </a:r>
            <a:r>
              <a:rPr lang="en-US" sz="1200" dirty="0" err="1"/>
              <a:t>Chúa</a:t>
            </a:r>
            <a:endParaRPr lang="en-US" sz="1200" dirty="0"/>
          </a:p>
          <a:p>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2</a:t>
            </a:fld>
            <a:endParaRPr lang="en-US"/>
          </a:p>
        </p:txBody>
      </p:sp>
    </p:spTree>
    <p:extLst>
      <p:ext uri="{BB962C8B-B14F-4D97-AF65-F5344CB8AC3E}">
        <p14:creationId xmlns:p14="http://schemas.microsoft.com/office/powerpoint/2010/main" val="1648098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Nhiều</a:t>
            </a:r>
            <a:r>
              <a:rPr lang="en-US" dirty="0"/>
              <a:t> </a:t>
            </a:r>
            <a:r>
              <a:rPr lang="en-US" dirty="0" err="1"/>
              <a:t>người</a:t>
            </a:r>
            <a:r>
              <a:rPr lang="en-US" dirty="0"/>
              <a:t> </a:t>
            </a:r>
            <a:r>
              <a:rPr lang="en-US" dirty="0" err="1"/>
              <a:t>nói</a:t>
            </a:r>
            <a:r>
              <a:rPr lang="en-US" dirty="0"/>
              <a:t> </a:t>
            </a:r>
            <a:r>
              <a:rPr lang="en-US" dirty="0" err="1"/>
              <a:t>không</a:t>
            </a:r>
            <a:r>
              <a:rPr lang="en-US" dirty="0"/>
              <a:t> </a:t>
            </a:r>
            <a:r>
              <a:rPr lang="en-US" dirty="0" err="1"/>
              <a:t>thực</a:t>
            </a:r>
            <a:r>
              <a:rPr lang="en-US" dirty="0"/>
              <a:t> </a:t>
            </a:r>
            <a:r>
              <a:rPr lang="en-US" dirty="0" err="1"/>
              <a:t>lòng</a:t>
            </a:r>
            <a:r>
              <a:rPr lang="en-US" dirty="0"/>
              <a:t>. </a:t>
            </a:r>
            <a:r>
              <a:rPr lang="en-US" dirty="0" err="1"/>
              <a:t>Có</a:t>
            </a:r>
            <a:r>
              <a:rPr lang="en-US" dirty="0"/>
              <a:t> </a:t>
            </a:r>
            <a:r>
              <a:rPr lang="en-US" dirty="0" err="1"/>
              <a:t>một</a:t>
            </a:r>
            <a:r>
              <a:rPr lang="en-US" dirty="0"/>
              <a:t> </a:t>
            </a:r>
            <a:r>
              <a:rPr lang="en-US" dirty="0" err="1"/>
              <a:t>số</a:t>
            </a:r>
            <a:r>
              <a:rPr lang="en-US" dirty="0"/>
              <a:t> </a:t>
            </a:r>
            <a:r>
              <a:rPr lang="en-US" dirty="0" err="1"/>
              <a:t>trườnh</a:t>
            </a:r>
            <a:r>
              <a:rPr lang="en-US" dirty="0"/>
              <a:t> </a:t>
            </a:r>
            <a:r>
              <a:rPr lang="en-US" dirty="0" err="1"/>
              <a:t>hợp</a:t>
            </a:r>
            <a:r>
              <a:rPr lang="en-US" dirty="0"/>
              <a:t> </a:t>
            </a:r>
            <a:r>
              <a:rPr lang="en-US" dirty="0" err="1"/>
              <a:t>chúng</a:t>
            </a:r>
            <a:r>
              <a:rPr lang="en-US" dirty="0"/>
              <a:t> ta </a:t>
            </a:r>
            <a:r>
              <a:rPr lang="en-US" dirty="0" err="1"/>
              <a:t>nói</a:t>
            </a:r>
            <a:r>
              <a:rPr lang="en-US" dirty="0"/>
              <a:t> </a:t>
            </a:r>
            <a:r>
              <a:rPr lang="en-US" dirty="0" err="1"/>
              <a:t>khích</a:t>
            </a:r>
            <a:r>
              <a:rPr lang="en-US" dirty="0"/>
              <a:t> </a:t>
            </a:r>
            <a:r>
              <a:rPr lang="en-US" dirty="0" err="1"/>
              <a:t>lệ</a:t>
            </a:r>
            <a:r>
              <a:rPr lang="en-US" dirty="0"/>
              <a:t> </a:t>
            </a:r>
            <a:r>
              <a:rPr lang="en-US" dirty="0" err="1"/>
              <a:t>nhưng</a:t>
            </a:r>
            <a:r>
              <a:rPr lang="en-US" dirty="0"/>
              <a:t> </a:t>
            </a:r>
            <a:r>
              <a:rPr lang="en-US" dirty="0" err="1"/>
              <a:t>không</a:t>
            </a:r>
            <a:r>
              <a:rPr lang="en-US" dirty="0"/>
              <a:t> </a:t>
            </a:r>
            <a:r>
              <a:rPr lang="en-US" dirty="0" err="1"/>
              <a:t>nên</a:t>
            </a:r>
            <a:r>
              <a:rPr lang="en-US" dirty="0"/>
              <a:t> </a:t>
            </a:r>
            <a:r>
              <a:rPr lang="en-US" dirty="0" err="1"/>
              <a:t>phủ</a:t>
            </a:r>
            <a:r>
              <a:rPr lang="en-US" dirty="0"/>
              <a:t> </a:t>
            </a:r>
            <a:r>
              <a:rPr lang="en-US" dirty="0" err="1"/>
              <a:t>nhận</a:t>
            </a:r>
            <a:r>
              <a:rPr lang="en-US" dirty="0"/>
              <a:t> </a:t>
            </a:r>
            <a:r>
              <a:rPr lang="en-US" dirty="0" err="1"/>
              <a:t>sự</a:t>
            </a:r>
            <a:r>
              <a:rPr lang="en-US" dirty="0"/>
              <a:t> </a:t>
            </a:r>
            <a:r>
              <a:rPr lang="en-US" dirty="0" err="1"/>
              <a:t>thật</a:t>
            </a:r>
            <a:r>
              <a:rPr lang="en-US" dirty="0"/>
              <a:t> </a:t>
            </a:r>
            <a:r>
              <a:rPr lang="en-US" dirty="0" err="1"/>
              <a:t>hoặc</a:t>
            </a:r>
            <a:r>
              <a:rPr lang="en-US" dirty="0"/>
              <a:t> </a:t>
            </a:r>
            <a:r>
              <a:rPr lang="en-US" dirty="0" err="1"/>
              <a:t>lấy</a:t>
            </a:r>
            <a:r>
              <a:rPr lang="en-US" dirty="0"/>
              <a:t> </a:t>
            </a:r>
            <a:r>
              <a:rPr lang="en-US" dirty="0" err="1"/>
              <a:t>lòng</a:t>
            </a:r>
            <a:r>
              <a:rPr lang="en-US" dirty="0"/>
              <a:t> </a:t>
            </a:r>
            <a:r>
              <a:rPr lang="en-US" dirty="0" err="1"/>
              <a:t>người</a:t>
            </a:r>
            <a:r>
              <a:rPr lang="en-US" dirty="0"/>
              <a:t> </a:t>
            </a:r>
            <a:r>
              <a:rPr lang="en-US" dirty="0" err="1"/>
              <a:t>khác</a:t>
            </a:r>
            <a:r>
              <a:rPr lang="en-US" dirty="0"/>
              <a:t>. </a:t>
            </a:r>
            <a:r>
              <a:rPr lang="en-US" dirty="0" err="1"/>
              <a:t>Tốt</a:t>
            </a:r>
            <a:r>
              <a:rPr lang="en-US" dirty="0"/>
              <a:t> </a:t>
            </a:r>
            <a:r>
              <a:rPr lang="en-US" dirty="0" err="1"/>
              <a:t>nhất</a:t>
            </a:r>
            <a:r>
              <a:rPr lang="en-US" dirty="0"/>
              <a:t> </a:t>
            </a:r>
            <a:r>
              <a:rPr lang="en-US" dirty="0" err="1"/>
              <a:t>là</a:t>
            </a:r>
            <a:r>
              <a:rPr lang="en-US" dirty="0"/>
              <a:t> </a:t>
            </a:r>
            <a:r>
              <a:rPr lang="en-US" dirty="0" err="1"/>
              <a:t>im</a:t>
            </a:r>
            <a:r>
              <a:rPr lang="en-US" dirty="0"/>
              <a:t> </a:t>
            </a:r>
            <a:r>
              <a:rPr lang="en-US" dirty="0" err="1"/>
              <a:t>lặng</a:t>
            </a:r>
            <a:r>
              <a:rPr lang="en-US" dirty="0"/>
              <a:t> </a:t>
            </a:r>
            <a:r>
              <a:rPr lang="en-US" dirty="0" err="1"/>
              <a:t>trong</a:t>
            </a:r>
            <a:r>
              <a:rPr lang="en-US" dirty="0"/>
              <a:t> </a:t>
            </a:r>
            <a:r>
              <a:rPr lang="en-US" dirty="0" err="1"/>
              <a:t>những</a:t>
            </a:r>
            <a:r>
              <a:rPr lang="en-US" dirty="0"/>
              <a:t> </a:t>
            </a:r>
            <a:r>
              <a:rPr lang="en-US" dirty="0" err="1"/>
              <a:t>trường</a:t>
            </a:r>
            <a:r>
              <a:rPr lang="en-US" dirty="0"/>
              <a:t> </a:t>
            </a:r>
            <a:r>
              <a:rPr lang="en-US" dirty="0" err="1"/>
              <a:t>hợp</a:t>
            </a:r>
            <a:r>
              <a:rPr lang="en-US" dirty="0"/>
              <a:t> </a:t>
            </a:r>
            <a:r>
              <a:rPr lang="en-US" dirty="0" err="1"/>
              <a:t>tế</a:t>
            </a:r>
            <a:r>
              <a:rPr lang="en-US" dirty="0"/>
              <a:t> </a:t>
            </a:r>
            <a:r>
              <a:rPr lang="en-US" dirty="0" err="1"/>
              <a:t>nhị</a:t>
            </a:r>
            <a:r>
              <a:rPr lang="en-US" dirty="0"/>
              <a:t> </a:t>
            </a:r>
            <a:r>
              <a:rPr lang="en-US" dirty="0" err="1"/>
              <a:t>chưa</a:t>
            </a:r>
            <a:r>
              <a:rPr lang="en-US" dirty="0"/>
              <a:t> </a:t>
            </a:r>
            <a:r>
              <a:rPr lang="en-US" dirty="0" err="1"/>
              <a:t>đúng</a:t>
            </a:r>
            <a:r>
              <a:rPr lang="en-US" dirty="0"/>
              <a:t> </a:t>
            </a:r>
            <a:r>
              <a:rPr lang="en-US" dirty="0" err="1"/>
              <a:t>lúc</a:t>
            </a:r>
            <a:r>
              <a:rPr lang="en-US" dirty="0"/>
              <a:t>. </a:t>
            </a:r>
          </a:p>
        </p:txBody>
      </p:sp>
      <p:sp>
        <p:nvSpPr>
          <p:cNvPr id="4" name="Slide Number Placeholder 3"/>
          <p:cNvSpPr>
            <a:spLocks noGrp="1"/>
          </p:cNvSpPr>
          <p:nvPr>
            <p:ph type="sldNum" sz="quarter" idx="5"/>
          </p:nvPr>
        </p:nvSpPr>
        <p:spPr/>
        <p:txBody>
          <a:bodyPr/>
          <a:lstStyle/>
          <a:p>
            <a:fld id="{23D1767B-B287-8E43-9C30-7FBAC8A06BBD}" type="slidenum">
              <a:rPr lang="en-US" smtClean="0"/>
              <a:t>3</a:t>
            </a:fld>
            <a:endParaRPr lang="en-US"/>
          </a:p>
        </p:txBody>
      </p:sp>
    </p:spTree>
    <p:extLst>
      <p:ext uri="{BB962C8B-B14F-4D97-AF65-F5344CB8AC3E}">
        <p14:creationId xmlns:p14="http://schemas.microsoft.com/office/powerpoint/2010/main" val="1585872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Vấn</a:t>
            </a:r>
            <a:r>
              <a:rPr lang="en-US" dirty="0"/>
              <a:t> </a:t>
            </a:r>
            <a:r>
              <a:rPr lang="en-US" dirty="0" err="1"/>
              <a:t>đề</a:t>
            </a:r>
            <a:r>
              <a:rPr lang="en-US" dirty="0"/>
              <a:t> </a:t>
            </a:r>
            <a:r>
              <a:rPr lang="en-US" dirty="0" err="1"/>
              <a:t>lớn</a:t>
            </a:r>
            <a:r>
              <a:rPr lang="en-US" dirty="0"/>
              <a:t> </a:t>
            </a:r>
            <a:r>
              <a:rPr lang="en-US" dirty="0" err="1"/>
              <a:t>nhất</a:t>
            </a:r>
            <a:r>
              <a:rPr lang="en-US" dirty="0"/>
              <a:t> </a:t>
            </a:r>
            <a:r>
              <a:rPr lang="en-US" dirty="0" err="1"/>
              <a:t>của</a:t>
            </a:r>
            <a:r>
              <a:rPr lang="en-US" dirty="0"/>
              <a:t> </a:t>
            </a:r>
            <a:r>
              <a:rPr lang="en-US" dirty="0" err="1"/>
              <a:t>tư</a:t>
            </a:r>
            <a:r>
              <a:rPr lang="en-US" dirty="0"/>
              <a:t> </a:t>
            </a:r>
            <a:r>
              <a:rPr lang="en-US" dirty="0" err="1"/>
              <a:t>cách</a:t>
            </a:r>
            <a:r>
              <a:rPr lang="en-US" dirty="0"/>
              <a:t> </a:t>
            </a:r>
            <a:r>
              <a:rPr lang="en-US" dirty="0" err="1"/>
              <a:t>một</a:t>
            </a:r>
            <a:r>
              <a:rPr lang="en-US" dirty="0"/>
              <a:t> </a:t>
            </a:r>
            <a:r>
              <a:rPr lang="en-US" dirty="0" err="1"/>
              <a:t>lãnh</a:t>
            </a:r>
            <a:r>
              <a:rPr lang="en-US" dirty="0"/>
              <a:t> </a:t>
            </a:r>
            <a:r>
              <a:rPr lang="en-US" dirty="0" err="1"/>
              <a:t>đạo</a:t>
            </a:r>
            <a:r>
              <a:rPr lang="en-US" dirty="0"/>
              <a:t> </a:t>
            </a:r>
            <a:r>
              <a:rPr lang="en-US" dirty="0" err="1"/>
              <a:t>Cơ</a:t>
            </a:r>
            <a:r>
              <a:rPr lang="en-US" dirty="0"/>
              <a:t> </a:t>
            </a:r>
            <a:r>
              <a:rPr lang="en-US" dirty="0" err="1"/>
              <a:t>đốc</a:t>
            </a:r>
            <a:r>
              <a:rPr lang="en-US" dirty="0"/>
              <a:t> </a:t>
            </a:r>
            <a:r>
              <a:rPr lang="en-US" dirty="0" err="1"/>
              <a:t>hôm</a:t>
            </a:r>
            <a:r>
              <a:rPr lang="en-US" dirty="0"/>
              <a:t> nay </a:t>
            </a:r>
            <a:r>
              <a:rPr lang="en-US" dirty="0" err="1"/>
              <a:t>là</a:t>
            </a:r>
            <a:r>
              <a:rPr lang="en-US" dirty="0"/>
              <a:t> </a:t>
            </a:r>
            <a:r>
              <a:rPr lang="en-US" dirty="0" err="1"/>
              <a:t>muốn</a:t>
            </a:r>
            <a:r>
              <a:rPr lang="en-US" dirty="0"/>
              <a:t> </a:t>
            </a:r>
            <a:r>
              <a:rPr lang="en-US" dirty="0" err="1"/>
              <a:t>yên</a:t>
            </a:r>
            <a:r>
              <a:rPr lang="en-US" dirty="0"/>
              <a:t> </a:t>
            </a:r>
            <a:r>
              <a:rPr lang="en-US" dirty="0" err="1"/>
              <a:t>thân</a:t>
            </a:r>
            <a:r>
              <a:rPr lang="en-US" dirty="0"/>
              <a:t>, </a:t>
            </a:r>
            <a:r>
              <a:rPr lang="en-US" dirty="0" err="1"/>
              <a:t>sợ</a:t>
            </a:r>
            <a:r>
              <a:rPr lang="en-US" dirty="0"/>
              <a:t> </a:t>
            </a:r>
            <a:r>
              <a:rPr lang="en-US" dirty="0" err="1"/>
              <a:t>hãi</a:t>
            </a:r>
            <a:r>
              <a:rPr lang="en-US" dirty="0"/>
              <a:t> </a:t>
            </a:r>
            <a:r>
              <a:rPr lang="en-US" dirty="0" err="1"/>
              <a:t>cấp</a:t>
            </a:r>
            <a:r>
              <a:rPr lang="en-US" dirty="0"/>
              <a:t> </a:t>
            </a:r>
            <a:r>
              <a:rPr lang="en-US" dirty="0" err="1"/>
              <a:t>trên</a:t>
            </a:r>
            <a:r>
              <a:rPr lang="en-US" dirty="0"/>
              <a:t> </a:t>
            </a:r>
            <a:r>
              <a:rPr lang="en-US" dirty="0" err="1"/>
              <a:t>dầu</a:t>
            </a:r>
            <a:r>
              <a:rPr lang="en-US" dirty="0"/>
              <a:t> </a:t>
            </a:r>
            <a:r>
              <a:rPr lang="en-US" dirty="0" err="1"/>
              <a:t>biết</a:t>
            </a:r>
            <a:r>
              <a:rPr lang="en-US" dirty="0"/>
              <a:t> </a:t>
            </a:r>
            <a:r>
              <a:rPr lang="en-US" dirty="0" err="1"/>
              <a:t>sai</a:t>
            </a:r>
            <a:r>
              <a:rPr lang="en-US" dirty="0"/>
              <a:t> </a:t>
            </a:r>
            <a:r>
              <a:rPr lang="en-US" dirty="0" err="1"/>
              <a:t>trái</a:t>
            </a:r>
            <a:r>
              <a:rPr lang="en-US" dirty="0"/>
              <a:t>, </a:t>
            </a:r>
            <a:r>
              <a:rPr lang="en-US" dirty="0" err="1"/>
              <a:t>thoả</a:t>
            </a:r>
            <a:r>
              <a:rPr lang="en-US" dirty="0"/>
              <a:t> </a:t>
            </a:r>
            <a:r>
              <a:rPr lang="en-US" dirty="0" err="1"/>
              <a:t>hiềp</a:t>
            </a:r>
            <a:r>
              <a:rPr lang="en-US" dirty="0"/>
              <a:t> </a:t>
            </a:r>
            <a:r>
              <a:rPr lang="en-US" dirty="0" err="1"/>
              <a:t>và</a:t>
            </a:r>
            <a:r>
              <a:rPr lang="en-US" dirty="0"/>
              <a:t> </a:t>
            </a:r>
            <a:r>
              <a:rPr lang="en-US" dirty="0" err="1"/>
              <a:t>đỗ</a:t>
            </a:r>
            <a:r>
              <a:rPr lang="en-US" dirty="0"/>
              <a:t> </a:t>
            </a:r>
            <a:r>
              <a:rPr lang="en-US" dirty="0" err="1"/>
              <a:t>lỗi</a:t>
            </a:r>
            <a:r>
              <a:rPr lang="en-US" dirty="0"/>
              <a:t> </a:t>
            </a:r>
            <a:r>
              <a:rPr lang="en-US" dirty="0" err="1"/>
              <a:t>trách</a:t>
            </a:r>
            <a:r>
              <a:rPr lang="en-US" dirty="0"/>
              <a:t> </a:t>
            </a:r>
            <a:r>
              <a:rPr lang="en-US" dirty="0" err="1"/>
              <a:t>nhiệm</a:t>
            </a:r>
            <a:r>
              <a:rPr lang="en-US" dirty="0"/>
              <a:t> </a:t>
            </a:r>
            <a:r>
              <a:rPr lang="en-US" dirty="0" err="1"/>
              <a:t>người</a:t>
            </a:r>
            <a:r>
              <a:rPr lang="en-US" dirty="0"/>
              <a:t> </a:t>
            </a:r>
            <a:r>
              <a:rPr lang="en-US" dirty="0" err="1"/>
              <a:t>khác</a:t>
            </a:r>
            <a:r>
              <a:rPr lang="en-US" dirty="0"/>
              <a:t>.</a:t>
            </a:r>
          </a:p>
          <a:p>
            <a:r>
              <a:rPr lang="en-US" dirty="0" err="1"/>
              <a:t>Các</a:t>
            </a:r>
            <a:r>
              <a:rPr lang="en-US" dirty="0"/>
              <a:t> </a:t>
            </a:r>
            <a:r>
              <a:rPr lang="en-US" dirty="0" err="1"/>
              <a:t>người</a:t>
            </a:r>
            <a:r>
              <a:rPr lang="en-US" dirty="0"/>
              <a:t> </a:t>
            </a:r>
            <a:r>
              <a:rPr lang="en-US" dirty="0" err="1"/>
              <a:t>làm</a:t>
            </a:r>
            <a:r>
              <a:rPr lang="en-US" dirty="0"/>
              <a:t> </a:t>
            </a:r>
            <a:r>
              <a:rPr lang="en-US" dirty="0" err="1"/>
              <a:t>chính</a:t>
            </a:r>
            <a:r>
              <a:rPr lang="en-US" dirty="0"/>
              <a:t> </a:t>
            </a:r>
            <a:r>
              <a:rPr lang="en-US" dirty="0" err="1"/>
              <a:t>trị</a:t>
            </a:r>
            <a:r>
              <a:rPr lang="en-US" dirty="0"/>
              <a:t> </a:t>
            </a:r>
            <a:r>
              <a:rPr lang="en-US" dirty="0" err="1"/>
              <a:t>đều</a:t>
            </a:r>
            <a:r>
              <a:rPr lang="en-US" dirty="0"/>
              <a:t> </a:t>
            </a:r>
            <a:r>
              <a:rPr lang="en-US" dirty="0" err="1"/>
              <a:t>bẻ</a:t>
            </a:r>
            <a:r>
              <a:rPr lang="en-US" dirty="0"/>
              <a:t> </a:t>
            </a:r>
            <a:r>
              <a:rPr lang="en-US" dirty="0" err="1"/>
              <a:t>cong</a:t>
            </a:r>
            <a:r>
              <a:rPr lang="en-US" dirty="0"/>
              <a:t> </a:t>
            </a:r>
            <a:r>
              <a:rPr lang="en-US" dirty="0" err="1"/>
              <a:t>sự</a:t>
            </a:r>
            <a:r>
              <a:rPr lang="en-US" dirty="0"/>
              <a:t> </a:t>
            </a:r>
            <a:r>
              <a:rPr lang="en-US" dirty="0" err="1"/>
              <a:t>thật</a:t>
            </a:r>
            <a:r>
              <a:rPr lang="en-US" dirty="0"/>
              <a:t> </a:t>
            </a:r>
            <a:r>
              <a:rPr lang="en-US" dirty="0" err="1"/>
              <a:t>để</a:t>
            </a:r>
            <a:r>
              <a:rPr lang="en-US" dirty="0"/>
              <a:t> </a:t>
            </a:r>
            <a:r>
              <a:rPr lang="en-US" dirty="0" err="1"/>
              <a:t>mưu</a:t>
            </a:r>
            <a:r>
              <a:rPr lang="en-US" dirty="0"/>
              <a:t> </a:t>
            </a:r>
            <a:r>
              <a:rPr lang="en-US" dirty="0" err="1"/>
              <a:t>đồ</a:t>
            </a:r>
            <a:r>
              <a:rPr lang="en-US" dirty="0"/>
              <a:t> </a:t>
            </a:r>
            <a:r>
              <a:rPr lang="en-US" dirty="0" err="1"/>
              <a:t>tham</a:t>
            </a:r>
            <a:r>
              <a:rPr lang="en-US" dirty="0"/>
              <a:t> </a:t>
            </a:r>
            <a:r>
              <a:rPr lang="en-US" dirty="0" err="1"/>
              <a:t>vọng</a:t>
            </a:r>
            <a:r>
              <a:rPr lang="en-US" dirty="0"/>
              <a:t> </a:t>
            </a:r>
            <a:r>
              <a:rPr lang="en-US" dirty="0" err="1"/>
              <a:t>cá</a:t>
            </a:r>
            <a:r>
              <a:rPr lang="en-US" dirty="0"/>
              <a:t> </a:t>
            </a:r>
            <a:r>
              <a:rPr lang="en-US" dirty="0" err="1"/>
              <a:t>nhân</a:t>
            </a:r>
            <a:r>
              <a:rPr lang="en-US" dirty="0"/>
              <a:t> </a:t>
            </a:r>
            <a:r>
              <a:rPr lang="en-US" dirty="0" err="1"/>
              <a:t>và</a:t>
            </a:r>
            <a:r>
              <a:rPr lang="en-US" dirty="0"/>
              <a:t> </a:t>
            </a:r>
            <a:r>
              <a:rPr lang="en-US" dirty="0" err="1"/>
              <a:t>đảng</a:t>
            </a:r>
            <a:r>
              <a:rPr lang="en-US" dirty="0"/>
              <a:t> </a:t>
            </a:r>
            <a:r>
              <a:rPr lang="en-US" dirty="0" err="1"/>
              <a:t>phái</a:t>
            </a:r>
            <a:r>
              <a:rPr lang="en-US" dirty="0"/>
              <a:t>. </a:t>
            </a:r>
            <a:r>
              <a:rPr lang="en-US" dirty="0" err="1"/>
              <a:t>Sự</a:t>
            </a:r>
            <a:r>
              <a:rPr lang="en-US" dirty="0"/>
              <a:t> that </a:t>
            </a:r>
            <a:r>
              <a:rPr lang="en-US" dirty="0" err="1"/>
              <a:t>chỉ</a:t>
            </a:r>
            <a:r>
              <a:rPr lang="en-US" dirty="0"/>
              <a:t> </a:t>
            </a:r>
            <a:r>
              <a:rPr lang="en-US" dirty="0" err="1"/>
              <a:t>có</a:t>
            </a:r>
            <a:r>
              <a:rPr lang="en-US" dirty="0"/>
              <a:t> </a:t>
            </a:r>
            <a:r>
              <a:rPr lang="en-US" dirty="0" err="1"/>
              <a:t>tính</a:t>
            </a:r>
            <a:r>
              <a:rPr lang="en-US" dirty="0"/>
              <a:t> </a:t>
            </a:r>
            <a:r>
              <a:rPr lang="en-US" dirty="0" err="1"/>
              <a:t>tương</a:t>
            </a:r>
            <a:r>
              <a:rPr lang="en-US" dirty="0"/>
              <a:t> </a:t>
            </a:r>
            <a:r>
              <a:rPr lang="en-US" dirty="0" err="1"/>
              <a:t>đối</a:t>
            </a:r>
            <a:r>
              <a:rPr lang="en-US" dirty="0"/>
              <a:t>.</a:t>
            </a:r>
          </a:p>
        </p:txBody>
      </p:sp>
      <p:sp>
        <p:nvSpPr>
          <p:cNvPr id="4" name="Slide Number Placeholder 3"/>
          <p:cNvSpPr>
            <a:spLocks noGrp="1"/>
          </p:cNvSpPr>
          <p:nvPr>
            <p:ph type="sldNum" sz="quarter" idx="5"/>
          </p:nvPr>
        </p:nvSpPr>
        <p:spPr/>
        <p:txBody>
          <a:bodyPr/>
          <a:lstStyle/>
          <a:p>
            <a:fld id="{23D1767B-B287-8E43-9C30-7FBAC8A06BBD}" type="slidenum">
              <a:rPr lang="en-US" smtClean="0"/>
              <a:t>4</a:t>
            </a:fld>
            <a:endParaRPr lang="en-US"/>
          </a:p>
        </p:txBody>
      </p:sp>
    </p:spTree>
    <p:extLst>
      <p:ext uri="{BB962C8B-B14F-4D97-AF65-F5344CB8AC3E}">
        <p14:creationId xmlns:p14="http://schemas.microsoft.com/office/powerpoint/2010/main" val="3883259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Thật</a:t>
            </a:r>
            <a:r>
              <a:rPr lang="en-US" dirty="0"/>
              <a:t> </a:t>
            </a:r>
            <a:r>
              <a:rPr lang="en-US" dirty="0" err="1"/>
              <a:t>thà</a:t>
            </a:r>
            <a:r>
              <a:rPr lang="en-US" dirty="0"/>
              <a:t> </a:t>
            </a:r>
            <a:r>
              <a:rPr lang="en-US" dirty="0" err="1"/>
              <a:t>là</a:t>
            </a:r>
            <a:r>
              <a:rPr lang="en-US" dirty="0"/>
              <a:t> cha </a:t>
            </a:r>
            <a:r>
              <a:rPr lang="en-US" dirty="0" err="1"/>
              <a:t>đứa</a:t>
            </a:r>
            <a:r>
              <a:rPr lang="en-US" dirty="0"/>
              <a:t> </a:t>
            </a:r>
            <a:r>
              <a:rPr lang="en-US" dirty="0" err="1"/>
              <a:t>dại</a:t>
            </a:r>
            <a:r>
              <a:rPr lang="en-US" dirty="0"/>
              <a:t>.</a:t>
            </a:r>
          </a:p>
        </p:txBody>
      </p:sp>
      <p:sp>
        <p:nvSpPr>
          <p:cNvPr id="4" name="Slide Number Placeholder 3"/>
          <p:cNvSpPr>
            <a:spLocks noGrp="1"/>
          </p:cNvSpPr>
          <p:nvPr>
            <p:ph type="sldNum" sz="quarter" idx="5"/>
          </p:nvPr>
        </p:nvSpPr>
        <p:spPr/>
        <p:txBody>
          <a:bodyPr/>
          <a:lstStyle/>
          <a:p>
            <a:fld id="{23D1767B-B287-8E43-9C30-7FBAC8A06BBD}" type="slidenum">
              <a:rPr lang="en-US" smtClean="0"/>
              <a:t>5</a:t>
            </a:fld>
            <a:endParaRPr lang="en-US"/>
          </a:p>
        </p:txBody>
      </p:sp>
    </p:spTree>
    <p:extLst>
      <p:ext uri="{BB962C8B-B14F-4D97-AF65-F5344CB8AC3E}">
        <p14:creationId xmlns:p14="http://schemas.microsoft.com/office/powerpoint/2010/main" val="1008823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Giaưng 8:44</a:t>
            </a:r>
            <a:r>
              <a:rPr lang="vi-VN" sz="1200" b="0" i="0" kern="1200" dirty="0">
                <a:solidFill>
                  <a:schemeClr val="tx1"/>
                </a:solidFill>
                <a:effectLst/>
                <a:latin typeface="+mn-lt"/>
                <a:ea typeface="+mn-ea"/>
                <a:cs typeface="+mn-cs"/>
              </a:rPr>
              <a:t> Các ngươi bởi cha mình, là ma quỉ, mà sanh ra; và các ngươi muốn làm nên sự ưa muốn của cha mình. Vừa lúc ban đầu nó đã là kẻ giết người, chẳng bền giữ được lẽ thật, vì không có lẽ thật trong nó đâu. Khi nó nói dối, thì nói theo tánh riêng mình, vì nó vốn là kẻ nói dối và là cha sự nói dối.</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6</a:t>
            </a:fld>
            <a:endParaRPr lang="en-US"/>
          </a:p>
        </p:txBody>
      </p:sp>
    </p:spTree>
    <p:extLst>
      <p:ext uri="{BB962C8B-B14F-4D97-AF65-F5344CB8AC3E}">
        <p14:creationId xmlns:p14="http://schemas.microsoft.com/office/powerpoint/2010/main" val="815908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I Tê sa lô ni ca 2:</a:t>
            </a:r>
            <a:r>
              <a:rPr lang="vi-VN" sz="1200" b="0" i="0" u="none" strike="noStrike" kern="1200" dirty="0">
                <a:solidFill>
                  <a:schemeClr val="tx1"/>
                </a:solidFill>
                <a:effectLst/>
                <a:latin typeface="+mn-lt"/>
                <a:ea typeface="+mn-ea"/>
                <a:cs typeface="+mn-cs"/>
                <a:hlinkClick r:id="rId3" tooltip="Share Verse"/>
              </a:rPr>
              <a:t>3</a:t>
            </a:r>
            <a:r>
              <a:rPr lang="vi-VN" sz="1200" b="0" i="0" kern="1200" dirty="0">
                <a:solidFill>
                  <a:schemeClr val="tx1"/>
                </a:solidFill>
                <a:effectLst/>
                <a:latin typeface="+mn-lt"/>
                <a:ea typeface="+mn-ea"/>
                <a:cs typeface="+mn-cs"/>
              </a:rPr>
              <a:t> Vì sự giảng đạo của chúng tôi chẳng phải bởi sự sai lầm, hoặc ý không thanh sạch, cũng chẳng dùng điều gian dối. </a:t>
            </a:r>
            <a:r>
              <a:rPr lang="vi-VN" sz="1200" b="0" i="0" u="none" strike="noStrike" kern="1200" dirty="0">
                <a:solidFill>
                  <a:schemeClr val="tx1"/>
                </a:solidFill>
                <a:effectLst/>
                <a:latin typeface="+mn-lt"/>
                <a:ea typeface="+mn-ea"/>
                <a:cs typeface="+mn-cs"/>
                <a:hlinkClick r:id="rId4" tooltip="Share Verse"/>
              </a:rPr>
              <a:t>4</a:t>
            </a:r>
            <a:r>
              <a:rPr lang="vi-VN" sz="1200" b="0" i="0" kern="1200" dirty="0">
                <a:solidFill>
                  <a:schemeClr val="tx1"/>
                </a:solidFill>
                <a:effectLst/>
                <a:latin typeface="+mn-lt"/>
                <a:ea typeface="+mn-ea"/>
                <a:cs typeface="+mn-cs"/>
              </a:rPr>
              <a:t> Nhưng vì Đức Chúa Trời đã xét chúng tôi là xứng đáng giao cho việc giảng Tin Lành, nên chúng tôi cứ nói, không phải để đẹp lòng loài người, nhưng để đẹp lòng Đức Chúa Trời, là Đấng dò xét lòng chúng tôi. </a:t>
            </a:r>
            <a:r>
              <a:rPr lang="vi-VN" sz="1200" b="0" i="0" u="none" strike="noStrike" kern="1200" dirty="0">
                <a:solidFill>
                  <a:schemeClr val="tx1"/>
                </a:solidFill>
                <a:effectLst/>
                <a:latin typeface="+mn-lt"/>
                <a:ea typeface="+mn-ea"/>
                <a:cs typeface="+mn-cs"/>
                <a:hlinkClick r:id="rId5" tooltip="Share Verse"/>
              </a:rPr>
              <a:t>5</a:t>
            </a:r>
            <a:r>
              <a:rPr lang="vi-VN" sz="1200" b="0" i="0" kern="1200" dirty="0">
                <a:solidFill>
                  <a:schemeClr val="tx1"/>
                </a:solidFill>
                <a:effectLst/>
                <a:latin typeface="+mn-lt"/>
                <a:ea typeface="+mn-ea"/>
                <a:cs typeface="+mn-cs"/>
              </a:rPr>
              <a:t> Vả, anh em có biết, chúng tôi không hề dùng những lời dua nịnh, cũng không hề bởi lòng tư lợi mà làm, có Đức Chúa Trời chứng cho. </a:t>
            </a:r>
            <a:r>
              <a:rPr lang="vi-VN" sz="1200" b="0" i="0" u="none" strike="noStrike" kern="1200" dirty="0">
                <a:solidFill>
                  <a:schemeClr val="tx1"/>
                </a:solidFill>
                <a:effectLst/>
                <a:latin typeface="+mn-lt"/>
                <a:ea typeface="+mn-ea"/>
                <a:cs typeface="+mn-cs"/>
                <a:hlinkClick r:id="rId6" tooltip="Share Verse"/>
              </a:rPr>
              <a:t>6</a:t>
            </a:r>
            <a:r>
              <a:rPr lang="vi-VN" sz="1200" b="0" i="0" kern="1200" dirty="0">
                <a:solidFill>
                  <a:schemeClr val="tx1"/>
                </a:solidFill>
                <a:effectLst/>
                <a:latin typeface="+mn-lt"/>
                <a:ea typeface="+mn-ea"/>
                <a:cs typeface="+mn-cs"/>
              </a:rPr>
              <a:t> Dẫu rằng chúng tôi có thể bắt anh em tôn trọng chúng tôi, vì là sứ đồ của Đấng Christ, song cũng chẳng cầu vinh hiển đến từ loài người, hoặc từ nơi anh em, hoặc từ nơi kẻ khác.</a:t>
            </a:r>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7</a:t>
            </a:fld>
            <a:endParaRPr lang="en-US"/>
          </a:p>
        </p:txBody>
      </p:sp>
    </p:spTree>
    <p:extLst>
      <p:ext uri="{BB962C8B-B14F-4D97-AF65-F5344CB8AC3E}">
        <p14:creationId xmlns:p14="http://schemas.microsoft.com/office/powerpoint/2010/main" val="501167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dirty="0"/>
              <a:t> ta </a:t>
            </a:r>
            <a:r>
              <a:rPr lang="en-US" dirty="0" err="1"/>
              <a:t>không</a:t>
            </a:r>
            <a:r>
              <a:rPr lang="en-US" dirty="0"/>
              <a:t> </a:t>
            </a:r>
            <a:r>
              <a:rPr lang="en-US" dirty="0" err="1"/>
              <a:t>học</a:t>
            </a:r>
            <a:r>
              <a:rPr lang="en-US" dirty="0"/>
              <a:t> </a:t>
            </a:r>
            <a:r>
              <a:rPr lang="en-US" dirty="0" err="1"/>
              <a:t>về</a:t>
            </a:r>
            <a:r>
              <a:rPr lang="en-US" dirty="0"/>
              <a:t> </a:t>
            </a:r>
            <a:r>
              <a:rPr lang="en-US" dirty="0" err="1"/>
              <a:t>sự</a:t>
            </a:r>
            <a:r>
              <a:rPr lang="en-US" dirty="0"/>
              <a:t> </a:t>
            </a:r>
            <a:r>
              <a:rPr lang="en-US" dirty="0" err="1"/>
              <a:t>dối</a:t>
            </a:r>
            <a:r>
              <a:rPr lang="en-US" dirty="0"/>
              <a:t> </a:t>
            </a:r>
            <a:r>
              <a:rPr lang="en-US" dirty="0" err="1"/>
              <a:t>giả</a:t>
            </a:r>
            <a:r>
              <a:rPr lang="en-US" dirty="0"/>
              <a:t> </a:t>
            </a:r>
            <a:r>
              <a:rPr lang="en-US" dirty="0" err="1"/>
              <a:t>của</a:t>
            </a:r>
            <a:r>
              <a:rPr lang="en-US" dirty="0"/>
              <a:t> </a:t>
            </a:r>
            <a:r>
              <a:rPr lang="en-US" dirty="0" err="1"/>
              <a:t>thế</a:t>
            </a:r>
            <a:r>
              <a:rPr lang="en-US" dirty="0"/>
              <a:t> </a:t>
            </a:r>
            <a:r>
              <a:rPr lang="en-US" dirty="0" err="1"/>
              <a:t>gian</a:t>
            </a:r>
            <a:r>
              <a:rPr lang="en-US" dirty="0"/>
              <a:t> </a:t>
            </a:r>
            <a:r>
              <a:rPr lang="en-US" dirty="0" err="1"/>
              <a:t>chúng</a:t>
            </a:r>
            <a:r>
              <a:rPr lang="en-US" dirty="0"/>
              <a:t> ta </a:t>
            </a:r>
            <a:r>
              <a:rPr lang="en-US" dirty="0" err="1"/>
              <a:t>học</a:t>
            </a:r>
            <a:r>
              <a:rPr lang="en-US" dirty="0"/>
              <a:t> </a:t>
            </a:r>
            <a:r>
              <a:rPr lang="en-US" dirty="0" err="1"/>
              <a:t>cho</a:t>
            </a:r>
            <a:r>
              <a:rPr lang="en-US" dirty="0"/>
              <a:t> </a:t>
            </a:r>
            <a:r>
              <a:rPr lang="en-US" dirty="0" err="1"/>
              <a:t>chính</a:t>
            </a:r>
            <a:r>
              <a:rPr lang="en-US" dirty="0"/>
              <a:t> </a:t>
            </a:r>
            <a:r>
              <a:rPr lang="en-US" dirty="0" err="1"/>
              <a:t>chúng</a:t>
            </a:r>
            <a:r>
              <a:rPr lang="en-US" dirty="0"/>
              <a:t> ta.</a:t>
            </a:r>
          </a:p>
        </p:txBody>
      </p:sp>
      <p:sp>
        <p:nvSpPr>
          <p:cNvPr id="4" name="Slide Number Placeholder 3"/>
          <p:cNvSpPr>
            <a:spLocks noGrp="1"/>
          </p:cNvSpPr>
          <p:nvPr>
            <p:ph type="sldNum" sz="quarter" idx="5"/>
          </p:nvPr>
        </p:nvSpPr>
        <p:spPr/>
        <p:txBody>
          <a:bodyPr/>
          <a:lstStyle/>
          <a:p>
            <a:fld id="{23D1767B-B287-8E43-9C30-7FBAC8A06BBD}" type="slidenum">
              <a:rPr lang="en-US" smtClean="0"/>
              <a:t>8</a:t>
            </a:fld>
            <a:endParaRPr lang="en-US"/>
          </a:p>
        </p:txBody>
      </p:sp>
    </p:spTree>
    <p:extLst>
      <p:ext uri="{BB962C8B-B14F-4D97-AF65-F5344CB8AC3E}">
        <p14:creationId xmlns:p14="http://schemas.microsoft.com/office/powerpoint/2010/main" val="171300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D1767B-B287-8E43-9C30-7FBAC8A06BBD}" type="slidenum">
              <a:rPr lang="en-US" smtClean="0"/>
              <a:t>9</a:t>
            </a:fld>
            <a:endParaRPr lang="en-US"/>
          </a:p>
        </p:txBody>
      </p:sp>
    </p:spTree>
    <p:extLst>
      <p:ext uri="{BB962C8B-B14F-4D97-AF65-F5344CB8AC3E}">
        <p14:creationId xmlns:p14="http://schemas.microsoft.com/office/powerpoint/2010/main" val="983064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1/19/22</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5267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00755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60535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95630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6579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95955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62074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3934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5657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5266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1/19/22</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0718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1/19/22</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55268326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51" r:id="rId6"/>
    <p:sldLayoutId id="2147483746" r:id="rId7"/>
    <p:sldLayoutId id="2147483747" r:id="rId8"/>
    <p:sldLayoutId id="2147483748" r:id="rId9"/>
    <p:sldLayoutId id="2147483750" r:id="rId10"/>
    <p:sldLayoutId id="2147483749"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47/6:4"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vietchristian.com/kinhthanh/forward.asp?btt/47/6:3" TargetMode="External"/><Relationship Id="rId4" Type="http://schemas.openxmlformats.org/officeDocument/2006/relationships/hyperlink" Target="https://vietchristian.com/kinhthanh/forward.asp?btt/47/6:7"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49/3:1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6C273A-38F2-4D34-98BF-47B248862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2E2CF659-EE5D-432C-B47F-10AC4A48A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683AA549-1F0C-46E0-AAD8-DC3DC6CA6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web of dots connected">
            <a:extLst>
              <a:ext uri="{FF2B5EF4-FFF2-40B4-BE49-F238E27FC236}">
                <a16:creationId xmlns:a16="http://schemas.microsoft.com/office/drawing/2014/main" id="{BE7FD84D-190C-4CE2-9B00-BAFC96733C45}"/>
              </a:ext>
            </a:extLst>
          </p:cNvPr>
          <p:cNvPicPr>
            <a:picLocks noChangeAspect="1"/>
          </p:cNvPicPr>
          <p:nvPr/>
        </p:nvPicPr>
        <p:blipFill rotWithShape="1">
          <a:blip r:embed="rId3">
            <a:alphaModFix amt="70000"/>
          </a:blip>
          <a:srcRect l="20448"/>
          <a:stretch/>
        </p:blipFill>
        <p:spPr>
          <a:xfrm>
            <a:off x="-14206" y="-997"/>
            <a:ext cx="12188932" cy="6856614"/>
          </a:xfrm>
          <a:prstGeom prst="rect">
            <a:avLst/>
          </a:prstGeom>
        </p:spPr>
      </p:pic>
      <p:grpSp>
        <p:nvGrpSpPr>
          <p:cNvPr id="15" name="Bottom Right">
            <a:extLst>
              <a:ext uri="{FF2B5EF4-FFF2-40B4-BE49-F238E27FC236}">
                <a16:creationId xmlns:a16="http://schemas.microsoft.com/office/drawing/2014/main" id="{7B2F7E43-35EC-4103-9D95-2ACDB00387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16" name="Graphic 157">
              <a:extLst>
                <a:ext uri="{FF2B5EF4-FFF2-40B4-BE49-F238E27FC236}">
                  <a16:creationId xmlns:a16="http://schemas.microsoft.com/office/drawing/2014/main" id="{4CBE545A-C704-48FA-8193-05D4FDAA21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18" name="Freeform: Shape 17">
                <a:extLst>
                  <a:ext uri="{FF2B5EF4-FFF2-40B4-BE49-F238E27FC236}">
                    <a16:creationId xmlns:a16="http://schemas.microsoft.com/office/drawing/2014/main" id="{DFC12F8B-A54C-43DD-B393-14555547B6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E3B33274-B053-4224-A5A0-B90126BFF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1C7170C7-58C1-4C2A-BCB1-A35DA8E12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5931EDD4-C978-4F30-9A9D-2C5D3B3E4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3E984CF3-8D55-4CD4-8256-69FDFE61C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E9CC4F5D-4692-4689-807E-46C4886AD3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B872E016-A490-4CAF-AAC9-3EE29CBD4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endParaRPr lang="en-US"/>
              </a:p>
            </p:txBody>
          </p:sp>
        </p:grpSp>
        <p:sp>
          <p:nvSpPr>
            <p:cNvPr id="17" name="Freeform: Shape 16">
              <a:extLst>
                <a:ext uri="{FF2B5EF4-FFF2-40B4-BE49-F238E27FC236}">
                  <a16:creationId xmlns:a16="http://schemas.microsoft.com/office/drawing/2014/main" id="{594A6B7E-847F-437A-BC2F-A78EE3F87D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6" name="Footer Placeholder 42">
            <a:extLst>
              <a:ext uri="{FF2B5EF4-FFF2-40B4-BE49-F238E27FC236}">
                <a16:creationId xmlns:a16="http://schemas.microsoft.com/office/drawing/2014/main" id="{03E51277-1095-412F-913B-8FA8021AA626}"/>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00" cap="all" spc="200">
              <a:latin typeface="Segoe UI Semilight" panose="020B0402040204020203" pitchFamily="34" charset="0"/>
              <a:cs typeface="Segoe UI Semilight" panose="020B0402040204020203" pitchFamily="34" charset="0"/>
            </a:endParaRPr>
          </a:p>
        </p:txBody>
      </p:sp>
      <p:grpSp>
        <p:nvGrpSpPr>
          <p:cNvPr id="28" name="Top Left">
            <a:extLst>
              <a:ext uri="{FF2B5EF4-FFF2-40B4-BE49-F238E27FC236}">
                <a16:creationId xmlns:a16="http://schemas.microsoft.com/office/drawing/2014/main" id="{96F2112D-BBBE-46A6-B66D-A3F02ED328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87"/>
            <a:ext cx="7921775" cy="6887020"/>
            <a:chOff x="3662362" y="1504950"/>
            <a:chExt cx="4411694" cy="3835431"/>
          </a:xfrm>
          <a:noFill/>
        </p:grpSpPr>
        <p:sp>
          <p:nvSpPr>
            <p:cNvPr id="29" name="Freeform: Shape 28">
              <a:extLst>
                <a:ext uri="{FF2B5EF4-FFF2-40B4-BE49-F238E27FC236}">
                  <a16:creationId xmlns:a16="http://schemas.microsoft.com/office/drawing/2014/main" id="{712269F1-E4D6-4EEB-8A0F-059FAFC40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95342" y="1540859"/>
              <a:ext cx="2478714" cy="3799522"/>
            </a:xfrm>
            <a:custGeom>
              <a:avLst/>
              <a:gdLst>
                <a:gd name="connsiteX0" fmla="*/ 545711 w 2478714"/>
                <a:gd name="connsiteY0" fmla="*/ 3799523 h 3799522"/>
                <a:gd name="connsiteX1" fmla="*/ 280820 w 2478714"/>
                <a:gd name="connsiteY1" fmla="*/ 3178874 h 3799522"/>
                <a:gd name="connsiteX2" fmla="*/ 43076 w 2478714"/>
                <a:gd name="connsiteY2" fmla="*/ 2663762 h 3799522"/>
                <a:gd name="connsiteX3" fmla="*/ 3167 w 2478714"/>
                <a:gd name="connsiteY3" fmla="*/ 2344769 h 3799522"/>
                <a:gd name="connsiteX4" fmla="*/ 117943 w 2478714"/>
                <a:gd name="connsiteY4" fmla="*/ 1976723 h 3799522"/>
                <a:gd name="connsiteX5" fmla="*/ 224242 w 2478714"/>
                <a:gd name="connsiteY5" fmla="*/ 1744123 h 3799522"/>
                <a:gd name="connsiteX6" fmla="*/ 447222 w 2478714"/>
                <a:gd name="connsiteY6" fmla="*/ 1569244 h 3799522"/>
                <a:gd name="connsiteX7" fmla="*/ 708588 w 2478714"/>
                <a:gd name="connsiteY7" fmla="*/ 1598295 h 3799522"/>
                <a:gd name="connsiteX8" fmla="*/ 1024532 w 2478714"/>
                <a:gd name="connsiteY8" fmla="*/ 1741837 h 3799522"/>
                <a:gd name="connsiteX9" fmla="*/ 1538692 w 2478714"/>
                <a:gd name="connsiteY9" fmla="*/ 1773460 h 3799522"/>
                <a:gd name="connsiteX10" fmla="*/ 1869019 w 2478714"/>
                <a:gd name="connsiteY10" fmla="*/ 1650016 h 3799522"/>
                <a:gd name="connsiteX11" fmla="*/ 2124670 w 2478714"/>
                <a:gd name="connsiteY11" fmla="*/ 1515047 h 3799522"/>
                <a:gd name="connsiteX12" fmla="*/ 2334410 w 2478714"/>
                <a:gd name="connsiteY12" fmla="*/ 1305401 h 3799522"/>
                <a:gd name="connsiteX13" fmla="*/ 2430232 w 2478714"/>
                <a:gd name="connsiteY13" fmla="*/ 933164 h 3799522"/>
                <a:gd name="connsiteX14" fmla="*/ 2430232 w 2478714"/>
                <a:gd name="connsiteY14" fmla="*/ 571786 h 3799522"/>
                <a:gd name="connsiteX15" fmla="*/ 2445472 w 2478714"/>
                <a:gd name="connsiteY15" fmla="*/ 315659 h 3799522"/>
                <a:gd name="connsiteX16" fmla="*/ 2478714 w 2478714"/>
                <a:gd name="connsiteY16" fmla="*/ 0 h 3799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8714" h="3799522">
                  <a:moveTo>
                    <a:pt x="545711" y="3799523"/>
                  </a:moveTo>
                  <a:cubicBezTo>
                    <a:pt x="492847" y="3532346"/>
                    <a:pt x="330541" y="3270313"/>
                    <a:pt x="280820" y="3178874"/>
                  </a:cubicBezTo>
                  <a:cubicBezTo>
                    <a:pt x="190047" y="3012281"/>
                    <a:pt x="98988" y="2844832"/>
                    <a:pt x="43076" y="2663762"/>
                  </a:cubicBezTo>
                  <a:cubicBezTo>
                    <a:pt x="11072" y="2560130"/>
                    <a:pt x="-7882" y="2452402"/>
                    <a:pt x="3167" y="2344769"/>
                  </a:cubicBezTo>
                  <a:cubicBezTo>
                    <a:pt x="16311" y="2216468"/>
                    <a:pt x="71175" y="2097310"/>
                    <a:pt x="117943" y="1976723"/>
                  </a:cubicBezTo>
                  <a:cubicBezTo>
                    <a:pt x="148899" y="1896904"/>
                    <a:pt x="177569" y="1815751"/>
                    <a:pt x="224242" y="1744123"/>
                  </a:cubicBezTo>
                  <a:cubicBezTo>
                    <a:pt x="277677" y="1662017"/>
                    <a:pt x="352829" y="1593437"/>
                    <a:pt x="447222" y="1569244"/>
                  </a:cubicBezTo>
                  <a:cubicBezTo>
                    <a:pt x="534090" y="1547051"/>
                    <a:pt x="624387" y="1565910"/>
                    <a:pt x="708588" y="1598295"/>
                  </a:cubicBezTo>
                  <a:cubicBezTo>
                    <a:pt x="816697" y="1640015"/>
                    <a:pt x="915948" y="1701546"/>
                    <a:pt x="1024532" y="1741837"/>
                  </a:cubicBezTo>
                  <a:cubicBezTo>
                    <a:pt x="1188743" y="1802797"/>
                    <a:pt x="1367814" y="1811750"/>
                    <a:pt x="1538692" y="1773460"/>
                  </a:cubicBezTo>
                  <a:cubicBezTo>
                    <a:pt x="1653659" y="1747647"/>
                    <a:pt x="1761863" y="1699355"/>
                    <a:pt x="1869019" y="1650016"/>
                  </a:cubicBezTo>
                  <a:cubicBezTo>
                    <a:pt x="1956744" y="1609630"/>
                    <a:pt x="2044279" y="1568291"/>
                    <a:pt x="2124670" y="1515047"/>
                  </a:cubicBezTo>
                  <a:cubicBezTo>
                    <a:pt x="2208204" y="1459706"/>
                    <a:pt x="2282976" y="1391222"/>
                    <a:pt x="2334410" y="1305401"/>
                  </a:cubicBezTo>
                  <a:cubicBezTo>
                    <a:pt x="2401181" y="1194054"/>
                    <a:pt x="2423565" y="1063276"/>
                    <a:pt x="2430232" y="933164"/>
                  </a:cubicBezTo>
                  <a:cubicBezTo>
                    <a:pt x="2436423" y="812864"/>
                    <a:pt x="2428517" y="692277"/>
                    <a:pt x="2430232" y="571786"/>
                  </a:cubicBezTo>
                  <a:cubicBezTo>
                    <a:pt x="2431470" y="486251"/>
                    <a:pt x="2438233" y="400907"/>
                    <a:pt x="2445472" y="315659"/>
                  </a:cubicBezTo>
                  <a:cubicBezTo>
                    <a:pt x="2454426" y="210217"/>
                    <a:pt x="2463284" y="104680"/>
                    <a:pt x="2478714" y="0"/>
                  </a:cubicBezTo>
                </a:path>
              </a:pathLst>
            </a:custGeom>
            <a:noFill/>
            <a:ln w="9525" cap="rnd">
              <a:solidFill>
                <a:schemeClr val="bg2">
                  <a:alpha val="2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088D87B2-D2A4-4577-89DC-7AF275C01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982" y="2388008"/>
              <a:ext cx="2302192" cy="2952373"/>
            </a:xfrm>
            <a:custGeom>
              <a:avLst/>
              <a:gdLst>
                <a:gd name="connsiteX0" fmla="*/ 2302193 w 2302192"/>
                <a:gd name="connsiteY0" fmla="*/ 2952373 h 2952373"/>
                <a:gd name="connsiteX1" fmla="*/ 2022729 w 2302192"/>
                <a:gd name="connsiteY1" fmla="*/ 2442309 h 2952373"/>
                <a:gd name="connsiteX2" fmla="*/ 1834039 w 2302192"/>
                <a:gd name="connsiteY2" fmla="*/ 1937199 h 2952373"/>
                <a:gd name="connsiteX3" fmla="*/ 1789748 w 2302192"/>
                <a:gd name="connsiteY3" fmla="*/ 1609063 h 2952373"/>
                <a:gd name="connsiteX4" fmla="*/ 1870139 w 2302192"/>
                <a:gd name="connsiteY4" fmla="*/ 1183962 h 2952373"/>
                <a:gd name="connsiteX5" fmla="*/ 2021110 w 2302192"/>
                <a:gd name="connsiteY5" fmla="*/ 743621 h 2952373"/>
                <a:gd name="connsiteX6" fmla="*/ 2010061 w 2302192"/>
                <a:gd name="connsiteY6" fmla="*/ 342047 h 2952373"/>
                <a:gd name="connsiteX7" fmla="*/ 1867376 w 2302192"/>
                <a:gd name="connsiteY7" fmla="*/ 55440 h 2952373"/>
                <a:gd name="connsiteX8" fmla="*/ 1652683 w 2302192"/>
                <a:gd name="connsiteY8" fmla="*/ 2862 h 2952373"/>
                <a:gd name="connsiteX9" fmla="*/ 1295305 w 2302192"/>
                <a:gd name="connsiteY9" fmla="*/ 234129 h 2952373"/>
                <a:gd name="connsiteX10" fmla="*/ 812101 w 2302192"/>
                <a:gd name="connsiteY10" fmla="*/ 886401 h 2952373"/>
                <a:gd name="connsiteX11" fmla="*/ 668846 w 2302192"/>
                <a:gd name="connsiteY11" fmla="*/ 1126145 h 2952373"/>
                <a:gd name="connsiteX12" fmla="*/ 498443 w 2302192"/>
                <a:gd name="connsiteY12" fmla="*/ 1405799 h 2952373"/>
                <a:gd name="connsiteX13" fmla="*/ 355759 w 2302192"/>
                <a:gd name="connsiteY13" fmla="*/ 1634304 h 2952373"/>
                <a:gd name="connsiteX14" fmla="*/ 161449 w 2302192"/>
                <a:gd name="connsiteY14" fmla="*/ 1913576 h 2952373"/>
                <a:gd name="connsiteX15" fmla="*/ 0 w 2302192"/>
                <a:gd name="connsiteY15" fmla="*/ 2189802 h 295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2192" h="2952373">
                  <a:moveTo>
                    <a:pt x="2302193" y="2952373"/>
                  </a:moveTo>
                  <a:cubicBezTo>
                    <a:pt x="2141125" y="2809308"/>
                    <a:pt x="2070068" y="2504603"/>
                    <a:pt x="2022729" y="2442309"/>
                  </a:cubicBezTo>
                  <a:cubicBezTo>
                    <a:pt x="1884140" y="2259810"/>
                    <a:pt x="1887760" y="2160274"/>
                    <a:pt x="1834039" y="1937199"/>
                  </a:cubicBezTo>
                  <a:cubicBezTo>
                    <a:pt x="1808131" y="1829376"/>
                    <a:pt x="1789367" y="1719838"/>
                    <a:pt x="1789748" y="1609063"/>
                  </a:cubicBezTo>
                  <a:cubicBezTo>
                    <a:pt x="1790224" y="1464092"/>
                    <a:pt x="1822418" y="1321122"/>
                    <a:pt x="1870139" y="1183962"/>
                  </a:cubicBezTo>
                  <a:cubicBezTo>
                    <a:pt x="1921288" y="1036896"/>
                    <a:pt x="1991868" y="896307"/>
                    <a:pt x="2021110" y="743621"/>
                  </a:cubicBezTo>
                  <a:cubicBezTo>
                    <a:pt x="2046637" y="610842"/>
                    <a:pt x="2036921" y="474730"/>
                    <a:pt x="2010061" y="342047"/>
                  </a:cubicBezTo>
                  <a:cubicBezTo>
                    <a:pt x="1988058" y="233367"/>
                    <a:pt x="1954340" y="122210"/>
                    <a:pt x="1867376" y="55440"/>
                  </a:cubicBezTo>
                  <a:cubicBezTo>
                    <a:pt x="1806512" y="8767"/>
                    <a:pt x="1728883" y="-7140"/>
                    <a:pt x="1652683" y="2862"/>
                  </a:cubicBezTo>
                  <a:cubicBezTo>
                    <a:pt x="1508474" y="21816"/>
                    <a:pt x="1395984" y="127068"/>
                    <a:pt x="1295305" y="234129"/>
                  </a:cubicBezTo>
                  <a:cubicBezTo>
                    <a:pt x="1109377" y="431772"/>
                    <a:pt x="953453" y="654657"/>
                    <a:pt x="812101" y="886401"/>
                  </a:cubicBezTo>
                  <a:cubicBezTo>
                    <a:pt x="763619" y="965934"/>
                    <a:pt x="716566" y="1046230"/>
                    <a:pt x="668846" y="1126145"/>
                  </a:cubicBezTo>
                  <a:cubicBezTo>
                    <a:pt x="612839" y="1219871"/>
                    <a:pt x="555308" y="1312644"/>
                    <a:pt x="498443" y="1405799"/>
                  </a:cubicBezTo>
                  <a:cubicBezTo>
                    <a:pt x="451676" y="1482475"/>
                    <a:pt x="405289" y="1559342"/>
                    <a:pt x="355759" y="1634304"/>
                  </a:cubicBezTo>
                  <a:cubicBezTo>
                    <a:pt x="293275" y="1728887"/>
                    <a:pt x="225362" y="1819946"/>
                    <a:pt x="161449" y="1913576"/>
                  </a:cubicBezTo>
                  <a:cubicBezTo>
                    <a:pt x="86487" y="2023495"/>
                    <a:pt x="0" y="2189802"/>
                    <a:pt x="0" y="2189802"/>
                  </a:cubicBezTo>
                </a:path>
              </a:pathLst>
            </a:custGeom>
            <a:noFill/>
            <a:ln w="9525" cap="rnd">
              <a:solidFill>
                <a:schemeClr val="bg2">
                  <a:alpha val="25000"/>
                </a:schemeClr>
              </a:solidFill>
              <a:prstDash val="lgDash"/>
              <a:round/>
            </a:ln>
          </p:spPr>
          <p:txBody>
            <a:bodyPr rtlCol="0" anchor="ctr"/>
            <a:lstStyle/>
            <a:p>
              <a:endParaRPr lang="en-US"/>
            </a:p>
          </p:txBody>
        </p:sp>
        <p:grpSp>
          <p:nvGrpSpPr>
            <p:cNvPr id="31" name="Graphic 3">
              <a:extLst>
                <a:ext uri="{FF2B5EF4-FFF2-40B4-BE49-F238E27FC236}">
                  <a16:creationId xmlns:a16="http://schemas.microsoft.com/office/drawing/2014/main" id="{96F2112D-BBBE-46A6-B66D-A3F02ED3284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62362" y="1504950"/>
              <a:ext cx="1913000" cy="3816381"/>
              <a:chOff x="3662362" y="1504950"/>
              <a:chExt cx="1913000" cy="3816381"/>
            </a:xfrm>
            <a:noFill/>
          </p:grpSpPr>
          <p:sp>
            <p:nvSpPr>
              <p:cNvPr id="42" name="Freeform: Shape 41">
                <a:extLst>
                  <a:ext uri="{FF2B5EF4-FFF2-40B4-BE49-F238E27FC236}">
                    <a16:creationId xmlns:a16="http://schemas.microsoft.com/office/drawing/2014/main" id="{ACCB55F8-F950-431F-9B90-688950D9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62362" y="1504950"/>
                <a:ext cx="9525" cy="9525"/>
              </a:xfrm>
              <a:custGeom>
                <a:avLst/>
                <a:gdLst/>
                <a:ahLst/>
                <a:cxnLst/>
                <a:rect l="l" t="t" r="r" b="b"/>
                <a:pathLst>
                  <a:path w="9525" h="9525"/>
                </a:pathLst>
              </a:custGeom>
              <a:noFill/>
              <a:ln w="9525" cap="rnd">
                <a:solidFill>
                  <a:schemeClr val="bg2">
                    <a:alpha val="25000"/>
                  </a:schemeClr>
                </a:solidFill>
                <a:prstDash val="lgDash"/>
                <a:round/>
              </a:ln>
            </p:spPr>
            <p:txBody>
              <a:bodyPr rtlCol="0" anchor="ctr"/>
              <a:lstStyle/>
              <a:p>
                <a:endParaRPr lang="en-US"/>
              </a:p>
            </p:txBody>
          </p:sp>
          <p:sp>
            <p:nvSpPr>
              <p:cNvPr id="43" name="Freeform: Shape 42">
                <a:extLst>
                  <a:ext uri="{FF2B5EF4-FFF2-40B4-BE49-F238E27FC236}">
                    <a16:creationId xmlns:a16="http://schemas.microsoft.com/office/drawing/2014/main" id="{27D0AA11-2E4E-479C-B953-547285E724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62362" y="1504950"/>
                <a:ext cx="9525" cy="9525"/>
              </a:xfrm>
              <a:custGeom>
                <a:avLst/>
                <a:gdLst/>
                <a:ahLst/>
                <a:cxnLst/>
                <a:rect l="l" t="t" r="r" b="b"/>
                <a:pathLst>
                  <a:path w="9525" h="9525"/>
                </a:pathLst>
              </a:custGeom>
              <a:noFill/>
              <a:ln w="9525" cap="rnd">
                <a:solidFill>
                  <a:schemeClr val="bg2">
                    <a:alpha val="25000"/>
                  </a:schemeClr>
                </a:solidFill>
                <a:prstDash val="lgDash"/>
                <a:round/>
              </a:ln>
            </p:spPr>
            <p:txBody>
              <a:bodyPr rtlCol="0" anchor="ctr"/>
              <a:lstStyle/>
              <a:p>
                <a:endParaRPr lang="en-US"/>
              </a:p>
            </p:txBody>
          </p:sp>
          <p:sp>
            <p:nvSpPr>
              <p:cNvPr id="44" name="Freeform: Shape 43">
                <a:extLst>
                  <a:ext uri="{FF2B5EF4-FFF2-40B4-BE49-F238E27FC236}">
                    <a16:creationId xmlns:a16="http://schemas.microsoft.com/office/drawing/2014/main" id="{90D86C66-EDF0-4ABB-87F4-A2882A2E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791" y="3466048"/>
                <a:ext cx="1604295" cy="1847472"/>
              </a:xfrm>
              <a:custGeom>
                <a:avLst/>
                <a:gdLst>
                  <a:gd name="connsiteX0" fmla="*/ 1604296 w 1604295"/>
                  <a:gd name="connsiteY0" fmla="*/ 1847472 h 1847472"/>
                  <a:gd name="connsiteX1" fmla="*/ 1517809 w 1604295"/>
                  <a:gd name="connsiteY1" fmla="*/ 1544292 h 1847472"/>
                  <a:gd name="connsiteX2" fmla="*/ 1394841 w 1604295"/>
                  <a:gd name="connsiteY2" fmla="*/ 1183771 h 1847472"/>
                  <a:gd name="connsiteX3" fmla="*/ 1318355 w 1604295"/>
                  <a:gd name="connsiteY3" fmla="*/ 695233 h 1847472"/>
                  <a:gd name="connsiteX4" fmla="*/ 1359884 w 1604295"/>
                  <a:gd name="connsiteY4" fmla="*/ 397863 h 1847472"/>
                  <a:gd name="connsiteX5" fmla="*/ 1359884 w 1604295"/>
                  <a:gd name="connsiteY5" fmla="*/ 236700 h 1847472"/>
                  <a:gd name="connsiteX6" fmla="*/ 1351598 w 1604295"/>
                  <a:gd name="connsiteY6" fmla="*/ 67250 h 1847472"/>
                  <a:gd name="connsiteX7" fmla="*/ 1316641 w 1604295"/>
                  <a:gd name="connsiteY7" fmla="*/ 10767 h 1847472"/>
                  <a:gd name="connsiteX8" fmla="*/ 1195292 w 1604295"/>
                  <a:gd name="connsiteY8" fmla="*/ 34008 h 1847472"/>
                  <a:gd name="connsiteX9" fmla="*/ 1005745 w 1604295"/>
                  <a:gd name="connsiteY9" fmla="*/ 254988 h 1847472"/>
                  <a:gd name="connsiteX10" fmla="*/ 763048 w 1604295"/>
                  <a:gd name="connsiteY10" fmla="*/ 587315 h 1847472"/>
                  <a:gd name="connsiteX11" fmla="*/ 548640 w 1604295"/>
                  <a:gd name="connsiteY11" fmla="*/ 861444 h 1847472"/>
                  <a:gd name="connsiteX12" fmla="*/ 328803 w 1604295"/>
                  <a:gd name="connsiteY12" fmla="*/ 1145480 h 1847472"/>
                  <a:gd name="connsiteX13" fmla="*/ 0 w 1604295"/>
                  <a:gd name="connsiteY13" fmla="*/ 1607157 h 18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4295" h="1847472">
                    <a:moveTo>
                      <a:pt x="1604296" y="1847472"/>
                    </a:moveTo>
                    <a:cubicBezTo>
                      <a:pt x="1573721" y="1753270"/>
                      <a:pt x="1548479" y="1638399"/>
                      <a:pt x="1517809" y="1544292"/>
                    </a:cubicBezTo>
                    <a:cubicBezTo>
                      <a:pt x="1478471" y="1423515"/>
                      <a:pt x="1432846" y="1304929"/>
                      <a:pt x="1394841" y="1183771"/>
                    </a:cubicBezTo>
                    <a:cubicBezTo>
                      <a:pt x="1345025" y="1024893"/>
                      <a:pt x="1305497" y="860778"/>
                      <a:pt x="1318355" y="695233"/>
                    </a:cubicBezTo>
                    <a:cubicBezTo>
                      <a:pt x="1326071" y="595316"/>
                      <a:pt x="1353312" y="497780"/>
                      <a:pt x="1359884" y="397863"/>
                    </a:cubicBezTo>
                    <a:cubicBezTo>
                      <a:pt x="1363409" y="344237"/>
                      <a:pt x="1359503" y="290421"/>
                      <a:pt x="1359884" y="236700"/>
                    </a:cubicBezTo>
                    <a:cubicBezTo>
                      <a:pt x="1360265" y="179740"/>
                      <a:pt x="1366076" y="122114"/>
                      <a:pt x="1351598" y="67250"/>
                    </a:cubicBezTo>
                    <a:cubicBezTo>
                      <a:pt x="1345692" y="44866"/>
                      <a:pt x="1335691" y="23530"/>
                      <a:pt x="1316641" y="10767"/>
                    </a:cubicBezTo>
                    <a:cubicBezTo>
                      <a:pt x="1279874" y="-13998"/>
                      <a:pt x="1233202" y="8290"/>
                      <a:pt x="1195292" y="34008"/>
                    </a:cubicBezTo>
                    <a:cubicBezTo>
                      <a:pt x="1114330" y="89062"/>
                      <a:pt x="1060990" y="173644"/>
                      <a:pt x="1005745" y="254988"/>
                    </a:cubicBezTo>
                    <a:cubicBezTo>
                      <a:pt x="928688" y="368526"/>
                      <a:pt x="847058" y="478825"/>
                      <a:pt x="763048" y="587315"/>
                    </a:cubicBezTo>
                    <a:cubicBezTo>
                      <a:pt x="691991" y="679041"/>
                      <a:pt x="621697" y="771338"/>
                      <a:pt x="548640" y="861444"/>
                    </a:cubicBezTo>
                    <a:cubicBezTo>
                      <a:pt x="425672" y="1012987"/>
                      <a:pt x="453866" y="995747"/>
                      <a:pt x="328803" y="1145480"/>
                    </a:cubicBezTo>
                    <a:cubicBezTo>
                      <a:pt x="294418" y="1186628"/>
                      <a:pt x="21146" y="1558103"/>
                      <a:pt x="0" y="1607157"/>
                    </a:cubicBezTo>
                  </a:path>
                </a:pathLst>
              </a:custGeom>
              <a:noFill/>
              <a:ln w="9525" cap="rnd">
                <a:solidFill>
                  <a:schemeClr val="bg2">
                    <a:alpha val="25000"/>
                  </a:schemeClr>
                </a:solidFill>
                <a:prstDash val="lgDash"/>
                <a:round/>
              </a:ln>
            </p:spPr>
            <p:txBody>
              <a:bodyPr rtlCol="0" anchor="ctr"/>
              <a:lstStyle/>
              <a:p>
                <a:endParaRPr lang="en-US"/>
              </a:p>
            </p:txBody>
          </p:sp>
          <p:sp>
            <p:nvSpPr>
              <p:cNvPr id="45" name="Freeform: Shape 44">
                <a:extLst>
                  <a:ext uri="{FF2B5EF4-FFF2-40B4-BE49-F238E27FC236}">
                    <a16:creationId xmlns:a16="http://schemas.microsoft.com/office/drawing/2014/main" id="{D026082B-E695-4987-8C03-332366C6C9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507" y="3153822"/>
                <a:ext cx="1223105" cy="1676495"/>
              </a:xfrm>
              <a:custGeom>
                <a:avLst/>
                <a:gdLst>
                  <a:gd name="connsiteX0" fmla="*/ 1223105 w 1223105"/>
                  <a:gd name="connsiteY0" fmla="*/ 0 h 1676495"/>
                  <a:gd name="connsiteX1" fmla="*/ 1000792 w 1223105"/>
                  <a:gd name="connsiteY1" fmla="*/ 254794 h 1676495"/>
                  <a:gd name="connsiteX2" fmla="*/ 744760 w 1223105"/>
                  <a:gd name="connsiteY2" fmla="*/ 651891 h 1676495"/>
                  <a:gd name="connsiteX3" fmla="*/ 345758 w 1223105"/>
                  <a:gd name="connsiteY3" fmla="*/ 1231773 h 1676495"/>
                  <a:gd name="connsiteX4" fmla="*/ 0 w 1223105"/>
                  <a:gd name="connsiteY4" fmla="*/ 1676495 h 1676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05" h="1676495">
                    <a:moveTo>
                      <a:pt x="1223105" y="0"/>
                    </a:moveTo>
                    <a:cubicBezTo>
                      <a:pt x="1136523" y="72771"/>
                      <a:pt x="1066324" y="162401"/>
                      <a:pt x="1000792" y="254794"/>
                    </a:cubicBezTo>
                    <a:cubicBezTo>
                      <a:pt x="909733" y="383286"/>
                      <a:pt x="827723" y="517970"/>
                      <a:pt x="744760" y="651891"/>
                    </a:cubicBezTo>
                    <a:cubicBezTo>
                      <a:pt x="621030" y="851726"/>
                      <a:pt x="497777" y="1052608"/>
                      <a:pt x="345758" y="1231773"/>
                    </a:cubicBezTo>
                    <a:cubicBezTo>
                      <a:pt x="248888" y="1345978"/>
                      <a:pt x="61722" y="1540764"/>
                      <a:pt x="0" y="1676495"/>
                    </a:cubicBezTo>
                  </a:path>
                </a:pathLst>
              </a:custGeom>
              <a:noFill/>
              <a:ln w="9525" cap="rnd">
                <a:solidFill>
                  <a:schemeClr val="bg2">
                    <a:alpha val="25000"/>
                  </a:schemeClr>
                </a:solidFill>
                <a:prstDash val="lgDash"/>
                <a:round/>
              </a:ln>
            </p:spPr>
            <p:txBody>
              <a:bodyPr rtlCol="0" anchor="ctr"/>
              <a:lstStyle/>
              <a:p>
                <a:endParaRPr lang="en-US"/>
              </a:p>
            </p:txBody>
          </p:sp>
          <p:sp>
            <p:nvSpPr>
              <p:cNvPr id="46" name="Freeform: Shape 45">
                <a:extLst>
                  <a:ext uri="{FF2B5EF4-FFF2-40B4-BE49-F238E27FC236}">
                    <a16:creationId xmlns:a16="http://schemas.microsoft.com/office/drawing/2014/main" id="{461A8835-D9FC-4CAB-AF19-A5513B17B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6517" y="3097027"/>
                <a:ext cx="668845" cy="2224304"/>
              </a:xfrm>
              <a:custGeom>
                <a:avLst/>
                <a:gdLst>
                  <a:gd name="connsiteX0" fmla="*/ 668846 w 668845"/>
                  <a:gd name="connsiteY0" fmla="*/ 2224305 h 2224304"/>
                  <a:gd name="connsiteX1" fmla="*/ 486918 w 668845"/>
                  <a:gd name="connsiteY1" fmla="*/ 1944365 h 2224304"/>
                  <a:gd name="connsiteX2" fmla="*/ 376809 w 668845"/>
                  <a:gd name="connsiteY2" fmla="*/ 1659663 h 2224304"/>
                  <a:gd name="connsiteX3" fmla="*/ 319373 w 668845"/>
                  <a:gd name="connsiteY3" fmla="*/ 1425157 h 2224304"/>
                  <a:gd name="connsiteX4" fmla="*/ 264319 w 668845"/>
                  <a:gd name="connsiteY4" fmla="*/ 1130834 h 2224304"/>
                  <a:gd name="connsiteX5" fmla="*/ 278702 w 668845"/>
                  <a:gd name="connsiteY5" fmla="*/ 882041 h 2224304"/>
                  <a:gd name="connsiteX6" fmla="*/ 302609 w 668845"/>
                  <a:gd name="connsiteY6" fmla="*/ 736118 h 2224304"/>
                  <a:gd name="connsiteX7" fmla="*/ 360045 w 668845"/>
                  <a:gd name="connsiteY7" fmla="*/ 444177 h 2224304"/>
                  <a:gd name="connsiteX8" fmla="*/ 386334 w 668845"/>
                  <a:gd name="connsiteY8" fmla="*/ 233675 h 2224304"/>
                  <a:gd name="connsiteX9" fmla="*/ 0 w 668845"/>
                  <a:gd name="connsiteY9" fmla="*/ 56795 h 222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8845" h="2224304">
                    <a:moveTo>
                      <a:pt x="668846" y="2224305"/>
                    </a:moveTo>
                    <a:cubicBezTo>
                      <a:pt x="599218" y="2137151"/>
                      <a:pt x="537210" y="2043996"/>
                      <a:pt x="486918" y="1944365"/>
                    </a:cubicBezTo>
                    <a:cubicBezTo>
                      <a:pt x="441008" y="1853306"/>
                      <a:pt x="404717" y="1757770"/>
                      <a:pt x="376809" y="1659663"/>
                    </a:cubicBezTo>
                    <a:cubicBezTo>
                      <a:pt x="354806" y="1582224"/>
                      <a:pt x="337757" y="1503548"/>
                      <a:pt x="319373" y="1425157"/>
                    </a:cubicBezTo>
                    <a:cubicBezTo>
                      <a:pt x="296418" y="1327811"/>
                      <a:pt x="270510" y="1230657"/>
                      <a:pt x="264319" y="1130834"/>
                    </a:cubicBezTo>
                    <a:cubicBezTo>
                      <a:pt x="259080" y="1047681"/>
                      <a:pt x="266891" y="964528"/>
                      <a:pt x="278702" y="882041"/>
                    </a:cubicBezTo>
                    <a:cubicBezTo>
                      <a:pt x="285655" y="833274"/>
                      <a:pt x="293751" y="784601"/>
                      <a:pt x="302609" y="736118"/>
                    </a:cubicBezTo>
                    <a:cubicBezTo>
                      <a:pt x="320516" y="638582"/>
                      <a:pt x="339471" y="541237"/>
                      <a:pt x="360045" y="444177"/>
                    </a:cubicBezTo>
                    <a:cubicBezTo>
                      <a:pt x="374809" y="374549"/>
                      <a:pt x="389763" y="304541"/>
                      <a:pt x="386334" y="233675"/>
                    </a:cubicBezTo>
                    <a:cubicBezTo>
                      <a:pt x="383191" y="168809"/>
                      <a:pt x="391287" y="-120751"/>
                      <a:pt x="0" y="56795"/>
                    </a:cubicBezTo>
                  </a:path>
                </a:pathLst>
              </a:custGeom>
              <a:noFill/>
              <a:ln w="9525" cap="rnd">
                <a:solidFill>
                  <a:schemeClr val="bg2">
                    <a:alpha val="25000"/>
                  </a:schemeClr>
                </a:solidFill>
                <a:prstDash val="lgDash"/>
                <a:round/>
              </a:ln>
            </p:spPr>
            <p:txBody>
              <a:bodyPr rtlCol="0" anchor="ctr"/>
              <a:lstStyle/>
              <a:p>
                <a:endParaRPr lang="en-US"/>
              </a:p>
            </p:txBody>
          </p:sp>
        </p:grpSp>
        <p:sp>
          <p:nvSpPr>
            <p:cNvPr id="32" name="Freeform: Shape 31">
              <a:extLst>
                <a:ext uri="{FF2B5EF4-FFF2-40B4-BE49-F238E27FC236}">
                  <a16:creationId xmlns:a16="http://schemas.microsoft.com/office/drawing/2014/main" id="{54E6BA76-9515-415F-BAC9-76958DA6E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39145" y="4663452"/>
              <a:ext cx="1103852" cy="657879"/>
            </a:xfrm>
            <a:custGeom>
              <a:avLst/>
              <a:gdLst>
                <a:gd name="connsiteX0" fmla="*/ 1103852 w 1103852"/>
                <a:gd name="connsiteY0" fmla="*/ 657879 h 657879"/>
                <a:gd name="connsiteX1" fmla="*/ 883063 w 1103852"/>
                <a:gd name="connsiteY1" fmla="*/ 177724 h 657879"/>
                <a:gd name="connsiteX2" fmla="*/ 678085 w 1103852"/>
                <a:gd name="connsiteY2" fmla="*/ 17132 h 657879"/>
                <a:gd name="connsiteX3" fmla="*/ 461962 w 1103852"/>
                <a:gd name="connsiteY3" fmla="*/ 17132 h 657879"/>
                <a:gd name="connsiteX4" fmla="*/ 136398 w 1103852"/>
                <a:gd name="connsiteY4" fmla="*/ 267735 h 657879"/>
                <a:gd name="connsiteX5" fmla="*/ 0 w 1103852"/>
                <a:gd name="connsiteY5" fmla="*/ 650830 h 65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3852" h="657879">
                  <a:moveTo>
                    <a:pt x="1103852" y="657879"/>
                  </a:moveTo>
                  <a:cubicBezTo>
                    <a:pt x="1071563" y="576250"/>
                    <a:pt x="937546" y="246494"/>
                    <a:pt x="883063" y="177724"/>
                  </a:cubicBezTo>
                  <a:cubicBezTo>
                    <a:pt x="828104" y="108382"/>
                    <a:pt x="761238" y="46279"/>
                    <a:pt x="678085" y="17132"/>
                  </a:cubicBezTo>
                  <a:cubicBezTo>
                    <a:pt x="608171" y="-7347"/>
                    <a:pt x="533210" y="-4013"/>
                    <a:pt x="461962" y="17132"/>
                  </a:cubicBezTo>
                  <a:cubicBezTo>
                    <a:pt x="326898" y="57137"/>
                    <a:pt x="214027" y="150101"/>
                    <a:pt x="136398" y="267735"/>
                  </a:cubicBezTo>
                  <a:cubicBezTo>
                    <a:pt x="86773" y="343078"/>
                    <a:pt x="16764" y="562153"/>
                    <a:pt x="0" y="650830"/>
                  </a:cubicBezTo>
                </a:path>
              </a:pathLst>
            </a:custGeom>
            <a:noFill/>
            <a:ln w="9525" cap="rnd">
              <a:solidFill>
                <a:schemeClr val="bg2">
                  <a:alpha val="2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4C120B3D-CF1C-49AE-B5B4-6BF589737A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521047"/>
              <a:ext cx="1271168" cy="2861881"/>
            </a:xfrm>
            <a:custGeom>
              <a:avLst/>
              <a:gdLst>
                <a:gd name="connsiteX0" fmla="*/ 0 w 1271168"/>
                <a:gd name="connsiteY0" fmla="*/ 2861882 h 2861881"/>
                <a:gd name="connsiteX1" fmla="*/ 115157 w 1271168"/>
                <a:gd name="connsiteY1" fmla="*/ 2685002 h 2861881"/>
                <a:gd name="connsiteX2" fmla="*/ 277178 w 1271168"/>
                <a:gd name="connsiteY2" fmla="*/ 2461070 h 2861881"/>
                <a:gd name="connsiteX3" fmla="*/ 421958 w 1271168"/>
                <a:gd name="connsiteY3" fmla="*/ 2209514 h 2861881"/>
                <a:gd name="connsiteX4" fmla="*/ 690848 w 1271168"/>
                <a:gd name="connsiteY4" fmla="*/ 1751267 h 2861881"/>
                <a:gd name="connsiteX5" fmla="*/ 830580 w 1271168"/>
                <a:gd name="connsiteY5" fmla="*/ 1451039 h 2861881"/>
                <a:gd name="connsiteX6" fmla="*/ 917067 w 1271168"/>
                <a:gd name="connsiteY6" fmla="*/ 1276541 h 2861881"/>
                <a:gd name="connsiteX7" fmla="*/ 1114901 w 1271168"/>
                <a:gd name="connsiteY7" fmla="*/ 965835 h 2861881"/>
                <a:gd name="connsiteX8" fmla="*/ 1204627 w 1271168"/>
                <a:gd name="connsiteY8" fmla="*/ 819626 h 2861881"/>
                <a:gd name="connsiteX9" fmla="*/ 1271111 w 1271168"/>
                <a:gd name="connsiteY9" fmla="*/ 585311 h 2861881"/>
                <a:gd name="connsiteX10" fmla="*/ 1128141 w 1271168"/>
                <a:gd name="connsiteY10" fmla="*/ 292894 h 2861881"/>
                <a:gd name="connsiteX11" fmla="*/ 882110 w 1271168"/>
                <a:gd name="connsiteY11" fmla="*/ 135065 h 2861881"/>
                <a:gd name="connsiteX12" fmla="*/ 574929 w 1271168"/>
                <a:gd name="connsiteY12" fmla="*/ 0 h 28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1168" h="2861881">
                  <a:moveTo>
                    <a:pt x="0" y="2861882"/>
                  </a:moveTo>
                  <a:cubicBezTo>
                    <a:pt x="0" y="2861882"/>
                    <a:pt x="67151" y="2751201"/>
                    <a:pt x="115157" y="2685002"/>
                  </a:cubicBezTo>
                  <a:cubicBezTo>
                    <a:pt x="169259" y="2610326"/>
                    <a:pt x="226981" y="2538317"/>
                    <a:pt x="277178" y="2461070"/>
                  </a:cubicBezTo>
                  <a:cubicBezTo>
                    <a:pt x="329946" y="2379917"/>
                    <a:pt x="374142" y="2293715"/>
                    <a:pt x="421958" y="2209514"/>
                  </a:cubicBezTo>
                  <a:cubicBezTo>
                    <a:pt x="509492" y="2055495"/>
                    <a:pt x="609695" y="1908715"/>
                    <a:pt x="690848" y="1751267"/>
                  </a:cubicBezTo>
                  <a:cubicBezTo>
                    <a:pt x="741426" y="1653159"/>
                    <a:pt x="784670" y="1551432"/>
                    <a:pt x="830580" y="1451039"/>
                  </a:cubicBezTo>
                  <a:cubicBezTo>
                    <a:pt x="857631" y="1391984"/>
                    <a:pt x="885635" y="1333405"/>
                    <a:pt x="917067" y="1276541"/>
                  </a:cubicBezTo>
                  <a:cubicBezTo>
                    <a:pt x="976408" y="1169003"/>
                    <a:pt x="1046417" y="1067848"/>
                    <a:pt x="1114901" y="965835"/>
                  </a:cubicBezTo>
                  <a:cubicBezTo>
                    <a:pt x="1146810" y="918305"/>
                    <a:pt x="1177671" y="870109"/>
                    <a:pt x="1204627" y="819626"/>
                  </a:cubicBezTo>
                  <a:cubicBezTo>
                    <a:pt x="1243679" y="746665"/>
                    <a:pt x="1272635" y="667703"/>
                    <a:pt x="1271111" y="585311"/>
                  </a:cubicBezTo>
                  <a:cubicBezTo>
                    <a:pt x="1269111" y="473012"/>
                    <a:pt x="1209485" y="371284"/>
                    <a:pt x="1128141" y="292894"/>
                  </a:cubicBezTo>
                  <a:cubicBezTo>
                    <a:pt x="1057561" y="224790"/>
                    <a:pt x="971836" y="175260"/>
                    <a:pt x="882110" y="135065"/>
                  </a:cubicBezTo>
                  <a:cubicBezTo>
                    <a:pt x="779907" y="89249"/>
                    <a:pt x="672560" y="54673"/>
                    <a:pt x="574929" y="0"/>
                  </a:cubicBezTo>
                </a:path>
              </a:pathLst>
            </a:custGeom>
            <a:noFill/>
            <a:ln w="9525" cap="rnd">
              <a:solidFill>
                <a:schemeClr val="bg2">
                  <a:alpha val="2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5F7B6392-DF04-4EF6-A433-4A7A757D6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536477"/>
              <a:ext cx="919096" cy="2636139"/>
            </a:xfrm>
            <a:custGeom>
              <a:avLst/>
              <a:gdLst>
                <a:gd name="connsiteX0" fmla="*/ 0 w 919096"/>
                <a:gd name="connsiteY0" fmla="*/ 2636139 h 2636139"/>
                <a:gd name="connsiteX1" fmla="*/ 274415 w 919096"/>
                <a:gd name="connsiteY1" fmla="*/ 2218277 h 2636139"/>
                <a:gd name="connsiteX2" fmla="*/ 607981 w 919096"/>
                <a:gd name="connsiteY2" fmla="*/ 1655921 h 2636139"/>
                <a:gd name="connsiteX3" fmla="*/ 792290 w 919096"/>
                <a:gd name="connsiteY3" fmla="*/ 1163003 h 2636139"/>
                <a:gd name="connsiteX4" fmla="*/ 914400 w 919096"/>
                <a:gd name="connsiteY4" fmla="*/ 808863 h 2636139"/>
                <a:gd name="connsiteX5" fmla="*/ 847344 w 919096"/>
                <a:gd name="connsiteY5" fmla="*/ 516922 h 2636139"/>
                <a:gd name="connsiteX6" fmla="*/ 610362 w 919096"/>
                <a:gd name="connsiteY6" fmla="*/ 366141 h 2636139"/>
                <a:gd name="connsiteX7" fmla="*/ 361379 w 919096"/>
                <a:gd name="connsiteY7" fmla="*/ 222599 h 2636139"/>
                <a:gd name="connsiteX8" fmla="*/ 67056 w 919096"/>
                <a:gd name="connsiteY8" fmla="*/ 0 h 263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096" h="2636139">
                  <a:moveTo>
                    <a:pt x="0" y="2636139"/>
                  </a:moveTo>
                  <a:cubicBezTo>
                    <a:pt x="0" y="2636139"/>
                    <a:pt x="162020" y="2392394"/>
                    <a:pt x="274415" y="2218277"/>
                  </a:cubicBezTo>
                  <a:cubicBezTo>
                    <a:pt x="392906" y="2034730"/>
                    <a:pt x="518732" y="1854994"/>
                    <a:pt x="607981" y="1655921"/>
                  </a:cubicBezTo>
                  <a:cubicBezTo>
                    <a:pt x="679799" y="1495806"/>
                    <a:pt x="726091" y="1325594"/>
                    <a:pt x="792290" y="1163003"/>
                  </a:cubicBezTo>
                  <a:cubicBezTo>
                    <a:pt x="839724" y="1046607"/>
                    <a:pt x="897922" y="933164"/>
                    <a:pt x="914400" y="808863"/>
                  </a:cubicBezTo>
                  <a:cubicBezTo>
                    <a:pt x="928116" y="705326"/>
                    <a:pt x="913543" y="596932"/>
                    <a:pt x="847344" y="516922"/>
                  </a:cubicBezTo>
                  <a:cubicBezTo>
                    <a:pt x="786956" y="444056"/>
                    <a:pt x="696087" y="407956"/>
                    <a:pt x="610362" y="366141"/>
                  </a:cubicBezTo>
                  <a:cubicBezTo>
                    <a:pt x="524161" y="324136"/>
                    <a:pt x="442722" y="273272"/>
                    <a:pt x="361379" y="222599"/>
                  </a:cubicBezTo>
                  <a:cubicBezTo>
                    <a:pt x="245459" y="150400"/>
                    <a:pt x="126968" y="121348"/>
                    <a:pt x="67056" y="0"/>
                  </a:cubicBezTo>
                </a:path>
              </a:pathLst>
            </a:custGeom>
            <a:noFill/>
            <a:ln w="9525" cap="rnd">
              <a:solidFill>
                <a:schemeClr val="bg2">
                  <a:alpha val="2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CFB987BC-4338-4C63-8DB9-5CB9DC4890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717738"/>
              <a:ext cx="625711" cy="2292381"/>
            </a:xfrm>
            <a:custGeom>
              <a:avLst/>
              <a:gdLst>
                <a:gd name="connsiteX0" fmla="*/ 0 w 625711"/>
                <a:gd name="connsiteY0" fmla="*/ 2292382 h 2292381"/>
                <a:gd name="connsiteX1" fmla="*/ 181070 w 625711"/>
                <a:gd name="connsiteY1" fmla="*/ 2019967 h 2292381"/>
                <a:gd name="connsiteX2" fmla="*/ 385000 w 625711"/>
                <a:gd name="connsiteY2" fmla="*/ 1640967 h 2292381"/>
                <a:gd name="connsiteX3" fmla="*/ 514255 w 625711"/>
                <a:gd name="connsiteY3" fmla="*/ 1376839 h 2292381"/>
                <a:gd name="connsiteX4" fmla="*/ 606171 w 625711"/>
                <a:gd name="connsiteY4" fmla="*/ 1015079 h 2292381"/>
                <a:gd name="connsiteX5" fmla="*/ 606171 w 625711"/>
                <a:gd name="connsiteY5" fmla="*/ 673418 h 2292381"/>
                <a:gd name="connsiteX6" fmla="*/ 485489 w 625711"/>
                <a:gd name="connsiteY6" fmla="*/ 475297 h 2292381"/>
                <a:gd name="connsiteX7" fmla="*/ 313182 w 625711"/>
                <a:gd name="connsiteY7" fmla="*/ 328898 h 2292381"/>
                <a:gd name="connsiteX8" fmla="*/ 173831 w 625711"/>
                <a:gd name="connsiteY8" fmla="*/ 189643 h 2292381"/>
                <a:gd name="connsiteX9" fmla="*/ 0 w 625711"/>
                <a:gd name="connsiteY9" fmla="*/ 0 h 229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711" h="2292381">
                  <a:moveTo>
                    <a:pt x="0" y="2292382"/>
                  </a:moveTo>
                  <a:cubicBezTo>
                    <a:pt x="0" y="2292382"/>
                    <a:pt x="110776" y="2140363"/>
                    <a:pt x="181070" y="2019967"/>
                  </a:cubicBezTo>
                  <a:cubicBezTo>
                    <a:pt x="253460" y="1896047"/>
                    <a:pt x="318325" y="1768031"/>
                    <a:pt x="385000" y="1640967"/>
                  </a:cubicBezTo>
                  <a:cubicBezTo>
                    <a:pt x="430625" y="1554099"/>
                    <a:pt x="478536" y="1468184"/>
                    <a:pt x="514255" y="1376839"/>
                  </a:cubicBezTo>
                  <a:cubicBezTo>
                    <a:pt x="559689" y="1260634"/>
                    <a:pt x="585788" y="1138333"/>
                    <a:pt x="606171" y="1015079"/>
                  </a:cubicBezTo>
                  <a:cubicBezTo>
                    <a:pt x="625031" y="900779"/>
                    <a:pt x="638556" y="784003"/>
                    <a:pt x="606171" y="673418"/>
                  </a:cubicBezTo>
                  <a:cubicBezTo>
                    <a:pt x="584168" y="598075"/>
                    <a:pt x="540258" y="531590"/>
                    <a:pt x="485489" y="475297"/>
                  </a:cubicBezTo>
                  <a:cubicBezTo>
                    <a:pt x="432911" y="421195"/>
                    <a:pt x="369475" y="379095"/>
                    <a:pt x="313182" y="328898"/>
                  </a:cubicBezTo>
                  <a:cubicBezTo>
                    <a:pt x="264128" y="285179"/>
                    <a:pt x="219361" y="237077"/>
                    <a:pt x="173831" y="189643"/>
                  </a:cubicBezTo>
                  <a:cubicBezTo>
                    <a:pt x="109347" y="122111"/>
                    <a:pt x="0" y="0"/>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F0B5029E-655F-4CB5-BCA2-B62400CE7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1951196"/>
              <a:ext cx="421548" cy="1865756"/>
            </a:xfrm>
            <a:custGeom>
              <a:avLst/>
              <a:gdLst>
                <a:gd name="connsiteX0" fmla="*/ 0 w 421548"/>
                <a:gd name="connsiteY0" fmla="*/ 0 h 1865756"/>
                <a:gd name="connsiteX1" fmla="*/ 258699 w 421548"/>
                <a:gd name="connsiteY1" fmla="*/ 330803 h 1865756"/>
                <a:gd name="connsiteX2" fmla="*/ 408051 w 421548"/>
                <a:gd name="connsiteY2" fmla="*/ 617887 h 1865756"/>
                <a:gd name="connsiteX3" fmla="*/ 408051 w 421548"/>
                <a:gd name="connsiteY3" fmla="*/ 910781 h 1865756"/>
                <a:gd name="connsiteX4" fmla="*/ 336233 w 421548"/>
                <a:gd name="connsiteY4" fmla="*/ 1269683 h 1865756"/>
                <a:gd name="connsiteX5" fmla="*/ 186881 w 421548"/>
                <a:gd name="connsiteY5" fmla="*/ 1582674 h 1865756"/>
                <a:gd name="connsiteX6" fmla="*/ 0 w 421548"/>
                <a:gd name="connsiteY6" fmla="*/ 1865757 h 186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1548" h="1865756">
                  <a:moveTo>
                    <a:pt x="0" y="0"/>
                  </a:moveTo>
                  <a:cubicBezTo>
                    <a:pt x="0" y="0"/>
                    <a:pt x="155734" y="188309"/>
                    <a:pt x="258699" y="330803"/>
                  </a:cubicBezTo>
                  <a:cubicBezTo>
                    <a:pt x="322517" y="419100"/>
                    <a:pt x="383096" y="512255"/>
                    <a:pt x="408051" y="617887"/>
                  </a:cubicBezTo>
                  <a:cubicBezTo>
                    <a:pt x="430625" y="713613"/>
                    <a:pt x="420815" y="812768"/>
                    <a:pt x="408051" y="910781"/>
                  </a:cubicBezTo>
                  <a:cubicBezTo>
                    <a:pt x="392240" y="1032129"/>
                    <a:pt x="376142" y="1154049"/>
                    <a:pt x="336233" y="1269683"/>
                  </a:cubicBezTo>
                  <a:cubicBezTo>
                    <a:pt x="298418" y="1379125"/>
                    <a:pt x="246412" y="1483138"/>
                    <a:pt x="186881" y="1582674"/>
                  </a:cubicBezTo>
                  <a:cubicBezTo>
                    <a:pt x="122777" y="1689640"/>
                    <a:pt x="0" y="1865757"/>
                    <a:pt x="0" y="1865757"/>
                  </a:cubicBezTo>
                </a:path>
              </a:pathLst>
            </a:custGeom>
            <a:noFill/>
            <a:ln w="9525" cap="rnd">
              <a:solidFill>
                <a:schemeClr val="bg2">
                  <a:alpha val="25000"/>
                </a:schemeClr>
              </a:solidFill>
              <a:prstDash val="lgDash"/>
              <a:round/>
            </a:ln>
          </p:spPr>
          <p:txBody>
            <a:bodyPr rtlCol="0" anchor="ctr"/>
            <a:lstStyle/>
            <a:p>
              <a:endParaRPr lang="en-US"/>
            </a:p>
          </p:txBody>
        </p:sp>
        <p:sp>
          <p:nvSpPr>
            <p:cNvPr id="37" name="Freeform: Shape 36">
              <a:extLst>
                <a:ext uri="{FF2B5EF4-FFF2-40B4-BE49-F238E27FC236}">
                  <a16:creationId xmlns:a16="http://schemas.microsoft.com/office/drawing/2014/main" id="{966F436B-D502-4927-A05D-0691A99F65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2201418"/>
              <a:ext cx="286935" cy="1358264"/>
            </a:xfrm>
            <a:custGeom>
              <a:avLst/>
              <a:gdLst>
                <a:gd name="connsiteX0" fmla="*/ 11621 w 286935"/>
                <a:gd name="connsiteY0" fmla="*/ 1358265 h 1358264"/>
                <a:gd name="connsiteX1" fmla="*/ 163830 w 286935"/>
                <a:gd name="connsiteY1" fmla="*/ 1157287 h 1358264"/>
                <a:gd name="connsiteX2" fmla="*/ 258604 w 286935"/>
                <a:gd name="connsiteY2" fmla="*/ 858679 h 1358264"/>
                <a:gd name="connsiteX3" fmla="*/ 284417 w 286935"/>
                <a:gd name="connsiteY3" fmla="*/ 577310 h 1358264"/>
                <a:gd name="connsiteX4" fmla="*/ 215456 w 286935"/>
                <a:gd name="connsiteY4" fmla="*/ 330422 h 1358264"/>
                <a:gd name="connsiteX5" fmla="*/ 0 w 286935"/>
                <a:gd name="connsiteY5" fmla="*/ 0 h 135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935" h="1358264">
                  <a:moveTo>
                    <a:pt x="11621" y="1358265"/>
                  </a:moveTo>
                  <a:cubicBezTo>
                    <a:pt x="11621" y="1358265"/>
                    <a:pt x="104299" y="1269016"/>
                    <a:pt x="163830" y="1157287"/>
                  </a:cubicBezTo>
                  <a:cubicBezTo>
                    <a:pt x="213074" y="1064800"/>
                    <a:pt x="237458" y="961453"/>
                    <a:pt x="258604" y="858679"/>
                  </a:cubicBezTo>
                  <a:cubicBezTo>
                    <a:pt x="277749" y="765905"/>
                    <a:pt x="293180" y="671512"/>
                    <a:pt x="284417" y="577310"/>
                  </a:cubicBezTo>
                  <a:cubicBezTo>
                    <a:pt x="276511" y="491680"/>
                    <a:pt x="250412" y="409099"/>
                    <a:pt x="215456" y="330422"/>
                  </a:cubicBezTo>
                  <a:cubicBezTo>
                    <a:pt x="153353" y="190405"/>
                    <a:pt x="0" y="0"/>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38" name="Freeform: Shape 37">
              <a:extLst>
                <a:ext uri="{FF2B5EF4-FFF2-40B4-BE49-F238E27FC236}">
                  <a16:creationId xmlns:a16="http://schemas.microsoft.com/office/drawing/2014/main" id="{63D19BC0-342A-4662-8B01-078F5BC25F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71887" y="2482500"/>
              <a:ext cx="167300" cy="890873"/>
            </a:xfrm>
            <a:custGeom>
              <a:avLst/>
              <a:gdLst>
                <a:gd name="connsiteX0" fmla="*/ 0 w 167300"/>
                <a:gd name="connsiteY0" fmla="*/ 0 h 890873"/>
                <a:gd name="connsiteX1" fmla="*/ 143732 w 167300"/>
                <a:gd name="connsiteY1" fmla="*/ 233077 h 890873"/>
                <a:gd name="connsiteX2" fmla="*/ 160973 w 167300"/>
                <a:gd name="connsiteY2" fmla="*/ 482822 h 890873"/>
                <a:gd name="connsiteX3" fmla="*/ 0 w 167300"/>
                <a:gd name="connsiteY3" fmla="*/ 890873 h 890873"/>
              </a:gdLst>
              <a:ahLst/>
              <a:cxnLst>
                <a:cxn ang="0">
                  <a:pos x="connsiteX0" y="connsiteY0"/>
                </a:cxn>
                <a:cxn ang="0">
                  <a:pos x="connsiteX1" y="connsiteY1"/>
                </a:cxn>
                <a:cxn ang="0">
                  <a:pos x="connsiteX2" y="connsiteY2"/>
                </a:cxn>
                <a:cxn ang="0">
                  <a:pos x="connsiteX3" y="connsiteY3"/>
                </a:cxn>
              </a:cxnLst>
              <a:rect l="l" t="t" r="r" b="b"/>
              <a:pathLst>
                <a:path w="167300" h="890873">
                  <a:moveTo>
                    <a:pt x="0" y="0"/>
                  </a:moveTo>
                  <a:cubicBezTo>
                    <a:pt x="0" y="0"/>
                    <a:pt x="110585" y="127254"/>
                    <a:pt x="143732" y="233077"/>
                  </a:cubicBezTo>
                  <a:cubicBezTo>
                    <a:pt x="168974" y="313563"/>
                    <a:pt x="172593" y="399098"/>
                    <a:pt x="160973" y="482822"/>
                  </a:cubicBezTo>
                  <a:cubicBezTo>
                    <a:pt x="136970" y="655892"/>
                    <a:pt x="0" y="890873"/>
                    <a:pt x="0" y="890873"/>
                  </a:cubicBezTo>
                </a:path>
              </a:pathLst>
            </a:custGeom>
            <a:noFill/>
            <a:ln w="9525" cap="rnd">
              <a:solidFill>
                <a:schemeClr val="bg2">
                  <a:alpha val="25000"/>
                </a:schemeClr>
              </a:solidFill>
              <a:prstDash val="lgDash"/>
              <a:round/>
            </a:ln>
          </p:spPr>
          <p:txBody>
            <a:bodyPr rtlCol="0" anchor="ctr"/>
            <a:lstStyle/>
            <a:p>
              <a:endParaRPr lang="en-US"/>
            </a:p>
          </p:txBody>
        </p:sp>
        <p:sp>
          <p:nvSpPr>
            <p:cNvPr id="39" name="Freeform: Shape 38">
              <a:extLst>
                <a:ext uri="{FF2B5EF4-FFF2-40B4-BE49-F238E27FC236}">
                  <a16:creationId xmlns:a16="http://schemas.microsoft.com/office/drawing/2014/main" id="{DF32521F-B67B-4D14-BB6E-0DD27E1C70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49272" y="1514475"/>
              <a:ext cx="3076098" cy="1677721"/>
            </a:xfrm>
            <a:custGeom>
              <a:avLst/>
              <a:gdLst>
                <a:gd name="connsiteX0" fmla="*/ 3076099 w 3076098"/>
                <a:gd name="connsiteY0" fmla="*/ 12287 h 1677721"/>
                <a:gd name="connsiteX1" fmla="*/ 3054287 w 3076098"/>
                <a:gd name="connsiteY1" fmla="*/ 609029 h 1677721"/>
                <a:gd name="connsiteX2" fmla="*/ 3054287 w 3076098"/>
                <a:gd name="connsiteY2" fmla="*/ 824770 h 1677721"/>
                <a:gd name="connsiteX3" fmla="*/ 3002375 w 3076098"/>
                <a:gd name="connsiteY3" fmla="*/ 1158240 h 1677721"/>
                <a:gd name="connsiteX4" fmla="*/ 2945797 w 3076098"/>
                <a:gd name="connsiteY4" fmla="*/ 1277112 h 1677721"/>
                <a:gd name="connsiteX5" fmla="*/ 2706815 w 3076098"/>
                <a:gd name="connsiteY5" fmla="*/ 1492853 h 1677721"/>
                <a:gd name="connsiteX6" fmla="*/ 2451735 w 3076098"/>
                <a:gd name="connsiteY6" fmla="*/ 1618583 h 1677721"/>
                <a:gd name="connsiteX7" fmla="*/ 2128457 w 3076098"/>
                <a:gd name="connsiteY7" fmla="*/ 1677448 h 1677721"/>
                <a:gd name="connsiteX8" fmla="*/ 1672495 w 3076098"/>
                <a:gd name="connsiteY8" fmla="*/ 1505522 h 1677721"/>
                <a:gd name="connsiteX9" fmla="*/ 1445038 w 3076098"/>
                <a:gd name="connsiteY9" fmla="*/ 1230916 h 1677721"/>
                <a:gd name="connsiteX10" fmla="*/ 1381506 w 3076098"/>
                <a:gd name="connsiteY10" fmla="*/ 1044035 h 1677721"/>
                <a:gd name="connsiteX11" fmla="*/ 1260253 w 3076098"/>
                <a:gd name="connsiteY11" fmla="*/ 837533 h 1677721"/>
                <a:gd name="connsiteX12" fmla="*/ 1108520 w 3076098"/>
                <a:gd name="connsiteY12" fmla="*/ 772954 h 1677721"/>
                <a:gd name="connsiteX13" fmla="*/ 955358 w 3076098"/>
                <a:gd name="connsiteY13" fmla="*/ 751427 h 1677721"/>
                <a:gd name="connsiteX14" fmla="*/ 763810 w 3076098"/>
                <a:gd name="connsiteY14" fmla="*/ 764762 h 1677721"/>
                <a:gd name="connsiteX15" fmla="*/ 651224 w 3076098"/>
                <a:gd name="connsiteY15" fmla="*/ 728186 h 1677721"/>
                <a:gd name="connsiteX16" fmla="*/ 510730 w 3076098"/>
                <a:gd name="connsiteY16" fmla="*/ 587788 h 1677721"/>
                <a:gd name="connsiteX17" fmla="*/ 323183 w 3076098"/>
                <a:gd name="connsiteY17" fmla="*/ 353187 h 1677721"/>
                <a:gd name="connsiteX18" fmla="*/ 0 w 3076098"/>
                <a:gd name="connsiteY18" fmla="*/ 0 h 167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76098" h="1677721">
                  <a:moveTo>
                    <a:pt x="3076099" y="12287"/>
                  </a:moveTo>
                  <a:cubicBezTo>
                    <a:pt x="3069336" y="183071"/>
                    <a:pt x="3053525" y="438150"/>
                    <a:pt x="3054287" y="609029"/>
                  </a:cubicBezTo>
                  <a:cubicBezTo>
                    <a:pt x="3054572" y="680942"/>
                    <a:pt x="3056477" y="752856"/>
                    <a:pt x="3054287" y="824770"/>
                  </a:cubicBezTo>
                  <a:cubicBezTo>
                    <a:pt x="3050858" y="937832"/>
                    <a:pt x="3038285" y="1051084"/>
                    <a:pt x="3002375" y="1158240"/>
                  </a:cubicBezTo>
                  <a:cubicBezTo>
                    <a:pt x="2988374" y="1200055"/>
                    <a:pt x="2969895" y="1240155"/>
                    <a:pt x="2945797" y="1277112"/>
                  </a:cubicBezTo>
                  <a:cubicBezTo>
                    <a:pt x="2886742" y="1367885"/>
                    <a:pt x="2798636" y="1434846"/>
                    <a:pt x="2706815" y="1492853"/>
                  </a:cubicBezTo>
                  <a:cubicBezTo>
                    <a:pt x="2626424" y="1543717"/>
                    <a:pt x="2541080" y="1586103"/>
                    <a:pt x="2451735" y="1618583"/>
                  </a:cubicBezTo>
                  <a:cubicBezTo>
                    <a:pt x="2347817" y="1656398"/>
                    <a:pt x="2238851" y="1680591"/>
                    <a:pt x="2128457" y="1677448"/>
                  </a:cubicBezTo>
                  <a:cubicBezTo>
                    <a:pt x="1962436" y="1672781"/>
                    <a:pt x="1804702" y="1606677"/>
                    <a:pt x="1672495" y="1505522"/>
                  </a:cubicBezTo>
                  <a:cubicBezTo>
                    <a:pt x="1576483" y="1432084"/>
                    <a:pt x="1493520" y="1341501"/>
                    <a:pt x="1445038" y="1230916"/>
                  </a:cubicBezTo>
                  <a:cubicBezTo>
                    <a:pt x="1418653" y="1170623"/>
                    <a:pt x="1401794" y="1106710"/>
                    <a:pt x="1381506" y="1044035"/>
                  </a:cubicBezTo>
                  <a:cubicBezTo>
                    <a:pt x="1356360" y="966026"/>
                    <a:pt x="1324261" y="887730"/>
                    <a:pt x="1260253" y="837533"/>
                  </a:cubicBezTo>
                  <a:cubicBezTo>
                    <a:pt x="1216628" y="803243"/>
                    <a:pt x="1162717" y="786194"/>
                    <a:pt x="1108520" y="772954"/>
                  </a:cubicBezTo>
                  <a:cubicBezTo>
                    <a:pt x="1058228" y="760667"/>
                    <a:pt x="1007078" y="750570"/>
                    <a:pt x="955358" y="751427"/>
                  </a:cubicBezTo>
                  <a:cubicBezTo>
                    <a:pt x="891064" y="752475"/>
                    <a:pt x="827818" y="770001"/>
                    <a:pt x="763810" y="764762"/>
                  </a:cubicBezTo>
                  <a:cubicBezTo>
                    <a:pt x="723995" y="761524"/>
                    <a:pt x="685514" y="748760"/>
                    <a:pt x="651224" y="728186"/>
                  </a:cubicBezTo>
                  <a:cubicBezTo>
                    <a:pt x="594074" y="693896"/>
                    <a:pt x="552545" y="639985"/>
                    <a:pt x="510730" y="587788"/>
                  </a:cubicBezTo>
                  <a:cubicBezTo>
                    <a:pt x="448151" y="509683"/>
                    <a:pt x="384524" y="432245"/>
                    <a:pt x="323183" y="353187"/>
                  </a:cubicBezTo>
                  <a:cubicBezTo>
                    <a:pt x="246221" y="253937"/>
                    <a:pt x="94202" y="82868"/>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40" name="Freeform: Shape 39">
              <a:extLst>
                <a:ext uri="{FF2B5EF4-FFF2-40B4-BE49-F238E27FC236}">
                  <a16:creationId xmlns:a16="http://schemas.microsoft.com/office/drawing/2014/main" id="{56F73602-5ACB-4102-894B-D140E71E6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9025" y="1548764"/>
              <a:ext cx="2607257" cy="1468691"/>
            </a:xfrm>
            <a:custGeom>
              <a:avLst/>
              <a:gdLst>
                <a:gd name="connsiteX0" fmla="*/ 2568321 w 2607257"/>
                <a:gd name="connsiteY0" fmla="*/ 18002 h 1468691"/>
                <a:gd name="connsiteX1" fmla="*/ 2590609 w 2607257"/>
                <a:gd name="connsiteY1" fmla="*/ 258509 h 1468691"/>
                <a:gd name="connsiteX2" fmla="*/ 2606802 w 2607257"/>
                <a:gd name="connsiteY2" fmla="*/ 563118 h 1468691"/>
                <a:gd name="connsiteX3" fmla="*/ 2587181 w 2607257"/>
                <a:gd name="connsiteY3" fmla="*/ 910400 h 1468691"/>
                <a:gd name="connsiteX4" fmla="*/ 2568702 w 2607257"/>
                <a:gd name="connsiteY4" fmla="*/ 1001554 h 1468691"/>
                <a:gd name="connsiteX5" fmla="*/ 2407063 w 2607257"/>
                <a:gd name="connsiteY5" fmla="*/ 1262348 h 1468691"/>
                <a:gd name="connsiteX6" fmla="*/ 2211896 w 2607257"/>
                <a:gd name="connsiteY6" fmla="*/ 1390078 h 1468691"/>
                <a:gd name="connsiteX7" fmla="*/ 1936623 w 2607257"/>
                <a:gd name="connsiteY7" fmla="*/ 1466660 h 1468691"/>
                <a:gd name="connsiteX8" fmla="*/ 1749933 w 2607257"/>
                <a:gd name="connsiteY8" fmla="*/ 1447514 h 1468691"/>
                <a:gd name="connsiteX9" fmla="*/ 1594295 w 2607257"/>
                <a:gd name="connsiteY9" fmla="*/ 1351788 h 1468691"/>
                <a:gd name="connsiteX10" fmla="*/ 1512951 w 2607257"/>
                <a:gd name="connsiteY10" fmla="*/ 1227392 h 1468691"/>
                <a:gd name="connsiteX11" fmla="*/ 1500949 w 2607257"/>
                <a:gd name="connsiteY11" fmla="*/ 992886 h 1468691"/>
                <a:gd name="connsiteX12" fmla="*/ 1541621 w 2607257"/>
                <a:gd name="connsiteY12" fmla="*/ 803910 h 1468691"/>
                <a:gd name="connsiteX13" fmla="*/ 1541621 w 2607257"/>
                <a:gd name="connsiteY13" fmla="*/ 665131 h 1468691"/>
                <a:gd name="connsiteX14" fmla="*/ 1429131 w 2607257"/>
                <a:gd name="connsiteY14" fmla="*/ 526352 h 1468691"/>
                <a:gd name="connsiteX15" fmla="*/ 1163383 w 2607257"/>
                <a:gd name="connsiteY15" fmla="*/ 449771 h 1468691"/>
                <a:gd name="connsiteX16" fmla="*/ 811530 w 2607257"/>
                <a:gd name="connsiteY16" fmla="*/ 406718 h 1468691"/>
                <a:gd name="connsiteX17" fmla="*/ 574548 w 2607257"/>
                <a:gd name="connsiteY17" fmla="*/ 354044 h 1468691"/>
                <a:gd name="connsiteX18" fmla="*/ 284893 w 2607257"/>
                <a:gd name="connsiteY18" fmla="*/ 224885 h 1468691"/>
                <a:gd name="connsiteX19" fmla="*/ 0 w 2607257"/>
                <a:gd name="connsiteY19" fmla="*/ 0 h 146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257" h="1468691">
                  <a:moveTo>
                    <a:pt x="2568321" y="18002"/>
                  </a:moveTo>
                  <a:cubicBezTo>
                    <a:pt x="2574989" y="70009"/>
                    <a:pt x="2587752" y="206121"/>
                    <a:pt x="2590609" y="258509"/>
                  </a:cubicBezTo>
                  <a:cubicBezTo>
                    <a:pt x="2596134" y="360045"/>
                    <a:pt x="2604707" y="461486"/>
                    <a:pt x="2606802" y="563118"/>
                  </a:cubicBezTo>
                  <a:cubicBezTo>
                    <a:pt x="2609088" y="679228"/>
                    <a:pt x="2602802" y="795338"/>
                    <a:pt x="2587181" y="910400"/>
                  </a:cubicBezTo>
                  <a:cubicBezTo>
                    <a:pt x="2582990" y="941165"/>
                    <a:pt x="2577274" y="971645"/>
                    <a:pt x="2568702" y="1001554"/>
                  </a:cubicBezTo>
                  <a:cubicBezTo>
                    <a:pt x="2540222" y="1101471"/>
                    <a:pt x="2482501" y="1190816"/>
                    <a:pt x="2407063" y="1262348"/>
                  </a:cubicBezTo>
                  <a:cubicBezTo>
                    <a:pt x="2350294" y="1316165"/>
                    <a:pt x="2283047" y="1357313"/>
                    <a:pt x="2211896" y="1390078"/>
                  </a:cubicBezTo>
                  <a:cubicBezTo>
                    <a:pt x="2124742" y="1430179"/>
                    <a:pt x="2032159" y="1458754"/>
                    <a:pt x="1936623" y="1466660"/>
                  </a:cubicBezTo>
                  <a:cubicBezTo>
                    <a:pt x="1873567" y="1471898"/>
                    <a:pt x="1809845" y="1467517"/>
                    <a:pt x="1749933" y="1447514"/>
                  </a:cubicBezTo>
                  <a:cubicBezTo>
                    <a:pt x="1691449" y="1428083"/>
                    <a:pt x="1638109" y="1395222"/>
                    <a:pt x="1594295" y="1351788"/>
                  </a:cubicBezTo>
                  <a:cubicBezTo>
                    <a:pt x="1558576" y="1316450"/>
                    <a:pt x="1530001" y="1274540"/>
                    <a:pt x="1512951" y="1227392"/>
                  </a:cubicBezTo>
                  <a:cubicBezTo>
                    <a:pt x="1485900" y="1152811"/>
                    <a:pt x="1487519" y="1071467"/>
                    <a:pt x="1500949" y="992886"/>
                  </a:cubicBezTo>
                  <a:cubicBezTo>
                    <a:pt x="1511808" y="929354"/>
                    <a:pt x="1529810" y="867251"/>
                    <a:pt x="1541621" y="803910"/>
                  </a:cubicBezTo>
                  <a:cubicBezTo>
                    <a:pt x="1550194" y="757714"/>
                    <a:pt x="1554194" y="710279"/>
                    <a:pt x="1541621" y="665131"/>
                  </a:cubicBezTo>
                  <a:cubicBezTo>
                    <a:pt x="1525143" y="605981"/>
                    <a:pt x="1481233" y="559403"/>
                    <a:pt x="1429131" y="526352"/>
                  </a:cubicBezTo>
                  <a:cubicBezTo>
                    <a:pt x="1350455" y="476536"/>
                    <a:pt x="1256157" y="461772"/>
                    <a:pt x="1163383" y="449771"/>
                  </a:cubicBezTo>
                  <a:cubicBezTo>
                    <a:pt x="1046131" y="434626"/>
                    <a:pt x="928306" y="424720"/>
                    <a:pt x="811530" y="406718"/>
                  </a:cubicBezTo>
                  <a:cubicBezTo>
                    <a:pt x="731425" y="394335"/>
                    <a:pt x="652081" y="377571"/>
                    <a:pt x="574548" y="354044"/>
                  </a:cubicBezTo>
                  <a:cubicBezTo>
                    <a:pt x="472916" y="323279"/>
                    <a:pt x="375094" y="280702"/>
                    <a:pt x="284893" y="224885"/>
                  </a:cubicBezTo>
                  <a:cubicBezTo>
                    <a:pt x="181832" y="161068"/>
                    <a:pt x="90868" y="80296"/>
                    <a:pt x="0" y="0"/>
                  </a:cubicBezTo>
                </a:path>
              </a:pathLst>
            </a:custGeom>
            <a:noFill/>
            <a:ln w="9525" cap="rnd">
              <a:solidFill>
                <a:schemeClr val="bg2">
                  <a:alpha val="25000"/>
                </a:schemeClr>
              </a:solidFill>
              <a:prstDash val="lgDash"/>
              <a:round/>
            </a:ln>
          </p:spPr>
          <p:txBody>
            <a:bodyPr rtlCol="0" anchor="ctr"/>
            <a:lstStyle/>
            <a:p>
              <a:endParaRPr lang="en-US"/>
            </a:p>
          </p:txBody>
        </p:sp>
        <p:sp>
          <p:nvSpPr>
            <p:cNvPr id="41" name="Freeform: Shape 40">
              <a:extLst>
                <a:ext uri="{FF2B5EF4-FFF2-40B4-BE49-F238E27FC236}">
                  <a16:creationId xmlns:a16="http://schemas.microsoft.com/office/drawing/2014/main" id="{E87FA368-45DC-4276-A257-F67A12B2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50204" y="1524380"/>
              <a:ext cx="2095685" cy="1175182"/>
            </a:xfrm>
            <a:custGeom>
              <a:avLst/>
              <a:gdLst>
                <a:gd name="connsiteX0" fmla="*/ 1950434 w 2095685"/>
                <a:gd name="connsiteY0" fmla="*/ 0 h 1175182"/>
                <a:gd name="connsiteX1" fmla="*/ 2077307 w 2095685"/>
                <a:gd name="connsiteY1" fmla="*/ 479108 h 1175182"/>
                <a:gd name="connsiteX2" fmla="*/ 2089309 w 2095685"/>
                <a:gd name="connsiteY2" fmla="*/ 826008 h 1175182"/>
                <a:gd name="connsiteX3" fmla="*/ 1987582 w 2095685"/>
                <a:gd name="connsiteY3" fmla="*/ 1101185 h 1175182"/>
                <a:gd name="connsiteX4" fmla="*/ 1818037 w 2095685"/>
                <a:gd name="connsiteY4" fmla="*/ 1173004 h 1175182"/>
                <a:gd name="connsiteX5" fmla="*/ 1694402 w 2095685"/>
                <a:gd name="connsiteY5" fmla="*/ 1157097 h 1175182"/>
                <a:gd name="connsiteX6" fmla="*/ 1594676 w 2095685"/>
                <a:gd name="connsiteY6" fmla="*/ 1013555 h 1175182"/>
                <a:gd name="connsiteX7" fmla="*/ 1664494 w 2095685"/>
                <a:gd name="connsiteY7" fmla="*/ 790289 h 1175182"/>
                <a:gd name="connsiteX8" fmla="*/ 1684401 w 2095685"/>
                <a:gd name="connsiteY8" fmla="*/ 527114 h 1175182"/>
                <a:gd name="connsiteX9" fmla="*/ 1550765 w 2095685"/>
                <a:gd name="connsiteY9" fmla="*/ 343662 h 1175182"/>
                <a:gd name="connsiteX10" fmla="*/ 1315402 w 2095685"/>
                <a:gd name="connsiteY10" fmla="*/ 265938 h 1175182"/>
                <a:gd name="connsiteX11" fmla="*/ 876586 w 2095685"/>
                <a:gd name="connsiteY11" fmla="*/ 200120 h 1175182"/>
                <a:gd name="connsiteX12" fmla="*/ 591312 w 2095685"/>
                <a:gd name="connsiteY12" fmla="*/ 186119 h 1175182"/>
                <a:gd name="connsiteX13" fmla="*/ 0 w 2095685"/>
                <a:gd name="connsiteY13" fmla="*/ 16669 h 117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5685" h="1175182">
                  <a:moveTo>
                    <a:pt x="1950434" y="0"/>
                  </a:moveTo>
                  <a:cubicBezTo>
                    <a:pt x="1973485" y="77629"/>
                    <a:pt x="2063115" y="399383"/>
                    <a:pt x="2077307" y="479108"/>
                  </a:cubicBezTo>
                  <a:cubicBezTo>
                    <a:pt x="2097786" y="593693"/>
                    <a:pt x="2100167" y="710089"/>
                    <a:pt x="2089309" y="826008"/>
                  </a:cubicBezTo>
                  <a:cubicBezTo>
                    <a:pt x="2079784" y="927545"/>
                    <a:pt x="2061401" y="1032891"/>
                    <a:pt x="1987582" y="1101185"/>
                  </a:cubicBezTo>
                  <a:cubicBezTo>
                    <a:pt x="1941481" y="1143762"/>
                    <a:pt x="1880616" y="1165670"/>
                    <a:pt x="1818037" y="1173004"/>
                  </a:cubicBezTo>
                  <a:cubicBezTo>
                    <a:pt x="1775746" y="1177957"/>
                    <a:pt x="1732693" y="1175195"/>
                    <a:pt x="1694402" y="1157097"/>
                  </a:cubicBezTo>
                  <a:cubicBezTo>
                    <a:pt x="1638110" y="1130427"/>
                    <a:pt x="1600295" y="1075373"/>
                    <a:pt x="1594676" y="1013555"/>
                  </a:cubicBezTo>
                  <a:cubicBezTo>
                    <a:pt x="1587532" y="934879"/>
                    <a:pt x="1635633" y="864870"/>
                    <a:pt x="1664494" y="790289"/>
                  </a:cubicBezTo>
                  <a:cubicBezTo>
                    <a:pt x="1696974" y="706279"/>
                    <a:pt x="1708594" y="613791"/>
                    <a:pt x="1684401" y="527114"/>
                  </a:cubicBezTo>
                  <a:cubicBezTo>
                    <a:pt x="1663351" y="451580"/>
                    <a:pt x="1616488" y="386620"/>
                    <a:pt x="1550765" y="343662"/>
                  </a:cubicBezTo>
                  <a:cubicBezTo>
                    <a:pt x="1480947" y="298133"/>
                    <a:pt x="1397508" y="282131"/>
                    <a:pt x="1315402" y="265938"/>
                  </a:cubicBezTo>
                  <a:cubicBezTo>
                    <a:pt x="1170051" y="237173"/>
                    <a:pt x="1024128" y="212027"/>
                    <a:pt x="876586" y="200120"/>
                  </a:cubicBezTo>
                  <a:cubicBezTo>
                    <a:pt x="781717" y="192500"/>
                    <a:pt x="686276" y="193643"/>
                    <a:pt x="591312" y="186119"/>
                  </a:cubicBezTo>
                  <a:cubicBezTo>
                    <a:pt x="465296" y="176213"/>
                    <a:pt x="160211" y="193453"/>
                    <a:pt x="0" y="16669"/>
                  </a:cubicBezTo>
                </a:path>
              </a:pathLst>
            </a:custGeom>
            <a:noFill/>
            <a:ln w="9525" cap="rnd">
              <a:solidFill>
                <a:schemeClr val="bg2">
                  <a:alpha val="25000"/>
                </a:schemeClr>
              </a:solidFill>
              <a:prstDash val="lgDash"/>
              <a:round/>
            </a:ln>
          </p:spPr>
          <p:txBody>
            <a:bodyPr rtlCol="0" anchor="ctr"/>
            <a:lstStyle/>
            <a:p>
              <a:endParaRPr lang="en-US"/>
            </a:p>
          </p:txBody>
        </p:sp>
      </p:grpSp>
      <p:sp>
        <p:nvSpPr>
          <p:cNvPr id="2" name="Title 1">
            <a:extLst>
              <a:ext uri="{FF2B5EF4-FFF2-40B4-BE49-F238E27FC236}">
                <a16:creationId xmlns:a16="http://schemas.microsoft.com/office/drawing/2014/main" id="{714D78EF-083E-B74E-86C7-D54AC5766831}"/>
              </a:ext>
            </a:extLst>
          </p:cNvPr>
          <p:cNvSpPr>
            <a:spLocks noGrp="1"/>
          </p:cNvSpPr>
          <p:nvPr>
            <p:ph type="ctrTitle"/>
          </p:nvPr>
        </p:nvSpPr>
        <p:spPr>
          <a:xfrm>
            <a:off x="994404" y="731041"/>
            <a:ext cx="10191942" cy="3173034"/>
          </a:xfrm>
        </p:spPr>
        <p:txBody>
          <a:bodyPr>
            <a:normAutofit/>
          </a:bodyPr>
          <a:lstStyle/>
          <a:p>
            <a:r>
              <a:rPr lang="en-US" sz="6600" dirty="0">
                <a:solidFill>
                  <a:srgbClr val="FFFFFF"/>
                </a:solidFill>
              </a:rPr>
              <a:t>SỰ TRUNG THỰC</a:t>
            </a:r>
          </a:p>
        </p:txBody>
      </p:sp>
      <p:sp>
        <p:nvSpPr>
          <p:cNvPr id="3" name="Subtitle 2">
            <a:extLst>
              <a:ext uri="{FF2B5EF4-FFF2-40B4-BE49-F238E27FC236}">
                <a16:creationId xmlns:a16="http://schemas.microsoft.com/office/drawing/2014/main" id="{7946561E-3157-5845-AADD-42A2700D5EDE}"/>
              </a:ext>
            </a:extLst>
          </p:cNvPr>
          <p:cNvSpPr>
            <a:spLocks noGrp="1"/>
          </p:cNvSpPr>
          <p:nvPr>
            <p:ph type="subTitle" idx="1"/>
          </p:nvPr>
        </p:nvSpPr>
        <p:spPr>
          <a:xfrm>
            <a:off x="1523999" y="4069354"/>
            <a:ext cx="9386797" cy="2105353"/>
          </a:xfrm>
        </p:spPr>
        <p:txBody>
          <a:bodyPr>
            <a:normAutofit/>
          </a:bodyPr>
          <a:lstStyle/>
          <a:p>
            <a:r>
              <a:rPr lang="vi-VN" sz="2800" dirty="0">
                <a:solidFill>
                  <a:srgbClr val="0070C0"/>
                </a:solidFill>
              </a:rPr>
              <a:t>II Ti-mô-thê 2:15 </a:t>
            </a:r>
            <a:r>
              <a:rPr lang="vi-VN" sz="2800" dirty="0">
                <a:solidFill>
                  <a:srgbClr val="FFFF00"/>
                </a:solidFill>
              </a:rPr>
              <a:t>“Hãy chuyên tâm cho được đẹp lòng Đức Chúa Trời như người làm công không chỗ trách được, lấy </a:t>
            </a:r>
            <a:r>
              <a:rPr lang="vi-VN" sz="2800" dirty="0">
                <a:solidFill>
                  <a:srgbClr val="FF0000"/>
                </a:solidFill>
              </a:rPr>
              <a:t>lòng ngay thẳng giảng dạy lời của lẽ thật</a:t>
            </a:r>
            <a:r>
              <a:rPr lang="vi-VN" sz="2800" dirty="0">
                <a:solidFill>
                  <a:srgbClr val="FFFF00"/>
                </a:solidFill>
              </a:rPr>
              <a:t>” </a:t>
            </a:r>
            <a:endParaRPr lang="en-US" sz="2800" dirty="0">
              <a:solidFill>
                <a:srgbClr val="FFFF00"/>
              </a:solidFill>
            </a:endParaRPr>
          </a:p>
        </p:txBody>
      </p:sp>
      <p:grpSp>
        <p:nvGrpSpPr>
          <p:cNvPr id="48" name="Cross">
            <a:extLst>
              <a:ext uri="{FF2B5EF4-FFF2-40B4-BE49-F238E27FC236}">
                <a16:creationId xmlns:a16="http://schemas.microsoft.com/office/drawing/2014/main" id="{DDB99EF5-8801-40E2-83D3-196FADCBBA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30939" y="3874229"/>
            <a:ext cx="118872" cy="118872"/>
            <a:chOff x="1175347" y="3733800"/>
            <a:chExt cx="118872" cy="118872"/>
          </a:xfrm>
        </p:grpSpPr>
        <p:cxnSp>
          <p:nvCxnSpPr>
            <p:cNvPr id="49" name="Straight Connector 48">
              <a:extLst>
                <a:ext uri="{FF2B5EF4-FFF2-40B4-BE49-F238E27FC236}">
                  <a16:creationId xmlns:a16="http://schemas.microsoft.com/office/drawing/2014/main" id="{50FE3A76-C0EC-41F2-92AD-1A75BA3771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50" name="Straight Connector 49">
              <a:extLst>
                <a:ext uri="{FF2B5EF4-FFF2-40B4-BE49-F238E27FC236}">
                  <a16:creationId xmlns:a16="http://schemas.microsoft.com/office/drawing/2014/main" id="{C22AF00A-AACB-4D06-A706-4231FD4EC6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421475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C06E6-F5DF-AB40-8FEF-93A778DA0AFF}"/>
              </a:ext>
            </a:extLst>
          </p:cNvPr>
          <p:cNvSpPr>
            <a:spLocks noGrp="1"/>
          </p:cNvSpPr>
          <p:nvPr>
            <p:ph type="title"/>
          </p:nvPr>
        </p:nvSpPr>
        <p:spPr/>
        <p:txBody>
          <a:bodyPr/>
          <a:lstStyle/>
          <a:p>
            <a:r>
              <a:rPr lang="en-US" dirty="0"/>
              <a:t>TRUNG THỰC VỚI CHÍNH MÌNH</a:t>
            </a:r>
          </a:p>
        </p:txBody>
      </p:sp>
      <p:sp>
        <p:nvSpPr>
          <p:cNvPr id="3" name="Content Placeholder 2">
            <a:extLst>
              <a:ext uri="{FF2B5EF4-FFF2-40B4-BE49-F238E27FC236}">
                <a16:creationId xmlns:a16="http://schemas.microsoft.com/office/drawing/2014/main" id="{F28DAB1C-14C3-0344-A9AA-0915EBF95797}"/>
              </a:ext>
            </a:extLst>
          </p:cNvPr>
          <p:cNvSpPr>
            <a:spLocks noGrp="1"/>
          </p:cNvSpPr>
          <p:nvPr>
            <p:ph idx="1"/>
          </p:nvPr>
        </p:nvSpPr>
        <p:spPr/>
        <p:txBody>
          <a:bodyPr>
            <a:normAutofit/>
          </a:bodyPr>
          <a:lstStyle/>
          <a:p>
            <a:pPr marL="0" indent="0">
              <a:buNone/>
            </a:pPr>
            <a:r>
              <a:rPr lang="vi-VN" dirty="0">
                <a:solidFill>
                  <a:schemeClr val="tx1"/>
                </a:solidFill>
              </a:rPr>
              <a:t>Chớ ai tự dối mình: nếu có ai trong vòng anh em tưởng mình khôn ngoan theo cách đời nầy, hãy trở nên dại dột, để được nên khôn ngoan </a:t>
            </a:r>
            <a:r>
              <a:rPr lang="en-US" dirty="0">
                <a:solidFill>
                  <a:srgbClr val="0070C0"/>
                </a:solidFill>
              </a:rPr>
              <a:t>(I </a:t>
            </a:r>
            <a:r>
              <a:rPr lang="en-US" dirty="0" err="1">
                <a:solidFill>
                  <a:srgbClr val="0070C0"/>
                </a:solidFill>
              </a:rPr>
              <a:t>Cô-rinh-tô</a:t>
            </a:r>
            <a:r>
              <a:rPr lang="en-US" dirty="0">
                <a:solidFill>
                  <a:srgbClr val="0070C0"/>
                </a:solidFill>
              </a:rPr>
              <a:t> 3:18)</a:t>
            </a:r>
          </a:p>
          <a:p>
            <a:pPr marL="0" indent="0">
              <a:buNone/>
            </a:pPr>
            <a:endParaRPr lang="en-US" dirty="0">
              <a:solidFill>
                <a:srgbClr val="0070C0"/>
              </a:solidFill>
            </a:endParaRPr>
          </a:p>
          <a:p>
            <a:pPr marL="0" indent="0">
              <a:buNone/>
            </a:pPr>
            <a:r>
              <a:rPr lang="en-US" dirty="0" err="1"/>
              <a:t>Trong</a:t>
            </a:r>
            <a:r>
              <a:rPr lang="en-US" dirty="0"/>
              <a:t> </a:t>
            </a:r>
            <a:r>
              <a:rPr lang="en-US" dirty="0" err="1"/>
              <a:t>chúng</a:t>
            </a:r>
            <a:r>
              <a:rPr lang="en-US" dirty="0"/>
              <a:t> ta </a:t>
            </a:r>
            <a:r>
              <a:rPr lang="en-US" dirty="0" err="1"/>
              <a:t>có</a:t>
            </a:r>
            <a:r>
              <a:rPr lang="en-US" dirty="0"/>
              <a:t> 2 con </a:t>
            </a:r>
            <a:r>
              <a:rPr lang="en-US" dirty="0" err="1"/>
              <a:t>người</a:t>
            </a:r>
            <a:r>
              <a:rPr lang="en-US" dirty="0"/>
              <a:t>: </a:t>
            </a:r>
            <a:r>
              <a:rPr lang="en-US" dirty="0" err="1"/>
              <a:t>Người</a:t>
            </a:r>
            <a:r>
              <a:rPr lang="en-US" dirty="0"/>
              <a:t> </a:t>
            </a:r>
            <a:r>
              <a:rPr lang="en-US" dirty="0" err="1"/>
              <a:t>có</a:t>
            </a:r>
            <a:r>
              <a:rPr lang="en-US" dirty="0"/>
              <a:t> </a:t>
            </a:r>
            <a:r>
              <a:rPr lang="en-US" dirty="0" err="1"/>
              <a:t>lương</a:t>
            </a:r>
            <a:r>
              <a:rPr lang="en-US" dirty="0"/>
              <a:t> </a:t>
            </a:r>
            <a:r>
              <a:rPr lang="en-US" dirty="0" err="1"/>
              <a:t>tâm</a:t>
            </a:r>
            <a:r>
              <a:rPr lang="en-US" dirty="0"/>
              <a:t> </a:t>
            </a:r>
            <a:r>
              <a:rPr lang="en-US" dirty="0" err="1"/>
              <a:t>tốt</a:t>
            </a:r>
            <a:r>
              <a:rPr lang="en-US" dirty="0"/>
              <a:t>. </a:t>
            </a:r>
            <a:r>
              <a:rPr lang="en-US" dirty="0" err="1"/>
              <a:t>Người</a:t>
            </a:r>
            <a:r>
              <a:rPr lang="en-US" dirty="0"/>
              <a:t> </a:t>
            </a:r>
            <a:r>
              <a:rPr lang="en-US" dirty="0" err="1"/>
              <a:t>có</a:t>
            </a:r>
            <a:r>
              <a:rPr lang="en-US" dirty="0"/>
              <a:t> </a:t>
            </a:r>
            <a:r>
              <a:rPr lang="en-US" dirty="0" err="1"/>
              <a:t>khuynh</a:t>
            </a:r>
            <a:r>
              <a:rPr lang="en-US" dirty="0"/>
              <a:t> </a:t>
            </a:r>
            <a:r>
              <a:rPr lang="en-US" dirty="0" err="1"/>
              <a:t>hướng</a:t>
            </a:r>
            <a:r>
              <a:rPr lang="en-US" dirty="0"/>
              <a:t> </a:t>
            </a:r>
            <a:r>
              <a:rPr lang="en-US" dirty="0" err="1"/>
              <a:t>xác</a:t>
            </a:r>
            <a:r>
              <a:rPr lang="en-US" dirty="0"/>
              <a:t> </a:t>
            </a:r>
            <a:r>
              <a:rPr lang="en-US" dirty="0" err="1"/>
              <a:t>thịt</a:t>
            </a:r>
            <a:r>
              <a:rPr lang="en-US" dirty="0"/>
              <a:t>.</a:t>
            </a:r>
            <a:endParaRPr lang="vi-VN" dirty="0"/>
          </a:p>
          <a:p>
            <a:pPr marL="0" indent="0">
              <a:buNone/>
            </a:pPr>
            <a:r>
              <a:rPr lang="vi-VN" dirty="0"/>
              <a:t>Vì tôi không làm điều lành mình muốn, nhưng làm điều dữ mình không muốn. </a:t>
            </a:r>
            <a:r>
              <a:rPr lang="vi-VN" dirty="0">
                <a:solidFill>
                  <a:srgbClr val="0070C0"/>
                </a:solidFill>
              </a:rPr>
              <a:t>(Rô-ma 7:19)</a:t>
            </a:r>
            <a:endParaRPr lang="en-US" dirty="0">
              <a:solidFill>
                <a:srgbClr val="0070C0"/>
              </a:solidFill>
            </a:endParaRPr>
          </a:p>
          <a:p>
            <a:endParaRPr lang="en-US" dirty="0"/>
          </a:p>
        </p:txBody>
      </p:sp>
    </p:spTree>
    <p:extLst>
      <p:ext uri="{BB962C8B-B14F-4D97-AF65-F5344CB8AC3E}">
        <p14:creationId xmlns:p14="http://schemas.microsoft.com/office/powerpoint/2010/main" val="961320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9B0C-3BED-E844-ABC8-2B4952B34451}"/>
              </a:ext>
            </a:extLst>
          </p:cNvPr>
          <p:cNvSpPr>
            <a:spLocks noGrp="1"/>
          </p:cNvSpPr>
          <p:nvPr>
            <p:ph type="title"/>
          </p:nvPr>
        </p:nvSpPr>
        <p:spPr/>
        <p:txBody>
          <a:bodyPr/>
          <a:lstStyle/>
          <a:p>
            <a:r>
              <a:rPr lang="en-US" dirty="0"/>
              <a:t>TRUNG THỰC VỚI CHÍNH MÌNH</a:t>
            </a:r>
          </a:p>
        </p:txBody>
      </p:sp>
      <p:sp>
        <p:nvSpPr>
          <p:cNvPr id="3" name="Content Placeholder 2">
            <a:extLst>
              <a:ext uri="{FF2B5EF4-FFF2-40B4-BE49-F238E27FC236}">
                <a16:creationId xmlns:a16="http://schemas.microsoft.com/office/drawing/2014/main" id="{A4FE7148-FEB3-8F48-AD67-6EC7B1991407}"/>
              </a:ext>
            </a:extLst>
          </p:cNvPr>
          <p:cNvSpPr>
            <a:spLocks noGrp="1"/>
          </p:cNvSpPr>
          <p:nvPr>
            <p:ph idx="1"/>
          </p:nvPr>
        </p:nvSpPr>
        <p:spPr/>
        <p:txBody>
          <a:bodyPr>
            <a:normAutofit lnSpcReduction="10000"/>
          </a:bodyPr>
          <a:lstStyle/>
          <a:p>
            <a:pPr marL="0" indent="0">
              <a:buNone/>
            </a:pPr>
            <a:endParaRPr lang="en-US" dirty="0"/>
          </a:p>
          <a:p>
            <a:pPr marL="0" indent="0">
              <a:buNone/>
            </a:pPr>
            <a:r>
              <a:rPr lang="vi-VN" i="1" dirty="0">
                <a:solidFill>
                  <a:schemeClr val="accent1">
                    <a:lumMod val="50000"/>
                  </a:schemeClr>
                </a:solidFill>
              </a:rPr>
              <a:t>“Bạn thật sự là chính bạn khi bạn ở một mình, không ai xung quanh bạn”.</a:t>
            </a:r>
            <a:endParaRPr lang="en-US" dirty="0">
              <a:solidFill>
                <a:schemeClr val="accent1">
                  <a:lumMod val="50000"/>
                </a:schemeClr>
              </a:solidFill>
            </a:endParaRPr>
          </a:p>
          <a:p>
            <a:pPr marL="0" indent="0">
              <a:buNone/>
            </a:pPr>
            <a:endParaRPr lang="en-US" dirty="0"/>
          </a:p>
          <a:p>
            <a:pPr marL="0" indent="0">
              <a:buNone/>
            </a:pPr>
            <a:r>
              <a:rPr lang="en-US" dirty="0" err="1"/>
              <a:t>Chúng</a:t>
            </a:r>
            <a:r>
              <a:rPr lang="en-US" dirty="0"/>
              <a:t> ta </a:t>
            </a:r>
            <a:r>
              <a:rPr lang="en-US" dirty="0" err="1"/>
              <a:t>có</a:t>
            </a:r>
            <a:r>
              <a:rPr lang="en-US" dirty="0"/>
              <a:t> </a:t>
            </a:r>
            <a:r>
              <a:rPr lang="en-US" dirty="0" err="1"/>
              <a:t>phản</a:t>
            </a:r>
            <a:r>
              <a:rPr lang="en-US" dirty="0"/>
              <a:t> </a:t>
            </a:r>
            <a:r>
              <a:rPr lang="en-US" dirty="0" err="1"/>
              <a:t>ảnh</a:t>
            </a:r>
            <a:r>
              <a:rPr lang="en-US" dirty="0"/>
              <a:t> </a:t>
            </a:r>
            <a:r>
              <a:rPr lang="en-US" dirty="0" err="1"/>
              <a:t>thật</a:t>
            </a:r>
            <a:r>
              <a:rPr lang="en-US" dirty="0"/>
              <a:t> con </a:t>
            </a:r>
            <a:r>
              <a:rPr lang="en-US" dirty="0" err="1"/>
              <a:t>người</a:t>
            </a:r>
            <a:r>
              <a:rPr lang="en-US" dirty="0"/>
              <a:t> </a:t>
            </a:r>
            <a:r>
              <a:rPr lang="en-US" dirty="0" err="1"/>
              <a:t>mình</a:t>
            </a:r>
            <a:r>
              <a:rPr lang="en-US" dirty="0"/>
              <a:t> </a:t>
            </a:r>
            <a:r>
              <a:rPr lang="en-US" dirty="0" err="1"/>
              <a:t>trên</a:t>
            </a:r>
            <a:r>
              <a:rPr lang="en-US" dirty="0"/>
              <a:t> </a:t>
            </a:r>
            <a:r>
              <a:rPr lang="en-US" dirty="0" err="1"/>
              <a:t>không</a:t>
            </a:r>
            <a:r>
              <a:rPr lang="en-US" dirty="0"/>
              <a:t> </a:t>
            </a:r>
            <a:r>
              <a:rPr lang="en-US" dirty="0" err="1"/>
              <a:t>gian</a:t>
            </a:r>
            <a:r>
              <a:rPr lang="en-US" dirty="0"/>
              <a:t> </a:t>
            </a:r>
            <a:r>
              <a:rPr lang="en-US" dirty="0" err="1"/>
              <a:t>ảo</a:t>
            </a:r>
            <a:r>
              <a:rPr lang="en-US" dirty="0"/>
              <a:t>?</a:t>
            </a:r>
          </a:p>
          <a:p>
            <a:pPr marL="0" indent="0">
              <a:buNone/>
            </a:pPr>
            <a:r>
              <a:rPr lang="en-US" dirty="0" err="1"/>
              <a:t>Chúng</a:t>
            </a:r>
            <a:r>
              <a:rPr lang="en-US" dirty="0"/>
              <a:t> ta </a:t>
            </a:r>
            <a:r>
              <a:rPr lang="en-US" dirty="0" err="1"/>
              <a:t>có</a:t>
            </a:r>
            <a:r>
              <a:rPr lang="en-US" dirty="0"/>
              <a:t> hay </a:t>
            </a:r>
            <a:r>
              <a:rPr lang="en-US" dirty="0" err="1"/>
              <a:t>tự</a:t>
            </a:r>
            <a:r>
              <a:rPr lang="en-US" dirty="0"/>
              <a:t> </a:t>
            </a:r>
            <a:r>
              <a:rPr lang="en-US" dirty="0" err="1"/>
              <a:t>nói</a:t>
            </a:r>
            <a:r>
              <a:rPr lang="en-US" dirty="0"/>
              <a:t> </a:t>
            </a:r>
            <a:r>
              <a:rPr lang="en-US" dirty="0" err="1"/>
              <a:t>về</a:t>
            </a:r>
            <a:r>
              <a:rPr lang="en-US" dirty="0"/>
              <a:t> </a:t>
            </a:r>
            <a:r>
              <a:rPr lang="en-US" dirty="0" err="1"/>
              <a:t>mình</a:t>
            </a:r>
            <a:r>
              <a:rPr lang="en-US" dirty="0"/>
              <a:t> </a:t>
            </a:r>
            <a:r>
              <a:rPr lang="en-US" dirty="0" err="1"/>
              <a:t>cách</a:t>
            </a:r>
            <a:r>
              <a:rPr lang="en-US" dirty="0"/>
              <a:t> </a:t>
            </a:r>
            <a:r>
              <a:rPr lang="en-US" dirty="0" err="1"/>
              <a:t>quá</a:t>
            </a:r>
            <a:r>
              <a:rPr lang="en-US" dirty="0"/>
              <a:t> </a:t>
            </a:r>
            <a:r>
              <a:rPr lang="en-US" dirty="0" err="1"/>
              <a:t>đáng</a:t>
            </a:r>
            <a:r>
              <a:rPr lang="en-US" dirty="0"/>
              <a:t> </a:t>
            </a:r>
            <a:r>
              <a:rPr lang="en-US" dirty="0" err="1"/>
              <a:t>không</a:t>
            </a:r>
            <a:r>
              <a:rPr lang="en-US" dirty="0"/>
              <a:t>?</a:t>
            </a:r>
          </a:p>
          <a:p>
            <a:pPr marL="0" indent="0">
              <a:buNone/>
            </a:pPr>
            <a:r>
              <a:rPr lang="en-US" dirty="0" err="1"/>
              <a:t>Chúng</a:t>
            </a:r>
            <a:r>
              <a:rPr lang="en-US" dirty="0"/>
              <a:t> ta </a:t>
            </a:r>
            <a:r>
              <a:rPr lang="en-US" dirty="0" err="1"/>
              <a:t>có</a:t>
            </a:r>
            <a:r>
              <a:rPr lang="en-US" dirty="0"/>
              <a:t> </a:t>
            </a:r>
            <a:r>
              <a:rPr lang="en-US" dirty="0" err="1"/>
              <a:t>chấp</a:t>
            </a:r>
            <a:r>
              <a:rPr lang="en-US" dirty="0"/>
              <a:t> </a:t>
            </a:r>
            <a:r>
              <a:rPr lang="en-US" dirty="0" err="1"/>
              <a:t>nhận</a:t>
            </a:r>
            <a:r>
              <a:rPr lang="en-US" dirty="0"/>
              <a:t> con </a:t>
            </a:r>
            <a:r>
              <a:rPr lang="en-US" dirty="0" err="1"/>
              <a:t>người</a:t>
            </a:r>
            <a:r>
              <a:rPr lang="en-US" dirty="0"/>
              <a:t> </a:t>
            </a:r>
            <a:r>
              <a:rPr lang="en-US" dirty="0" err="1"/>
              <a:t>thật</a:t>
            </a:r>
            <a:r>
              <a:rPr lang="en-US" dirty="0"/>
              <a:t>, </a:t>
            </a:r>
            <a:r>
              <a:rPr lang="en-US" dirty="0" err="1"/>
              <a:t>việc</a:t>
            </a:r>
            <a:r>
              <a:rPr lang="en-US" dirty="0"/>
              <a:t> </a:t>
            </a:r>
            <a:r>
              <a:rPr lang="en-US" dirty="0" err="1"/>
              <a:t>thật</a:t>
            </a:r>
            <a:r>
              <a:rPr lang="en-US" dirty="0"/>
              <a:t>, </a:t>
            </a:r>
            <a:r>
              <a:rPr lang="en-US" dirty="0" err="1"/>
              <a:t>gia</a:t>
            </a:r>
            <a:r>
              <a:rPr lang="en-US" dirty="0"/>
              <a:t> </a:t>
            </a:r>
            <a:r>
              <a:rPr lang="en-US" dirty="0" err="1"/>
              <a:t>cảnh</a:t>
            </a:r>
            <a:r>
              <a:rPr lang="en-US" dirty="0"/>
              <a:t> </a:t>
            </a:r>
            <a:r>
              <a:rPr lang="en-US" dirty="0" err="1"/>
              <a:t>thật</a:t>
            </a:r>
            <a:r>
              <a:rPr lang="en-US" dirty="0"/>
              <a:t> </a:t>
            </a:r>
            <a:r>
              <a:rPr lang="en-US" dirty="0" err="1"/>
              <a:t>của</a:t>
            </a:r>
            <a:r>
              <a:rPr lang="en-US" dirty="0"/>
              <a:t> </a:t>
            </a:r>
            <a:r>
              <a:rPr lang="en-US" dirty="0" err="1"/>
              <a:t>mình</a:t>
            </a:r>
            <a:r>
              <a:rPr lang="en-US" dirty="0"/>
              <a:t> </a:t>
            </a:r>
            <a:r>
              <a:rPr lang="en-US" dirty="0" err="1"/>
              <a:t>không</a:t>
            </a:r>
            <a:r>
              <a:rPr lang="en-US" dirty="0"/>
              <a:t>?</a:t>
            </a:r>
          </a:p>
        </p:txBody>
      </p:sp>
    </p:spTree>
    <p:extLst>
      <p:ext uri="{BB962C8B-B14F-4D97-AF65-F5344CB8AC3E}">
        <p14:creationId xmlns:p14="http://schemas.microsoft.com/office/powerpoint/2010/main" val="136763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9B0C-3BED-E844-ABC8-2B4952B34451}"/>
              </a:ext>
            </a:extLst>
          </p:cNvPr>
          <p:cNvSpPr>
            <a:spLocks noGrp="1"/>
          </p:cNvSpPr>
          <p:nvPr>
            <p:ph type="title"/>
          </p:nvPr>
        </p:nvSpPr>
        <p:spPr/>
        <p:txBody>
          <a:bodyPr/>
          <a:lstStyle/>
          <a:p>
            <a:r>
              <a:rPr lang="en-US" dirty="0"/>
              <a:t>TRUNG THỰC VỚI CHÍNH MÌNH</a:t>
            </a:r>
          </a:p>
        </p:txBody>
      </p:sp>
      <p:sp>
        <p:nvSpPr>
          <p:cNvPr id="3" name="Content Placeholder 2">
            <a:extLst>
              <a:ext uri="{FF2B5EF4-FFF2-40B4-BE49-F238E27FC236}">
                <a16:creationId xmlns:a16="http://schemas.microsoft.com/office/drawing/2014/main" id="{A4FE7148-FEB3-8F48-AD67-6EC7B1991407}"/>
              </a:ext>
            </a:extLst>
          </p:cNvPr>
          <p:cNvSpPr>
            <a:spLocks noGrp="1"/>
          </p:cNvSpPr>
          <p:nvPr>
            <p:ph idx="1"/>
          </p:nvPr>
        </p:nvSpPr>
        <p:spPr/>
        <p:txBody>
          <a:bodyPr>
            <a:normAutofit/>
          </a:bodyPr>
          <a:lstStyle/>
          <a:p>
            <a:pPr marL="0" indent="0">
              <a:buNone/>
            </a:pPr>
            <a:r>
              <a:rPr lang="vi-VN" dirty="0">
                <a:solidFill>
                  <a:schemeClr val="tx1"/>
                </a:solidFill>
              </a:rPr>
              <a:t>Vì, nếu có ai, dầu mình không ra chi hết, mà cũng tưởng mình ra chi ấy là mình dối lấy mình. </a:t>
            </a:r>
            <a:r>
              <a:rPr lang="vi-VN" dirty="0">
                <a:solidFill>
                  <a:schemeClr val="tx1"/>
                </a:solidFill>
                <a:hlinkClick r:id="rId3" tooltip="Share Verse"/>
              </a:rPr>
              <a:t>4</a:t>
            </a:r>
            <a:r>
              <a:rPr lang="vi-VN" dirty="0">
                <a:solidFill>
                  <a:schemeClr val="tx1"/>
                </a:solidFill>
              </a:rPr>
              <a:t> Mỗi người phải thử xét việc làm của mình, thì sự khoe mình chỉ tại mình thôi, chớ chẳng phải tại kẻ khác</a:t>
            </a:r>
            <a:r>
              <a:rPr lang="vi-VN" dirty="0">
                <a:solidFill>
                  <a:schemeClr val="tx1"/>
                </a:solidFill>
                <a:hlinkClick r:id="rId4" tooltip="Share Verse"/>
              </a:rPr>
              <a:t>…………7</a:t>
            </a:r>
            <a:r>
              <a:rPr lang="vi-VN" dirty="0">
                <a:solidFill>
                  <a:schemeClr val="tx1"/>
                </a:solidFill>
              </a:rPr>
              <a:t> Chớ hề dối mình; Đức Chúa Trời không chịu khinh dể đâu; vì ai gieo giống chi, lại gặt giống ấy</a:t>
            </a:r>
            <a:r>
              <a:rPr lang="vi-VN" dirty="0">
                <a:solidFill>
                  <a:srgbClr val="0070C0"/>
                </a:solidFill>
              </a:rPr>
              <a:t>.</a:t>
            </a:r>
            <a:r>
              <a:rPr lang="vi-VN" dirty="0">
                <a:solidFill>
                  <a:srgbClr val="6283AA"/>
                </a:solidFill>
                <a:hlinkClick r:id="rId5" tooltip="Share Verse">
                  <a:extLst>
                    <a:ext uri="{A12FA001-AC4F-418D-AE19-62706E023703}">
                      <ahyp:hlinkClr xmlns:ahyp="http://schemas.microsoft.com/office/drawing/2018/hyperlinkcolor" val="tx"/>
                    </a:ext>
                  </a:extLst>
                </a:hlinkClick>
              </a:rPr>
              <a:t> </a:t>
            </a:r>
            <a:r>
              <a:rPr lang="vi-VN" dirty="0">
                <a:solidFill>
                  <a:srgbClr val="0070C0"/>
                </a:solidFill>
                <a:hlinkClick r:id="rId5" tooltip="Share Verse">
                  <a:extLst>
                    <a:ext uri="{A12FA001-AC4F-418D-AE19-62706E023703}">
                      <ahyp:hlinkClr xmlns:ahyp="http://schemas.microsoft.com/office/drawing/2018/hyperlinkcolor" val="tx"/>
                    </a:ext>
                  </a:extLst>
                </a:hlinkClick>
              </a:rPr>
              <a:t>(</a:t>
            </a:r>
            <a:r>
              <a:rPr lang="vi-VN">
                <a:solidFill>
                  <a:srgbClr val="0070C0"/>
                </a:solidFill>
                <a:hlinkClick r:id="rId5" tooltip="Share Verse">
                  <a:extLst>
                    <a:ext uri="{A12FA001-AC4F-418D-AE19-62706E023703}">
                      <ahyp:hlinkClr xmlns:ahyp="http://schemas.microsoft.com/office/drawing/2018/hyperlinkcolor" val="tx"/>
                    </a:ext>
                  </a:extLst>
                </a:hlinkClick>
              </a:rPr>
              <a:t>Galati 6:</a:t>
            </a:r>
            <a:r>
              <a:rPr lang="vi-VN">
                <a:solidFill>
                  <a:srgbClr val="0070C0"/>
                </a:solidFill>
              </a:rPr>
              <a:t>3-4,7) </a:t>
            </a:r>
            <a:endParaRPr lang="en-US" dirty="0">
              <a:solidFill>
                <a:srgbClr val="0070C0"/>
              </a:solidFill>
            </a:endParaRPr>
          </a:p>
          <a:p>
            <a:pPr marL="0" indent="0">
              <a:buNone/>
            </a:pPr>
            <a:endParaRPr lang="en-US" dirty="0"/>
          </a:p>
        </p:txBody>
      </p:sp>
    </p:spTree>
    <p:extLst>
      <p:ext uri="{BB962C8B-B14F-4D97-AF65-F5344CB8AC3E}">
        <p14:creationId xmlns:p14="http://schemas.microsoft.com/office/powerpoint/2010/main" val="2506152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9B0C-3BED-E844-ABC8-2B4952B34451}"/>
              </a:ext>
            </a:extLst>
          </p:cNvPr>
          <p:cNvSpPr>
            <a:spLocks noGrp="1"/>
          </p:cNvSpPr>
          <p:nvPr>
            <p:ph type="title"/>
          </p:nvPr>
        </p:nvSpPr>
        <p:spPr/>
        <p:txBody>
          <a:bodyPr/>
          <a:lstStyle/>
          <a:p>
            <a:r>
              <a:rPr lang="en-US" dirty="0"/>
              <a:t>TRUNG THỰC VỚI MỌI NGƯỜI</a:t>
            </a:r>
          </a:p>
        </p:txBody>
      </p:sp>
      <p:sp>
        <p:nvSpPr>
          <p:cNvPr id="3" name="Content Placeholder 2">
            <a:extLst>
              <a:ext uri="{FF2B5EF4-FFF2-40B4-BE49-F238E27FC236}">
                <a16:creationId xmlns:a16="http://schemas.microsoft.com/office/drawing/2014/main" id="{A4FE7148-FEB3-8F48-AD67-6EC7B1991407}"/>
              </a:ext>
            </a:extLst>
          </p:cNvPr>
          <p:cNvSpPr>
            <a:spLocks noGrp="1"/>
          </p:cNvSpPr>
          <p:nvPr>
            <p:ph idx="1"/>
          </p:nvPr>
        </p:nvSpPr>
        <p:spPr>
          <a:xfrm>
            <a:off x="1666240" y="1825625"/>
            <a:ext cx="8432800" cy="4351338"/>
          </a:xfrm>
        </p:spPr>
        <p:txBody>
          <a:bodyPr>
            <a:normAutofit/>
          </a:bodyPr>
          <a:lstStyle/>
          <a:p>
            <a:pPr marL="0" indent="0">
              <a:buNone/>
            </a:pPr>
            <a:r>
              <a:rPr lang="vi-VN" dirty="0"/>
              <a:t>Chớ nói dối nhau, vì đã lột bỏ người cũ cùng công việc nó </a:t>
            </a:r>
            <a:r>
              <a:rPr lang="vi-VN" dirty="0">
                <a:solidFill>
                  <a:srgbClr val="0070C0"/>
                </a:solidFill>
              </a:rPr>
              <a:t>(Cô-lô-se 3:9)</a:t>
            </a:r>
          </a:p>
          <a:p>
            <a:pPr marL="0" indent="0">
              <a:buNone/>
            </a:pPr>
            <a:endParaRPr lang="vi-VN" dirty="0"/>
          </a:p>
          <a:p>
            <a:pPr marL="0" indent="0">
              <a:buNone/>
            </a:pPr>
            <a:r>
              <a:rPr lang="vi-VN" dirty="0"/>
              <a:t>Đức Chúa Jêsus thấy Na-tha-na-ên đến cùng mình, bèn phán về người rằng: Nầy, một người Y-sơ-ra-ên thật, trong người không có điều dối trá chi hết </a:t>
            </a:r>
            <a:r>
              <a:rPr lang="vi-VN" dirty="0">
                <a:solidFill>
                  <a:srgbClr val="0070C0"/>
                </a:solidFill>
              </a:rPr>
              <a:t>(Giăng 1:47)</a:t>
            </a:r>
          </a:p>
          <a:p>
            <a:pPr marL="0" indent="0">
              <a:buNone/>
            </a:pPr>
            <a:endParaRPr lang="vi-VN" dirty="0"/>
          </a:p>
          <a:p>
            <a:pPr marL="0" indent="0">
              <a:buNone/>
            </a:pPr>
            <a:endParaRPr lang="en-US" dirty="0"/>
          </a:p>
        </p:txBody>
      </p:sp>
    </p:spTree>
    <p:extLst>
      <p:ext uri="{BB962C8B-B14F-4D97-AF65-F5344CB8AC3E}">
        <p14:creationId xmlns:p14="http://schemas.microsoft.com/office/powerpoint/2010/main" val="2063254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9B0C-3BED-E844-ABC8-2B4952B34451}"/>
              </a:ext>
            </a:extLst>
          </p:cNvPr>
          <p:cNvSpPr>
            <a:spLocks noGrp="1"/>
          </p:cNvSpPr>
          <p:nvPr>
            <p:ph type="title"/>
          </p:nvPr>
        </p:nvSpPr>
        <p:spPr/>
        <p:txBody>
          <a:bodyPr/>
          <a:lstStyle/>
          <a:p>
            <a:r>
              <a:rPr lang="en-US" dirty="0"/>
              <a:t>TRUNG THỰC VỚI MỌI NGƯỜI</a:t>
            </a:r>
          </a:p>
        </p:txBody>
      </p:sp>
      <p:sp>
        <p:nvSpPr>
          <p:cNvPr id="3" name="Content Placeholder 2">
            <a:extLst>
              <a:ext uri="{FF2B5EF4-FFF2-40B4-BE49-F238E27FC236}">
                <a16:creationId xmlns:a16="http://schemas.microsoft.com/office/drawing/2014/main" id="{A4FE7148-FEB3-8F48-AD67-6EC7B1991407}"/>
              </a:ext>
            </a:extLst>
          </p:cNvPr>
          <p:cNvSpPr>
            <a:spLocks noGrp="1"/>
          </p:cNvSpPr>
          <p:nvPr>
            <p:ph idx="1"/>
          </p:nvPr>
        </p:nvSpPr>
        <p:spPr/>
        <p:txBody>
          <a:bodyPr anchor="ctr">
            <a:normAutofit/>
          </a:bodyPr>
          <a:lstStyle/>
          <a:p>
            <a:pPr marL="0" indent="0">
              <a:buNone/>
            </a:pPr>
            <a:r>
              <a:rPr lang="en-US" dirty="0" err="1"/>
              <a:t>Làm</a:t>
            </a:r>
            <a:r>
              <a:rPr lang="en-US" dirty="0"/>
              <a:t> </a:t>
            </a:r>
            <a:r>
              <a:rPr lang="en-US" dirty="0" err="1"/>
              <a:t>sao</a:t>
            </a:r>
            <a:r>
              <a:rPr lang="en-US" dirty="0"/>
              <a:t> </a:t>
            </a:r>
            <a:r>
              <a:rPr lang="en-US" dirty="0" err="1"/>
              <a:t>chúng</a:t>
            </a:r>
            <a:r>
              <a:rPr lang="en-US" dirty="0"/>
              <a:t> ta </a:t>
            </a:r>
            <a:r>
              <a:rPr lang="en-US" dirty="0" err="1"/>
              <a:t>có</a:t>
            </a:r>
            <a:r>
              <a:rPr lang="en-US" dirty="0"/>
              <a:t> </a:t>
            </a:r>
            <a:r>
              <a:rPr lang="en-US" dirty="0" err="1"/>
              <a:t>thể</a:t>
            </a:r>
            <a:r>
              <a:rPr lang="en-US" dirty="0"/>
              <a:t> </a:t>
            </a:r>
            <a:r>
              <a:rPr lang="en-US" dirty="0" err="1"/>
              <a:t>được</a:t>
            </a:r>
            <a:r>
              <a:rPr lang="en-US" dirty="0"/>
              <a:t> </a:t>
            </a:r>
            <a:r>
              <a:rPr lang="en-US" dirty="0" err="1"/>
              <a:t>xem</a:t>
            </a:r>
            <a:r>
              <a:rPr lang="en-US" dirty="0"/>
              <a:t> </a:t>
            </a:r>
            <a:r>
              <a:rPr lang="en-US" dirty="0" err="1"/>
              <a:t>là</a:t>
            </a:r>
            <a:r>
              <a:rPr lang="en-US" dirty="0"/>
              <a:t> </a:t>
            </a:r>
            <a:r>
              <a:rPr lang="en-US" dirty="0" err="1"/>
              <a:t>một</a:t>
            </a:r>
            <a:r>
              <a:rPr lang="en-US" dirty="0"/>
              <a:t> </a:t>
            </a:r>
            <a:r>
              <a:rPr lang="en-US" dirty="0" err="1"/>
              <a:t>người</a:t>
            </a:r>
            <a:r>
              <a:rPr lang="en-US" dirty="0"/>
              <a:t> </a:t>
            </a:r>
            <a:r>
              <a:rPr lang="en-US" dirty="0" err="1"/>
              <a:t>trung</a:t>
            </a:r>
            <a:r>
              <a:rPr lang="en-US" dirty="0"/>
              <a:t> </a:t>
            </a:r>
            <a:r>
              <a:rPr lang="en-US" dirty="0" err="1"/>
              <a:t>thực</a:t>
            </a:r>
            <a:r>
              <a:rPr lang="en-US" dirty="0"/>
              <a:t>? </a:t>
            </a:r>
            <a:r>
              <a:rPr lang="en-US" dirty="0" err="1"/>
              <a:t>Mất</a:t>
            </a:r>
            <a:r>
              <a:rPr lang="en-US" dirty="0"/>
              <a:t> bao </a:t>
            </a:r>
            <a:r>
              <a:rPr lang="en-US" dirty="0" err="1"/>
              <a:t>lâu</a:t>
            </a:r>
            <a:r>
              <a:rPr lang="en-US" dirty="0"/>
              <a:t> </a:t>
            </a:r>
            <a:r>
              <a:rPr lang="en-US" dirty="0" err="1"/>
              <a:t>để</a:t>
            </a:r>
            <a:r>
              <a:rPr lang="en-US" dirty="0"/>
              <a:t> </a:t>
            </a:r>
            <a:r>
              <a:rPr lang="en-US" dirty="0" err="1"/>
              <a:t>ngươì</a:t>
            </a:r>
            <a:r>
              <a:rPr lang="en-US" dirty="0"/>
              <a:t> ta </a:t>
            </a:r>
            <a:r>
              <a:rPr lang="en-US" dirty="0" err="1"/>
              <a:t>có</a:t>
            </a:r>
            <a:r>
              <a:rPr lang="en-US" dirty="0"/>
              <a:t> </a:t>
            </a:r>
            <a:r>
              <a:rPr lang="en-US" dirty="0" err="1"/>
              <a:t>thể</a:t>
            </a:r>
            <a:r>
              <a:rPr lang="en-US" dirty="0"/>
              <a:t> </a:t>
            </a:r>
            <a:r>
              <a:rPr lang="en-US" dirty="0" err="1"/>
              <a:t>nói</a:t>
            </a:r>
            <a:r>
              <a:rPr lang="en-US" dirty="0"/>
              <a:t> </a:t>
            </a:r>
            <a:r>
              <a:rPr lang="en-US" dirty="0" err="1"/>
              <a:t>bạn</a:t>
            </a:r>
            <a:r>
              <a:rPr lang="en-US" dirty="0"/>
              <a:t> </a:t>
            </a:r>
            <a:r>
              <a:rPr lang="en-US" dirty="0" err="1"/>
              <a:t>là</a:t>
            </a:r>
            <a:r>
              <a:rPr lang="en-US" dirty="0"/>
              <a:t> </a:t>
            </a:r>
            <a:r>
              <a:rPr lang="en-US" dirty="0" err="1"/>
              <a:t>người</a:t>
            </a:r>
            <a:r>
              <a:rPr lang="en-US" dirty="0"/>
              <a:t> </a:t>
            </a:r>
            <a:r>
              <a:rPr lang="en-US" dirty="0" err="1"/>
              <a:t>không</a:t>
            </a:r>
            <a:r>
              <a:rPr lang="en-US" dirty="0"/>
              <a:t> </a:t>
            </a:r>
            <a:r>
              <a:rPr lang="en-US" dirty="0" err="1"/>
              <a:t>có</a:t>
            </a:r>
            <a:r>
              <a:rPr lang="en-US" dirty="0"/>
              <a:t> </a:t>
            </a:r>
            <a:r>
              <a:rPr lang="en-US" dirty="0" err="1"/>
              <a:t>điều</a:t>
            </a:r>
            <a:r>
              <a:rPr lang="en-US" dirty="0"/>
              <a:t> </a:t>
            </a:r>
            <a:r>
              <a:rPr lang="en-US" dirty="0" err="1"/>
              <a:t>gì</a:t>
            </a:r>
            <a:r>
              <a:rPr lang="en-US" dirty="0"/>
              <a:t> </a:t>
            </a:r>
            <a:r>
              <a:rPr lang="en-US" dirty="0" err="1"/>
              <a:t>dối</a:t>
            </a:r>
            <a:r>
              <a:rPr lang="en-US" dirty="0"/>
              <a:t> </a:t>
            </a:r>
            <a:r>
              <a:rPr lang="en-US" dirty="0" err="1"/>
              <a:t>trá</a:t>
            </a:r>
            <a:r>
              <a:rPr lang="en-US" dirty="0"/>
              <a:t> chi </a:t>
            </a:r>
            <a:r>
              <a:rPr lang="en-US" dirty="0" err="1"/>
              <a:t>hết</a:t>
            </a:r>
            <a:r>
              <a:rPr lang="en-US" dirty="0"/>
              <a:t>?</a:t>
            </a:r>
          </a:p>
        </p:txBody>
      </p:sp>
    </p:spTree>
    <p:extLst>
      <p:ext uri="{BB962C8B-B14F-4D97-AF65-F5344CB8AC3E}">
        <p14:creationId xmlns:p14="http://schemas.microsoft.com/office/powerpoint/2010/main" val="481889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9B0C-3BED-E844-ABC8-2B4952B34451}"/>
              </a:ext>
            </a:extLst>
          </p:cNvPr>
          <p:cNvSpPr>
            <a:spLocks noGrp="1"/>
          </p:cNvSpPr>
          <p:nvPr>
            <p:ph type="title"/>
          </p:nvPr>
        </p:nvSpPr>
        <p:spPr/>
        <p:txBody>
          <a:bodyPr/>
          <a:lstStyle/>
          <a:p>
            <a:r>
              <a:rPr lang="en-US" dirty="0"/>
              <a:t>TRUNG THỰC VỚI CHÚA</a:t>
            </a:r>
          </a:p>
        </p:txBody>
      </p:sp>
      <p:sp>
        <p:nvSpPr>
          <p:cNvPr id="3" name="Content Placeholder 2">
            <a:extLst>
              <a:ext uri="{FF2B5EF4-FFF2-40B4-BE49-F238E27FC236}">
                <a16:creationId xmlns:a16="http://schemas.microsoft.com/office/drawing/2014/main" id="{A4FE7148-FEB3-8F48-AD67-6EC7B1991407}"/>
              </a:ext>
            </a:extLst>
          </p:cNvPr>
          <p:cNvSpPr>
            <a:spLocks noGrp="1"/>
          </p:cNvSpPr>
          <p:nvPr>
            <p:ph idx="1"/>
          </p:nvPr>
        </p:nvSpPr>
        <p:spPr/>
        <p:txBody>
          <a:bodyPr>
            <a:normAutofit lnSpcReduction="10000"/>
          </a:bodyPr>
          <a:lstStyle/>
          <a:p>
            <a:pPr marL="0" indent="0">
              <a:buNone/>
            </a:pPr>
            <a:endParaRPr lang="en-US" dirty="0"/>
          </a:p>
          <a:p>
            <a:pPr marL="0" indent="0">
              <a:buNone/>
            </a:pPr>
            <a:r>
              <a:rPr lang="vi-VN" dirty="0"/>
              <a:t>Dầu chúng ta biết chắc Chúa biết rõ chúng ta nhưng chúng ta thường mang một điệu bộ khác khi đến với Chúa.</a:t>
            </a:r>
          </a:p>
          <a:p>
            <a:pPr marL="514350" indent="-514350">
              <a:buAutoNum type="arabicPeriod"/>
            </a:pPr>
            <a:r>
              <a:rPr lang="vi-VN" dirty="0"/>
              <a:t>Trau chuốt vẽ bên ngoài cho ngoan đạo</a:t>
            </a:r>
          </a:p>
          <a:p>
            <a:pPr marL="514350" indent="-514350">
              <a:buAutoNum type="arabicPeriod"/>
            </a:pPr>
            <a:r>
              <a:rPr lang="vi-VN" dirty="0"/>
              <a:t>Luôn nói về đạo lý, cầu nguyện bóng bẩy, lộ vẽ hiền lành, tha thứ chấp nhận người khác, v.v…</a:t>
            </a:r>
          </a:p>
          <a:p>
            <a:pPr marL="514350" indent="-514350">
              <a:buAutoNum type="arabicPeriod"/>
            </a:pPr>
            <a:endParaRPr lang="vi-VN" dirty="0"/>
          </a:p>
          <a:p>
            <a:pPr marL="0" indent="0">
              <a:buNone/>
            </a:pPr>
            <a:r>
              <a:rPr lang="vi-VN" dirty="0"/>
              <a:t>NHƯNG KHÔNG HẲN NHƯ VẬY!</a:t>
            </a:r>
          </a:p>
          <a:p>
            <a:pPr marL="0" indent="0">
              <a:buNone/>
            </a:pPr>
            <a:endParaRPr lang="en-US" dirty="0"/>
          </a:p>
        </p:txBody>
      </p:sp>
    </p:spTree>
    <p:extLst>
      <p:ext uri="{BB962C8B-B14F-4D97-AF65-F5344CB8AC3E}">
        <p14:creationId xmlns:p14="http://schemas.microsoft.com/office/powerpoint/2010/main" val="2993632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F13B6-D134-3A42-B48F-D0B2B197B531}"/>
              </a:ext>
            </a:extLst>
          </p:cNvPr>
          <p:cNvSpPr>
            <a:spLocks noGrp="1"/>
          </p:cNvSpPr>
          <p:nvPr>
            <p:ph type="title"/>
          </p:nvPr>
        </p:nvSpPr>
        <p:spPr/>
        <p:txBody>
          <a:bodyPr/>
          <a:lstStyle/>
          <a:p>
            <a:r>
              <a:rPr lang="en-US" dirty="0"/>
              <a:t>ĐA-VÍT</a:t>
            </a:r>
          </a:p>
        </p:txBody>
      </p:sp>
      <p:sp>
        <p:nvSpPr>
          <p:cNvPr id="3" name="Text Placeholder 2">
            <a:extLst>
              <a:ext uri="{FF2B5EF4-FFF2-40B4-BE49-F238E27FC236}">
                <a16:creationId xmlns:a16="http://schemas.microsoft.com/office/drawing/2014/main" id="{CA9F2EBE-D2AD-304B-9C26-0028C1D0B62F}"/>
              </a:ext>
            </a:extLst>
          </p:cNvPr>
          <p:cNvSpPr>
            <a:spLocks noGrp="1"/>
          </p:cNvSpPr>
          <p:nvPr>
            <p:ph type="body" idx="1"/>
          </p:nvPr>
        </p:nvSpPr>
        <p:spPr/>
        <p:txBody>
          <a:bodyPr/>
          <a:lstStyle/>
          <a:p>
            <a:r>
              <a:rPr lang="en-US" dirty="0"/>
              <a:t>NGƯỜI TRUNG THỰC ĐƯỢC CHÚA YÊU</a:t>
            </a:r>
          </a:p>
        </p:txBody>
      </p:sp>
    </p:spTree>
    <p:extLst>
      <p:ext uri="{BB962C8B-B14F-4D97-AF65-F5344CB8AC3E}">
        <p14:creationId xmlns:p14="http://schemas.microsoft.com/office/powerpoint/2010/main" val="890507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9529-80B8-2143-BD84-4F7BC1BF005E}"/>
              </a:ext>
            </a:extLst>
          </p:cNvPr>
          <p:cNvSpPr>
            <a:spLocks noGrp="1"/>
          </p:cNvSpPr>
          <p:nvPr>
            <p:ph type="title"/>
          </p:nvPr>
        </p:nvSpPr>
        <p:spPr/>
        <p:txBody>
          <a:bodyPr>
            <a:normAutofit fontScale="90000"/>
          </a:bodyPr>
          <a:lstStyle/>
          <a:p>
            <a:r>
              <a:rPr lang="en-US" dirty="0"/>
              <a:t>CHÚA YÊU MẾN ĐA VÍT VÌ SỰ TRUNG THỰC</a:t>
            </a:r>
          </a:p>
        </p:txBody>
      </p:sp>
      <p:sp>
        <p:nvSpPr>
          <p:cNvPr id="3" name="Content Placeholder 2">
            <a:extLst>
              <a:ext uri="{FF2B5EF4-FFF2-40B4-BE49-F238E27FC236}">
                <a16:creationId xmlns:a16="http://schemas.microsoft.com/office/drawing/2014/main" id="{D34FB9EC-F7B6-7D45-9909-76829DE5526B}"/>
              </a:ext>
            </a:extLst>
          </p:cNvPr>
          <p:cNvSpPr>
            <a:spLocks noGrp="1"/>
          </p:cNvSpPr>
          <p:nvPr>
            <p:ph idx="1"/>
          </p:nvPr>
        </p:nvSpPr>
        <p:spPr/>
        <p:txBody>
          <a:bodyPr>
            <a:normAutofit/>
          </a:bodyPr>
          <a:lstStyle/>
          <a:p>
            <a:pPr marL="0" indent="0">
              <a:buNone/>
            </a:pPr>
            <a:endParaRPr lang="en-US" sz="3600" dirty="0"/>
          </a:p>
          <a:p>
            <a:pPr>
              <a:buFont typeface="Wingdings" pitchFamily="2" charset="2"/>
              <a:buChar char="§"/>
            </a:pPr>
            <a:r>
              <a:rPr lang="en-US" sz="3600" dirty="0"/>
              <a:t>	</a:t>
            </a:r>
            <a:r>
              <a:rPr lang="en-US" sz="3600" dirty="0" err="1"/>
              <a:t>Ông</a:t>
            </a:r>
            <a:r>
              <a:rPr lang="en-US" sz="3600" dirty="0"/>
              <a:t> </a:t>
            </a:r>
            <a:r>
              <a:rPr lang="en-US" sz="3600" dirty="0" err="1"/>
              <a:t>bị</a:t>
            </a:r>
            <a:r>
              <a:rPr lang="en-US" sz="3600" dirty="0"/>
              <a:t> </a:t>
            </a:r>
            <a:r>
              <a:rPr lang="en-US" sz="3600" dirty="0" err="1"/>
              <a:t>phản</a:t>
            </a:r>
            <a:r>
              <a:rPr lang="en-US" sz="3600" dirty="0"/>
              <a:t> </a:t>
            </a:r>
            <a:r>
              <a:rPr lang="en-US" sz="3600" dirty="0" err="1"/>
              <a:t>bội</a:t>
            </a:r>
            <a:r>
              <a:rPr lang="en-US" sz="3600" dirty="0"/>
              <a:t>, </a:t>
            </a:r>
            <a:r>
              <a:rPr lang="en-US" sz="3600" dirty="0" err="1"/>
              <a:t>ông</a:t>
            </a:r>
            <a:r>
              <a:rPr lang="en-US" sz="3600" dirty="0"/>
              <a:t> </a:t>
            </a:r>
            <a:r>
              <a:rPr lang="en-US" sz="3600" dirty="0" err="1"/>
              <a:t>sẽ</a:t>
            </a:r>
            <a:r>
              <a:rPr lang="en-US" sz="3600" dirty="0"/>
              <a:t> </a:t>
            </a:r>
            <a:r>
              <a:rPr lang="en-US" sz="3600" dirty="0" err="1"/>
              <a:t>báo</a:t>
            </a:r>
            <a:r>
              <a:rPr lang="en-US" sz="3600" dirty="0"/>
              <a:t> </a:t>
            </a:r>
            <a:r>
              <a:rPr lang="en-US" sz="3600" dirty="0" err="1"/>
              <a:t>thù</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41:9)</a:t>
            </a:r>
          </a:p>
          <a:p>
            <a:pPr>
              <a:buFont typeface="Wingdings" pitchFamily="2" charset="2"/>
              <a:buChar char="§"/>
            </a:pPr>
            <a:r>
              <a:rPr lang="en-US" sz="3600" dirty="0"/>
              <a:t>	</a:t>
            </a:r>
            <a:r>
              <a:rPr lang="en-US" sz="3600" dirty="0" err="1"/>
              <a:t>Ông</a:t>
            </a:r>
            <a:r>
              <a:rPr lang="en-US" sz="3600" dirty="0"/>
              <a:t> </a:t>
            </a:r>
            <a:r>
              <a:rPr lang="en-US" sz="3600" dirty="0" err="1"/>
              <a:t>bị</a:t>
            </a:r>
            <a:r>
              <a:rPr lang="en-US" sz="3600" dirty="0"/>
              <a:t> </a:t>
            </a:r>
            <a:r>
              <a:rPr lang="en-US" sz="3600" dirty="0" err="1"/>
              <a:t>hà</a:t>
            </a:r>
            <a:r>
              <a:rPr lang="en-US" sz="3600" dirty="0"/>
              <a:t> </a:t>
            </a:r>
            <a:r>
              <a:rPr lang="en-US" sz="3600" dirty="0" err="1"/>
              <a:t>hiếp</a:t>
            </a:r>
            <a:r>
              <a:rPr lang="en-US" sz="3600" dirty="0"/>
              <a:t>, </a:t>
            </a:r>
            <a:r>
              <a:rPr lang="en-US" sz="3600" dirty="0" err="1"/>
              <a:t>ông</a:t>
            </a:r>
            <a:r>
              <a:rPr lang="en-US" sz="3600" dirty="0"/>
              <a:t> </a:t>
            </a:r>
            <a:r>
              <a:rPr lang="en-US" sz="3600" dirty="0" err="1"/>
              <a:t>kêu</a:t>
            </a:r>
            <a:r>
              <a:rPr lang="en-US" sz="3600" dirty="0"/>
              <a:t> </a:t>
            </a:r>
            <a:r>
              <a:rPr lang="en-US" sz="3600" dirty="0" err="1"/>
              <a:t>cầu</a:t>
            </a:r>
            <a:r>
              <a:rPr lang="en-US" sz="3600" dirty="0"/>
              <a:t> </a:t>
            </a:r>
            <a:r>
              <a:rPr lang="en-US" sz="3600" dirty="0" err="1"/>
              <a:t>Chúa</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45:1)</a:t>
            </a:r>
          </a:p>
          <a:p>
            <a:pPr algn="ctr">
              <a:buFont typeface="Wingdings" pitchFamily="2" charset="2"/>
              <a:buChar char="§"/>
            </a:pPr>
            <a:r>
              <a:rPr lang="en-US" sz="3600" dirty="0"/>
              <a:t> </a:t>
            </a:r>
            <a:r>
              <a:rPr lang="en-US" sz="3600" dirty="0" err="1"/>
              <a:t>Ông</a:t>
            </a:r>
            <a:r>
              <a:rPr lang="en-US" sz="3600" dirty="0"/>
              <a:t> </a:t>
            </a:r>
            <a:r>
              <a:rPr lang="en-US" sz="3600" dirty="0" err="1"/>
              <a:t>ghét</a:t>
            </a:r>
            <a:r>
              <a:rPr lang="en-US" sz="3600" dirty="0"/>
              <a:t> </a:t>
            </a:r>
            <a:r>
              <a:rPr lang="en-US" sz="3600" dirty="0" err="1"/>
              <a:t>kẻ</a:t>
            </a:r>
            <a:r>
              <a:rPr lang="en-US" sz="3600" dirty="0"/>
              <a:t> </a:t>
            </a:r>
            <a:r>
              <a:rPr lang="en-US" sz="3600" dirty="0" err="1"/>
              <a:t>làm</a:t>
            </a:r>
            <a:r>
              <a:rPr lang="en-US" sz="3600" dirty="0"/>
              <a:t> </a:t>
            </a:r>
            <a:r>
              <a:rPr lang="en-US" sz="3600" dirty="0" err="1"/>
              <a:t>ác</a:t>
            </a:r>
            <a:r>
              <a:rPr lang="en-US" sz="3600" dirty="0"/>
              <a:t> </a:t>
            </a:r>
            <a:r>
              <a:rPr lang="en-US" sz="3600" dirty="0" err="1"/>
              <a:t>và</a:t>
            </a:r>
            <a:r>
              <a:rPr lang="en-US" sz="3600" dirty="0"/>
              <a:t> </a:t>
            </a:r>
            <a:r>
              <a:rPr lang="en-US" sz="3600" dirty="0" err="1"/>
              <a:t>nguyền</a:t>
            </a:r>
            <a:r>
              <a:rPr lang="en-US" sz="3600" dirty="0"/>
              <a:t> </a:t>
            </a:r>
            <a:r>
              <a:rPr lang="en-US" sz="3600" dirty="0" err="1"/>
              <a:t>rũa</a:t>
            </a:r>
            <a:r>
              <a:rPr lang="en-US" sz="3600" dirty="0"/>
              <a:t> </a:t>
            </a:r>
            <a:r>
              <a:rPr lang="en-US" sz="3600" dirty="0" err="1"/>
              <a:t>họ</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58:3)</a:t>
            </a:r>
          </a:p>
          <a:p>
            <a:pPr algn="ctr">
              <a:buFont typeface="Wingdings" pitchFamily="2" charset="2"/>
              <a:buChar char="§"/>
            </a:pPr>
            <a:r>
              <a:rPr lang="en-US" sz="3600" dirty="0" err="1"/>
              <a:t>Ông</a:t>
            </a:r>
            <a:r>
              <a:rPr lang="en-US" sz="3600" dirty="0"/>
              <a:t> </a:t>
            </a:r>
            <a:r>
              <a:rPr lang="en-US" sz="3600" dirty="0" err="1"/>
              <a:t>buồn</a:t>
            </a:r>
            <a:r>
              <a:rPr lang="en-US" sz="3600" dirty="0"/>
              <a:t> </a:t>
            </a:r>
            <a:r>
              <a:rPr lang="en-US" sz="3600" dirty="0" err="1"/>
              <a:t>bã</a:t>
            </a:r>
            <a:r>
              <a:rPr lang="en-US" sz="3600" dirty="0"/>
              <a:t> </a:t>
            </a:r>
            <a:r>
              <a:rPr lang="en-US" sz="3600" dirty="0" err="1"/>
              <a:t>khi</a:t>
            </a:r>
            <a:r>
              <a:rPr lang="en-US" sz="3600" dirty="0"/>
              <a:t> </a:t>
            </a:r>
            <a:r>
              <a:rPr lang="en-US" sz="3600" dirty="0" err="1"/>
              <a:t>khốn</a:t>
            </a:r>
            <a:r>
              <a:rPr lang="en-US" sz="3600" dirty="0"/>
              <a:t> </a:t>
            </a:r>
            <a:r>
              <a:rPr lang="en-US" sz="3600" dirty="0" err="1"/>
              <a:t>cùng</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69:17) </a:t>
            </a:r>
          </a:p>
          <a:p>
            <a:endParaRPr lang="en-US" dirty="0"/>
          </a:p>
        </p:txBody>
      </p:sp>
    </p:spTree>
    <p:extLst>
      <p:ext uri="{BB962C8B-B14F-4D97-AF65-F5344CB8AC3E}">
        <p14:creationId xmlns:p14="http://schemas.microsoft.com/office/powerpoint/2010/main" val="218367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9529-80B8-2143-BD84-4F7BC1BF005E}"/>
              </a:ext>
            </a:extLst>
          </p:cNvPr>
          <p:cNvSpPr>
            <a:spLocks noGrp="1"/>
          </p:cNvSpPr>
          <p:nvPr>
            <p:ph type="title"/>
          </p:nvPr>
        </p:nvSpPr>
        <p:spPr/>
        <p:txBody>
          <a:bodyPr>
            <a:normAutofit fontScale="90000"/>
          </a:bodyPr>
          <a:lstStyle/>
          <a:p>
            <a:r>
              <a:rPr lang="en-US" dirty="0"/>
              <a:t>CHÚA YÊU MẾN ĐA VÍT VÌ SỰ TRUNG THỰC</a:t>
            </a:r>
          </a:p>
        </p:txBody>
      </p:sp>
      <p:sp>
        <p:nvSpPr>
          <p:cNvPr id="3" name="Content Placeholder 2">
            <a:extLst>
              <a:ext uri="{FF2B5EF4-FFF2-40B4-BE49-F238E27FC236}">
                <a16:creationId xmlns:a16="http://schemas.microsoft.com/office/drawing/2014/main" id="{D34FB9EC-F7B6-7D45-9909-76829DE5526B}"/>
              </a:ext>
            </a:extLst>
          </p:cNvPr>
          <p:cNvSpPr>
            <a:spLocks noGrp="1"/>
          </p:cNvSpPr>
          <p:nvPr>
            <p:ph idx="1"/>
          </p:nvPr>
        </p:nvSpPr>
        <p:spPr>
          <a:xfrm>
            <a:off x="620486" y="2304596"/>
            <a:ext cx="11049000" cy="4351338"/>
          </a:xfrm>
        </p:spPr>
        <p:txBody>
          <a:bodyPr anchor="ctr">
            <a:normAutofit/>
          </a:bodyPr>
          <a:lstStyle/>
          <a:p>
            <a:pPr algn="ctr">
              <a:buFont typeface="Wingdings" pitchFamily="2" charset="2"/>
              <a:buChar char="§"/>
            </a:pPr>
            <a:r>
              <a:rPr lang="en-US" sz="3600" dirty="0" err="1"/>
              <a:t>Ông</a:t>
            </a:r>
            <a:r>
              <a:rPr lang="en-US" sz="3600" dirty="0"/>
              <a:t> </a:t>
            </a:r>
            <a:r>
              <a:rPr lang="en-US" sz="3600" dirty="0" err="1"/>
              <a:t>trách</a:t>
            </a:r>
            <a:r>
              <a:rPr lang="en-US" sz="3600" dirty="0"/>
              <a:t> </a:t>
            </a:r>
            <a:r>
              <a:rPr lang="en-US" sz="3600" dirty="0" err="1"/>
              <a:t>Chúa</a:t>
            </a:r>
            <a:r>
              <a:rPr lang="en-US" sz="3600" dirty="0"/>
              <a:t> </a:t>
            </a:r>
            <a:r>
              <a:rPr lang="en-US" sz="3600" dirty="0" err="1"/>
              <a:t>khi</a:t>
            </a:r>
            <a:r>
              <a:rPr lang="en-US" sz="3600" dirty="0"/>
              <a:t> tai </a:t>
            </a:r>
            <a:r>
              <a:rPr lang="en-US" sz="3600" dirty="0" err="1"/>
              <a:t>ương</a:t>
            </a:r>
            <a:r>
              <a:rPr lang="en-US" sz="3600" dirty="0"/>
              <a:t> </a:t>
            </a:r>
            <a:r>
              <a:rPr lang="en-US" sz="3600" dirty="0" err="1"/>
              <a:t>đến</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44:23)</a:t>
            </a:r>
          </a:p>
          <a:p>
            <a:pPr algn="ctr">
              <a:buFont typeface="Wingdings" pitchFamily="2" charset="2"/>
              <a:buChar char="§"/>
            </a:pPr>
            <a:r>
              <a:rPr lang="en-US" sz="3600" dirty="0" err="1"/>
              <a:t>Ông</a:t>
            </a:r>
            <a:r>
              <a:rPr lang="en-US" sz="3600" dirty="0"/>
              <a:t> </a:t>
            </a:r>
            <a:r>
              <a:rPr lang="en-US" sz="3600" dirty="0" err="1"/>
              <a:t>giận</a:t>
            </a:r>
            <a:r>
              <a:rPr lang="en-US" sz="3600" dirty="0"/>
              <a:t> </a:t>
            </a:r>
            <a:r>
              <a:rPr lang="en-US" sz="3600" dirty="0" err="1"/>
              <a:t>dữ</a:t>
            </a:r>
            <a:r>
              <a:rPr lang="en-US" sz="3600" dirty="0"/>
              <a:t> </a:t>
            </a:r>
            <a:r>
              <a:rPr lang="en-US" sz="3600" dirty="0" err="1"/>
              <a:t>khi</a:t>
            </a:r>
            <a:r>
              <a:rPr lang="en-US" sz="3600" dirty="0"/>
              <a:t> </a:t>
            </a:r>
            <a:r>
              <a:rPr lang="en-US" sz="3600" dirty="0" err="1"/>
              <a:t>có</a:t>
            </a:r>
            <a:r>
              <a:rPr lang="en-US" sz="3600" dirty="0"/>
              <a:t> </a:t>
            </a:r>
            <a:r>
              <a:rPr lang="en-US" sz="3600" dirty="0" err="1"/>
              <a:t>kẻ</a:t>
            </a:r>
            <a:r>
              <a:rPr lang="en-US" sz="3600" dirty="0"/>
              <a:t> </a:t>
            </a:r>
            <a:r>
              <a:rPr lang="en-US" sz="3600" dirty="0" err="1"/>
              <a:t>nhạo</a:t>
            </a:r>
            <a:r>
              <a:rPr lang="en-US" sz="3600" dirty="0"/>
              <a:t> </a:t>
            </a:r>
            <a:r>
              <a:rPr lang="en-US" sz="3600" dirty="0" err="1"/>
              <a:t>báng</a:t>
            </a:r>
            <a:r>
              <a:rPr lang="en-US" sz="3600" dirty="0"/>
              <a:t> </a:t>
            </a:r>
            <a:r>
              <a:rPr lang="en-US" sz="3600" dirty="0" err="1"/>
              <a:t>Chúa</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53:1)</a:t>
            </a:r>
          </a:p>
          <a:p>
            <a:pPr algn="ctr">
              <a:buFont typeface="Wingdings" pitchFamily="2" charset="2"/>
              <a:buChar char="§"/>
            </a:pPr>
            <a:r>
              <a:rPr lang="en-US" sz="3600" dirty="0" err="1"/>
              <a:t>Ông</a:t>
            </a:r>
            <a:r>
              <a:rPr lang="en-US" sz="3600" dirty="0"/>
              <a:t> </a:t>
            </a:r>
            <a:r>
              <a:rPr lang="en-US" sz="3600" dirty="0" err="1"/>
              <a:t>khóc</a:t>
            </a:r>
            <a:r>
              <a:rPr lang="en-US" sz="3600" dirty="0"/>
              <a:t> </a:t>
            </a:r>
            <a:r>
              <a:rPr lang="en-US" sz="3600" dirty="0" err="1"/>
              <a:t>lóc</a:t>
            </a:r>
            <a:r>
              <a:rPr lang="en-US" sz="3600" dirty="0"/>
              <a:t> </a:t>
            </a:r>
            <a:r>
              <a:rPr lang="en-US" sz="3600" dirty="0" err="1"/>
              <a:t>khi</a:t>
            </a:r>
            <a:r>
              <a:rPr lang="en-US" sz="3600" dirty="0"/>
              <a:t> </a:t>
            </a:r>
            <a:r>
              <a:rPr lang="en-US" sz="3600" dirty="0" err="1"/>
              <a:t>phạm</a:t>
            </a:r>
            <a:r>
              <a:rPr lang="en-US" sz="3600" dirty="0"/>
              <a:t> </a:t>
            </a:r>
            <a:r>
              <a:rPr lang="en-US" sz="3600" dirty="0" err="1"/>
              <a:t>tội</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51:1-3)</a:t>
            </a:r>
          </a:p>
          <a:p>
            <a:pPr algn="ctr">
              <a:buFont typeface="Wingdings" pitchFamily="2" charset="2"/>
              <a:buChar char="§"/>
            </a:pPr>
            <a:r>
              <a:rPr lang="en-US" sz="3600" dirty="0" err="1"/>
              <a:t>Ông</a:t>
            </a:r>
            <a:r>
              <a:rPr lang="en-US" sz="3600" dirty="0"/>
              <a:t> </a:t>
            </a:r>
            <a:r>
              <a:rPr lang="en-US" sz="3600" dirty="0" err="1"/>
              <a:t>sửa</a:t>
            </a:r>
            <a:r>
              <a:rPr lang="en-US" sz="3600" dirty="0"/>
              <a:t> </a:t>
            </a:r>
            <a:r>
              <a:rPr lang="en-US" sz="3600" dirty="0" err="1"/>
              <a:t>đổi</a:t>
            </a:r>
            <a:r>
              <a:rPr lang="en-US" sz="3600" dirty="0"/>
              <a:t> </a:t>
            </a:r>
            <a:r>
              <a:rPr lang="en-US" sz="3600" dirty="0" err="1"/>
              <a:t>khi</a:t>
            </a:r>
            <a:r>
              <a:rPr lang="en-US" sz="3600" dirty="0"/>
              <a:t> </a:t>
            </a:r>
            <a:r>
              <a:rPr lang="en-US" sz="3600" dirty="0" err="1"/>
              <a:t>biết</a:t>
            </a:r>
            <a:r>
              <a:rPr lang="en-US" sz="3600" dirty="0"/>
              <a:t> </a:t>
            </a:r>
            <a:r>
              <a:rPr lang="en-US" sz="3600" dirty="0" err="1"/>
              <a:t>mình</a:t>
            </a:r>
            <a:r>
              <a:rPr lang="en-US" sz="3600" dirty="0"/>
              <a:t> </a:t>
            </a:r>
            <a:r>
              <a:rPr lang="en-US" sz="3600" dirty="0" err="1"/>
              <a:t>đã</a:t>
            </a:r>
            <a:r>
              <a:rPr lang="en-US" sz="3600" dirty="0"/>
              <a:t> </a:t>
            </a:r>
            <a:r>
              <a:rPr lang="en-US" sz="3600" dirty="0" err="1"/>
              <a:t>làm</a:t>
            </a:r>
            <a:r>
              <a:rPr lang="en-US" sz="3600" dirty="0"/>
              <a:t> </a:t>
            </a:r>
            <a:r>
              <a:rPr lang="en-US" sz="3600" dirty="0" err="1"/>
              <a:t>sai</a:t>
            </a:r>
            <a:r>
              <a:rPr lang="en-US" sz="3600" dirty="0"/>
              <a:t> </a:t>
            </a:r>
            <a:r>
              <a:rPr lang="en-US" sz="3600" dirty="0">
                <a:solidFill>
                  <a:srgbClr val="0070C0"/>
                </a:solidFill>
              </a:rPr>
              <a:t>(</a:t>
            </a:r>
            <a:r>
              <a:rPr lang="en-US" sz="3600" dirty="0" err="1">
                <a:solidFill>
                  <a:srgbClr val="0070C0"/>
                </a:solidFill>
              </a:rPr>
              <a:t>Thi</a:t>
            </a:r>
            <a:r>
              <a:rPr lang="en-US" sz="3600" dirty="0">
                <a:solidFill>
                  <a:srgbClr val="0070C0"/>
                </a:solidFill>
              </a:rPr>
              <a:t> 51:14-17)</a:t>
            </a:r>
          </a:p>
          <a:p>
            <a:endParaRPr lang="en-US" dirty="0"/>
          </a:p>
        </p:txBody>
      </p:sp>
    </p:spTree>
    <p:extLst>
      <p:ext uri="{BB962C8B-B14F-4D97-AF65-F5344CB8AC3E}">
        <p14:creationId xmlns:p14="http://schemas.microsoft.com/office/powerpoint/2010/main" val="68702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9529-80B8-2143-BD84-4F7BC1BF005E}"/>
              </a:ext>
            </a:extLst>
          </p:cNvPr>
          <p:cNvSpPr>
            <a:spLocks noGrp="1"/>
          </p:cNvSpPr>
          <p:nvPr>
            <p:ph type="title"/>
          </p:nvPr>
        </p:nvSpPr>
        <p:spPr/>
        <p:txBody>
          <a:bodyPr>
            <a:normAutofit fontScale="90000"/>
          </a:bodyPr>
          <a:lstStyle/>
          <a:p>
            <a:r>
              <a:rPr lang="en-US" dirty="0"/>
              <a:t>CHÚA YÊU MẾN ĐA VÍT VÌ SỰ TRUNG THỰC</a:t>
            </a:r>
          </a:p>
        </p:txBody>
      </p:sp>
      <p:sp>
        <p:nvSpPr>
          <p:cNvPr id="3" name="Content Placeholder 2">
            <a:extLst>
              <a:ext uri="{FF2B5EF4-FFF2-40B4-BE49-F238E27FC236}">
                <a16:creationId xmlns:a16="http://schemas.microsoft.com/office/drawing/2014/main" id="{D34FB9EC-F7B6-7D45-9909-76829DE5526B}"/>
              </a:ext>
            </a:extLst>
          </p:cNvPr>
          <p:cNvSpPr>
            <a:spLocks noGrp="1"/>
          </p:cNvSpPr>
          <p:nvPr>
            <p:ph idx="1"/>
          </p:nvPr>
        </p:nvSpPr>
        <p:spPr>
          <a:xfrm>
            <a:off x="838200" y="2380796"/>
            <a:ext cx="9331960" cy="4351338"/>
          </a:xfrm>
        </p:spPr>
        <p:txBody>
          <a:bodyPr/>
          <a:lstStyle/>
          <a:p>
            <a:endParaRPr lang="en-US" dirty="0"/>
          </a:p>
          <a:p>
            <a:pPr>
              <a:buFont typeface="Wingdings" pitchFamily="2" charset="2"/>
              <a:buChar char="§"/>
            </a:pPr>
            <a:r>
              <a:rPr lang="en-US" dirty="0" err="1"/>
              <a:t>Ông</a:t>
            </a:r>
            <a:r>
              <a:rPr lang="en-US" dirty="0"/>
              <a:t> </a:t>
            </a:r>
            <a:r>
              <a:rPr lang="en-US" dirty="0" err="1"/>
              <a:t>biết</a:t>
            </a:r>
            <a:r>
              <a:rPr lang="en-US" dirty="0"/>
              <a:t> </a:t>
            </a:r>
            <a:r>
              <a:rPr lang="en-US" dirty="0" err="1"/>
              <a:t>rõ</a:t>
            </a:r>
            <a:r>
              <a:rPr lang="en-US" dirty="0"/>
              <a:t> </a:t>
            </a:r>
            <a:r>
              <a:rPr lang="en-US" dirty="0" err="1"/>
              <a:t>tấm</a:t>
            </a:r>
            <a:r>
              <a:rPr lang="en-US" dirty="0"/>
              <a:t> </a:t>
            </a:r>
            <a:r>
              <a:rPr lang="en-US" dirty="0" err="1"/>
              <a:t>lòng</a:t>
            </a:r>
            <a:r>
              <a:rPr lang="en-US" dirty="0"/>
              <a:t> </a:t>
            </a:r>
            <a:r>
              <a:rPr lang="en-US" dirty="0" err="1"/>
              <a:t>của</a:t>
            </a:r>
            <a:r>
              <a:rPr lang="en-US" dirty="0"/>
              <a:t> </a:t>
            </a:r>
            <a:r>
              <a:rPr lang="en-US" dirty="0" err="1"/>
              <a:t>Đức</a:t>
            </a:r>
            <a:r>
              <a:rPr lang="en-US" dirty="0"/>
              <a:t> </a:t>
            </a:r>
            <a:r>
              <a:rPr lang="en-US" dirty="0" err="1"/>
              <a:t>Chúa</a:t>
            </a:r>
            <a:r>
              <a:rPr lang="en-US" dirty="0"/>
              <a:t> </a:t>
            </a:r>
            <a:r>
              <a:rPr lang="en-US" dirty="0" err="1"/>
              <a:t>Trời</a:t>
            </a:r>
            <a:r>
              <a:rPr lang="en-US" dirty="0"/>
              <a:t> </a:t>
            </a:r>
            <a:r>
              <a:rPr lang="en-US" dirty="0" err="1"/>
              <a:t>là</a:t>
            </a:r>
            <a:r>
              <a:rPr lang="en-US" dirty="0"/>
              <a:t> </a:t>
            </a:r>
            <a:r>
              <a:rPr lang="en-US" dirty="0" err="1"/>
              <a:t>nhơn</a:t>
            </a:r>
            <a:r>
              <a:rPr lang="en-US" dirty="0"/>
              <a:t> </a:t>
            </a:r>
            <a:r>
              <a:rPr lang="en-US" dirty="0" err="1"/>
              <a:t>từ</a:t>
            </a:r>
            <a:r>
              <a:rPr lang="en-US" dirty="0"/>
              <a:t> </a:t>
            </a:r>
            <a:r>
              <a:rPr lang="en-US" dirty="0" err="1"/>
              <a:t>công</a:t>
            </a:r>
            <a:r>
              <a:rPr lang="en-US" dirty="0"/>
              <a:t> </a:t>
            </a:r>
            <a:r>
              <a:rPr lang="en-US" dirty="0" err="1"/>
              <a:t>chính</a:t>
            </a:r>
            <a:r>
              <a:rPr lang="en-US" dirty="0"/>
              <a:t>, hay </a:t>
            </a:r>
            <a:r>
              <a:rPr lang="en-US" dirty="0" err="1"/>
              <a:t>tha</a:t>
            </a:r>
            <a:r>
              <a:rPr lang="en-US" dirty="0"/>
              <a:t> </a:t>
            </a:r>
            <a:r>
              <a:rPr lang="en-US" dirty="0" err="1"/>
              <a:t>thứ</a:t>
            </a:r>
            <a:r>
              <a:rPr lang="en-US" dirty="0"/>
              <a:t> </a:t>
            </a:r>
            <a:r>
              <a:rPr lang="en-US" dirty="0">
                <a:solidFill>
                  <a:srgbClr val="0070C0"/>
                </a:solidFill>
              </a:rPr>
              <a:t>(</a:t>
            </a:r>
            <a:r>
              <a:rPr lang="en-US" dirty="0" err="1">
                <a:solidFill>
                  <a:srgbClr val="0070C0"/>
                </a:solidFill>
              </a:rPr>
              <a:t>Thi</a:t>
            </a:r>
            <a:r>
              <a:rPr lang="en-US" dirty="0">
                <a:solidFill>
                  <a:srgbClr val="0070C0"/>
                </a:solidFill>
              </a:rPr>
              <a:t> 103:8; 13)</a:t>
            </a:r>
          </a:p>
          <a:p>
            <a:pPr>
              <a:buFont typeface="Wingdings" pitchFamily="2" charset="2"/>
              <a:buChar char="§"/>
            </a:pPr>
            <a:r>
              <a:rPr lang="en-US" dirty="0" err="1"/>
              <a:t>Ông</a:t>
            </a:r>
            <a:r>
              <a:rPr lang="en-US" dirty="0"/>
              <a:t> tin </a:t>
            </a:r>
            <a:r>
              <a:rPr lang="en-US" dirty="0" err="1"/>
              <a:t>cậy</a:t>
            </a:r>
            <a:r>
              <a:rPr lang="en-US" dirty="0"/>
              <a:t> </a:t>
            </a:r>
            <a:r>
              <a:rPr lang="en-US" dirty="0" err="1"/>
              <a:t>vào</a:t>
            </a:r>
            <a:r>
              <a:rPr lang="en-US" dirty="0"/>
              <a:t> </a:t>
            </a:r>
            <a:r>
              <a:rPr lang="en-US" dirty="0" err="1"/>
              <a:t>sự</a:t>
            </a:r>
            <a:r>
              <a:rPr lang="en-US" dirty="0"/>
              <a:t> </a:t>
            </a:r>
            <a:r>
              <a:rPr lang="en-US" dirty="0" err="1"/>
              <a:t>giải</a:t>
            </a:r>
            <a:r>
              <a:rPr lang="en-US" dirty="0"/>
              <a:t> </a:t>
            </a:r>
            <a:r>
              <a:rPr lang="en-US" dirty="0" err="1"/>
              <a:t>cứu</a:t>
            </a:r>
            <a:r>
              <a:rPr lang="en-US" dirty="0"/>
              <a:t> </a:t>
            </a:r>
            <a:r>
              <a:rPr lang="en-US" dirty="0" err="1"/>
              <a:t>và</a:t>
            </a:r>
            <a:r>
              <a:rPr lang="en-US" dirty="0"/>
              <a:t> </a:t>
            </a:r>
            <a:r>
              <a:rPr lang="en-US" dirty="0" err="1"/>
              <a:t>sự</a:t>
            </a:r>
            <a:r>
              <a:rPr lang="en-US" dirty="0"/>
              <a:t> </a:t>
            </a:r>
            <a:r>
              <a:rPr lang="en-US" dirty="0" err="1"/>
              <a:t>thành</a:t>
            </a:r>
            <a:r>
              <a:rPr lang="en-US" dirty="0"/>
              <a:t> </a:t>
            </a:r>
            <a:r>
              <a:rPr lang="en-US" dirty="0" err="1"/>
              <a:t>tín</a:t>
            </a:r>
            <a:r>
              <a:rPr lang="en-US" dirty="0"/>
              <a:t> </a:t>
            </a:r>
            <a:r>
              <a:rPr lang="en-US" dirty="0" err="1"/>
              <a:t>của</a:t>
            </a:r>
            <a:r>
              <a:rPr lang="en-US" dirty="0"/>
              <a:t> </a:t>
            </a:r>
            <a:r>
              <a:rPr lang="en-US" dirty="0" err="1"/>
              <a:t>Chúa</a:t>
            </a:r>
            <a:r>
              <a:rPr lang="en-US" dirty="0"/>
              <a:t> </a:t>
            </a:r>
            <a:r>
              <a:rPr lang="en-US" dirty="0">
                <a:solidFill>
                  <a:srgbClr val="0070C0"/>
                </a:solidFill>
              </a:rPr>
              <a:t>(</a:t>
            </a:r>
            <a:r>
              <a:rPr lang="en-US" dirty="0" err="1">
                <a:solidFill>
                  <a:srgbClr val="0070C0"/>
                </a:solidFill>
              </a:rPr>
              <a:t>Thi</a:t>
            </a:r>
            <a:r>
              <a:rPr lang="en-US" dirty="0">
                <a:solidFill>
                  <a:srgbClr val="0070C0"/>
                </a:solidFill>
              </a:rPr>
              <a:t> 91-2-3)</a:t>
            </a:r>
          </a:p>
          <a:p>
            <a:endParaRPr lang="en-US" dirty="0"/>
          </a:p>
        </p:txBody>
      </p:sp>
    </p:spTree>
    <p:extLst>
      <p:ext uri="{BB962C8B-B14F-4D97-AF65-F5344CB8AC3E}">
        <p14:creationId xmlns:p14="http://schemas.microsoft.com/office/powerpoint/2010/main" val="391830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AD592-0B86-4448-BCCC-BADBE0490997}"/>
              </a:ext>
            </a:extLst>
          </p:cNvPr>
          <p:cNvSpPr>
            <a:spLocks noGrp="1"/>
          </p:cNvSpPr>
          <p:nvPr>
            <p:ph type="title"/>
          </p:nvPr>
        </p:nvSpPr>
        <p:spPr>
          <a:xfrm>
            <a:off x="838199" y="365125"/>
            <a:ext cx="10627581" cy="1532501"/>
          </a:xfrm>
        </p:spPr>
        <p:txBody>
          <a:bodyPr>
            <a:normAutofit fontScale="90000"/>
          </a:bodyPr>
          <a:lstStyle/>
          <a:p>
            <a:r>
              <a:rPr lang="en-US" b="1" dirty="0" err="1"/>
              <a:t>Thế</a:t>
            </a:r>
            <a:r>
              <a:rPr lang="en-US" b="1" dirty="0"/>
              <a:t> </a:t>
            </a:r>
            <a:r>
              <a:rPr lang="en-US" b="1" dirty="0" err="1"/>
              <a:t>nào</a:t>
            </a:r>
            <a:r>
              <a:rPr lang="en-US" b="1" dirty="0"/>
              <a:t> </a:t>
            </a:r>
            <a:r>
              <a:rPr lang="en-US" b="1" dirty="0" err="1"/>
              <a:t>là</a:t>
            </a:r>
            <a:r>
              <a:rPr lang="en-US" b="1" dirty="0"/>
              <a:t> </a:t>
            </a:r>
            <a:r>
              <a:rPr lang="en-US" b="1" dirty="0" err="1"/>
              <a:t>trung</a:t>
            </a:r>
            <a:r>
              <a:rPr lang="en-US" b="1" dirty="0"/>
              <a:t> </a:t>
            </a:r>
            <a:r>
              <a:rPr lang="en-US" b="1" dirty="0" err="1"/>
              <a:t>thực</a:t>
            </a:r>
            <a:br>
              <a:rPr lang="en-US" b="1" dirty="0"/>
            </a:br>
            <a:r>
              <a:rPr lang="vi-VN" dirty="0">
                <a:solidFill>
                  <a:srgbClr val="FF0000"/>
                </a:solidFill>
              </a:rPr>
              <a:t>“... lòng ngay thẳng giảng dạy lời của lẽ thật…”</a:t>
            </a:r>
            <a:endParaRPr lang="en-US" b="1" dirty="0"/>
          </a:p>
        </p:txBody>
      </p:sp>
      <p:sp>
        <p:nvSpPr>
          <p:cNvPr id="3" name="Content Placeholder 2">
            <a:extLst>
              <a:ext uri="{FF2B5EF4-FFF2-40B4-BE49-F238E27FC236}">
                <a16:creationId xmlns:a16="http://schemas.microsoft.com/office/drawing/2014/main" id="{4204E1F4-D2E7-F349-B17D-2314E49D870C}"/>
              </a:ext>
            </a:extLst>
          </p:cNvPr>
          <p:cNvSpPr>
            <a:spLocks noGrp="1"/>
          </p:cNvSpPr>
          <p:nvPr>
            <p:ph idx="1"/>
          </p:nvPr>
        </p:nvSpPr>
        <p:spPr>
          <a:xfrm>
            <a:off x="838200" y="2359741"/>
            <a:ext cx="10515600" cy="3817221"/>
          </a:xfrm>
        </p:spPr>
        <p:txBody>
          <a:bodyPr anchor="ctr">
            <a:normAutofit lnSpcReduction="10000"/>
          </a:bodyPr>
          <a:lstStyle/>
          <a:p>
            <a:pPr marL="0" indent="0">
              <a:buNone/>
            </a:pPr>
            <a:r>
              <a:rPr lang="en-US" sz="3200" dirty="0" err="1"/>
              <a:t>Chẳng</a:t>
            </a:r>
            <a:r>
              <a:rPr lang="en-US" sz="3200" dirty="0"/>
              <a:t> </a:t>
            </a:r>
            <a:r>
              <a:rPr lang="en-US" sz="3200" dirty="0" err="1"/>
              <a:t>có</a:t>
            </a:r>
            <a:r>
              <a:rPr lang="en-US" sz="3200" dirty="0"/>
              <a:t> </a:t>
            </a:r>
            <a:r>
              <a:rPr lang="en-US" sz="3200" dirty="0" err="1"/>
              <a:t>điều</a:t>
            </a:r>
            <a:r>
              <a:rPr lang="en-US" sz="3200" dirty="0"/>
              <a:t> </a:t>
            </a:r>
            <a:r>
              <a:rPr lang="en-US" sz="3200" dirty="0" err="1"/>
              <a:t>dối</a:t>
            </a:r>
            <a:r>
              <a:rPr lang="en-US" sz="3200" dirty="0"/>
              <a:t> </a:t>
            </a:r>
            <a:r>
              <a:rPr lang="en-US" sz="3200" dirty="0" err="1"/>
              <a:t>giả</a:t>
            </a:r>
            <a:r>
              <a:rPr lang="en-US" sz="3200" dirty="0"/>
              <a:t> </a:t>
            </a:r>
            <a:r>
              <a:rPr lang="en-US" sz="3200" dirty="0" err="1"/>
              <a:t>trong</a:t>
            </a:r>
            <a:r>
              <a:rPr lang="en-US" sz="3200" dirty="0"/>
              <a:t> </a:t>
            </a:r>
            <a:r>
              <a:rPr lang="en-US" sz="3200" dirty="0" err="1"/>
              <a:t>lời</a:t>
            </a:r>
            <a:r>
              <a:rPr lang="en-US" sz="3200" dirty="0"/>
              <a:t> </a:t>
            </a:r>
            <a:r>
              <a:rPr lang="en-US" sz="3200" dirty="0" err="1"/>
              <a:t>nói</a:t>
            </a:r>
            <a:r>
              <a:rPr lang="en-US" sz="3200" dirty="0"/>
              <a:t> </a:t>
            </a:r>
            <a:r>
              <a:rPr lang="en-US" sz="3200" dirty="0" err="1"/>
              <a:t>và</a:t>
            </a:r>
            <a:r>
              <a:rPr lang="en-US" sz="3200" dirty="0"/>
              <a:t> </a:t>
            </a:r>
            <a:r>
              <a:rPr lang="en-US" sz="3200" dirty="0" err="1"/>
              <a:t>việc</a:t>
            </a:r>
            <a:r>
              <a:rPr lang="en-US" sz="3200" dirty="0"/>
              <a:t> </a:t>
            </a:r>
            <a:r>
              <a:rPr lang="en-US" sz="3200" dirty="0" err="1"/>
              <a:t>làm</a:t>
            </a:r>
            <a:r>
              <a:rPr lang="en-US" sz="3200" dirty="0"/>
              <a:t>.</a:t>
            </a:r>
          </a:p>
          <a:p>
            <a:pPr marL="0" indent="0">
              <a:buNone/>
            </a:pPr>
            <a:endParaRPr lang="en-US" sz="3200" dirty="0"/>
          </a:p>
          <a:p>
            <a:pPr marL="0" indent="0">
              <a:buNone/>
            </a:pPr>
            <a:r>
              <a:rPr lang="en-US" sz="3200" dirty="0" err="1"/>
              <a:t>Trung</a:t>
            </a:r>
            <a:r>
              <a:rPr lang="en-US" sz="3200" dirty="0"/>
              <a:t> </a:t>
            </a:r>
            <a:r>
              <a:rPr lang="en-US" sz="3200" dirty="0" err="1"/>
              <a:t>thực</a:t>
            </a:r>
            <a:r>
              <a:rPr lang="en-US" sz="3200" dirty="0"/>
              <a:t> </a:t>
            </a:r>
            <a:r>
              <a:rPr lang="en-US" sz="3200" dirty="0" err="1"/>
              <a:t>khác</a:t>
            </a:r>
            <a:r>
              <a:rPr lang="en-US" sz="3200" dirty="0"/>
              <a:t> </a:t>
            </a:r>
            <a:r>
              <a:rPr lang="en-US" sz="3200" dirty="0" err="1"/>
              <a:t>với</a:t>
            </a:r>
            <a:r>
              <a:rPr lang="en-US" sz="3200" dirty="0"/>
              <a:t> </a:t>
            </a:r>
            <a:r>
              <a:rPr lang="en-US" sz="3200" dirty="0" err="1"/>
              <a:t>thành</a:t>
            </a:r>
            <a:r>
              <a:rPr lang="en-US" sz="3200" dirty="0"/>
              <a:t> </a:t>
            </a:r>
            <a:r>
              <a:rPr lang="en-US" sz="3200" dirty="0" err="1"/>
              <a:t>thật</a:t>
            </a:r>
            <a:r>
              <a:rPr lang="en-US" sz="3200" dirty="0"/>
              <a:t>:</a:t>
            </a:r>
          </a:p>
          <a:p>
            <a:pPr marL="0" indent="0">
              <a:buNone/>
            </a:pPr>
            <a:endParaRPr lang="en-US" sz="3200" dirty="0"/>
          </a:p>
          <a:p>
            <a:pPr>
              <a:buFont typeface="Wingdings" pitchFamily="2" charset="2"/>
              <a:buChar char="Ø"/>
            </a:pPr>
            <a:r>
              <a:rPr lang="en-US" sz="3200" dirty="0" err="1"/>
              <a:t>Trung</a:t>
            </a:r>
            <a:r>
              <a:rPr lang="en-US" sz="3200" dirty="0"/>
              <a:t> </a:t>
            </a:r>
            <a:r>
              <a:rPr lang="en-US" sz="3200" dirty="0" err="1"/>
              <a:t>thực</a:t>
            </a:r>
            <a:r>
              <a:rPr lang="en-US" sz="3200" dirty="0"/>
              <a:t> </a:t>
            </a:r>
            <a:r>
              <a:rPr lang="en-US" sz="3200" dirty="0" err="1"/>
              <a:t>đúng</a:t>
            </a:r>
            <a:r>
              <a:rPr lang="en-US" sz="3200" dirty="0"/>
              <a:t> </a:t>
            </a:r>
            <a:r>
              <a:rPr lang="en-US" sz="3200" dirty="0" err="1"/>
              <a:t>với</a:t>
            </a:r>
            <a:r>
              <a:rPr lang="en-US" sz="3200" dirty="0"/>
              <a:t> </a:t>
            </a:r>
            <a:r>
              <a:rPr lang="en-US" sz="3200" dirty="0" err="1"/>
              <a:t>Lẻ</a:t>
            </a:r>
            <a:r>
              <a:rPr lang="en-US" sz="3200" dirty="0"/>
              <a:t> </a:t>
            </a:r>
            <a:r>
              <a:rPr lang="en-US" sz="3200" dirty="0" err="1"/>
              <a:t>thật</a:t>
            </a:r>
            <a:r>
              <a:rPr lang="en-US" sz="3200" dirty="0"/>
              <a:t> </a:t>
            </a:r>
            <a:r>
              <a:rPr lang="en-US" sz="3200" dirty="0" err="1"/>
              <a:t>của</a:t>
            </a:r>
            <a:r>
              <a:rPr lang="en-US" sz="3200" dirty="0"/>
              <a:t> </a:t>
            </a:r>
            <a:r>
              <a:rPr lang="en-US" sz="3200" dirty="0" err="1"/>
              <a:t>Kinh</a:t>
            </a:r>
            <a:r>
              <a:rPr lang="en-US" sz="3200" dirty="0"/>
              <a:t> </a:t>
            </a:r>
            <a:r>
              <a:rPr lang="en-US" sz="3200" dirty="0" err="1"/>
              <a:t>Thánh</a:t>
            </a:r>
            <a:r>
              <a:rPr lang="en-US" sz="3200" dirty="0"/>
              <a:t>.</a:t>
            </a:r>
          </a:p>
          <a:p>
            <a:pPr>
              <a:buFont typeface="Wingdings" pitchFamily="2" charset="2"/>
              <a:buChar char="Ø"/>
            </a:pPr>
            <a:r>
              <a:rPr lang="en-US" sz="3200" dirty="0" err="1"/>
              <a:t>Thành</a:t>
            </a:r>
            <a:r>
              <a:rPr lang="en-US" sz="3200" dirty="0"/>
              <a:t> </a:t>
            </a:r>
            <a:r>
              <a:rPr lang="en-US" sz="3200" dirty="0" err="1"/>
              <a:t>thật</a:t>
            </a:r>
            <a:r>
              <a:rPr lang="en-US" sz="3200" dirty="0"/>
              <a:t> </a:t>
            </a:r>
            <a:r>
              <a:rPr lang="en-US" sz="3200" dirty="0" err="1"/>
              <a:t>đúng</a:t>
            </a:r>
            <a:r>
              <a:rPr lang="en-US" sz="3200" dirty="0"/>
              <a:t> </a:t>
            </a:r>
            <a:r>
              <a:rPr lang="en-US" sz="3200" dirty="0" err="1"/>
              <a:t>với</a:t>
            </a:r>
            <a:r>
              <a:rPr lang="en-US" sz="3200" dirty="0"/>
              <a:t> </a:t>
            </a:r>
            <a:r>
              <a:rPr lang="en-US" sz="3200" dirty="0" err="1"/>
              <a:t>lương</a:t>
            </a:r>
            <a:r>
              <a:rPr lang="en-US" sz="3200" dirty="0"/>
              <a:t> </a:t>
            </a:r>
            <a:r>
              <a:rPr lang="en-US" sz="3200" dirty="0" err="1"/>
              <a:t>tâm</a:t>
            </a:r>
            <a:r>
              <a:rPr lang="en-US" sz="3200" dirty="0"/>
              <a:t> </a:t>
            </a:r>
            <a:r>
              <a:rPr lang="en-US" sz="3200" dirty="0" err="1"/>
              <a:t>của</a:t>
            </a:r>
            <a:r>
              <a:rPr lang="en-US" sz="3200" dirty="0"/>
              <a:t> </a:t>
            </a:r>
            <a:r>
              <a:rPr lang="en-US" sz="3200" dirty="0" err="1"/>
              <a:t>mình</a:t>
            </a:r>
            <a:r>
              <a:rPr lang="en-US" sz="3200" dirty="0"/>
              <a:t>.</a:t>
            </a:r>
          </a:p>
          <a:p>
            <a:pPr marL="0" indent="0">
              <a:buNone/>
            </a:pPr>
            <a:endParaRPr lang="en-US" dirty="0"/>
          </a:p>
        </p:txBody>
      </p:sp>
    </p:spTree>
    <p:extLst>
      <p:ext uri="{BB962C8B-B14F-4D97-AF65-F5344CB8AC3E}">
        <p14:creationId xmlns:p14="http://schemas.microsoft.com/office/powerpoint/2010/main" val="1009490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C4A16-042D-3740-A546-E90844B4025A}"/>
              </a:ext>
            </a:extLst>
          </p:cNvPr>
          <p:cNvSpPr>
            <a:spLocks noGrp="1"/>
          </p:cNvSpPr>
          <p:nvPr>
            <p:ph type="ctrTitle"/>
          </p:nvPr>
        </p:nvSpPr>
        <p:spPr>
          <a:xfrm>
            <a:off x="1839686" y="403906"/>
            <a:ext cx="9144000" cy="1446665"/>
          </a:xfrm>
        </p:spPr>
        <p:txBody>
          <a:bodyPr>
            <a:normAutofit/>
          </a:bodyPr>
          <a:lstStyle/>
          <a:p>
            <a:r>
              <a:rPr lang="en-US" sz="4000" dirty="0" err="1"/>
              <a:t>Bạn</a:t>
            </a:r>
            <a:r>
              <a:rPr lang="en-US" sz="4000" dirty="0"/>
              <a:t> </a:t>
            </a:r>
            <a:r>
              <a:rPr lang="en-US" sz="4000" dirty="0" err="1"/>
              <a:t>nghỉ</a:t>
            </a:r>
            <a:r>
              <a:rPr lang="en-US" sz="4000" dirty="0"/>
              <a:t> </a:t>
            </a:r>
            <a:r>
              <a:rPr lang="en-US" sz="4000" dirty="0" err="1"/>
              <a:t>gì</a:t>
            </a:r>
            <a:r>
              <a:rPr lang="en-US" sz="4000" dirty="0"/>
              <a:t> </a:t>
            </a:r>
            <a:r>
              <a:rPr lang="en-US" sz="4000" dirty="0" err="1"/>
              <a:t>về</a:t>
            </a:r>
            <a:r>
              <a:rPr lang="en-US" sz="4000" dirty="0"/>
              <a:t> </a:t>
            </a:r>
            <a:r>
              <a:rPr lang="en-US" sz="4000" dirty="0" err="1"/>
              <a:t>câu</a:t>
            </a:r>
            <a:r>
              <a:rPr lang="en-US" sz="4000" dirty="0"/>
              <a:t> </a:t>
            </a:r>
            <a:r>
              <a:rPr lang="en-US" sz="4000" dirty="0" err="1"/>
              <a:t>nói</a:t>
            </a:r>
            <a:r>
              <a:rPr lang="en-US" sz="4000" dirty="0"/>
              <a:t> </a:t>
            </a:r>
            <a:r>
              <a:rPr lang="en-US" sz="4000" dirty="0" err="1"/>
              <a:t>này</a:t>
            </a:r>
            <a:r>
              <a:rPr lang="en-US" sz="4000" dirty="0"/>
              <a:t> </a:t>
            </a:r>
            <a:r>
              <a:rPr lang="en-US" sz="4000" dirty="0" err="1"/>
              <a:t>của</a:t>
            </a:r>
            <a:r>
              <a:rPr lang="en-US" sz="4000" dirty="0"/>
              <a:t> </a:t>
            </a:r>
            <a:r>
              <a:rPr lang="en-US" sz="4000" dirty="0" err="1"/>
              <a:t>tiến</a:t>
            </a:r>
            <a:r>
              <a:rPr lang="en-US" sz="4000" dirty="0"/>
              <a:t> </a:t>
            </a:r>
            <a:r>
              <a:rPr lang="en-US" sz="4000" dirty="0" err="1"/>
              <a:t>sỉ</a:t>
            </a:r>
            <a:r>
              <a:rPr lang="en-US" sz="4000" dirty="0"/>
              <a:t> Howard Hendricks</a:t>
            </a:r>
          </a:p>
        </p:txBody>
      </p:sp>
      <p:sp>
        <p:nvSpPr>
          <p:cNvPr id="3" name="Subtitle 2">
            <a:extLst>
              <a:ext uri="{FF2B5EF4-FFF2-40B4-BE49-F238E27FC236}">
                <a16:creationId xmlns:a16="http://schemas.microsoft.com/office/drawing/2014/main" id="{E1AFD534-89B9-E74E-9D5F-C99EB65A0548}"/>
              </a:ext>
            </a:extLst>
          </p:cNvPr>
          <p:cNvSpPr>
            <a:spLocks noGrp="1"/>
          </p:cNvSpPr>
          <p:nvPr>
            <p:ph type="subTitle" idx="1"/>
          </p:nvPr>
        </p:nvSpPr>
        <p:spPr>
          <a:xfrm>
            <a:off x="1654629" y="3011996"/>
            <a:ext cx="8153400" cy="1995434"/>
          </a:xfrm>
        </p:spPr>
        <p:txBody>
          <a:bodyPr>
            <a:normAutofit/>
          </a:bodyPr>
          <a:lstStyle/>
          <a:p>
            <a:r>
              <a:rPr lang="vi-VN" sz="3600" i="1" dirty="0">
                <a:solidFill>
                  <a:srgbClr val="FF0000"/>
                </a:solidFill>
              </a:rPr>
              <a:t>“</a:t>
            </a:r>
            <a:r>
              <a:rPr lang="vi-VN" sz="3600" b="1" dirty="0">
                <a:solidFill>
                  <a:srgbClr val="FF0000"/>
                </a:solidFill>
              </a:rPr>
              <a:t>Điều nào mà bạn t</a:t>
            </a:r>
            <a:r>
              <a:rPr lang="en-US" sz="3600" b="1" dirty="0" err="1">
                <a:solidFill>
                  <a:srgbClr val="FF0000"/>
                </a:solidFill>
              </a:rPr>
              <a:t>i</a:t>
            </a:r>
            <a:r>
              <a:rPr lang="vi-VN" sz="3600" b="1" dirty="0">
                <a:solidFill>
                  <a:srgbClr val="FF0000"/>
                </a:solidFill>
              </a:rPr>
              <a:t>n, chỉ có </a:t>
            </a:r>
            <a:r>
              <a:rPr lang="en-US" sz="3600" b="1" dirty="0" err="1">
                <a:solidFill>
                  <a:srgbClr val="FF0000"/>
                </a:solidFill>
              </a:rPr>
              <a:t>một</a:t>
            </a:r>
            <a:r>
              <a:rPr lang="en-US" sz="3600" b="1" dirty="0">
                <a:solidFill>
                  <a:srgbClr val="FF0000"/>
                </a:solidFill>
              </a:rPr>
              <a:t> </a:t>
            </a:r>
            <a:r>
              <a:rPr lang="vi-VN" sz="3600" b="1" dirty="0">
                <a:solidFill>
                  <a:srgbClr val="FF0000"/>
                </a:solidFill>
              </a:rPr>
              <a:t>mình Chúa mới có thể </a:t>
            </a:r>
            <a:r>
              <a:rPr lang="en-US" sz="3600" b="1" dirty="0" err="1">
                <a:solidFill>
                  <a:srgbClr val="FF0000"/>
                </a:solidFill>
              </a:rPr>
              <a:t>thay</a:t>
            </a:r>
            <a:r>
              <a:rPr lang="en-US" sz="3600" b="1" dirty="0">
                <a:solidFill>
                  <a:srgbClr val="FF0000"/>
                </a:solidFill>
              </a:rPr>
              <a:t> </a:t>
            </a:r>
            <a:r>
              <a:rPr lang="en-US" sz="3600" b="1" dirty="0" err="1">
                <a:solidFill>
                  <a:srgbClr val="FF0000"/>
                </a:solidFill>
              </a:rPr>
              <a:t>đổi</a:t>
            </a:r>
            <a:r>
              <a:rPr lang="en-US" sz="3600" b="1" dirty="0">
                <a:solidFill>
                  <a:srgbClr val="FF0000"/>
                </a:solidFill>
              </a:rPr>
              <a:t> </a:t>
            </a:r>
            <a:r>
              <a:rPr lang="en-US" sz="3600" b="1" dirty="0" err="1">
                <a:solidFill>
                  <a:srgbClr val="FF0000"/>
                </a:solidFill>
              </a:rPr>
              <a:t>được</a:t>
            </a:r>
            <a:r>
              <a:rPr lang="vi-VN" sz="3600" b="1" dirty="0">
                <a:solidFill>
                  <a:srgbClr val="FF0000"/>
                </a:solidFill>
              </a:rPr>
              <a:t> trong đời sống của bạn</a:t>
            </a:r>
            <a:r>
              <a:rPr lang="vi-VN" sz="3200" b="1" dirty="0">
                <a:solidFill>
                  <a:srgbClr val="FF0000"/>
                </a:solidFill>
              </a:rPr>
              <a:t>?</a:t>
            </a:r>
            <a:r>
              <a:rPr lang="vi-VN" sz="3200" i="1" dirty="0">
                <a:solidFill>
                  <a:srgbClr val="FF0000"/>
                </a:solidFill>
              </a:rPr>
              <a:t>”.</a:t>
            </a:r>
            <a:endParaRPr lang="en-US" sz="3200" dirty="0">
              <a:solidFill>
                <a:srgbClr val="FF0000"/>
              </a:solidFill>
            </a:endParaRPr>
          </a:p>
        </p:txBody>
      </p:sp>
    </p:spTree>
    <p:extLst>
      <p:ext uri="{BB962C8B-B14F-4D97-AF65-F5344CB8AC3E}">
        <p14:creationId xmlns:p14="http://schemas.microsoft.com/office/powerpoint/2010/main" val="60894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AD592-0B86-4448-BCCC-BADBE0490997}"/>
              </a:ext>
            </a:extLst>
          </p:cNvPr>
          <p:cNvSpPr>
            <a:spLocks noGrp="1"/>
          </p:cNvSpPr>
          <p:nvPr>
            <p:ph type="title"/>
          </p:nvPr>
        </p:nvSpPr>
        <p:spPr/>
        <p:txBody>
          <a:bodyPr/>
          <a:lstStyle/>
          <a:p>
            <a:r>
              <a:rPr lang="en-US" dirty="0" err="1"/>
              <a:t>Thế</a:t>
            </a:r>
            <a:r>
              <a:rPr lang="en-US" dirty="0"/>
              <a:t> </a:t>
            </a:r>
            <a:r>
              <a:rPr lang="en-US" dirty="0" err="1"/>
              <a:t>nào</a:t>
            </a:r>
            <a:r>
              <a:rPr lang="en-US" dirty="0"/>
              <a:t> </a:t>
            </a:r>
            <a:r>
              <a:rPr lang="en-US" dirty="0" err="1"/>
              <a:t>là</a:t>
            </a:r>
            <a:r>
              <a:rPr lang="en-US" dirty="0"/>
              <a:t> </a:t>
            </a:r>
            <a:r>
              <a:rPr lang="en-US" dirty="0" err="1"/>
              <a:t>trung</a:t>
            </a:r>
            <a:r>
              <a:rPr lang="en-US" dirty="0"/>
              <a:t> </a:t>
            </a:r>
            <a:r>
              <a:rPr lang="en-US" dirty="0" err="1"/>
              <a:t>thực</a:t>
            </a:r>
            <a:r>
              <a:rPr lang="en-US" dirty="0"/>
              <a:t> </a:t>
            </a:r>
            <a:r>
              <a:rPr lang="en-US" dirty="0" err="1"/>
              <a:t>trong</a:t>
            </a:r>
            <a:r>
              <a:rPr lang="en-US" dirty="0"/>
              <a:t> </a:t>
            </a:r>
            <a:r>
              <a:rPr lang="en-US" dirty="0" err="1"/>
              <a:t>lời</a:t>
            </a:r>
            <a:r>
              <a:rPr lang="en-US" dirty="0"/>
              <a:t> </a:t>
            </a:r>
            <a:r>
              <a:rPr lang="en-US" dirty="0" err="1"/>
              <a:t>nói</a:t>
            </a:r>
            <a:r>
              <a:rPr lang="en-US" dirty="0"/>
              <a:t> ?</a:t>
            </a:r>
          </a:p>
        </p:txBody>
      </p:sp>
      <p:sp>
        <p:nvSpPr>
          <p:cNvPr id="3" name="Content Placeholder 2">
            <a:extLst>
              <a:ext uri="{FF2B5EF4-FFF2-40B4-BE49-F238E27FC236}">
                <a16:creationId xmlns:a16="http://schemas.microsoft.com/office/drawing/2014/main" id="{4204E1F4-D2E7-F349-B17D-2314E49D870C}"/>
              </a:ext>
            </a:extLst>
          </p:cNvPr>
          <p:cNvSpPr>
            <a:spLocks noGrp="1"/>
          </p:cNvSpPr>
          <p:nvPr>
            <p:ph idx="1"/>
          </p:nvPr>
        </p:nvSpPr>
        <p:spPr/>
        <p:txBody>
          <a:bodyPr anchor="ctr">
            <a:normAutofit/>
          </a:bodyPr>
          <a:lstStyle/>
          <a:p>
            <a:r>
              <a:rPr lang="en-US" sz="3200" dirty="0"/>
              <a:t> </a:t>
            </a:r>
            <a:r>
              <a:rPr lang="en-US" sz="3200" dirty="0" err="1"/>
              <a:t>Có</a:t>
            </a:r>
            <a:r>
              <a:rPr lang="en-US" sz="3200" dirty="0"/>
              <a:t> </a:t>
            </a:r>
            <a:r>
              <a:rPr lang="en-US" sz="3200" dirty="0" err="1"/>
              <a:t>nói</a:t>
            </a:r>
            <a:r>
              <a:rPr lang="en-US" sz="3200" dirty="0"/>
              <a:t> </a:t>
            </a:r>
            <a:r>
              <a:rPr lang="en-US" sz="3200" dirty="0" err="1"/>
              <a:t>có</a:t>
            </a:r>
            <a:r>
              <a:rPr lang="en-US" sz="3200" dirty="0"/>
              <a:t>, </a:t>
            </a:r>
            <a:r>
              <a:rPr lang="en-US" sz="3200" dirty="0" err="1"/>
              <a:t>không</a:t>
            </a:r>
            <a:r>
              <a:rPr lang="en-US" sz="3200" dirty="0"/>
              <a:t> </a:t>
            </a:r>
            <a:r>
              <a:rPr lang="en-US" sz="3200" dirty="0" err="1"/>
              <a:t>nói</a:t>
            </a:r>
            <a:r>
              <a:rPr lang="en-US" sz="3200" dirty="0"/>
              <a:t> </a:t>
            </a:r>
            <a:r>
              <a:rPr lang="en-US" sz="3200" dirty="0" err="1"/>
              <a:t>không</a:t>
            </a:r>
            <a:r>
              <a:rPr lang="en-US" sz="3200" dirty="0"/>
              <a:t>.</a:t>
            </a:r>
          </a:p>
          <a:p>
            <a:r>
              <a:rPr lang="en-US" sz="3200" dirty="0"/>
              <a:t> </a:t>
            </a:r>
            <a:r>
              <a:rPr lang="en-US" sz="3200" dirty="0" err="1"/>
              <a:t>Đúng</a:t>
            </a:r>
            <a:r>
              <a:rPr lang="en-US" sz="3200" dirty="0"/>
              <a:t> </a:t>
            </a:r>
            <a:r>
              <a:rPr lang="en-US" sz="3200" dirty="0" err="1"/>
              <a:t>nói</a:t>
            </a:r>
            <a:r>
              <a:rPr lang="en-US" sz="3200" dirty="0"/>
              <a:t> </a:t>
            </a:r>
            <a:r>
              <a:rPr lang="en-US" sz="3200" dirty="0" err="1"/>
              <a:t>đúng</a:t>
            </a:r>
            <a:r>
              <a:rPr lang="en-US" sz="3200" dirty="0"/>
              <a:t>, </a:t>
            </a:r>
            <a:r>
              <a:rPr lang="en-US" sz="3200" dirty="0" err="1"/>
              <a:t>sai</a:t>
            </a:r>
            <a:r>
              <a:rPr lang="en-US" sz="3200" dirty="0"/>
              <a:t> </a:t>
            </a:r>
            <a:r>
              <a:rPr lang="en-US" sz="3200" dirty="0" err="1"/>
              <a:t>nói</a:t>
            </a:r>
            <a:r>
              <a:rPr lang="en-US" sz="3200" dirty="0"/>
              <a:t> </a:t>
            </a:r>
            <a:r>
              <a:rPr lang="en-US" sz="3200" dirty="0" err="1"/>
              <a:t>sai</a:t>
            </a:r>
            <a:r>
              <a:rPr lang="en-US" sz="3200" dirty="0"/>
              <a:t>.</a:t>
            </a:r>
          </a:p>
          <a:p>
            <a:r>
              <a:rPr lang="en-US" sz="3200" dirty="0"/>
              <a:t> </a:t>
            </a:r>
            <a:r>
              <a:rPr lang="en-US" sz="3200" dirty="0" err="1"/>
              <a:t>Thương</a:t>
            </a:r>
            <a:r>
              <a:rPr lang="en-US" sz="3200" dirty="0"/>
              <a:t> </a:t>
            </a:r>
            <a:r>
              <a:rPr lang="en-US" sz="3200" dirty="0" err="1"/>
              <a:t>nói</a:t>
            </a:r>
            <a:r>
              <a:rPr lang="en-US" sz="3200" dirty="0"/>
              <a:t> </a:t>
            </a:r>
            <a:r>
              <a:rPr lang="en-US" sz="3200" dirty="0" err="1"/>
              <a:t>thương</a:t>
            </a:r>
            <a:r>
              <a:rPr lang="en-US" sz="3200" dirty="0"/>
              <a:t>, </a:t>
            </a:r>
            <a:r>
              <a:rPr lang="en-US" sz="3200" dirty="0" err="1"/>
              <a:t>ghét</a:t>
            </a:r>
            <a:r>
              <a:rPr lang="en-US" sz="3200" dirty="0"/>
              <a:t> </a:t>
            </a:r>
            <a:r>
              <a:rPr lang="en-US" sz="3200" dirty="0" err="1"/>
              <a:t>nói</a:t>
            </a:r>
            <a:r>
              <a:rPr lang="en-US" sz="3200" dirty="0"/>
              <a:t> </a:t>
            </a:r>
            <a:r>
              <a:rPr lang="en-US" sz="3200" dirty="0" err="1"/>
              <a:t>ghét</a:t>
            </a:r>
            <a:r>
              <a:rPr lang="en-US" sz="3200" dirty="0"/>
              <a:t>.</a:t>
            </a:r>
          </a:p>
        </p:txBody>
      </p:sp>
    </p:spTree>
    <p:extLst>
      <p:ext uri="{BB962C8B-B14F-4D97-AF65-F5344CB8AC3E}">
        <p14:creationId xmlns:p14="http://schemas.microsoft.com/office/powerpoint/2010/main" val="3590066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AD592-0B86-4448-BCCC-BADBE0490997}"/>
              </a:ext>
            </a:extLst>
          </p:cNvPr>
          <p:cNvSpPr>
            <a:spLocks noGrp="1"/>
          </p:cNvSpPr>
          <p:nvPr>
            <p:ph type="title"/>
          </p:nvPr>
        </p:nvSpPr>
        <p:spPr/>
        <p:txBody>
          <a:bodyPr/>
          <a:lstStyle/>
          <a:p>
            <a:r>
              <a:rPr lang="en-US" dirty="0" err="1"/>
              <a:t>Thế</a:t>
            </a:r>
            <a:r>
              <a:rPr lang="en-US" dirty="0"/>
              <a:t> </a:t>
            </a:r>
            <a:r>
              <a:rPr lang="en-US" dirty="0" err="1"/>
              <a:t>nào</a:t>
            </a:r>
            <a:r>
              <a:rPr lang="en-US" dirty="0"/>
              <a:t> </a:t>
            </a:r>
            <a:r>
              <a:rPr lang="en-US" dirty="0" err="1"/>
              <a:t>là</a:t>
            </a:r>
            <a:r>
              <a:rPr lang="en-US" dirty="0"/>
              <a:t> </a:t>
            </a:r>
            <a:r>
              <a:rPr lang="en-US" dirty="0" err="1"/>
              <a:t>trung</a:t>
            </a:r>
            <a:r>
              <a:rPr lang="en-US" dirty="0"/>
              <a:t> </a:t>
            </a:r>
            <a:r>
              <a:rPr lang="en-US" dirty="0" err="1"/>
              <a:t>thực</a:t>
            </a:r>
            <a:r>
              <a:rPr lang="en-US" dirty="0"/>
              <a:t> </a:t>
            </a:r>
            <a:r>
              <a:rPr lang="en-US" dirty="0" err="1"/>
              <a:t>trong</a:t>
            </a:r>
            <a:r>
              <a:rPr lang="en-US" dirty="0"/>
              <a:t> </a:t>
            </a:r>
            <a:r>
              <a:rPr lang="en-US" dirty="0" err="1"/>
              <a:t>việc</a:t>
            </a:r>
            <a:r>
              <a:rPr lang="en-US" dirty="0"/>
              <a:t> </a:t>
            </a:r>
            <a:r>
              <a:rPr lang="en-US" dirty="0" err="1"/>
              <a:t>làm</a:t>
            </a:r>
            <a:r>
              <a:rPr lang="en-US" dirty="0"/>
              <a:t> ?</a:t>
            </a:r>
          </a:p>
        </p:txBody>
      </p:sp>
      <p:sp>
        <p:nvSpPr>
          <p:cNvPr id="3" name="Content Placeholder 2">
            <a:extLst>
              <a:ext uri="{FF2B5EF4-FFF2-40B4-BE49-F238E27FC236}">
                <a16:creationId xmlns:a16="http://schemas.microsoft.com/office/drawing/2014/main" id="{4204E1F4-D2E7-F349-B17D-2314E49D870C}"/>
              </a:ext>
            </a:extLst>
          </p:cNvPr>
          <p:cNvSpPr>
            <a:spLocks noGrp="1"/>
          </p:cNvSpPr>
          <p:nvPr>
            <p:ph idx="1"/>
          </p:nvPr>
        </p:nvSpPr>
        <p:spPr/>
        <p:txBody>
          <a:bodyPr anchor="ctr">
            <a:normAutofit/>
          </a:bodyPr>
          <a:lstStyle/>
          <a:p>
            <a:r>
              <a:rPr lang="en-US" sz="3200" dirty="0"/>
              <a:t> </a:t>
            </a:r>
            <a:r>
              <a:rPr lang="en-US" sz="3200" dirty="0" err="1"/>
              <a:t>Lời</a:t>
            </a:r>
            <a:r>
              <a:rPr lang="en-US" sz="3200" dirty="0"/>
              <a:t> </a:t>
            </a:r>
            <a:r>
              <a:rPr lang="en-US" sz="3200" dirty="0" err="1"/>
              <a:t>nói</a:t>
            </a:r>
            <a:r>
              <a:rPr lang="en-US" sz="3200" dirty="0"/>
              <a:t> </a:t>
            </a:r>
            <a:r>
              <a:rPr lang="en-US" sz="3200" dirty="0" err="1"/>
              <a:t>đi</a:t>
            </a:r>
            <a:r>
              <a:rPr lang="en-US" sz="3200" dirty="0"/>
              <a:t> </a:t>
            </a:r>
            <a:r>
              <a:rPr lang="en-US" sz="3200" dirty="0" err="1"/>
              <a:t>đôi</a:t>
            </a:r>
            <a:r>
              <a:rPr lang="en-US" sz="3200" dirty="0"/>
              <a:t> </a:t>
            </a:r>
            <a:r>
              <a:rPr lang="en-US" sz="3200" dirty="0" err="1"/>
              <a:t>với</a:t>
            </a:r>
            <a:r>
              <a:rPr lang="en-US" sz="3200" dirty="0"/>
              <a:t> </a:t>
            </a:r>
            <a:r>
              <a:rPr lang="en-US" sz="3200" dirty="0" err="1"/>
              <a:t>việc</a:t>
            </a:r>
            <a:r>
              <a:rPr lang="en-US" sz="3200" dirty="0"/>
              <a:t> </a:t>
            </a:r>
            <a:r>
              <a:rPr lang="en-US" sz="3200" dirty="0" err="1"/>
              <a:t>làm</a:t>
            </a:r>
            <a:endParaRPr lang="en-US" sz="3200" dirty="0"/>
          </a:p>
          <a:p>
            <a:r>
              <a:rPr lang="en-US" sz="3200" dirty="0"/>
              <a:t> </a:t>
            </a:r>
            <a:r>
              <a:rPr lang="en-US" sz="3200" dirty="0" err="1"/>
              <a:t>Không</a:t>
            </a:r>
            <a:r>
              <a:rPr lang="en-US" sz="3200" dirty="0"/>
              <a:t> </a:t>
            </a:r>
            <a:r>
              <a:rPr lang="en-US" sz="3200" dirty="0" err="1"/>
              <a:t>cong</a:t>
            </a:r>
            <a:r>
              <a:rPr lang="en-US" sz="3200" dirty="0"/>
              <a:t> </a:t>
            </a:r>
            <a:r>
              <a:rPr lang="en-US" sz="3200" dirty="0" err="1"/>
              <a:t>khom</a:t>
            </a:r>
            <a:r>
              <a:rPr lang="en-US" sz="3200" dirty="0"/>
              <a:t> </a:t>
            </a:r>
            <a:r>
              <a:rPr lang="en-US" sz="3200" dirty="0" err="1"/>
              <a:t>trước</a:t>
            </a:r>
            <a:r>
              <a:rPr lang="en-US" sz="3200" dirty="0"/>
              <a:t> </a:t>
            </a:r>
            <a:r>
              <a:rPr lang="en-US" sz="3200" dirty="0" err="1"/>
              <a:t>kẻ</a:t>
            </a:r>
            <a:r>
              <a:rPr lang="en-US" sz="3200" dirty="0"/>
              <a:t> </a:t>
            </a:r>
            <a:r>
              <a:rPr lang="en-US" sz="3200" dirty="0" err="1"/>
              <a:t>mạnh</a:t>
            </a:r>
            <a:endParaRPr lang="en-US" sz="3200" dirty="0"/>
          </a:p>
          <a:p>
            <a:r>
              <a:rPr lang="en-US" sz="3200" dirty="0"/>
              <a:t> </a:t>
            </a:r>
            <a:r>
              <a:rPr lang="en-US" sz="3200" dirty="0" err="1"/>
              <a:t>Không</a:t>
            </a:r>
            <a:r>
              <a:rPr lang="en-US" sz="3200" dirty="0"/>
              <a:t> </a:t>
            </a:r>
            <a:r>
              <a:rPr lang="en-US" sz="3200" dirty="0" err="1"/>
              <a:t>luồn</a:t>
            </a:r>
            <a:r>
              <a:rPr lang="en-US" sz="3200" dirty="0"/>
              <a:t> </a:t>
            </a:r>
            <a:r>
              <a:rPr lang="en-US" sz="3200" dirty="0" err="1"/>
              <a:t>cúi</a:t>
            </a:r>
            <a:r>
              <a:rPr lang="en-US" sz="3200" dirty="0"/>
              <a:t> </a:t>
            </a:r>
            <a:r>
              <a:rPr lang="en-US" sz="3200" dirty="0" err="1"/>
              <a:t>trước</a:t>
            </a:r>
            <a:r>
              <a:rPr lang="en-US" sz="3200" dirty="0"/>
              <a:t> </a:t>
            </a:r>
            <a:r>
              <a:rPr lang="en-US" sz="3200" dirty="0" err="1"/>
              <a:t>kẻ</a:t>
            </a:r>
            <a:r>
              <a:rPr lang="en-US" sz="3200" dirty="0"/>
              <a:t> </a:t>
            </a:r>
            <a:r>
              <a:rPr lang="en-US" sz="3200" dirty="0" err="1"/>
              <a:t>có</a:t>
            </a:r>
            <a:r>
              <a:rPr lang="en-US" sz="3200" dirty="0"/>
              <a:t> </a:t>
            </a:r>
            <a:r>
              <a:rPr lang="en-US" sz="3200" dirty="0" err="1"/>
              <a:t>quyền</a:t>
            </a:r>
            <a:endParaRPr lang="en-US" sz="3200" dirty="0"/>
          </a:p>
          <a:p>
            <a:r>
              <a:rPr lang="en-US" sz="3200" dirty="0"/>
              <a:t> </a:t>
            </a:r>
            <a:r>
              <a:rPr lang="en-US" sz="3200" dirty="0" err="1"/>
              <a:t>Không</a:t>
            </a:r>
            <a:r>
              <a:rPr lang="en-US" sz="3200" dirty="0"/>
              <a:t> </a:t>
            </a:r>
            <a:r>
              <a:rPr lang="en-US" sz="3200" dirty="0" err="1"/>
              <a:t>nịnh</a:t>
            </a:r>
            <a:r>
              <a:rPr lang="en-US" sz="3200" dirty="0"/>
              <a:t> </a:t>
            </a:r>
            <a:r>
              <a:rPr lang="en-US" sz="3200" dirty="0" err="1"/>
              <a:t>hót</a:t>
            </a:r>
            <a:r>
              <a:rPr lang="en-US" sz="3200" dirty="0"/>
              <a:t> </a:t>
            </a:r>
            <a:r>
              <a:rPr lang="en-US" sz="3200" dirty="0" err="1"/>
              <a:t>những</a:t>
            </a:r>
            <a:r>
              <a:rPr lang="en-US" sz="3200" dirty="0"/>
              <a:t> </a:t>
            </a:r>
            <a:r>
              <a:rPr lang="en-US" sz="3200" dirty="0" err="1"/>
              <a:t>kẻ</a:t>
            </a:r>
            <a:r>
              <a:rPr lang="en-US" sz="3200" dirty="0"/>
              <a:t> </a:t>
            </a:r>
            <a:r>
              <a:rPr lang="en-US" sz="3200" dirty="0" err="1"/>
              <a:t>có</a:t>
            </a:r>
            <a:r>
              <a:rPr lang="en-US" sz="3200" dirty="0"/>
              <a:t> </a:t>
            </a:r>
            <a:r>
              <a:rPr lang="en-US" sz="3200" dirty="0" err="1"/>
              <a:t>tiền</a:t>
            </a:r>
            <a:r>
              <a:rPr lang="en-US" sz="3200" dirty="0"/>
              <a:t> </a:t>
            </a:r>
          </a:p>
        </p:txBody>
      </p:sp>
    </p:spTree>
    <p:extLst>
      <p:ext uri="{BB962C8B-B14F-4D97-AF65-F5344CB8AC3E}">
        <p14:creationId xmlns:p14="http://schemas.microsoft.com/office/powerpoint/2010/main" val="272239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FAED6-AE75-B845-A898-B21F046A464C}"/>
              </a:ext>
            </a:extLst>
          </p:cNvPr>
          <p:cNvSpPr>
            <a:spLocks noGrp="1"/>
          </p:cNvSpPr>
          <p:nvPr>
            <p:ph type="title"/>
          </p:nvPr>
        </p:nvSpPr>
        <p:spPr/>
        <p:txBody>
          <a:bodyPr anchor="t">
            <a:normAutofit fontScale="90000"/>
          </a:bodyPr>
          <a:lstStyle/>
          <a:p>
            <a:r>
              <a:rPr lang="vi-VN" sz="4000" b="1" dirty="0"/>
              <a:t>Tính Trung Thực cũng là một đức tính dũng cãm </a:t>
            </a:r>
            <a:br>
              <a:rPr lang="en-US" dirty="0"/>
            </a:br>
            <a:endParaRPr lang="en-US" dirty="0"/>
          </a:p>
        </p:txBody>
      </p:sp>
      <p:sp>
        <p:nvSpPr>
          <p:cNvPr id="3" name="Content Placeholder 2">
            <a:extLst>
              <a:ext uri="{FF2B5EF4-FFF2-40B4-BE49-F238E27FC236}">
                <a16:creationId xmlns:a16="http://schemas.microsoft.com/office/drawing/2014/main" id="{ACD371D3-922C-924B-BF51-5ED065A2F954}"/>
              </a:ext>
            </a:extLst>
          </p:cNvPr>
          <p:cNvSpPr>
            <a:spLocks noGrp="1"/>
          </p:cNvSpPr>
          <p:nvPr>
            <p:ph idx="1"/>
          </p:nvPr>
        </p:nvSpPr>
        <p:spPr/>
        <p:txBody>
          <a:bodyPr>
            <a:normAutofit/>
          </a:bodyPr>
          <a:lstStyle/>
          <a:p>
            <a:pPr marL="0" indent="0">
              <a:buNone/>
            </a:pPr>
            <a:r>
              <a:rPr lang="vi-VN" dirty="0"/>
              <a:t> </a:t>
            </a:r>
          </a:p>
          <a:p>
            <a:r>
              <a:rPr lang="vi-VN" dirty="0"/>
              <a:t> Chúng ta đang sống trong một xã hội nuôi dưỡng bằng sự dối trá. Mọi người nói dối như một cách thức để được sống. Thật khốn khổ cho những con người chân thật đặt hy vọng vào một lời hứa tốt đẹp.   </a:t>
            </a:r>
          </a:p>
          <a:p>
            <a:r>
              <a:rPr lang="vi-VN" dirty="0"/>
              <a:t> Người trung thực thường bị thiệt thòi, bị coi là dại dột.</a:t>
            </a:r>
            <a:endParaRPr lang="en-US" dirty="0"/>
          </a:p>
        </p:txBody>
      </p:sp>
    </p:spTree>
    <p:extLst>
      <p:ext uri="{BB962C8B-B14F-4D97-AF65-F5344CB8AC3E}">
        <p14:creationId xmlns:p14="http://schemas.microsoft.com/office/powerpoint/2010/main" val="3467281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23817-B6BE-1243-8CB5-BB7F0FB48416}"/>
              </a:ext>
            </a:extLst>
          </p:cNvPr>
          <p:cNvSpPr>
            <a:spLocks noGrp="1"/>
          </p:cNvSpPr>
          <p:nvPr>
            <p:ph type="title"/>
          </p:nvPr>
        </p:nvSpPr>
        <p:spPr/>
        <p:txBody>
          <a:bodyPr>
            <a:normAutofit fontScale="90000"/>
          </a:bodyPr>
          <a:lstStyle/>
          <a:p>
            <a:r>
              <a:rPr lang="vi-VN" dirty="0"/>
              <a:t>ĐCT ghét sự giả dối </a:t>
            </a:r>
            <a:br>
              <a:rPr lang="vi-VN" dirty="0"/>
            </a:br>
            <a:endParaRPr lang="en-US" dirty="0"/>
          </a:p>
        </p:txBody>
      </p:sp>
      <p:sp>
        <p:nvSpPr>
          <p:cNvPr id="3" name="Content Placeholder 2">
            <a:extLst>
              <a:ext uri="{FF2B5EF4-FFF2-40B4-BE49-F238E27FC236}">
                <a16:creationId xmlns:a16="http://schemas.microsoft.com/office/drawing/2014/main" id="{7544AA9A-07DE-7043-9B41-1ED8D02EA3F5}"/>
              </a:ext>
            </a:extLst>
          </p:cNvPr>
          <p:cNvSpPr>
            <a:spLocks noGrp="1"/>
          </p:cNvSpPr>
          <p:nvPr>
            <p:ph idx="1"/>
          </p:nvPr>
        </p:nvSpPr>
        <p:spPr/>
        <p:txBody>
          <a:bodyPr/>
          <a:lstStyle/>
          <a:p>
            <a:pPr marL="457200" lvl="1" indent="0">
              <a:buNone/>
            </a:pPr>
            <a:endParaRPr lang="vi-VN" dirty="0"/>
          </a:p>
          <a:p>
            <a:pPr marL="457200" lvl="1" indent="0" algn="ctr">
              <a:buNone/>
            </a:pPr>
            <a:r>
              <a:rPr lang="vi-VN" sz="3200" dirty="0"/>
              <a:t>”Người nào đi đứng có miệng giả dối, Là một kẻ vô loại, một người gian ác” </a:t>
            </a:r>
            <a:r>
              <a:rPr lang="vi-VN" sz="3200" dirty="0">
                <a:solidFill>
                  <a:srgbClr val="0070C0"/>
                </a:solidFill>
              </a:rPr>
              <a:t>(Châm ngôn 6:12) . </a:t>
            </a:r>
          </a:p>
          <a:p>
            <a:pPr lvl="1" algn="ctr"/>
            <a:endParaRPr lang="vi-VN" sz="3200" dirty="0"/>
          </a:p>
          <a:p>
            <a:pPr marL="0" indent="0" algn="ctr">
              <a:buNone/>
            </a:pPr>
            <a:r>
              <a:rPr lang="vi-VN" sz="3200" dirty="0"/>
              <a:t>	Ma quỷ là cha của kẻ nói dối </a:t>
            </a:r>
            <a:r>
              <a:rPr lang="vi-VN" sz="3200" dirty="0">
                <a:solidFill>
                  <a:srgbClr val="0070C0"/>
                </a:solidFill>
              </a:rPr>
              <a:t>(Giăng 8:44)</a:t>
            </a:r>
            <a:endParaRPr lang="en-US" sz="3200" dirty="0">
              <a:solidFill>
                <a:srgbClr val="0070C0"/>
              </a:solidFill>
            </a:endParaRPr>
          </a:p>
          <a:p>
            <a:endParaRPr lang="en-US" dirty="0"/>
          </a:p>
        </p:txBody>
      </p:sp>
    </p:spTree>
    <p:extLst>
      <p:ext uri="{BB962C8B-B14F-4D97-AF65-F5344CB8AC3E}">
        <p14:creationId xmlns:p14="http://schemas.microsoft.com/office/powerpoint/2010/main" val="314038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4CDFF-493D-DA4C-BE07-79CEA30209FC}"/>
              </a:ext>
            </a:extLst>
          </p:cNvPr>
          <p:cNvSpPr>
            <a:spLocks noGrp="1"/>
          </p:cNvSpPr>
          <p:nvPr>
            <p:ph type="title"/>
          </p:nvPr>
        </p:nvSpPr>
        <p:spPr/>
        <p:txBody>
          <a:bodyPr anchor="t">
            <a:normAutofit fontScale="90000"/>
          </a:bodyPr>
          <a:lstStyle/>
          <a:p>
            <a:r>
              <a:rPr lang="en-US" b="1" dirty="0">
                <a:solidFill>
                  <a:srgbClr val="FF0000"/>
                </a:solidFill>
              </a:rPr>
              <a:t>“</a:t>
            </a:r>
            <a:r>
              <a:rPr lang="en-US" b="1" dirty="0" err="1">
                <a:solidFill>
                  <a:srgbClr val="FF0000"/>
                </a:solidFill>
              </a:rPr>
              <a:t>Chúng</a:t>
            </a:r>
            <a:r>
              <a:rPr lang="en-US" b="1" dirty="0">
                <a:solidFill>
                  <a:srgbClr val="FF0000"/>
                </a:solidFill>
              </a:rPr>
              <a:t> ta </a:t>
            </a:r>
            <a:r>
              <a:rPr lang="en-US" b="1" dirty="0" err="1">
                <a:solidFill>
                  <a:srgbClr val="FF0000"/>
                </a:solidFill>
              </a:rPr>
              <a:t>biết</a:t>
            </a:r>
            <a:r>
              <a:rPr lang="en-US" b="1" dirty="0">
                <a:solidFill>
                  <a:srgbClr val="FF0000"/>
                </a:solidFill>
              </a:rPr>
              <a:t> </a:t>
            </a:r>
            <a:r>
              <a:rPr lang="en-US" b="1" dirty="0" err="1">
                <a:solidFill>
                  <a:srgbClr val="FF0000"/>
                </a:solidFill>
              </a:rPr>
              <a:t>gương</a:t>
            </a:r>
            <a:r>
              <a:rPr lang="en-US" b="1" dirty="0">
                <a:solidFill>
                  <a:srgbClr val="FF0000"/>
                </a:solidFill>
              </a:rPr>
              <a:t> </a:t>
            </a:r>
            <a:r>
              <a:rPr lang="en-US" b="1" dirty="0" err="1">
                <a:solidFill>
                  <a:srgbClr val="FF0000"/>
                </a:solidFill>
              </a:rPr>
              <a:t>mẫu</a:t>
            </a:r>
            <a:r>
              <a:rPr lang="vi-VN" b="1" dirty="0">
                <a:solidFill>
                  <a:srgbClr val="FF0000"/>
                </a:solidFill>
              </a:rPr>
              <a:t> là hình thức học hỏi </a:t>
            </a:r>
            <a:r>
              <a:rPr lang="en-US" b="1" dirty="0" err="1">
                <a:solidFill>
                  <a:srgbClr val="FF0000"/>
                </a:solidFill>
              </a:rPr>
              <a:t>tự</a:t>
            </a:r>
            <a:r>
              <a:rPr lang="en-US" b="1" dirty="0">
                <a:solidFill>
                  <a:srgbClr val="FF0000"/>
                </a:solidFill>
              </a:rPr>
              <a:t> </a:t>
            </a:r>
            <a:r>
              <a:rPr lang="en-US" b="1" dirty="0" err="1">
                <a:solidFill>
                  <a:srgbClr val="FF0000"/>
                </a:solidFill>
              </a:rPr>
              <a:t>nhiên</a:t>
            </a:r>
            <a:r>
              <a:rPr lang="en-US" b="1" dirty="0">
                <a:solidFill>
                  <a:srgbClr val="FF0000"/>
                </a:solidFill>
              </a:rPr>
              <a:t> hay</a:t>
            </a:r>
            <a:r>
              <a:rPr lang="vi-VN" b="1" dirty="0">
                <a:solidFill>
                  <a:srgbClr val="FF0000"/>
                </a:solidFill>
              </a:rPr>
              <a:t> nhất của </a:t>
            </a:r>
            <a:r>
              <a:rPr lang="en-US" b="1" dirty="0">
                <a:solidFill>
                  <a:srgbClr val="FF0000"/>
                </a:solidFill>
              </a:rPr>
              <a:t>con </a:t>
            </a:r>
            <a:r>
              <a:rPr lang="en-US" b="1" dirty="0" err="1">
                <a:solidFill>
                  <a:srgbClr val="FF0000"/>
                </a:solidFill>
              </a:rPr>
              <a:t>người</a:t>
            </a:r>
            <a:r>
              <a:rPr lang="en-US" b="1" dirty="0">
                <a:solidFill>
                  <a:srgbClr val="FF0000"/>
                </a:solidFill>
              </a:rPr>
              <a:t>”</a:t>
            </a:r>
            <a:r>
              <a:rPr lang="en-US" dirty="0">
                <a:solidFill>
                  <a:srgbClr val="FF0000"/>
                </a:solidFill>
              </a:rPr>
              <a:t> </a:t>
            </a:r>
            <a:br>
              <a:rPr lang="en-US" dirty="0"/>
            </a:br>
            <a:endParaRPr lang="en-US" dirty="0"/>
          </a:p>
        </p:txBody>
      </p:sp>
      <p:sp>
        <p:nvSpPr>
          <p:cNvPr id="3" name="Content Placeholder 2">
            <a:extLst>
              <a:ext uri="{FF2B5EF4-FFF2-40B4-BE49-F238E27FC236}">
                <a16:creationId xmlns:a16="http://schemas.microsoft.com/office/drawing/2014/main" id="{444A7E2F-5285-9046-B4F0-FD116810737A}"/>
              </a:ext>
            </a:extLst>
          </p:cNvPr>
          <p:cNvSpPr>
            <a:spLocks noGrp="1"/>
          </p:cNvSpPr>
          <p:nvPr>
            <p:ph idx="1"/>
          </p:nvPr>
        </p:nvSpPr>
        <p:spPr/>
        <p:txBody>
          <a:bodyPr>
            <a:normAutofit/>
          </a:bodyPr>
          <a:lstStyle/>
          <a:p>
            <a:endParaRPr lang="en-US" dirty="0"/>
          </a:p>
          <a:p>
            <a:pPr marL="0" indent="0" algn="ctr">
              <a:buNone/>
            </a:pPr>
            <a:r>
              <a:rPr lang="en-US" sz="3000" dirty="0" err="1"/>
              <a:t>Phao</a:t>
            </a:r>
            <a:r>
              <a:rPr lang="en-US" sz="3000" dirty="0"/>
              <a:t> Lô </a:t>
            </a:r>
            <a:r>
              <a:rPr lang="en-US" sz="3000" dirty="0" err="1"/>
              <a:t>mạnh</a:t>
            </a:r>
            <a:r>
              <a:rPr lang="en-US" sz="3000" dirty="0"/>
              <a:t> </a:t>
            </a:r>
            <a:r>
              <a:rPr lang="en-US" sz="3000" dirty="0" err="1"/>
              <a:t>dạn</a:t>
            </a:r>
            <a:r>
              <a:rPr lang="en-US" sz="3000" dirty="0"/>
              <a:t> </a:t>
            </a:r>
            <a:r>
              <a:rPr lang="en-US" sz="3000" dirty="0" err="1"/>
              <a:t>nói</a:t>
            </a:r>
            <a:r>
              <a:rPr lang="en-US" sz="3000" dirty="0"/>
              <a:t> </a:t>
            </a:r>
            <a:r>
              <a:rPr lang="en-US" sz="3000" dirty="0" err="1"/>
              <a:t>rằng</a:t>
            </a:r>
            <a:r>
              <a:rPr lang="en-US" sz="3000" dirty="0"/>
              <a:t>: </a:t>
            </a:r>
          </a:p>
          <a:p>
            <a:r>
              <a:rPr lang="en-US" sz="3000" dirty="0"/>
              <a:t>“</a:t>
            </a:r>
            <a:r>
              <a:rPr lang="en-US" sz="3000" dirty="0" err="1"/>
              <a:t>Hãy</a:t>
            </a:r>
            <a:r>
              <a:rPr lang="en-US" sz="3000" dirty="0"/>
              <a:t> </a:t>
            </a:r>
            <a:r>
              <a:rPr lang="en-US" sz="3000" dirty="0" err="1"/>
              <a:t>bắt</a:t>
            </a:r>
            <a:r>
              <a:rPr lang="en-US" sz="3000" dirty="0"/>
              <a:t> </a:t>
            </a:r>
            <a:r>
              <a:rPr lang="en-US" sz="3000" dirty="0" err="1"/>
              <a:t>chước</a:t>
            </a:r>
            <a:r>
              <a:rPr lang="en-US" sz="3000" dirty="0"/>
              <a:t> </a:t>
            </a:r>
            <a:r>
              <a:rPr lang="en-US" sz="3000" dirty="0" err="1"/>
              <a:t>tôi</a:t>
            </a:r>
            <a:r>
              <a:rPr lang="en-US" sz="3000" dirty="0"/>
              <a:t> </a:t>
            </a:r>
            <a:r>
              <a:rPr lang="en-US" sz="3000" dirty="0" err="1"/>
              <a:t>như</a:t>
            </a:r>
            <a:r>
              <a:rPr lang="en-US" sz="3000" dirty="0"/>
              <a:t> </a:t>
            </a:r>
            <a:r>
              <a:rPr lang="en-US" sz="3000" dirty="0" err="1"/>
              <a:t>chính</a:t>
            </a:r>
            <a:r>
              <a:rPr lang="en-US" sz="3000" dirty="0"/>
              <a:t> </a:t>
            </a:r>
            <a:r>
              <a:rPr lang="en-US" sz="3000" dirty="0" err="1"/>
              <a:t>mình</a:t>
            </a:r>
            <a:r>
              <a:rPr lang="en-US" sz="3000" dirty="0"/>
              <a:t> </a:t>
            </a:r>
            <a:r>
              <a:rPr lang="en-US" sz="3000" dirty="0" err="1"/>
              <a:t>tôi</a:t>
            </a:r>
            <a:r>
              <a:rPr lang="en-US" sz="3000" dirty="0"/>
              <a:t> </a:t>
            </a:r>
            <a:r>
              <a:rPr lang="en-US" sz="3000" dirty="0" err="1"/>
              <a:t>bắt</a:t>
            </a:r>
            <a:r>
              <a:rPr lang="en-US" sz="3000" dirty="0"/>
              <a:t> </a:t>
            </a:r>
            <a:r>
              <a:rPr lang="en-US" sz="3000" dirty="0" err="1"/>
              <a:t>chước</a:t>
            </a:r>
            <a:r>
              <a:rPr lang="en-US" sz="3000" dirty="0"/>
              <a:t> </a:t>
            </a:r>
            <a:r>
              <a:rPr lang="en-US" sz="3000" dirty="0" err="1"/>
              <a:t>Đấng</a:t>
            </a:r>
            <a:r>
              <a:rPr lang="en-US" sz="3000" dirty="0"/>
              <a:t> Christ </a:t>
            </a:r>
            <a:r>
              <a:rPr lang="en-US" sz="3000" dirty="0" err="1"/>
              <a:t>vậy</a:t>
            </a:r>
            <a:r>
              <a:rPr lang="en-US" sz="3000" dirty="0"/>
              <a:t>” </a:t>
            </a:r>
            <a:r>
              <a:rPr lang="en-US" sz="3000" dirty="0">
                <a:solidFill>
                  <a:srgbClr val="0070C0"/>
                </a:solidFill>
              </a:rPr>
              <a:t>(I </a:t>
            </a:r>
            <a:r>
              <a:rPr lang="en-US" sz="3000" dirty="0" err="1">
                <a:solidFill>
                  <a:srgbClr val="0070C0"/>
                </a:solidFill>
              </a:rPr>
              <a:t>Cô-rinh-tô</a:t>
            </a:r>
            <a:r>
              <a:rPr lang="en-US" sz="3000" dirty="0">
                <a:solidFill>
                  <a:srgbClr val="0070C0"/>
                </a:solidFill>
              </a:rPr>
              <a:t> 11:1).</a:t>
            </a:r>
          </a:p>
          <a:p>
            <a:endParaRPr lang="en-US" sz="3000" dirty="0"/>
          </a:p>
          <a:p>
            <a:r>
              <a:rPr lang="vi-VN" sz="3000" dirty="0"/>
              <a:t>Hỡi Anh em, hãy bắt chước tôi, lại xem những kẻ ăn ở theo mẫu mực mà anh em thấy trong chúng tôi</a:t>
            </a:r>
            <a:r>
              <a:rPr lang="vi-VN" sz="3000" dirty="0">
                <a:solidFill>
                  <a:srgbClr val="0070C0"/>
                </a:solidFill>
              </a:rPr>
              <a:t>.(Phi-Líp 3:</a:t>
            </a:r>
            <a:r>
              <a:rPr lang="vi-VN" sz="3000" dirty="0">
                <a:solidFill>
                  <a:srgbClr val="0070C0"/>
                </a:solidFill>
                <a:hlinkClick r:id="rId3" tooltip="Share Verse">
                  <a:extLst>
                    <a:ext uri="{A12FA001-AC4F-418D-AE19-62706E023703}">
                      <ahyp:hlinkClr xmlns:ahyp="http://schemas.microsoft.com/office/drawing/2018/hyperlinkcolor" val="tx"/>
                    </a:ext>
                  </a:extLst>
                </a:hlinkClick>
              </a:rPr>
              <a:t>17</a:t>
            </a:r>
            <a:r>
              <a:rPr lang="vi-VN" sz="3000" dirty="0">
                <a:solidFill>
                  <a:srgbClr val="0070C0"/>
                </a:solidFill>
              </a:rPr>
              <a:t> )</a:t>
            </a:r>
            <a:endParaRPr lang="en-US" sz="3000" dirty="0">
              <a:solidFill>
                <a:srgbClr val="0070C0"/>
              </a:solidFill>
            </a:endParaRPr>
          </a:p>
          <a:p>
            <a:endParaRPr lang="en-US" dirty="0"/>
          </a:p>
        </p:txBody>
      </p:sp>
    </p:spTree>
    <p:extLst>
      <p:ext uri="{BB962C8B-B14F-4D97-AF65-F5344CB8AC3E}">
        <p14:creationId xmlns:p14="http://schemas.microsoft.com/office/powerpoint/2010/main" val="2430796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FAED6-AE75-B845-A898-B21F046A464C}"/>
              </a:ext>
            </a:extLst>
          </p:cNvPr>
          <p:cNvSpPr>
            <a:spLocks noGrp="1"/>
          </p:cNvSpPr>
          <p:nvPr>
            <p:ph type="title"/>
          </p:nvPr>
        </p:nvSpPr>
        <p:spPr>
          <a:xfrm>
            <a:off x="838200" y="681037"/>
            <a:ext cx="10515600" cy="1325563"/>
          </a:xfrm>
        </p:spPr>
        <p:txBody>
          <a:bodyPr anchor="t">
            <a:normAutofit fontScale="90000"/>
          </a:bodyPr>
          <a:lstStyle/>
          <a:p>
            <a:pPr algn="ctr"/>
            <a:r>
              <a:rPr lang="vi-VN" sz="4000" b="1" dirty="0">
                <a:solidFill>
                  <a:srgbClr val="FF0000"/>
                </a:solidFill>
              </a:rPr>
              <a:t>Bạn có </a:t>
            </a:r>
            <a:r>
              <a:rPr lang="en-US" sz="4000" b="1" dirty="0" err="1">
                <a:solidFill>
                  <a:srgbClr val="FF0000"/>
                </a:solidFill>
              </a:rPr>
              <a:t>đang</a:t>
            </a:r>
            <a:r>
              <a:rPr lang="en-US" sz="4000" b="1" dirty="0">
                <a:solidFill>
                  <a:srgbClr val="FF0000"/>
                </a:solidFill>
              </a:rPr>
              <a:t> </a:t>
            </a:r>
            <a:r>
              <a:rPr lang="en-US" sz="4000" b="1" dirty="0" err="1">
                <a:solidFill>
                  <a:srgbClr val="FF0000"/>
                </a:solidFill>
              </a:rPr>
              <a:t>đi</a:t>
            </a:r>
            <a:r>
              <a:rPr lang="en-US" sz="4000" b="1" dirty="0">
                <a:solidFill>
                  <a:srgbClr val="FF0000"/>
                </a:solidFill>
              </a:rPr>
              <a:t> </a:t>
            </a:r>
            <a:r>
              <a:rPr lang="en-US" sz="4000" b="1" dirty="0" err="1">
                <a:solidFill>
                  <a:srgbClr val="FF0000"/>
                </a:solidFill>
              </a:rPr>
              <a:t>theo</a:t>
            </a:r>
            <a:r>
              <a:rPr lang="vi-VN" sz="4000" b="1" dirty="0">
                <a:solidFill>
                  <a:srgbClr val="FF0000"/>
                </a:solidFill>
              </a:rPr>
              <a:t> Chúa Giê-xu không ? </a:t>
            </a:r>
            <a:br>
              <a:rPr lang="en-US" dirty="0"/>
            </a:br>
            <a:endParaRPr lang="en-US" dirty="0"/>
          </a:p>
        </p:txBody>
      </p:sp>
      <p:sp>
        <p:nvSpPr>
          <p:cNvPr id="3" name="Content Placeholder 2">
            <a:extLst>
              <a:ext uri="{FF2B5EF4-FFF2-40B4-BE49-F238E27FC236}">
                <a16:creationId xmlns:a16="http://schemas.microsoft.com/office/drawing/2014/main" id="{ACD371D3-922C-924B-BF51-5ED065A2F954}"/>
              </a:ext>
            </a:extLst>
          </p:cNvPr>
          <p:cNvSpPr>
            <a:spLocks noGrp="1"/>
          </p:cNvSpPr>
          <p:nvPr>
            <p:ph idx="1"/>
          </p:nvPr>
        </p:nvSpPr>
        <p:spPr/>
        <p:txBody>
          <a:bodyPr>
            <a:normAutofit/>
          </a:bodyPr>
          <a:lstStyle/>
          <a:p>
            <a:pPr marL="0" indent="0">
              <a:buNone/>
            </a:pPr>
            <a:endParaRPr lang="vi-VN" dirty="0"/>
          </a:p>
          <a:p>
            <a:pPr marL="0" indent="0">
              <a:buNone/>
            </a:pPr>
            <a:r>
              <a:rPr lang="vi-VN" sz="3600" dirty="0"/>
              <a:t>Ngài chưa hề phạm tội, trong miệng Ngài không thấy có chút chi dối trá; </a:t>
            </a:r>
            <a:r>
              <a:rPr lang="vi-VN" sz="3600" dirty="0">
                <a:solidFill>
                  <a:srgbClr val="0070C0"/>
                </a:solidFill>
              </a:rPr>
              <a:t>(I Phi-e-rơ 2:22).</a:t>
            </a:r>
          </a:p>
          <a:p>
            <a:pPr marL="0" indent="0">
              <a:buNone/>
            </a:pPr>
            <a:r>
              <a:rPr lang="vi-VN" dirty="0"/>
              <a:t> </a:t>
            </a:r>
          </a:p>
          <a:p>
            <a:pPr marL="0" indent="0">
              <a:buNone/>
            </a:pPr>
            <a:endParaRPr lang="vi-VN" dirty="0"/>
          </a:p>
        </p:txBody>
      </p:sp>
    </p:spTree>
    <p:extLst>
      <p:ext uri="{BB962C8B-B14F-4D97-AF65-F5344CB8AC3E}">
        <p14:creationId xmlns:p14="http://schemas.microsoft.com/office/powerpoint/2010/main" val="3489985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FAED6-AE75-B845-A898-B21F046A464C}"/>
              </a:ext>
            </a:extLst>
          </p:cNvPr>
          <p:cNvSpPr>
            <a:spLocks noGrp="1"/>
          </p:cNvSpPr>
          <p:nvPr>
            <p:ph type="title"/>
          </p:nvPr>
        </p:nvSpPr>
        <p:spPr/>
        <p:txBody>
          <a:bodyPr anchor="t">
            <a:normAutofit fontScale="90000"/>
          </a:bodyPr>
          <a:lstStyle/>
          <a:p>
            <a:r>
              <a:rPr lang="vi-VN" sz="4000" b="1" dirty="0"/>
              <a:t>Nói thật là một kỹ luật thuộc linh !</a:t>
            </a:r>
            <a:br>
              <a:rPr lang="vi-VN" sz="4000" b="1" dirty="0"/>
            </a:br>
            <a:r>
              <a:rPr lang="vi-VN" sz="4000" b="1" dirty="0"/>
              <a:t>Phải  luyện tập </a:t>
            </a:r>
            <a:br>
              <a:rPr lang="en-US" dirty="0"/>
            </a:br>
            <a:endParaRPr lang="en-US" dirty="0"/>
          </a:p>
        </p:txBody>
      </p:sp>
      <p:sp>
        <p:nvSpPr>
          <p:cNvPr id="3" name="Content Placeholder 2">
            <a:extLst>
              <a:ext uri="{FF2B5EF4-FFF2-40B4-BE49-F238E27FC236}">
                <a16:creationId xmlns:a16="http://schemas.microsoft.com/office/drawing/2014/main" id="{ACD371D3-922C-924B-BF51-5ED065A2F954}"/>
              </a:ext>
            </a:extLst>
          </p:cNvPr>
          <p:cNvSpPr>
            <a:spLocks noGrp="1"/>
          </p:cNvSpPr>
          <p:nvPr>
            <p:ph idx="1"/>
          </p:nvPr>
        </p:nvSpPr>
        <p:spPr/>
        <p:txBody>
          <a:bodyPr>
            <a:normAutofit fontScale="92500" lnSpcReduction="20000"/>
          </a:bodyPr>
          <a:lstStyle/>
          <a:p>
            <a:pPr marL="0" indent="0">
              <a:buNone/>
            </a:pPr>
            <a:r>
              <a:rPr lang="vi-VN" dirty="0"/>
              <a:t> </a:t>
            </a:r>
          </a:p>
          <a:p>
            <a:r>
              <a:rPr lang="vi-VN" dirty="0"/>
              <a:t>Hãy </a:t>
            </a:r>
            <a:r>
              <a:rPr lang="vi-VN" b="1" u="sng" dirty="0"/>
              <a:t>tập nói thật </a:t>
            </a:r>
            <a:r>
              <a:rPr lang="vi-VN" dirty="0"/>
              <a:t>với người lân cận mình </a:t>
            </a:r>
            <a:r>
              <a:rPr lang="vi-VN" dirty="0">
                <a:solidFill>
                  <a:srgbClr val="0070C0"/>
                </a:solidFill>
              </a:rPr>
              <a:t>(Ê-phê-sô 4:25), </a:t>
            </a:r>
          </a:p>
          <a:p>
            <a:r>
              <a:rPr lang="vi-VN" dirty="0"/>
              <a:t>Chớ nói dối nhau, vì đã lột bỏ người cũ cùng công việc nó (Cô-lô-se 3:9).  </a:t>
            </a:r>
          </a:p>
          <a:p>
            <a:pPr marL="0" indent="0">
              <a:buNone/>
            </a:pPr>
            <a:endParaRPr lang="vi-VN" dirty="0"/>
          </a:p>
          <a:p>
            <a:pPr marL="0" indent="0">
              <a:buNone/>
            </a:pPr>
            <a:r>
              <a:rPr lang="vi-VN" dirty="0"/>
              <a:t>Vì chúng ta sinh ra vốn là kẻ quen nói dối, dẫu được biến đổi trong Đấng Christ rồi, nhưng tật nói dối không phải dễ bỏ …. Phải tập nói thật.</a:t>
            </a:r>
          </a:p>
          <a:p>
            <a:pPr marL="0" indent="0">
              <a:buNone/>
            </a:pPr>
            <a:r>
              <a:rPr lang="vi-VN" dirty="0"/>
              <a:t>Và ngược lại, kẻ quen nói dối càng ngày càng nói dối trắng trợn, không còn biết xấu hổ.</a:t>
            </a:r>
          </a:p>
        </p:txBody>
      </p:sp>
    </p:spTree>
    <p:extLst>
      <p:ext uri="{BB962C8B-B14F-4D97-AF65-F5344CB8AC3E}">
        <p14:creationId xmlns:p14="http://schemas.microsoft.com/office/powerpoint/2010/main" val="1116763841"/>
      </p:ext>
    </p:extLst>
  </p:cSld>
  <p:clrMapOvr>
    <a:masterClrMapping/>
  </p:clrMapOvr>
</p:sld>
</file>

<file path=ppt/theme/theme1.xml><?xml version="1.0" encoding="utf-8"?>
<a:theme xmlns:a="http://schemas.openxmlformats.org/drawingml/2006/main" name="ExploreVTI">
  <a:themeElements>
    <a:clrScheme name="AnalogousFromLightSeedRightStep">
      <a:dk1>
        <a:srgbClr val="000000"/>
      </a:dk1>
      <a:lt1>
        <a:srgbClr val="FFFFFF"/>
      </a:lt1>
      <a:dk2>
        <a:srgbClr val="413424"/>
      </a:dk2>
      <a:lt2>
        <a:srgbClr val="E2E5E8"/>
      </a:lt2>
      <a:accent1>
        <a:srgbClr val="D19651"/>
      </a:accent1>
      <a:accent2>
        <a:srgbClr val="A9A64F"/>
      </a:accent2>
      <a:accent3>
        <a:srgbClr val="90AB63"/>
      </a:accent3>
      <a:accent4>
        <a:srgbClr val="66B253"/>
      </a:accent4>
      <a:accent5>
        <a:srgbClr val="58B46B"/>
      </a:accent5>
      <a:accent6>
        <a:srgbClr val="53B28E"/>
      </a:accent6>
      <a:hlink>
        <a:srgbClr val="6283AA"/>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17399</TotalTime>
  <Words>2657</Words>
  <Application>Microsoft Macintosh PowerPoint</Application>
  <PresentationFormat>Widescreen</PresentationFormat>
  <Paragraphs>150</Paragraphs>
  <Slides>20</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Avenir Next LT Pro</vt:lpstr>
      <vt:lpstr>AvenirNext LT Pro Medium</vt:lpstr>
      <vt:lpstr>Calibri</vt:lpstr>
      <vt:lpstr>Sagona Book</vt:lpstr>
      <vt:lpstr>Segoe UI Semilight</vt:lpstr>
      <vt:lpstr>Wingdings</vt:lpstr>
      <vt:lpstr>ExploreVTI</vt:lpstr>
      <vt:lpstr>SỰ TRUNG THỰC</vt:lpstr>
      <vt:lpstr>Thế nào là trung thực “... lòng ngay thẳng giảng dạy lời của lẽ thật…”</vt:lpstr>
      <vt:lpstr>Thế nào là trung thực trong lời nói ?</vt:lpstr>
      <vt:lpstr>Thế nào là trung thực trong việc làm ?</vt:lpstr>
      <vt:lpstr>Tính Trung Thực cũng là một đức tính dũng cãm  </vt:lpstr>
      <vt:lpstr>ĐCT ghét sự giả dối  </vt:lpstr>
      <vt:lpstr>“Chúng ta biết gương mẫu là hình thức học hỏi tự nhiên hay nhất của con người”  </vt:lpstr>
      <vt:lpstr>Bạn có đang đi theo Chúa Giê-xu không ?  </vt:lpstr>
      <vt:lpstr>Nói thật là một kỹ luật thuộc linh ! Phải  luyện tập  </vt:lpstr>
      <vt:lpstr>TRUNG THỰC VỚI CHÍNH MÌNH</vt:lpstr>
      <vt:lpstr>TRUNG THỰC VỚI CHÍNH MÌNH</vt:lpstr>
      <vt:lpstr>TRUNG THỰC VỚI CHÍNH MÌNH</vt:lpstr>
      <vt:lpstr>TRUNG THỰC VỚI MỌI NGƯỜI</vt:lpstr>
      <vt:lpstr>TRUNG THỰC VỚI MỌI NGƯỜI</vt:lpstr>
      <vt:lpstr>TRUNG THỰC VỚI CHÚA</vt:lpstr>
      <vt:lpstr>ĐA-VÍT</vt:lpstr>
      <vt:lpstr>CHÚA YÊU MẾN ĐA VÍT VÌ SỰ TRUNG THỰC</vt:lpstr>
      <vt:lpstr>CHÚA YÊU MẾN ĐA VÍT VÌ SỰ TRUNG THỰC</vt:lpstr>
      <vt:lpstr>CHÚA YÊU MẾN ĐA VÍT VÌ SỰ TRUNG THỰC</vt:lpstr>
      <vt:lpstr>Bạn nghỉ gì về câu nói này của tiến sỉ Howard Hendricks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SỰ TRUNG THỰC</dc:title>
  <dc:creator>Janice Nguyen</dc:creator>
  <cp:lastModifiedBy>Janice Nguyen</cp:lastModifiedBy>
  <cp:revision>6</cp:revision>
  <dcterms:created xsi:type="dcterms:W3CDTF">2021-12-08T01:53:54Z</dcterms:created>
  <dcterms:modified xsi:type="dcterms:W3CDTF">2022-01-19T12:06:54Z</dcterms:modified>
</cp:coreProperties>
</file>